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1"/>
  </p:notesMasterIdLst>
  <p:handoutMasterIdLst>
    <p:handoutMasterId r:id="rId22"/>
  </p:handoutMasterIdLst>
  <p:sldIdLst>
    <p:sldId id="353" r:id="rId3"/>
    <p:sldId id="355" r:id="rId4"/>
    <p:sldId id="356" r:id="rId5"/>
    <p:sldId id="276" r:id="rId6"/>
    <p:sldId id="272" r:id="rId7"/>
    <p:sldId id="357" r:id="rId8"/>
    <p:sldId id="358" r:id="rId9"/>
    <p:sldId id="368" r:id="rId10"/>
    <p:sldId id="360" r:id="rId11"/>
    <p:sldId id="367" r:id="rId12"/>
    <p:sldId id="365" r:id="rId13"/>
    <p:sldId id="362" r:id="rId14"/>
    <p:sldId id="366" r:id="rId15"/>
    <p:sldId id="361" r:id="rId16"/>
    <p:sldId id="364" r:id="rId17"/>
    <p:sldId id="359" r:id="rId18"/>
    <p:sldId id="354" r:id="rId19"/>
    <p:sldId id="340" r:id="rId20"/>
  </p:sldIdLst>
  <p:sldSz cx="12192000" cy="6858000"/>
  <p:notesSz cx="7010400" cy="92964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DB6319-0B65-4227-BDC2-29431C165BDA}">
          <p14:sldIdLst>
            <p14:sldId id="353"/>
            <p14:sldId id="355"/>
            <p14:sldId id="356"/>
            <p14:sldId id="276"/>
            <p14:sldId id="272"/>
            <p14:sldId id="357"/>
            <p14:sldId id="358"/>
            <p14:sldId id="368"/>
            <p14:sldId id="360"/>
            <p14:sldId id="367"/>
            <p14:sldId id="365"/>
            <p14:sldId id="362"/>
            <p14:sldId id="366"/>
          </p14:sldIdLst>
        </p14:section>
        <p14:section name="Untitled Section" id="{A7BA9670-11FD-42BB-A3F7-3ACD51E54D6B}">
          <p14:sldIdLst/>
        </p14:section>
        <p14:section name="Untitled Section" id="{26A0F935-9D54-490B-BFFA-2F72CF573672}">
          <p14:sldIdLst/>
        </p14:section>
        <p14:section name="Untitled Section" id="{DF7E5B9D-A471-41A0-AAA6-31BA82E71F72}">
          <p14:sldIdLst/>
        </p14:section>
        <p14:section name="Untitled Section" id="{26735E4A-7F9E-468D-AF86-9E7EE0D730DE}">
          <p14:sldIdLst>
            <p14:sldId id="361"/>
            <p14:sldId id="364"/>
            <p14:sldId id="359"/>
            <p14:sldId id="354"/>
            <p14:sldId id="34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ton, Susan" initials="JS" lastIdx="2" clrIdx="0">
    <p:extLst>
      <p:ext uri="{19B8F6BF-5375-455C-9EA6-DF929625EA0E}">
        <p15:presenceInfo xmlns:p15="http://schemas.microsoft.com/office/powerpoint/2012/main" userId="S::SJOHNSTO@tbs-sct.gc.ca::3fd5eab2-0144-40af-b68a-303959fcc5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BC9"/>
    <a:srgbClr val="DEDCDA"/>
    <a:srgbClr val="F8F7F6"/>
    <a:srgbClr val="F8F8F6"/>
    <a:srgbClr val="00B7D1"/>
    <a:srgbClr val="0092B1"/>
    <a:srgbClr val="F1F1EF"/>
    <a:srgbClr val="BEBCBB"/>
    <a:srgbClr val="DDDBDA"/>
    <a:srgbClr val="953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53" autoAdjust="0"/>
    <p:restoredTop sz="94976" autoAdjust="0"/>
  </p:normalViewPr>
  <p:slideViewPr>
    <p:cSldViewPr snapToGrid="0">
      <p:cViewPr varScale="1">
        <p:scale>
          <a:sx n="103" d="100"/>
          <a:sy n="103" d="100"/>
        </p:scale>
        <p:origin x="126" y="150"/>
      </p:cViewPr>
      <p:guideLst>
        <p:guide orient="horz" pos="2160"/>
        <p:guide pos="3840"/>
        <p:guide pos="7296"/>
        <p:guide orient="horz" pos="412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7" d="100"/>
          <a:sy n="87"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68796EA6-6F25-4F19-87BA-7ADCC16DAEFF}" type="datetimeFigureOut">
              <a:rPr lang="en-US" smtClean="0"/>
              <a:t>5/31/2021</a:t>
            </a:fld>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C39C172E-A8B5-46F6-B05C-DFA3E2E0F207}" type="datetimeFigureOut">
              <a:rPr lang="en-US" smtClean="0"/>
              <a:t>5/31/2021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i="1" baseline="0" dirty="0"/>
          </a:p>
          <a:p>
            <a:endParaRPr lang="en-CA" baseline="0" dirty="0"/>
          </a:p>
          <a:p>
            <a:pPr defTabSz="931744">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94343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Values and ethics (and we can always reach</a:t>
            </a:r>
            <a:r>
              <a:rPr lang="en-US" baseline="0" dirty="0"/>
              <a:t> out proactively)</a:t>
            </a:r>
          </a:p>
          <a:p>
            <a:pPr marL="228600" indent="-228600">
              <a:buAutoNum type="arabicPeriod"/>
            </a:pPr>
            <a:r>
              <a:rPr lang="en-US" baseline="0" dirty="0"/>
              <a:t>“Working in the open”</a:t>
            </a:r>
            <a:endParaRPr lang="en-CA" dirty="0"/>
          </a:p>
        </p:txBody>
      </p:sp>
      <p:sp>
        <p:nvSpPr>
          <p:cNvPr id="4" name="Slide Number Placeholder 3"/>
          <p:cNvSpPr>
            <a:spLocks noGrp="1"/>
          </p:cNvSpPr>
          <p:nvPr>
            <p:ph type="sldNum" sz="quarter" idx="5"/>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3544836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263907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asked previous bloggers for some initial ideas. What else might be helpful?</a:t>
            </a:r>
          </a:p>
          <a:p>
            <a:r>
              <a:rPr lang="en-US" dirty="0"/>
              <a:t>(Waterfall chat).</a:t>
            </a:r>
          </a:p>
          <a:p>
            <a:r>
              <a:rPr lang="en-US" dirty="0"/>
              <a:t>My commitment is to take</a:t>
            </a:r>
            <a:r>
              <a:rPr lang="en-US" baseline="0" dirty="0"/>
              <a:t> our outcomes and write – drumroll please – a blog with the details.</a:t>
            </a:r>
            <a:endParaRPr lang="en-CA" dirty="0"/>
          </a:p>
        </p:txBody>
      </p:sp>
      <p:sp>
        <p:nvSpPr>
          <p:cNvPr id="4" name="Slide Number Placeholder 3"/>
          <p:cNvSpPr>
            <a:spLocks noGrp="1"/>
          </p:cNvSpPr>
          <p:nvPr>
            <p:ph type="sldNum" sz="quarter" idx="5"/>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1456208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In the chat: Name, and first month where you’d like to write (email me this week)</a:t>
            </a:r>
          </a:p>
          <a:p>
            <a:pPr marL="228600" indent="-228600">
              <a:buFont typeface="+mj-lt"/>
              <a:buAutoNum type="arabicPeriod"/>
            </a:pPr>
            <a:r>
              <a:rPr lang="en-US" dirty="0"/>
              <a:t>Goal: 52 Wednesdays + guest posts + some related conversations</a:t>
            </a:r>
          </a:p>
          <a:p>
            <a:pPr marL="228600" indent="-228600">
              <a:buFont typeface="+mj-lt"/>
              <a:buAutoNum type="arabicPeriod"/>
            </a:pPr>
            <a:r>
              <a:rPr lang="en-US" dirty="0"/>
              <a:t>How I can help: (a) whole group can help (b) extra set of eyes, (c) translation</a:t>
            </a:r>
          </a:p>
          <a:p>
            <a:pPr marL="228600" indent="-228600">
              <a:buFont typeface="+mj-lt"/>
              <a:buAutoNum type="arabicPeriod"/>
            </a:pPr>
            <a:r>
              <a:rPr lang="en-US" dirty="0"/>
              <a:t>Want Team help: a week before. Want SJ help? 3 Business days before.</a:t>
            </a:r>
          </a:p>
          <a:p>
            <a:pPr marL="228600" indent="-228600">
              <a:buFont typeface="+mj-lt"/>
              <a:buAutoNum type="arabicPeriod"/>
            </a:pPr>
            <a:r>
              <a:rPr lang="en-US" dirty="0"/>
              <a:t>https://hemingwayapp.com/</a:t>
            </a:r>
          </a:p>
          <a:p>
            <a:pPr marL="228600" indent="-228600">
              <a:buFont typeface="+mj-lt"/>
              <a:buAutoNum type="arabicPeriod"/>
            </a:pPr>
            <a:r>
              <a:rPr lang="en-US" dirty="0"/>
              <a:t>Option: Fall writing workshop</a:t>
            </a:r>
            <a:endParaRPr lang="en-CA" dirty="0"/>
          </a:p>
          <a:p>
            <a:endParaRPr lang="en-CA" dirty="0"/>
          </a:p>
        </p:txBody>
      </p:sp>
      <p:sp>
        <p:nvSpPr>
          <p:cNvPr id="4" name="Slide Number Placeholder 3"/>
          <p:cNvSpPr>
            <a:spLocks noGrp="1"/>
          </p:cNvSpPr>
          <p:nvPr>
            <p:ph type="sldNum" sz="quarter" idx="5"/>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240172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and next steps</a:t>
            </a:r>
            <a:endParaRPr lang="en-CA" dirty="0"/>
          </a:p>
        </p:txBody>
      </p:sp>
      <p:sp>
        <p:nvSpPr>
          <p:cNvPr id="4" name="Slide Number Placeholder 3"/>
          <p:cNvSpPr>
            <a:spLocks noGrp="1"/>
          </p:cNvSpPr>
          <p:nvPr>
            <p:ph type="sldNum" sz="quarter" idx="5"/>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1374553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dirty="0"/>
              <a:t>You can use your computer speakers and microphone; OR, </a:t>
            </a:r>
          </a:p>
          <a:p>
            <a:r>
              <a:rPr lang="en-CA" b="0" dirty="0"/>
              <a:t>If using your telephone, enter your Conference ID</a:t>
            </a:r>
          </a:p>
          <a:p>
            <a:endParaRPr lang="en-CA" b="1" dirty="0"/>
          </a:p>
          <a:p>
            <a:r>
              <a:rPr lang="en-CA" dirty="0"/>
              <a:t>Please, if you don’t mind, in the chat box….       introduce yourself, put in your: </a:t>
            </a:r>
          </a:p>
          <a:p>
            <a:r>
              <a:rPr lang="en-CA" dirty="0"/>
              <a:t>Department or Agency</a:t>
            </a:r>
          </a:p>
          <a:p>
            <a:r>
              <a:rPr lang="en-CA" dirty="0"/>
              <a:t> Where you’re located</a:t>
            </a:r>
          </a:p>
          <a:p>
            <a:r>
              <a:rPr lang="en-CA" dirty="0"/>
              <a:t> Your expectations for this session</a:t>
            </a:r>
          </a:p>
          <a:p>
            <a:endParaRPr lang="en-CA" dirty="0"/>
          </a:p>
          <a:p>
            <a:r>
              <a:rPr lang="en-CA" i="1" dirty="0"/>
              <a:t>You don’t wait for people to do this, you just ask them and carry on with the session. You may mention the national participation and the multiple departments if you notice diversity coming in.</a:t>
            </a:r>
          </a:p>
          <a:p>
            <a:endParaRPr lang="en-CA" i="1" dirty="0"/>
          </a:p>
          <a:p>
            <a:endParaRPr lang="en-US"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514520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3B4F6FD-CED7-46F5-AFD0-B51A79C20103}" type="slidenum">
              <a:rPr lang="en-CA" smtClean="0"/>
              <a:pPr/>
              <a:t>18</a:t>
            </a:fld>
            <a:endParaRPr lang="en-CA"/>
          </a:p>
        </p:txBody>
      </p:sp>
    </p:spTree>
    <p:extLst>
      <p:ext uri="{BB962C8B-B14F-4D97-AF65-F5344CB8AC3E}">
        <p14:creationId xmlns:p14="http://schemas.microsoft.com/office/powerpoint/2010/main" val="253127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Image source: </a:t>
            </a:r>
            <a:r>
              <a:rPr lang="en-US" sz="800" dirty="0" err="1"/>
              <a:t>Sofyabolotinaphotos</a:t>
            </a:r>
            <a:r>
              <a:rPr lang="en-US" sz="800" dirty="0"/>
              <a:t> via </a:t>
            </a:r>
            <a:r>
              <a:rPr lang="en-US" sz="800" dirty="0" err="1"/>
              <a:t>CanvaPro</a:t>
            </a:r>
            <a:r>
              <a:rPr lang="en-US" sz="800" dirty="0"/>
              <a:t>.</a:t>
            </a:r>
          </a:p>
          <a:p>
            <a:pPr marL="228600" indent="-228600">
              <a:buFont typeface="+mj-lt"/>
              <a:buAutoNum type="arabicPeriod"/>
            </a:pPr>
            <a:r>
              <a:rPr lang="en-US" dirty="0"/>
              <a:t>Why we’re hosting this workshop</a:t>
            </a:r>
          </a:p>
          <a:p>
            <a:pPr marL="228600" indent="-228600">
              <a:buFont typeface="+mj-lt"/>
              <a:buAutoNum type="arabicPeriod"/>
            </a:pPr>
            <a:r>
              <a:rPr lang="en-US" dirty="0"/>
              <a:t>What is this network? What’s it designed to do?</a:t>
            </a:r>
            <a:endParaRPr lang="en-CA" dirty="0"/>
          </a:p>
        </p:txBody>
      </p:sp>
      <p:sp>
        <p:nvSpPr>
          <p:cNvPr id="4" name="Slide Number Placeholder 3"/>
          <p:cNvSpPr>
            <a:spLocks noGrp="1"/>
          </p:cNvSpPr>
          <p:nvPr>
            <p:ph type="sldNum" sz="quarter" idx="5"/>
          </p:nvPr>
        </p:nvSpPr>
        <p:spPr/>
        <p:txBody>
          <a:bodyPr/>
          <a:lstStyle/>
          <a:p>
            <a:fld id="{32674CE4-FBD8-4481-AEFB-CA53E599A745}" type="slidenum">
              <a:rPr lang="en-US" smtClean="0"/>
              <a:t>3</a:t>
            </a:fld>
            <a:endParaRPr lang="en-US" dirty="0"/>
          </a:p>
        </p:txBody>
      </p:sp>
    </p:spTree>
    <p:extLst>
      <p:ext uri="{BB962C8B-B14F-4D97-AF65-F5344CB8AC3E}">
        <p14:creationId xmlns:p14="http://schemas.microsoft.com/office/powerpoint/2010/main" val="221166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Before we start, I’d like to introduce you to the Change</a:t>
            </a:r>
            <a:r>
              <a:rPr lang="en-CA" baseline="0" dirty="0"/>
              <a:t> Management Community of Practice which is managed by the </a:t>
            </a:r>
            <a:r>
              <a:rPr lang="en-CA" dirty="0"/>
              <a:t>Interdepartmental Organizational Change Network</a:t>
            </a:r>
            <a:r>
              <a:rPr lang="en-CA" baseline="0" dirty="0"/>
              <a:t> (</a:t>
            </a:r>
            <a:r>
              <a:rPr lang="en-CA" dirty="0"/>
              <a:t>IOCN).</a:t>
            </a:r>
            <a:r>
              <a:rPr lang="en-CA" baseline="0" dirty="0"/>
              <a:t> The IOCN Change Management Community of Practice is responsible for today’s session</a:t>
            </a:r>
            <a:r>
              <a:rPr lang="en-CA" dirty="0"/>
              <a:t>.</a:t>
            </a:r>
            <a:endParaRPr lang="en-CA" dirty="0">
              <a:effectLst/>
            </a:endParaRPr>
          </a:p>
          <a:p>
            <a:endParaRPr lang="en-CA" dirty="0"/>
          </a:p>
          <a:p>
            <a:r>
              <a:rPr lang="en-CA" dirty="0"/>
              <a:t>While</a:t>
            </a:r>
            <a:r>
              <a:rPr lang="en-CA" baseline="0" dirty="0"/>
              <a:t> I tell you about the IOCN, why don’t you tell me a bit about yourselves through a quick poll. </a:t>
            </a:r>
          </a:p>
          <a:p>
            <a:endParaRPr lang="en-CA" b="1" baseline="0" dirty="0">
              <a:solidFill>
                <a:schemeClr val="tx1"/>
              </a:solidFill>
            </a:endParaRPr>
          </a:p>
          <a:p>
            <a:r>
              <a:rPr lang="en-CA" b="1" baseline="0" dirty="0">
                <a:solidFill>
                  <a:schemeClr val="tx1"/>
                </a:solidFill>
              </a:rPr>
              <a:t>WebEx Person: Open poll 1</a:t>
            </a:r>
          </a:p>
          <a:p>
            <a:endParaRPr lang="en-CA" dirty="0"/>
          </a:p>
          <a:p>
            <a:r>
              <a:rPr lang="en-CA" dirty="0"/>
              <a:t>IOCN has been around for over 20 years. It was started by a handful of employees working in the Organization Development and Change Management and Change Leadership domain.</a:t>
            </a:r>
            <a:endParaRPr lang="en-CA" baseline="0" dirty="0"/>
          </a:p>
          <a:p>
            <a:endParaRPr lang="en-CA" baseline="0" dirty="0">
              <a:effectLst/>
            </a:endParaRPr>
          </a:p>
          <a:p>
            <a:pPr defTabSz="914256">
              <a:defRPr/>
            </a:pPr>
            <a:r>
              <a:rPr lang="en-CA" dirty="0"/>
              <a:t>The IOCN has grown into a thriving community of </a:t>
            </a:r>
            <a:r>
              <a:rPr lang="en-CA" b="0" dirty="0"/>
              <a:t>practice and interest </a:t>
            </a:r>
            <a:r>
              <a:rPr lang="en-CA" dirty="0"/>
              <a:t>that</a:t>
            </a:r>
            <a:r>
              <a:rPr lang="en-CA" baseline="0" dirty="0"/>
              <a:t> is</a:t>
            </a:r>
            <a:r>
              <a:rPr lang="en-CA" dirty="0"/>
              <a:t> open to all public servants. </a:t>
            </a:r>
          </a:p>
          <a:p>
            <a:endParaRPr lang="en-CA" dirty="0">
              <a:effectLst/>
            </a:endParaRPr>
          </a:p>
          <a:p>
            <a:pPr lvl="0"/>
            <a:r>
              <a:rPr lang="en-CA" dirty="0"/>
              <a:t>We have grown more formal over the years and have a seat at the Human Resources Council Communities of Practice Hub. The Human</a:t>
            </a:r>
            <a:r>
              <a:rPr lang="en-CA" baseline="0" dirty="0"/>
              <a:t> </a:t>
            </a:r>
            <a:r>
              <a:rPr lang="en-CA" dirty="0"/>
              <a:t>Resources Council is the functional lead for the human resources community.</a:t>
            </a:r>
          </a:p>
          <a:p>
            <a:endParaRPr lang="en-CA" dirty="0"/>
          </a:p>
          <a:p>
            <a:pPr marL="0" marR="0" lvl="0" indent="0" algn="l" defTabSz="914256" rtl="0" eaLnBrk="1" fontAlgn="auto" latinLnBrk="0" hangingPunct="1">
              <a:lnSpc>
                <a:spcPct val="100000"/>
              </a:lnSpc>
              <a:spcBef>
                <a:spcPts val="0"/>
              </a:spcBef>
              <a:spcAft>
                <a:spcPts val="0"/>
              </a:spcAft>
              <a:buClrTx/>
              <a:buSzTx/>
              <a:buFontTx/>
              <a:buNone/>
              <a:tabLst/>
              <a:defRPr/>
            </a:pPr>
            <a:r>
              <a:rPr lang="en-CA" dirty="0"/>
              <a:t>The IOCN could be considered an enabler for individuals as they journey from</a:t>
            </a:r>
            <a:r>
              <a:rPr lang="en-CA" b="1" dirty="0"/>
              <a:t> </a:t>
            </a:r>
            <a:r>
              <a:rPr lang="en-CA" b="0" dirty="0"/>
              <a:t>knowing about managing change to leading </a:t>
            </a:r>
            <a:r>
              <a:rPr lang="en-CA" dirty="0"/>
              <a:t>change.</a:t>
            </a:r>
            <a:r>
              <a:rPr lang="en-US" b="1" baseline="0" dirty="0"/>
              <a:t> </a:t>
            </a:r>
          </a:p>
          <a:p>
            <a:pPr marL="0" marR="0" lvl="0" indent="0" algn="l" defTabSz="914256"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256" rtl="0" eaLnBrk="1" fontAlgn="auto" latinLnBrk="0" hangingPunct="1">
              <a:lnSpc>
                <a:spcPct val="100000"/>
              </a:lnSpc>
              <a:spcBef>
                <a:spcPts val="0"/>
              </a:spcBef>
              <a:spcAft>
                <a:spcPts val="0"/>
              </a:spcAft>
              <a:buClrTx/>
              <a:buSzTx/>
              <a:buFontTx/>
              <a:buNone/>
              <a:tabLst/>
              <a:defRPr/>
            </a:pPr>
            <a:r>
              <a:rPr lang="en-US" b="1" baseline="0" dirty="0"/>
              <a:t>Remember to say “next slide.”</a:t>
            </a:r>
            <a:endParaRPr lang="en-CA" b="1" dirty="0"/>
          </a:p>
          <a:p>
            <a:pPr defTabSz="914256">
              <a:defRPr/>
            </a:pPr>
            <a:endParaRPr lang="en-CA" dirty="0"/>
          </a:p>
          <a:p>
            <a:pPr defTabSz="914256">
              <a:defRPr/>
            </a:pPr>
            <a:r>
              <a:rPr lang="en-CA" b="1" i="0" dirty="0"/>
              <a:t>Note to WebEx</a:t>
            </a:r>
            <a:r>
              <a:rPr lang="en-CA" b="1" i="0" baseline="0" dirty="0"/>
              <a:t> Person</a:t>
            </a:r>
          </a:p>
          <a:p>
            <a:pPr defTabSz="914256">
              <a:defRPr/>
            </a:pPr>
            <a:r>
              <a:rPr lang="en-CA" b="0" i="0" baseline="0" dirty="0"/>
              <a:t>Watch the attendee response count. When you see no new response after about 20 seconds, and there is time on the time limit, select “Close Poll.” Otherwise, simply wait for the 5 minutes to run out. Once you select “Close Poll,” give it a minute to process and then select “Poll Results.” By selecting “Poll Results,” all participants will be able to see the results. </a:t>
            </a:r>
            <a:r>
              <a:rPr lang="en-CA" b="0" i="0" dirty="0"/>
              <a:t>In the chatbox,</a:t>
            </a:r>
            <a:r>
              <a:rPr lang="en-CA" b="0" i="0" baseline="0" dirty="0"/>
              <a:t> enter “</a:t>
            </a:r>
            <a:r>
              <a:rPr lang="en-CA" b="0" i="0" dirty="0"/>
              <a:t>Thank you for sharing your profiles with us.”</a:t>
            </a:r>
          </a:p>
          <a:p>
            <a:pPr defTabSz="914256">
              <a:defRPr/>
            </a:pPr>
            <a:endParaRPr lang="en-CA" b="0" i="0" dirty="0"/>
          </a:p>
          <a:p>
            <a:pPr defTabSz="914256">
              <a:defRPr/>
            </a:pPr>
            <a:endParaRPr lang="en-US" dirty="0"/>
          </a:p>
          <a:p>
            <a:endParaRPr lang="en-CA"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4F6FD-CED7-46F5-AFD0-B51A79C2010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66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0" dirty="0"/>
          </a:p>
          <a:p>
            <a:r>
              <a:rPr lang="en-CA" b="0" dirty="0"/>
              <a:t>You can use your computer speakers and microphone; OR, </a:t>
            </a:r>
          </a:p>
          <a:p>
            <a:r>
              <a:rPr lang="en-CA" b="0" dirty="0"/>
              <a:t>If using your telephone, enter your Conference ID</a:t>
            </a:r>
          </a:p>
          <a:p>
            <a:endParaRPr lang="en-CA" b="1" dirty="0"/>
          </a:p>
          <a:p>
            <a:r>
              <a:rPr lang="en-CA" dirty="0"/>
              <a:t>Please, if you don’t mind, in the chat box….       introduce yourself, put in your: </a:t>
            </a:r>
          </a:p>
          <a:p>
            <a:r>
              <a:rPr lang="en-CA" dirty="0"/>
              <a:t>Department or Agency</a:t>
            </a:r>
          </a:p>
          <a:p>
            <a:r>
              <a:rPr lang="en-CA" dirty="0"/>
              <a:t> Where you’re located</a:t>
            </a:r>
          </a:p>
          <a:p>
            <a:r>
              <a:rPr lang="en-CA" dirty="0"/>
              <a:t> Your expectations for this session</a:t>
            </a:r>
          </a:p>
          <a:p>
            <a:endParaRPr lang="en-CA" dirty="0"/>
          </a:p>
          <a:p>
            <a:r>
              <a:rPr lang="en-CA" i="1" dirty="0"/>
              <a:t>You don’t wait for people to do this, you just ask them and carry on with the session. You may mention the national participation and the multiple departments if you notice diversity coming in.</a:t>
            </a:r>
          </a:p>
          <a:p>
            <a:endParaRPr lang="en-CA" i="1" dirty="0"/>
          </a:p>
          <a:p>
            <a:endParaRPr lang="en-US"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85086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Name</a:t>
            </a:r>
          </a:p>
          <a:p>
            <a:pPr marL="228600" indent="-228600">
              <a:buFont typeface="+mj-lt"/>
              <a:buAutoNum type="arabicPeriod"/>
            </a:pPr>
            <a:r>
              <a:rPr lang="en-US" dirty="0"/>
              <a:t>Current town + name</a:t>
            </a:r>
            <a:r>
              <a:rPr lang="en-US" baseline="0" dirty="0"/>
              <a:t> of any other place where your heart has ties (integrate land acknowledgement)</a:t>
            </a:r>
          </a:p>
          <a:p>
            <a:pPr marL="228600" indent="-228600">
              <a:buFont typeface="+mj-lt"/>
              <a:buAutoNum type="arabicPeriod"/>
            </a:pPr>
            <a:r>
              <a:rPr lang="en-US" baseline="0" dirty="0"/>
              <a:t>A question about “change” that inspires you</a:t>
            </a:r>
          </a:p>
          <a:p>
            <a:pPr marL="228600" indent="-228600">
              <a:buFont typeface="+mj-lt"/>
              <a:buAutoNum type="arabicPeriod"/>
            </a:pPr>
            <a:r>
              <a:rPr lang="en-US" baseline="0" dirty="0"/>
              <a:t>Did you bring a </a:t>
            </a:r>
            <a:r>
              <a:rPr lang="en-US" baseline="0" dirty="0" err="1"/>
              <a:t>favourite</a:t>
            </a:r>
            <a:r>
              <a:rPr lang="en-US" baseline="0" dirty="0"/>
              <a:t> post? Add it to the chat and I’ll compile a summary</a:t>
            </a:r>
            <a:endParaRPr lang="en-CA" dirty="0"/>
          </a:p>
          <a:p>
            <a:endParaRPr lang="en-CA" dirty="0"/>
          </a:p>
        </p:txBody>
      </p:sp>
      <p:sp>
        <p:nvSpPr>
          <p:cNvPr id="4" name="Slide Number Placeholder 3"/>
          <p:cNvSpPr>
            <a:spLocks noGrp="1"/>
          </p:cNvSpPr>
          <p:nvPr>
            <p:ph type="sldNum" sz="quarter" idx="5"/>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226768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we learned from George (waterfall chat)</a:t>
            </a:r>
            <a:endParaRPr lang="en-CA" dirty="0"/>
          </a:p>
        </p:txBody>
      </p:sp>
      <p:sp>
        <p:nvSpPr>
          <p:cNvPr id="4" name="Slide Number Placeholder 3"/>
          <p:cNvSpPr>
            <a:spLocks noGrp="1"/>
          </p:cNvSpPr>
          <p:nvPr>
            <p:ph type="sldNum" sz="quarter" idx="5"/>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331016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create some prompts to help spark ideas. I will collect</a:t>
            </a:r>
            <a:r>
              <a:rPr lang="en-US" baseline="0" dirty="0"/>
              <a:t> and share.</a:t>
            </a:r>
          </a:p>
          <a:p>
            <a:r>
              <a:rPr lang="en-US" baseline="0" dirty="0"/>
              <a:t>Waterfall chat.</a:t>
            </a:r>
            <a:endParaRPr lang="en-CA" dirty="0"/>
          </a:p>
        </p:txBody>
      </p:sp>
      <p:sp>
        <p:nvSpPr>
          <p:cNvPr id="4" name="Slide Number Placeholder 3"/>
          <p:cNvSpPr>
            <a:spLocks noGrp="1"/>
          </p:cNvSpPr>
          <p:nvPr>
            <p:ph type="sldNum" sz="quarter" idx="5"/>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175922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a:t>
            </a:r>
            <a:r>
              <a:rPr lang="en-US" baseline="0" dirty="0"/>
              <a:t> word stories</a:t>
            </a:r>
            <a:endParaRPr lang="en-CA" dirty="0"/>
          </a:p>
        </p:txBody>
      </p:sp>
      <p:sp>
        <p:nvSpPr>
          <p:cNvPr id="4" name="Slide Number Placeholder 3"/>
          <p:cNvSpPr>
            <a:spLocks noGrp="1"/>
          </p:cNvSpPr>
          <p:nvPr>
            <p:ph type="sldNum" sz="quarter" idx="5"/>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24755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t>Image: pexels.com – Andrea </a:t>
            </a:r>
            <a:r>
              <a:rPr lang="en-CA" sz="1000" dirty="0" err="1"/>
              <a:t>Piacquadio</a:t>
            </a:r>
            <a:r>
              <a:rPr lang="en-CA" sz="1000" dirty="0"/>
              <a:t> - https://www.pexels.com/photo/scared-young-ethnic-man-looking-through-hands-on-blue-background-in-studio-3928259/</a:t>
            </a:r>
          </a:p>
          <a:p>
            <a:endParaRPr lang="en-CA" dirty="0"/>
          </a:p>
        </p:txBody>
      </p:sp>
      <p:sp>
        <p:nvSpPr>
          <p:cNvPr id="4" name="Slide Number Placeholder 3"/>
          <p:cNvSpPr>
            <a:spLocks noGrp="1"/>
          </p:cNvSpPr>
          <p:nvPr>
            <p:ph type="sldNum" sz="quarter" idx="5"/>
          </p:nvPr>
        </p:nvSpPr>
        <p:spPr/>
        <p:txBody>
          <a:bodyPr/>
          <a:lstStyle/>
          <a:p>
            <a:fld id="{32674CE4-FBD8-4481-AEFB-CA53E599A745}" type="slidenum">
              <a:rPr lang="en-US" smtClean="0"/>
              <a:t>11</a:t>
            </a:fld>
            <a:endParaRPr lang="en-US" dirty="0"/>
          </a:p>
        </p:txBody>
      </p:sp>
    </p:spTree>
    <p:extLst>
      <p:ext uri="{BB962C8B-B14F-4D97-AF65-F5344CB8AC3E}">
        <p14:creationId xmlns:p14="http://schemas.microsoft.com/office/powerpoint/2010/main" val="67263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89009"/>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7265116" y="4205288"/>
            <a:ext cx="1727200" cy="457200"/>
          </a:xfrm>
        </p:spPr>
        <p:txBody>
          <a:bodyPr/>
          <a:lstStyle>
            <a:lvl1pPr>
              <a:defRPr>
                <a:solidFill>
                  <a:schemeClr val="accent2">
                    <a:lumMod val="75000"/>
                  </a:schemeClr>
                </a:solidFill>
              </a:defRPr>
            </a:lvl1pPr>
          </a:lstStyle>
          <a:p>
            <a:r>
              <a:rPr lang="en-US"/>
              <a:t>Add a footer</a:t>
            </a:r>
            <a:endParaRPr lang="en-US" dirty="0"/>
          </a:p>
        </p:txBody>
      </p:sp>
      <p:sp>
        <p:nvSpPr>
          <p:cNvPr id="28" name="Date Placeholder 27"/>
          <p:cNvSpPr>
            <a:spLocks noGrp="1"/>
          </p:cNvSpPr>
          <p:nvPr>
            <p:ph type="dt" sz="half" idx="10"/>
          </p:nvPr>
        </p:nvSpPr>
        <p:spPr>
          <a:xfrm>
            <a:off x="9043832" y="4206240"/>
            <a:ext cx="1280160" cy="457200"/>
          </a:xfrm>
        </p:spPr>
        <p:txBody>
          <a:bodyPr/>
          <a:lstStyle>
            <a:lvl1pPr>
              <a:defRPr>
                <a:solidFill>
                  <a:schemeClr val="accent2">
                    <a:lumMod val="75000"/>
                  </a:schemeClr>
                </a:solidFill>
              </a:defRPr>
            </a:lvl1pPr>
          </a:lstStyle>
          <a:p>
            <a:fld id="{41CD0598-48FA-4D43-8503-515AFF4D6CDE}" type="datetime1">
              <a:rPr lang="en-US" smtClean="0"/>
              <a:t>5/31/2021</a:t>
            </a:fld>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B2B6FBA-ED09-4BA7-8C87-2CFA28BE15FA}" type="datetime1">
              <a:rPr lang="en-US" smtClean="0"/>
              <a:t>5/31/2021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446838E-8158-4A48-A36A-2FFC962418D4}" type="datetime1">
              <a:rPr lang="en-US" smtClean="0"/>
              <a:t>5/31/2021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89009"/>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7265116" y="4205288"/>
            <a:ext cx="1727200" cy="457200"/>
          </a:xfrm>
        </p:spPr>
        <p:txBody>
          <a:bodyPr/>
          <a:lstStyle>
            <a:lvl1pPr>
              <a:defRPr>
                <a:solidFill>
                  <a:schemeClr val="accent2">
                    <a:lumMod val="75000"/>
                  </a:schemeClr>
                </a:solidFill>
              </a:defRPr>
            </a:lvl1pPr>
          </a:lstStyle>
          <a:p>
            <a:r>
              <a:rPr lang="en-US" dirty="0"/>
              <a:t>Add a footer</a:t>
            </a:r>
          </a:p>
        </p:txBody>
      </p:sp>
      <p:sp>
        <p:nvSpPr>
          <p:cNvPr id="28" name="Date Placeholder 27"/>
          <p:cNvSpPr>
            <a:spLocks noGrp="1"/>
          </p:cNvSpPr>
          <p:nvPr>
            <p:ph type="dt" sz="half" idx="10"/>
          </p:nvPr>
        </p:nvSpPr>
        <p:spPr>
          <a:xfrm>
            <a:off x="9043832" y="4206240"/>
            <a:ext cx="1280160" cy="457200"/>
          </a:xfrm>
        </p:spPr>
        <p:txBody>
          <a:bodyPr/>
          <a:lstStyle>
            <a:lvl1pPr>
              <a:defRPr>
                <a:solidFill>
                  <a:schemeClr val="accent2">
                    <a:lumMod val="75000"/>
                  </a:schemeClr>
                </a:solidFill>
              </a:defRPr>
            </a:lvl1pPr>
          </a:lstStyle>
          <a:p>
            <a:fld id="{41CD0598-48FA-4D43-8503-515AFF4D6CDE}" type="datetime1">
              <a:rPr lang="en-US" smtClean="0"/>
              <a:t>5/31/2021</a:t>
            </a:fld>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142531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41EA4A6E-4DCB-4956-8E67-3B3B506D7280}" type="datetime1">
              <a:rPr lang="en-US" smtClean="0"/>
              <a:t>5/31/2021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9648" y="6468114"/>
            <a:ext cx="1122507" cy="280626"/>
          </a:xfrm>
          <a:prstGeom prst="rect">
            <a:avLst/>
          </a:prstGeom>
        </p:spPr>
      </p:pic>
    </p:spTree>
    <p:extLst>
      <p:ext uri="{BB962C8B-B14F-4D97-AF65-F5344CB8AC3E}">
        <p14:creationId xmlns:p14="http://schemas.microsoft.com/office/powerpoint/2010/main" val="282911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2ABADE0-3B61-4F52-B145-9BDE322B1EB2}" type="datetime1">
              <a:rPr lang="en-US" smtClean="0"/>
              <a:t>5/31/2021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6123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0B0DA92-26FF-4D0D-9D0D-28A85D169AFA}" type="datetime1">
              <a:rPr lang="en-US" smtClean="0"/>
              <a:t>5/31/2021</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4018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p15:clr>
            <a:srgbClr val="FBAE40"/>
          </p15:clr>
        </p15:guide>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8" name="Footer Placeholder 27"/>
          <p:cNvSpPr>
            <a:spLocks noGrp="1"/>
          </p:cNvSpPr>
          <p:nvPr>
            <p:ph type="ftr" sz="quarter" idx="12"/>
          </p:nvPr>
        </p:nvSpPr>
        <p:spPr/>
        <p:txBody>
          <a:bodyPr rtlCol="0"/>
          <a:lstStyle/>
          <a:p>
            <a:r>
              <a:rPr lang="en-US" dirty="0"/>
              <a:t>Add a footer</a:t>
            </a:r>
          </a:p>
        </p:txBody>
      </p:sp>
      <p:sp>
        <p:nvSpPr>
          <p:cNvPr id="26" name="Date Placeholder 25"/>
          <p:cNvSpPr>
            <a:spLocks noGrp="1"/>
          </p:cNvSpPr>
          <p:nvPr>
            <p:ph type="dt" sz="half" idx="10"/>
          </p:nvPr>
        </p:nvSpPr>
        <p:spPr/>
        <p:txBody>
          <a:bodyPr rtlCol="0"/>
          <a:lstStyle/>
          <a:p>
            <a:fld id="{4566B461-0007-4470-AC11-5AEE0F9AC61D}" type="datetime1">
              <a:rPr lang="en-US" smtClean="0"/>
              <a:t>5/31/2021</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183520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4" name="Footer Placeholder 3"/>
          <p:cNvSpPr>
            <a:spLocks noGrp="1"/>
          </p:cNvSpPr>
          <p:nvPr>
            <p:ph type="ftr" sz="quarter" idx="11"/>
          </p:nvPr>
        </p:nvSpPr>
        <p:spPr>
          <a:xfrm>
            <a:off x="7010400" y="612648"/>
            <a:ext cx="1767840" cy="457200"/>
          </a:xfrm>
        </p:spPr>
        <p:txBody>
          <a:bodyPr/>
          <a:lstStyle/>
          <a:p>
            <a:r>
              <a:rPr lang="en-US" dirty="0"/>
              <a:t>Add a footer</a:t>
            </a:r>
          </a:p>
        </p:txBody>
      </p:sp>
      <p:sp>
        <p:nvSpPr>
          <p:cNvPr id="3" name="Date Placeholder 2"/>
          <p:cNvSpPr>
            <a:spLocks noGrp="1"/>
          </p:cNvSpPr>
          <p:nvPr>
            <p:ph type="dt" sz="half" idx="10"/>
          </p:nvPr>
        </p:nvSpPr>
        <p:spPr>
          <a:xfrm>
            <a:off x="8778240" y="612648"/>
            <a:ext cx="1276352" cy="457200"/>
          </a:xfrm>
        </p:spPr>
        <p:txBody>
          <a:bodyPr/>
          <a:lstStyle/>
          <a:p>
            <a:fld id="{F520187B-2CE3-4F55-B89D-5B889317B733}" type="datetime1">
              <a:rPr lang="en-US" smtClean="0"/>
              <a:t>5/31/2021</a:t>
            </a:fld>
            <a:endParaRPr lang="en-US" dirty="0"/>
          </a:p>
        </p:txBody>
      </p:sp>
      <p:sp>
        <p:nvSpPr>
          <p:cNvPr id="5" name="Slide Number Placeholder 4"/>
          <p:cNvSpPr>
            <a:spLocks noGrp="1"/>
          </p:cNvSpPr>
          <p:nvPr>
            <p:ph type="sldNum" sz="quarter" idx="12"/>
          </p:nvPr>
        </p:nvSpPr>
        <p:spPr>
          <a:xfrm>
            <a:off x="11176000" y="6049389"/>
            <a:ext cx="1016000"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3627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2ADEF331-016B-4BB7-92CD-99E4583DB93F}" type="datetime1">
              <a:rPr lang="en-US" smtClean="0"/>
              <a:t>5/31/2021</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72579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9A9F235-3CB1-487A-9300-FE006324AA98}" type="datetime1">
              <a:rPr lang="en-US" smtClean="0"/>
              <a:t>5/31/2021</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7875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41EA4A6E-4DCB-4956-8E67-3B3B506D7280}" type="datetime1">
              <a:rPr lang="en-US" smtClean="0"/>
              <a:t>5/31/2021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9648" y="6468114"/>
            <a:ext cx="1122507" cy="280626"/>
          </a:xfrm>
          <a:prstGeom prst="rect">
            <a:avLst/>
          </a:prstGeom>
        </p:spPr>
      </p:pic>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448DA1C-A0E7-4CCA-91EA-8B605B6F7501}" type="datetime1">
              <a:rPr lang="en-US" smtClean="0"/>
              <a:t>5/31/2021</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1949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B2B6FBA-ED09-4BA7-8C87-2CFA28BE15FA}" type="datetime1">
              <a:rPr lang="en-US" smtClean="0"/>
              <a:t>5/31/2021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15695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446838E-8158-4A48-A36A-2FFC962418D4}" type="datetime1">
              <a:rPr lang="en-US" smtClean="0"/>
              <a:t>5/31/2021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71253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2ABADE0-3B61-4F52-B145-9BDE322B1EB2}" type="datetime1">
              <a:rPr lang="en-US" smtClean="0"/>
              <a:t>5/31/2021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0B0DA92-26FF-4D0D-9D0D-28A85D169AFA}" type="datetime1">
              <a:rPr lang="en-US" smtClean="0"/>
              <a:t>5/31/2021</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8" name="Footer Placeholder 27"/>
          <p:cNvSpPr>
            <a:spLocks noGrp="1"/>
          </p:cNvSpPr>
          <p:nvPr>
            <p:ph type="ftr" sz="quarter" idx="12"/>
          </p:nvPr>
        </p:nvSpPr>
        <p:spPr/>
        <p:txBody>
          <a:bodyPr rtlCol="0"/>
          <a:lstStyle/>
          <a:p>
            <a:r>
              <a:rPr lang="en-US" dirty="0"/>
              <a:t>Add a footer</a:t>
            </a:r>
          </a:p>
        </p:txBody>
      </p:sp>
      <p:sp>
        <p:nvSpPr>
          <p:cNvPr id="26" name="Date Placeholder 25"/>
          <p:cNvSpPr>
            <a:spLocks noGrp="1"/>
          </p:cNvSpPr>
          <p:nvPr>
            <p:ph type="dt" sz="half" idx="10"/>
          </p:nvPr>
        </p:nvSpPr>
        <p:spPr/>
        <p:txBody>
          <a:bodyPr rtlCol="0"/>
          <a:lstStyle/>
          <a:p>
            <a:fld id="{4566B461-0007-4470-AC11-5AEE0F9AC61D}" type="datetime1">
              <a:rPr lang="en-US" smtClean="0"/>
              <a:t>5/31/2021</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4" name="Footer Placeholder 3"/>
          <p:cNvSpPr>
            <a:spLocks noGrp="1"/>
          </p:cNvSpPr>
          <p:nvPr>
            <p:ph type="ftr" sz="quarter" idx="11"/>
          </p:nvPr>
        </p:nvSpPr>
        <p:spPr>
          <a:xfrm>
            <a:off x="7010400" y="612648"/>
            <a:ext cx="1767840" cy="457200"/>
          </a:xfrm>
        </p:spPr>
        <p:txBody>
          <a:bodyPr/>
          <a:lstStyle/>
          <a:p>
            <a:r>
              <a:rPr lang="en-US" dirty="0"/>
              <a:t>Add a footer</a:t>
            </a:r>
          </a:p>
        </p:txBody>
      </p:sp>
      <p:sp>
        <p:nvSpPr>
          <p:cNvPr id="3" name="Date Placeholder 2"/>
          <p:cNvSpPr>
            <a:spLocks noGrp="1"/>
          </p:cNvSpPr>
          <p:nvPr>
            <p:ph type="dt" sz="half" idx="10"/>
          </p:nvPr>
        </p:nvSpPr>
        <p:spPr>
          <a:xfrm>
            <a:off x="8778240" y="612648"/>
            <a:ext cx="1276352" cy="457200"/>
          </a:xfrm>
        </p:spPr>
        <p:txBody>
          <a:bodyPr/>
          <a:lstStyle/>
          <a:p>
            <a:fld id="{F520187B-2CE3-4F55-B89D-5B889317B733}" type="datetime1">
              <a:rPr lang="en-US" smtClean="0"/>
              <a:t>5/31/2021</a:t>
            </a:fld>
            <a:endParaRPr lang="en-US" dirty="0"/>
          </a:p>
        </p:txBody>
      </p:sp>
      <p:sp>
        <p:nvSpPr>
          <p:cNvPr id="5" name="Slide Number Placeholder 4"/>
          <p:cNvSpPr>
            <a:spLocks noGrp="1"/>
          </p:cNvSpPr>
          <p:nvPr>
            <p:ph type="sldNum" sz="quarter" idx="12"/>
          </p:nvPr>
        </p:nvSpPr>
        <p:spPr>
          <a:xfrm>
            <a:off x="11176000" y="6049389"/>
            <a:ext cx="1016000"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2ADEF331-016B-4BB7-92CD-99E4583DB93F}" type="datetime1">
              <a:rPr lang="en-US" smtClean="0"/>
              <a:t>5/31/2021</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9A9F235-3CB1-487A-9300-FE006324AA98}" type="datetime1">
              <a:rPr lang="en-US" smtClean="0"/>
              <a:t>5/31/2021</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448DA1C-A0E7-4CCA-91EA-8B605B6F7501}" type="datetime1">
              <a:rPr lang="en-US" smtClean="0"/>
              <a:t>5/31/2021</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r>
              <a:rPr lang="en-US" dirty="0"/>
              <a:t>Add a footer</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fld id="{135E17CB-AFAE-459D-90D2-738CF5AEDBB3}" type="datetime1">
              <a:rPr lang="en-US" smtClean="0"/>
              <a:t>5/31/2021</a:t>
            </a:fld>
            <a:endParaRPr lang="en-US" dirty="0"/>
          </a:p>
        </p:txBody>
      </p:sp>
      <p:sp>
        <p:nvSpPr>
          <p:cNvPr id="23" name="Slide Number Placeholder 22"/>
          <p:cNvSpPr>
            <a:spLocks noGrp="1"/>
          </p:cNvSpPr>
          <p:nvPr>
            <p:ph type="sldNum" sz="quarter" idx="4"/>
          </p:nvPr>
        </p:nvSpPr>
        <p:spPr>
          <a:xfrm>
            <a:off x="11030096" y="6059433"/>
            <a:ext cx="1016000" cy="365760"/>
          </a:xfrm>
          <a:prstGeom prst="rect">
            <a:avLst/>
          </a:prstGeom>
        </p:spPr>
        <p:txBody>
          <a:bodyPr vert="horz" anchor="b"/>
          <a:lstStyle>
            <a:lvl1pPr algn="r" eaLnBrk="1" latinLnBrk="0" hangingPunct="1">
              <a:defRPr kumimoji="0" sz="1800">
                <a:solidFill>
                  <a:schemeClr val="accent2"/>
                </a:solidFill>
              </a:defRPr>
            </a:lvl1pPr>
          </a:lstStyle>
          <a:p>
            <a:fld id="{401CF334-2D5C-4859-84A6-CA7E6E43FAEB}" type="slidenum">
              <a:rPr lang="en-US" smtClean="0"/>
              <a:pPr/>
              <a:t>‹#›</a:t>
            </a:fld>
            <a:endParaRPr lang="en-US" dirty="0"/>
          </a:p>
        </p:txBody>
      </p:sp>
      <p:pic>
        <p:nvPicPr>
          <p:cNvPr id="20" name="Picture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599" y="507645"/>
            <a:ext cx="5112191" cy="612141"/>
          </a:xfrm>
          <a:prstGeom prst="rect">
            <a:avLst/>
          </a:prstGeom>
        </p:spPr>
      </p:pic>
      <p:pic>
        <p:nvPicPr>
          <p:cNvPr id="25" name="Picture 2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99648" y="6468114"/>
            <a:ext cx="1122507" cy="280626"/>
          </a:xfrm>
          <a:prstGeom prst="rect">
            <a:avLst/>
          </a:prstGeom>
        </p:spPr>
      </p:pic>
      <p:sp>
        <p:nvSpPr>
          <p:cNvPr id="2" name="hl"/>
          <p:cNvSpPr txBox="1"/>
          <p:nvPr userDrawn="1"/>
        </p:nvSpPr>
        <p:spPr>
          <a:xfrm>
            <a:off x="0" y="0"/>
            <a:ext cx="12192000" cy="369332"/>
          </a:xfrm>
          <a:prstGeom prst="rect">
            <a:avLst/>
          </a:prstGeom>
          <a:noFill/>
        </p:spPr>
        <p:txBody>
          <a:bodyPr vert="horz" rtlCol="0">
            <a:spAutoFit/>
          </a:bodyPr>
          <a:lstStyle/>
          <a:p>
            <a:endParaRPr lang="en-CA">
              <a:solidFill>
                <a:schemeClr val="tx1"/>
              </a:solidFill>
            </a:endParaRPr>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r>
              <a:rPr lang="en-US" dirty="0"/>
              <a:t>Add a footer</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fld id="{135E17CB-AFAE-459D-90D2-738CF5AEDBB3}" type="datetime1">
              <a:rPr lang="en-US" smtClean="0"/>
              <a:t>5/31/2021</a:t>
            </a:fld>
            <a:endParaRPr lang="en-US" dirty="0"/>
          </a:p>
        </p:txBody>
      </p:sp>
      <p:sp>
        <p:nvSpPr>
          <p:cNvPr id="23" name="Slide Number Placeholder 22"/>
          <p:cNvSpPr>
            <a:spLocks noGrp="1"/>
          </p:cNvSpPr>
          <p:nvPr>
            <p:ph type="sldNum" sz="quarter" idx="4"/>
          </p:nvPr>
        </p:nvSpPr>
        <p:spPr>
          <a:xfrm>
            <a:off x="11030096" y="6059433"/>
            <a:ext cx="1016000" cy="365760"/>
          </a:xfrm>
          <a:prstGeom prst="rect">
            <a:avLst/>
          </a:prstGeom>
        </p:spPr>
        <p:txBody>
          <a:bodyPr vert="horz" anchor="b"/>
          <a:lstStyle>
            <a:lvl1pPr algn="r" eaLnBrk="1" latinLnBrk="0" hangingPunct="1">
              <a:defRPr kumimoji="0" sz="1800">
                <a:solidFill>
                  <a:schemeClr val="accent2"/>
                </a:solidFill>
              </a:defRPr>
            </a:lvl1pPr>
          </a:lstStyle>
          <a:p>
            <a:fld id="{401CF334-2D5C-4859-84A6-CA7E6E43FAEB}" type="slidenum">
              <a:rPr lang="en-US" smtClean="0"/>
              <a:pPr/>
              <a:t>‹#›</a:t>
            </a:fld>
            <a:endParaRPr lang="en-US" dirty="0"/>
          </a:p>
        </p:txBody>
      </p:sp>
      <p:pic>
        <p:nvPicPr>
          <p:cNvPr id="20" name="Picture 19"/>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609599" y="507645"/>
            <a:ext cx="5112191" cy="612141"/>
          </a:xfrm>
          <a:prstGeom prst="rect">
            <a:avLst/>
          </a:prstGeom>
        </p:spPr>
      </p:pic>
      <p:pic>
        <p:nvPicPr>
          <p:cNvPr id="25" name="Picture 2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99648" y="6468114"/>
            <a:ext cx="1122507" cy="280626"/>
          </a:xfrm>
          <a:prstGeom prst="rect">
            <a:avLst/>
          </a:prstGeom>
        </p:spPr>
      </p:pic>
      <p:sp>
        <p:nvSpPr>
          <p:cNvPr id="2" name="hl"/>
          <p:cNvSpPr txBox="1"/>
          <p:nvPr userDrawn="1"/>
        </p:nvSpPr>
        <p:spPr>
          <a:xfrm>
            <a:off x="0" y="0"/>
            <a:ext cx="12192000" cy="369332"/>
          </a:xfrm>
          <a:prstGeom prst="rect">
            <a:avLst/>
          </a:prstGeom>
          <a:noFill/>
        </p:spPr>
        <p:txBody>
          <a:bodyPr vert="horz" rtlCol="0">
            <a:spAutoFit/>
          </a:bodyPr>
          <a:lstStyle/>
          <a:p>
            <a:endParaRPr lang="en-CA" dirty="0">
              <a:solidFill>
                <a:schemeClr val="tx1"/>
              </a:solidFill>
            </a:endParaRPr>
          </a:p>
        </p:txBody>
      </p:sp>
    </p:spTree>
    <p:extLst>
      <p:ext uri="{BB962C8B-B14F-4D97-AF65-F5344CB8AC3E}">
        <p14:creationId xmlns:p14="http://schemas.microsoft.com/office/powerpoint/2010/main" val="522019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orient="horz" pos="4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Susan.Johnston@tbs-sct.gc.ca"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hyperlink" Target="https://gcconnex.gc.ca/profile/Susan.Johnston1?language=e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cconnex.gc.ca/groups/about/450607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4.xml"/><Relationship Id="rId7" Type="http://schemas.openxmlformats.org/officeDocument/2006/relationships/image" Target="../media/image1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jpeg"/><Relationship Id="rId5" Type="http://schemas.openxmlformats.org/officeDocument/2006/relationships/notesSlide" Target="../notesSlides/notesSlide3.xml"/><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hyperlink" Target="https://dictionary.cambridge.org/dictionary/english/internet" TargetMode="External"/><Relationship Id="rId3" Type="http://schemas.openxmlformats.org/officeDocument/2006/relationships/hyperlink" Target="https://dictionary.cambridge.org/dictionary/english/record" TargetMode="External"/><Relationship Id="rId7" Type="http://schemas.openxmlformats.org/officeDocument/2006/relationships/hyperlink" Target="https://dictionary.cambridge.org/dictionary/english/experience" TargetMode="External"/><Relationship Id="rId2" Type="http://schemas.openxmlformats.org/officeDocument/2006/relationships/hyperlink" Target="https://dictionary.cambridge.org/dictionary/english/regular" TargetMode="External"/><Relationship Id="rId1" Type="http://schemas.openxmlformats.org/officeDocument/2006/relationships/slideLayout" Target="../slideLayouts/slideLayout7.xml"/><Relationship Id="rId6" Type="http://schemas.openxmlformats.org/officeDocument/2006/relationships/hyperlink" Target="https://dictionary.cambridge.org/dictionary/english/opinion" TargetMode="External"/><Relationship Id="rId5" Type="http://schemas.openxmlformats.org/officeDocument/2006/relationships/hyperlink" Target="https://dictionary.cambridge.org/dictionary/english/thought" TargetMode="External"/><Relationship Id="rId10" Type="http://schemas.openxmlformats.org/officeDocument/2006/relationships/hyperlink" Target="https://dictionary.cambridge.org/dictionary/english/read" TargetMode="External"/><Relationship Id="rId4" Type="http://schemas.openxmlformats.org/officeDocument/2006/relationships/hyperlink" Target="https://dictionary.cambridge.org/dictionary/english/your" TargetMode="External"/><Relationship Id="rId9" Type="http://schemas.openxmlformats.org/officeDocument/2006/relationships/hyperlink" Target="https://dictionary.cambridge.org/dictionary/english/peopl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3">
                <a:shade val="45000"/>
                <a:satMod val="135000"/>
              </a:schemeClr>
              <a:prstClr val="white"/>
            </a:duotone>
          </a:blip>
          <a:stretch>
            <a:fillRect/>
          </a:stretch>
        </p:blipFill>
        <p:spPr>
          <a:xfrm>
            <a:off x="5604054" y="3088250"/>
            <a:ext cx="1304314" cy="2677656"/>
          </a:xfrm>
          <a:prstGeom prst="rect">
            <a:avLst/>
          </a:prstGeom>
        </p:spPr>
      </p:pic>
      <p:pic>
        <p:nvPicPr>
          <p:cNvPr id="2" name="Picture 1"/>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419547" y="2033752"/>
            <a:ext cx="4444189" cy="4523591"/>
          </a:xfrm>
          <a:prstGeom prst="rect">
            <a:avLst/>
          </a:prstGeom>
        </p:spPr>
      </p:pic>
      <p:pic>
        <p:nvPicPr>
          <p:cNvPr id="12" name="Picture 11">
            <a:extLst>
              <a:ext uri="{FF2B5EF4-FFF2-40B4-BE49-F238E27FC236}">
                <a16:creationId xmlns:a16="http://schemas.microsoft.com/office/drawing/2014/main" id="{C9F6ADC2-1B61-45E9-9794-4FA260A4EECF}"/>
              </a:ext>
            </a:extLst>
          </p:cNvPr>
          <p:cNvPicPr>
            <a:picLocks noChangeAspect="1"/>
          </p:cNvPicPr>
          <p:nvPr/>
        </p:nvPicPr>
        <p:blipFill>
          <a:blip r:embed="rId6">
            <a:duotone>
              <a:schemeClr val="accent4">
                <a:shade val="45000"/>
                <a:satMod val="135000"/>
              </a:schemeClr>
              <a:prstClr val="white"/>
            </a:duotone>
          </a:blip>
          <a:stretch>
            <a:fillRect/>
          </a:stretch>
        </p:blipFill>
        <p:spPr>
          <a:xfrm>
            <a:off x="7648687" y="3055308"/>
            <a:ext cx="3948056" cy="2710598"/>
          </a:xfrm>
          <a:prstGeom prst="rect">
            <a:avLst/>
          </a:prstGeom>
        </p:spPr>
      </p:pic>
      <p:sp>
        <p:nvSpPr>
          <p:cNvPr id="3" name="Title 2">
            <a:extLst>
              <a:ext uri="{FF2B5EF4-FFF2-40B4-BE49-F238E27FC236}">
                <a16:creationId xmlns:a16="http://schemas.microsoft.com/office/drawing/2014/main" id="{73C8F59D-0AE8-45FA-9441-3D111F75E468}"/>
              </a:ext>
            </a:extLst>
          </p:cNvPr>
          <p:cNvSpPr>
            <a:spLocks noGrp="1"/>
          </p:cNvSpPr>
          <p:nvPr>
            <p:ph type="title" idx="4294967295"/>
          </p:nvPr>
        </p:nvSpPr>
        <p:spPr>
          <a:xfrm>
            <a:off x="-246743" y="-250371"/>
            <a:ext cx="10972800" cy="250371"/>
          </a:xfrm>
        </p:spPr>
        <p:txBody>
          <a:bodyPr>
            <a:normAutofit fontScale="90000"/>
          </a:bodyPr>
          <a:lstStyle/>
          <a:p>
            <a:r>
              <a:rPr lang="en-CA" sz="1400" dirty="0"/>
              <a:t>Cover slide</a:t>
            </a:r>
          </a:p>
        </p:txBody>
      </p:sp>
    </p:spTree>
    <p:extLst>
      <p:ext uri="{BB962C8B-B14F-4D97-AF65-F5344CB8AC3E}">
        <p14:creationId xmlns:p14="http://schemas.microsoft.com/office/powerpoint/2010/main" val="382645434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B10B54-FC74-4E3F-BC8F-69F459A4667B}"/>
              </a:ext>
            </a:extLst>
          </p:cNvPr>
          <p:cNvSpPr/>
          <p:nvPr/>
        </p:nvSpPr>
        <p:spPr>
          <a:xfrm>
            <a:off x="0" y="1683521"/>
            <a:ext cx="12192000" cy="418258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8B16210D-673F-48DC-89C8-FC5B4353A081}"/>
              </a:ext>
            </a:extLst>
          </p:cNvPr>
          <p:cNvSpPr>
            <a:spLocks noGrp="1"/>
          </p:cNvSpPr>
          <p:nvPr>
            <p:ph type="sldNum" sz="quarter" idx="12"/>
          </p:nvPr>
        </p:nvSpPr>
        <p:spPr/>
        <p:txBody>
          <a:bodyPr/>
          <a:lstStyle/>
          <a:p>
            <a:fld id="{401CF334-2D5C-4859-84A6-CA7E6E43FAEB}" type="slidenum">
              <a:rPr lang="en-US" smtClean="0"/>
              <a:t>10</a:t>
            </a:fld>
            <a:endParaRPr lang="en-US" dirty="0"/>
          </a:p>
        </p:txBody>
      </p:sp>
      <p:sp>
        <p:nvSpPr>
          <p:cNvPr id="3" name="Rectangle: Rounded Corners 2">
            <a:extLst>
              <a:ext uri="{FF2B5EF4-FFF2-40B4-BE49-F238E27FC236}">
                <a16:creationId xmlns:a16="http://schemas.microsoft.com/office/drawing/2014/main" id="{1DFC9241-9DDA-40B7-93ED-DEFC6101894E}"/>
              </a:ext>
            </a:extLst>
          </p:cNvPr>
          <p:cNvSpPr/>
          <p:nvPr/>
        </p:nvSpPr>
        <p:spPr>
          <a:xfrm rot="21026474">
            <a:off x="292389" y="1425023"/>
            <a:ext cx="5624285" cy="4876189"/>
          </a:xfrm>
          <a:custGeom>
            <a:avLst/>
            <a:gdLst>
              <a:gd name="connsiteX0" fmla="*/ 0 w 5624285"/>
              <a:gd name="connsiteY0" fmla="*/ 812714 h 4876189"/>
              <a:gd name="connsiteX1" fmla="*/ 812714 w 5624285"/>
              <a:gd name="connsiteY1" fmla="*/ 0 h 4876189"/>
              <a:gd name="connsiteX2" fmla="*/ 1463956 w 5624285"/>
              <a:gd name="connsiteY2" fmla="*/ 0 h 4876189"/>
              <a:gd name="connsiteX3" fmla="*/ 1995233 w 5624285"/>
              <a:gd name="connsiteY3" fmla="*/ 0 h 4876189"/>
              <a:gd name="connsiteX4" fmla="*/ 2486521 w 5624285"/>
              <a:gd name="connsiteY4" fmla="*/ 0 h 4876189"/>
              <a:gd name="connsiteX5" fmla="*/ 3097775 w 5624285"/>
              <a:gd name="connsiteY5" fmla="*/ 0 h 4876189"/>
              <a:gd name="connsiteX6" fmla="*/ 3629052 w 5624285"/>
              <a:gd name="connsiteY6" fmla="*/ 0 h 4876189"/>
              <a:gd name="connsiteX7" fmla="*/ 4280294 w 5624285"/>
              <a:gd name="connsiteY7" fmla="*/ 0 h 4876189"/>
              <a:gd name="connsiteX8" fmla="*/ 4811571 w 5624285"/>
              <a:gd name="connsiteY8" fmla="*/ 0 h 4876189"/>
              <a:gd name="connsiteX9" fmla="*/ 5624285 w 5624285"/>
              <a:gd name="connsiteY9" fmla="*/ 812714 h 4876189"/>
              <a:gd name="connsiteX10" fmla="*/ 5624285 w 5624285"/>
              <a:gd name="connsiteY10" fmla="*/ 1289492 h 4876189"/>
              <a:gd name="connsiteX11" fmla="*/ 5624285 w 5624285"/>
              <a:gd name="connsiteY11" fmla="*/ 1831286 h 4876189"/>
              <a:gd name="connsiteX12" fmla="*/ 5624285 w 5624285"/>
              <a:gd name="connsiteY12" fmla="*/ 2340572 h 4876189"/>
              <a:gd name="connsiteX13" fmla="*/ 5624285 w 5624285"/>
              <a:gd name="connsiteY13" fmla="*/ 2947380 h 4876189"/>
              <a:gd name="connsiteX14" fmla="*/ 5624285 w 5624285"/>
              <a:gd name="connsiteY14" fmla="*/ 3554189 h 4876189"/>
              <a:gd name="connsiteX15" fmla="*/ 5624285 w 5624285"/>
              <a:gd name="connsiteY15" fmla="*/ 4063475 h 4876189"/>
              <a:gd name="connsiteX16" fmla="*/ 4811571 w 5624285"/>
              <a:gd name="connsiteY16" fmla="*/ 4876189 h 4876189"/>
              <a:gd name="connsiteX17" fmla="*/ 4200317 w 5624285"/>
              <a:gd name="connsiteY17" fmla="*/ 4876189 h 4876189"/>
              <a:gd name="connsiteX18" fmla="*/ 3749018 w 5624285"/>
              <a:gd name="connsiteY18" fmla="*/ 4876189 h 4876189"/>
              <a:gd name="connsiteX19" fmla="*/ 3257729 w 5624285"/>
              <a:gd name="connsiteY19" fmla="*/ 4876189 h 4876189"/>
              <a:gd name="connsiteX20" fmla="*/ 2606487 w 5624285"/>
              <a:gd name="connsiteY20" fmla="*/ 4876189 h 4876189"/>
              <a:gd name="connsiteX21" fmla="*/ 2035222 w 5624285"/>
              <a:gd name="connsiteY21" fmla="*/ 4876189 h 4876189"/>
              <a:gd name="connsiteX22" fmla="*/ 1543934 w 5624285"/>
              <a:gd name="connsiteY22" fmla="*/ 4876189 h 4876189"/>
              <a:gd name="connsiteX23" fmla="*/ 812714 w 5624285"/>
              <a:gd name="connsiteY23" fmla="*/ 4876189 h 4876189"/>
              <a:gd name="connsiteX24" fmla="*/ 0 w 5624285"/>
              <a:gd name="connsiteY24" fmla="*/ 4063475 h 4876189"/>
              <a:gd name="connsiteX25" fmla="*/ 0 w 5624285"/>
              <a:gd name="connsiteY25" fmla="*/ 3521682 h 4876189"/>
              <a:gd name="connsiteX26" fmla="*/ 0 w 5624285"/>
              <a:gd name="connsiteY26" fmla="*/ 3044903 h 4876189"/>
              <a:gd name="connsiteX27" fmla="*/ 0 w 5624285"/>
              <a:gd name="connsiteY27" fmla="*/ 2470602 h 4876189"/>
              <a:gd name="connsiteX28" fmla="*/ 0 w 5624285"/>
              <a:gd name="connsiteY28" fmla="*/ 1993824 h 4876189"/>
              <a:gd name="connsiteX29" fmla="*/ 0 w 5624285"/>
              <a:gd name="connsiteY29" fmla="*/ 1419523 h 4876189"/>
              <a:gd name="connsiteX30" fmla="*/ 0 w 5624285"/>
              <a:gd name="connsiteY30" fmla="*/ 812714 h 487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24285" h="4876189" extrusionOk="0">
                <a:moveTo>
                  <a:pt x="0" y="812714"/>
                </a:moveTo>
                <a:cubicBezTo>
                  <a:pt x="-81823" y="313394"/>
                  <a:pt x="329600" y="12860"/>
                  <a:pt x="812714" y="0"/>
                </a:cubicBezTo>
                <a:cubicBezTo>
                  <a:pt x="952973" y="-42986"/>
                  <a:pt x="1216458" y="44150"/>
                  <a:pt x="1463956" y="0"/>
                </a:cubicBezTo>
                <a:cubicBezTo>
                  <a:pt x="1711454" y="-44150"/>
                  <a:pt x="1808686" y="43080"/>
                  <a:pt x="1995233" y="0"/>
                </a:cubicBezTo>
                <a:cubicBezTo>
                  <a:pt x="2181780" y="-43080"/>
                  <a:pt x="2318797" y="46328"/>
                  <a:pt x="2486521" y="0"/>
                </a:cubicBezTo>
                <a:cubicBezTo>
                  <a:pt x="2654245" y="-46328"/>
                  <a:pt x="2841847" y="30791"/>
                  <a:pt x="3097775" y="0"/>
                </a:cubicBezTo>
                <a:cubicBezTo>
                  <a:pt x="3353703" y="-30791"/>
                  <a:pt x="3510840" y="38367"/>
                  <a:pt x="3629052" y="0"/>
                </a:cubicBezTo>
                <a:cubicBezTo>
                  <a:pt x="3747264" y="-38367"/>
                  <a:pt x="4043023" y="23414"/>
                  <a:pt x="4280294" y="0"/>
                </a:cubicBezTo>
                <a:cubicBezTo>
                  <a:pt x="4517565" y="-23414"/>
                  <a:pt x="4687668" y="50096"/>
                  <a:pt x="4811571" y="0"/>
                </a:cubicBezTo>
                <a:cubicBezTo>
                  <a:pt x="5253706" y="11109"/>
                  <a:pt x="5616633" y="354989"/>
                  <a:pt x="5624285" y="812714"/>
                </a:cubicBezTo>
                <a:cubicBezTo>
                  <a:pt x="5678639" y="1028689"/>
                  <a:pt x="5581426" y="1190380"/>
                  <a:pt x="5624285" y="1289492"/>
                </a:cubicBezTo>
                <a:cubicBezTo>
                  <a:pt x="5667144" y="1388604"/>
                  <a:pt x="5574787" y="1717937"/>
                  <a:pt x="5624285" y="1831286"/>
                </a:cubicBezTo>
                <a:cubicBezTo>
                  <a:pt x="5673783" y="1944635"/>
                  <a:pt x="5621797" y="2223169"/>
                  <a:pt x="5624285" y="2340572"/>
                </a:cubicBezTo>
                <a:cubicBezTo>
                  <a:pt x="5626773" y="2457975"/>
                  <a:pt x="5622713" y="2777703"/>
                  <a:pt x="5624285" y="2947380"/>
                </a:cubicBezTo>
                <a:cubicBezTo>
                  <a:pt x="5625857" y="3117057"/>
                  <a:pt x="5609755" y="3358859"/>
                  <a:pt x="5624285" y="3554189"/>
                </a:cubicBezTo>
                <a:cubicBezTo>
                  <a:pt x="5638815" y="3749519"/>
                  <a:pt x="5610595" y="3935650"/>
                  <a:pt x="5624285" y="4063475"/>
                </a:cubicBezTo>
                <a:cubicBezTo>
                  <a:pt x="5572451" y="4463488"/>
                  <a:pt x="5242044" y="4848718"/>
                  <a:pt x="4811571" y="4876189"/>
                </a:cubicBezTo>
                <a:cubicBezTo>
                  <a:pt x="4577637" y="4903137"/>
                  <a:pt x="4490795" y="4835813"/>
                  <a:pt x="4200317" y="4876189"/>
                </a:cubicBezTo>
                <a:cubicBezTo>
                  <a:pt x="3909839" y="4916565"/>
                  <a:pt x="3968301" y="4850273"/>
                  <a:pt x="3749018" y="4876189"/>
                </a:cubicBezTo>
                <a:cubicBezTo>
                  <a:pt x="3529735" y="4902105"/>
                  <a:pt x="3433917" y="4861904"/>
                  <a:pt x="3257729" y="4876189"/>
                </a:cubicBezTo>
                <a:cubicBezTo>
                  <a:pt x="3081541" y="4890474"/>
                  <a:pt x="2887084" y="4874364"/>
                  <a:pt x="2606487" y="4876189"/>
                </a:cubicBezTo>
                <a:cubicBezTo>
                  <a:pt x="2325890" y="4878014"/>
                  <a:pt x="2218790" y="4830657"/>
                  <a:pt x="2035222" y="4876189"/>
                </a:cubicBezTo>
                <a:cubicBezTo>
                  <a:pt x="1851655" y="4921721"/>
                  <a:pt x="1769470" y="4856722"/>
                  <a:pt x="1543934" y="4876189"/>
                </a:cubicBezTo>
                <a:cubicBezTo>
                  <a:pt x="1318398" y="4895656"/>
                  <a:pt x="1146162" y="4835435"/>
                  <a:pt x="812714" y="4876189"/>
                </a:cubicBezTo>
                <a:cubicBezTo>
                  <a:pt x="331630" y="4874365"/>
                  <a:pt x="64279" y="4567665"/>
                  <a:pt x="0" y="4063475"/>
                </a:cubicBezTo>
                <a:cubicBezTo>
                  <a:pt x="-22569" y="3935300"/>
                  <a:pt x="50768" y="3703058"/>
                  <a:pt x="0" y="3521682"/>
                </a:cubicBezTo>
                <a:cubicBezTo>
                  <a:pt x="-50768" y="3340306"/>
                  <a:pt x="27057" y="3216242"/>
                  <a:pt x="0" y="3044903"/>
                </a:cubicBezTo>
                <a:cubicBezTo>
                  <a:pt x="-27057" y="2873564"/>
                  <a:pt x="10666" y="2728804"/>
                  <a:pt x="0" y="2470602"/>
                </a:cubicBezTo>
                <a:cubicBezTo>
                  <a:pt x="-10666" y="2212400"/>
                  <a:pt x="13434" y="2223743"/>
                  <a:pt x="0" y="1993824"/>
                </a:cubicBezTo>
                <a:cubicBezTo>
                  <a:pt x="-13434" y="1763905"/>
                  <a:pt x="48622" y="1563939"/>
                  <a:pt x="0" y="1419523"/>
                </a:cubicBezTo>
                <a:cubicBezTo>
                  <a:pt x="-48622" y="1275107"/>
                  <a:pt x="58880" y="1113320"/>
                  <a:pt x="0" y="812714"/>
                </a:cubicBezTo>
                <a:close/>
              </a:path>
            </a:pathLst>
          </a:custGeom>
          <a:solidFill>
            <a:schemeClr val="bg1"/>
          </a:solidFill>
          <a:ln w="38100">
            <a:solidFill>
              <a:schemeClr val="accent1">
                <a:lumMod val="75000"/>
              </a:schemeClr>
            </a:solidFill>
            <a:extLst>
              <a:ext uri="{C807C97D-BFC1-408E-A445-0C87EB9F89A2}">
                <ask:lineSketchStyleProps xmlns:ask="http://schemas.microsoft.com/office/drawing/2018/sketchyshapes" xmln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dirty="0">
                <a:solidFill>
                  <a:schemeClr val="accent1">
                    <a:lumMod val="50000"/>
                  </a:schemeClr>
                </a:solidFill>
              </a:rPr>
              <a:t>Hints and tips</a:t>
            </a:r>
          </a:p>
          <a:p>
            <a:pPr algn="ctr"/>
            <a:endParaRPr lang="en-US" sz="2000" dirty="0">
              <a:solidFill>
                <a:schemeClr val="accent1">
                  <a:lumMod val="50000"/>
                </a:schemeClr>
              </a:solidFill>
            </a:endParaRPr>
          </a:p>
          <a:p>
            <a:pPr algn="ctr"/>
            <a:r>
              <a:rPr lang="en-US" sz="2400" dirty="0">
                <a:solidFill>
                  <a:schemeClr val="accent1">
                    <a:lumMod val="50000"/>
                  </a:schemeClr>
                </a:solidFill>
              </a:rPr>
              <a:t>Our colleagues shared some advice…</a:t>
            </a:r>
          </a:p>
          <a:p>
            <a:pPr algn="ctr"/>
            <a:endParaRPr lang="en-US" dirty="0">
              <a:solidFill>
                <a:schemeClr val="accent1">
                  <a:lumMod val="50000"/>
                </a:schemeClr>
              </a:solidFill>
            </a:endParaRPr>
          </a:p>
          <a:p>
            <a:pPr algn="ctr">
              <a:spcAft>
                <a:spcPts val="600"/>
              </a:spcAft>
            </a:pPr>
            <a:r>
              <a:rPr lang="en-US" dirty="0">
                <a:solidFill>
                  <a:schemeClr val="accent1">
                    <a:lumMod val="50000"/>
                  </a:schemeClr>
                </a:solidFill>
              </a:rPr>
              <a:t>“Keep learning. Stay sharp and focused.”</a:t>
            </a:r>
          </a:p>
          <a:p>
            <a:pPr algn="ctr">
              <a:spcAft>
                <a:spcPts val="600"/>
              </a:spcAft>
            </a:pPr>
            <a:r>
              <a:rPr lang="en-US" dirty="0">
                <a:solidFill>
                  <a:schemeClr val="accent1">
                    <a:lumMod val="50000"/>
                  </a:schemeClr>
                </a:solidFill>
              </a:rPr>
              <a:t>“Write about what you know/do.”</a:t>
            </a:r>
          </a:p>
          <a:p>
            <a:pPr algn="ctr">
              <a:spcAft>
                <a:spcPts val="600"/>
              </a:spcAft>
            </a:pPr>
            <a:r>
              <a:rPr lang="en-US" dirty="0">
                <a:solidFill>
                  <a:schemeClr val="accent1">
                    <a:lumMod val="50000"/>
                  </a:schemeClr>
                </a:solidFill>
              </a:rPr>
              <a:t>“Always right from the heart and check facts.”</a:t>
            </a:r>
          </a:p>
          <a:p>
            <a:pPr algn="ctr">
              <a:spcAft>
                <a:spcPts val="600"/>
              </a:spcAft>
            </a:pPr>
            <a:r>
              <a:rPr lang="en-US" dirty="0">
                <a:solidFill>
                  <a:schemeClr val="accent1">
                    <a:lumMod val="50000"/>
                  </a:schemeClr>
                </a:solidFill>
              </a:rPr>
              <a:t>“Personal poignant story with positive ending.”</a:t>
            </a:r>
          </a:p>
          <a:p>
            <a:pPr algn="ctr">
              <a:spcAft>
                <a:spcPts val="600"/>
              </a:spcAft>
            </a:pPr>
            <a:endParaRPr lang="en-US" dirty="0">
              <a:solidFill>
                <a:schemeClr val="accent1">
                  <a:lumMod val="50000"/>
                </a:schemeClr>
              </a:solidFill>
            </a:endParaRPr>
          </a:p>
          <a:p>
            <a:pPr algn="ctr">
              <a:spcAft>
                <a:spcPts val="600"/>
              </a:spcAft>
            </a:pPr>
            <a:endParaRPr lang="en-US" dirty="0">
              <a:solidFill>
                <a:schemeClr val="accent1">
                  <a:lumMod val="50000"/>
                </a:schemeClr>
              </a:solidFill>
            </a:endParaRPr>
          </a:p>
          <a:p>
            <a:pPr algn="ctr">
              <a:spcAft>
                <a:spcPts val="600"/>
              </a:spcAft>
            </a:pPr>
            <a:r>
              <a:rPr lang="en-US" dirty="0">
                <a:solidFill>
                  <a:schemeClr val="accent1">
                    <a:lumMod val="50000"/>
                  </a:schemeClr>
                </a:solidFill>
              </a:rPr>
              <a:t>Other ideas?</a:t>
            </a:r>
          </a:p>
          <a:p>
            <a:pPr algn="ctr">
              <a:spcAft>
                <a:spcPts val="600"/>
              </a:spcAft>
            </a:pPr>
            <a:endParaRPr lang="en-CA" sz="1600" dirty="0">
              <a:solidFill>
                <a:schemeClr val="tx1"/>
              </a:solidFill>
            </a:endParaRPr>
          </a:p>
        </p:txBody>
      </p:sp>
      <p:sp>
        <p:nvSpPr>
          <p:cNvPr id="4" name="Rectangle: Rounded Corners 3">
            <a:extLst>
              <a:ext uri="{FF2B5EF4-FFF2-40B4-BE49-F238E27FC236}">
                <a16:creationId xmlns:a16="http://schemas.microsoft.com/office/drawing/2014/main" id="{7721877D-BFEF-46FC-BEBE-C9D0D611B7B1}"/>
              </a:ext>
            </a:extLst>
          </p:cNvPr>
          <p:cNvSpPr/>
          <p:nvPr/>
        </p:nvSpPr>
        <p:spPr>
          <a:xfrm rot="717441">
            <a:off x="6206959" y="1425023"/>
            <a:ext cx="5624285" cy="4876189"/>
          </a:xfrm>
          <a:custGeom>
            <a:avLst/>
            <a:gdLst>
              <a:gd name="connsiteX0" fmla="*/ 0 w 5624285"/>
              <a:gd name="connsiteY0" fmla="*/ 812714 h 4876189"/>
              <a:gd name="connsiteX1" fmla="*/ 812714 w 5624285"/>
              <a:gd name="connsiteY1" fmla="*/ 0 h 4876189"/>
              <a:gd name="connsiteX2" fmla="*/ 1343991 w 5624285"/>
              <a:gd name="connsiteY2" fmla="*/ 0 h 4876189"/>
              <a:gd name="connsiteX3" fmla="*/ 1875267 w 5624285"/>
              <a:gd name="connsiteY3" fmla="*/ 0 h 4876189"/>
              <a:gd name="connsiteX4" fmla="*/ 2326567 w 5624285"/>
              <a:gd name="connsiteY4" fmla="*/ 0 h 4876189"/>
              <a:gd name="connsiteX5" fmla="*/ 2777867 w 5624285"/>
              <a:gd name="connsiteY5" fmla="*/ 0 h 4876189"/>
              <a:gd name="connsiteX6" fmla="*/ 3389120 w 5624285"/>
              <a:gd name="connsiteY6" fmla="*/ 0 h 4876189"/>
              <a:gd name="connsiteX7" fmla="*/ 4000374 w 5624285"/>
              <a:gd name="connsiteY7" fmla="*/ 0 h 4876189"/>
              <a:gd name="connsiteX8" fmla="*/ 4811571 w 5624285"/>
              <a:gd name="connsiteY8" fmla="*/ 0 h 4876189"/>
              <a:gd name="connsiteX9" fmla="*/ 5624285 w 5624285"/>
              <a:gd name="connsiteY9" fmla="*/ 812714 h 4876189"/>
              <a:gd name="connsiteX10" fmla="*/ 5624285 w 5624285"/>
              <a:gd name="connsiteY10" fmla="*/ 1354508 h 4876189"/>
              <a:gd name="connsiteX11" fmla="*/ 5624285 w 5624285"/>
              <a:gd name="connsiteY11" fmla="*/ 1863793 h 4876189"/>
              <a:gd name="connsiteX12" fmla="*/ 5624285 w 5624285"/>
              <a:gd name="connsiteY12" fmla="*/ 2470602 h 4876189"/>
              <a:gd name="connsiteX13" fmla="*/ 5624285 w 5624285"/>
              <a:gd name="connsiteY13" fmla="*/ 2947380 h 4876189"/>
              <a:gd name="connsiteX14" fmla="*/ 5624285 w 5624285"/>
              <a:gd name="connsiteY14" fmla="*/ 3554189 h 4876189"/>
              <a:gd name="connsiteX15" fmla="*/ 5624285 w 5624285"/>
              <a:gd name="connsiteY15" fmla="*/ 4063475 h 4876189"/>
              <a:gd name="connsiteX16" fmla="*/ 4811571 w 5624285"/>
              <a:gd name="connsiteY16" fmla="*/ 4876189 h 4876189"/>
              <a:gd name="connsiteX17" fmla="*/ 4360271 w 5624285"/>
              <a:gd name="connsiteY17" fmla="*/ 4876189 h 4876189"/>
              <a:gd name="connsiteX18" fmla="*/ 3908972 w 5624285"/>
              <a:gd name="connsiteY18" fmla="*/ 4876189 h 4876189"/>
              <a:gd name="connsiteX19" fmla="*/ 3297718 w 5624285"/>
              <a:gd name="connsiteY19" fmla="*/ 4876189 h 4876189"/>
              <a:gd name="connsiteX20" fmla="*/ 2846418 w 5624285"/>
              <a:gd name="connsiteY20" fmla="*/ 4876189 h 4876189"/>
              <a:gd name="connsiteX21" fmla="*/ 2195176 w 5624285"/>
              <a:gd name="connsiteY21" fmla="*/ 4876189 h 4876189"/>
              <a:gd name="connsiteX22" fmla="*/ 1703888 w 5624285"/>
              <a:gd name="connsiteY22" fmla="*/ 4876189 h 4876189"/>
              <a:gd name="connsiteX23" fmla="*/ 812714 w 5624285"/>
              <a:gd name="connsiteY23" fmla="*/ 4876189 h 4876189"/>
              <a:gd name="connsiteX24" fmla="*/ 0 w 5624285"/>
              <a:gd name="connsiteY24" fmla="*/ 4063475 h 4876189"/>
              <a:gd name="connsiteX25" fmla="*/ 0 w 5624285"/>
              <a:gd name="connsiteY25" fmla="*/ 3456666 h 4876189"/>
              <a:gd name="connsiteX26" fmla="*/ 0 w 5624285"/>
              <a:gd name="connsiteY26" fmla="*/ 2979888 h 4876189"/>
              <a:gd name="connsiteX27" fmla="*/ 0 w 5624285"/>
              <a:gd name="connsiteY27" fmla="*/ 2373079 h 4876189"/>
              <a:gd name="connsiteX28" fmla="*/ 0 w 5624285"/>
              <a:gd name="connsiteY28" fmla="*/ 1896301 h 4876189"/>
              <a:gd name="connsiteX29" fmla="*/ 0 w 5624285"/>
              <a:gd name="connsiteY29" fmla="*/ 1419523 h 4876189"/>
              <a:gd name="connsiteX30" fmla="*/ 0 w 5624285"/>
              <a:gd name="connsiteY30" fmla="*/ 812714 h 487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24285" h="4876189" extrusionOk="0">
                <a:moveTo>
                  <a:pt x="0" y="812714"/>
                </a:moveTo>
                <a:cubicBezTo>
                  <a:pt x="100507" y="292627"/>
                  <a:pt x="371922" y="75968"/>
                  <a:pt x="812714" y="0"/>
                </a:cubicBezTo>
                <a:cubicBezTo>
                  <a:pt x="1045292" y="-16285"/>
                  <a:pt x="1225265" y="21401"/>
                  <a:pt x="1343991" y="0"/>
                </a:cubicBezTo>
                <a:cubicBezTo>
                  <a:pt x="1462717" y="-21401"/>
                  <a:pt x="1683031" y="48351"/>
                  <a:pt x="1875267" y="0"/>
                </a:cubicBezTo>
                <a:cubicBezTo>
                  <a:pt x="2067503" y="-48351"/>
                  <a:pt x="2124670" y="4865"/>
                  <a:pt x="2326567" y="0"/>
                </a:cubicBezTo>
                <a:cubicBezTo>
                  <a:pt x="2528464" y="-4865"/>
                  <a:pt x="2673124" y="12311"/>
                  <a:pt x="2777867" y="0"/>
                </a:cubicBezTo>
                <a:cubicBezTo>
                  <a:pt x="2882610" y="-12311"/>
                  <a:pt x="3130853" y="7771"/>
                  <a:pt x="3389120" y="0"/>
                </a:cubicBezTo>
                <a:cubicBezTo>
                  <a:pt x="3647387" y="-7771"/>
                  <a:pt x="3874403" y="61993"/>
                  <a:pt x="4000374" y="0"/>
                </a:cubicBezTo>
                <a:cubicBezTo>
                  <a:pt x="4126345" y="-61993"/>
                  <a:pt x="4569126" y="27782"/>
                  <a:pt x="4811571" y="0"/>
                </a:cubicBezTo>
                <a:cubicBezTo>
                  <a:pt x="5246845" y="47481"/>
                  <a:pt x="5604193" y="486721"/>
                  <a:pt x="5624285" y="812714"/>
                </a:cubicBezTo>
                <a:cubicBezTo>
                  <a:pt x="5644795" y="974432"/>
                  <a:pt x="5585425" y="1209461"/>
                  <a:pt x="5624285" y="1354508"/>
                </a:cubicBezTo>
                <a:cubicBezTo>
                  <a:pt x="5663145" y="1499555"/>
                  <a:pt x="5594554" y="1638820"/>
                  <a:pt x="5624285" y="1863793"/>
                </a:cubicBezTo>
                <a:cubicBezTo>
                  <a:pt x="5654016" y="2088767"/>
                  <a:pt x="5564582" y="2347645"/>
                  <a:pt x="5624285" y="2470602"/>
                </a:cubicBezTo>
                <a:cubicBezTo>
                  <a:pt x="5683988" y="2593559"/>
                  <a:pt x="5569058" y="2821021"/>
                  <a:pt x="5624285" y="2947380"/>
                </a:cubicBezTo>
                <a:cubicBezTo>
                  <a:pt x="5679512" y="3073739"/>
                  <a:pt x="5558341" y="3297023"/>
                  <a:pt x="5624285" y="3554189"/>
                </a:cubicBezTo>
                <a:cubicBezTo>
                  <a:pt x="5690229" y="3811355"/>
                  <a:pt x="5580442" y="3862311"/>
                  <a:pt x="5624285" y="4063475"/>
                </a:cubicBezTo>
                <a:cubicBezTo>
                  <a:pt x="5535565" y="4452327"/>
                  <a:pt x="5247824" y="4870442"/>
                  <a:pt x="4811571" y="4876189"/>
                </a:cubicBezTo>
                <a:cubicBezTo>
                  <a:pt x="4614490" y="4921064"/>
                  <a:pt x="4544720" y="4864731"/>
                  <a:pt x="4360271" y="4876189"/>
                </a:cubicBezTo>
                <a:cubicBezTo>
                  <a:pt x="4175822" y="4887647"/>
                  <a:pt x="4015513" y="4829179"/>
                  <a:pt x="3908972" y="4876189"/>
                </a:cubicBezTo>
                <a:cubicBezTo>
                  <a:pt x="3802431" y="4923199"/>
                  <a:pt x="3556919" y="4803081"/>
                  <a:pt x="3297718" y="4876189"/>
                </a:cubicBezTo>
                <a:cubicBezTo>
                  <a:pt x="3038517" y="4949297"/>
                  <a:pt x="3055387" y="4875800"/>
                  <a:pt x="2846418" y="4876189"/>
                </a:cubicBezTo>
                <a:cubicBezTo>
                  <a:pt x="2637449" y="4876578"/>
                  <a:pt x="2373469" y="4799166"/>
                  <a:pt x="2195176" y="4876189"/>
                </a:cubicBezTo>
                <a:cubicBezTo>
                  <a:pt x="2016883" y="4953212"/>
                  <a:pt x="1938451" y="4861468"/>
                  <a:pt x="1703888" y="4876189"/>
                </a:cubicBezTo>
                <a:cubicBezTo>
                  <a:pt x="1469325" y="4890910"/>
                  <a:pt x="1065516" y="4804402"/>
                  <a:pt x="812714" y="4876189"/>
                </a:cubicBezTo>
                <a:cubicBezTo>
                  <a:pt x="381508" y="4900177"/>
                  <a:pt x="-21157" y="4562184"/>
                  <a:pt x="0" y="4063475"/>
                </a:cubicBezTo>
                <a:cubicBezTo>
                  <a:pt x="-24706" y="3762603"/>
                  <a:pt x="15427" y="3683985"/>
                  <a:pt x="0" y="3456666"/>
                </a:cubicBezTo>
                <a:cubicBezTo>
                  <a:pt x="-15427" y="3229347"/>
                  <a:pt x="55283" y="3109017"/>
                  <a:pt x="0" y="2979888"/>
                </a:cubicBezTo>
                <a:cubicBezTo>
                  <a:pt x="-55283" y="2850759"/>
                  <a:pt x="4599" y="2636103"/>
                  <a:pt x="0" y="2373079"/>
                </a:cubicBezTo>
                <a:cubicBezTo>
                  <a:pt x="-4599" y="2110055"/>
                  <a:pt x="25262" y="2033972"/>
                  <a:pt x="0" y="1896301"/>
                </a:cubicBezTo>
                <a:cubicBezTo>
                  <a:pt x="-25262" y="1758630"/>
                  <a:pt x="4504" y="1598676"/>
                  <a:pt x="0" y="1419523"/>
                </a:cubicBezTo>
                <a:cubicBezTo>
                  <a:pt x="-4504" y="1240370"/>
                  <a:pt x="15836" y="1044414"/>
                  <a:pt x="0" y="812714"/>
                </a:cubicBezTo>
                <a:close/>
              </a:path>
            </a:pathLst>
          </a:custGeom>
          <a:solidFill>
            <a:schemeClr val="bg1"/>
          </a:solidFill>
          <a:ln w="38100">
            <a:solidFill>
              <a:schemeClr val="accent6">
                <a:lumMod val="50000"/>
              </a:schemeClr>
            </a:solidFill>
            <a:extLst>
              <a:ext uri="{C807C97D-BFC1-408E-A445-0C87EB9F89A2}">
                <ask:lineSketchStyleProps xmlns:ask="http://schemas.microsoft.com/office/drawing/2018/sketchyshapes" xmlns="" sd="541194748">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4000" dirty="0">
                <a:solidFill>
                  <a:schemeClr val="accent6">
                    <a:lumMod val="50000"/>
                  </a:schemeClr>
                </a:solidFill>
              </a:rPr>
              <a:t>Trucs et conseils</a:t>
            </a:r>
          </a:p>
          <a:p>
            <a:pPr algn="ctr"/>
            <a:endParaRPr lang="fr-FR" sz="2000" dirty="0">
              <a:solidFill>
                <a:schemeClr val="accent6">
                  <a:lumMod val="50000"/>
                </a:schemeClr>
              </a:solidFill>
            </a:endParaRPr>
          </a:p>
          <a:p>
            <a:pPr algn="ctr"/>
            <a:r>
              <a:rPr lang="fr-FR" sz="2000" dirty="0">
                <a:solidFill>
                  <a:schemeClr val="accent6">
                    <a:lumMod val="50000"/>
                  </a:schemeClr>
                </a:solidFill>
              </a:rPr>
              <a:t>Nos collègues ont partagé quelques conseils…</a:t>
            </a:r>
            <a:endParaRPr lang="fr-FR" sz="1600" dirty="0">
              <a:solidFill>
                <a:schemeClr val="accent6">
                  <a:lumMod val="50000"/>
                </a:schemeClr>
              </a:solidFill>
            </a:endParaRPr>
          </a:p>
          <a:p>
            <a:pPr algn="ctr">
              <a:spcAft>
                <a:spcPts val="600"/>
              </a:spcAft>
            </a:pPr>
            <a:endParaRPr lang="fr-FR" sz="1600" dirty="0">
              <a:solidFill>
                <a:schemeClr val="accent6">
                  <a:lumMod val="50000"/>
                </a:schemeClr>
              </a:solidFill>
            </a:endParaRPr>
          </a:p>
          <a:p>
            <a:pPr algn="ctr">
              <a:spcAft>
                <a:spcPts val="600"/>
              </a:spcAft>
            </a:pPr>
            <a:r>
              <a:rPr lang="fr-FR" dirty="0">
                <a:solidFill>
                  <a:schemeClr val="accent6">
                    <a:lumMod val="50000"/>
                  </a:schemeClr>
                </a:solidFill>
              </a:rPr>
              <a:t>« Continuez à apprendre. Restez attentif et concentré. »</a:t>
            </a:r>
          </a:p>
          <a:p>
            <a:pPr algn="ctr">
              <a:spcAft>
                <a:spcPts val="600"/>
              </a:spcAft>
            </a:pPr>
            <a:r>
              <a:rPr lang="fr-FR" dirty="0">
                <a:solidFill>
                  <a:schemeClr val="accent6">
                    <a:lumMod val="50000"/>
                  </a:schemeClr>
                </a:solidFill>
              </a:rPr>
              <a:t>« Écrivez sur ce que vous savez ou faites. »</a:t>
            </a:r>
          </a:p>
          <a:p>
            <a:pPr algn="ctr">
              <a:spcAft>
                <a:spcPts val="600"/>
              </a:spcAft>
            </a:pPr>
            <a:r>
              <a:rPr lang="fr-FR" dirty="0">
                <a:solidFill>
                  <a:schemeClr val="accent6">
                    <a:lumMod val="50000"/>
                  </a:schemeClr>
                </a:solidFill>
              </a:rPr>
              <a:t>« Toujours dire ce qui vient du cœur et vérifier les faits. »</a:t>
            </a:r>
          </a:p>
          <a:p>
            <a:pPr algn="ctr">
              <a:spcAft>
                <a:spcPts val="600"/>
              </a:spcAft>
            </a:pPr>
            <a:r>
              <a:rPr lang="fr-FR" dirty="0">
                <a:solidFill>
                  <a:schemeClr val="accent6">
                    <a:lumMod val="50000"/>
                  </a:schemeClr>
                </a:solidFill>
              </a:rPr>
              <a:t>« Une histoire personnelle poignante avec une fin positive. »</a:t>
            </a:r>
          </a:p>
          <a:p>
            <a:pPr algn="ctr">
              <a:spcAft>
                <a:spcPts val="600"/>
              </a:spcAft>
            </a:pPr>
            <a:endParaRPr lang="fr-FR" dirty="0">
              <a:solidFill>
                <a:schemeClr val="accent6">
                  <a:lumMod val="50000"/>
                </a:schemeClr>
              </a:solidFill>
            </a:endParaRPr>
          </a:p>
          <a:p>
            <a:pPr algn="ctr">
              <a:spcAft>
                <a:spcPts val="600"/>
              </a:spcAft>
            </a:pPr>
            <a:r>
              <a:rPr lang="fr-FR" dirty="0">
                <a:solidFill>
                  <a:schemeClr val="accent6">
                    <a:lumMod val="50000"/>
                  </a:schemeClr>
                </a:solidFill>
              </a:rPr>
              <a:t>D'autres idées ?</a:t>
            </a:r>
            <a:endParaRPr lang="en-CA" dirty="0">
              <a:solidFill>
                <a:schemeClr val="accent6">
                  <a:lumMod val="50000"/>
                </a:schemeClr>
              </a:solidFill>
            </a:endParaRPr>
          </a:p>
        </p:txBody>
      </p:sp>
    </p:spTree>
    <p:extLst>
      <p:ext uri="{BB962C8B-B14F-4D97-AF65-F5344CB8AC3E}">
        <p14:creationId xmlns:p14="http://schemas.microsoft.com/office/powerpoint/2010/main" val="81864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6EFFA7-485C-4F3C-ADE2-106D6D3C7A58}"/>
              </a:ext>
            </a:extLst>
          </p:cNvPr>
          <p:cNvSpPr/>
          <p:nvPr/>
        </p:nvSpPr>
        <p:spPr>
          <a:xfrm>
            <a:off x="0" y="1307508"/>
            <a:ext cx="12192000" cy="5035321"/>
          </a:xfrm>
          <a:prstGeom prst="rect">
            <a:avLst/>
          </a:prstGeom>
          <a:solidFill>
            <a:srgbClr val="00B7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FD9F15D6-D451-4B48-A863-11D7647BC154}"/>
              </a:ext>
            </a:extLst>
          </p:cNvPr>
          <p:cNvSpPr>
            <a:spLocks noGrp="1"/>
          </p:cNvSpPr>
          <p:nvPr>
            <p:ph type="sldNum" sz="quarter" idx="12"/>
          </p:nvPr>
        </p:nvSpPr>
        <p:spPr/>
        <p:txBody>
          <a:bodyPr/>
          <a:lstStyle/>
          <a:p>
            <a:fld id="{401CF334-2D5C-4859-84A6-CA7E6E43FAEB}" type="slidenum">
              <a:rPr lang="en-US" smtClean="0"/>
              <a:t>11</a:t>
            </a:fld>
            <a:endParaRPr lang="en-US" dirty="0"/>
          </a:p>
        </p:txBody>
      </p:sp>
      <p:pic>
        <p:nvPicPr>
          <p:cNvPr id="9" name="Picture 8">
            <a:extLst>
              <a:ext uri="{FF2B5EF4-FFF2-40B4-BE49-F238E27FC236}">
                <a16:creationId xmlns:a16="http://schemas.microsoft.com/office/drawing/2014/main" id="{0D9F9E55-947A-430D-A2DF-CC4D9E7EB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7146"/>
            <a:ext cx="6316083" cy="5035684"/>
          </a:xfrm>
          <a:prstGeom prst="rect">
            <a:avLst/>
          </a:prstGeom>
        </p:spPr>
      </p:pic>
      <p:sp>
        <p:nvSpPr>
          <p:cNvPr id="7" name="Rectangle: Rounded Corners 6">
            <a:extLst>
              <a:ext uri="{FF2B5EF4-FFF2-40B4-BE49-F238E27FC236}">
                <a16:creationId xmlns:a16="http://schemas.microsoft.com/office/drawing/2014/main" id="{3B9AD9CD-8B68-47A9-882E-7FC1DBFD8C5E}"/>
              </a:ext>
            </a:extLst>
          </p:cNvPr>
          <p:cNvSpPr/>
          <p:nvPr/>
        </p:nvSpPr>
        <p:spPr>
          <a:xfrm rot="20965649">
            <a:off x="5665778" y="1363134"/>
            <a:ext cx="5647122" cy="2456082"/>
          </a:xfrm>
          <a:custGeom>
            <a:avLst/>
            <a:gdLst>
              <a:gd name="connsiteX0" fmla="*/ 0 w 5647122"/>
              <a:gd name="connsiteY0" fmla="*/ 409355 h 2456082"/>
              <a:gd name="connsiteX1" fmla="*/ 409355 w 5647122"/>
              <a:gd name="connsiteY1" fmla="*/ 0 h 2456082"/>
              <a:gd name="connsiteX2" fmla="*/ 945845 w 5647122"/>
              <a:gd name="connsiteY2" fmla="*/ 0 h 2456082"/>
              <a:gd name="connsiteX3" fmla="*/ 1385767 w 5647122"/>
              <a:gd name="connsiteY3" fmla="*/ 0 h 2456082"/>
              <a:gd name="connsiteX4" fmla="*/ 1777405 w 5647122"/>
              <a:gd name="connsiteY4" fmla="*/ 0 h 2456082"/>
              <a:gd name="connsiteX5" fmla="*/ 2217327 w 5647122"/>
              <a:gd name="connsiteY5" fmla="*/ 0 h 2456082"/>
              <a:gd name="connsiteX6" fmla="*/ 2802101 w 5647122"/>
              <a:gd name="connsiteY6" fmla="*/ 0 h 2456082"/>
              <a:gd name="connsiteX7" fmla="*/ 3242023 w 5647122"/>
              <a:gd name="connsiteY7" fmla="*/ 0 h 2456082"/>
              <a:gd name="connsiteX8" fmla="*/ 3633661 w 5647122"/>
              <a:gd name="connsiteY8" fmla="*/ 0 h 2456082"/>
              <a:gd name="connsiteX9" fmla="*/ 4073583 w 5647122"/>
              <a:gd name="connsiteY9" fmla="*/ 0 h 2456082"/>
              <a:gd name="connsiteX10" fmla="*/ 4561789 w 5647122"/>
              <a:gd name="connsiteY10" fmla="*/ 0 h 2456082"/>
              <a:gd name="connsiteX11" fmla="*/ 5237767 w 5647122"/>
              <a:gd name="connsiteY11" fmla="*/ 0 h 2456082"/>
              <a:gd name="connsiteX12" fmla="*/ 5647122 w 5647122"/>
              <a:gd name="connsiteY12" fmla="*/ 409355 h 2456082"/>
              <a:gd name="connsiteX13" fmla="*/ 5647122 w 5647122"/>
              <a:gd name="connsiteY13" fmla="*/ 987893 h 2456082"/>
              <a:gd name="connsiteX14" fmla="*/ 5647122 w 5647122"/>
              <a:gd name="connsiteY14" fmla="*/ 1566431 h 2456082"/>
              <a:gd name="connsiteX15" fmla="*/ 5647122 w 5647122"/>
              <a:gd name="connsiteY15" fmla="*/ 2046727 h 2456082"/>
              <a:gd name="connsiteX16" fmla="*/ 5237767 w 5647122"/>
              <a:gd name="connsiteY16" fmla="*/ 2456082 h 2456082"/>
              <a:gd name="connsiteX17" fmla="*/ 4749561 w 5647122"/>
              <a:gd name="connsiteY17" fmla="*/ 2456082 h 2456082"/>
              <a:gd name="connsiteX18" fmla="*/ 4213071 w 5647122"/>
              <a:gd name="connsiteY18" fmla="*/ 2456082 h 2456082"/>
              <a:gd name="connsiteX19" fmla="*/ 3821433 w 5647122"/>
              <a:gd name="connsiteY19" fmla="*/ 2456082 h 2456082"/>
              <a:gd name="connsiteX20" fmla="*/ 3188374 w 5647122"/>
              <a:gd name="connsiteY20" fmla="*/ 2456082 h 2456082"/>
              <a:gd name="connsiteX21" fmla="*/ 2651884 w 5647122"/>
              <a:gd name="connsiteY21" fmla="*/ 2456082 h 2456082"/>
              <a:gd name="connsiteX22" fmla="*/ 2018826 w 5647122"/>
              <a:gd name="connsiteY22" fmla="*/ 2456082 h 2456082"/>
              <a:gd name="connsiteX23" fmla="*/ 1530620 w 5647122"/>
              <a:gd name="connsiteY23" fmla="*/ 2456082 h 2456082"/>
              <a:gd name="connsiteX24" fmla="*/ 1090698 w 5647122"/>
              <a:gd name="connsiteY24" fmla="*/ 2456082 h 2456082"/>
              <a:gd name="connsiteX25" fmla="*/ 409355 w 5647122"/>
              <a:gd name="connsiteY25" fmla="*/ 2456082 h 2456082"/>
              <a:gd name="connsiteX26" fmla="*/ 0 w 5647122"/>
              <a:gd name="connsiteY26" fmla="*/ 2046727 h 2456082"/>
              <a:gd name="connsiteX27" fmla="*/ 0 w 5647122"/>
              <a:gd name="connsiteY27" fmla="*/ 1500936 h 2456082"/>
              <a:gd name="connsiteX28" fmla="*/ 0 w 5647122"/>
              <a:gd name="connsiteY28" fmla="*/ 922398 h 2456082"/>
              <a:gd name="connsiteX29" fmla="*/ 0 w 5647122"/>
              <a:gd name="connsiteY29" fmla="*/ 409355 h 245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7122" h="2456082" fill="none" extrusionOk="0">
                <a:moveTo>
                  <a:pt x="0" y="409355"/>
                </a:moveTo>
                <a:cubicBezTo>
                  <a:pt x="-12090" y="220966"/>
                  <a:pt x="167237" y="-50502"/>
                  <a:pt x="409355" y="0"/>
                </a:cubicBezTo>
                <a:cubicBezTo>
                  <a:pt x="529411" y="-37824"/>
                  <a:pt x="837344" y="55382"/>
                  <a:pt x="945845" y="0"/>
                </a:cubicBezTo>
                <a:cubicBezTo>
                  <a:pt x="1054346" y="-55382"/>
                  <a:pt x="1282944" y="12380"/>
                  <a:pt x="1385767" y="0"/>
                </a:cubicBezTo>
                <a:cubicBezTo>
                  <a:pt x="1488590" y="-12380"/>
                  <a:pt x="1640839" y="41013"/>
                  <a:pt x="1777405" y="0"/>
                </a:cubicBezTo>
                <a:cubicBezTo>
                  <a:pt x="1913971" y="-41013"/>
                  <a:pt x="2021425" y="43813"/>
                  <a:pt x="2217327" y="0"/>
                </a:cubicBezTo>
                <a:cubicBezTo>
                  <a:pt x="2413229" y="-43813"/>
                  <a:pt x="2532655" y="46809"/>
                  <a:pt x="2802101" y="0"/>
                </a:cubicBezTo>
                <a:cubicBezTo>
                  <a:pt x="3071547" y="-46809"/>
                  <a:pt x="3035172" y="205"/>
                  <a:pt x="3242023" y="0"/>
                </a:cubicBezTo>
                <a:cubicBezTo>
                  <a:pt x="3448874" y="-205"/>
                  <a:pt x="3443893" y="45541"/>
                  <a:pt x="3633661" y="0"/>
                </a:cubicBezTo>
                <a:cubicBezTo>
                  <a:pt x="3823429" y="-45541"/>
                  <a:pt x="3922274" y="8070"/>
                  <a:pt x="4073583" y="0"/>
                </a:cubicBezTo>
                <a:cubicBezTo>
                  <a:pt x="4224892" y="-8070"/>
                  <a:pt x="4345859" y="26424"/>
                  <a:pt x="4561789" y="0"/>
                </a:cubicBezTo>
                <a:cubicBezTo>
                  <a:pt x="4777719" y="-26424"/>
                  <a:pt x="5030756" y="47874"/>
                  <a:pt x="5237767" y="0"/>
                </a:cubicBezTo>
                <a:cubicBezTo>
                  <a:pt x="5448211" y="15522"/>
                  <a:pt x="5708887" y="197136"/>
                  <a:pt x="5647122" y="409355"/>
                </a:cubicBezTo>
                <a:cubicBezTo>
                  <a:pt x="5703615" y="688024"/>
                  <a:pt x="5603460" y="795822"/>
                  <a:pt x="5647122" y="987893"/>
                </a:cubicBezTo>
                <a:cubicBezTo>
                  <a:pt x="5690784" y="1179964"/>
                  <a:pt x="5637849" y="1353290"/>
                  <a:pt x="5647122" y="1566431"/>
                </a:cubicBezTo>
                <a:cubicBezTo>
                  <a:pt x="5656395" y="1779572"/>
                  <a:pt x="5622464" y="1852136"/>
                  <a:pt x="5647122" y="2046727"/>
                </a:cubicBezTo>
                <a:cubicBezTo>
                  <a:pt x="5635843" y="2314118"/>
                  <a:pt x="5489973" y="2412086"/>
                  <a:pt x="5237767" y="2456082"/>
                </a:cubicBezTo>
                <a:cubicBezTo>
                  <a:pt x="5120737" y="2490842"/>
                  <a:pt x="4887587" y="2431037"/>
                  <a:pt x="4749561" y="2456082"/>
                </a:cubicBezTo>
                <a:cubicBezTo>
                  <a:pt x="4611535" y="2481127"/>
                  <a:pt x="4404265" y="2439513"/>
                  <a:pt x="4213071" y="2456082"/>
                </a:cubicBezTo>
                <a:cubicBezTo>
                  <a:pt x="4021877" y="2472651"/>
                  <a:pt x="3930588" y="2421017"/>
                  <a:pt x="3821433" y="2456082"/>
                </a:cubicBezTo>
                <a:cubicBezTo>
                  <a:pt x="3712278" y="2491147"/>
                  <a:pt x="3363732" y="2435912"/>
                  <a:pt x="3188374" y="2456082"/>
                </a:cubicBezTo>
                <a:cubicBezTo>
                  <a:pt x="3013016" y="2476252"/>
                  <a:pt x="2835165" y="2447332"/>
                  <a:pt x="2651884" y="2456082"/>
                </a:cubicBezTo>
                <a:cubicBezTo>
                  <a:pt x="2468603" y="2464832"/>
                  <a:pt x="2335346" y="2442613"/>
                  <a:pt x="2018826" y="2456082"/>
                </a:cubicBezTo>
                <a:cubicBezTo>
                  <a:pt x="1702306" y="2469551"/>
                  <a:pt x="1670114" y="2408128"/>
                  <a:pt x="1530620" y="2456082"/>
                </a:cubicBezTo>
                <a:cubicBezTo>
                  <a:pt x="1391126" y="2504036"/>
                  <a:pt x="1187903" y="2428449"/>
                  <a:pt x="1090698" y="2456082"/>
                </a:cubicBezTo>
                <a:cubicBezTo>
                  <a:pt x="993493" y="2483715"/>
                  <a:pt x="740096" y="2419856"/>
                  <a:pt x="409355" y="2456082"/>
                </a:cubicBezTo>
                <a:cubicBezTo>
                  <a:pt x="157654" y="2465069"/>
                  <a:pt x="-480" y="2248847"/>
                  <a:pt x="0" y="2046727"/>
                </a:cubicBezTo>
                <a:cubicBezTo>
                  <a:pt x="-11323" y="1824142"/>
                  <a:pt x="63599" y="1696546"/>
                  <a:pt x="0" y="1500936"/>
                </a:cubicBezTo>
                <a:cubicBezTo>
                  <a:pt x="-63599" y="1305326"/>
                  <a:pt x="18950" y="1203087"/>
                  <a:pt x="0" y="922398"/>
                </a:cubicBezTo>
                <a:cubicBezTo>
                  <a:pt x="-18950" y="641709"/>
                  <a:pt x="56314" y="542103"/>
                  <a:pt x="0" y="409355"/>
                </a:cubicBezTo>
                <a:close/>
              </a:path>
              <a:path w="5647122" h="2456082" stroke="0" extrusionOk="0">
                <a:moveTo>
                  <a:pt x="0" y="409355"/>
                </a:moveTo>
                <a:cubicBezTo>
                  <a:pt x="-8283" y="178165"/>
                  <a:pt x="163363" y="7473"/>
                  <a:pt x="409355" y="0"/>
                </a:cubicBezTo>
                <a:cubicBezTo>
                  <a:pt x="668282" y="-4317"/>
                  <a:pt x="849495" y="41309"/>
                  <a:pt x="1042413" y="0"/>
                </a:cubicBezTo>
                <a:cubicBezTo>
                  <a:pt x="1235331" y="-41309"/>
                  <a:pt x="1378743" y="7458"/>
                  <a:pt x="1530620" y="0"/>
                </a:cubicBezTo>
                <a:cubicBezTo>
                  <a:pt x="1682497" y="-7458"/>
                  <a:pt x="1882186" y="45515"/>
                  <a:pt x="1970542" y="0"/>
                </a:cubicBezTo>
                <a:cubicBezTo>
                  <a:pt x="2058898" y="-45515"/>
                  <a:pt x="2386003" y="28871"/>
                  <a:pt x="2555316" y="0"/>
                </a:cubicBezTo>
                <a:cubicBezTo>
                  <a:pt x="2724629" y="-28871"/>
                  <a:pt x="2856164" y="26301"/>
                  <a:pt x="3043522" y="0"/>
                </a:cubicBezTo>
                <a:cubicBezTo>
                  <a:pt x="3230880" y="-26301"/>
                  <a:pt x="3423939" y="75340"/>
                  <a:pt x="3676580" y="0"/>
                </a:cubicBezTo>
                <a:cubicBezTo>
                  <a:pt x="3929221" y="-75340"/>
                  <a:pt x="3957089" y="15623"/>
                  <a:pt x="4116502" y="0"/>
                </a:cubicBezTo>
                <a:cubicBezTo>
                  <a:pt x="4275915" y="-15623"/>
                  <a:pt x="4453680" y="16166"/>
                  <a:pt x="4749561" y="0"/>
                </a:cubicBezTo>
                <a:cubicBezTo>
                  <a:pt x="5045442" y="-16166"/>
                  <a:pt x="5066987" y="2969"/>
                  <a:pt x="5237767" y="0"/>
                </a:cubicBezTo>
                <a:cubicBezTo>
                  <a:pt x="5419119" y="-2558"/>
                  <a:pt x="5657244" y="155517"/>
                  <a:pt x="5647122" y="409355"/>
                </a:cubicBezTo>
                <a:cubicBezTo>
                  <a:pt x="5662219" y="666004"/>
                  <a:pt x="5610587" y="781394"/>
                  <a:pt x="5647122" y="971519"/>
                </a:cubicBezTo>
                <a:cubicBezTo>
                  <a:pt x="5683657" y="1161644"/>
                  <a:pt x="5600386" y="1283442"/>
                  <a:pt x="5647122" y="1550057"/>
                </a:cubicBezTo>
                <a:cubicBezTo>
                  <a:pt x="5693858" y="1816672"/>
                  <a:pt x="5596092" y="1898993"/>
                  <a:pt x="5647122" y="2046727"/>
                </a:cubicBezTo>
                <a:cubicBezTo>
                  <a:pt x="5601817" y="2280248"/>
                  <a:pt x="5428505" y="2431696"/>
                  <a:pt x="5237767" y="2456082"/>
                </a:cubicBezTo>
                <a:cubicBezTo>
                  <a:pt x="5033916" y="2462506"/>
                  <a:pt x="4861472" y="2448258"/>
                  <a:pt x="4652993" y="2456082"/>
                </a:cubicBezTo>
                <a:cubicBezTo>
                  <a:pt x="4444514" y="2463906"/>
                  <a:pt x="4276910" y="2413858"/>
                  <a:pt x="4116502" y="2456082"/>
                </a:cubicBezTo>
                <a:cubicBezTo>
                  <a:pt x="3956094" y="2498306"/>
                  <a:pt x="3909176" y="2412130"/>
                  <a:pt x="3724865" y="2456082"/>
                </a:cubicBezTo>
                <a:cubicBezTo>
                  <a:pt x="3540554" y="2500034"/>
                  <a:pt x="3489466" y="2423244"/>
                  <a:pt x="3284943" y="2456082"/>
                </a:cubicBezTo>
                <a:cubicBezTo>
                  <a:pt x="3080420" y="2488920"/>
                  <a:pt x="2793649" y="2438999"/>
                  <a:pt x="2651884" y="2456082"/>
                </a:cubicBezTo>
                <a:cubicBezTo>
                  <a:pt x="2510119" y="2473165"/>
                  <a:pt x="2271691" y="2412908"/>
                  <a:pt x="2115394" y="2456082"/>
                </a:cubicBezTo>
                <a:cubicBezTo>
                  <a:pt x="1959097" y="2499256"/>
                  <a:pt x="1860666" y="2418808"/>
                  <a:pt x="1675472" y="2456082"/>
                </a:cubicBezTo>
                <a:cubicBezTo>
                  <a:pt x="1490278" y="2493356"/>
                  <a:pt x="1319623" y="2409496"/>
                  <a:pt x="1138982" y="2456082"/>
                </a:cubicBezTo>
                <a:cubicBezTo>
                  <a:pt x="958341" y="2502668"/>
                  <a:pt x="612198" y="2424991"/>
                  <a:pt x="409355" y="2456082"/>
                </a:cubicBezTo>
                <a:cubicBezTo>
                  <a:pt x="188199" y="2440934"/>
                  <a:pt x="31274" y="2306624"/>
                  <a:pt x="0" y="2046727"/>
                </a:cubicBezTo>
                <a:cubicBezTo>
                  <a:pt x="-52633" y="1798965"/>
                  <a:pt x="60909" y="1692024"/>
                  <a:pt x="0" y="1468189"/>
                </a:cubicBezTo>
                <a:cubicBezTo>
                  <a:pt x="-60909" y="1244354"/>
                  <a:pt x="51950" y="1039557"/>
                  <a:pt x="0" y="906025"/>
                </a:cubicBezTo>
                <a:cubicBezTo>
                  <a:pt x="-51950" y="772493"/>
                  <a:pt x="43269" y="554846"/>
                  <a:pt x="0" y="409355"/>
                </a:cubicBezTo>
                <a:close/>
              </a:path>
            </a:pathLst>
          </a:custGeom>
          <a:solidFill>
            <a:schemeClr val="bg1"/>
          </a:solidFill>
          <a:ln w="38100">
            <a:extLst>
              <a:ext uri="{C807C97D-BFC1-408E-A445-0C87EB9F89A2}">
                <ask:lineSketchStyleProps xmlns:ask="http://schemas.microsoft.com/office/drawing/2018/sketchyshapes" xmln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9728" lvl="0" indent="0">
              <a:buNone/>
            </a:pPr>
            <a:r>
              <a:rPr lang="en-CA" sz="3200" dirty="0">
                <a:solidFill>
                  <a:schemeClr val="accent1">
                    <a:lumMod val="50000"/>
                  </a:schemeClr>
                </a:solidFill>
              </a:rPr>
              <a:t>Hints and tips…continued </a:t>
            </a:r>
          </a:p>
          <a:p>
            <a:pPr marL="457200" lvl="0" indent="-277813">
              <a:buFont typeface="+mj-lt"/>
              <a:buAutoNum type="arabicPeriod"/>
            </a:pPr>
            <a:r>
              <a:rPr lang="en-US" sz="2000" dirty="0">
                <a:solidFill>
                  <a:schemeClr val="accent1">
                    <a:lumMod val="50000"/>
                  </a:schemeClr>
                </a:solidFill>
              </a:rPr>
              <a:t>Short posts are good.</a:t>
            </a:r>
          </a:p>
          <a:p>
            <a:pPr marL="457200" indent="-277813">
              <a:buFont typeface="+mj-lt"/>
              <a:buAutoNum type="arabicPeriod"/>
            </a:pPr>
            <a:r>
              <a:rPr lang="en-CA" sz="2000" dirty="0">
                <a:solidFill>
                  <a:schemeClr val="accent1">
                    <a:lumMod val="50000"/>
                  </a:schemeClr>
                </a:solidFill>
              </a:rPr>
              <a:t>How might your post help others?</a:t>
            </a:r>
          </a:p>
          <a:p>
            <a:pPr marL="457200" indent="-277813">
              <a:buFont typeface="+mj-lt"/>
              <a:buAutoNum type="arabicPeriod"/>
            </a:pPr>
            <a:r>
              <a:rPr lang="en-CA" sz="2000" dirty="0">
                <a:solidFill>
                  <a:schemeClr val="accent1">
                    <a:lumMod val="50000"/>
                  </a:schemeClr>
                </a:solidFill>
              </a:rPr>
              <a:t>What action can people take?</a:t>
            </a:r>
          </a:p>
          <a:p>
            <a:pPr algn="ctr"/>
            <a:endParaRPr lang="en-CA" dirty="0"/>
          </a:p>
        </p:txBody>
      </p:sp>
      <p:sp>
        <p:nvSpPr>
          <p:cNvPr id="8" name="Rectangle: Rounded Corners 7">
            <a:extLst>
              <a:ext uri="{FF2B5EF4-FFF2-40B4-BE49-F238E27FC236}">
                <a16:creationId xmlns:a16="http://schemas.microsoft.com/office/drawing/2014/main" id="{FEF054FC-EF92-48E7-B294-AEA427F6CE19}"/>
              </a:ext>
            </a:extLst>
          </p:cNvPr>
          <p:cNvSpPr/>
          <p:nvPr/>
        </p:nvSpPr>
        <p:spPr>
          <a:xfrm rot="299986">
            <a:off x="5384879" y="3625540"/>
            <a:ext cx="5648533" cy="2724310"/>
          </a:xfrm>
          <a:custGeom>
            <a:avLst/>
            <a:gdLst>
              <a:gd name="connsiteX0" fmla="*/ 0 w 5648533"/>
              <a:gd name="connsiteY0" fmla="*/ 454061 h 2724310"/>
              <a:gd name="connsiteX1" fmla="*/ 454061 w 5648533"/>
              <a:gd name="connsiteY1" fmla="*/ 0 h 2724310"/>
              <a:gd name="connsiteX2" fmla="*/ 999208 w 5648533"/>
              <a:gd name="connsiteY2" fmla="*/ 0 h 2724310"/>
              <a:gd name="connsiteX3" fmla="*/ 1591760 w 5648533"/>
              <a:gd name="connsiteY3" fmla="*/ 0 h 2724310"/>
              <a:gd name="connsiteX4" fmla="*/ 2279119 w 5648533"/>
              <a:gd name="connsiteY4" fmla="*/ 0 h 2724310"/>
              <a:gd name="connsiteX5" fmla="*/ 2776862 w 5648533"/>
              <a:gd name="connsiteY5" fmla="*/ 0 h 2724310"/>
              <a:gd name="connsiteX6" fmla="*/ 3322010 w 5648533"/>
              <a:gd name="connsiteY6" fmla="*/ 0 h 2724310"/>
              <a:gd name="connsiteX7" fmla="*/ 3819753 w 5648533"/>
              <a:gd name="connsiteY7" fmla="*/ 0 h 2724310"/>
              <a:gd name="connsiteX8" fmla="*/ 4317496 w 5648533"/>
              <a:gd name="connsiteY8" fmla="*/ 0 h 2724310"/>
              <a:gd name="connsiteX9" fmla="*/ 5194472 w 5648533"/>
              <a:gd name="connsiteY9" fmla="*/ 0 h 2724310"/>
              <a:gd name="connsiteX10" fmla="*/ 5648533 w 5648533"/>
              <a:gd name="connsiteY10" fmla="*/ 454061 h 2724310"/>
              <a:gd name="connsiteX11" fmla="*/ 5648533 w 5648533"/>
              <a:gd name="connsiteY11" fmla="*/ 853622 h 2724310"/>
              <a:gd name="connsiteX12" fmla="*/ 5648533 w 5648533"/>
              <a:gd name="connsiteY12" fmla="*/ 1253184 h 2724310"/>
              <a:gd name="connsiteX13" fmla="*/ 5648533 w 5648533"/>
              <a:gd name="connsiteY13" fmla="*/ 1707231 h 2724310"/>
              <a:gd name="connsiteX14" fmla="*/ 5648533 w 5648533"/>
              <a:gd name="connsiteY14" fmla="*/ 2270249 h 2724310"/>
              <a:gd name="connsiteX15" fmla="*/ 5194472 w 5648533"/>
              <a:gd name="connsiteY15" fmla="*/ 2724310 h 2724310"/>
              <a:gd name="connsiteX16" fmla="*/ 4554517 w 5648533"/>
              <a:gd name="connsiteY16" fmla="*/ 2724310 h 2724310"/>
              <a:gd name="connsiteX17" fmla="*/ 3867157 w 5648533"/>
              <a:gd name="connsiteY17" fmla="*/ 2724310 h 2724310"/>
              <a:gd name="connsiteX18" fmla="*/ 3322010 w 5648533"/>
              <a:gd name="connsiteY18" fmla="*/ 2724310 h 2724310"/>
              <a:gd name="connsiteX19" fmla="*/ 2729458 w 5648533"/>
              <a:gd name="connsiteY19" fmla="*/ 2724310 h 2724310"/>
              <a:gd name="connsiteX20" fmla="*/ 2279119 w 5648533"/>
              <a:gd name="connsiteY20" fmla="*/ 2724310 h 2724310"/>
              <a:gd name="connsiteX21" fmla="*/ 1686568 w 5648533"/>
              <a:gd name="connsiteY21" fmla="*/ 2724310 h 2724310"/>
              <a:gd name="connsiteX22" fmla="*/ 1236229 w 5648533"/>
              <a:gd name="connsiteY22" fmla="*/ 2724310 h 2724310"/>
              <a:gd name="connsiteX23" fmla="*/ 454061 w 5648533"/>
              <a:gd name="connsiteY23" fmla="*/ 2724310 h 2724310"/>
              <a:gd name="connsiteX24" fmla="*/ 0 w 5648533"/>
              <a:gd name="connsiteY24" fmla="*/ 2270249 h 2724310"/>
              <a:gd name="connsiteX25" fmla="*/ 0 w 5648533"/>
              <a:gd name="connsiteY25" fmla="*/ 1798040 h 2724310"/>
              <a:gd name="connsiteX26" fmla="*/ 0 w 5648533"/>
              <a:gd name="connsiteY26" fmla="*/ 1325831 h 2724310"/>
              <a:gd name="connsiteX27" fmla="*/ 0 w 5648533"/>
              <a:gd name="connsiteY27" fmla="*/ 454061 h 272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48533" h="2724310" fill="none" extrusionOk="0">
                <a:moveTo>
                  <a:pt x="0" y="454061"/>
                </a:moveTo>
                <a:cubicBezTo>
                  <a:pt x="22039" y="203078"/>
                  <a:pt x="224996" y="45945"/>
                  <a:pt x="454061" y="0"/>
                </a:cubicBezTo>
                <a:cubicBezTo>
                  <a:pt x="705282" y="-32962"/>
                  <a:pt x="776226" y="16089"/>
                  <a:pt x="999208" y="0"/>
                </a:cubicBezTo>
                <a:cubicBezTo>
                  <a:pt x="1222190" y="-16089"/>
                  <a:pt x="1449049" y="14372"/>
                  <a:pt x="1591760" y="0"/>
                </a:cubicBezTo>
                <a:cubicBezTo>
                  <a:pt x="1734471" y="-14372"/>
                  <a:pt x="2096115" y="82470"/>
                  <a:pt x="2279119" y="0"/>
                </a:cubicBezTo>
                <a:cubicBezTo>
                  <a:pt x="2462123" y="-82470"/>
                  <a:pt x="2662584" y="57015"/>
                  <a:pt x="2776862" y="0"/>
                </a:cubicBezTo>
                <a:cubicBezTo>
                  <a:pt x="2891140" y="-57015"/>
                  <a:pt x="3193400" y="8452"/>
                  <a:pt x="3322010" y="0"/>
                </a:cubicBezTo>
                <a:cubicBezTo>
                  <a:pt x="3450620" y="-8452"/>
                  <a:pt x="3685714" y="59679"/>
                  <a:pt x="3819753" y="0"/>
                </a:cubicBezTo>
                <a:cubicBezTo>
                  <a:pt x="3953792" y="-59679"/>
                  <a:pt x="4153710" y="52852"/>
                  <a:pt x="4317496" y="0"/>
                </a:cubicBezTo>
                <a:cubicBezTo>
                  <a:pt x="4481282" y="-52852"/>
                  <a:pt x="4876181" y="8394"/>
                  <a:pt x="5194472" y="0"/>
                </a:cubicBezTo>
                <a:cubicBezTo>
                  <a:pt x="5460227" y="-927"/>
                  <a:pt x="5626840" y="184037"/>
                  <a:pt x="5648533" y="454061"/>
                </a:cubicBezTo>
                <a:cubicBezTo>
                  <a:pt x="5652828" y="549404"/>
                  <a:pt x="5642721" y="691412"/>
                  <a:pt x="5648533" y="853622"/>
                </a:cubicBezTo>
                <a:cubicBezTo>
                  <a:pt x="5654345" y="1015832"/>
                  <a:pt x="5620691" y="1120994"/>
                  <a:pt x="5648533" y="1253184"/>
                </a:cubicBezTo>
                <a:cubicBezTo>
                  <a:pt x="5676375" y="1385374"/>
                  <a:pt x="5635687" y="1503222"/>
                  <a:pt x="5648533" y="1707231"/>
                </a:cubicBezTo>
                <a:cubicBezTo>
                  <a:pt x="5661379" y="1911240"/>
                  <a:pt x="5594556" y="1990789"/>
                  <a:pt x="5648533" y="2270249"/>
                </a:cubicBezTo>
                <a:cubicBezTo>
                  <a:pt x="5671944" y="2527033"/>
                  <a:pt x="5421946" y="2760195"/>
                  <a:pt x="5194472" y="2724310"/>
                </a:cubicBezTo>
                <a:cubicBezTo>
                  <a:pt x="5017939" y="2773869"/>
                  <a:pt x="4810437" y="2691638"/>
                  <a:pt x="4554517" y="2724310"/>
                </a:cubicBezTo>
                <a:cubicBezTo>
                  <a:pt x="4298597" y="2756982"/>
                  <a:pt x="4186775" y="2666169"/>
                  <a:pt x="3867157" y="2724310"/>
                </a:cubicBezTo>
                <a:cubicBezTo>
                  <a:pt x="3547539" y="2782451"/>
                  <a:pt x="3499821" y="2700531"/>
                  <a:pt x="3322010" y="2724310"/>
                </a:cubicBezTo>
                <a:cubicBezTo>
                  <a:pt x="3144199" y="2748089"/>
                  <a:pt x="2855239" y="2689769"/>
                  <a:pt x="2729458" y="2724310"/>
                </a:cubicBezTo>
                <a:cubicBezTo>
                  <a:pt x="2603677" y="2758851"/>
                  <a:pt x="2481266" y="2693657"/>
                  <a:pt x="2279119" y="2724310"/>
                </a:cubicBezTo>
                <a:cubicBezTo>
                  <a:pt x="2076972" y="2754963"/>
                  <a:pt x="1931362" y="2723139"/>
                  <a:pt x="1686568" y="2724310"/>
                </a:cubicBezTo>
                <a:cubicBezTo>
                  <a:pt x="1441774" y="2725481"/>
                  <a:pt x="1414273" y="2701647"/>
                  <a:pt x="1236229" y="2724310"/>
                </a:cubicBezTo>
                <a:cubicBezTo>
                  <a:pt x="1058185" y="2746973"/>
                  <a:pt x="761213" y="2661659"/>
                  <a:pt x="454061" y="2724310"/>
                </a:cubicBezTo>
                <a:cubicBezTo>
                  <a:pt x="238753" y="2742019"/>
                  <a:pt x="-39316" y="2491450"/>
                  <a:pt x="0" y="2270249"/>
                </a:cubicBezTo>
                <a:cubicBezTo>
                  <a:pt x="-51506" y="2172372"/>
                  <a:pt x="38209" y="1910243"/>
                  <a:pt x="0" y="1798040"/>
                </a:cubicBezTo>
                <a:cubicBezTo>
                  <a:pt x="-38209" y="1685837"/>
                  <a:pt x="24120" y="1540655"/>
                  <a:pt x="0" y="1325831"/>
                </a:cubicBezTo>
                <a:cubicBezTo>
                  <a:pt x="-24120" y="1111007"/>
                  <a:pt x="98049" y="836470"/>
                  <a:pt x="0" y="454061"/>
                </a:cubicBezTo>
                <a:close/>
              </a:path>
              <a:path w="5648533" h="2724310" stroke="0" extrusionOk="0">
                <a:moveTo>
                  <a:pt x="0" y="454061"/>
                </a:moveTo>
                <a:cubicBezTo>
                  <a:pt x="-13717" y="225201"/>
                  <a:pt x="187986" y="-5502"/>
                  <a:pt x="454061" y="0"/>
                </a:cubicBezTo>
                <a:cubicBezTo>
                  <a:pt x="715158" y="-10256"/>
                  <a:pt x="997095" y="149"/>
                  <a:pt x="1141421" y="0"/>
                </a:cubicBezTo>
                <a:cubicBezTo>
                  <a:pt x="1285747" y="-149"/>
                  <a:pt x="1600811" y="17737"/>
                  <a:pt x="1781376" y="0"/>
                </a:cubicBezTo>
                <a:cubicBezTo>
                  <a:pt x="1961941" y="-17737"/>
                  <a:pt x="2025617" y="14637"/>
                  <a:pt x="2231715" y="0"/>
                </a:cubicBezTo>
                <a:cubicBezTo>
                  <a:pt x="2437813" y="-14637"/>
                  <a:pt x="2593008" y="79770"/>
                  <a:pt x="2919075" y="0"/>
                </a:cubicBezTo>
                <a:cubicBezTo>
                  <a:pt x="3245142" y="-79770"/>
                  <a:pt x="3241646" y="66792"/>
                  <a:pt x="3511626" y="0"/>
                </a:cubicBezTo>
                <a:cubicBezTo>
                  <a:pt x="3781606" y="-66792"/>
                  <a:pt x="3817718" y="37003"/>
                  <a:pt x="3961965" y="0"/>
                </a:cubicBezTo>
                <a:cubicBezTo>
                  <a:pt x="4106212" y="-37003"/>
                  <a:pt x="4340034" y="16686"/>
                  <a:pt x="4459708" y="0"/>
                </a:cubicBezTo>
                <a:cubicBezTo>
                  <a:pt x="4579382" y="-16686"/>
                  <a:pt x="4994295" y="36658"/>
                  <a:pt x="5194472" y="0"/>
                </a:cubicBezTo>
                <a:cubicBezTo>
                  <a:pt x="5408775" y="-54692"/>
                  <a:pt x="5698420" y="240611"/>
                  <a:pt x="5648533" y="454061"/>
                </a:cubicBezTo>
                <a:cubicBezTo>
                  <a:pt x="5685764" y="594755"/>
                  <a:pt x="5607117" y="770286"/>
                  <a:pt x="5648533" y="908108"/>
                </a:cubicBezTo>
                <a:cubicBezTo>
                  <a:pt x="5689949" y="1045930"/>
                  <a:pt x="5612892" y="1268879"/>
                  <a:pt x="5648533" y="1398479"/>
                </a:cubicBezTo>
                <a:cubicBezTo>
                  <a:pt x="5684174" y="1528079"/>
                  <a:pt x="5616979" y="1695988"/>
                  <a:pt x="5648533" y="1834364"/>
                </a:cubicBezTo>
                <a:cubicBezTo>
                  <a:pt x="5680087" y="1972741"/>
                  <a:pt x="5639658" y="2181721"/>
                  <a:pt x="5648533" y="2270249"/>
                </a:cubicBezTo>
                <a:cubicBezTo>
                  <a:pt x="5673446" y="2564420"/>
                  <a:pt x="5395198" y="2759301"/>
                  <a:pt x="5194472" y="2724310"/>
                </a:cubicBezTo>
                <a:cubicBezTo>
                  <a:pt x="4946163" y="2728466"/>
                  <a:pt x="4753605" y="2668555"/>
                  <a:pt x="4601921" y="2724310"/>
                </a:cubicBezTo>
                <a:cubicBezTo>
                  <a:pt x="4450237" y="2780065"/>
                  <a:pt x="4244981" y="2681698"/>
                  <a:pt x="4104177" y="2724310"/>
                </a:cubicBezTo>
                <a:cubicBezTo>
                  <a:pt x="3963373" y="2766922"/>
                  <a:pt x="3773337" y="2663167"/>
                  <a:pt x="3511626" y="2724310"/>
                </a:cubicBezTo>
                <a:cubicBezTo>
                  <a:pt x="3249915" y="2785453"/>
                  <a:pt x="3229080" y="2705115"/>
                  <a:pt x="2966479" y="2724310"/>
                </a:cubicBezTo>
                <a:cubicBezTo>
                  <a:pt x="2703878" y="2743505"/>
                  <a:pt x="2586029" y="2720995"/>
                  <a:pt x="2421332" y="2724310"/>
                </a:cubicBezTo>
                <a:cubicBezTo>
                  <a:pt x="2256635" y="2727625"/>
                  <a:pt x="1880489" y="2721276"/>
                  <a:pt x="1733972" y="2724310"/>
                </a:cubicBezTo>
                <a:cubicBezTo>
                  <a:pt x="1587455" y="2727344"/>
                  <a:pt x="1276758" y="2691765"/>
                  <a:pt x="1094016" y="2724310"/>
                </a:cubicBezTo>
                <a:cubicBezTo>
                  <a:pt x="911274" y="2756855"/>
                  <a:pt x="636978" y="2682890"/>
                  <a:pt x="454061" y="2724310"/>
                </a:cubicBezTo>
                <a:cubicBezTo>
                  <a:pt x="220285" y="2684729"/>
                  <a:pt x="50691" y="2513807"/>
                  <a:pt x="0" y="2270249"/>
                </a:cubicBezTo>
                <a:cubicBezTo>
                  <a:pt x="-8401" y="2113914"/>
                  <a:pt x="34036" y="1893597"/>
                  <a:pt x="0" y="1779878"/>
                </a:cubicBezTo>
                <a:cubicBezTo>
                  <a:pt x="-34036" y="1666159"/>
                  <a:pt x="37451" y="1453276"/>
                  <a:pt x="0" y="1362155"/>
                </a:cubicBezTo>
                <a:cubicBezTo>
                  <a:pt x="-37451" y="1271034"/>
                  <a:pt x="32147" y="1066379"/>
                  <a:pt x="0" y="944432"/>
                </a:cubicBezTo>
                <a:cubicBezTo>
                  <a:pt x="-32147" y="822485"/>
                  <a:pt x="43884" y="673801"/>
                  <a:pt x="0" y="454061"/>
                </a:cubicBezTo>
                <a:close/>
              </a:path>
            </a:pathLst>
          </a:custGeom>
          <a:solidFill>
            <a:schemeClr val="bg1"/>
          </a:solidFill>
          <a:ln w="38100">
            <a:solidFill>
              <a:schemeClr val="accent6">
                <a:lumMod val="50000"/>
              </a:schemeClr>
            </a:solidFill>
            <a:extLst>
              <a:ext uri="{C807C97D-BFC1-408E-A445-0C87EB9F89A2}">
                <ask:lineSketchStyleProps xmlns:ask="http://schemas.microsoft.com/office/drawing/2018/sketchyshapes" xmlns="" sd="96015147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9728" lvl="0"/>
            <a:r>
              <a:rPr lang="fr-FR" sz="3200" dirty="0">
                <a:solidFill>
                  <a:schemeClr val="accent6">
                    <a:lumMod val="50000"/>
                  </a:schemeClr>
                </a:solidFill>
              </a:rPr>
              <a:t>Trucs et conseils…suite</a:t>
            </a:r>
          </a:p>
          <a:p>
            <a:pPr marL="457200" lvl="0" indent="-277813">
              <a:buFont typeface="+mj-lt"/>
              <a:buAutoNum type="arabicPeriod"/>
            </a:pPr>
            <a:r>
              <a:rPr lang="fr-FR" sz="2000" dirty="0">
                <a:solidFill>
                  <a:schemeClr val="accent6">
                    <a:lumMod val="50000"/>
                  </a:schemeClr>
                </a:solidFill>
              </a:rPr>
              <a:t>Les messages courts sont bons.</a:t>
            </a:r>
            <a:endParaRPr lang="en-CA" sz="2000" dirty="0">
              <a:solidFill>
                <a:schemeClr val="accent6">
                  <a:lumMod val="50000"/>
                </a:schemeClr>
              </a:solidFill>
            </a:endParaRPr>
          </a:p>
          <a:p>
            <a:pPr marL="457200" indent="-277813">
              <a:buFont typeface="+mj-lt"/>
              <a:buAutoNum type="arabicPeriod"/>
            </a:pPr>
            <a:r>
              <a:rPr lang="fr-FR" sz="2000" dirty="0">
                <a:solidFill>
                  <a:schemeClr val="accent6">
                    <a:lumMod val="50000"/>
                  </a:schemeClr>
                </a:solidFill>
              </a:rPr>
              <a:t>Comment votre message pourrait-il aider d'autres personnes ?</a:t>
            </a:r>
          </a:p>
          <a:p>
            <a:pPr marL="457200" indent="-277813">
              <a:buFont typeface="+mj-lt"/>
              <a:buAutoNum type="arabicPeriod"/>
            </a:pPr>
            <a:r>
              <a:rPr lang="fr-FR" sz="2000" dirty="0">
                <a:solidFill>
                  <a:schemeClr val="accent6">
                    <a:lumMod val="50000"/>
                  </a:schemeClr>
                </a:solidFill>
              </a:rPr>
              <a:t>Quelle action les gens peuvent-ils entreprendre ?</a:t>
            </a:r>
            <a:endParaRPr lang="en-CA" sz="2000" dirty="0">
              <a:solidFill>
                <a:schemeClr val="accent6">
                  <a:lumMod val="50000"/>
                </a:schemeClr>
              </a:solidFill>
            </a:endParaRPr>
          </a:p>
          <a:p>
            <a:pPr algn="ctr"/>
            <a:endParaRPr lang="en-CA" dirty="0"/>
          </a:p>
        </p:txBody>
      </p:sp>
    </p:spTree>
    <p:extLst>
      <p:ext uri="{BB962C8B-B14F-4D97-AF65-F5344CB8AC3E}">
        <p14:creationId xmlns:p14="http://schemas.microsoft.com/office/powerpoint/2010/main" val="198976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873C67-7CC4-4BD5-8A90-6F3E7F24E24E}"/>
              </a:ext>
            </a:extLst>
          </p:cNvPr>
          <p:cNvSpPr/>
          <p:nvPr/>
        </p:nvSpPr>
        <p:spPr>
          <a:xfrm>
            <a:off x="0" y="3016665"/>
            <a:ext cx="12192000" cy="248682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DCEE6377-7FFE-419B-96AA-1CE716ED88F9}"/>
              </a:ext>
            </a:extLst>
          </p:cNvPr>
          <p:cNvSpPr>
            <a:spLocks noGrp="1"/>
          </p:cNvSpPr>
          <p:nvPr>
            <p:ph type="sldNum" sz="quarter" idx="12"/>
          </p:nvPr>
        </p:nvSpPr>
        <p:spPr/>
        <p:txBody>
          <a:bodyPr/>
          <a:lstStyle/>
          <a:p>
            <a:fld id="{401CF334-2D5C-4859-84A6-CA7E6E43FAEB}" type="slidenum">
              <a:rPr lang="en-US" smtClean="0"/>
              <a:t>12</a:t>
            </a:fld>
            <a:endParaRPr lang="en-US" dirty="0"/>
          </a:p>
        </p:txBody>
      </p:sp>
      <p:sp>
        <p:nvSpPr>
          <p:cNvPr id="3" name="Title 2">
            <a:extLst>
              <a:ext uri="{FF2B5EF4-FFF2-40B4-BE49-F238E27FC236}">
                <a16:creationId xmlns:a16="http://schemas.microsoft.com/office/drawing/2014/main" id="{0CEF9198-4782-4A5B-A81C-8218BFB09AEF}"/>
              </a:ext>
            </a:extLst>
          </p:cNvPr>
          <p:cNvSpPr>
            <a:spLocks noGrp="1"/>
          </p:cNvSpPr>
          <p:nvPr>
            <p:ph type="title" idx="4294967295"/>
          </p:nvPr>
        </p:nvSpPr>
        <p:spPr>
          <a:xfrm>
            <a:off x="4579758" y="1286965"/>
            <a:ext cx="3032483" cy="586409"/>
          </a:xfrm>
        </p:spPr>
        <p:txBody>
          <a:bodyPr>
            <a:normAutofit fontScale="90000"/>
          </a:bodyPr>
          <a:lstStyle/>
          <a:p>
            <a:r>
              <a:rPr lang="en-US" dirty="0">
                <a:solidFill>
                  <a:schemeClr val="accent1">
                    <a:lumMod val="75000"/>
                  </a:schemeClr>
                </a:solidFill>
              </a:rPr>
              <a:t>Rules? </a:t>
            </a:r>
            <a:r>
              <a:rPr lang="en-US" dirty="0" err="1">
                <a:solidFill>
                  <a:schemeClr val="accent6">
                    <a:lumMod val="50000"/>
                  </a:schemeClr>
                </a:solidFill>
              </a:rPr>
              <a:t>Regles</a:t>
            </a:r>
            <a:r>
              <a:rPr lang="en-US" dirty="0">
                <a:solidFill>
                  <a:schemeClr val="accent6">
                    <a:lumMod val="50000"/>
                  </a:schemeClr>
                </a:solidFill>
              </a:rPr>
              <a:t> ?</a:t>
            </a:r>
            <a:endParaRPr lang="en-CA" dirty="0">
              <a:solidFill>
                <a:schemeClr val="accent6">
                  <a:lumMod val="50000"/>
                </a:schemeClr>
              </a:solidFill>
            </a:endParaRPr>
          </a:p>
        </p:txBody>
      </p:sp>
      <p:pic>
        <p:nvPicPr>
          <p:cNvPr id="5" name="Picture 4">
            <a:extLst>
              <a:ext uri="{FF2B5EF4-FFF2-40B4-BE49-F238E27FC236}">
                <a16:creationId xmlns:a16="http://schemas.microsoft.com/office/drawing/2014/main" id="{0A4518CD-563B-4A33-B7A3-0F1D30B1F15C}"/>
              </a:ext>
            </a:extLst>
          </p:cNvPr>
          <p:cNvPicPr>
            <a:picLocks noChangeAspect="1"/>
          </p:cNvPicPr>
          <p:nvPr/>
        </p:nvPicPr>
        <p:blipFill>
          <a:blip r:embed="rId3"/>
          <a:stretch>
            <a:fillRect/>
          </a:stretch>
        </p:blipFill>
        <p:spPr>
          <a:xfrm rot="21146027">
            <a:off x="403523" y="2482400"/>
            <a:ext cx="7214557" cy="3195150"/>
          </a:xfrm>
          <a:custGeom>
            <a:avLst/>
            <a:gdLst>
              <a:gd name="connsiteX0" fmla="*/ 0 w 7214557"/>
              <a:gd name="connsiteY0" fmla="*/ 0 h 3195150"/>
              <a:gd name="connsiteX1" fmla="*/ 410675 w 7214557"/>
              <a:gd name="connsiteY1" fmla="*/ 0 h 3195150"/>
              <a:gd name="connsiteX2" fmla="*/ 965641 w 7214557"/>
              <a:gd name="connsiteY2" fmla="*/ 0 h 3195150"/>
              <a:gd name="connsiteX3" fmla="*/ 1376315 w 7214557"/>
              <a:gd name="connsiteY3" fmla="*/ 0 h 3195150"/>
              <a:gd name="connsiteX4" fmla="*/ 1786990 w 7214557"/>
              <a:gd name="connsiteY4" fmla="*/ 0 h 3195150"/>
              <a:gd name="connsiteX5" fmla="*/ 2197665 w 7214557"/>
              <a:gd name="connsiteY5" fmla="*/ 0 h 3195150"/>
              <a:gd name="connsiteX6" fmla="*/ 2536194 w 7214557"/>
              <a:gd name="connsiteY6" fmla="*/ 0 h 3195150"/>
              <a:gd name="connsiteX7" fmla="*/ 3091160 w 7214557"/>
              <a:gd name="connsiteY7" fmla="*/ 0 h 3195150"/>
              <a:gd name="connsiteX8" fmla="*/ 3429689 w 7214557"/>
              <a:gd name="connsiteY8" fmla="*/ 0 h 3195150"/>
              <a:gd name="connsiteX9" fmla="*/ 3768219 w 7214557"/>
              <a:gd name="connsiteY9" fmla="*/ 0 h 3195150"/>
              <a:gd name="connsiteX10" fmla="*/ 4106748 w 7214557"/>
              <a:gd name="connsiteY10" fmla="*/ 0 h 3195150"/>
              <a:gd name="connsiteX11" fmla="*/ 4589568 w 7214557"/>
              <a:gd name="connsiteY11" fmla="*/ 0 h 3195150"/>
              <a:gd name="connsiteX12" fmla="*/ 5216680 w 7214557"/>
              <a:gd name="connsiteY12" fmla="*/ 0 h 3195150"/>
              <a:gd name="connsiteX13" fmla="*/ 5555209 w 7214557"/>
              <a:gd name="connsiteY13" fmla="*/ 0 h 3195150"/>
              <a:gd name="connsiteX14" fmla="*/ 6182320 w 7214557"/>
              <a:gd name="connsiteY14" fmla="*/ 0 h 3195150"/>
              <a:gd name="connsiteX15" fmla="*/ 7214557 w 7214557"/>
              <a:gd name="connsiteY15" fmla="*/ 0 h 3195150"/>
              <a:gd name="connsiteX16" fmla="*/ 7214557 w 7214557"/>
              <a:gd name="connsiteY16" fmla="*/ 468622 h 3195150"/>
              <a:gd name="connsiteX17" fmla="*/ 7214557 w 7214557"/>
              <a:gd name="connsiteY17" fmla="*/ 1001147 h 3195150"/>
              <a:gd name="connsiteX18" fmla="*/ 7214557 w 7214557"/>
              <a:gd name="connsiteY18" fmla="*/ 1437818 h 3195150"/>
              <a:gd name="connsiteX19" fmla="*/ 7214557 w 7214557"/>
              <a:gd name="connsiteY19" fmla="*/ 1874488 h 3195150"/>
              <a:gd name="connsiteX20" fmla="*/ 7214557 w 7214557"/>
              <a:gd name="connsiteY20" fmla="*/ 2311159 h 3195150"/>
              <a:gd name="connsiteX21" fmla="*/ 7214557 w 7214557"/>
              <a:gd name="connsiteY21" fmla="*/ 3195150 h 3195150"/>
              <a:gd name="connsiteX22" fmla="*/ 6803882 w 7214557"/>
              <a:gd name="connsiteY22" fmla="*/ 3195150 h 3195150"/>
              <a:gd name="connsiteX23" fmla="*/ 6393207 w 7214557"/>
              <a:gd name="connsiteY23" fmla="*/ 3195150 h 3195150"/>
              <a:gd name="connsiteX24" fmla="*/ 5910387 w 7214557"/>
              <a:gd name="connsiteY24" fmla="*/ 3195150 h 3195150"/>
              <a:gd name="connsiteX25" fmla="*/ 5571858 w 7214557"/>
              <a:gd name="connsiteY25" fmla="*/ 3195150 h 3195150"/>
              <a:gd name="connsiteX26" fmla="*/ 4944746 w 7214557"/>
              <a:gd name="connsiteY26" fmla="*/ 3195150 h 3195150"/>
              <a:gd name="connsiteX27" fmla="*/ 4389780 w 7214557"/>
              <a:gd name="connsiteY27" fmla="*/ 3195150 h 3195150"/>
              <a:gd name="connsiteX28" fmla="*/ 3906960 w 7214557"/>
              <a:gd name="connsiteY28" fmla="*/ 3195150 h 3195150"/>
              <a:gd name="connsiteX29" fmla="*/ 3207703 w 7214557"/>
              <a:gd name="connsiteY29" fmla="*/ 3195150 h 3195150"/>
              <a:gd name="connsiteX30" fmla="*/ 2869174 w 7214557"/>
              <a:gd name="connsiteY30" fmla="*/ 3195150 h 3195150"/>
              <a:gd name="connsiteX31" fmla="*/ 2458499 w 7214557"/>
              <a:gd name="connsiteY31" fmla="*/ 3195150 h 3195150"/>
              <a:gd name="connsiteX32" fmla="*/ 1759242 w 7214557"/>
              <a:gd name="connsiteY32" fmla="*/ 3195150 h 3195150"/>
              <a:gd name="connsiteX33" fmla="*/ 1276422 w 7214557"/>
              <a:gd name="connsiteY33" fmla="*/ 3195150 h 3195150"/>
              <a:gd name="connsiteX34" fmla="*/ 721456 w 7214557"/>
              <a:gd name="connsiteY34" fmla="*/ 3195150 h 3195150"/>
              <a:gd name="connsiteX35" fmla="*/ 0 w 7214557"/>
              <a:gd name="connsiteY35" fmla="*/ 3195150 h 3195150"/>
              <a:gd name="connsiteX36" fmla="*/ 0 w 7214557"/>
              <a:gd name="connsiteY36" fmla="*/ 2662625 h 3195150"/>
              <a:gd name="connsiteX37" fmla="*/ 0 w 7214557"/>
              <a:gd name="connsiteY37" fmla="*/ 2194003 h 3195150"/>
              <a:gd name="connsiteX38" fmla="*/ 0 w 7214557"/>
              <a:gd name="connsiteY38" fmla="*/ 1693430 h 3195150"/>
              <a:gd name="connsiteX39" fmla="*/ 0 w 7214557"/>
              <a:gd name="connsiteY39" fmla="*/ 1097002 h 3195150"/>
              <a:gd name="connsiteX40" fmla="*/ 0 w 7214557"/>
              <a:gd name="connsiteY40" fmla="*/ 500574 h 3195150"/>
              <a:gd name="connsiteX41" fmla="*/ 0 w 7214557"/>
              <a:gd name="connsiteY41" fmla="*/ 0 h 319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14557" h="3195150" fill="none" extrusionOk="0">
                <a:moveTo>
                  <a:pt x="0" y="0"/>
                </a:moveTo>
                <a:cubicBezTo>
                  <a:pt x="84885" y="-25164"/>
                  <a:pt x="315608" y="34250"/>
                  <a:pt x="410675" y="0"/>
                </a:cubicBezTo>
                <a:cubicBezTo>
                  <a:pt x="505743" y="-34250"/>
                  <a:pt x="776346" y="37037"/>
                  <a:pt x="965641" y="0"/>
                </a:cubicBezTo>
                <a:cubicBezTo>
                  <a:pt x="1154936" y="-37037"/>
                  <a:pt x="1271189" y="11431"/>
                  <a:pt x="1376315" y="0"/>
                </a:cubicBezTo>
                <a:cubicBezTo>
                  <a:pt x="1481441" y="-11431"/>
                  <a:pt x="1582978" y="14163"/>
                  <a:pt x="1786990" y="0"/>
                </a:cubicBezTo>
                <a:cubicBezTo>
                  <a:pt x="1991003" y="-14163"/>
                  <a:pt x="1999415" y="19002"/>
                  <a:pt x="2197665" y="0"/>
                </a:cubicBezTo>
                <a:cubicBezTo>
                  <a:pt x="2395915" y="-19002"/>
                  <a:pt x="2453182" y="7270"/>
                  <a:pt x="2536194" y="0"/>
                </a:cubicBezTo>
                <a:cubicBezTo>
                  <a:pt x="2619206" y="-7270"/>
                  <a:pt x="2859601" y="20444"/>
                  <a:pt x="3091160" y="0"/>
                </a:cubicBezTo>
                <a:cubicBezTo>
                  <a:pt x="3322719" y="-20444"/>
                  <a:pt x="3268161" y="39776"/>
                  <a:pt x="3429689" y="0"/>
                </a:cubicBezTo>
                <a:cubicBezTo>
                  <a:pt x="3591217" y="-39776"/>
                  <a:pt x="3623929" y="12754"/>
                  <a:pt x="3768219" y="0"/>
                </a:cubicBezTo>
                <a:cubicBezTo>
                  <a:pt x="3912509" y="-12754"/>
                  <a:pt x="3977936" y="25949"/>
                  <a:pt x="4106748" y="0"/>
                </a:cubicBezTo>
                <a:cubicBezTo>
                  <a:pt x="4235560" y="-25949"/>
                  <a:pt x="4487621" y="50798"/>
                  <a:pt x="4589568" y="0"/>
                </a:cubicBezTo>
                <a:cubicBezTo>
                  <a:pt x="4691515" y="-50798"/>
                  <a:pt x="4991890" y="2212"/>
                  <a:pt x="5216680" y="0"/>
                </a:cubicBezTo>
                <a:cubicBezTo>
                  <a:pt x="5441470" y="-2212"/>
                  <a:pt x="5405770" y="263"/>
                  <a:pt x="5555209" y="0"/>
                </a:cubicBezTo>
                <a:cubicBezTo>
                  <a:pt x="5704648" y="-263"/>
                  <a:pt x="5874522" y="5784"/>
                  <a:pt x="6182320" y="0"/>
                </a:cubicBezTo>
                <a:cubicBezTo>
                  <a:pt x="6490118" y="-5784"/>
                  <a:pt x="6921675" y="77329"/>
                  <a:pt x="7214557" y="0"/>
                </a:cubicBezTo>
                <a:cubicBezTo>
                  <a:pt x="7262789" y="144076"/>
                  <a:pt x="7193273" y="258690"/>
                  <a:pt x="7214557" y="468622"/>
                </a:cubicBezTo>
                <a:cubicBezTo>
                  <a:pt x="7235841" y="678554"/>
                  <a:pt x="7213250" y="766939"/>
                  <a:pt x="7214557" y="1001147"/>
                </a:cubicBezTo>
                <a:cubicBezTo>
                  <a:pt x="7215864" y="1235355"/>
                  <a:pt x="7198200" y="1329739"/>
                  <a:pt x="7214557" y="1437818"/>
                </a:cubicBezTo>
                <a:cubicBezTo>
                  <a:pt x="7230914" y="1545897"/>
                  <a:pt x="7176798" y="1671720"/>
                  <a:pt x="7214557" y="1874488"/>
                </a:cubicBezTo>
                <a:cubicBezTo>
                  <a:pt x="7252316" y="2077256"/>
                  <a:pt x="7165758" y="2107603"/>
                  <a:pt x="7214557" y="2311159"/>
                </a:cubicBezTo>
                <a:cubicBezTo>
                  <a:pt x="7263356" y="2514715"/>
                  <a:pt x="7123510" y="2933621"/>
                  <a:pt x="7214557" y="3195150"/>
                </a:cubicBezTo>
                <a:cubicBezTo>
                  <a:pt x="7089140" y="3216874"/>
                  <a:pt x="6978459" y="3191085"/>
                  <a:pt x="6803882" y="3195150"/>
                </a:cubicBezTo>
                <a:cubicBezTo>
                  <a:pt x="6629306" y="3199215"/>
                  <a:pt x="6501005" y="3168314"/>
                  <a:pt x="6393207" y="3195150"/>
                </a:cubicBezTo>
                <a:cubicBezTo>
                  <a:pt x="6285410" y="3221986"/>
                  <a:pt x="6015939" y="3161972"/>
                  <a:pt x="5910387" y="3195150"/>
                </a:cubicBezTo>
                <a:cubicBezTo>
                  <a:pt x="5804835" y="3228328"/>
                  <a:pt x="5738476" y="3179684"/>
                  <a:pt x="5571858" y="3195150"/>
                </a:cubicBezTo>
                <a:cubicBezTo>
                  <a:pt x="5405240" y="3210616"/>
                  <a:pt x="5087603" y="3143279"/>
                  <a:pt x="4944746" y="3195150"/>
                </a:cubicBezTo>
                <a:cubicBezTo>
                  <a:pt x="4801889" y="3247021"/>
                  <a:pt x="4554182" y="3193308"/>
                  <a:pt x="4389780" y="3195150"/>
                </a:cubicBezTo>
                <a:cubicBezTo>
                  <a:pt x="4225378" y="3196992"/>
                  <a:pt x="4043990" y="3173698"/>
                  <a:pt x="3906960" y="3195150"/>
                </a:cubicBezTo>
                <a:cubicBezTo>
                  <a:pt x="3769930" y="3216602"/>
                  <a:pt x="3518291" y="3149854"/>
                  <a:pt x="3207703" y="3195150"/>
                </a:cubicBezTo>
                <a:cubicBezTo>
                  <a:pt x="2897115" y="3240446"/>
                  <a:pt x="2958678" y="3161598"/>
                  <a:pt x="2869174" y="3195150"/>
                </a:cubicBezTo>
                <a:cubicBezTo>
                  <a:pt x="2779670" y="3228702"/>
                  <a:pt x="2568572" y="3157232"/>
                  <a:pt x="2458499" y="3195150"/>
                </a:cubicBezTo>
                <a:cubicBezTo>
                  <a:pt x="2348427" y="3233068"/>
                  <a:pt x="1933106" y="3167600"/>
                  <a:pt x="1759242" y="3195150"/>
                </a:cubicBezTo>
                <a:cubicBezTo>
                  <a:pt x="1585378" y="3222700"/>
                  <a:pt x="1382453" y="3138562"/>
                  <a:pt x="1276422" y="3195150"/>
                </a:cubicBezTo>
                <a:cubicBezTo>
                  <a:pt x="1170391" y="3251738"/>
                  <a:pt x="843519" y="3154203"/>
                  <a:pt x="721456" y="3195150"/>
                </a:cubicBezTo>
                <a:cubicBezTo>
                  <a:pt x="599393" y="3236097"/>
                  <a:pt x="325670" y="3128455"/>
                  <a:pt x="0" y="3195150"/>
                </a:cubicBezTo>
                <a:cubicBezTo>
                  <a:pt x="-33296" y="3022542"/>
                  <a:pt x="35321" y="2830745"/>
                  <a:pt x="0" y="2662625"/>
                </a:cubicBezTo>
                <a:cubicBezTo>
                  <a:pt x="-35321" y="2494506"/>
                  <a:pt x="16735" y="2316781"/>
                  <a:pt x="0" y="2194003"/>
                </a:cubicBezTo>
                <a:cubicBezTo>
                  <a:pt x="-16735" y="2071225"/>
                  <a:pt x="21290" y="1901473"/>
                  <a:pt x="0" y="1693430"/>
                </a:cubicBezTo>
                <a:cubicBezTo>
                  <a:pt x="-21290" y="1485387"/>
                  <a:pt x="60761" y="1258689"/>
                  <a:pt x="0" y="1097002"/>
                </a:cubicBezTo>
                <a:cubicBezTo>
                  <a:pt x="-60761" y="935315"/>
                  <a:pt x="32978" y="626453"/>
                  <a:pt x="0" y="500574"/>
                </a:cubicBezTo>
                <a:cubicBezTo>
                  <a:pt x="-32978" y="374695"/>
                  <a:pt x="35698" y="122765"/>
                  <a:pt x="0" y="0"/>
                </a:cubicBezTo>
                <a:close/>
              </a:path>
              <a:path w="7214557" h="3195150" stroke="0" extrusionOk="0">
                <a:moveTo>
                  <a:pt x="0" y="0"/>
                </a:moveTo>
                <a:cubicBezTo>
                  <a:pt x="177625" y="-2543"/>
                  <a:pt x="404100" y="48856"/>
                  <a:pt x="627111" y="0"/>
                </a:cubicBezTo>
                <a:cubicBezTo>
                  <a:pt x="850122" y="-48856"/>
                  <a:pt x="1041228" y="24374"/>
                  <a:pt x="1254223" y="0"/>
                </a:cubicBezTo>
                <a:cubicBezTo>
                  <a:pt x="1467218" y="-24374"/>
                  <a:pt x="1559044" y="57552"/>
                  <a:pt x="1737043" y="0"/>
                </a:cubicBezTo>
                <a:cubicBezTo>
                  <a:pt x="1915042" y="-57552"/>
                  <a:pt x="1994276" y="27796"/>
                  <a:pt x="2075573" y="0"/>
                </a:cubicBezTo>
                <a:cubicBezTo>
                  <a:pt x="2156870" y="-27796"/>
                  <a:pt x="2346510" y="2556"/>
                  <a:pt x="2558393" y="0"/>
                </a:cubicBezTo>
                <a:cubicBezTo>
                  <a:pt x="2770276" y="-2556"/>
                  <a:pt x="2809322" y="33658"/>
                  <a:pt x="2969068" y="0"/>
                </a:cubicBezTo>
                <a:cubicBezTo>
                  <a:pt x="3128814" y="-33658"/>
                  <a:pt x="3318267" y="19053"/>
                  <a:pt x="3451888" y="0"/>
                </a:cubicBezTo>
                <a:cubicBezTo>
                  <a:pt x="3585509" y="-19053"/>
                  <a:pt x="3964373" y="13237"/>
                  <a:pt x="4151145" y="0"/>
                </a:cubicBezTo>
                <a:cubicBezTo>
                  <a:pt x="4337917" y="-13237"/>
                  <a:pt x="4418430" y="33742"/>
                  <a:pt x="4561820" y="0"/>
                </a:cubicBezTo>
                <a:cubicBezTo>
                  <a:pt x="4705210" y="-33742"/>
                  <a:pt x="4810192" y="2305"/>
                  <a:pt x="4900349" y="0"/>
                </a:cubicBezTo>
                <a:cubicBezTo>
                  <a:pt x="4990506" y="-2305"/>
                  <a:pt x="5160116" y="37240"/>
                  <a:pt x="5238878" y="0"/>
                </a:cubicBezTo>
                <a:cubicBezTo>
                  <a:pt x="5317640" y="-37240"/>
                  <a:pt x="5495843" y="45126"/>
                  <a:pt x="5649553" y="0"/>
                </a:cubicBezTo>
                <a:cubicBezTo>
                  <a:pt x="5803263" y="-45126"/>
                  <a:pt x="6133092" y="71029"/>
                  <a:pt x="6276665" y="0"/>
                </a:cubicBezTo>
                <a:cubicBezTo>
                  <a:pt x="6420238" y="-71029"/>
                  <a:pt x="6527923" y="20454"/>
                  <a:pt x="6687339" y="0"/>
                </a:cubicBezTo>
                <a:cubicBezTo>
                  <a:pt x="6846755" y="-20454"/>
                  <a:pt x="6974579" y="56248"/>
                  <a:pt x="7214557" y="0"/>
                </a:cubicBezTo>
                <a:cubicBezTo>
                  <a:pt x="7247480" y="170886"/>
                  <a:pt x="7186782" y="270786"/>
                  <a:pt x="7214557" y="436671"/>
                </a:cubicBezTo>
                <a:cubicBezTo>
                  <a:pt x="7242332" y="602556"/>
                  <a:pt x="7157214" y="825105"/>
                  <a:pt x="7214557" y="969196"/>
                </a:cubicBezTo>
                <a:cubicBezTo>
                  <a:pt x="7271900" y="1113287"/>
                  <a:pt x="7171333" y="1281467"/>
                  <a:pt x="7214557" y="1565624"/>
                </a:cubicBezTo>
                <a:cubicBezTo>
                  <a:pt x="7257781" y="1849781"/>
                  <a:pt x="7160454" y="1929827"/>
                  <a:pt x="7214557" y="2162052"/>
                </a:cubicBezTo>
                <a:cubicBezTo>
                  <a:pt x="7268660" y="2394277"/>
                  <a:pt x="7170814" y="2490082"/>
                  <a:pt x="7214557" y="2726528"/>
                </a:cubicBezTo>
                <a:cubicBezTo>
                  <a:pt x="7258300" y="2962974"/>
                  <a:pt x="7160048" y="3071669"/>
                  <a:pt x="7214557" y="3195150"/>
                </a:cubicBezTo>
                <a:cubicBezTo>
                  <a:pt x="7100609" y="3208240"/>
                  <a:pt x="6884116" y="3179575"/>
                  <a:pt x="6731737" y="3195150"/>
                </a:cubicBezTo>
                <a:cubicBezTo>
                  <a:pt x="6579358" y="3210725"/>
                  <a:pt x="6462589" y="3171848"/>
                  <a:pt x="6248916" y="3195150"/>
                </a:cubicBezTo>
                <a:cubicBezTo>
                  <a:pt x="6035243" y="3218452"/>
                  <a:pt x="5921885" y="3152962"/>
                  <a:pt x="5621805" y="3195150"/>
                </a:cubicBezTo>
                <a:cubicBezTo>
                  <a:pt x="5321725" y="3237338"/>
                  <a:pt x="5448787" y="3182403"/>
                  <a:pt x="5283276" y="3195150"/>
                </a:cubicBezTo>
                <a:cubicBezTo>
                  <a:pt x="5117765" y="3207897"/>
                  <a:pt x="5058871" y="3177236"/>
                  <a:pt x="4872601" y="3195150"/>
                </a:cubicBezTo>
                <a:cubicBezTo>
                  <a:pt x="4686332" y="3213064"/>
                  <a:pt x="4492737" y="3175864"/>
                  <a:pt x="4173344" y="3195150"/>
                </a:cubicBezTo>
                <a:cubicBezTo>
                  <a:pt x="3853951" y="3214436"/>
                  <a:pt x="3760300" y="3134352"/>
                  <a:pt x="3546232" y="3195150"/>
                </a:cubicBezTo>
                <a:cubicBezTo>
                  <a:pt x="3332164" y="3255948"/>
                  <a:pt x="3148712" y="3155823"/>
                  <a:pt x="2919121" y="3195150"/>
                </a:cubicBezTo>
                <a:cubicBezTo>
                  <a:pt x="2689530" y="3234477"/>
                  <a:pt x="2568348" y="3169184"/>
                  <a:pt x="2219864" y="3195150"/>
                </a:cubicBezTo>
                <a:cubicBezTo>
                  <a:pt x="1871380" y="3221116"/>
                  <a:pt x="1840517" y="3179669"/>
                  <a:pt x="1737043" y="3195150"/>
                </a:cubicBezTo>
                <a:cubicBezTo>
                  <a:pt x="1633569" y="3210631"/>
                  <a:pt x="1263113" y="3143945"/>
                  <a:pt x="1037786" y="3195150"/>
                </a:cubicBezTo>
                <a:cubicBezTo>
                  <a:pt x="812459" y="3246355"/>
                  <a:pt x="696010" y="3144089"/>
                  <a:pt x="554966" y="3195150"/>
                </a:cubicBezTo>
                <a:cubicBezTo>
                  <a:pt x="413922" y="3246211"/>
                  <a:pt x="182074" y="3194996"/>
                  <a:pt x="0" y="3195150"/>
                </a:cubicBezTo>
                <a:cubicBezTo>
                  <a:pt x="-22419" y="3020401"/>
                  <a:pt x="24186" y="2916542"/>
                  <a:pt x="0" y="2726528"/>
                </a:cubicBezTo>
                <a:cubicBezTo>
                  <a:pt x="-24186" y="2536514"/>
                  <a:pt x="58198" y="2405164"/>
                  <a:pt x="0" y="2194003"/>
                </a:cubicBezTo>
                <a:cubicBezTo>
                  <a:pt x="-58198" y="1982843"/>
                  <a:pt x="12737" y="1871422"/>
                  <a:pt x="0" y="1693430"/>
                </a:cubicBezTo>
                <a:cubicBezTo>
                  <a:pt x="-12737" y="1515438"/>
                  <a:pt x="8281" y="1439390"/>
                  <a:pt x="0" y="1192856"/>
                </a:cubicBezTo>
                <a:cubicBezTo>
                  <a:pt x="-8281" y="946322"/>
                  <a:pt x="23531" y="932136"/>
                  <a:pt x="0" y="724234"/>
                </a:cubicBezTo>
                <a:cubicBezTo>
                  <a:pt x="-23531" y="516332"/>
                  <a:pt x="68406" y="277875"/>
                  <a:pt x="0" y="0"/>
                </a:cubicBezTo>
                <a:close/>
              </a:path>
            </a:pathLst>
          </a:custGeom>
          <a:ln w="38100">
            <a:solidFill>
              <a:schemeClr val="accent1"/>
            </a:solidFill>
            <a:extLst>
              <a:ext uri="{C807C97D-BFC1-408E-A445-0C87EB9F89A2}">
                <ask:lineSketchStyleProps xmlns:ask="http://schemas.microsoft.com/office/drawing/2018/sketchyshapes" xmlns="" sd="1841380898">
                  <a:prstGeom prst="rect">
                    <a:avLst/>
                  </a:prstGeom>
                  <ask:type>
                    <ask:lineSketchScribble/>
                  </ask:type>
                </ask:lineSketchStyleProps>
              </a:ext>
            </a:extLst>
          </a:ln>
        </p:spPr>
      </p:pic>
      <p:pic>
        <p:nvPicPr>
          <p:cNvPr id="6" name="Picture 5">
            <a:extLst>
              <a:ext uri="{FF2B5EF4-FFF2-40B4-BE49-F238E27FC236}">
                <a16:creationId xmlns:a16="http://schemas.microsoft.com/office/drawing/2014/main" id="{39677814-B3D0-434A-A3A8-6971258D4663}"/>
              </a:ext>
            </a:extLst>
          </p:cNvPr>
          <p:cNvPicPr>
            <a:picLocks noChangeAspect="1"/>
          </p:cNvPicPr>
          <p:nvPr/>
        </p:nvPicPr>
        <p:blipFill>
          <a:blip r:embed="rId4"/>
          <a:stretch>
            <a:fillRect/>
          </a:stretch>
        </p:blipFill>
        <p:spPr>
          <a:xfrm rot="21163078">
            <a:off x="4907232" y="2747639"/>
            <a:ext cx="6979378" cy="2960588"/>
          </a:xfrm>
          <a:custGeom>
            <a:avLst/>
            <a:gdLst>
              <a:gd name="connsiteX0" fmla="*/ 0 w 6979378"/>
              <a:gd name="connsiteY0" fmla="*/ 0 h 2960588"/>
              <a:gd name="connsiteX1" fmla="*/ 721202 w 6979378"/>
              <a:gd name="connsiteY1" fmla="*/ 0 h 2960588"/>
              <a:gd name="connsiteX2" fmla="*/ 1163230 w 6979378"/>
              <a:gd name="connsiteY2" fmla="*/ 0 h 2960588"/>
              <a:gd name="connsiteX3" fmla="*/ 1814638 w 6979378"/>
              <a:gd name="connsiteY3" fmla="*/ 0 h 2960588"/>
              <a:gd name="connsiteX4" fmla="*/ 2256666 w 6979378"/>
              <a:gd name="connsiteY4" fmla="*/ 0 h 2960588"/>
              <a:gd name="connsiteX5" fmla="*/ 2838280 w 6979378"/>
              <a:gd name="connsiteY5" fmla="*/ 0 h 2960588"/>
              <a:gd name="connsiteX6" fmla="*/ 3489689 w 6979378"/>
              <a:gd name="connsiteY6" fmla="*/ 0 h 2960588"/>
              <a:gd name="connsiteX7" fmla="*/ 3861922 w 6979378"/>
              <a:gd name="connsiteY7" fmla="*/ 0 h 2960588"/>
              <a:gd name="connsiteX8" fmla="*/ 4234156 w 6979378"/>
              <a:gd name="connsiteY8" fmla="*/ 0 h 2960588"/>
              <a:gd name="connsiteX9" fmla="*/ 4955358 w 6979378"/>
              <a:gd name="connsiteY9" fmla="*/ 0 h 2960588"/>
              <a:gd name="connsiteX10" fmla="*/ 5536973 w 6979378"/>
              <a:gd name="connsiteY10" fmla="*/ 0 h 2960588"/>
              <a:gd name="connsiteX11" fmla="*/ 5909207 w 6979378"/>
              <a:gd name="connsiteY11" fmla="*/ 0 h 2960588"/>
              <a:gd name="connsiteX12" fmla="*/ 6979378 w 6979378"/>
              <a:gd name="connsiteY12" fmla="*/ 0 h 2960588"/>
              <a:gd name="connsiteX13" fmla="*/ 6979378 w 6979378"/>
              <a:gd name="connsiteY13" fmla="*/ 651329 h 2960588"/>
              <a:gd name="connsiteX14" fmla="*/ 6979378 w 6979378"/>
              <a:gd name="connsiteY14" fmla="*/ 1184235 h 2960588"/>
              <a:gd name="connsiteX15" fmla="*/ 6979378 w 6979378"/>
              <a:gd name="connsiteY15" fmla="*/ 1776353 h 2960588"/>
              <a:gd name="connsiteX16" fmla="*/ 6979378 w 6979378"/>
              <a:gd name="connsiteY16" fmla="*/ 2279653 h 2960588"/>
              <a:gd name="connsiteX17" fmla="*/ 6979378 w 6979378"/>
              <a:gd name="connsiteY17" fmla="*/ 2960588 h 2960588"/>
              <a:gd name="connsiteX18" fmla="*/ 6397763 w 6979378"/>
              <a:gd name="connsiteY18" fmla="*/ 2960588 h 2960588"/>
              <a:gd name="connsiteX19" fmla="*/ 5746355 w 6979378"/>
              <a:gd name="connsiteY19" fmla="*/ 2960588 h 2960588"/>
              <a:gd name="connsiteX20" fmla="*/ 5094946 w 6979378"/>
              <a:gd name="connsiteY20" fmla="*/ 2960588 h 2960588"/>
              <a:gd name="connsiteX21" fmla="*/ 4652919 w 6979378"/>
              <a:gd name="connsiteY21" fmla="*/ 2960588 h 2960588"/>
              <a:gd name="connsiteX22" fmla="*/ 3931716 w 6979378"/>
              <a:gd name="connsiteY22" fmla="*/ 2960588 h 2960588"/>
              <a:gd name="connsiteX23" fmla="*/ 3350101 w 6979378"/>
              <a:gd name="connsiteY23" fmla="*/ 2960588 h 2960588"/>
              <a:gd name="connsiteX24" fmla="*/ 2977868 w 6979378"/>
              <a:gd name="connsiteY24" fmla="*/ 2960588 h 2960588"/>
              <a:gd name="connsiteX25" fmla="*/ 2396253 w 6979378"/>
              <a:gd name="connsiteY25" fmla="*/ 2960588 h 2960588"/>
              <a:gd name="connsiteX26" fmla="*/ 1884432 w 6979378"/>
              <a:gd name="connsiteY26" fmla="*/ 2960588 h 2960588"/>
              <a:gd name="connsiteX27" fmla="*/ 1372611 w 6979378"/>
              <a:gd name="connsiteY27" fmla="*/ 2960588 h 2960588"/>
              <a:gd name="connsiteX28" fmla="*/ 860790 w 6979378"/>
              <a:gd name="connsiteY28" fmla="*/ 2960588 h 2960588"/>
              <a:gd name="connsiteX29" fmla="*/ 0 w 6979378"/>
              <a:gd name="connsiteY29" fmla="*/ 2960588 h 2960588"/>
              <a:gd name="connsiteX30" fmla="*/ 0 w 6979378"/>
              <a:gd name="connsiteY30" fmla="*/ 2338865 h 2960588"/>
              <a:gd name="connsiteX31" fmla="*/ 0 w 6979378"/>
              <a:gd name="connsiteY31" fmla="*/ 1776353 h 2960588"/>
              <a:gd name="connsiteX32" fmla="*/ 0 w 6979378"/>
              <a:gd name="connsiteY32" fmla="*/ 1273053 h 2960588"/>
              <a:gd name="connsiteX33" fmla="*/ 0 w 6979378"/>
              <a:gd name="connsiteY33" fmla="*/ 710541 h 2960588"/>
              <a:gd name="connsiteX34" fmla="*/ 0 w 6979378"/>
              <a:gd name="connsiteY34" fmla="*/ 0 h 296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979378" h="2960588" fill="none" extrusionOk="0">
                <a:moveTo>
                  <a:pt x="0" y="0"/>
                </a:moveTo>
                <a:cubicBezTo>
                  <a:pt x="339803" y="-27991"/>
                  <a:pt x="480070" y="54308"/>
                  <a:pt x="721202" y="0"/>
                </a:cubicBezTo>
                <a:cubicBezTo>
                  <a:pt x="962334" y="-54308"/>
                  <a:pt x="1074394" y="38394"/>
                  <a:pt x="1163230" y="0"/>
                </a:cubicBezTo>
                <a:cubicBezTo>
                  <a:pt x="1252066" y="-38394"/>
                  <a:pt x="1489672" y="38466"/>
                  <a:pt x="1814638" y="0"/>
                </a:cubicBezTo>
                <a:cubicBezTo>
                  <a:pt x="2139604" y="-38466"/>
                  <a:pt x="2067625" y="1869"/>
                  <a:pt x="2256666" y="0"/>
                </a:cubicBezTo>
                <a:cubicBezTo>
                  <a:pt x="2445707" y="-1869"/>
                  <a:pt x="2600203" y="27337"/>
                  <a:pt x="2838280" y="0"/>
                </a:cubicBezTo>
                <a:cubicBezTo>
                  <a:pt x="3076357" y="-27337"/>
                  <a:pt x="3207938" y="8895"/>
                  <a:pt x="3489689" y="0"/>
                </a:cubicBezTo>
                <a:cubicBezTo>
                  <a:pt x="3771440" y="-8895"/>
                  <a:pt x="3678362" y="27298"/>
                  <a:pt x="3861922" y="0"/>
                </a:cubicBezTo>
                <a:cubicBezTo>
                  <a:pt x="4045482" y="-27298"/>
                  <a:pt x="4091218" y="22081"/>
                  <a:pt x="4234156" y="0"/>
                </a:cubicBezTo>
                <a:cubicBezTo>
                  <a:pt x="4377094" y="-22081"/>
                  <a:pt x="4795782" y="44912"/>
                  <a:pt x="4955358" y="0"/>
                </a:cubicBezTo>
                <a:cubicBezTo>
                  <a:pt x="5114934" y="-44912"/>
                  <a:pt x="5268577" y="38926"/>
                  <a:pt x="5536973" y="0"/>
                </a:cubicBezTo>
                <a:cubicBezTo>
                  <a:pt x="5805369" y="-38926"/>
                  <a:pt x="5823003" y="17692"/>
                  <a:pt x="5909207" y="0"/>
                </a:cubicBezTo>
                <a:cubicBezTo>
                  <a:pt x="5995411" y="-17692"/>
                  <a:pt x="6482470" y="62733"/>
                  <a:pt x="6979378" y="0"/>
                </a:cubicBezTo>
                <a:cubicBezTo>
                  <a:pt x="7018038" y="226534"/>
                  <a:pt x="6970619" y="338029"/>
                  <a:pt x="6979378" y="651329"/>
                </a:cubicBezTo>
                <a:cubicBezTo>
                  <a:pt x="6988137" y="964629"/>
                  <a:pt x="6925978" y="977873"/>
                  <a:pt x="6979378" y="1184235"/>
                </a:cubicBezTo>
                <a:cubicBezTo>
                  <a:pt x="7032778" y="1390597"/>
                  <a:pt x="6953575" y="1534130"/>
                  <a:pt x="6979378" y="1776353"/>
                </a:cubicBezTo>
                <a:cubicBezTo>
                  <a:pt x="7005181" y="2018576"/>
                  <a:pt x="6931313" y="2055783"/>
                  <a:pt x="6979378" y="2279653"/>
                </a:cubicBezTo>
                <a:cubicBezTo>
                  <a:pt x="7027443" y="2503523"/>
                  <a:pt x="6964872" y="2623435"/>
                  <a:pt x="6979378" y="2960588"/>
                </a:cubicBezTo>
                <a:cubicBezTo>
                  <a:pt x="6799433" y="3019232"/>
                  <a:pt x="6587337" y="2950558"/>
                  <a:pt x="6397763" y="2960588"/>
                </a:cubicBezTo>
                <a:cubicBezTo>
                  <a:pt x="6208190" y="2970618"/>
                  <a:pt x="5916560" y="2926397"/>
                  <a:pt x="5746355" y="2960588"/>
                </a:cubicBezTo>
                <a:cubicBezTo>
                  <a:pt x="5576150" y="2994779"/>
                  <a:pt x="5374659" y="2901702"/>
                  <a:pt x="5094946" y="2960588"/>
                </a:cubicBezTo>
                <a:cubicBezTo>
                  <a:pt x="4815233" y="3019474"/>
                  <a:pt x="4816679" y="2944708"/>
                  <a:pt x="4652919" y="2960588"/>
                </a:cubicBezTo>
                <a:cubicBezTo>
                  <a:pt x="4489159" y="2976468"/>
                  <a:pt x="4082290" y="2944072"/>
                  <a:pt x="3931716" y="2960588"/>
                </a:cubicBezTo>
                <a:cubicBezTo>
                  <a:pt x="3781142" y="2977104"/>
                  <a:pt x="3530466" y="2926609"/>
                  <a:pt x="3350101" y="2960588"/>
                </a:cubicBezTo>
                <a:cubicBezTo>
                  <a:pt x="3169737" y="2994567"/>
                  <a:pt x="3119087" y="2959346"/>
                  <a:pt x="2977868" y="2960588"/>
                </a:cubicBezTo>
                <a:cubicBezTo>
                  <a:pt x="2836649" y="2961830"/>
                  <a:pt x="2647098" y="2950884"/>
                  <a:pt x="2396253" y="2960588"/>
                </a:cubicBezTo>
                <a:cubicBezTo>
                  <a:pt x="2145409" y="2970292"/>
                  <a:pt x="2012102" y="2957748"/>
                  <a:pt x="1884432" y="2960588"/>
                </a:cubicBezTo>
                <a:cubicBezTo>
                  <a:pt x="1756762" y="2963428"/>
                  <a:pt x="1500514" y="2949994"/>
                  <a:pt x="1372611" y="2960588"/>
                </a:cubicBezTo>
                <a:cubicBezTo>
                  <a:pt x="1244708" y="2971182"/>
                  <a:pt x="1021359" y="2950202"/>
                  <a:pt x="860790" y="2960588"/>
                </a:cubicBezTo>
                <a:cubicBezTo>
                  <a:pt x="700221" y="2970974"/>
                  <a:pt x="339289" y="2873686"/>
                  <a:pt x="0" y="2960588"/>
                </a:cubicBezTo>
                <a:cubicBezTo>
                  <a:pt x="-63783" y="2751667"/>
                  <a:pt x="43533" y="2464334"/>
                  <a:pt x="0" y="2338865"/>
                </a:cubicBezTo>
                <a:cubicBezTo>
                  <a:pt x="-43533" y="2213396"/>
                  <a:pt x="58739" y="1991246"/>
                  <a:pt x="0" y="1776353"/>
                </a:cubicBezTo>
                <a:cubicBezTo>
                  <a:pt x="-58739" y="1561460"/>
                  <a:pt x="5257" y="1498856"/>
                  <a:pt x="0" y="1273053"/>
                </a:cubicBezTo>
                <a:cubicBezTo>
                  <a:pt x="-5257" y="1047250"/>
                  <a:pt x="52097" y="930302"/>
                  <a:pt x="0" y="710541"/>
                </a:cubicBezTo>
                <a:cubicBezTo>
                  <a:pt x="-52097" y="490780"/>
                  <a:pt x="25494" y="199159"/>
                  <a:pt x="0" y="0"/>
                </a:cubicBezTo>
                <a:close/>
              </a:path>
              <a:path w="6979378" h="2960588" stroke="0" extrusionOk="0">
                <a:moveTo>
                  <a:pt x="0" y="0"/>
                </a:moveTo>
                <a:cubicBezTo>
                  <a:pt x="125649" y="-27356"/>
                  <a:pt x="366928" y="19950"/>
                  <a:pt x="511821" y="0"/>
                </a:cubicBezTo>
                <a:cubicBezTo>
                  <a:pt x="656714" y="-19950"/>
                  <a:pt x="729875" y="4432"/>
                  <a:pt x="884055" y="0"/>
                </a:cubicBezTo>
                <a:cubicBezTo>
                  <a:pt x="1038235" y="-4432"/>
                  <a:pt x="1418098" y="2974"/>
                  <a:pt x="1605257" y="0"/>
                </a:cubicBezTo>
                <a:cubicBezTo>
                  <a:pt x="1792416" y="-2974"/>
                  <a:pt x="1876914" y="2991"/>
                  <a:pt x="2117078" y="0"/>
                </a:cubicBezTo>
                <a:cubicBezTo>
                  <a:pt x="2357242" y="-2991"/>
                  <a:pt x="2507416" y="7855"/>
                  <a:pt x="2628899" y="0"/>
                </a:cubicBezTo>
                <a:cubicBezTo>
                  <a:pt x="2750382" y="-7855"/>
                  <a:pt x="3064385" y="23185"/>
                  <a:pt x="3350101" y="0"/>
                </a:cubicBezTo>
                <a:cubicBezTo>
                  <a:pt x="3635817" y="-23185"/>
                  <a:pt x="3622426" y="25479"/>
                  <a:pt x="3792129" y="0"/>
                </a:cubicBezTo>
                <a:cubicBezTo>
                  <a:pt x="3961832" y="-25479"/>
                  <a:pt x="4191339" y="64208"/>
                  <a:pt x="4513331" y="0"/>
                </a:cubicBezTo>
                <a:cubicBezTo>
                  <a:pt x="4835323" y="-64208"/>
                  <a:pt x="4939126" y="21716"/>
                  <a:pt x="5234534" y="0"/>
                </a:cubicBezTo>
                <a:cubicBezTo>
                  <a:pt x="5529942" y="-21716"/>
                  <a:pt x="5539258" y="1841"/>
                  <a:pt x="5816148" y="0"/>
                </a:cubicBezTo>
                <a:cubicBezTo>
                  <a:pt x="6093038" y="-1841"/>
                  <a:pt x="6695336" y="50846"/>
                  <a:pt x="6979378" y="0"/>
                </a:cubicBezTo>
                <a:cubicBezTo>
                  <a:pt x="7002949" y="260558"/>
                  <a:pt x="6959380" y="436804"/>
                  <a:pt x="6979378" y="562512"/>
                </a:cubicBezTo>
                <a:cubicBezTo>
                  <a:pt x="6999376" y="688220"/>
                  <a:pt x="6968789" y="843738"/>
                  <a:pt x="6979378" y="1065812"/>
                </a:cubicBezTo>
                <a:cubicBezTo>
                  <a:pt x="6989967" y="1287886"/>
                  <a:pt x="6947097" y="1403625"/>
                  <a:pt x="6979378" y="1657929"/>
                </a:cubicBezTo>
                <a:cubicBezTo>
                  <a:pt x="7011659" y="1912233"/>
                  <a:pt x="6909471" y="2110536"/>
                  <a:pt x="6979378" y="2250047"/>
                </a:cubicBezTo>
                <a:cubicBezTo>
                  <a:pt x="7049285" y="2389558"/>
                  <a:pt x="6946857" y="2747701"/>
                  <a:pt x="6979378" y="2960588"/>
                </a:cubicBezTo>
                <a:cubicBezTo>
                  <a:pt x="6784058" y="2991908"/>
                  <a:pt x="6509910" y="2888607"/>
                  <a:pt x="6327969" y="2960588"/>
                </a:cubicBezTo>
                <a:cubicBezTo>
                  <a:pt x="6146028" y="3032569"/>
                  <a:pt x="5917142" y="2957761"/>
                  <a:pt x="5746355" y="2960588"/>
                </a:cubicBezTo>
                <a:cubicBezTo>
                  <a:pt x="5575568" y="2963415"/>
                  <a:pt x="5540314" y="2944901"/>
                  <a:pt x="5374121" y="2960588"/>
                </a:cubicBezTo>
                <a:cubicBezTo>
                  <a:pt x="5207928" y="2976275"/>
                  <a:pt x="5107541" y="2947488"/>
                  <a:pt x="4932094" y="2960588"/>
                </a:cubicBezTo>
                <a:cubicBezTo>
                  <a:pt x="4756647" y="2973688"/>
                  <a:pt x="4544132" y="2960316"/>
                  <a:pt x="4210891" y="2960588"/>
                </a:cubicBezTo>
                <a:cubicBezTo>
                  <a:pt x="3877650" y="2960860"/>
                  <a:pt x="3896232" y="2956780"/>
                  <a:pt x="3629277" y="2960588"/>
                </a:cubicBezTo>
                <a:cubicBezTo>
                  <a:pt x="3362322" y="2964396"/>
                  <a:pt x="3346033" y="2956000"/>
                  <a:pt x="3187249" y="2960588"/>
                </a:cubicBezTo>
                <a:cubicBezTo>
                  <a:pt x="3028465" y="2965176"/>
                  <a:pt x="2820054" y="2901369"/>
                  <a:pt x="2605634" y="2960588"/>
                </a:cubicBezTo>
                <a:cubicBezTo>
                  <a:pt x="2391214" y="3019807"/>
                  <a:pt x="2391759" y="2921683"/>
                  <a:pt x="2233401" y="2960588"/>
                </a:cubicBezTo>
                <a:cubicBezTo>
                  <a:pt x="2075043" y="2999493"/>
                  <a:pt x="2005254" y="2958929"/>
                  <a:pt x="1861167" y="2960588"/>
                </a:cubicBezTo>
                <a:cubicBezTo>
                  <a:pt x="1717080" y="2962247"/>
                  <a:pt x="1400069" y="2920419"/>
                  <a:pt x="1279553" y="2960588"/>
                </a:cubicBezTo>
                <a:cubicBezTo>
                  <a:pt x="1159037" y="3000757"/>
                  <a:pt x="962633" y="2954042"/>
                  <a:pt x="837525" y="2960588"/>
                </a:cubicBezTo>
                <a:cubicBezTo>
                  <a:pt x="712417" y="2967134"/>
                  <a:pt x="196680" y="2893896"/>
                  <a:pt x="0" y="2960588"/>
                </a:cubicBezTo>
                <a:cubicBezTo>
                  <a:pt x="-63334" y="2824353"/>
                  <a:pt x="58665" y="2585165"/>
                  <a:pt x="0" y="2427682"/>
                </a:cubicBezTo>
                <a:cubicBezTo>
                  <a:pt x="-58665" y="2270199"/>
                  <a:pt x="3753" y="2105957"/>
                  <a:pt x="0" y="1924382"/>
                </a:cubicBezTo>
                <a:cubicBezTo>
                  <a:pt x="-3753" y="1742807"/>
                  <a:pt x="20043" y="1507200"/>
                  <a:pt x="0" y="1302659"/>
                </a:cubicBezTo>
                <a:cubicBezTo>
                  <a:pt x="-20043" y="1098118"/>
                  <a:pt x="1541" y="912431"/>
                  <a:pt x="0" y="769753"/>
                </a:cubicBezTo>
                <a:cubicBezTo>
                  <a:pt x="-1541" y="627075"/>
                  <a:pt x="14010" y="179960"/>
                  <a:pt x="0" y="0"/>
                </a:cubicBezTo>
                <a:close/>
              </a:path>
            </a:pathLst>
          </a:custGeom>
          <a:ln w="38100" cmpd="sng">
            <a:solidFill>
              <a:schemeClr val="accent6">
                <a:lumMod val="50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pic>
    </p:spTree>
    <p:extLst>
      <p:ext uri="{BB962C8B-B14F-4D97-AF65-F5344CB8AC3E}">
        <p14:creationId xmlns:p14="http://schemas.microsoft.com/office/powerpoint/2010/main" val="223888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CB0BA1-760F-4002-98FA-29ACD1DF212A}"/>
              </a:ext>
            </a:extLst>
          </p:cNvPr>
          <p:cNvSpPr/>
          <p:nvPr/>
        </p:nvSpPr>
        <p:spPr>
          <a:xfrm>
            <a:off x="0" y="2854295"/>
            <a:ext cx="12192000" cy="283574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94FFF25C-8DFA-4628-BE56-7ED61EB50B45}"/>
              </a:ext>
            </a:extLst>
          </p:cNvPr>
          <p:cNvSpPr>
            <a:spLocks noGrp="1"/>
          </p:cNvSpPr>
          <p:nvPr>
            <p:ph type="sldNum" sz="quarter" idx="12"/>
          </p:nvPr>
        </p:nvSpPr>
        <p:spPr/>
        <p:txBody>
          <a:bodyPr/>
          <a:lstStyle/>
          <a:p>
            <a:fld id="{401CF334-2D5C-4859-84A6-CA7E6E43FAEB}" type="slidenum">
              <a:rPr lang="en-US" smtClean="0"/>
              <a:t>13</a:t>
            </a:fld>
            <a:endParaRPr lang="en-US" dirty="0"/>
          </a:p>
        </p:txBody>
      </p:sp>
      <p:sp>
        <p:nvSpPr>
          <p:cNvPr id="3" name="Title 2">
            <a:extLst>
              <a:ext uri="{FF2B5EF4-FFF2-40B4-BE49-F238E27FC236}">
                <a16:creationId xmlns:a16="http://schemas.microsoft.com/office/drawing/2014/main" id="{01F9FC73-E9E8-4F10-90D3-A3D6BA84450C}"/>
              </a:ext>
            </a:extLst>
          </p:cNvPr>
          <p:cNvSpPr>
            <a:spLocks noGrp="1"/>
          </p:cNvSpPr>
          <p:nvPr>
            <p:ph type="title" idx="4294967295"/>
          </p:nvPr>
        </p:nvSpPr>
        <p:spPr>
          <a:xfrm>
            <a:off x="1649338" y="1167963"/>
            <a:ext cx="9203821" cy="831080"/>
          </a:xfrm>
        </p:spPr>
        <p:txBody>
          <a:bodyPr>
            <a:normAutofit/>
          </a:bodyPr>
          <a:lstStyle/>
          <a:p>
            <a:r>
              <a:rPr lang="en-CA" dirty="0">
                <a:solidFill>
                  <a:schemeClr val="accent2">
                    <a:lumMod val="75000"/>
                  </a:schemeClr>
                </a:solidFill>
              </a:rPr>
              <a:t>GC Digital Standards </a:t>
            </a:r>
            <a:r>
              <a:rPr lang="en-CA" dirty="0" err="1">
                <a:solidFill>
                  <a:schemeClr val="accent6">
                    <a:lumMod val="50000"/>
                  </a:schemeClr>
                </a:solidFill>
              </a:rPr>
              <a:t>Normes</a:t>
            </a:r>
            <a:r>
              <a:rPr lang="en-CA" dirty="0">
                <a:solidFill>
                  <a:schemeClr val="accent6">
                    <a:lumMod val="50000"/>
                  </a:schemeClr>
                </a:solidFill>
              </a:rPr>
              <a:t> </a:t>
            </a:r>
            <a:r>
              <a:rPr lang="en-CA" dirty="0" err="1">
                <a:solidFill>
                  <a:schemeClr val="accent6">
                    <a:lumMod val="50000"/>
                  </a:schemeClr>
                </a:solidFill>
              </a:rPr>
              <a:t>numér</a:t>
            </a:r>
            <a:r>
              <a:rPr kumimoji="0" lang="en-CA" sz="4000" kern="1200" dirty="0" err="1">
                <a:solidFill>
                  <a:schemeClr val="tx2"/>
                </a:solidFill>
                <a:effectLst/>
                <a:latin typeface="+mj-lt"/>
                <a:ea typeface="+mj-ea"/>
                <a:cs typeface="+mj-cs"/>
              </a:rPr>
              <a:t>i</a:t>
            </a:r>
            <a:r>
              <a:rPr lang="en-CA" dirty="0" err="1">
                <a:solidFill>
                  <a:schemeClr val="accent6">
                    <a:lumMod val="50000"/>
                  </a:schemeClr>
                </a:solidFill>
              </a:rPr>
              <a:t>ques</a:t>
            </a:r>
            <a:endParaRPr lang="en-CA" dirty="0">
              <a:solidFill>
                <a:schemeClr val="accent6">
                  <a:lumMod val="50000"/>
                </a:schemeClr>
              </a:solidFill>
            </a:endParaRPr>
          </a:p>
        </p:txBody>
      </p:sp>
      <p:pic>
        <p:nvPicPr>
          <p:cNvPr id="4" name="Picture 3">
            <a:extLst>
              <a:ext uri="{FF2B5EF4-FFF2-40B4-BE49-F238E27FC236}">
                <a16:creationId xmlns:a16="http://schemas.microsoft.com/office/drawing/2014/main" id="{8FEA303E-40A6-460C-920D-E96230C62F10}"/>
              </a:ext>
            </a:extLst>
          </p:cNvPr>
          <p:cNvPicPr>
            <a:picLocks noChangeAspect="1"/>
          </p:cNvPicPr>
          <p:nvPr/>
        </p:nvPicPr>
        <p:blipFill>
          <a:blip r:embed="rId3"/>
          <a:stretch>
            <a:fillRect/>
          </a:stretch>
        </p:blipFill>
        <p:spPr>
          <a:xfrm rot="21334029">
            <a:off x="601054" y="2283413"/>
            <a:ext cx="7024643" cy="1131640"/>
          </a:xfrm>
          <a:custGeom>
            <a:avLst/>
            <a:gdLst>
              <a:gd name="connsiteX0" fmla="*/ 0 w 7024643"/>
              <a:gd name="connsiteY0" fmla="*/ 0 h 1131640"/>
              <a:gd name="connsiteX1" fmla="*/ 779097 w 7024643"/>
              <a:gd name="connsiteY1" fmla="*/ 0 h 1131640"/>
              <a:gd name="connsiteX2" fmla="*/ 1558194 w 7024643"/>
              <a:gd name="connsiteY2" fmla="*/ 0 h 1131640"/>
              <a:gd name="connsiteX3" fmla="*/ 2337290 w 7024643"/>
              <a:gd name="connsiteY3" fmla="*/ 0 h 1131640"/>
              <a:gd name="connsiteX4" fmla="*/ 2765155 w 7024643"/>
              <a:gd name="connsiteY4" fmla="*/ 0 h 1131640"/>
              <a:gd name="connsiteX5" fmla="*/ 3263266 w 7024643"/>
              <a:gd name="connsiteY5" fmla="*/ 0 h 1131640"/>
              <a:gd name="connsiteX6" fmla="*/ 4042363 w 7024643"/>
              <a:gd name="connsiteY6" fmla="*/ 0 h 1131640"/>
              <a:gd name="connsiteX7" fmla="*/ 4680967 w 7024643"/>
              <a:gd name="connsiteY7" fmla="*/ 0 h 1131640"/>
              <a:gd name="connsiteX8" fmla="*/ 5319571 w 7024643"/>
              <a:gd name="connsiteY8" fmla="*/ 0 h 1131640"/>
              <a:gd name="connsiteX9" fmla="*/ 6028421 w 7024643"/>
              <a:gd name="connsiteY9" fmla="*/ 0 h 1131640"/>
              <a:gd name="connsiteX10" fmla="*/ 6456286 w 7024643"/>
              <a:gd name="connsiteY10" fmla="*/ 0 h 1131640"/>
              <a:gd name="connsiteX11" fmla="*/ 7024643 w 7024643"/>
              <a:gd name="connsiteY11" fmla="*/ 0 h 1131640"/>
              <a:gd name="connsiteX12" fmla="*/ 7024643 w 7024643"/>
              <a:gd name="connsiteY12" fmla="*/ 531871 h 1131640"/>
              <a:gd name="connsiteX13" fmla="*/ 7024643 w 7024643"/>
              <a:gd name="connsiteY13" fmla="*/ 1131640 h 1131640"/>
              <a:gd name="connsiteX14" fmla="*/ 6596778 w 7024643"/>
              <a:gd name="connsiteY14" fmla="*/ 1131640 h 1131640"/>
              <a:gd name="connsiteX15" fmla="*/ 6098667 w 7024643"/>
              <a:gd name="connsiteY15" fmla="*/ 1131640 h 1131640"/>
              <a:gd name="connsiteX16" fmla="*/ 5600556 w 7024643"/>
              <a:gd name="connsiteY16" fmla="*/ 1131640 h 1131640"/>
              <a:gd name="connsiteX17" fmla="*/ 4821460 w 7024643"/>
              <a:gd name="connsiteY17" fmla="*/ 1131640 h 1131640"/>
              <a:gd name="connsiteX18" fmla="*/ 4253102 w 7024643"/>
              <a:gd name="connsiteY18" fmla="*/ 1131640 h 1131640"/>
              <a:gd name="connsiteX19" fmla="*/ 3754991 w 7024643"/>
              <a:gd name="connsiteY19" fmla="*/ 1131640 h 1131640"/>
              <a:gd name="connsiteX20" fmla="*/ 3046141 w 7024643"/>
              <a:gd name="connsiteY20" fmla="*/ 1131640 h 1131640"/>
              <a:gd name="connsiteX21" fmla="*/ 2618276 w 7024643"/>
              <a:gd name="connsiteY21" fmla="*/ 1131640 h 1131640"/>
              <a:gd name="connsiteX22" fmla="*/ 1979672 w 7024643"/>
              <a:gd name="connsiteY22" fmla="*/ 1131640 h 1131640"/>
              <a:gd name="connsiteX23" fmla="*/ 1481561 w 7024643"/>
              <a:gd name="connsiteY23" fmla="*/ 1131640 h 1131640"/>
              <a:gd name="connsiteX24" fmla="*/ 702464 w 7024643"/>
              <a:gd name="connsiteY24" fmla="*/ 1131640 h 1131640"/>
              <a:gd name="connsiteX25" fmla="*/ 0 w 7024643"/>
              <a:gd name="connsiteY25" fmla="*/ 1131640 h 1131640"/>
              <a:gd name="connsiteX26" fmla="*/ 0 w 7024643"/>
              <a:gd name="connsiteY26" fmla="*/ 577136 h 1131640"/>
              <a:gd name="connsiteX27" fmla="*/ 0 w 7024643"/>
              <a:gd name="connsiteY27" fmla="*/ 0 h 113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24643" h="1131640" fill="none" extrusionOk="0">
                <a:moveTo>
                  <a:pt x="0" y="0"/>
                </a:moveTo>
                <a:cubicBezTo>
                  <a:pt x="250419" y="-13360"/>
                  <a:pt x="583297" y="-14153"/>
                  <a:pt x="779097" y="0"/>
                </a:cubicBezTo>
                <a:cubicBezTo>
                  <a:pt x="974897" y="14153"/>
                  <a:pt x="1368856" y="-31896"/>
                  <a:pt x="1558194" y="0"/>
                </a:cubicBezTo>
                <a:cubicBezTo>
                  <a:pt x="1747532" y="31896"/>
                  <a:pt x="2042460" y="24159"/>
                  <a:pt x="2337290" y="0"/>
                </a:cubicBezTo>
                <a:cubicBezTo>
                  <a:pt x="2632120" y="-24159"/>
                  <a:pt x="2658672" y="19399"/>
                  <a:pt x="2765155" y="0"/>
                </a:cubicBezTo>
                <a:cubicBezTo>
                  <a:pt x="2871638" y="-19399"/>
                  <a:pt x="3026250" y="-265"/>
                  <a:pt x="3263266" y="0"/>
                </a:cubicBezTo>
                <a:cubicBezTo>
                  <a:pt x="3500282" y="265"/>
                  <a:pt x="3830096" y="33638"/>
                  <a:pt x="4042363" y="0"/>
                </a:cubicBezTo>
                <a:cubicBezTo>
                  <a:pt x="4254630" y="-33638"/>
                  <a:pt x="4375459" y="-4182"/>
                  <a:pt x="4680967" y="0"/>
                </a:cubicBezTo>
                <a:cubicBezTo>
                  <a:pt x="4986475" y="4182"/>
                  <a:pt x="5070166" y="-5626"/>
                  <a:pt x="5319571" y="0"/>
                </a:cubicBezTo>
                <a:cubicBezTo>
                  <a:pt x="5568976" y="5626"/>
                  <a:pt x="5832544" y="-5927"/>
                  <a:pt x="6028421" y="0"/>
                </a:cubicBezTo>
                <a:cubicBezTo>
                  <a:pt x="6224298" y="5927"/>
                  <a:pt x="6268909" y="-19927"/>
                  <a:pt x="6456286" y="0"/>
                </a:cubicBezTo>
                <a:cubicBezTo>
                  <a:pt x="6643663" y="19927"/>
                  <a:pt x="6905422" y="-11784"/>
                  <a:pt x="7024643" y="0"/>
                </a:cubicBezTo>
                <a:cubicBezTo>
                  <a:pt x="7012312" y="260572"/>
                  <a:pt x="7001477" y="415383"/>
                  <a:pt x="7024643" y="531871"/>
                </a:cubicBezTo>
                <a:cubicBezTo>
                  <a:pt x="7047809" y="648359"/>
                  <a:pt x="7023386" y="948528"/>
                  <a:pt x="7024643" y="1131640"/>
                </a:cubicBezTo>
                <a:cubicBezTo>
                  <a:pt x="6901175" y="1117226"/>
                  <a:pt x="6734799" y="1126097"/>
                  <a:pt x="6596778" y="1131640"/>
                </a:cubicBezTo>
                <a:cubicBezTo>
                  <a:pt x="6458757" y="1137183"/>
                  <a:pt x="6232315" y="1136276"/>
                  <a:pt x="6098667" y="1131640"/>
                </a:cubicBezTo>
                <a:cubicBezTo>
                  <a:pt x="5965019" y="1127004"/>
                  <a:pt x="5737244" y="1121370"/>
                  <a:pt x="5600556" y="1131640"/>
                </a:cubicBezTo>
                <a:cubicBezTo>
                  <a:pt x="5463868" y="1141910"/>
                  <a:pt x="5119210" y="1105196"/>
                  <a:pt x="4821460" y="1131640"/>
                </a:cubicBezTo>
                <a:cubicBezTo>
                  <a:pt x="4523710" y="1158084"/>
                  <a:pt x="4446992" y="1124918"/>
                  <a:pt x="4253102" y="1131640"/>
                </a:cubicBezTo>
                <a:cubicBezTo>
                  <a:pt x="4059212" y="1138362"/>
                  <a:pt x="3866215" y="1141162"/>
                  <a:pt x="3754991" y="1131640"/>
                </a:cubicBezTo>
                <a:cubicBezTo>
                  <a:pt x="3643767" y="1122118"/>
                  <a:pt x="3349692" y="1129879"/>
                  <a:pt x="3046141" y="1131640"/>
                </a:cubicBezTo>
                <a:cubicBezTo>
                  <a:pt x="2742590" y="1133402"/>
                  <a:pt x="2763817" y="1113891"/>
                  <a:pt x="2618276" y="1131640"/>
                </a:cubicBezTo>
                <a:cubicBezTo>
                  <a:pt x="2472736" y="1149389"/>
                  <a:pt x="2191086" y="1133233"/>
                  <a:pt x="1979672" y="1131640"/>
                </a:cubicBezTo>
                <a:cubicBezTo>
                  <a:pt x="1768258" y="1130047"/>
                  <a:pt x="1684180" y="1140497"/>
                  <a:pt x="1481561" y="1131640"/>
                </a:cubicBezTo>
                <a:cubicBezTo>
                  <a:pt x="1278942" y="1122783"/>
                  <a:pt x="897168" y="1134229"/>
                  <a:pt x="702464" y="1131640"/>
                </a:cubicBezTo>
                <a:cubicBezTo>
                  <a:pt x="507760" y="1129051"/>
                  <a:pt x="210322" y="1161395"/>
                  <a:pt x="0" y="1131640"/>
                </a:cubicBezTo>
                <a:cubicBezTo>
                  <a:pt x="-5241" y="880501"/>
                  <a:pt x="-26786" y="752912"/>
                  <a:pt x="0" y="577136"/>
                </a:cubicBezTo>
                <a:cubicBezTo>
                  <a:pt x="26786" y="401360"/>
                  <a:pt x="-26572" y="204667"/>
                  <a:pt x="0" y="0"/>
                </a:cubicBezTo>
                <a:close/>
              </a:path>
              <a:path w="7024643" h="1131640" stroke="0" extrusionOk="0">
                <a:moveTo>
                  <a:pt x="0" y="0"/>
                </a:moveTo>
                <a:cubicBezTo>
                  <a:pt x="155038" y="7239"/>
                  <a:pt x="395297" y="-3136"/>
                  <a:pt x="568357" y="0"/>
                </a:cubicBezTo>
                <a:cubicBezTo>
                  <a:pt x="741417" y="3136"/>
                  <a:pt x="786361" y="-1290"/>
                  <a:pt x="996222" y="0"/>
                </a:cubicBezTo>
                <a:cubicBezTo>
                  <a:pt x="1206083" y="1290"/>
                  <a:pt x="1521866" y="37286"/>
                  <a:pt x="1775319" y="0"/>
                </a:cubicBezTo>
                <a:cubicBezTo>
                  <a:pt x="2028772" y="-37286"/>
                  <a:pt x="2118450" y="18486"/>
                  <a:pt x="2273430" y="0"/>
                </a:cubicBezTo>
                <a:cubicBezTo>
                  <a:pt x="2428410" y="-18486"/>
                  <a:pt x="2870017" y="-8714"/>
                  <a:pt x="3052527" y="0"/>
                </a:cubicBezTo>
                <a:cubicBezTo>
                  <a:pt x="3235037" y="8714"/>
                  <a:pt x="3408791" y="-12259"/>
                  <a:pt x="3691131" y="0"/>
                </a:cubicBezTo>
                <a:cubicBezTo>
                  <a:pt x="3973471" y="12259"/>
                  <a:pt x="4178759" y="-12647"/>
                  <a:pt x="4329735" y="0"/>
                </a:cubicBezTo>
                <a:cubicBezTo>
                  <a:pt x="4480711" y="12647"/>
                  <a:pt x="4570415" y="11070"/>
                  <a:pt x="4757599" y="0"/>
                </a:cubicBezTo>
                <a:cubicBezTo>
                  <a:pt x="4944783" y="-11070"/>
                  <a:pt x="5225303" y="-8780"/>
                  <a:pt x="5536696" y="0"/>
                </a:cubicBezTo>
                <a:cubicBezTo>
                  <a:pt x="5848089" y="8780"/>
                  <a:pt x="5856303" y="9246"/>
                  <a:pt x="6034807" y="0"/>
                </a:cubicBezTo>
                <a:cubicBezTo>
                  <a:pt x="6213311" y="-9246"/>
                  <a:pt x="6368758" y="-16675"/>
                  <a:pt x="6462672" y="0"/>
                </a:cubicBezTo>
                <a:cubicBezTo>
                  <a:pt x="6556586" y="16675"/>
                  <a:pt x="6900805" y="26052"/>
                  <a:pt x="7024643" y="0"/>
                </a:cubicBezTo>
                <a:cubicBezTo>
                  <a:pt x="7033662" y="182555"/>
                  <a:pt x="7043995" y="289664"/>
                  <a:pt x="7024643" y="554504"/>
                </a:cubicBezTo>
                <a:cubicBezTo>
                  <a:pt x="7005291" y="819344"/>
                  <a:pt x="7013633" y="979676"/>
                  <a:pt x="7024643" y="1131640"/>
                </a:cubicBezTo>
                <a:cubicBezTo>
                  <a:pt x="6815063" y="1123386"/>
                  <a:pt x="6669127" y="1131355"/>
                  <a:pt x="6526532" y="1131640"/>
                </a:cubicBezTo>
                <a:cubicBezTo>
                  <a:pt x="6383937" y="1131925"/>
                  <a:pt x="6059541" y="1150635"/>
                  <a:pt x="5887928" y="1131640"/>
                </a:cubicBezTo>
                <a:cubicBezTo>
                  <a:pt x="5716315" y="1112645"/>
                  <a:pt x="5639336" y="1122562"/>
                  <a:pt x="5460063" y="1131640"/>
                </a:cubicBezTo>
                <a:cubicBezTo>
                  <a:pt x="5280790" y="1140718"/>
                  <a:pt x="5061862" y="1113202"/>
                  <a:pt x="4961952" y="1131640"/>
                </a:cubicBezTo>
                <a:cubicBezTo>
                  <a:pt x="4862042" y="1150078"/>
                  <a:pt x="4626302" y="1122820"/>
                  <a:pt x="4534088" y="1131640"/>
                </a:cubicBezTo>
                <a:cubicBezTo>
                  <a:pt x="4441874" y="1140460"/>
                  <a:pt x="4103022" y="1159398"/>
                  <a:pt x="3965730" y="1131640"/>
                </a:cubicBezTo>
                <a:cubicBezTo>
                  <a:pt x="3828438" y="1103882"/>
                  <a:pt x="3624335" y="1114861"/>
                  <a:pt x="3467619" y="1131640"/>
                </a:cubicBezTo>
                <a:cubicBezTo>
                  <a:pt x="3310903" y="1148419"/>
                  <a:pt x="3060742" y="1133494"/>
                  <a:pt x="2829015" y="1131640"/>
                </a:cubicBezTo>
                <a:cubicBezTo>
                  <a:pt x="2597288" y="1129786"/>
                  <a:pt x="2297263" y="1116818"/>
                  <a:pt x="2120165" y="1131640"/>
                </a:cubicBezTo>
                <a:cubicBezTo>
                  <a:pt x="1943067" y="1146463"/>
                  <a:pt x="1778833" y="1128377"/>
                  <a:pt x="1692300" y="1131640"/>
                </a:cubicBezTo>
                <a:cubicBezTo>
                  <a:pt x="1605767" y="1134903"/>
                  <a:pt x="1114809" y="1107977"/>
                  <a:pt x="913204" y="1131640"/>
                </a:cubicBezTo>
                <a:cubicBezTo>
                  <a:pt x="711599" y="1155303"/>
                  <a:pt x="248398" y="1147589"/>
                  <a:pt x="0" y="1131640"/>
                </a:cubicBezTo>
                <a:cubicBezTo>
                  <a:pt x="339" y="915765"/>
                  <a:pt x="-6963" y="737981"/>
                  <a:pt x="0" y="577136"/>
                </a:cubicBezTo>
                <a:cubicBezTo>
                  <a:pt x="6963" y="416291"/>
                  <a:pt x="-12459" y="250145"/>
                  <a:pt x="0" y="0"/>
                </a:cubicBezTo>
                <a:close/>
              </a:path>
            </a:pathLst>
          </a:custGeom>
          <a:ln w="38100">
            <a:solidFill>
              <a:schemeClr val="accent1">
                <a:lumMod val="75000"/>
              </a:schemeClr>
            </a:solidFill>
            <a:extLst>
              <a:ext uri="{C807C97D-BFC1-408E-A445-0C87EB9F89A2}">
                <ask:lineSketchStyleProps xmlns:ask="http://schemas.microsoft.com/office/drawing/2018/sketchyshapes" xmlns="" sd="4004785694">
                  <a:prstGeom prst="rect">
                    <a:avLst/>
                  </a:prstGeom>
                  <ask:type>
                    <ask:lineSketchFreehand/>
                  </ask:type>
                </ask:lineSketchStyleProps>
              </a:ext>
            </a:extLst>
          </a:ln>
        </p:spPr>
      </p:pic>
      <p:pic>
        <p:nvPicPr>
          <p:cNvPr id="5" name="Picture 4">
            <a:extLst>
              <a:ext uri="{FF2B5EF4-FFF2-40B4-BE49-F238E27FC236}">
                <a16:creationId xmlns:a16="http://schemas.microsoft.com/office/drawing/2014/main" id="{D33702CA-EFA0-4B21-ADA6-53729380861B}"/>
              </a:ext>
            </a:extLst>
          </p:cNvPr>
          <p:cNvPicPr>
            <a:picLocks noChangeAspect="1"/>
          </p:cNvPicPr>
          <p:nvPr/>
        </p:nvPicPr>
        <p:blipFill>
          <a:blip r:embed="rId4"/>
          <a:stretch>
            <a:fillRect/>
          </a:stretch>
        </p:blipFill>
        <p:spPr>
          <a:xfrm rot="21333616">
            <a:off x="1416584" y="4668967"/>
            <a:ext cx="6688508" cy="900130"/>
          </a:xfrm>
          <a:custGeom>
            <a:avLst/>
            <a:gdLst>
              <a:gd name="connsiteX0" fmla="*/ 0 w 6688508"/>
              <a:gd name="connsiteY0" fmla="*/ 0 h 900130"/>
              <a:gd name="connsiteX1" fmla="*/ 601966 w 6688508"/>
              <a:gd name="connsiteY1" fmla="*/ 0 h 900130"/>
              <a:gd name="connsiteX2" fmla="*/ 1070161 w 6688508"/>
              <a:gd name="connsiteY2" fmla="*/ 0 h 900130"/>
              <a:gd name="connsiteX3" fmla="*/ 1872782 w 6688508"/>
              <a:gd name="connsiteY3" fmla="*/ 0 h 900130"/>
              <a:gd name="connsiteX4" fmla="*/ 2407863 w 6688508"/>
              <a:gd name="connsiteY4" fmla="*/ 0 h 900130"/>
              <a:gd name="connsiteX5" fmla="*/ 3009829 w 6688508"/>
              <a:gd name="connsiteY5" fmla="*/ 0 h 900130"/>
              <a:gd name="connsiteX6" fmla="*/ 3745564 w 6688508"/>
              <a:gd name="connsiteY6" fmla="*/ 0 h 900130"/>
              <a:gd name="connsiteX7" fmla="*/ 4347530 w 6688508"/>
              <a:gd name="connsiteY7" fmla="*/ 0 h 900130"/>
              <a:gd name="connsiteX8" fmla="*/ 4949496 w 6688508"/>
              <a:gd name="connsiteY8" fmla="*/ 0 h 900130"/>
              <a:gd name="connsiteX9" fmla="*/ 5752117 w 6688508"/>
              <a:gd name="connsiteY9" fmla="*/ 0 h 900130"/>
              <a:gd name="connsiteX10" fmla="*/ 6688508 w 6688508"/>
              <a:gd name="connsiteY10" fmla="*/ 0 h 900130"/>
              <a:gd name="connsiteX11" fmla="*/ 6688508 w 6688508"/>
              <a:gd name="connsiteY11" fmla="*/ 432062 h 900130"/>
              <a:gd name="connsiteX12" fmla="*/ 6688508 w 6688508"/>
              <a:gd name="connsiteY12" fmla="*/ 900130 h 900130"/>
              <a:gd name="connsiteX13" fmla="*/ 6086542 w 6688508"/>
              <a:gd name="connsiteY13" fmla="*/ 900130 h 900130"/>
              <a:gd name="connsiteX14" fmla="*/ 5484577 w 6688508"/>
              <a:gd name="connsiteY14" fmla="*/ 900130 h 900130"/>
              <a:gd name="connsiteX15" fmla="*/ 4949496 w 6688508"/>
              <a:gd name="connsiteY15" fmla="*/ 900130 h 900130"/>
              <a:gd name="connsiteX16" fmla="*/ 4414415 w 6688508"/>
              <a:gd name="connsiteY16" fmla="*/ 900130 h 900130"/>
              <a:gd name="connsiteX17" fmla="*/ 3745564 w 6688508"/>
              <a:gd name="connsiteY17" fmla="*/ 900130 h 900130"/>
              <a:gd name="connsiteX18" fmla="*/ 3009829 w 6688508"/>
              <a:gd name="connsiteY18" fmla="*/ 900130 h 900130"/>
              <a:gd name="connsiteX19" fmla="*/ 2340978 w 6688508"/>
              <a:gd name="connsiteY19" fmla="*/ 900130 h 900130"/>
              <a:gd name="connsiteX20" fmla="*/ 1872782 w 6688508"/>
              <a:gd name="connsiteY20" fmla="*/ 900130 h 900130"/>
              <a:gd name="connsiteX21" fmla="*/ 1404587 w 6688508"/>
              <a:gd name="connsiteY21" fmla="*/ 900130 h 900130"/>
              <a:gd name="connsiteX22" fmla="*/ 936391 w 6688508"/>
              <a:gd name="connsiteY22" fmla="*/ 900130 h 900130"/>
              <a:gd name="connsiteX23" fmla="*/ 0 w 6688508"/>
              <a:gd name="connsiteY23" fmla="*/ 900130 h 900130"/>
              <a:gd name="connsiteX24" fmla="*/ 0 w 6688508"/>
              <a:gd name="connsiteY24" fmla="*/ 459066 h 900130"/>
              <a:gd name="connsiteX25" fmla="*/ 0 w 6688508"/>
              <a:gd name="connsiteY25" fmla="*/ 0 h 90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88508" h="900130" fill="none" extrusionOk="0">
                <a:moveTo>
                  <a:pt x="0" y="0"/>
                </a:moveTo>
                <a:cubicBezTo>
                  <a:pt x="265896" y="17083"/>
                  <a:pt x="328686" y="14948"/>
                  <a:pt x="601966" y="0"/>
                </a:cubicBezTo>
                <a:cubicBezTo>
                  <a:pt x="875246" y="-14948"/>
                  <a:pt x="917559" y="10110"/>
                  <a:pt x="1070161" y="0"/>
                </a:cubicBezTo>
                <a:cubicBezTo>
                  <a:pt x="1222764" y="-10110"/>
                  <a:pt x="1490381" y="39845"/>
                  <a:pt x="1872782" y="0"/>
                </a:cubicBezTo>
                <a:cubicBezTo>
                  <a:pt x="2255183" y="-39845"/>
                  <a:pt x="2234036" y="3961"/>
                  <a:pt x="2407863" y="0"/>
                </a:cubicBezTo>
                <a:cubicBezTo>
                  <a:pt x="2581690" y="-3961"/>
                  <a:pt x="2764071" y="25507"/>
                  <a:pt x="3009829" y="0"/>
                </a:cubicBezTo>
                <a:cubicBezTo>
                  <a:pt x="3255587" y="-25507"/>
                  <a:pt x="3401572" y="-10386"/>
                  <a:pt x="3745564" y="0"/>
                </a:cubicBezTo>
                <a:cubicBezTo>
                  <a:pt x="4089557" y="10386"/>
                  <a:pt x="4055066" y="-7770"/>
                  <a:pt x="4347530" y="0"/>
                </a:cubicBezTo>
                <a:cubicBezTo>
                  <a:pt x="4639994" y="7770"/>
                  <a:pt x="4729383" y="-11489"/>
                  <a:pt x="4949496" y="0"/>
                </a:cubicBezTo>
                <a:cubicBezTo>
                  <a:pt x="5169609" y="11489"/>
                  <a:pt x="5530264" y="37397"/>
                  <a:pt x="5752117" y="0"/>
                </a:cubicBezTo>
                <a:cubicBezTo>
                  <a:pt x="5973970" y="-37397"/>
                  <a:pt x="6457029" y="-3382"/>
                  <a:pt x="6688508" y="0"/>
                </a:cubicBezTo>
                <a:cubicBezTo>
                  <a:pt x="6697618" y="147674"/>
                  <a:pt x="6700714" y="237607"/>
                  <a:pt x="6688508" y="432062"/>
                </a:cubicBezTo>
                <a:cubicBezTo>
                  <a:pt x="6676302" y="626517"/>
                  <a:pt x="6693776" y="703880"/>
                  <a:pt x="6688508" y="900130"/>
                </a:cubicBezTo>
                <a:cubicBezTo>
                  <a:pt x="6437700" y="916639"/>
                  <a:pt x="6324238" y="893385"/>
                  <a:pt x="6086542" y="900130"/>
                </a:cubicBezTo>
                <a:cubicBezTo>
                  <a:pt x="5848846" y="906875"/>
                  <a:pt x="5776431" y="906963"/>
                  <a:pt x="5484577" y="900130"/>
                </a:cubicBezTo>
                <a:cubicBezTo>
                  <a:pt x="5192724" y="893297"/>
                  <a:pt x="5154611" y="877295"/>
                  <a:pt x="4949496" y="900130"/>
                </a:cubicBezTo>
                <a:cubicBezTo>
                  <a:pt x="4744381" y="922965"/>
                  <a:pt x="4608494" y="908220"/>
                  <a:pt x="4414415" y="900130"/>
                </a:cubicBezTo>
                <a:cubicBezTo>
                  <a:pt x="4220336" y="892040"/>
                  <a:pt x="4066493" y="888547"/>
                  <a:pt x="3745564" y="900130"/>
                </a:cubicBezTo>
                <a:cubicBezTo>
                  <a:pt x="3424635" y="911713"/>
                  <a:pt x="3342286" y="874100"/>
                  <a:pt x="3009829" y="900130"/>
                </a:cubicBezTo>
                <a:cubicBezTo>
                  <a:pt x="2677372" y="926160"/>
                  <a:pt x="2601236" y="870460"/>
                  <a:pt x="2340978" y="900130"/>
                </a:cubicBezTo>
                <a:cubicBezTo>
                  <a:pt x="2080720" y="929800"/>
                  <a:pt x="2091941" y="914621"/>
                  <a:pt x="1872782" y="900130"/>
                </a:cubicBezTo>
                <a:cubicBezTo>
                  <a:pt x="1653623" y="885639"/>
                  <a:pt x="1636834" y="878278"/>
                  <a:pt x="1404587" y="900130"/>
                </a:cubicBezTo>
                <a:cubicBezTo>
                  <a:pt x="1172341" y="921982"/>
                  <a:pt x="1142515" y="878393"/>
                  <a:pt x="936391" y="900130"/>
                </a:cubicBezTo>
                <a:cubicBezTo>
                  <a:pt x="730267" y="921867"/>
                  <a:pt x="310846" y="935783"/>
                  <a:pt x="0" y="900130"/>
                </a:cubicBezTo>
                <a:cubicBezTo>
                  <a:pt x="-2518" y="763304"/>
                  <a:pt x="-13124" y="618511"/>
                  <a:pt x="0" y="459066"/>
                </a:cubicBezTo>
                <a:cubicBezTo>
                  <a:pt x="13124" y="299621"/>
                  <a:pt x="13628" y="173689"/>
                  <a:pt x="0" y="0"/>
                </a:cubicBezTo>
                <a:close/>
              </a:path>
              <a:path w="6688508" h="900130" stroke="0" extrusionOk="0">
                <a:moveTo>
                  <a:pt x="0" y="0"/>
                </a:moveTo>
                <a:cubicBezTo>
                  <a:pt x="357707" y="24098"/>
                  <a:pt x="410054" y="13374"/>
                  <a:pt x="735736" y="0"/>
                </a:cubicBezTo>
                <a:cubicBezTo>
                  <a:pt x="1061418" y="-13374"/>
                  <a:pt x="1019884" y="-2809"/>
                  <a:pt x="1203931" y="0"/>
                </a:cubicBezTo>
                <a:cubicBezTo>
                  <a:pt x="1387978" y="2809"/>
                  <a:pt x="1649851" y="-24061"/>
                  <a:pt x="1939667" y="0"/>
                </a:cubicBezTo>
                <a:cubicBezTo>
                  <a:pt x="2229483" y="24061"/>
                  <a:pt x="2251830" y="30018"/>
                  <a:pt x="2541633" y="0"/>
                </a:cubicBezTo>
                <a:cubicBezTo>
                  <a:pt x="2831436" y="-30018"/>
                  <a:pt x="3051002" y="602"/>
                  <a:pt x="3210484" y="0"/>
                </a:cubicBezTo>
                <a:cubicBezTo>
                  <a:pt x="3369966" y="-602"/>
                  <a:pt x="3823052" y="18221"/>
                  <a:pt x="4013105" y="0"/>
                </a:cubicBezTo>
                <a:cubicBezTo>
                  <a:pt x="4203158" y="-18221"/>
                  <a:pt x="4336602" y="14099"/>
                  <a:pt x="4615071" y="0"/>
                </a:cubicBezTo>
                <a:cubicBezTo>
                  <a:pt x="4893540" y="-14099"/>
                  <a:pt x="5036735" y="-18190"/>
                  <a:pt x="5150151" y="0"/>
                </a:cubicBezTo>
                <a:cubicBezTo>
                  <a:pt x="5263567" y="18190"/>
                  <a:pt x="5612275" y="-31811"/>
                  <a:pt x="5819002" y="0"/>
                </a:cubicBezTo>
                <a:cubicBezTo>
                  <a:pt x="6025729" y="31811"/>
                  <a:pt x="6303269" y="13853"/>
                  <a:pt x="6688508" y="0"/>
                </a:cubicBezTo>
                <a:cubicBezTo>
                  <a:pt x="6682413" y="216598"/>
                  <a:pt x="6698517" y="365863"/>
                  <a:pt x="6688508" y="459066"/>
                </a:cubicBezTo>
                <a:cubicBezTo>
                  <a:pt x="6678499" y="552269"/>
                  <a:pt x="6670778" y="778396"/>
                  <a:pt x="6688508" y="900130"/>
                </a:cubicBezTo>
                <a:cubicBezTo>
                  <a:pt x="6528400" y="932287"/>
                  <a:pt x="6124442" y="921475"/>
                  <a:pt x="5952772" y="900130"/>
                </a:cubicBezTo>
                <a:cubicBezTo>
                  <a:pt x="5781102" y="878785"/>
                  <a:pt x="5424833" y="922459"/>
                  <a:pt x="5217036" y="900130"/>
                </a:cubicBezTo>
                <a:cubicBezTo>
                  <a:pt x="5009239" y="877801"/>
                  <a:pt x="4759491" y="877461"/>
                  <a:pt x="4481300" y="900130"/>
                </a:cubicBezTo>
                <a:cubicBezTo>
                  <a:pt x="4203109" y="922799"/>
                  <a:pt x="4014542" y="929536"/>
                  <a:pt x="3812450" y="900130"/>
                </a:cubicBezTo>
                <a:cubicBezTo>
                  <a:pt x="3610358" y="870725"/>
                  <a:pt x="3378056" y="883168"/>
                  <a:pt x="3210484" y="900130"/>
                </a:cubicBezTo>
                <a:cubicBezTo>
                  <a:pt x="3042912" y="917092"/>
                  <a:pt x="2690472" y="871460"/>
                  <a:pt x="2541633" y="900130"/>
                </a:cubicBezTo>
                <a:cubicBezTo>
                  <a:pt x="2392794" y="928800"/>
                  <a:pt x="2239573" y="883165"/>
                  <a:pt x="1939667" y="900130"/>
                </a:cubicBezTo>
                <a:cubicBezTo>
                  <a:pt x="1639761" y="917095"/>
                  <a:pt x="1402025" y="896933"/>
                  <a:pt x="1203931" y="900130"/>
                </a:cubicBezTo>
                <a:cubicBezTo>
                  <a:pt x="1005837" y="903327"/>
                  <a:pt x="438001" y="877569"/>
                  <a:pt x="0" y="900130"/>
                </a:cubicBezTo>
                <a:cubicBezTo>
                  <a:pt x="1192" y="708594"/>
                  <a:pt x="-6468" y="653258"/>
                  <a:pt x="0" y="477069"/>
                </a:cubicBezTo>
                <a:cubicBezTo>
                  <a:pt x="6468" y="300880"/>
                  <a:pt x="-17158" y="206712"/>
                  <a:pt x="0" y="0"/>
                </a:cubicBezTo>
                <a:close/>
              </a:path>
            </a:pathLst>
          </a:custGeom>
          <a:ln w="38100">
            <a:solidFill>
              <a:schemeClr val="accent1">
                <a:lumMod val="75000"/>
              </a:schemeClr>
            </a:solidFill>
            <a:extLst>
              <a:ext uri="{C807C97D-BFC1-408E-A445-0C87EB9F89A2}">
                <ask:lineSketchStyleProps xmlns:ask="http://schemas.microsoft.com/office/drawing/2018/sketchyshapes" xmlns="" sd="1530851078">
                  <a:prstGeom prst="rect">
                    <a:avLst/>
                  </a:prstGeom>
                  <ask:type>
                    <ask:lineSketchFreehand/>
                  </ask:type>
                </ask:lineSketchStyleProps>
              </a:ext>
            </a:extLst>
          </a:ln>
        </p:spPr>
      </p:pic>
      <p:pic>
        <p:nvPicPr>
          <p:cNvPr id="6" name="Picture 5">
            <a:extLst>
              <a:ext uri="{FF2B5EF4-FFF2-40B4-BE49-F238E27FC236}">
                <a16:creationId xmlns:a16="http://schemas.microsoft.com/office/drawing/2014/main" id="{689BA2A6-3DE0-4F12-8448-5F50D6BBC9BA}"/>
              </a:ext>
            </a:extLst>
          </p:cNvPr>
          <p:cNvPicPr>
            <a:picLocks noChangeAspect="1"/>
          </p:cNvPicPr>
          <p:nvPr/>
        </p:nvPicPr>
        <p:blipFill>
          <a:blip r:embed="rId5"/>
          <a:stretch>
            <a:fillRect/>
          </a:stretch>
        </p:blipFill>
        <p:spPr>
          <a:xfrm rot="21336553">
            <a:off x="4152374" y="2983730"/>
            <a:ext cx="6791058" cy="1279149"/>
          </a:xfrm>
          <a:custGeom>
            <a:avLst/>
            <a:gdLst>
              <a:gd name="connsiteX0" fmla="*/ 0 w 6791058"/>
              <a:gd name="connsiteY0" fmla="*/ 0 h 1279149"/>
              <a:gd name="connsiteX1" fmla="*/ 701743 w 6791058"/>
              <a:gd name="connsiteY1" fmla="*/ 0 h 1279149"/>
              <a:gd name="connsiteX2" fmla="*/ 1063932 w 6791058"/>
              <a:gd name="connsiteY2" fmla="*/ 0 h 1279149"/>
              <a:gd name="connsiteX3" fmla="*/ 1765675 w 6791058"/>
              <a:gd name="connsiteY3" fmla="*/ 0 h 1279149"/>
              <a:gd name="connsiteX4" fmla="*/ 2263686 w 6791058"/>
              <a:gd name="connsiteY4" fmla="*/ 0 h 1279149"/>
              <a:gd name="connsiteX5" fmla="*/ 2625876 w 6791058"/>
              <a:gd name="connsiteY5" fmla="*/ 0 h 1279149"/>
              <a:gd name="connsiteX6" fmla="*/ 3055976 w 6791058"/>
              <a:gd name="connsiteY6" fmla="*/ 0 h 1279149"/>
              <a:gd name="connsiteX7" fmla="*/ 3689808 w 6791058"/>
              <a:gd name="connsiteY7" fmla="*/ 0 h 1279149"/>
              <a:gd name="connsiteX8" fmla="*/ 4187819 w 6791058"/>
              <a:gd name="connsiteY8" fmla="*/ 0 h 1279149"/>
              <a:gd name="connsiteX9" fmla="*/ 4821651 w 6791058"/>
              <a:gd name="connsiteY9" fmla="*/ 0 h 1279149"/>
              <a:gd name="connsiteX10" fmla="*/ 5319662 w 6791058"/>
              <a:gd name="connsiteY10" fmla="*/ 0 h 1279149"/>
              <a:gd name="connsiteX11" fmla="*/ 5953494 w 6791058"/>
              <a:gd name="connsiteY11" fmla="*/ 0 h 1279149"/>
              <a:gd name="connsiteX12" fmla="*/ 6791058 w 6791058"/>
              <a:gd name="connsiteY12" fmla="*/ 0 h 1279149"/>
              <a:gd name="connsiteX13" fmla="*/ 6791058 w 6791058"/>
              <a:gd name="connsiteY13" fmla="*/ 451966 h 1279149"/>
              <a:gd name="connsiteX14" fmla="*/ 6791058 w 6791058"/>
              <a:gd name="connsiteY14" fmla="*/ 878349 h 1279149"/>
              <a:gd name="connsiteX15" fmla="*/ 6791058 w 6791058"/>
              <a:gd name="connsiteY15" fmla="*/ 1279149 h 1279149"/>
              <a:gd name="connsiteX16" fmla="*/ 6089315 w 6791058"/>
              <a:gd name="connsiteY16" fmla="*/ 1279149 h 1279149"/>
              <a:gd name="connsiteX17" fmla="*/ 5659215 w 6791058"/>
              <a:gd name="connsiteY17" fmla="*/ 1279149 h 1279149"/>
              <a:gd name="connsiteX18" fmla="*/ 5025383 w 6791058"/>
              <a:gd name="connsiteY18" fmla="*/ 1279149 h 1279149"/>
              <a:gd name="connsiteX19" fmla="*/ 4595283 w 6791058"/>
              <a:gd name="connsiteY19" fmla="*/ 1279149 h 1279149"/>
              <a:gd name="connsiteX20" fmla="*/ 4029361 w 6791058"/>
              <a:gd name="connsiteY20" fmla="*/ 1279149 h 1279149"/>
              <a:gd name="connsiteX21" fmla="*/ 3599261 w 6791058"/>
              <a:gd name="connsiteY21" fmla="*/ 1279149 h 1279149"/>
              <a:gd name="connsiteX22" fmla="*/ 3169160 w 6791058"/>
              <a:gd name="connsiteY22" fmla="*/ 1279149 h 1279149"/>
              <a:gd name="connsiteX23" fmla="*/ 2467418 w 6791058"/>
              <a:gd name="connsiteY23" fmla="*/ 1279149 h 1279149"/>
              <a:gd name="connsiteX24" fmla="*/ 2105228 w 6791058"/>
              <a:gd name="connsiteY24" fmla="*/ 1279149 h 1279149"/>
              <a:gd name="connsiteX25" fmla="*/ 1539306 w 6791058"/>
              <a:gd name="connsiteY25" fmla="*/ 1279149 h 1279149"/>
              <a:gd name="connsiteX26" fmla="*/ 837564 w 6791058"/>
              <a:gd name="connsiteY26" fmla="*/ 1279149 h 1279149"/>
              <a:gd name="connsiteX27" fmla="*/ 0 w 6791058"/>
              <a:gd name="connsiteY27" fmla="*/ 1279149 h 1279149"/>
              <a:gd name="connsiteX28" fmla="*/ 0 w 6791058"/>
              <a:gd name="connsiteY28" fmla="*/ 878349 h 1279149"/>
              <a:gd name="connsiteX29" fmla="*/ 0 w 6791058"/>
              <a:gd name="connsiteY29" fmla="*/ 439174 h 1279149"/>
              <a:gd name="connsiteX30" fmla="*/ 0 w 6791058"/>
              <a:gd name="connsiteY30" fmla="*/ 0 h 127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91058" h="1279149" fill="none" extrusionOk="0">
                <a:moveTo>
                  <a:pt x="0" y="0"/>
                </a:moveTo>
                <a:cubicBezTo>
                  <a:pt x="206966" y="-4129"/>
                  <a:pt x="449076" y="32824"/>
                  <a:pt x="701743" y="0"/>
                </a:cubicBezTo>
                <a:cubicBezTo>
                  <a:pt x="954410" y="-32824"/>
                  <a:pt x="953868" y="6146"/>
                  <a:pt x="1063932" y="0"/>
                </a:cubicBezTo>
                <a:cubicBezTo>
                  <a:pt x="1173996" y="-6146"/>
                  <a:pt x="1585013" y="3798"/>
                  <a:pt x="1765675" y="0"/>
                </a:cubicBezTo>
                <a:cubicBezTo>
                  <a:pt x="1946337" y="-3798"/>
                  <a:pt x="2148766" y="44779"/>
                  <a:pt x="2263686" y="0"/>
                </a:cubicBezTo>
                <a:cubicBezTo>
                  <a:pt x="2378606" y="-44779"/>
                  <a:pt x="2452393" y="27501"/>
                  <a:pt x="2625876" y="0"/>
                </a:cubicBezTo>
                <a:cubicBezTo>
                  <a:pt x="2799359" y="-27501"/>
                  <a:pt x="2899790" y="28257"/>
                  <a:pt x="3055976" y="0"/>
                </a:cubicBezTo>
                <a:cubicBezTo>
                  <a:pt x="3212162" y="-28257"/>
                  <a:pt x="3387100" y="873"/>
                  <a:pt x="3689808" y="0"/>
                </a:cubicBezTo>
                <a:cubicBezTo>
                  <a:pt x="3992516" y="-873"/>
                  <a:pt x="4024108" y="34535"/>
                  <a:pt x="4187819" y="0"/>
                </a:cubicBezTo>
                <a:cubicBezTo>
                  <a:pt x="4351530" y="-34535"/>
                  <a:pt x="4567535" y="70489"/>
                  <a:pt x="4821651" y="0"/>
                </a:cubicBezTo>
                <a:cubicBezTo>
                  <a:pt x="5075767" y="-70489"/>
                  <a:pt x="5131147" y="51851"/>
                  <a:pt x="5319662" y="0"/>
                </a:cubicBezTo>
                <a:cubicBezTo>
                  <a:pt x="5508177" y="-51851"/>
                  <a:pt x="5695615" y="8511"/>
                  <a:pt x="5953494" y="0"/>
                </a:cubicBezTo>
                <a:cubicBezTo>
                  <a:pt x="6211373" y="-8511"/>
                  <a:pt x="6380746" y="50789"/>
                  <a:pt x="6791058" y="0"/>
                </a:cubicBezTo>
                <a:cubicBezTo>
                  <a:pt x="6804516" y="121406"/>
                  <a:pt x="6770659" y="230743"/>
                  <a:pt x="6791058" y="451966"/>
                </a:cubicBezTo>
                <a:cubicBezTo>
                  <a:pt x="6811457" y="673189"/>
                  <a:pt x="6767235" y="726971"/>
                  <a:pt x="6791058" y="878349"/>
                </a:cubicBezTo>
                <a:cubicBezTo>
                  <a:pt x="6814881" y="1029727"/>
                  <a:pt x="6763476" y="1102329"/>
                  <a:pt x="6791058" y="1279149"/>
                </a:cubicBezTo>
                <a:cubicBezTo>
                  <a:pt x="6644667" y="1360825"/>
                  <a:pt x="6432779" y="1234105"/>
                  <a:pt x="6089315" y="1279149"/>
                </a:cubicBezTo>
                <a:cubicBezTo>
                  <a:pt x="5745851" y="1324193"/>
                  <a:pt x="5806291" y="1240367"/>
                  <a:pt x="5659215" y="1279149"/>
                </a:cubicBezTo>
                <a:cubicBezTo>
                  <a:pt x="5512139" y="1317931"/>
                  <a:pt x="5200664" y="1255704"/>
                  <a:pt x="5025383" y="1279149"/>
                </a:cubicBezTo>
                <a:cubicBezTo>
                  <a:pt x="4850102" y="1302594"/>
                  <a:pt x="4764515" y="1230429"/>
                  <a:pt x="4595283" y="1279149"/>
                </a:cubicBezTo>
                <a:cubicBezTo>
                  <a:pt x="4426051" y="1327869"/>
                  <a:pt x="4245792" y="1242656"/>
                  <a:pt x="4029361" y="1279149"/>
                </a:cubicBezTo>
                <a:cubicBezTo>
                  <a:pt x="3812930" y="1315642"/>
                  <a:pt x="3703759" y="1265100"/>
                  <a:pt x="3599261" y="1279149"/>
                </a:cubicBezTo>
                <a:cubicBezTo>
                  <a:pt x="3494763" y="1293198"/>
                  <a:pt x="3360415" y="1240625"/>
                  <a:pt x="3169160" y="1279149"/>
                </a:cubicBezTo>
                <a:cubicBezTo>
                  <a:pt x="2977905" y="1317673"/>
                  <a:pt x="2641977" y="1200055"/>
                  <a:pt x="2467418" y="1279149"/>
                </a:cubicBezTo>
                <a:cubicBezTo>
                  <a:pt x="2292859" y="1358243"/>
                  <a:pt x="2198519" y="1266800"/>
                  <a:pt x="2105228" y="1279149"/>
                </a:cubicBezTo>
                <a:cubicBezTo>
                  <a:pt x="2011937" y="1291498"/>
                  <a:pt x="1728975" y="1241779"/>
                  <a:pt x="1539306" y="1279149"/>
                </a:cubicBezTo>
                <a:cubicBezTo>
                  <a:pt x="1349637" y="1316519"/>
                  <a:pt x="1069681" y="1222683"/>
                  <a:pt x="837564" y="1279149"/>
                </a:cubicBezTo>
                <a:cubicBezTo>
                  <a:pt x="605447" y="1335615"/>
                  <a:pt x="379687" y="1241728"/>
                  <a:pt x="0" y="1279149"/>
                </a:cubicBezTo>
                <a:cubicBezTo>
                  <a:pt x="-30490" y="1136436"/>
                  <a:pt x="18168" y="1030392"/>
                  <a:pt x="0" y="878349"/>
                </a:cubicBezTo>
                <a:cubicBezTo>
                  <a:pt x="-18168" y="726306"/>
                  <a:pt x="5402" y="567496"/>
                  <a:pt x="0" y="439174"/>
                </a:cubicBezTo>
                <a:cubicBezTo>
                  <a:pt x="-5402" y="310852"/>
                  <a:pt x="47043" y="218210"/>
                  <a:pt x="0" y="0"/>
                </a:cubicBezTo>
                <a:close/>
              </a:path>
              <a:path w="6791058" h="1279149" stroke="0" extrusionOk="0">
                <a:moveTo>
                  <a:pt x="0" y="0"/>
                </a:moveTo>
                <a:cubicBezTo>
                  <a:pt x="174872" y="-31212"/>
                  <a:pt x="353964" y="53751"/>
                  <a:pt x="701743" y="0"/>
                </a:cubicBezTo>
                <a:cubicBezTo>
                  <a:pt x="1049522" y="-53751"/>
                  <a:pt x="1078350" y="57823"/>
                  <a:pt x="1335575" y="0"/>
                </a:cubicBezTo>
                <a:cubicBezTo>
                  <a:pt x="1592800" y="-57823"/>
                  <a:pt x="1689709" y="29321"/>
                  <a:pt x="1833586" y="0"/>
                </a:cubicBezTo>
                <a:cubicBezTo>
                  <a:pt x="1977463" y="-29321"/>
                  <a:pt x="2296774" y="14446"/>
                  <a:pt x="2467418" y="0"/>
                </a:cubicBezTo>
                <a:cubicBezTo>
                  <a:pt x="2638062" y="-14446"/>
                  <a:pt x="2863130" y="38892"/>
                  <a:pt x="3033339" y="0"/>
                </a:cubicBezTo>
                <a:cubicBezTo>
                  <a:pt x="3203548" y="-38892"/>
                  <a:pt x="3329654" y="25071"/>
                  <a:pt x="3463440" y="0"/>
                </a:cubicBezTo>
                <a:cubicBezTo>
                  <a:pt x="3597226" y="-25071"/>
                  <a:pt x="3735024" y="49058"/>
                  <a:pt x="3893540" y="0"/>
                </a:cubicBezTo>
                <a:cubicBezTo>
                  <a:pt x="4052056" y="-49058"/>
                  <a:pt x="4418491" y="9849"/>
                  <a:pt x="4595283" y="0"/>
                </a:cubicBezTo>
                <a:cubicBezTo>
                  <a:pt x="4772075" y="-9849"/>
                  <a:pt x="4825614" y="31714"/>
                  <a:pt x="4957472" y="0"/>
                </a:cubicBezTo>
                <a:cubicBezTo>
                  <a:pt x="5089330" y="-31714"/>
                  <a:pt x="5148847" y="28526"/>
                  <a:pt x="5319662" y="0"/>
                </a:cubicBezTo>
                <a:cubicBezTo>
                  <a:pt x="5490477" y="-28526"/>
                  <a:pt x="5768894" y="13661"/>
                  <a:pt x="6021405" y="0"/>
                </a:cubicBezTo>
                <a:cubicBezTo>
                  <a:pt x="6273916" y="-13661"/>
                  <a:pt x="6541943" y="12016"/>
                  <a:pt x="6791058" y="0"/>
                </a:cubicBezTo>
                <a:cubicBezTo>
                  <a:pt x="6827045" y="184007"/>
                  <a:pt x="6760172" y="244248"/>
                  <a:pt x="6791058" y="439174"/>
                </a:cubicBezTo>
                <a:cubicBezTo>
                  <a:pt x="6821944" y="634100"/>
                  <a:pt x="6764101" y="772036"/>
                  <a:pt x="6791058" y="865557"/>
                </a:cubicBezTo>
                <a:cubicBezTo>
                  <a:pt x="6818015" y="959078"/>
                  <a:pt x="6769889" y="1091517"/>
                  <a:pt x="6791058" y="1279149"/>
                </a:cubicBezTo>
                <a:cubicBezTo>
                  <a:pt x="6517272" y="1299159"/>
                  <a:pt x="6418096" y="1247492"/>
                  <a:pt x="6089315" y="1279149"/>
                </a:cubicBezTo>
                <a:cubicBezTo>
                  <a:pt x="5760534" y="1310806"/>
                  <a:pt x="5834741" y="1253272"/>
                  <a:pt x="5659215" y="1279149"/>
                </a:cubicBezTo>
                <a:cubicBezTo>
                  <a:pt x="5483689" y="1305026"/>
                  <a:pt x="5347204" y="1250140"/>
                  <a:pt x="5161204" y="1279149"/>
                </a:cubicBezTo>
                <a:cubicBezTo>
                  <a:pt x="4975204" y="1308158"/>
                  <a:pt x="4813356" y="1236537"/>
                  <a:pt x="4663193" y="1279149"/>
                </a:cubicBezTo>
                <a:cubicBezTo>
                  <a:pt x="4513030" y="1321761"/>
                  <a:pt x="4347296" y="1259796"/>
                  <a:pt x="4165182" y="1279149"/>
                </a:cubicBezTo>
                <a:cubicBezTo>
                  <a:pt x="3983068" y="1298502"/>
                  <a:pt x="3777068" y="1261528"/>
                  <a:pt x="3599261" y="1279149"/>
                </a:cubicBezTo>
                <a:cubicBezTo>
                  <a:pt x="3421454" y="1296770"/>
                  <a:pt x="3167973" y="1207027"/>
                  <a:pt x="2965429" y="1279149"/>
                </a:cubicBezTo>
                <a:cubicBezTo>
                  <a:pt x="2762885" y="1351271"/>
                  <a:pt x="2539066" y="1239917"/>
                  <a:pt x="2399507" y="1279149"/>
                </a:cubicBezTo>
                <a:cubicBezTo>
                  <a:pt x="2259948" y="1318381"/>
                  <a:pt x="2001648" y="1252060"/>
                  <a:pt x="1765675" y="1279149"/>
                </a:cubicBezTo>
                <a:cubicBezTo>
                  <a:pt x="1529702" y="1306238"/>
                  <a:pt x="1390891" y="1228348"/>
                  <a:pt x="1267664" y="1279149"/>
                </a:cubicBezTo>
                <a:cubicBezTo>
                  <a:pt x="1144437" y="1329950"/>
                  <a:pt x="915916" y="1255149"/>
                  <a:pt x="701743" y="1279149"/>
                </a:cubicBezTo>
                <a:cubicBezTo>
                  <a:pt x="487570" y="1303149"/>
                  <a:pt x="224425" y="1203664"/>
                  <a:pt x="0" y="1279149"/>
                </a:cubicBezTo>
                <a:cubicBezTo>
                  <a:pt x="-43133" y="1101659"/>
                  <a:pt x="25760" y="985380"/>
                  <a:pt x="0" y="852766"/>
                </a:cubicBezTo>
                <a:cubicBezTo>
                  <a:pt x="-25760" y="720152"/>
                  <a:pt x="27337" y="598475"/>
                  <a:pt x="0" y="413592"/>
                </a:cubicBezTo>
                <a:cubicBezTo>
                  <a:pt x="-27337" y="228709"/>
                  <a:pt x="6762" y="149826"/>
                  <a:pt x="0" y="0"/>
                </a:cubicBezTo>
                <a:close/>
              </a:path>
            </a:pathLst>
          </a:custGeom>
          <a:ln w="38100">
            <a:solidFill>
              <a:schemeClr val="accent6">
                <a:lumMod val="50000"/>
              </a:schemeClr>
            </a:solidFill>
            <a:extLst>
              <a:ext uri="{C807C97D-BFC1-408E-A445-0C87EB9F89A2}">
                <ask:lineSketchStyleProps xmlns:ask="http://schemas.microsoft.com/office/drawing/2018/sketchyshapes" xmlns="" sd="2438085445">
                  <a:prstGeom prst="rect">
                    <a:avLst/>
                  </a:prstGeom>
                  <ask:type>
                    <ask:lineSketchScribble/>
                  </ask:type>
                </ask:lineSketchStyleProps>
              </a:ext>
            </a:extLst>
          </a:ln>
        </p:spPr>
      </p:pic>
      <p:pic>
        <p:nvPicPr>
          <p:cNvPr id="7" name="Picture 6">
            <a:extLst>
              <a:ext uri="{FF2B5EF4-FFF2-40B4-BE49-F238E27FC236}">
                <a16:creationId xmlns:a16="http://schemas.microsoft.com/office/drawing/2014/main" id="{21BC892E-7571-447C-9887-E71D8CF7D120}"/>
              </a:ext>
            </a:extLst>
          </p:cNvPr>
          <p:cNvPicPr>
            <a:picLocks noChangeAspect="1"/>
          </p:cNvPicPr>
          <p:nvPr/>
        </p:nvPicPr>
        <p:blipFill>
          <a:blip r:embed="rId6"/>
          <a:stretch>
            <a:fillRect/>
          </a:stretch>
        </p:blipFill>
        <p:spPr>
          <a:xfrm rot="21322500">
            <a:off x="4839766" y="5191150"/>
            <a:ext cx="6580262" cy="997775"/>
          </a:xfrm>
          <a:custGeom>
            <a:avLst/>
            <a:gdLst>
              <a:gd name="connsiteX0" fmla="*/ 0 w 6580262"/>
              <a:gd name="connsiteY0" fmla="*/ 0 h 997775"/>
              <a:gd name="connsiteX1" fmla="*/ 466600 w 6580262"/>
              <a:gd name="connsiteY1" fmla="*/ 0 h 997775"/>
              <a:gd name="connsiteX2" fmla="*/ 867398 w 6580262"/>
              <a:gd name="connsiteY2" fmla="*/ 0 h 997775"/>
              <a:gd name="connsiteX3" fmla="*/ 1465604 w 6580262"/>
              <a:gd name="connsiteY3" fmla="*/ 0 h 997775"/>
              <a:gd name="connsiteX4" fmla="*/ 1998007 w 6580262"/>
              <a:gd name="connsiteY4" fmla="*/ 0 h 997775"/>
              <a:gd name="connsiteX5" fmla="*/ 2727818 w 6580262"/>
              <a:gd name="connsiteY5" fmla="*/ 0 h 997775"/>
              <a:gd name="connsiteX6" fmla="*/ 3391826 w 6580262"/>
              <a:gd name="connsiteY6" fmla="*/ 0 h 997775"/>
              <a:gd name="connsiteX7" fmla="*/ 3792624 w 6580262"/>
              <a:gd name="connsiteY7" fmla="*/ 0 h 997775"/>
              <a:gd name="connsiteX8" fmla="*/ 4390829 w 6580262"/>
              <a:gd name="connsiteY8" fmla="*/ 0 h 997775"/>
              <a:gd name="connsiteX9" fmla="*/ 4857430 w 6580262"/>
              <a:gd name="connsiteY9" fmla="*/ 0 h 997775"/>
              <a:gd name="connsiteX10" fmla="*/ 5521438 w 6580262"/>
              <a:gd name="connsiteY10" fmla="*/ 0 h 997775"/>
              <a:gd name="connsiteX11" fmla="*/ 6053841 w 6580262"/>
              <a:gd name="connsiteY11" fmla="*/ 0 h 997775"/>
              <a:gd name="connsiteX12" fmla="*/ 6580262 w 6580262"/>
              <a:gd name="connsiteY12" fmla="*/ 0 h 997775"/>
              <a:gd name="connsiteX13" fmla="*/ 6580262 w 6580262"/>
              <a:gd name="connsiteY13" fmla="*/ 498888 h 997775"/>
              <a:gd name="connsiteX14" fmla="*/ 6580262 w 6580262"/>
              <a:gd name="connsiteY14" fmla="*/ 997775 h 997775"/>
              <a:gd name="connsiteX15" fmla="*/ 5850451 w 6580262"/>
              <a:gd name="connsiteY15" fmla="*/ 997775 h 997775"/>
              <a:gd name="connsiteX16" fmla="*/ 5449653 w 6580262"/>
              <a:gd name="connsiteY16" fmla="*/ 997775 h 997775"/>
              <a:gd name="connsiteX17" fmla="*/ 4719842 w 6580262"/>
              <a:gd name="connsiteY17" fmla="*/ 997775 h 997775"/>
              <a:gd name="connsiteX18" fmla="*/ 4121637 w 6580262"/>
              <a:gd name="connsiteY18" fmla="*/ 997775 h 997775"/>
              <a:gd name="connsiteX19" fmla="*/ 3655036 w 6580262"/>
              <a:gd name="connsiteY19" fmla="*/ 997775 h 997775"/>
              <a:gd name="connsiteX20" fmla="*/ 3056831 w 6580262"/>
              <a:gd name="connsiteY20" fmla="*/ 997775 h 997775"/>
              <a:gd name="connsiteX21" fmla="*/ 2524428 w 6580262"/>
              <a:gd name="connsiteY21" fmla="*/ 997775 h 997775"/>
              <a:gd name="connsiteX22" fmla="*/ 1794617 w 6580262"/>
              <a:gd name="connsiteY22" fmla="*/ 997775 h 997775"/>
              <a:gd name="connsiteX23" fmla="*/ 1130609 w 6580262"/>
              <a:gd name="connsiteY23" fmla="*/ 997775 h 997775"/>
              <a:gd name="connsiteX24" fmla="*/ 0 w 6580262"/>
              <a:gd name="connsiteY24" fmla="*/ 997775 h 997775"/>
              <a:gd name="connsiteX25" fmla="*/ 0 w 6580262"/>
              <a:gd name="connsiteY25" fmla="*/ 518843 h 997775"/>
              <a:gd name="connsiteX26" fmla="*/ 0 w 6580262"/>
              <a:gd name="connsiteY26" fmla="*/ 0 h 99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580262" h="997775" fill="none" extrusionOk="0">
                <a:moveTo>
                  <a:pt x="0" y="0"/>
                </a:moveTo>
                <a:cubicBezTo>
                  <a:pt x="216700" y="-22285"/>
                  <a:pt x="272712" y="52274"/>
                  <a:pt x="466600" y="0"/>
                </a:cubicBezTo>
                <a:cubicBezTo>
                  <a:pt x="660488" y="-52274"/>
                  <a:pt x="770652" y="19029"/>
                  <a:pt x="867398" y="0"/>
                </a:cubicBezTo>
                <a:cubicBezTo>
                  <a:pt x="964144" y="-19029"/>
                  <a:pt x="1291123" y="17764"/>
                  <a:pt x="1465604" y="0"/>
                </a:cubicBezTo>
                <a:cubicBezTo>
                  <a:pt x="1640085" y="-17764"/>
                  <a:pt x="1823961" y="38448"/>
                  <a:pt x="1998007" y="0"/>
                </a:cubicBezTo>
                <a:cubicBezTo>
                  <a:pt x="2172053" y="-38448"/>
                  <a:pt x="2372185" y="60458"/>
                  <a:pt x="2727818" y="0"/>
                </a:cubicBezTo>
                <a:cubicBezTo>
                  <a:pt x="3083451" y="-60458"/>
                  <a:pt x="3115379" y="78530"/>
                  <a:pt x="3391826" y="0"/>
                </a:cubicBezTo>
                <a:cubicBezTo>
                  <a:pt x="3668273" y="-78530"/>
                  <a:pt x="3689002" y="11995"/>
                  <a:pt x="3792624" y="0"/>
                </a:cubicBezTo>
                <a:cubicBezTo>
                  <a:pt x="3896246" y="-11995"/>
                  <a:pt x="4105533" y="36302"/>
                  <a:pt x="4390829" y="0"/>
                </a:cubicBezTo>
                <a:cubicBezTo>
                  <a:pt x="4676125" y="-36302"/>
                  <a:pt x="4719408" y="20470"/>
                  <a:pt x="4857430" y="0"/>
                </a:cubicBezTo>
                <a:cubicBezTo>
                  <a:pt x="4995452" y="-20470"/>
                  <a:pt x="5326445" y="61254"/>
                  <a:pt x="5521438" y="0"/>
                </a:cubicBezTo>
                <a:cubicBezTo>
                  <a:pt x="5716431" y="-61254"/>
                  <a:pt x="5918963" y="45312"/>
                  <a:pt x="6053841" y="0"/>
                </a:cubicBezTo>
                <a:cubicBezTo>
                  <a:pt x="6188719" y="-45312"/>
                  <a:pt x="6461067" y="61799"/>
                  <a:pt x="6580262" y="0"/>
                </a:cubicBezTo>
                <a:cubicBezTo>
                  <a:pt x="6597692" y="232828"/>
                  <a:pt x="6539498" y="335358"/>
                  <a:pt x="6580262" y="498888"/>
                </a:cubicBezTo>
                <a:cubicBezTo>
                  <a:pt x="6621026" y="662418"/>
                  <a:pt x="6576350" y="805922"/>
                  <a:pt x="6580262" y="997775"/>
                </a:cubicBezTo>
                <a:cubicBezTo>
                  <a:pt x="6379444" y="1074673"/>
                  <a:pt x="6082461" y="916492"/>
                  <a:pt x="5850451" y="997775"/>
                </a:cubicBezTo>
                <a:cubicBezTo>
                  <a:pt x="5618441" y="1079058"/>
                  <a:pt x="5570433" y="957150"/>
                  <a:pt x="5449653" y="997775"/>
                </a:cubicBezTo>
                <a:cubicBezTo>
                  <a:pt x="5328873" y="1038400"/>
                  <a:pt x="4936167" y="945331"/>
                  <a:pt x="4719842" y="997775"/>
                </a:cubicBezTo>
                <a:cubicBezTo>
                  <a:pt x="4503517" y="1050219"/>
                  <a:pt x="4262144" y="959620"/>
                  <a:pt x="4121637" y="997775"/>
                </a:cubicBezTo>
                <a:cubicBezTo>
                  <a:pt x="3981130" y="1035930"/>
                  <a:pt x="3826806" y="965608"/>
                  <a:pt x="3655036" y="997775"/>
                </a:cubicBezTo>
                <a:cubicBezTo>
                  <a:pt x="3483266" y="1029942"/>
                  <a:pt x="3339949" y="926529"/>
                  <a:pt x="3056831" y="997775"/>
                </a:cubicBezTo>
                <a:cubicBezTo>
                  <a:pt x="2773714" y="1069021"/>
                  <a:pt x="2655780" y="976606"/>
                  <a:pt x="2524428" y="997775"/>
                </a:cubicBezTo>
                <a:cubicBezTo>
                  <a:pt x="2393076" y="1018944"/>
                  <a:pt x="2045898" y="930835"/>
                  <a:pt x="1794617" y="997775"/>
                </a:cubicBezTo>
                <a:cubicBezTo>
                  <a:pt x="1543336" y="1064715"/>
                  <a:pt x="1272271" y="941990"/>
                  <a:pt x="1130609" y="997775"/>
                </a:cubicBezTo>
                <a:cubicBezTo>
                  <a:pt x="988947" y="1053560"/>
                  <a:pt x="249160" y="952370"/>
                  <a:pt x="0" y="997775"/>
                </a:cubicBezTo>
                <a:cubicBezTo>
                  <a:pt x="-30450" y="889544"/>
                  <a:pt x="47835" y="751765"/>
                  <a:pt x="0" y="518843"/>
                </a:cubicBezTo>
                <a:cubicBezTo>
                  <a:pt x="-47835" y="285921"/>
                  <a:pt x="26070" y="123561"/>
                  <a:pt x="0" y="0"/>
                </a:cubicBezTo>
                <a:close/>
              </a:path>
              <a:path w="6580262" h="997775" stroke="0" extrusionOk="0">
                <a:moveTo>
                  <a:pt x="0" y="0"/>
                </a:moveTo>
                <a:cubicBezTo>
                  <a:pt x="219795" y="-14038"/>
                  <a:pt x="419968" y="59099"/>
                  <a:pt x="664008" y="0"/>
                </a:cubicBezTo>
                <a:cubicBezTo>
                  <a:pt x="908048" y="-59099"/>
                  <a:pt x="992669" y="38057"/>
                  <a:pt x="1196411" y="0"/>
                </a:cubicBezTo>
                <a:cubicBezTo>
                  <a:pt x="1400153" y="-38057"/>
                  <a:pt x="1651766" y="12829"/>
                  <a:pt x="1860420" y="0"/>
                </a:cubicBezTo>
                <a:cubicBezTo>
                  <a:pt x="2069074" y="-12829"/>
                  <a:pt x="2212884" y="40045"/>
                  <a:pt x="2327020" y="0"/>
                </a:cubicBezTo>
                <a:cubicBezTo>
                  <a:pt x="2441156" y="-40045"/>
                  <a:pt x="2895654" y="13454"/>
                  <a:pt x="3056831" y="0"/>
                </a:cubicBezTo>
                <a:cubicBezTo>
                  <a:pt x="3218008" y="-13454"/>
                  <a:pt x="3417466" y="14457"/>
                  <a:pt x="3720839" y="0"/>
                </a:cubicBezTo>
                <a:cubicBezTo>
                  <a:pt x="4024212" y="-14457"/>
                  <a:pt x="4012129" y="37263"/>
                  <a:pt x="4121637" y="0"/>
                </a:cubicBezTo>
                <a:cubicBezTo>
                  <a:pt x="4231145" y="-37263"/>
                  <a:pt x="4482109" y="11491"/>
                  <a:pt x="4588237" y="0"/>
                </a:cubicBezTo>
                <a:cubicBezTo>
                  <a:pt x="4694365" y="-11491"/>
                  <a:pt x="5148961" y="16471"/>
                  <a:pt x="5318048" y="0"/>
                </a:cubicBezTo>
                <a:cubicBezTo>
                  <a:pt x="5487135" y="-16471"/>
                  <a:pt x="5612502" y="567"/>
                  <a:pt x="5718846" y="0"/>
                </a:cubicBezTo>
                <a:cubicBezTo>
                  <a:pt x="5825190" y="-567"/>
                  <a:pt x="6255215" y="26568"/>
                  <a:pt x="6580262" y="0"/>
                </a:cubicBezTo>
                <a:cubicBezTo>
                  <a:pt x="6618184" y="170390"/>
                  <a:pt x="6530125" y="277657"/>
                  <a:pt x="6580262" y="518843"/>
                </a:cubicBezTo>
                <a:cubicBezTo>
                  <a:pt x="6630399" y="760029"/>
                  <a:pt x="6541031" y="831196"/>
                  <a:pt x="6580262" y="997775"/>
                </a:cubicBezTo>
                <a:cubicBezTo>
                  <a:pt x="6223692" y="1050360"/>
                  <a:pt x="6020399" y="990520"/>
                  <a:pt x="5850451" y="997775"/>
                </a:cubicBezTo>
                <a:cubicBezTo>
                  <a:pt x="5680503" y="1005030"/>
                  <a:pt x="5530441" y="961107"/>
                  <a:pt x="5449653" y="997775"/>
                </a:cubicBezTo>
                <a:cubicBezTo>
                  <a:pt x="5368865" y="1034443"/>
                  <a:pt x="5202452" y="964592"/>
                  <a:pt x="5048856" y="997775"/>
                </a:cubicBezTo>
                <a:cubicBezTo>
                  <a:pt x="4895260" y="1030958"/>
                  <a:pt x="4647677" y="976279"/>
                  <a:pt x="4319045" y="997775"/>
                </a:cubicBezTo>
                <a:cubicBezTo>
                  <a:pt x="3990413" y="1019271"/>
                  <a:pt x="3877118" y="978787"/>
                  <a:pt x="3655036" y="997775"/>
                </a:cubicBezTo>
                <a:cubicBezTo>
                  <a:pt x="3432954" y="1016763"/>
                  <a:pt x="3161737" y="919666"/>
                  <a:pt x="2991028" y="997775"/>
                </a:cubicBezTo>
                <a:cubicBezTo>
                  <a:pt x="2820319" y="1075884"/>
                  <a:pt x="2603498" y="950595"/>
                  <a:pt x="2327020" y="997775"/>
                </a:cubicBezTo>
                <a:cubicBezTo>
                  <a:pt x="2050542" y="1044955"/>
                  <a:pt x="1941990" y="923777"/>
                  <a:pt x="1597209" y="997775"/>
                </a:cubicBezTo>
                <a:cubicBezTo>
                  <a:pt x="1252428" y="1071773"/>
                  <a:pt x="1042523" y="944349"/>
                  <a:pt x="867398" y="997775"/>
                </a:cubicBezTo>
                <a:cubicBezTo>
                  <a:pt x="692273" y="1051201"/>
                  <a:pt x="267536" y="905113"/>
                  <a:pt x="0" y="997775"/>
                </a:cubicBezTo>
                <a:cubicBezTo>
                  <a:pt x="-12515" y="875723"/>
                  <a:pt x="42567" y="681297"/>
                  <a:pt x="0" y="508865"/>
                </a:cubicBezTo>
                <a:cubicBezTo>
                  <a:pt x="-42567" y="336433"/>
                  <a:pt x="43287" y="252020"/>
                  <a:pt x="0" y="0"/>
                </a:cubicBezTo>
                <a:close/>
              </a:path>
            </a:pathLst>
          </a:custGeom>
          <a:ln w="38100">
            <a:solidFill>
              <a:schemeClr val="accent6">
                <a:lumMod val="50000"/>
              </a:schemeClr>
            </a:solidFill>
            <a:extLst>
              <a:ext uri="{C807C97D-BFC1-408E-A445-0C87EB9F89A2}">
                <ask:lineSketchStyleProps xmlns:ask="http://schemas.microsoft.com/office/drawing/2018/sketchyshapes" xmlns="" sd="1925343159">
                  <a:prstGeom prst="rect">
                    <a:avLst/>
                  </a:prstGeom>
                  <ask:type>
                    <ask:lineSketchScribble/>
                  </ask:type>
                </ask:lineSketchStyleProps>
              </a:ext>
            </a:extLst>
          </a:ln>
        </p:spPr>
      </p:pic>
    </p:spTree>
    <p:extLst>
      <p:ext uri="{BB962C8B-B14F-4D97-AF65-F5344CB8AC3E}">
        <p14:creationId xmlns:p14="http://schemas.microsoft.com/office/powerpoint/2010/main" val="403494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DFD615-CB0C-4A40-ADF3-7F111C63F991}"/>
              </a:ext>
            </a:extLst>
          </p:cNvPr>
          <p:cNvSpPr/>
          <p:nvPr/>
        </p:nvSpPr>
        <p:spPr>
          <a:xfrm>
            <a:off x="0" y="2238063"/>
            <a:ext cx="12192000" cy="382137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89FD5547-4634-460F-ACDB-3E9294B2CB93}"/>
              </a:ext>
            </a:extLst>
          </p:cNvPr>
          <p:cNvSpPr>
            <a:spLocks noGrp="1"/>
          </p:cNvSpPr>
          <p:nvPr>
            <p:ph type="sldNum" sz="quarter" idx="12"/>
          </p:nvPr>
        </p:nvSpPr>
        <p:spPr/>
        <p:txBody>
          <a:bodyPr/>
          <a:lstStyle/>
          <a:p>
            <a:fld id="{401CF334-2D5C-4859-84A6-CA7E6E43FAEB}" type="slidenum">
              <a:rPr lang="en-US" smtClean="0"/>
              <a:t>14</a:t>
            </a:fld>
            <a:endParaRPr lang="en-US" dirty="0"/>
          </a:p>
        </p:txBody>
      </p:sp>
      <p:sp>
        <p:nvSpPr>
          <p:cNvPr id="6" name="Rectangle: Rounded Corners 5">
            <a:extLst>
              <a:ext uri="{FF2B5EF4-FFF2-40B4-BE49-F238E27FC236}">
                <a16:creationId xmlns:a16="http://schemas.microsoft.com/office/drawing/2014/main" id="{B730F3E8-3F8E-42BD-A233-B851412BCA65}"/>
              </a:ext>
            </a:extLst>
          </p:cNvPr>
          <p:cNvSpPr/>
          <p:nvPr/>
        </p:nvSpPr>
        <p:spPr>
          <a:xfrm rot="21302423">
            <a:off x="582945" y="1442114"/>
            <a:ext cx="5624285" cy="5000170"/>
          </a:xfrm>
          <a:custGeom>
            <a:avLst/>
            <a:gdLst>
              <a:gd name="connsiteX0" fmla="*/ 0 w 5624285"/>
              <a:gd name="connsiteY0" fmla="*/ 833378 h 5000170"/>
              <a:gd name="connsiteX1" fmla="*/ 833378 w 5624285"/>
              <a:gd name="connsiteY1" fmla="*/ 0 h 5000170"/>
              <a:gd name="connsiteX2" fmla="*/ 1477890 w 5624285"/>
              <a:gd name="connsiteY2" fmla="*/ 0 h 5000170"/>
              <a:gd name="connsiteX3" fmla="*/ 2003676 w 5624285"/>
              <a:gd name="connsiteY3" fmla="*/ 0 h 5000170"/>
              <a:gd name="connsiteX4" fmla="*/ 2489887 w 5624285"/>
              <a:gd name="connsiteY4" fmla="*/ 0 h 5000170"/>
              <a:gd name="connsiteX5" fmla="*/ 3094823 w 5624285"/>
              <a:gd name="connsiteY5" fmla="*/ 0 h 5000170"/>
              <a:gd name="connsiteX6" fmla="*/ 3620609 w 5624285"/>
              <a:gd name="connsiteY6" fmla="*/ 0 h 5000170"/>
              <a:gd name="connsiteX7" fmla="*/ 4265121 w 5624285"/>
              <a:gd name="connsiteY7" fmla="*/ 0 h 5000170"/>
              <a:gd name="connsiteX8" fmla="*/ 4790907 w 5624285"/>
              <a:gd name="connsiteY8" fmla="*/ 0 h 5000170"/>
              <a:gd name="connsiteX9" fmla="*/ 5624285 w 5624285"/>
              <a:gd name="connsiteY9" fmla="*/ 833378 h 5000170"/>
              <a:gd name="connsiteX10" fmla="*/ 5624285 w 5624285"/>
              <a:gd name="connsiteY10" fmla="*/ 1322279 h 5000170"/>
              <a:gd name="connsiteX11" fmla="*/ 5624285 w 5624285"/>
              <a:gd name="connsiteY11" fmla="*/ 1877848 h 5000170"/>
              <a:gd name="connsiteX12" fmla="*/ 5624285 w 5624285"/>
              <a:gd name="connsiteY12" fmla="*/ 2400083 h 5000170"/>
              <a:gd name="connsiteX13" fmla="*/ 5624285 w 5624285"/>
              <a:gd name="connsiteY13" fmla="*/ 3022320 h 5000170"/>
              <a:gd name="connsiteX14" fmla="*/ 5624285 w 5624285"/>
              <a:gd name="connsiteY14" fmla="*/ 3644557 h 5000170"/>
              <a:gd name="connsiteX15" fmla="*/ 5624285 w 5624285"/>
              <a:gd name="connsiteY15" fmla="*/ 4166792 h 5000170"/>
              <a:gd name="connsiteX16" fmla="*/ 4790907 w 5624285"/>
              <a:gd name="connsiteY16" fmla="*/ 5000170 h 5000170"/>
              <a:gd name="connsiteX17" fmla="*/ 4185970 w 5624285"/>
              <a:gd name="connsiteY17" fmla="*/ 5000170 h 5000170"/>
              <a:gd name="connsiteX18" fmla="*/ 3739335 w 5624285"/>
              <a:gd name="connsiteY18" fmla="*/ 5000170 h 5000170"/>
              <a:gd name="connsiteX19" fmla="*/ 3253124 w 5624285"/>
              <a:gd name="connsiteY19" fmla="*/ 5000170 h 5000170"/>
              <a:gd name="connsiteX20" fmla="*/ 2608612 w 5624285"/>
              <a:gd name="connsiteY20" fmla="*/ 5000170 h 5000170"/>
              <a:gd name="connsiteX21" fmla="*/ 2043251 w 5624285"/>
              <a:gd name="connsiteY21" fmla="*/ 5000170 h 5000170"/>
              <a:gd name="connsiteX22" fmla="*/ 1557040 w 5624285"/>
              <a:gd name="connsiteY22" fmla="*/ 5000170 h 5000170"/>
              <a:gd name="connsiteX23" fmla="*/ 833378 w 5624285"/>
              <a:gd name="connsiteY23" fmla="*/ 5000170 h 5000170"/>
              <a:gd name="connsiteX24" fmla="*/ 0 w 5624285"/>
              <a:gd name="connsiteY24" fmla="*/ 4166792 h 5000170"/>
              <a:gd name="connsiteX25" fmla="*/ 0 w 5624285"/>
              <a:gd name="connsiteY25" fmla="*/ 3611223 h 5000170"/>
              <a:gd name="connsiteX26" fmla="*/ 0 w 5624285"/>
              <a:gd name="connsiteY26" fmla="*/ 3122322 h 5000170"/>
              <a:gd name="connsiteX27" fmla="*/ 0 w 5624285"/>
              <a:gd name="connsiteY27" fmla="*/ 2533419 h 5000170"/>
              <a:gd name="connsiteX28" fmla="*/ 0 w 5624285"/>
              <a:gd name="connsiteY28" fmla="*/ 2044518 h 5000170"/>
              <a:gd name="connsiteX29" fmla="*/ 0 w 5624285"/>
              <a:gd name="connsiteY29" fmla="*/ 1455615 h 5000170"/>
              <a:gd name="connsiteX30" fmla="*/ 0 w 5624285"/>
              <a:gd name="connsiteY30" fmla="*/ 833378 h 50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24285" h="5000170" extrusionOk="0">
                <a:moveTo>
                  <a:pt x="0" y="833378"/>
                </a:moveTo>
                <a:cubicBezTo>
                  <a:pt x="-61733" y="335037"/>
                  <a:pt x="314221" y="22104"/>
                  <a:pt x="833378" y="0"/>
                </a:cubicBezTo>
                <a:cubicBezTo>
                  <a:pt x="974479" y="-66634"/>
                  <a:pt x="1294400" y="29561"/>
                  <a:pt x="1477890" y="0"/>
                </a:cubicBezTo>
                <a:cubicBezTo>
                  <a:pt x="1661380" y="-29561"/>
                  <a:pt x="1889794" y="1617"/>
                  <a:pt x="2003676" y="0"/>
                </a:cubicBezTo>
                <a:cubicBezTo>
                  <a:pt x="2117558" y="-1617"/>
                  <a:pt x="2288501" y="51201"/>
                  <a:pt x="2489887" y="0"/>
                </a:cubicBezTo>
                <a:cubicBezTo>
                  <a:pt x="2691273" y="-51201"/>
                  <a:pt x="2830623" y="40881"/>
                  <a:pt x="3094823" y="0"/>
                </a:cubicBezTo>
                <a:cubicBezTo>
                  <a:pt x="3359023" y="-40881"/>
                  <a:pt x="3475636" y="34736"/>
                  <a:pt x="3620609" y="0"/>
                </a:cubicBezTo>
                <a:cubicBezTo>
                  <a:pt x="3765582" y="-34736"/>
                  <a:pt x="3948193" y="75744"/>
                  <a:pt x="4265121" y="0"/>
                </a:cubicBezTo>
                <a:cubicBezTo>
                  <a:pt x="4582049" y="-75744"/>
                  <a:pt x="4580360" y="29545"/>
                  <a:pt x="4790907" y="0"/>
                </a:cubicBezTo>
                <a:cubicBezTo>
                  <a:pt x="5208796" y="70096"/>
                  <a:pt x="5543784" y="279747"/>
                  <a:pt x="5624285" y="833378"/>
                </a:cubicBezTo>
                <a:cubicBezTo>
                  <a:pt x="5629439" y="1025854"/>
                  <a:pt x="5609084" y="1216946"/>
                  <a:pt x="5624285" y="1322279"/>
                </a:cubicBezTo>
                <a:cubicBezTo>
                  <a:pt x="5639486" y="1427612"/>
                  <a:pt x="5563792" y="1764000"/>
                  <a:pt x="5624285" y="1877848"/>
                </a:cubicBezTo>
                <a:cubicBezTo>
                  <a:pt x="5684778" y="1991696"/>
                  <a:pt x="5589995" y="2266642"/>
                  <a:pt x="5624285" y="2400083"/>
                </a:cubicBezTo>
                <a:cubicBezTo>
                  <a:pt x="5658575" y="2533524"/>
                  <a:pt x="5616125" y="2876374"/>
                  <a:pt x="5624285" y="3022320"/>
                </a:cubicBezTo>
                <a:cubicBezTo>
                  <a:pt x="5632445" y="3168266"/>
                  <a:pt x="5565932" y="3437795"/>
                  <a:pt x="5624285" y="3644557"/>
                </a:cubicBezTo>
                <a:cubicBezTo>
                  <a:pt x="5682638" y="3851319"/>
                  <a:pt x="5623830" y="4025188"/>
                  <a:pt x="5624285" y="4166792"/>
                </a:cubicBezTo>
                <a:cubicBezTo>
                  <a:pt x="5568174" y="4574187"/>
                  <a:pt x="5245514" y="4991716"/>
                  <a:pt x="4790907" y="5000170"/>
                </a:cubicBezTo>
                <a:cubicBezTo>
                  <a:pt x="4619981" y="5030308"/>
                  <a:pt x="4308067" y="4929713"/>
                  <a:pt x="4185970" y="5000170"/>
                </a:cubicBezTo>
                <a:cubicBezTo>
                  <a:pt x="4063873" y="5070627"/>
                  <a:pt x="3935492" y="4962763"/>
                  <a:pt x="3739335" y="5000170"/>
                </a:cubicBezTo>
                <a:cubicBezTo>
                  <a:pt x="3543179" y="5037577"/>
                  <a:pt x="3364238" y="4984453"/>
                  <a:pt x="3253124" y="5000170"/>
                </a:cubicBezTo>
                <a:cubicBezTo>
                  <a:pt x="3142010" y="5015887"/>
                  <a:pt x="2880325" y="4929676"/>
                  <a:pt x="2608612" y="5000170"/>
                </a:cubicBezTo>
                <a:cubicBezTo>
                  <a:pt x="2336899" y="5070664"/>
                  <a:pt x="2164768" y="4944588"/>
                  <a:pt x="2043251" y="5000170"/>
                </a:cubicBezTo>
                <a:cubicBezTo>
                  <a:pt x="1921734" y="5055752"/>
                  <a:pt x="1786019" y="4970888"/>
                  <a:pt x="1557040" y="5000170"/>
                </a:cubicBezTo>
                <a:cubicBezTo>
                  <a:pt x="1328061" y="5029452"/>
                  <a:pt x="1110184" y="4968461"/>
                  <a:pt x="833378" y="5000170"/>
                </a:cubicBezTo>
                <a:cubicBezTo>
                  <a:pt x="345559" y="4998610"/>
                  <a:pt x="28745" y="4651802"/>
                  <a:pt x="0" y="4166792"/>
                </a:cubicBezTo>
                <a:cubicBezTo>
                  <a:pt x="-58613" y="3943743"/>
                  <a:pt x="42676" y="3784442"/>
                  <a:pt x="0" y="3611223"/>
                </a:cubicBezTo>
                <a:cubicBezTo>
                  <a:pt x="-42676" y="3438004"/>
                  <a:pt x="20792" y="3330667"/>
                  <a:pt x="0" y="3122322"/>
                </a:cubicBezTo>
                <a:cubicBezTo>
                  <a:pt x="-20792" y="2913977"/>
                  <a:pt x="30434" y="2774972"/>
                  <a:pt x="0" y="2533419"/>
                </a:cubicBezTo>
                <a:cubicBezTo>
                  <a:pt x="-30434" y="2291866"/>
                  <a:pt x="1121" y="2229929"/>
                  <a:pt x="0" y="2044518"/>
                </a:cubicBezTo>
                <a:cubicBezTo>
                  <a:pt x="-1121" y="1859107"/>
                  <a:pt x="17662" y="1612303"/>
                  <a:pt x="0" y="1455615"/>
                </a:cubicBezTo>
                <a:cubicBezTo>
                  <a:pt x="-17662" y="1298927"/>
                  <a:pt x="11485" y="1100206"/>
                  <a:pt x="0" y="833378"/>
                </a:cubicBezTo>
                <a:close/>
              </a:path>
            </a:pathLst>
          </a:custGeom>
          <a:solidFill>
            <a:schemeClr val="bg1"/>
          </a:solidFill>
          <a:ln w="38100">
            <a:solidFill>
              <a:schemeClr val="accent1">
                <a:lumMod val="75000"/>
              </a:schemeClr>
            </a:solidFill>
            <a:extLst>
              <a:ext uri="{C807C97D-BFC1-408E-A445-0C87EB9F89A2}">
                <ask:lineSketchStyleProps xmlns:ask="http://schemas.microsoft.com/office/drawing/2018/sketchyshapes" xmln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dirty="0">
                <a:solidFill>
                  <a:schemeClr val="accent1">
                    <a:lumMod val="50000"/>
                  </a:schemeClr>
                </a:solidFill>
              </a:rPr>
              <a:t>Discussion</a:t>
            </a:r>
          </a:p>
          <a:p>
            <a:pPr algn="ctr"/>
            <a:endParaRPr lang="en-US" sz="2000" dirty="0">
              <a:solidFill>
                <a:schemeClr val="accent1">
                  <a:lumMod val="50000"/>
                </a:schemeClr>
              </a:solidFill>
            </a:endParaRPr>
          </a:p>
          <a:p>
            <a:pPr algn="ctr"/>
            <a:r>
              <a:rPr lang="en-US" sz="2000" dirty="0">
                <a:solidFill>
                  <a:schemeClr val="accent1">
                    <a:lumMod val="50000"/>
                  </a:schemeClr>
                </a:solidFill>
              </a:rPr>
              <a:t>What kinds of support would help you?</a:t>
            </a:r>
          </a:p>
          <a:p>
            <a:pPr algn="ctr"/>
            <a:endParaRPr lang="en-US" sz="1600" dirty="0">
              <a:solidFill>
                <a:schemeClr val="accent1">
                  <a:lumMod val="50000"/>
                </a:schemeClr>
              </a:solidFill>
            </a:endParaRPr>
          </a:p>
          <a:p>
            <a:pPr algn="ctr">
              <a:spcAft>
                <a:spcPts val="600"/>
              </a:spcAft>
            </a:pPr>
            <a:r>
              <a:rPr lang="en-US" sz="1600" dirty="0">
                <a:solidFill>
                  <a:schemeClr val="accent1">
                    <a:lumMod val="50000"/>
                  </a:schemeClr>
                </a:solidFill>
              </a:rPr>
              <a:t>“Peer review for readability, flow, etc.” </a:t>
            </a:r>
          </a:p>
          <a:p>
            <a:pPr algn="ctr">
              <a:spcAft>
                <a:spcPts val="600"/>
              </a:spcAft>
            </a:pPr>
            <a:r>
              <a:rPr lang="en-US" sz="1600" dirty="0">
                <a:solidFill>
                  <a:schemeClr val="accent1">
                    <a:lumMod val="50000"/>
                  </a:schemeClr>
                </a:solidFill>
              </a:rPr>
              <a:t>“Exchanging ideas”</a:t>
            </a:r>
          </a:p>
          <a:p>
            <a:pPr algn="ctr">
              <a:spcAft>
                <a:spcPts val="600"/>
              </a:spcAft>
            </a:pPr>
            <a:r>
              <a:rPr lang="en-US" sz="1600" dirty="0">
                <a:solidFill>
                  <a:schemeClr val="accent1">
                    <a:lumMod val="50000"/>
                  </a:schemeClr>
                </a:solidFill>
              </a:rPr>
              <a:t>“Compliments!” </a:t>
            </a:r>
          </a:p>
          <a:p>
            <a:pPr algn="ctr">
              <a:spcAft>
                <a:spcPts val="600"/>
              </a:spcAft>
            </a:pPr>
            <a:r>
              <a:rPr lang="en-US" sz="1600" dirty="0">
                <a:solidFill>
                  <a:schemeClr val="accent1">
                    <a:lumMod val="50000"/>
                  </a:schemeClr>
                </a:solidFill>
              </a:rPr>
              <a:t>“Learning from others in terms of style, the stories told, information gleaned.” </a:t>
            </a:r>
          </a:p>
          <a:p>
            <a:pPr algn="ctr">
              <a:spcAft>
                <a:spcPts val="600"/>
              </a:spcAft>
            </a:pPr>
            <a:r>
              <a:rPr lang="en-US" sz="1600" dirty="0">
                <a:solidFill>
                  <a:schemeClr val="accent1">
                    <a:lumMod val="50000"/>
                  </a:schemeClr>
                </a:solidFill>
              </a:rPr>
              <a:t>“The very fact of sharing”</a:t>
            </a:r>
          </a:p>
          <a:p>
            <a:pPr algn="ctr">
              <a:spcAft>
                <a:spcPts val="600"/>
              </a:spcAft>
            </a:pPr>
            <a:r>
              <a:rPr lang="en-US" sz="1600" dirty="0">
                <a:solidFill>
                  <a:schemeClr val="accent1">
                    <a:lumMod val="50000"/>
                  </a:schemeClr>
                </a:solidFill>
              </a:rPr>
              <a:t>“TBC; I am new here.”</a:t>
            </a:r>
          </a:p>
          <a:p>
            <a:pPr algn="ctr">
              <a:spcAft>
                <a:spcPts val="600"/>
              </a:spcAft>
            </a:pPr>
            <a:endParaRPr lang="en-US" sz="1600" dirty="0">
              <a:solidFill>
                <a:schemeClr val="accent1">
                  <a:lumMod val="50000"/>
                </a:schemeClr>
              </a:solidFill>
            </a:endParaRPr>
          </a:p>
          <a:p>
            <a:pPr algn="ctr">
              <a:spcAft>
                <a:spcPts val="600"/>
              </a:spcAft>
            </a:pPr>
            <a:r>
              <a:rPr lang="en-US" sz="1600" dirty="0">
                <a:solidFill>
                  <a:schemeClr val="accent1">
                    <a:lumMod val="50000"/>
                  </a:schemeClr>
                </a:solidFill>
              </a:rPr>
              <a:t>…and other supports we haven’t discussed yet!</a:t>
            </a:r>
          </a:p>
          <a:p>
            <a:pPr algn="ctr">
              <a:spcAft>
                <a:spcPts val="600"/>
              </a:spcAft>
            </a:pPr>
            <a:endParaRPr lang="en-CA" sz="1600" dirty="0">
              <a:solidFill>
                <a:schemeClr val="tx1"/>
              </a:solidFill>
            </a:endParaRPr>
          </a:p>
        </p:txBody>
      </p:sp>
      <p:sp>
        <p:nvSpPr>
          <p:cNvPr id="7" name="Rectangle: Rounded Corners 6">
            <a:extLst>
              <a:ext uri="{FF2B5EF4-FFF2-40B4-BE49-F238E27FC236}">
                <a16:creationId xmlns:a16="http://schemas.microsoft.com/office/drawing/2014/main" id="{1A364C5D-E843-452F-A90C-90AFFBF6DAB3}"/>
              </a:ext>
            </a:extLst>
          </p:cNvPr>
          <p:cNvSpPr/>
          <p:nvPr/>
        </p:nvSpPr>
        <p:spPr>
          <a:xfrm rot="245053">
            <a:off x="6266921" y="1231083"/>
            <a:ext cx="5624285" cy="5000170"/>
          </a:xfrm>
          <a:custGeom>
            <a:avLst/>
            <a:gdLst>
              <a:gd name="connsiteX0" fmla="*/ 0 w 5624285"/>
              <a:gd name="connsiteY0" fmla="*/ 833378 h 5000170"/>
              <a:gd name="connsiteX1" fmla="*/ 833378 w 5624285"/>
              <a:gd name="connsiteY1" fmla="*/ 0 h 5000170"/>
              <a:gd name="connsiteX2" fmla="*/ 1359164 w 5624285"/>
              <a:gd name="connsiteY2" fmla="*/ 0 h 5000170"/>
              <a:gd name="connsiteX3" fmla="*/ 1884950 w 5624285"/>
              <a:gd name="connsiteY3" fmla="*/ 0 h 5000170"/>
              <a:gd name="connsiteX4" fmla="*/ 2331585 w 5624285"/>
              <a:gd name="connsiteY4" fmla="*/ 0 h 5000170"/>
              <a:gd name="connsiteX5" fmla="*/ 2778221 w 5624285"/>
              <a:gd name="connsiteY5" fmla="*/ 0 h 5000170"/>
              <a:gd name="connsiteX6" fmla="*/ 3383157 w 5624285"/>
              <a:gd name="connsiteY6" fmla="*/ 0 h 5000170"/>
              <a:gd name="connsiteX7" fmla="*/ 3988094 w 5624285"/>
              <a:gd name="connsiteY7" fmla="*/ 0 h 5000170"/>
              <a:gd name="connsiteX8" fmla="*/ 4790907 w 5624285"/>
              <a:gd name="connsiteY8" fmla="*/ 0 h 5000170"/>
              <a:gd name="connsiteX9" fmla="*/ 5624285 w 5624285"/>
              <a:gd name="connsiteY9" fmla="*/ 833378 h 5000170"/>
              <a:gd name="connsiteX10" fmla="*/ 5624285 w 5624285"/>
              <a:gd name="connsiteY10" fmla="*/ 1388947 h 5000170"/>
              <a:gd name="connsiteX11" fmla="*/ 5624285 w 5624285"/>
              <a:gd name="connsiteY11" fmla="*/ 1911182 h 5000170"/>
              <a:gd name="connsiteX12" fmla="*/ 5624285 w 5624285"/>
              <a:gd name="connsiteY12" fmla="*/ 2533419 h 5000170"/>
              <a:gd name="connsiteX13" fmla="*/ 5624285 w 5624285"/>
              <a:gd name="connsiteY13" fmla="*/ 3022320 h 5000170"/>
              <a:gd name="connsiteX14" fmla="*/ 5624285 w 5624285"/>
              <a:gd name="connsiteY14" fmla="*/ 3644557 h 5000170"/>
              <a:gd name="connsiteX15" fmla="*/ 5624285 w 5624285"/>
              <a:gd name="connsiteY15" fmla="*/ 4166792 h 5000170"/>
              <a:gd name="connsiteX16" fmla="*/ 4790907 w 5624285"/>
              <a:gd name="connsiteY16" fmla="*/ 5000170 h 5000170"/>
              <a:gd name="connsiteX17" fmla="*/ 4344272 w 5624285"/>
              <a:gd name="connsiteY17" fmla="*/ 5000170 h 5000170"/>
              <a:gd name="connsiteX18" fmla="*/ 3897636 w 5624285"/>
              <a:gd name="connsiteY18" fmla="*/ 5000170 h 5000170"/>
              <a:gd name="connsiteX19" fmla="*/ 3292700 w 5624285"/>
              <a:gd name="connsiteY19" fmla="*/ 5000170 h 5000170"/>
              <a:gd name="connsiteX20" fmla="*/ 2846064 w 5624285"/>
              <a:gd name="connsiteY20" fmla="*/ 5000170 h 5000170"/>
              <a:gd name="connsiteX21" fmla="*/ 2201552 w 5624285"/>
              <a:gd name="connsiteY21" fmla="*/ 5000170 h 5000170"/>
              <a:gd name="connsiteX22" fmla="*/ 1715342 w 5624285"/>
              <a:gd name="connsiteY22" fmla="*/ 5000170 h 5000170"/>
              <a:gd name="connsiteX23" fmla="*/ 833378 w 5624285"/>
              <a:gd name="connsiteY23" fmla="*/ 5000170 h 5000170"/>
              <a:gd name="connsiteX24" fmla="*/ 0 w 5624285"/>
              <a:gd name="connsiteY24" fmla="*/ 4166792 h 5000170"/>
              <a:gd name="connsiteX25" fmla="*/ 0 w 5624285"/>
              <a:gd name="connsiteY25" fmla="*/ 3544555 h 5000170"/>
              <a:gd name="connsiteX26" fmla="*/ 0 w 5624285"/>
              <a:gd name="connsiteY26" fmla="*/ 3055654 h 5000170"/>
              <a:gd name="connsiteX27" fmla="*/ 0 w 5624285"/>
              <a:gd name="connsiteY27" fmla="*/ 2433417 h 5000170"/>
              <a:gd name="connsiteX28" fmla="*/ 0 w 5624285"/>
              <a:gd name="connsiteY28" fmla="*/ 1944516 h 5000170"/>
              <a:gd name="connsiteX29" fmla="*/ 0 w 5624285"/>
              <a:gd name="connsiteY29" fmla="*/ 1455615 h 5000170"/>
              <a:gd name="connsiteX30" fmla="*/ 0 w 5624285"/>
              <a:gd name="connsiteY30" fmla="*/ 833378 h 50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24285" h="5000170" extrusionOk="0">
                <a:moveTo>
                  <a:pt x="0" y="833378"/>
                </a:moveTo>
                <a:cubicBezTo>
                  <a:pt x="92966" y="307224"/>
                  <a:pt x="375480" y="22291"/>
                  <a:pt x="833378" y="0"/>
                </a:cubicBezTo>
                <a:cubicBezTo>
                  <a:pt x="1063668" y="-37271"/>
                  <a:pt x="1122574" y="44745"/>
                  <a:pt x="1359164" y="0"/>
                </a:cubicBezTo>
                <a:cubicBezTo>
                  <a:pt x="1595754" y="-44745"/>
                  <a:pt x="1695970" y="45486"/>
                  <a:pt x="1884950" y="0"/>
                </a:cubicBezTo>
                <a:cubicBezTo>
                  <a:pt x="2073930" y="-45486"/>
                  <a:pt x="2206704" y="28267"/>
                  <a:pt x="2331585" y="0"/>
                </a:cubicBezTo>
                <a:cubicBezTo>
                  <a:pt x="2456466" y="-28267"/>
                  <a:pt x="2642783" y="46673"/>
                  <a:pt x="2778221" y="0"/>
                </a:cubicBezTo>
                <a:cubicBezTo>
                  <a:pt x="2913659" y="-46673"/>
                  <a:pt x="3191268" y="46807"/>
                  <a:pt x="3383157" y="0"/>
                </a:cubicBezTo>
                <a:cubicBezTo>
                  <a:pt x="3575046" y="-46807"/>
                  <a:pt x="3860288" y="2418"/>
                  <a:pt x="3988094" y="0"/>
                </a:cubicBezTo>
                <a:cubicBezTo>
                  <a:pt x="4115900" y="-2418"/>
                  <a:pt x="4533076" y="24280"/>
                  <a:pt x="4790907" y="0"/>
                </a:cubicBezTo>
                <a:cubicBezTo>
                  <a:pt x="5247264" y="13658"/>
                  <a:pt x="5609564" y="463131"/>
                  <a:pt x="5624285" y="833378"/>
                </a:cubicBezTo>
                <a:cubicBezTo>
                  <a:pt x="5654887" y="1092165"/>
                  <a:pt x="5563580" y="1258786"/>
                  <a:pt x="5624285" y="1388947"/>
                </a:cubicBezTo>
                <a:cubicBezTo>
                  <a:pt x="5684990" y="1519108"/>
                  <a:pt x="5595151" y="1775665"/>
                  <a:pt x="5624285" y="1911182"/>
                </a:cubicBezTo>
                <a:cubicBezTo>
                  <a:pt x="5653419" y="2046699"/>
                  <a:pt x="5559321" y="2253844"/>
                  <a:pt x="5624285" y="2533419"/>
                </a:cubicBezTo>
                <a:cubicBezTo>
                  <a:pt x="5689249" y="2812994"/>
                  <a:pt x="5581259" y="2783323"/>
                  <a:pt x="5624285" y="3022320"/>
                </a:cubicBezTo>
                <a:cubicBezTo>
                  <a:pt x="5667311" y="3261317"/>
                  <a:pt x="5565323" y="3383369"/>
                  <a:pt x="5624285" y="3644557"/>
                </a:cubicBezTo>
                <a:cubicBezTo>
                  <a:pt x="5683247" y="3905745"/>
                  <a:pt x="5597583" y="3962238"/>
                  <a:pt x="5624285" y="4166792"/>
                </a:cubicBezTo>
                <a:cubicBezTo>
                  <a:pt x="5529991" y="4563286"/>
                  <a:pt x="5222324" y="4987010"/>
                  <a:pt x="4790907" y="5000170"/>
                </a:cubicBezTo>
                <a:cubicBezTo>
                  <a:pt x="4698656" y="5029663"/>
                  <a:pt x="4459717" y="4960726"/>
                  <a:pt x="4344272" y="5000170"/>
                </a:cubicBezTo>
                <a:cubicBezTo>
                  <a:pt x="4228828" y="5039614"/>
                  <a:pt x="4016782" y="4993476"/>
                  <a:pt x="3897636" y="5000170"/>
                </a:cubicBezTo>
                <a:cubicBezTo>
                  <a:pt x="3778490" y="5006864"/>
                  <a:pt x="3567201" y="4929583"/>
                  <a:pt x="3292700" y="5000170"/>
                </a:cubicBezTo>
                <a:cubicBezTo>
                  <a:pt x="3018199" y="5070757"/>
                  <a:pt x="3055904" y="4975070"/>
                  <a:pt x="2846064" y="5000170"/>
                </a:cubicBezTo>
                <a:cubicBezTo>
                  <a:pt x="2636224" y="5025270"/>
                  <a:pt x="2412918" y="4955197"/>
                  <a:pt x="2201552" y="5000170"/>
                </a:cubicBezTo>
                <a:cubicBezTo>
                  <a:pt x="1990186" y="5045143"/>
                  <a:pt x="1856320" y="4942459"/>
                  <a:pt x="1715342" y="5000170"/>
                </a:cubicBezTo>
                <a:cubicBezTo>
                  <a:pt x="1574364" y="5057881"/>
                  <a:pt x="1023166" y="4995973"/>
                  <a:pt x="833378" y="5000170"/>
                </a:cubicBezTo>
                <a:cubicBezTo>
                  <a:pt x="416186" y="5058725"/>
                  <a:pt x="-13157" y="4658060"/>
                  <a:pt x="0" y="4166792"/>
                </a:cubicBezTo>
                <a:cubicBezTo>
                  <a:pt x="-31938" y="3972894"/>
                  <a:pt x="44407" y="3814048"/>
                  <a:pt x="0" y="3544555"/>
                </a:cubicBezTo>
                <a:cubicBezTo>
                  <a:pt x="-44407" y="3275062"/>
                  <a:pt x="47024" y="3291967"/>
                  <a:pt x="0" y="3055654"/>
                </a:cubicBezTo>
                <a:cubicBezTo>
                  <a:pt x="-47024" y="2819341"/>
                  <a:pt x="8928" y="2570454"/>
                  <a:pt x="0" y="2433417"/>
                </a:cubicBezTo>
                <a:cubicBezTo>
                  <a:pt x="-8928" y="2296380"/>
                  <a:pt x="9024" y="2083209"/>
                  <a:pt x="0" y="1944516"/>
                </a:cubicBezTo>
                <a:cubicBezTo>
                  <a:pt x="-9024" y="1805823"/>
                  <a:pt x="44587" y="1617947"/>
                  <a:pt x="0" y="1455615"/>
                </a:cubicBezTo>
                <a:cubicBezTo>
                  <a:pt x="-44587" y="1293283"/>
                  <a:pt x="71561" y="1046360"/>
                  <a:pt x="0" y="833378"/>
                </a:cubicBezTo>
                <a:close/>
              </a:path>
            </a:pathLst>
          </a:custGeom>
          <a:solidFill>
            <a:schemeClr val="bg1"/>
          </a:solidFill>
          <a:ln w="38100">
            <a:solidFill>
              <a:schemeClr val="accent6">
                <a:lumMod val="50000"/>
              </a:schemeClr>
            </a:solidFill>
            <a:extLst>
              <a:ext uri="{C807C97D-BFC1-408E-A445-0C87EB9F89A2}">
                <ask:lineSketchStyleProps xmlns:ask="http://schemas.microsoft.com/office/drawing/2018/sketchyshapes" xmlns="" sd="541194748">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4000" dirty="0">
                <a:solidFill>
                  <a:schemeClr val="accent6">
                    <a:lumMod val="50000"/>
                  </a:schemeClr>
                </a:solidFill>
              </a:rPr>
              <a:t>Discussion</a:t>
            </a:r>
          </a:p>
          <a:p>
            <a:pPr algn="ctr"/>
            <a:endParaRPr lang="fr-FR" sz="2000" dirty="0">
              <a:solidFill>
                <a:schemeClr val="accent6">
                  <a:lumMod val="50000"/>
                </a:schemeClr>
              </a:solidFill>
            </a:endParaRPr>
          </a:p>
          <a:p>
            <a:pPr algn="ctr"/>
            <a:r>
              <a:rPr lang="fr-FR" sz="2000" dirty="0">
                <a:solidFill>
                  <a:schemeClr val="accent6">
                    <a:lumMod val="50000"/>
                  </a:schemeClr>
                </a:solidFill>
              </a:rPr>
              <a:t>Quels types de soutien vous aideraient ?</a:t>
            </a:r>
          </a:p>
          <a:p>
            <a:pPr algn="ctr"/>
            <a:endParaRPr lang="fr-FR" sz="1600" dirty="0">
              <a:solidFill>
                <a:schemeClr val="accent6">
                  <a:lumMod val="50000"/>
                </a:schemeClr>
              </a:solidFill>
            </a:endParaRPr>
          </a:p>
          <a:p>
            <a:pPr algn="ctr">
              <a:spcAft>
                <a:spcPts val="600"/>
              </a:spcAft>
            </a:pPr>
            <a:r>
              <a:rPr lang="fr-FR" sz="1600" dirty="0">
                <a:solidFill>
                  <a:schemeClr val="accent6">
                    <a:lumMod val="50000"/>
                  </a:schemeClr>
                </a:solidFill>
              </a:rPr>
              <a:t>« Une évaluation par les pairs pour la lisibilité, la fluidité, etc. »</a:t>
            </a:r>
          </a:p>
          <a:p>
            <a:pPr algn="ctr">
              <a:spcAft>
                <a:spcPts val="600"/>
              </a:spcAft>
            </a:pPr>
            <a:r>
              <a:rPr lang="fr-FR" sz="1600" dirty="0">
                <a:solidFill>
                  <a:schemeClr val="accent6">
                    <a:lumMod val="50000"/>
                  </a:schemeClr>
                </a:solidFill>
              </a:rPr>
              <a:t>« Échange d'idées »</a:t>
            </a:r>
          </a:p>
          <a:p>
            <a:pPr algn="ctr">
              <a:spcAft>
                <a:spcPts val="600"/>
              </a:spcAft>
            </a:pPr>
            <a:r>
              <a:rPr lang="fr-FR" sz="1600" dirty="0">
                <a:solidFill>
                  <a:schemeClr val="accent6">
                    <a:lumMod val="50000"/>
                  </a:schemeClr>
                </a:solidFill>
              </a:rPr>
              <a:t>« Des compliments ! »</a:t>
            </a:r>
          </a:p>
          <a:p>
            <a:pPr algn="ctr">
              <a:spcAft>
                <a:spcPts val="600"/>
              </a:spcAft>
            </a:pPr>
            <a:r>
              <a:rPr lang="fr-FR" sz="1600" dirty="0">
                <a:solidFill>
                  <a:schemeClr val="accent6">
                    <a:lumMod val="50000"/>
                  </a:schemeClr>
                </a:solidFill>
              </a:rPr>
              <a:t>« Apprendre des autres en termes de style, d'histoires racontées, d'informations glanées. » </a:t>
            </a:r>
          </a:p>
          <a:p>
            <a:pPr algn="ctr">
              <a:spcAft>
                <a:spcPts val="600"/>
              </a:spcAft>
            </a:pPr>
            <a:r>
              <a:rPr lang="fr-FR" sz="1600" dirty="0">
                <a:solidFill>
                  <a:schemeClr val="accent6">
                    <a:lumMod val="50000"/>
                  </a:schemeClr>
                </a:solidFill>
              </a:rPr>
              <a:t>« Le fait même de partager »</a:t>
            </a:r>
          </a:p>
          <a:p>
            <a:pPr algn="ctr">
              <a:spcAft>
                <a:spcPts val="600"/>
              </a:spcAft>
            </a:pPr>
            <a:r>
              <a:rPr lang="fr-FR" sz="1600" dirty="0">
                <a:solidFill>
                  <a:schemeClr val="accent6">
                    <a:lumMod val="50000"/>
                  </a:schemeClr>
                </a:solidFill>
              </a:rPr>
              <a:t>« TBC ; je suis nouveau ici. »</a:t>
            </a:r>
          </a:p>
          <a:p>
            <a:pPr algn="ctr">
              <a:spcAft>
                <a:spcPts val="600"/>
              </a:spcAft>
            </a:pPr>
            <a:endParaRPr lang="fr-FR" sz="1600" dirty="0">
              <a:solidFill>
                <a:schemeClr val="accent6">
                  <a:lumMod val="50000"/>
                </a:schemeClr>
              </a:solidFill>
            </a:endParaRPr>
          </a:p>
          <a:p>
            <a:pPr algn="ctr">
              <a:spcAft>
                <a:spcPts val="600"/>
              </a:spcAft>
            </a:pPr>
            <a:r>
              <a:rPr lang="fr-FR" sz="1600" dirty="0">
                <a:solidFill>
                  <a:schemeClr val="accent6">
                    <a:lumMod val="50000"/>
                  </a:schemeClr>
                </a:solidFill>
              </a:rPr>
              <a:t>...et d'autres supports dont nous n'avons pas encore parlé !</a:t>
            </a:r>
            <a:endParaRPr lang="en-CA" sz="1600" dirty="0">
              <a:solidFill>
                <a:schemeClr val="accent6">
                  <a:lumMod val="50000"/>
                </a:schemeClr>
              </a:solidFill>
            </a:endParaRPr>
          </a:p>
        </p:txBody>
      </p:sp>
    </p:spTree>
    <p:extLst>
      <p:ext uri="{BB962C8B-B14F-4D97-AF65-F5344CB8AC3E}">
        <p14:creationId xmlns:p14="http://schemas.microsoft.com/office/powerpoint/2010/main" val="33213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139F3A5-177E-4615-860C-5054EFD71977}"/>
              </a:ext>
            </a:extLst>
          </p:cNvPr>
          <p:cNvPicPr>
            <a:picLocks noChangeAspect="1"/>
          </p:cNvPicPr>
          <p:nvPr/>
        </p:nvPicPr>
        <p:blipFill rotWithShape="1">
          <a:blip r:embed="rId3"/>
          <a:srcRect t="-449" b="2602"/>
          <a:stretch/>
        </p:blipFill>
        <p:spPr>
          <a:xfrm rot="16200000">
            <a:off x="6269142" y="907770"/>
            <a:ext cx="6222870" cy="5677590"/>
          </a:xfrm>
          <a:prstGeom prst="rect">
            <a:avLst/>
          </a:prstGeom>
        </p:spPr>
      </p:pic>
      <p:sp>
        <p:nvSpPr>
          <p:cNvPr id="2" name="Slide Number Placeholder 1">
            <a:extLst>
              <a:ext uri="{FF2B5EF4-FFF2-40B4-BE49-F238E27FC236}">
                <a16:creationId xmlns:a16="http://schemas.microsoft.com/office/drawing/2014/main" id="{38544B4E-857C-410E-8B1B-03E228931BB8}"/>
              </a:ext>
            </a:extLst>
          </p:cNvPr>
          <p:cNvSpPr>
            <a:spLocks noGrp="1"/>
          </p:cNvSpPr>
          <p:nvPr>
            <p:ph type="sldNum" sz="quarter" idx="12"/>
          </p:nvPr>
        </p:nvSpPr>
        <p:spPr/>
        <p:txBody>
          <a:bodyPr/>
          <a:lstStyle/>
          <a:p>
            <a:fld id="{401CF334-2D5C-4859-84A6-CA7E6E43FAEB}" type="slidenum">
              <a:rPr lang="en-US" smtClean="0"/>
              <a:t>15</a:t>
            </a:fld>
            <a:endParaRPr lang="en-US" dirty="0"/>
          </a:p>
        </p:txBody>
      </p:sp>
      <p:sp>
        <p:nvSpPr>
          <p:cNvPr id="6" name="Text Placeholder 3">
            <a:extLst>
              <a:ext uri="{FF2B5EF4-FFF2-40B4-BE49-F238E27FC236}">
                <a16:creationId xmlns:a16="http://schemas.microsoft.com/office/drawing/2014/main" id="{C400CA3D-EC00-4BB5-93BD-38C1DF372C2A}"/>
              </a:ext>
            </a:extLst>
          </p:cNvPr>
          <p:cNvSpPr txBox="1">
            <a:spLocks/>
          </p:cNvSpPr>
          <p:nvPr/>
        </p:nvSpPr>
        <p:spPr>
          <a:xfrm>
            <a:off x="5522742" y="2219578"/>
            <a:ext cx="6114107" cy="4325112"/>
          </a:xfrm>
          <a:prstGeom prst="rect">
            <a:avLst/>
          </a:prstGeom>
        </p:spPr>
        <p:txBody>
          <a:bodyPr vert="horz">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endParaRPr lang="en-CA" dirty="0"/>
          </a:p>
        </p:txBody>
      </p:sp>
      <p:grpSp>
        <p:nvGrpSpPr>
          <p:cNvPr id="35" name="Group 34">
            <a:extLst>
              <a:ext uri="{FF2B5EF4-FFF2-40B4-BE49-F238E27FC236}">
                <a16:creationId xmlns:a16="http://schemas.microsoft.com/office/drawing/2014/main" id="{C3B9E5D0-6983-4252-8598-32FDA15D47B0}"/>
              </a:ext>
            </a:extLst>
          </p:cNvPr>
          <p:cNvGrpSpPr/>
          <p:nvPr/>
        </p:nvGrpSpPr>
        <p:grpSpPr>
          <a:xfrm>
            <a:off x="275781" y="1721468"/>
            <a:ext cx="5820219" cy="5116367"/>
            <a:chOff x="275781" y="1721468"/>
            <a:chExt cx="5820219" cy="5116367"/>
          </a:xfrm>
        </p:grpSpPr>
        <p:pic>
          <p:nvPicPr>
            <p:cNvPr id="5" name="Picture 4">
              <a:extLst>
                <a:ext uri="{FF2B5EF4-FFF2-40B4-BE49-F238E27FC236}">
                  <a16:creationId xmlns:a16="http://schemas.microsoft.com/office/drawing/2014/main" id="{8A836D64-F9BB-42BA-AC76-D8DA62AFD068}"/>
                </a:ext>
              </a:extLst>
            </p:cNvPr>
            <p:cNvPicPr>
              <a:picLocks noChangeAspect="1"/>
            </p:cNvPicPr>
            <p:nvPr/>
          </p:nvPicPr>
          <p:blipFill rotWithShape="1">
            <a:blip r:embed="rId4"/>
            <a:srcRect l="7387" b="5267"/>
            <a:stretch/>
          </p:blipFill>
          <p:spPr>
            <a:xfrm>
              <a:off x="275781" y="1721468"/>
              <a:ext cx="5480971" cy="5116367"/>
            </a:xfrm>
            <a:prstGeom prst="rect">
              <a:avLst/>
            </a:prstGeom>
          </p:spPr>
        </p:pic>
        <p:sp>
          <p:nvSpPr>
            <p:cNvPr id="7" name="TextBox 6">
              <a:extLst>
                <a:ext uri="{FF2B5EF4-FFF2-40B4-BE49-F238E27FC236}">
                  <a16:creationId xmlns:a16="http://schemas.microsoft.com/office/drawing/2014/main" id="{C34D8CC2-EBA7-4CDD-92BF-14206349AAC5}"/>
                </a:ext>
              </a:extLst>
            </p:cNvPr>
            <p:cNvSpPr txBox="1"/>
            <p:nvPr/>
          </p:nvSpPr>
          <p:spPr>
            <a:xfrm>
              <a:off x="3617886" y="3629618"/>
              <a:ext cx="2478114" cy="646331"/>
            </a:xfrm>
            <a:prstGeom prst="rect">
              <a:avLst/>
            </a:prstGeom>
            <a:noFill/>
          </p:spPr>
          <p:txBody>
            <a:bodyPr wrap="none" rtlCol="0">
              <a:spAutoFit/>
            </a:bodyPr>
            <a:lstStyle/>
            <a:p>
              <a:r>
                <a:rPr lang="en-CA" dirty="0">
                  <a:solidFill>
                    <a:schemeClr val="accent1">
                      <a:lumMod val="75000"/>
                    </a:schemeClr>
                  </a:solidFill>
                </a:rPr>
                <a:t>44 Wednesdays 2021-22</a:t>
              </a:r>
            </a:p>
            <a:p>
              <a:r>
                <a:rPr lang="en-CA" dirty="0">
                  <a:solidFill>
                    <a:schemeClr val="accent6">
                      <a:lumMod val="50000"/>
                    </a:schemeClr>
                  </a:solidFill>
                </a:rPr>
                <a:t>44 </a:t>
              </a:r>
              <a:r>
                <a:rPr lang="en-CA" dirty="0" err="1">
                  <a:solidFill>
                    <a:schemeClr val="accent6">
                      <a:lumMod val="50000"/>
                    </a:schemeClr>
                  </a:solidFill>
                </a:rPr>
                <a:t>mercredis</a:t>
              </a:r>
              <a:r>
                <a:rPr lang="en-CA" dirty="0">
                  <a:solidFill>
                    <a:schemeClr val="accent6">
                      <a:lumMod val="50000"/>
                    </a:schemeClr>
                  </a:solidFill>
                </a:rPr>
                <a:t> 2021-22</a:t>
              </a:r>
            </a:p>
          </p:txBody>
        </p:sp>
      </p:grpSp>
      <p:grpSp>
        <p:nvGrpSpPr>
          <p:cNvPr id="27" name="Group 26">
            <a:extLst>
              <a:ext uri="{FF2B5EF4-FFF2-40B4-BE49-F238E27FC236}">
                <a16:creationId xmlns:a16="http://schemas.microsoft.com/office/drawing/2014/main" id="{E31421F0-52F5-4AFA-A74C-F39B2F830954}"/>
              </a:ext>
            </a:extLst>
          </p:cNvPr>
          <p:cNvGrpSpPr/>
          <p:nvPr/>
        </p:nvGrpSpPr>
        <p:grpSpPr>
          <a:xfrm rot="1473336">
            <a:off x="9235820" y="2765836"/>
            <a:ext cx="2193428" cy="2033347"/>
            <a:chOff x="2622187" y="4140506"/>
            <a:chExt cx="2179997" cy="2069249"/>
          </a:xfrm>
        </p:grpSpPr>
        <p:pic>
          <p:nvPicPr>
            <p:cNvPr id="28" name="Picture 27">
              <a:extLst>
                <a:ext uri="{FF2B5EF4-FFF2-40B4-BE49-F238E27FC236}">
                  <a16:creationId xmlns:a16="http://schemas.microsoft.com/office/drawing/2014/main" id="{A51CB299-4EFC-4E13-9D6E-DC1CF697DB22}"/>
                </a:ext>
              </a:extLst>
            </p:cNvPr>
            <p:cNvPicPr>
              <a:picLocks noChangeAspect="1"/>
            </p:cNvPicPr>
            <p:nvPr/>
          </p:nvPicPr>
          <p:blipFill>
            <a:blip r:embed="rId5"/>
            <a:stretch>
              <a:fillRect/>
            </a:stretch>
          </p:blipFill>
          <p:spPr>
            <a:xfrm rot="20939320">
              <a:off x="2622187" y="4140506"/>
              <a:ext cx="2179997" cy="2069249"/>
            </a:xfrm>
            <a:prstGeom prst="rect">
              <a:avLst/>
            </a:prstGeom>
          </p:spPr>
        </p:pic>
        <p:sp>
          <p:nvSpPr>
            <p:cNvPr id="29" name="TextBox 28">
              <a:extLst>
                <a:ext uri="{FF2B5EF4-FFF2-40B4-BE49-F238E27FC236}">
                  <a16:creationId xmlns:a16="http://schemas.microsoft.com/office/drawing/2014/main" id="{7956F6A0-4FAF-4C20-B6E2-DAB857893626}"/>
                </a:ext>
              </a:extLst>
            </p:cNvPr>
            <p:cNvSpPr txBox="1"/>
            <p:nvPr/>
          </p:nvSpPr>
          <p:spPr>
            <a:xfrm rot="20954513">
              <a:off x="3096418" y="4507099"/>
              <a:ext cx="1431447" cy="1409449"/>
            </a:xfrm>
            <a:prstGeom prst="rect">
              <a:avLst/>
            </a:prstGeom>
            <a:noFill/>
          </p:spPr>
          <p:txBody>
            <a:bodyPr wrap="none" rtlCol="0">
              <a:spAutoFit/>
            </a:bodyPr>
            <a:lstStyle/>
            <a:p>
              <a:pPr algn="ctr"/>
              <a:r>
                <a:rPr lang="fr-FR" sz="2000" dirty="0"/>
                <a:t>(facultatif) </a:t>
              </a:r>
            </a:p>
            <a:p>
              <a:pPr algn="ctr"/>
              <a:r>
                <a:rPr lang="fr-FR" sz="2000" dirty="0"/>
                <a:t>examen </a:t>
              </a:r>
            </a:p>
            <a:p>
              <a:pPr algn="ctr"/>
              <a:r>
                <a:rPr lang="fr-FR" sz="2000" dirty="0"/>
                <a:t>par les pairs</a:t>
              </a:r>
              <a:endParaRPr lang="en-CA" sz="2000" dirty="0"/>
            </a:p>
            <a:p>
              <a:pPr algn="ctr"/>
              <a:endParaRPr lang="en-CA" sz="2400" dirty="0"/>
            </a:p>
          </p:txBody>
        </p:sp>
      </p:grpSp>
      <p:grpSp>
        <p:nvGrpSpPr>
          <p:cNvPr id="26" name="Group 25">
            <a:extLst>
              <a:ext uri="{FF2B5EF4-FFF2-40B4-BE49-F238E27FC236}">
                <a16:creationId xmlns:a16="http://schemas.microsoft.com/office/drawing/2014/main" id="{C2006ECC-3943-4FDE-A66C-4045926F5D19}"/>
              </a:ext>
            </a:extLst>
          </p:cNvPr>
          <p:cNvGrpSpPr/>
          <p:nvPr/>
        </p:nvGrpSpPr>
        <p:grpSpPr>
          <a:xfrm>
            <a:off x="9284763" y="1121026"/>
            <a:ext cx="1944874" cy="1802933"/>
            <a:chOff x="3152701" y="4522545"/>
            <a:chExt cx="1932965" cy="1834766"/>
          </a:xfrm>
        </p:grpSpPr>
        <p:pic>
          <p:nvPicPr>
            <p:cNvPr id="23" name="Picture 22">
              <a:extLst>
                <a:ext uri="{FF2B5EF4-FFF2-40B4-BE49-F238E27FC236}">
                  <a16:creationId xmlns:a16="http://schemas.microsoft.com/office/drawing/2014/main" id="{AC60775C-12C5-42DD-8CB5-643C0822C1FC}"/>
                </a:ext>
              </a:extLst>
            </p:cNvPr>
            <p:cNvPicPr>
              <a:picLocks noChangeAspect="1"/>
            </p:cNvPicPr>
            <p:nvPr/>
          </p:nvPicPr>
          <p:blipFill>
            <a:blip r:embed="rId5"/>
            <a:stretch>
              <a:fillRect/>
            </a:stretch>
          </p:blipFill>
          <p:spPr>
            <a:xfrm rot="196274">
              <a:off x="3152701" y="4522545"/>
              <a:ext cx="1932965" cy="1834766"/>
            </a:xfrm>
            <a:prstGeom prst="rect">
              <a:avLst/>
            </a:prstGeom>
          </p:spPr>
        </p:pic>
        <p:sp>
          <p:nvSpPr>
            <p:cNvPr id="25" name="TextBox 24">
              <a:extLst>
                <a:ext uri="{FF2B5EF4-FFF2-40B4-BE49-F238E27FC236}">
                  <a16:creationId xmlns:a16="http://schemas.microsoft.com/office/drawing/2014/main" id="{EA9CF3A5-2522-4B23-8247-9071861A56F7}"/>
                </a:ext>
              </a:extLst>
            </p:cNvPr>
            <p:cNvSpPr txBox="1"/>
            <p:nvPr/>
          </p:nvSpPr>
          <p:spPr>
            <a:xfrm rot="211467">
              <a:off x="3537898" y="4820302"/>
              <a:ext cx="1376833" cy="1315486"/>
            </a:xfrm>
            <a:prstGeom prst="rect">
              <a:avLst/>
            </a:prstGeom>
            <a:noFill/>
          </p:spPr>
          <p:txBody>
            <a:bodyPr wrap="none" rtlCol="0">
              <a:spAutoFit/>
            </a:bodyPr>
            <a:lstStyle/>
            <a:p>
              <a:pPr algn="ctr"/>
              <a:r>
                <a:rPr lang="en-US" sz="2000" dirty="0"/>
                <a:t>Notes de </a:t>
              </a:r>
            </a:p>
            <a:p>
              <a:pPr algn="ctr"/>
              <a:r>
                <a:rPr lang="en-US" sz="2000" dirty="0" err="1"/>
                <a:t>soutien</a:t>
              </a:r>
              <a:r>
                <a:rPr lang="en-US" sz="2000" dirty="0"/>
                <a:t> </a:t>
              </a:r>
            </a:p>
            <a:p>
              <a:pPr algn="ctr"/>
              <a:r>
                <a:rPr lang="en-US" dirty="0"/>
                <a:t>(</a:t>
              </a:r>
              <a:r>
                <a:rPr lang="en-US" dirty="0" err="1"/>
                <a:t>mensuelles</a:t>
              </a:r>
              <a:r>
                <a:rPr lang="en-US" dirty="0"/>
                <a:t>)</a:t>
              </a:r>
              <a:endParaRPr lang="en-CA" sz="2000" dirty="0"/>
            </a:p>
            <a:p>
              <a:pPr algn="ctr"/>
              <a:endParaRPr lang="en-CA" sz="2000" dirty="0"/>
            </a:p>
          </p:txBody>
        </p:sp>
      </p:grpSp>
      <p:grpSp>
        <p:nvGrpSpPr>
          <p:cNvPr id="32" name="Group 31">
            <a:extLst>
              <a:ext uri="{FF2B5EF4-FFF2-40B4-BE49-F238E27FC236}">
                <a16:creationId xmlns:a16="http://schemas.microsoft.com/office/drawing/2014/main" id="{FC929D05-8FFF-48EF-9836-EDC5120A3CB9}"/>
              </a:ext>
            </a:extLst>
          </p:cNvPr>
          <p:cNvGrpSpPr/>
          <p:nvPr/>
        </p:nvGrpSpPr>
        <p:grpSpPr>
          <a:xfrm rot="20964464">
            <a:off x="9356101" y="4717415"/>
            <a:ext cx="2001660" cy="1726480"/>
            <a:chOff x="9355941" y="5042830"/>
            <a:chExt cx="1826371" cy="1693079"/>
          </a:xfrm>
        </p:grpSpPr>
        <p:pic>
          <p:nvPicPr>
            <p:cNvPr id="30" name="Picture 29">
              <a:extLst>
                <a:ext uri="{FF2B5EF4-FFF2-40B4-BE49-F238E27FC236}">
                  <a16:creationId xmlns:a16="http://schemas.microsoft.com/office/drawing/2014/main" id="{1931E6DD-971D-4854-8628-E44E2031963A}"/>
                </a:ext>
              </a:extLst>
            </p:cNvPr>
            <p:cNvPicPr>
              <a:picLocks noChangeAspect="1"/>
            </p:cNvPicPr>
            <p:nvPr/>
          </p:nvPicPr>
          <p:blipFill>
            <a:blip r:embed="rId5"/>
            <a:stretch>
              <a:fillRect/>
            </a:stretch>
          </p:blipFill>
          <p:spPr>
            <a:xfrm rot="569872">
              <a:off x="9355941" y="5042830"/>
              <a:ext cx="1826371" cy="1693079"/>
            </a:xfrm>
            <a:prstGeom prst="rect">
              <a:avLst/>
            </a:prstGeom>
          </p:spPr>
        </p:pic>
        <p:sp>
          <p:nvSpPr>
            <p:cNvPr id="31" name="TextBox 30">
              <a:extLst>
                <a:ext uri="{FF2B5EF4-FFF2-40B4-BE49-F238E27FC236}">
                  <a16:creationId xmlns:a16="http://schemas.microsoft.com/office/drawing/2014/main" id="{E7105705-5CB5-46D6-85CC-B0374ED616D7}"/>
                </a:ext>
              </a:extLst>
            </p:cNvPr>
            <p:cNvSpPr txBox="1"/>
            <p:nvPr/>
          </p:nvSpPr>
          <p:spPr>
            <a:xfrm rot="585065">
              <a:off x="9707115" y="5415063"/>
              <a:ext cx="1221196" cy="1023041"/>
            </a:xfrm>
            <a:prstGeom prst="rect">
              <a:avLst/>
            </a:prstGeom>
            <a:noFill/>
          </p:spPr>
          <p:txBody>
            <a:bodyPr wrap="square" rtlCol="0">
              <a:spAutoFit/>
            </a:bodyPr>
            <a:lstStyle/>
            <a:p>
              <a:pPr algn="ctr"/>
              <a:r>
                <a:rPr lang="en-US" dirty="0" err="1"/>
                <a:t>Rédacteur</a:t>
              </a:r>
              <a:r>
                <a:rPr lang="en-US" dirty="0"/>
                <a:t> </a:t>
              </a:r>
            </a:p>
            <a:p>
              <a:pPr algn="ctr"/>
              <a:r>
                <a:rPr lang="en-US" dirty="0"/>
                <a:t>grammatical </a:t>
              </a:r>
            </a:p>
            <a:p>
              <a:pPr algn="ctr"/>
              <a:r>
                <a:rPr lang="en-US" dirty="0" err="1"/>
                <a:t>en</a:t>
              </a:r>
              <a:r>
                <a:rPr lang="en-US" dirty="0"/>
                <a:t> </a:t>
              </a:r>
              <a:r>
                <a:rPr lang="en-US" dirty="0" err="1"/>
                <a:t>ligne</a:t>
              </a:r>
              <a:r>
                <a:rPr lang="en-US" dirty="0"/>
                <a:t> ???</a:t>
              </a:r>
              <a:endParaRPr lang="en-CA" dirty="0"/>
            </a:p>
            <a:p>
              <a:pPr algn="ctr"/>
              <a:endParaRPr lang="en-CA" dirty="0"/>
            </a:p>
          </p:txBody>
        </p:sp>
      </p:grpSp>
      <p:grpSp>
        <p:nvGrpSpPr>
          <p:cNvPr id="17" name="Group 16">
            <a:extLst>
              <a:ext uri="{FF2B5EF4-FFF2-40B4-BE49-F238E27FC236}">
                <a16:creationId xmlns:a16="http://schemas.microsoft.com/office/drawing/2014/main" id="{780A48E6-4227-4BF3-B0EB-96F3D2C051BA}"/>
              </a:ext>
            </a:extLst>
          </p:cNvPr>
          <p:cNvGrpSpPr/>
          <p:nvPr/>
        </p:nvGrpSpPr>
        <p:grpSpPr>
          <a:xfrm rot="548159">
            <a:off x="7389382" y="2697955"/>
            <a:ext cx="1856713" cy="1871072"/>
            <a:chOff x="2766700" y="3822595"/>
            <a:chExt cx="1971630" cy="2032074"/>
          </a:xfrm>
        </p:grpSpPr>
        <p:pic>
          <p:nvPicPr>
            <p:cNvPr id="18" name="Picture 17">
              <a:extLst>
                <a:ext uri="{FF2B5EF4-FFF2-40B4-BE49-F238E27FC236}">
                  <a16:creationId xmlns:a16="http://schemas.microsoft.com/office/drawing/2014/main" id="{312B1701-2174-4DBF-A4A2-ADF9568CA709}"/>
                </a:ext>
              </a:extLst>
            </p:cNvPr>
            <p:cNvPicPr>
              <a:picLocks noChangeAspect="1"/>
            </p:cNvPicPr>
            <p:nvPr/>
          </p:nvPicPr>
          <p:blipFill>
            <a:blip r:embed="rId6"/>
            <a:stretch>
              <a:fillRect/>
            </a:stretch>
          </p:blipFill>
          <p:spPr>
            <a:xfrm>
              <a:off x="2766700" y="3822595"/>
              <a:ext cx="1971630" cy="2032074"/>
            </a:xfrm>
            <a:prstGeom prst="rect">
              <a:avLst/>
            </a:prstGeom>
          </p:spPr>
        </p:pic>
        <p:sp>
          <p:nvSpPr>
            <p:cNvPr id="19" name="TextBox 18">
              <a:extLst>
                <a:ext uri="{FF2B5EF4-FFF2-40B4-BE49-F238E27FC236}">
                  <a16:creationId xmlns:a16="http://schemas.microsoft.com/office/drawing/2014/main" id="{B1CBA7FA-8902-40E4-BF7E-E3A6D28E959A}"/>
                </a:ext>
              </a:extLst>
            </p:cNvPr>
            <p:cNvSpPr txBox="1"/>
            <p:nvPr/>
          </p:nvSpPr>
          <p:spPr>
            <a:xfrm>
              <a:off x="2998029" y="4454233"/>
              <a:ext cx="1508982" cy="768798"/>
            </a:xfrm>
            <a:prstGeom prst="rect">
              <a:avLst/>
            </a:prstGeom>
            <a:noFill/>
          </p:spPr>
          <p:txBody>
            <a:bodyPr wrap="none" rtlCol="0">
              <a:spAutoFit/>
            </a:bodyPr>
            <a:lstStyle/>
            <a:p>
              <a:pPr algn="ctr"/>
              <a:r>
                <a:rPr lang="fr-CA" sz="2000" dirty="0"/>
                <a:t>(</a:t>
              </a:r>
              <a:r>
                <a:rPr lang="fr-CA" sz="2000" dirty="0" err="1"/>
                <a:t>Optional</a:t>
              </a:r>
              <a:r>
                <a:rPr lang="fr-CA" sz="2000" dirty="0"/>
                <a:t>) </a:t>
              </a:r>
            </a:p>
            <a:p>
              <a:pPr algn="ctr"/>
              <a:r>
                <a:rPr lang="fr-CA" sz="2000" dirty="0" err="1"/>
                <a:t>peer</a:t>
              </a:r>
              <a:r>
                <a:rPr lang="fr-CA" sz="2000" dirty="0"/>
                <a:t> </a:t>
              </a:r>
              <a:r>
                <a:rPr lang="fr-CA" sz="2000" dirty="0" err="1"/>
                <a:t>review</a:t>
              </a:r>
              <a:endParaRPr lang="en-CA" sz="2000" dirty="0"/>
            </a:p>
          </p:txBody>
        </p:sp>
      </p:grpSp>
      <p:grpSp>
        <p:nvGrpSpPr>
          <p:cNvPr id="22" name="Group 21">
            <a:extLst>
              <a:ext uri="{FF2B5EF4-FFF2-40B4-BE49-F238E27FC236}">
                <a16:creationId xmlns:a16="http://schemas.microsoft.com/office/drawing/2014/main" id="{1112CB4F-4CE0-46E0-92B5-46AB459CA588}"/>
              </a:ext>
            </a:extLst>
          </p:cNvPr>
          <p:cNvGrpSpPr/>
          <p:nvPr/>
        </p:nvGrpSpPr>
        <p:grpSpPr>
          <a:xfrm>
            <a:off x="7425703" y="4544300"/>
            <a:ext cx="1783989" cy="1762983"/>
            <a:chOff x="4774778" y="4000387"/>
            <a:chExt cx="1971630" cy="2032074"/>
          </a:xfrm>
        </p:grpSpPr>
        <p:pic>
          <p:nvPicPr>
            <p:cNvPr id="20" name="Picture 19">
              <a:extLst>
                <a:ext uri="{FF2B5EF4-FFF2-40B4-BE49-F238E27FC236}">
                  <a16:creationId xmlns:a16="http://schemas.microsoft.com/office/drawing/2014/main" id="{3391A343-EE4C-41ED-9F37-D791AB47C70C}"/>
                </a:ext>
              </a:extLst>
            </p:cNvPr>
            <p:cNvPicPr>
              <a:picLocks noChangeAspect="1"/>
            </p:cNvPicPr>
            <p:nvPr/>
          </p:nvPicPr>
          <p:blipFill>
            <a:blip r:embed="rId6"/>
            <a:stretch>
              <a:fillRect/>
            </a:stretch>
          </p:blipFill>
          <p:spPr>
            <a:xfrm rot="20954513">
              <a:off x="4774778" y="4000387"/>
              <a:ext cx="1971630" cy="2032074"/>
            </a:xfrm>
            <a:prstGeom prst="rect">
              <a:avLst/>
            </a:prstGeom>
          </p:spPr>
        </p:pic>
        <p:sp>
          <p:nvSpPr>
            <p:cNvPr id="21" name="TextBox 20">
              <a:extLst>
                <a:ext uri="{FF2B5EF4-FFF2-40B4-BE49-F238E27FC236}">
                  <a16:creationId xmlns:a16="http://schemas.microsoft.com/office/drawing/2014/main" id="{D5562AEB-C477-4875-A684-9E32DFA2C57E}"/>
                </a:ext>
              </a:extLst>
            </p:cNvPr>
            <p:cNvSpPr txBox="1"/>
            <p:nvPr/>
          </p:nvSpPr>
          <p:spPr>
            <a:xfrm rot="20954513">
              <a:off x="4948382" y="4484293"/>
              <a:ext cx="1624423" cy="1064261"/>
            </a:xfrm>
            <a:prstGeom prst="rect">
              <a:avLst/>
            </a:prstGeom>
            <a:noFill/>
          </p:spPr>
          <p:txBody>
            <a:bodyPr wrap="none" rtlCol="0">
              <a:spAutoFit/>
            </a:bodyPr>
            <a:lstStyle/>
            <a:p>
              <a:pPr algn="ctr"/>
              <a:r>
                <a:rPr lang="fr-CA" dirty="0" err="1"/>
                <a:t>Recommend</a:t>
              </a:r>
              <a:r>
                <a:rPr lang="fr-CA" dirty="0"/>
                <a:t>:</a:t>
              </a:r>
            </a:p>
            <a:p>
              <a:pPr algn="ctr"/>
              <a:r>
                <a:rPr lang="fr-CA" dirty="0" err="1"/>
                <a:t>Hemmingway</a:t>
              </a:r>
              <a:endParaRPr lang="fr-CA" dirty="0"/>
            </a:p>
            <a:p>
              <a:pPr algn="ctr"/>
              <a:r>
                <a:rPr lang="fr-CA" dirty="0"/>
                <a:t>App.com</a:t>
              </a:r>
              <a:endParaRPr lang="en-CA" dirty="0"/>
            </a:p>
          </p:txBody>
        </p:sp>
      </p:grpSp>
      <p:grpSp>
        <p:nvGrpSpPr>
          <p:cNvPr id="16" name="Group 15">
            <a:extLst>
              <a:ext uri="{FF2B5EF4-FFF2-40B4-BE49-F238E27FC236}">
                <a16:creationId xmlns:a16="http://schemas.microsoft.com/office/drawing/2014/main" id="{5C5B3683-D4F7-41C6-A656-876A0B39BEA4}"/>
              </a:ext>
            </a:extLst>
          </p:cNvPr>
          <p:cNvGrpSpPr/>
          <p:nvPr/>
        </p:nvGrpSpPr>
        <p:grpSpPr>
          <a:xfrm>
            <a:off x="7346085" y="1160129"/>
            <a:ext cx="1780823" cy="1817852"/>
            <a:chOff x="2835913" y="3998041"/>
            <a:chExt cx="1705823" cy="1758118"/>
          </a:xfrm>
        </p:grpSpPr>
        <p:pic>
          <p:nvPicPr>
            <p:cNvPr id="14" name="Picture 13">
              <a:extLst>
                <a:ext uri="{FF2B5EF4-FFF2-40B4-BE49-F238E27FC236}">
                  <a16:creationId xmlns:a16="http://schemas.microsoft.com/office/drawing/2014/main" id="{A899B25F-F25F-474E-8F66-8186DF64DE8C}"/>
                </a:ext>
              </a:extLst>
            </p:cNvPr>
            <p:cNvPicPr>
              <a:picLocks noChangeAspect="1"/>
            </p:cNvPicPr>
            <p:nvPr/>
          </p:nvPicPr>
          <p:blipFill>
            <a:blip r:embed="rId6"/>
            <a:stretch>
              <a:fillRect/>
            </a:stretch>
          </p:blipFill>
          <p:spPr>
            <a:xfrm>
              <a:off x="2835913" y="3998041"/>
              <a:ext cx="1705823" cy="1758118"/>
            </a:xfrm>
            <a:prstGeom prst="rect">
              <a:avLst/>
            </a:prstGeom>
          </p:spPr>
        </p:pic>
        <p:sp>
          <p:nvSpPr>
            <p:cNvPr id="15" name="TextBox 14">
              <a:extLst>
                <a:ext uri="{FF2B5EF4-FFF2-40B4-BE49-F238E27FC236}">
                  <a16:creationId xmlns:a16="http://schemas.microsoft.com/office/drawing/2014/main" id="{36CEAA39-7CE6-4AC5-80B4-AFD7EA178162}"/>
                </a:ext>
              </a:extLst>
            </p:cNvPr>
            <p:cNvSpPr txBox="1"/>
            <p:nvPr/>
          </p:nvSpPr>
          <p:spPr>
            <a:xfrm>
              <a:off x="3131490" y="4360281"/>
              <a:ext cx="1158867" cy="982289"/>
            </a:xfrm>
            <a:prstGeom prst="rect">
              <a:avLst/>
            </a:prstGeom>
            <a:noFill/>
          </p:spPr>
          <p:txBody>
            <a:bodyPr wrap="none" rtlCol="0">
              <a:spAutoFit/>
            </a:bodyPr>
            <a:lstStyle/>
            <a:p>
              <a:pPr algn="ctr"/>
              <a:r>
                <a:rPr lang="fr-CA" sz="2000" dirty="0" err="1"/>
                <a:t>I’ll</a:t>
              </a:r>
              <a:r>
                <a:rPr lang="fr-CA" sz="2000" dirty="0"/>
                <a:t> </a:t>
              </a:r>
              <a:r>
                <a:rPr lang="fr-CA" sz="2000" dirty="0" err="1"/>
                <a:t>share</a:t>
              </a:r>
              <a:r>
                <a:rPr lang="fr-CA" sz="2000" dirty="0"/>
                <a:t> </a:t>
              </a:r>
            </a:p>
            <a:p>
              <a:pPr algn="ctr"/>
              <a:r>
                <a:rPr lang="fr-CA" sz="2000" dirty="0"/>
                <a:t>updates</a:t>
              </a:r>
            </a:p>
            <a:p>
              <a:pPr algn="ctr"/>
              <a:r>
                <a:rPr lang="fr-CA" sz="2000" dirty="0"/>
                <a:t>(</a:t>
              </a:r>
              <a:r>
                <a:rPr lang="fr-CA" sz="2000" dirty="0" err="1"/>
                <a:t>monthly</a:t>
              </a:r>
              <a:r>
                <a:rPr lang="fr-CA" sz="2000" dirty="0"/>
                <a:t>)</a:t>
              </a:r>
              <a:endParaRPr lang="en-CA" sz="2000" dirty="0"/>
            </a:p>
          </p:txBody>
        </p:sp>
      </p:grpSp>
      <p:sp>
        <p:nvSpPr>
          <p:cNvPr id="3" name="Title 2">
            <a:extLst>
              <a:ext uri="{FF2B5EF4-FFF2-40B4-BE49-F238E27FC236}">
                <a16:creationId xmlns:a16="http://schemas.microsoft.com/office/drawing/2014/main" id="{8A735D62-C314-43DE-B275-476C6E4EB796}"/>
              </a:ext>
            </a:extLst>
          </p:cNvPr>
          <p:cNvSpPr>
            <a:spLocks noGrp="1"/>
          </p:cNvSpPr>
          <p:nvPr>
            <p:ph type="title" idx="4294967295"/>
          </p:nvPr>
        </p:nvSpPr>
        <p:spPr>
          <a:xfrm>
            <a:off x="396235" y="1141490"/>
            <a:ext cx="5972270" cy="827245"/>
          </a:xfrm>
        </p:spPr>
        <p:txBody>
          <a:bodyPr/>
          <a:lstStyle/>
          <a:p>
            <a:r>
              <a:rPr lang="en-CA" dirty="0">
                <a:solidFill>
                  <a:schemeClr val="accent1">
                    <a:lumMod val="75000"/>
                  </a:schemeClr>
                </a:solidFill>
              </a:rPr>
              <a:t>Our network. </a:t>
            </a:r>
            <a:r>
              <a:rPr lang="en-CA" dirty="0">
                <a:solidFill>
                  <a:schemeClr val="accent6">
                    <a:lumMod val="50000"/>
                  </a:schemeClr>
                </a:solidFill>
              </a:rPr>
              <a:t>Notre reseau.</a:t>
            </a:r>
            <a:r>
              <a:rPr lang="en-CA" dirty="0"/>
              <a:t> </a:t>
            </a:r>
          </a:p>
        </p:txBody>
      </p:sp>
    </p:spTree>
    <p:extLst>
      <p:ext uri="{BB962C8B-B14F-4D97-AF65-F5344CB8AC3E}">
        <p14:creationId xmlns:p14="http://schemas.microsoft.com/office/powerpoint/2010/main" val="359398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2D294F-E306-486E-AA13-552A21F6CE04}"/>
              </a:ext>
            </a:extLst>
          </p:cNvPr>
          <p:cNvSpPr/>
          <p:nvPr/>
        </p:nvSpPr>
        <p:spPr>
          <a:xfrm>
            <a:off x="0" y="1314656"/>
            <a:ext cx="12192000" cy="5110538"/>
          </a:xfrm>
          <a:prstGeom prst="rect">
            <a:avLst/>
          </a:prstGeom>
          <a:solidFill>
            <a:srgbClr val="DEDC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40E62327-0C29-4DF7-B2C5-7E31A9D4A4D4}"/>
              </a:ext>
            </a:extLst>
          </p:cNvPr>
          <p:cNvSpPr>
            <a:spLocks noGrp="1"/>
          </p:cNvSpPr>
          <p:nvPr>
            <p:ph type="sldNum" sz="quarter" idx="12"/>
          </p:nvPr>
        </p:nvSpPr>
        <p:spPr/>
        <p:txBody>
          <a:bodyPr/>
          <a:lstStyle/>
          <a:p>
            <a:fld id="{401CF334-2D5C-4859-84A6-CA7E6E43FAEB}" type="slidenum">
              <a:rPr lang="en-US" smtClean="0"/>
              <a:t>16</a:t>
            </a:fld>
            <a:endParaRPr lang="en-US" dirty="0"/>
          </a:p>
        </p:txBody>
      </p:sp>
      <p:sp>
        <p:nvSpPr>
          <p:cNvPr id="3" name="Title 2">
            <a:extLst>
              <a:ext uri="{FF2B5EF4-FFF2-40B4-BE49-F238E27FC236}">
                <a16:creationId xmlns:a16="http://schemas.microsoft.com/office/drawing/2014/main" id="{A373DE10-BDAC-4F76-8622-BB19AF8539F0}"/>
              </a:ext>
            </a:extLst>
          </p:cNvPr>
          <p:cNvSpPr>
            <a:spLocks noGrp="1"/>
          </p:cNvSpPr>
          <p:nvPr>
            <p:ph type="title" idx="4294967295"/>
          </p:nvPr>
        </p:nvSpPr>
        <p:spPr>
          <a:xfrm>
            <a:off x="6850824" y="2709041"/>
            <a:ext cx="4924525" cy="2196245"/>
          </a:xfrm>
        </p:spPr>
        <p:txBody>
          <a:bodyPr>
            <a:noAutofit/>
          </a:bodyPr>
          <a:lstStyle/>
          <a:p>
            <a:pPr algn="ctr"/>
            <a:r>
              <a:rPr lang="en-CA" dirty="0">
                <a:solidFill>
                  <a:schemeClr val="accent2">
                    <a:lumMod val="75000"/>
                  </a:schemeClr>
                </a:solidFill>
              </a:rPr>
              <a:t>Questions?</a:t>
            </a:r>
            <a:r>
              <a:rPr lang="en-CA" dirty="0"/>
              <a:t> </a:t>
            </a:r>
            <a:br>
              <a:rPr lang="en-CA" dirty="0"/>
            </a:br>
            <a:r>
              <a:rPr lang="en-CA" dirty="0">
                <a:solidFill>
                  <a:schemeClr val="accent6">
                    <a:lumMod val="50000"/>
                  </a:schemeClr>
                </a:solidFill>
              </a:rPr>
              <a:t>Des questions ?</a:t>
            </a:r>
          </a:p>
        </p:txBody>
      </p:sp>
      <p:pic>
        <p:nvPicPr>
          <p:cNvPr id="6" name="Picture 5">
            <a:extLst>
              <a:ext uri="{FF2B5EF4-FFF2-40B4-BE49-F238E27FC236}">
                <a16:creationId xmlns:a16="http://schemas.microsoft.com/office/drawing/2014/main" id="{E0592938-AB3A-40EE-8E45-F12A80BDE9B3}"/>
              </a:ext>
            </a:extLst>
          </p:cNvPr>
          <p:cNvPicPr>
            <a:picLocks noChangeAspect="1"/>
          </p:cNvPicPr>
          <p:nvPr/>
        </p:nvPicPr>
        <p:blipFill>
          <a:blip r:embed="rId3"/>
          <a:stretch>
            <a:fillRect/>
          </a:stretch>
        </p:blipFill>
        <p:spPr>
          <a:xfrm>
            <a:off x="0" y="1314655"/>
            <a:ext cx="6434173" cy="5110538"/>
          </a:xfrm>
          <a:prstGeom prst="rect">
            <a:avLst/>
          </a:prstGeom>
        </p:spPr>
      </p:pic>
    </p:spTree>
    <p:extLst>
      <p:ext uri="{BB962C8B-B14F-4D97-AF65-F5344CB8AC3E}">
        <p14:creationId xmlns:p14="http://schemas.microsoft.com/office/powerpoint/2010/main" val="410861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17</a:t>
            </a:fld>
            <a:endParaRPr lang="en-US" dirty="0"/>
          </a:p>
        </p:txBody>
      </p:sp>
      <p:sp>
        <p:nvSpPr>
          <p:cNvPr id="3" name="Title 2">
            <a:extLst>
              <a:ext uri="{FF2B5EF4-FFF2-40B4-BE49-F238E27FC236}">
                <a16:creationId xmlns:a16="http://schemas.microsoft.com/office/drawing/2014/main" id="{ED71BA93-CFF9-4995-AEE0-7ECC37F08BB3}"/>
              </a:ext>
            </a:extLst>
          </p:cNvPr>
          <p:cNvSpPr>
            <a:spLocks noGrp="1"/>
          </p:cNvSpPr>
          <p:nvPr>
            <p:ph type="title" idx="4294967295"/>
          </p:nvPr>
        </p:nvSpPr>
        <p:spPr>
          <a:xfrm>
            <a:off x="350378" y="2544509"/>
            <a:ext cx="11695718" cy="3027349"/>
          </a:xfrm>
        </p:spPr>
        <p:txBody>
          <a:bodyPr>
            <a:normAutofit/>
          </a:bodyPr>
          <a:lstStyle/>
          <a:p>
            <a:pPr algn="ctr">
              <a:spcAft>
                <a:spcPts val="600"/>
              </a:spcAft>
            </a:pPr>
            <a:r>
              <a:rPr lang="en-US" sz="3200" dirty="0">
                <a:solidFill>
                  <a:schemeClr val="accent6">
                    <a:lumMod val="50000"/>
                  </a:schemeClr>
                </a:solidFill>
                <a:hlinkClick r:id="rId3">
                  <a:extLst>
                    <a:ext uri="{A12FA001-AC4F-418D-AE19-62706E023703}">
                      <ahyp:hlinkClr xmlns:ahyp="http://schemas.microsoft.com/office/drawing/2018/hyperlinkcolor" xmlns="" val="tx"/>
                    </a:ext>
                  </a:extLst>
                </a:hlinkClick>
              </a:rPr>
              <a:t>Susan.Johnston@tbs-sct.gc.ca</a:t>
            </a:r>
            <a:r>
              <a:rPr lang="en-US" sz="3200" dirty="0"/>
              <a:t/>
            </a:r>
            <a:br>
              <a:rPr lang="en-US" sz="3200" dirty="0"/>
            </a:br>
            <a:r>
              <a:rPr lang="en-US" sz="3200" dirty="0"/>
              <a:t>@JoyCuriosity</a:t>
            </a:r>
            <a:br>
              <a:rPr lang="en-US" sz="3200" dirty="0"/>
            </a:br>
            <a:r>
              <a:rPr lang="en-US" sz="3200" dirty="0">
                <a:solidFill>
                  <a:schemeClr val="accent6">
                    <a:lumMod val="50000"/>
                  </a:schemeClr>
                </a:solidFill>
                <a:hlinkClick r:id="rId4">
                  <a:extLst>
                    <a:ext uri="{A12FA001-AC4F-418D-AE19-62706E023703}">
                      <ahyp:hlinkClr xmlns:ahyp="http://schemas.microsoft.com/office/drawing/2018/hyperlinkcolor" xmlns="" val="tx"/>
                    </a:ext>
                  </a:extLst>
                </a:hlinkClick>
              </a:rPr>
              <a:t>https://gcconnex.gc.ca/profile/Susan.Johnston1?language=en</a:t>
            </a:r>
            <a:r>
              <a:rPr lang="en-US" sz="3200" dirty="0"/>
              <a:t/>
            </a:r>
            <a:br>
              <a:rPr lang="en-US" sz="3200" dirty="0"/>
            </a:br>
            <a:endParaRPr lang="en-CA" sz="3200" dirty="0"/>
          </a:p>
        </p:txBody>
      </p:sp>
      <p:pic>
        <p:nvPicPr>
          <p:cNvPr id="4" name="Picture 3">
            <a:extLst>
              <a:ext uri="{FF2B5EF4-FFF2-40B4-BE49-F238E27FC236}">
                <a16:creationId xmlns:a16="http://schemas.microsoft.com/office/drawing/2014/main" id="{17D48E99-79B8-4904-AA6C-9219AF755803}"/>
              </a:ext>
            </a:extLst>
          </p:cNvPr>
          <p:cNvPicPr>
            <a:picLocks noChangeAspect="1"/>
          </p:cNvPicPr>
          <p:nvPr/>
        </p:nvPicPr>
        <p:blipFill>
          <a:blip r:embed="rId5"/>
          <a:stretch>
            <a:fillRect/>
          </a:stretch>
        </p:blipFill>
        <p:spPr>
          <a:xfrm flipH="1">
            <a:off x="4609507" y="3665699"/>
            <a:ext cx="372690" cy="375391"/>
          </a:xfrm>
          <a:prstGeom prst="rect">
            <a:avLst/>
          </a:prstGeom>
        </p:spPr>
      </p:pic>
    </p:spTree>
    <p:extLst>
      <p:ext uri="{BB962C8B-B14F-4D97-AF65-F5344CB8AC3E}">
        <p14:creationId xmlns:p14="http://schemas.microsoft.com/office/powerpoint/2010/main" val="23845387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A75A242F-5122-4378-871C-B39A7C5B8AC7}"/>
              </a:ext>
            </a:extLst>
          </p:cNvPr>
          <p:cNvPicPr>
            <a:picLocks noChangeAspect="1"/>
          </p:cNvPicPr>
          <p:nvPr/>
        </p:nvPicPr>
        <p:blipFill>
          <a:blip r:embed="rId4"/>
          <a:stretch>
            <a:fillRect/>
          </a:stretch>
        </p:blipFill>
        <p:spPr>
          <a:xfrm>
            <a:off x="548640" y="1204856"/>
            <a:ext cx="4630347" cy="5443369"/>
          </a:xfrm>
          <a:prstGeom prst="rect">
            <a:avLst/>
          </a:prstGeom>
        </p:spPr>
      </p:pic>
      <p:pic>
        <p:nvPicPr>
          <p:cNvPr id="4" name="Picture 3">
            <a:hlinkClick r:id="rId3"/>
            <a:extLst>
              <a:ext uri="{FF2B5EF4-FFF2-40B4-BE49-F238E27FC236}">
                <a16:creationId xmlns:a16="http://schemas.microsoft.com/office/drawing/2014/main" id="{D115FF04-E267-4B78-B3E7-736122880319}"/>
              </a:ext>
            </a:extLst>
          </p:cNvPr>
          <p:cNvPicPr>
            <a:picLocks noChangeAspect="1"/>
          </p:cNvPicPr>
          <p:nvPr/>
        </p:nvPicPr>
        <p:blipFill>
          <a:blip r:embed="rId5"/>
          <a:stretch>
            <a:fillRect/>
          </a:stretch>
        </p:blipFill>
        <p:spPr>
          <a:xfrm>
            <a:off x="5292762" y="1204857"/>
            <a:ext cx="4428362" cy="5443368"/>
          </a:xfrm>
          <a:prstGeom prst="rect">
            <a:avLst/>
          </a:prstGeom>
        </p:spPr>
      </p:pic>
      <p:sp>
        <p:nvSpPr>
          <p:cNvPr id="5" name="TextBox 4">
            <a:extLst>
              <a:ext uri="{FF2B5EF4-FFF2-40B4-BE49-F238E27FC236}">
                <a16:creationId xmlns:a16="http://schemas.microsoft.com/office/drawing/2014/main" id="{5236FC8C-9389-493E-A93B-5F1DBFE8DEB5}"/>
              </a:ext>
            </a:extLst>
          </p:cNvPr>
          <p:cNvSpPr txBox="1"/>
          <p:nvPr/>
        </p:nvSpPr>
        <p:spPr>
          <a:xfrm>
            <a:off x="9834899" y="2518226"/>
            <a:ext cx="2230419" cy="3046988"/>
          </a:xfrm>
          <a:prstGeom prst="rect">
            <a:avLst/>
          </a:prstGeom>
          <a:noFill/>
        </p:spPr>
        <p:txBody>
          <a:bodyPr wrap="square" rtlCol="0">
            <a:spAutoFit/>
          </a:bodyPr>
          <a:lstStyle/>
          <a:p>
            <a:pPr algn="ctr"/>
            <a:r>
              <a:rPr lang="en-US" sz="2400" b="1" i="1" dirty="0">
                <a:solidFill>
                  <a:schemeClr val="accent4">
                    <a:lumMod val="50000"/>
                  </a:schemeClr>
                </a:solidFill>
              </a:rPr>
              <a:t>Click on the image to learn more on </a:t>
            </a:r>
            <a:r>
              <a:rPr lang="en-US" sz="2400" b="1" i="1" dirty="0" err="1">
                <a:solidFill>
                  <a:schemeClr val="accent4">
                    <a:lumMod val="50000"/>
                  </a:schemeClr>
                </a:solidFill>
              </a:rPr>
              <a:t>GCconnex</a:t>
            </a:r>
            <a:r>
              <a:rPr lang="en-US" sz="2400" b="1" i="1" dirty="0">
                <a:solidFill>
                  <a:schemeClr val="accent4">
                    <a:lumMod val="50000"/>
                  </a:schemeClr>
                </a:solidFill>
              </a:rPr>
              <a:t>. / </a:t>
            </a:r>
            <a:r>
              <a:rPr lang="fr-FR" sz="2400" b="1" i="1" dirty="0">
                <a:solidFill>
                  <a:schemeClr val="accent4">
                    <a:lumMod val="50000"/>
                  </a:schemeClr>
                </a:solidFill>
              </a:rPr>
              <a:t>Cliquez sur l’image pour en savoir plus sur </a:t>
            </a:r>
            <a:r>
              <a:rPr lang="fr-FR" sz="2400" b="1" i="1" dirty="0" err="1">
                <a:solidFill>
                  <a:schemeClr val="accent4">
                    <a:lumMod val="50000"/>
                  </a:schemeClr>
                </a:solidFill>
              </a:rPr>
              <a:t>GCconnex</a:t>
            </a:r>
            <a:r>
              <a:rPr lang="fr-FR" sz="2400" b="1" i="1" dirty="0">
                <a:solidFill>
                  <a:schemeClr val="accent4">
                    <a:lumMod val="50000"/>
                  </a:schemeClr>
                </a:solidFill>
              </a:rPr>
              <a:t>.</a:t>
            </a:r>
            <a:endParaRPr lang="en-CA" sz="2400" b="1" i="1" dirty="0">
              <a:solidFill>
                <a:schemeClr val="accent4">
                  <a:lumMod val="50000"/>
                </a:schemeClr>
              </a:solidFill>
            </a:endParaRPr>
          </a:p>
        </p:txBody>
      </p:sp>
    </p:spTree>
    <p:extLst>
      <p:ext uri="{BB962C8B-B14F-4D97-AF65-F5344CB8AC3E}">
        <p14:creationId xmlns:p14="http://schemas.microsoft.com/office/powerpoint/2010/main" val="316265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1F6D53-0D12-48A9-9106-617FA67803EB}"/>
              </a:ext>
            </a:extLst>
          </p:cNvPr>
          <p:cNvPicPr>
            <a:picLocks noChangeAspect="1"/>
          </p:cNvPicPr>
          <p:nvPr/>
        </p:nvPicPr>
        <p:blipFill rotWithShape="1">
          <a:blip r:embed="rId2"/>
          <a:srcRect l="912"/>
          <a:stretch/>
        </p:blipFill>
        <p:spPr>
          <a:xfrm>
            <a:off x="0" y="1559621"/>
            <a:ext cx="12195488" cy="4499812"/>
          </a:xfrm>
          <a:prstGeom prst="rect">
            <a:avLst/>
          </a:prstGeom>
        </p:spPr>
      </p:pic>
      <p:sp>
        <p:nvSpPr>
          <p:cNvPr id="2" name="Slide Number Placeholder 1">
            <a:extLst>
              <a:ext uri="{FF2B5EF4-FFF2-40B4-BE49-F238E27FC236}">
                <a16:creationId xmlns:a16="http://schemas.microsoft.com/office/drawing/2014/main" id="{38CB332C-C1CF-41F2-AB69-50EEDBB81803}"/>
              </a:ext>
            </a:extLst>
          </p:cNvPr>
          <p:cNvSpPr>
            <a:spLocks noGrp="1"/>
          </p:cNvSpPr>
          <p:nvPr>
            <p:ph type="sldNum" sz="quarter" idx="12"/>
          </p:nvPr>
        </p:nvSpPr>
        <p:spPr/>
        <p:txBody>
          <a:bodyPr/>
          <a:lstStyle/>
          <a:p>
            <a:fld id="{401CF334-2D5C-4859-84A6-CA7E6E43FAEB}" type="slidenum">
              <a:rPr lang="en-US" smtClean="0"/>
              <a:t>2</a:t>
            </a:fld>
            <a:endParaRPr lang="en-US" dirty="0"/>
          </a:p>
        </p:txBody>
      </p:sp>
      <p:sp>
        <p:nvSpPr>
          <p:cNvPr id="3" name="Title 2">
            <a:extLst>
              <a:ext uri="{FF2B5EF4-FFF2-40B4-BE49-F238E27FC236}">
                <a16:creationId xmlns:a16="http://schemas.microsoft.com/office/drawing/2014/main" id="{D7B16D72-361B-4668-9EF0-074677CDFD7A}"/>
              </a:ext>
            </a:extLst>
          </p:cNvPr>
          <p:cNvSpPr>
            <a:spLocks noGrp="1"/>
          </p:cNvSpPr>
          <p:nvPr>
            <p:ph type="title" idx="4294967295"/>
          </p:nvPr>
        </p:nvSpPr>
        <p:spPr>
          <a:xfrm>
            <a:off x="86732" y="1943850"/>
            <a:ext cx="8655616" cy="3893392"/>
          </a:xfrm>
        </p:spPr>
        <p:txBody>
          <a:bodyPr>
            <a:noAutofit/>
          </a:bodyPr>
          <a:lstStyle/>
          <a:p>
            <a:pPr algn="ctr"/>
            <a:r>
              <a:rPr lang="en-US" sz="6000" dirty="0">
                <a:solidFill>
                  <a:schemeClr val="accent2">
                    <a:lumMod val="75000"/>
                  </a:schemeClr>
                </a:solidFill>
              </a:rPr>
              <a:t>IOCN Blogging</a:t>
            </a:r>
            <a:r>
              <a:rPr lang="en-US" sz="6000" baseline="0" dirty="0">
                <a:solidFill>
                  <a:schemeClr val="accent2">
                    <a:lumMod val="75000"/>
                  </a:schemeClr>
                </a:solidFill>
              </a:rPr>
              <a:t> workshop </a:t>
            </a:r>
            <a:r>
              <a:rPr lang="en-US" sz="6000" baseline="0" dirty="0"/>
              <a:t/>
            </a:r>
            <a:br>
              <a:rPr lang="en-US" sz="6000" baseline="0" dirty="0"/>
            </a:br>
            <a:r>
              <a:rPr lang="en-US" sz="6000" baseline="0" dirty="0">
                <a:solidFill>
                  <a:schemeClr val="accent6">
                    <a:lumMod val="50000"/>
                  </a:schemeClr>
                </a:solidFill>
              </a:rPr>
              <a:t>Atelier de blogging RICO</a:t>
            </a:r>
            <a:br>
              <a:rPr lang="en-US" sz="6000" baseline="0" dirty="0">
                <a:solidFill>
                  <a:schemeClr val="accent6">
                    <a:lumMod val="50000"/>
                  </a:schemeClr>
                </a:solidFill>
              </a:rPr>
            </a:br>
            <a:r>
              <a:rPr lang="en-US" sz="4800" dirty="0">
                <a:solidFill>
                  <a:schemeClr val="tx1"/>
                </a:solidFill>
              </a:rPr>
              <a:t>31.05.2021</a:t>
            </a:r>
            <a:endParaRPr lang="en-CA" sz="6000" dirty="0">
              <a:solidFill>
                <a:schemeClr val="tx1"/>
              </a:solidFill>
            </a:endParaRPr>
          </a:p>
        </p:txBody>
      </p:sp>
    </p:spTree>
    <p:extLst>
      <p:ext uri="{BB962C8B-B14F-4D97-AF65-F5344CB8AC3E}">
        <p14:creationId xmlns:p14="http://schemas.microsoft.com/office/powerpoint/2010/main" val="100301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CF25DE-8BBA-4A9A-A7E6-6A56016E1EC1}"/>
              </a:ext>
            </a:extLst>
          </p:cNvPr>
          <p:cNvPicPr>
            <a:picLocks noChangeAspect="1"/>
          </p:cNvPicPr>
          <p:nvPr/>
        </p:nvPicPr>
        <p:blipFill rotWithShape="1">
          <a:blip r:embed="rId3">
            <a:alphaModFix amt="14000"/>
          </a:blip>
          <a:srcRect l="42431" t="8493" r="17690" b="24196"/>
          <a:stretch/>
        </p:blipFill>
        <p:spPr>
          <a:xfrm rot="20581166">
            <a:off x="3370961" y="2013098"/>
            <a:ext cx="2999152" cy="3875752"/>
          </a:xfrm>
          <a:prstGeom prst="rect">
            <a:avLst/>
          </a:prstGeom>
        </p:spPr>
      </p:pic>
      <p:sp>
        <p:nvSpPr>
          <p:cNvPr id="2" name="Slide Number Placeholder 1">
            <a:extLst>
              <a:ext uri="{FF2B5EF4-FFF2-40B4-BE49-F238E27FC236}">
                <a16:creationId xmlns:a16="http://schemas.microsoft.com/office/drawing/2014/main" id="{2303CB7F-E11C-4AD3-BBFB-212F919F4C86}"/>
              </a:ext>
            </a:extLst>
          </p:cNvPr>
          <p:cNvSpPr>
            <a:spLocks noGrp="1"/>
          </p:cNvSpPr>
          <p:nvPr>
            <p:ph type="sldNum" sz="quarter" idx="12"/>
          </p:nvPr>
        </p:nvSpPr>
        <p:spPr/>
        <p:txBody>
          <a:bodyPr/>
          <a:lstStyle/>
          <a:p>
            <a:fld id="{401CF334-2D5C-4859-84A6-CA7E6E43FAEB}" type="slidenum">
              <a:rPr lang="en-US" smtClean="0"/>
              <a:t>3</a:t>
            </a:fld>
            <a:endParaRPr lang="en-US" dirty="0"/>
          </a:p>
        </p:txBody>
      </p:sp>
      <p:sp>
        <p:nvSpPr>
          <p:cNvPr id="3" name="Title 2">
            <a:extLst>
              <a:ext uri="{FF2B5EF4-FFF2-40B4-BE49-F238E27FC236}">
                <a16:creationId xmlns:a16="http://schemas.microsoft.com/office/drawing/2014/main" id="{CFDFAD23-5001-4389-A8E5-262366CB5731}"/>
              </a:ext>
            </a:extLst>
          </p:cNvPr>
          <p:cNvSpPr>
            <a:spLocks noGrp="1"/>
          </p:cNvSpPr>
          <p:nvPr>
            <p:ph type="title" idx="4294967295"/>
          </p:nvPr>
        </p:nvSpPr>
        <p:spPr>
          <a:xfrm>
            <a:off x="609600" y="1376126"/>
            <a:ext cx="10879248" cy="833673"/>
          </a:xfrm>
        </p:spPr>
        <p:txBody>
          <a:bodyPr/>
          <a:lstStyle/>
          <a:p>
            <a:r>
              <a:rPr lang="en-CA" dirty="0"/>
              <a:t>	</a:t>
            </a:r>
            <a:r>
              <a:rPr lang="en-CA" dirty="0">
                <a:solidFill>
                  <a:schemeClr val="accent2">
                    <a:lumMod val="75000"/>
                  </a:schemeClr>
                </a:solidFill>
              </a:rPr>
              <a:t>Agenda	</a:t>
            </a:r>
            <a:r>
              <a:rPr lang="en-CA" dirty="0"/>
              <a:t>				</a:t>
            </a:r>
            <a:r>
              <a:rPr lang="en-CA" dirty="0">
                <a:solidFill>
                  <a:schemeClr val="accent6">
                    <a:lumMod val="50000"/>
                  </a:schemeClr>
                </a:solidFill>
              </a:rPr>
              <a:t>Ordre du jour</a:t>
            </a:r>
          </a:p>
        </p:txBody>
      </p:sp>
      <p:sp>
        <p:nvSpPr>
          <p:cNvPr id="4" name="TextBox 3">
            <a:extLst>
              <a:ext uri="{FF2B5EF4-FFF2-40B4-BE49-F238E27FC236}">
                <a16:creationId xmlns:a16="http://schemas.microsoft.com/office/drawing/2014/main" id="{DEDA23F7-8E8C-4FAD-AEFF-CE9FCC9383A6}"/>
              </a:ext>
            </a:extLst>
          </p:cNvPr>
          <p:cNvSpPr txBox="1"/>
          <p:nvPr/>
        </p:nvSpPr>
        <p:spPr>
          <a:xfrm>
            <a:off x="682171" y="2452914"/>
            <a:ext cx="5413829" cy="3539430"/>
          </a:xfrm>
          <a:custGeom>
            <a:avLst/>
            <a:gdLst>
              <a:gd name="connsiteX0" fmla="*/ 0 w 5413829"/>
              <a:gd name="connsiteY0" fmla="*/ 0 h 3539430"/>
              <a:gd name="connsiteX1" fmla="*/ 487245 w 5413829"/>
              <a:gd name="connsiteY1" fmla="*/ 0 h 3539430"/>
              <a:gd name="connsiteX2" fmla="*/ 866213 w 5413829"/>
              <a:gd name="connsiteY2" fmla="*/ 0 h 3539430"/>
              <a:gd name="connsiteX3" fmla="*/ 1515872 w 5413829"/>
              <a:gd name="connsiteY3" fmla="*/ 0 h 3539430"/>
              <a:gd name="connsiteX4" fmla="*/ 2003117 w 5413829"/>
              <a:gd name="connsiteY4" fmla="*/ 0 h 3539430"/>
              <a:gd name="connsiteX5" fmla="*/ 2490361 w 5413829"/>
              <a:gd name="connsiteY5" fmla="*/ 0 h 3539430"/>
              <a:gd name="connsiteX6" fmla="*/ 3140021 w 5413829"/>
              <a:gd name="connsiteY6" fmla="*/ 0 h 3539430"/>
              <a:gd name="connsiteX7" fmla="*/ 3573127 w 5413829"/>
              <a:gd name="connsiteY7" fmla="*/ 0 h 3539430"/>
              <a:gd name="connsiteX8" fmla="*/ 4222787 w 5413829"/>
              <a:gd name="connsiteY8" fmla="*/ 0 h 3539430"/>
              <a:gd name="connsiteX9" fmla="*/ 4872446 w 5413829"/>
              <a:gd name="connsiteY9" fmla="*/ 0 h 3539430"/>
              <a:gd name="connsiteX10" fmla="*/ 5413829 w 5413829"/>
              <a:gd name="connsiteY10" fmla="*/ 0 h 3539430"/>
              <a:gd name="connsiteX11" fmla="*/ 5413829 w 5413829"/>
              <a:gd name="connsiteY11" fmla="*/ 660694 h 3539430"/>
              <a:gd name="connsiteX12" fmla="*/ 5413829 w 5413829"/>
              <a:gd name="connsiteY12" fmla="*/ 1285993 h 3539430"/>
              <a:gd name="connsiteX13" fmla="*/ 5413829 w 5413829"/>
              <a:gd name="connsiteY13" fmla="*/ 1769715 h 3539430"/>
              <a:gd name="connsiteX14" fmla="*/ 5413829 w 5413829"/>
              <a:gd name="connsiteY14" fmla="*/ 2359620 h 3539430"/>
              <a:gd name="connsiteX15" fmla="*/ 5413829 w 5413829"/>
              <a:gd name="connsiteY15" fmla="*/ 2949525 h 3539430"/>
              <a:gd name="connsiteX16" fmla="*/ 5413829 w 5413829"/>
              <a:gd name="connsiteY16" fmla="*/ 3539430 h 3539430"/>
              <a:gd name="connsiteX17" fmla="*/ 4818308 w 5413829"/>
              <a:gd name="connsiteY17" fmla="*/ 3539430 h 3539430"/>
              <a:gd name="connsiteX18" fmla="*/ 4276925 w 5413829"/>
              <a:gd name="connsiteY18" fmla="*/ 3539430 h 3539430"/>
              <a:gd name="connsiteX19" fmla="*/ 3897957 w 5413829"/>
              <a:gd name="connsiteY19" fmla="*/ 3539430 h 3539430"/>
              <a:gd name="connsiteX20" fmla="*/ 3464851 w 5413829"/>
              <a:gd name="connsiteY20" fmla="*/ 3539430 h 3539430"/>
              <a:gd name="connsiteX21" fmla="*/ 2815191 w 5413829"/>
              <a:gd name="connsiteY21" fmla="*/ 3539430 h 3539430"/>
              <a:gd name="connsiteX22" fmla="*/ 2273808 w 5413829"/>
              <a:gd name="connsiteY22" fmla="*/ 3539430 h 3539430"/>
              <a:gd name="connsiteX23" fmla="*/ 1840702 w 5413829"/>
              <a:gd name="connsiteY23" fmla="*/ 3539430 h 3539430"/>
              <a:gd name="connsiteX24" fmla="*/ 1299319 w 5413829"/>
              <a:gd name="connsiteY24" fmla="*/ 3539430 h 3539430"/>
              <a:gd name="connsiteX25" fmla="*/ 920351 w 5413829"/>
              <a:gd name="connsiteY25" fmla="*/ 3539430 h 3539430"/>
              <a:gd name="connsiteX26" fmla="*/ 541383 w 5413829"/>
              <a:gd name="connsiteY26" fmla="*/ 3539430 h 3539430"/>
              <a:gd name="connsiteX27" fmla="*/ 0 w 5413829"/>
              <a:gd name="connsiteY27" fmla="*/ 3539430 h 3539430"/>
              <a:gd name="connsiteX28" fmla="*/ 0 w 5413829"/>
              <a:gd name="connsiteY28" fmla="*/ 3020314 h 3539430"/>
              <a:gd name="connsiteX29" fmla="*/ 0 w 5413829"/>
              <a:gd name="connsiteY29" fmla="*/ 2359620 h 3539430"/>
              <a:gd name="connsiteX30" fmla="*/ 0 w 5413829"/>
              <a:gd name="connsiteY30" fmla="*/ 1805109 h 3539430"/>
              <a:gd name="connsiteX31" fmla="*/ 0 w 5413829"/>
              <a:gd name="connsiteY31" fmla="*/ 1321387 h 3539430"/>
              <a:gd name="connsiteX32" fmla="*/ 0 w 5413829"/>
              <a:gd name="connsiteY32" fmla="*/ 696088 h 3539430"/>
              <a:gd name="connsiteX33" fmla="*/ 0 w 5413829"/>
              <a:gd name="connsiteY33"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13829" h="3539430" extrusionOk="0">
                <a:moveTo>
                  <a:pt x="0" y="0"/>
                </a:moveTo>
                <a:cubicBezTo>
                  <a:pt x="100562" y="-55817"/>
                  <a:pt x="291745" y="25704"/>
                  <a:pt x="487245" y="0"/>
                </a:cubicBezTo>
                <a:cubicBezTo>
                  <a:pt x="682745" y="-25704"/>
                  <a:pt x="786288" y="1997"/>
                  <a:pt x="866213" y="0"/>
                </a:cubicBezTo>
                <a:cubicBezTo>
                  <a:pt x="946138" y="-1997"/>
                  <a:pt x="1366951" y="76364"/>
                  <a:pt x="1515872" y="0"/>
                </a:cubicBezTo>
                <a:cubicBezTo>
                  <a:pt x="1664793" y="-76364"/>
                  <a:pt x="1862731" y="48382"/>
                  <a:pt x="2003117" y="0"/>
                </a:cubicBezTo>
                <a:cubicBezTo>
                  <a:pt x="2143503" y="-48382"/>
                  <a:pt x="2305124" y="38408"/>
                  <a:pt x="2490361" y="0"/>
                </a:cubicBezTo>
                <a:cubicBezTo>
                  <a:pt x="2675598" y="-38408"/>
                  <a:pt x="2905966" y="31313"/>
                  <a:pt x="3140021" y="0"/>
                </a:cubicBezTo>
                <a:cubicBezTo>
                  <a:pt x="3374076" y="-31313"/>
                  <a:pt x="3390858" y="23184"/>
                  <a:pt x="3573127" y="0"/>
                </a:cubicBezTo>
                <a:cubicBezTo>
                  <a:pt x="3755396" y="-23184"/>
                  <a:pt x="4052268" y="13733"/>
                  <a:pt x="4222787" y="0"/>
                </a:cubicBezTo>
                <a:cubicBezTo>
                  <a:pt x="4393306" y="-13733"/>
                  <a:pt x="4721835" y="70328"/>
                  <a:pt x="4872446" y="0"/>
                </a:cubicBezTo>
                <a:cubicBezTo>
                  <a:pt x="5023057" y="-70328"/>
                  <a:pt x="5246853" y="42612"/>
                  <a:pt x="5413829" y="0"/>
                </a:cubicBezTo>
                <a:cubicBezTo>
                  <a:pt x="5426040" y="303337"/>
                  <a:pt x="5344622" y="383038"/>
                  <a:pt x="5413829" y="660694"/>
                </a:cubicBezTo>
                <a:cubicBezTo>
                  <a:pt x="5483036" y="938350"/>
                  <a:pt x="5377354" y="1065962"/>
                  <a:pt x="5413829" y="1285993"/>
                </a:cubicBezTo>
                <a:cubicBezTo>
                  <a:pt x="5450304" y="1506024"/>
                  <a:pt x="5371209" y="1561815"/>
                  <a:pt x="5413829" y="1769715"/>
                </a:cubicBezTo>
                <a:cubicBezTo>
                  <a:pt x="5456449" y="1977615"/>
                  <a:pt x="5380381" y="2233742"/>
                  <a:pt x="5413829" y="2359620"/>
                </a:cubicBezTo>
                <a:cubicBezTo>
                  <a:pt x="5447277" y="2485499"/>
                  <a:pt x="5351073" y="2676784"/>
                  <a:pt x="5413829" y="2949525"/>
                </a:cubicBezTo>
                <a:cubicBezTo>
                  <a:pt x="5476585" y="3222267"/>
                  <a:pt x="5389164" y="3287171"/>
                  <a:pt x="5413829" y="3539430"/>
                </a:cubicBezTo>
                <a:cubicBezTo>
                  <a:pt x="5147719" y="3542073"/>
                  <a:pt x="5058010" y="3513704"/>
                  <a:pt x="4818308" y="3539430"/>
                </a:cubicBezTo>
                <a:cubicBezTo>
                  <a:pt x="4578606" y="3565156"/>
                  <a:pt x="4406292" y="3511852"/>
                  <a:pt x="4276925" y="3539430"/>
                </a:cubicBezTo>
                <a:cubicBezTo>
                  <a:pt x="4147558" y="3567008"/>
                  <a:pt x="4052429" y="3495346"/>
                  <a:pt x="3897957" y="3539430"/>
                </a:cubicBezTo>
                <a:cubicBezTo>
                  <a:pt x="3743485" y="3583514"/>
                  <a:pt x="3575681" y="3521604"/>
                  <a:pt x="3464851" y="3539430"/>
                </a:cubicBezTo>
                <a:cubicBezTo>
                  <a:pt x="3354021" y="3557256"/>
                  <a:pt x="3123664" y="3518996"/>
                  <a:pt x="2815191" y="3539430"/>
                </a:cubicBezTo>
                <a:cubicBezTo>
                  <a:pt x="2506718" y="3559864"/>
                  <a:pt x="2468682" y="3508954"/>
                  <a:pt x="2273808" y="3539430"/>
                </a:cubicBezTo>
                <a:cubicBezTo>
                  <a:pt x="2078934" y="3569906"/>
                  <a:pt x="1928894" y="3526706"/>
                  <a:pt x="1840702" y="3539430"/>
                </a:cubicBezTo>
                <a:cubicBezTo>
                  <a:pt x="1752510" y="3552154"/>
                  <a:pt x="1470101" y="3536286"/>
                  <a:pt x="1299319" y="3539430"/>
                </a:cubicBezTo>
                <a:cubicBezTo>
                  <a:pt x="1128537" y="3542574"/>
                  <a:pt x="1059005" y="3517105"/>
                  <a:pt x="920351" y="3539430"/>
                </a:cubicBezTo>
                <a:cubicBezTo>
                  <a:pt x="781697" y="3561755"/>
                  <a:pt x="680356" y="3538129"/>
                  <a:pt x="541383" y="3539430"/>
                </a:cubicBezTo>
                <a:cubicBezTo>
                  <a:pt x="402410" y="3540731"/>
                  <a:pt x="200023" y="3531758"/>
                  <a:pt x="0" y="3539430"/>
                </a:cubicBezTo>
                <a:cubicBezTo>
                  <a:pt x="-36935" y="3375801"/>
                  <a:pt x="4046" y="3239605"/>
                  <a:pt x="0" y="3020314"/>
                </a:cubicBezTo>
                <a:cubicBezTo>
                  <a:pt x="-4046" y="2801023"/>
                  <a:pt x="22001" y="2593100"/>
                  <a:pt x="0" y="2359620"/>
                </a:cubicBezTo>
                <a:cubicBezTo>
                  <a:pt x="-22001" y="2126140"/>
                  <a:pt x="33181" y="1932053"/>
                  <a:pt x="0" y="1805109"/>
                </a:cubicBezTo>
                <a:cubicBezTo>
                  <a:pt x="-33181" y="1678165"/>
                  <a:pt x="17349" y="1523312"/>
                  <a:pt x="0" y="1321387"/>
                </a:cubicBezTo>
                <a:cubicBezTo>
                  <a:pt x="-17349" y="1119462"/>
                  <a:pt x="23971" y="825568"/>
                  <a:pt x="0" y="696088"/>
                </a:cubicBezTo>
                <a:cubicBezTo>
                  <a:pt x="-23971" y="566608"/>
                  <a:pt x="67599" y="220315"/>
                  <a:pt x="0" y="0"/>
                </a:cubicBezTo>
                <a:close/>
              </a:path>
            </a:pathLst>
          </a:custGeom>
          <a:noFill/>
          <a:ln w="38100">
            <a:solidFill>
              <a:schemeClr val="accent1">
                <a:lumMod val="7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marL="514350" indent="-514350" fontAlgn="base">
              <a:buFont typeface="+mj-lt"/>
              <a:buAutoNum type="arabicPeriod"/>
            </a:pPr>
            <a:r>
              <a:rPr lang="en-US" sz="2800" dirty="0">
                <a:solidFill>
                  <a:schemeClr val="accent2">
                    <a:lumMod val="75000"/>
                  </a:schemeClr>
                </a:solidFill>
              </a:rPr>
              <a:t>Leadership kick-off</a:t>
            </a:r>
          </a:p>
          <a:p>
            <a:pPr marL="514350" indent="-514350" fontAlgn="base">
              <a:buFont typeface="+mj-lt"/>
              <a:buAutoNum type="arabicPeriod"/>
            </a:pPr>
            <a:r>
              <a:rPr lang="en-US" sz="2800" dirty="0">
                <a:solidFill>
                  <a:schemeClr val="accent2">
                    <a:lumMod val="75000"/>
                  </a:schemeClr>
                </a:solidFill>
              </a:rPr>
              <a:t>Mindfulness</a:t>
            </a:r>
          </a:p>
          <a:p>
            <a:pPr marL="514350" indent="-514350" fontAlgn="base">
              <a:buFont typeface="+mj-lt"/>
              <a:buAutoNum type="arabicPeriod"/>
            </a:pPr>
            <a:r>
              <a:rPr lang="en-US" sz="2800" dirty="0">
                <a:solidFill>
                  <a:schemeClr val="accent2">
                    <a:lumMod val="75000"/>
                  </a:schemeClr>
                </a:solidFill>
              </a:rPr>
              <a:t>Introductions</a:t>
            </a:r>
          </a:p>
          <a:p>
            <a:pPr marL="514350" indent="-514350" fontAlgn="base">
              <a:buFont typeface="+mj-lt"/>
              <a:buAutoNum type="arabicPeriod"/>
            </a:pPr>
            <a:r>
              <a:rPr lang="en-US" sz="2800" dirty="0">
                <a:solidFill>
                  <a:schemeClr val="accent2">
                    <a:lumMod val="75000"/>
                  </a:schemeClr>
                </a:solidFill>
              </a:rPr>
              <a:t>Celebration</a:t>
            </a:r>
          </a:p>
          <a:p>
            <a:pPr marL="514350" indent="-514350" fontAlgn="base">
              <a:buFont typeface="+mj-lt"/>
              <a:buAutoNum type="arabicPeriod"/>
            </a:pPr>
            <a:r>
              <a:rPr lang="en-US" sz="2800" dirty="0">
                <a:solidFill>
                  <a:schemeClr val="accent2">
                    <a:lumMod val="75000"/>
                  </a:schemeClr>
                </a:solidFill>
              </a:rPr>
              <a:t>Let’s write</a:t>
            </a:r>
          </a:p>
          <a:p>
            <a:pPr marL="514350" indent="-514350" fontAlgn="base">
              <a:buFont typeface="+mj-lt"/>
              <a:buAutoNum type="arabicPeriod"/>
            </a:pPr>
            <a:r>
              <a:rPr lang="en-US" sz="2800" dirty="0">
                <a:solidFill>
                  <a:schemeClr val="accent2">
                    <a:lumMod val="75000"/>
                  </a:schemeClr>
                </a:solidFill>
              </a:rPr>
              <a:t>Supports</a:t>
            </a:r>
          </a:p>
          <a:p>
            <a:pPr marL="514350" indent="-514350" fontAlgn="base">
              <a:buFont typeface="+mj-lt"/>
              <a:buAutoNum type="arabicPeriod"/>
            </a:pPr>
            <a:r>
              <a:rPr lang="en-US" sz="2800" dirty="0">
                <a:solidFill>
                  <a:schemeClr val="accent2">
                    <a:lumMod val="75000"/>
                  </a:schemeClr>
                </a:solidFill>
              </a:rPr>
              <a:t>Our network</a:t>
            </a:r>
          </a:p>
          <a:p>
            <a:pPr marL="514350" indent="-514350" fontAlgn="base">
              <a:buFont typeface="+mj-lt"/>
              <a:buAutoNum type="arabicPeriod"/>
            </a:pPr>
            <a:r>
              <a:rPr lang="en-US" sz="2800" dirty="0">
                <a:solidFill>
                  <a:schemeClr val="accent2">
                    <a:lumMod val="75000"/>
                  </a:schemeClr>
                </a:solidFill>
              </a:rPr>
              <a:t>Questions and next steps  </a:t>
            </a:r>
          </a:p>
        </p:txBody>
      </p:sp>
      <p:sp>
        <p:nvSpPr>
          <p:cNvPr id="5" name="TextBox 4">
            <a:extLst>
              <a:ext uri="{FF2B5EF4-FFF2-40B4-BE49-F238E27FC236}">
                <a16:creationId xmlns:a16="http://schemas.microsoft.com/office/drawing/2014/main" id="{5BD24D17-C349-4DC8-BA24-279E58518C9B}"/>
              </a:ext>
            </a:extLst>
          </p:cNvPr>
          <p:cNvSpPr txBox="1"/>
          <p:nvPr/>
        </p:nvSpPr>
        <p:spPr>
          <a:xfrm>
            <a:off x="6327162" y="2452914"/>
            <a:ext cx="5448543" cy="3539430"/>
          </a:xfrm>
          <a:custGeom>
            <a:avLst/>
            <a:gdLst>
              <a:gd name="connsiteX0" fmla="*/ 0 w 5448543"/>
              <a:gd name="connsiteY0" fmla="*/ 0 h 3539430"/>
              <a:gd name="connsiteX1" fmla="*/ 490369 w 5448543"/>
              <a:gd name="connsiteY1" fmla="*/ 0 h 3539430"/>
              <a:gd name="connsiteX2" fmla="*/ 871767 w 5448543"/>
              <a:gd name="connsiteY2" fmla="*/ 0 h 3539430"/>
              <a:gd name="connsiteX3" fmla="*/ 1525592 w 5448543"/>
              <a:gd name="connsiteY3" fmla="*/ 0 h 3539430"/>
              <a:gd name="connsiteX4" fmla="*/ 2015961 w 5448543"/>
              <a:gd name="connsiteY4" fmla="*/ 0 h 3539430"/>
              <a:gd name="connsiteX5" fmla="*/ 2506330 w 5448543"/>
              <a:gd name="connsiteY5" fmla="*/ 0 h 3539430"/>
              <a:gd name="connsiteX6" fmla="*/ 3160155 w 5448543"/>
              <a:gd name="connsiteY6" fmla="*/ 0 h 3539430"/>
              <a:gd name="connsiteX7" fmla="*/ 3596038 w 5448543"/>
              <a:gd name="connsiteY7" fmla="*/ 0 h 3539430"/>
              <a:gd name="connsiteX8" fmla="*/ 4249864 w 5448543"/>
              <a:gd name="connsiteY8" fmla="*/ 0 h 3539430"/>
              <a:gd name="connsiteX9" fmla="*/ 4903689 w 5448543"/>
              <a:gd name="connsiteY9" fmla="*/ 0 h 3539430"/>
              <a:gd name="connsiteX10" fmla="*/ 5448543 w 5448543"/>
              <a:gd name="connsiteY10" fmla="*/ 0 h 3539430"/>
              <a:gd name="connsiteX11" fmla="*/ 5448543 w 5448543"/>
              <a:gd name="connsiteY11" fmla="*/ 660694 h 3539430"/>
              <a:gd name="connsiteX12" fmla="*/ 5448543 w 5448543"/>
              <a:gd name="connsiteY12" fmla="*/ 1285993 h 3539430"/>
              <a:gd name="connsiteX13" fmla="*/ 5448543 w 5448543"/>
              <a:gd name="connsiteY13" fmla="*/ 1769715 h 3539430"/>
              <a:gd name="connsiteX14" fmla="*/ 5448543 w 5448543"/>
              <a:gd name="connsiteY14" fmla="*/ 2359620 h 3539430"/>
              <a:gd name="connsiteX15" fmla="*/ 5448543 w 5448543"/>
              <a:gd name="connsiteY15" fmla="*/ 2949525 h 3539430"/>
              <a:gd name="connsiteX16" fmla="*/ 5448543 w 5448543"/>
              <a:gd name="connsiteY16" fmla="*/ 3539430 h 3539430"/>
              <a:gd name="connsiteX17" fmla="*/ 4849203 w 5448543"/>
              <a:gd name="connsiteY17" fmla="*/ 3539430 h 3539430"/>
              <a:gd name="connsiteX18" fmla="*/ 4304349 w 5448543"/>
              <a:gd name="connsiteY18" fmla="*/ 3539430 h 3539430"/>
              <a:gd name="connsiteX19" fmla="*/ 3922951 w 5448543"/>
              <a:gd name="connsiteY19" fmla="*/ 3539430 h 3539430"/>
              <a:gd name="connsiteX20" fmla="*/ 3487068 w 5448543"/>
              <a:gd name="connsiteY20" fmla="*/ 3539430 h 3539430"/>
              <a:gd name="connsiteX21" fmla="*/ 2833242 w 5448543"/>
              <a:gd name="connsiteY21" fmla="*/ 3539430 h 3539430"/>
              <a:gd name="connsiteX22" fmla="*/ 2288388 w 5448543"/>
              <a:gd name="connsiteY22" fmla="*/ 3539430 h 3539430"/>
              <a:gd name="connsiteX23" fmla="*/ 1852505 w 5448543"/>
              <a:gd name="connsiteY23" fmla="*/ 3539430 h 3539430"/>
              <a:gd name="connsiteX24" fmla="*/ 1307650 w 5448543"/>
              <a:gd name="connsiteY24" fmla="*/ 3539430 h 3539430"/>
              <a:gd name="connsiteX25" fmla="*/ 926252 w 5448543"/>
              <a:gd name="connsiteY25" fmla="*/ 3539430 h 3539430"/>
              <a:gd name="connsiteX26" fmla="*/ 544854 w 5448543"/>
              <a:gd name="connsiteY26" fmla="*/ 3539430 h 3539430"/>
              <a:gd name="connsiteX27" fmla="*/ 0 w 5448543"/>
              <a:gd name="connsiteY27" fmla="*/ 3539430 h 3539430"/>
              <a:gd name="connsiteX28" fmla="*/ 0 w 5448543"/>
              <a:gd name="connsiteY28" fmla="*/ 3020314 h 3539430"/>
              <a:gd name="connsiteX29" fmla="*/ 0 w 5448543"/>
              <a:gd name="connsiteY29" fmla="*/ 2359620 h 3539430"/>
              <a:gd name="connsiteX30" fmla="*/ 0 w 5448543"/>
              <a:gd name="connsiteY30" fmla="*/ 1805109 h 3539430"/>
              <a:gd name="connsiteX31" fmla="*/ 0 w 5448543"/>
              <a:gd name="connsiteY31" fmla="*/ 1321387 h 3539430"/>
              <a:gd name="connsiteX32" fmla="*/ 0 w 5448543"/>
              <a:gd name="connsiteY32" fmla="*/ 696088 h 3539430"/>
              <a:gd name="connsiteX33" fmla="*/ 0 w 5448543"/>
              <a:gd name="connsiteY33"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48543" h="3539430" extrusionOk="0">
                <a:moveTo>
                  <a:pt x="0" y="0"/>
                </a:moveTo>
                <a:cubicBezTo>
                  <a:pt x="192391" y="-5258"/>
                  <a:pt x="362496" y="50737"/>
                  <a:pt x="490369" y="0"/>
                </a:cubicBezTo>
                <a:cubicBezTo>
                  <a:pt x="618242" y="-50737"/>
                  <a:pt x="748341" y="41128"/>
                  <a:pt x="871767" y="0"/>
                </a:cubicBezTo>
                <a:cubicBezTo>
                  <a:pt x="995193" y="-41128"/>
                  <a:pt x="1367334" y="39491"/>
                  <a:pt x="1525592" y="0"/>
                </a:cubicBezTo>
                <a:cubicBezTo>
                  <a:pt x="1683850" y="-39491"/>
                  <a:pt x="1790697" y="38998"/>
                  <a:pt x="2015961" y="0"/>
                </a:cubicBezTo>
                <a:cubicBezTo>
                  <a:pt x="2241225" y="-38998"/>
                  <a:pt x="2389244" y="47155"/>
                  <a:pt x="2506330" y="0"/>
                </a:cubicBezTo>
                <a:cubicBezTo>
                  <a:pt x="2623416" y="-47155"/>
                  <a:pt x="2882799" y="14524"/>
                  <a:pt x="3160155" y="0"/>
                </a:cubicBezTo>
                <a:cubicBezTo>
                  <a:pt x="3437511" y="-14524"/>
                  <a:pt x="3422475" y="32991"/>
                  <a:pt x="3596038" y="0"/>
                </a:cubicBezTo>
                <a:cubicBezTo>
                  <a:pt x="3769601" y="-32991"/>
                  <a:pt x="3948360" y="10149"/>
                  <a:pt x="4249864" y="0"/>
                </a:cubicBezTo>
                <a:cubicBezTo>
                  <a:pt x="4551368" y="-10149"/>
                  <a:pt x="4750481" y="47926"/>
                  <a:pt x="4903689" y="0"/>
                </a:cubicBezTo>
                <a:cubicBezTo>
                  <a:pt x="5056898" y="-47926"/>
                  <a:pt x="5228254" y="43477"/>
                  <a:pt x="5448543" y="0"/>
                </a:cubicBezTo>
                <a:cubicBezTo>
                  <a:pt x="5460754" y="303337"/>
                  <a:pt x="5379336" y="383038"/>
                  <a:pt x="5448543" y="660694"/>
                </a:cubicBezTo>
                <a:cubicBezTo>
                  <a:pt x="5517750" y="938350"/>
                  <a:pt x="5412068" y="1065962"/>
                  <a:pt x="5448543" y="1285993"/>
                </a:cubicBezTo>
                <a:cubicBezTo>
                  <a:pt x="5485018" y="1506024"/>
                  <a:pt x="5405923" y="1561815"/>
                  <a:pt x="5448543" y="1769715"/>
                </a:cubicBezTo>
                <a:cubicBezTo>
                  <a:pt x="5491163" y="1977615"/>
                  <a:pt x="5415095" y="2233742"/>
                  <a:pt x="5448543" y="2359620"/>
                </a:cubicBezTo>
                <a:cubicBezTo>
                  <a:pt x="5481991" y="2485499"/>
                  <a:pt x="5385787" y="2676784"/>
                  <a:pt x="5448543" y="2949525"/>
                </a:cubicBezTo>
                <a:cubicBezTo>
                  <a:pt x="5511299" y="3222267"/>
                  <a:pt x="5423878" y="3287171"/>
                  <a:pt x="5448543" y="3539430"/>
                </a:cubicBezTo>
                <a:cubicBezTo>
                  <a:pt x="5166458" y="3605603"/>
                  <a:pt x="5091543" y="3485640"/>
                  <a:pt x="4849203" y="3539430"/>
                </a:cubicBezTo>
                <a:cubicBezTo>
                  <a:pt x="4606863" y="3593220"/>
                  <a:pt x="4476750" y="3515129"/>
                  <a:pt x="4304349" y="3539430"/>
                </a:cubicBezTo>
                <a:cubicBezTo>
                  <a:pt x="4131948" y="3563731"/>
                  <a:pt x="4084370" y="3513801"/>
                  <a:pt x="3922951" y="3539430"/>
                </a:cubicBezTo>
                <a:cubicBezTo>
                  <a:pt x="3761532" y="3565059"/>
                  <a:pt x="3574754" y="3496843"/>
                  <a:pt x="3487068" y="3539430"/>
                </a:cubicBezTo>
                <a:cubicBezTo>
                  <a:pt x="3399382" y="3582017"/>
                  <a:pt x="3078080" y="3479257"/>
                  <a:pt x="2833242" y="3539430"/>
                </a:cubicBezTo>
                <a:cubicBezTo>
                  <a:pt x="2588404" y="3599603"/>
                  <a:pt x="2523768" y="3486086"/>
                  <a:pt x="2288388" y="3539430"/>
                </a:cubicBezTo>
                <a:cubicBezTo>
                  <a:pt x="2053008" y="3592774"/>
                  <a:pt x="2002771" y="3501077"/>
                  <a:pt x="1852505" y="3539430"/>
                </a:cubicBezTo>
                <a:cubicBezTo>
                  <a:pt x="1702239" y="3577783"/>
                  <a:pt x="1429331" y="3508592"/>
                  <a:pt x="1307650" y="3539430"/>
                </a:cubicBezTo>
                <a:cubicBezTo>
                  <a:pt x="1185969" y="3570268"/>
                  <a:pt x="1079662" y="3533327"/>
                  <a:pt x="926252" y="3539430"/>
                </a:cubicBezTo>
                <a:cubicBezTo>
                  <a:pt x="772842" y="3545533"/>
                  <a:pt x="718158" y="3530019"/>
                  <a:pt x="544854" y="3539430"/>
                </a:cubicBezTo>
                <a:cubicBezTo>
                  <a:pt x="371550" y="3548841"/>
                  <a:pt x="220564" y="3517749"/>
                  <a:pt x="0" y="3539430"/>
                </a:cubicBezTo>
                <a:cubicBezTo>
                  <a:pt x="-36935" y="3375801"/>
                  <a:pt x="4046" y="3239605"/>
                  <a:pt x="0" y="3020314"/>
                </a:cubicBezTo>
                <a:cubicBezTo>
                  <a:pt x="-4046" y="2801023"/>
                  <a:pt x="22001" y="2593100"/>
                  <a:pt x="0" y="2359620"/>
                </a:cubicBezTo>
                <a:cubicBezTo>
                  <a:pt x="-22001" y="2126140"/>
                  <a:pt x="33181" y="1932053"/>
                  <a:pt x="0" y="1805109"/>
                </a:cubicBezTo>
                <a:cubicBezTo>
                  <a:pt x="-33181" y="1678165"/>
                  <a:pt x="17349" y="1523312"/>
                  <a:pt x="0" y="1321387"/>
                </a:cubicBezTo>
                <a:cubicBezTo>
                  <a:pt x="-17349" y="1119462"/>
                  <a:pt x="23971" y="825568"/>
                  <a:pt x="0" y="696088"/>
                </a:cubicBezTo>
                <a:cubicBezTo>
                  <a:pt x="-23971" y="566608"/>
                  <a:pt x="67599" y="220315"/>
                  <a:pt x="0" y="0"/>
                </a:cubicBezTo>
                <a:close/>
              </a:path>
            </a:pathLst>
          </a:custGeom>
          <a:noFill/>
          <a:ln w="38100">
            <a:solidFill>
              <a:schemeClr val="accent6">
                <a:lumMod val="50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none" rtlCol="0">
            <a:spAutoFit/>
          </a:bodyPr>
          <a:lstStyle/>
          <a:p>
            <a:pPr marL="514350" indent="-514350">
              <a:buFont typeface="+mj-lt"/>
              <a:buAutoNum type="arabicPeriod"/>
            </a:pPr>
            <a:r>
              <a:rPr lang="fr-FR" sz="2800" dirty="0">
                <a:solidFill>
                  <a:schemeClr val="accent6">
                    <a:lumMod val="50000"/>
                  </a:schemeClr>
                </a:solidFill>
              </a:rPr>
              <a:t>Coup d'envoi du leadership</a:t>
            </a:r>
          </a:p>
          <a:p>
            <a:pPr marL="514350" indent="-514350">
              <a:buFont typeface="+mj-lt"/>
              <a:buAutoNum type="arabicPeriod"/>
            </a:pPr>
            <a:r>
              <a:rPr lang="fr-FR" sz="2800" dirty="0">
                <a:solidFill>
                  <a:schemeClr val="accent6">
                    <a:lumMod val="50000"/>
                  </a:schemeClr>
                </a:solidFill>
              </a:rPr>
              <a:t>Pleine conscience</a:t>
            </a:r>
          </a:p>
          <a:p>
            <a:pPr marL="514350" indent="-514350">
              <a:buFont typeface="+mj-lt"/>
              <a:buAutoNum type="arabicPeriod"/>
            </a:pPr>
            <a:r>
              <a:rPr lang="fr-FR" sz="2800" dirty="0">
                <a:solidFill>
                  <a:schemeClr val="accent6">
                    <a:lumMod val="50000"/>
                  </a:schemeClr>
                </a:solidFill>
              </a:rPr>
              <a:t>Introductions</a:t>
            </a:r>
          </a:p>
          <a:p>
            <a:pPr marL="514350" indent="-514350">
              <a:buFont typeface="+mj-lt"/>
              <a:buAutoNum type="arabicPeriod"/>
            </a:pPr>
            <a:r>
              <a:rPr lang="fr-FR" sz="2800" dirty="0">
                <a:solidFill>
                  <a:schemeClr val="accent6">
                    <a:lumMod val="50000"/>
                  </a:schemeClr>
                </a:solidFill>
              </a:rPr>
              <a:t>Célébration</a:t>
            </a:r>
          </a:p>
          <a:p>
            <a:pPr marL="514350" indent="-514350">
              <a:buFont typeface="+mj-lt"/>
              <a:buAutoNum type="arabicPeriod"/>
            </a:pPr>
            <a:r>
              <a:rPr lang="fr-FR" sz="2800" dirty="0">
                <a:solidFill>
                  <a:schemeClr val="accent6">
                    <a:lumMod val="50000"/>
                  </a:schemeClr>
                </a:solidFill>
              </a:rPr>
              <a:t>Écrivons</a:t>
            </a:r>
          </a:p>
          <a:p>
            <a:pPr marL="514350" indent="-514350">
              <a:buFont typeface="+mj-lt"/>
              <a:buAutoNum type="arabicPeriod"/>
            </a:pPr>
            <a:r>
              <a:rPr lang="fr-FR" sz="2800" dirty="0">
                <a:solidFill>
                  <a:schemeClr val="accent6">
                    <a:lumMod val="50000"/>
                  </a:schemeClr>
                </a:solidFill>
              </a:rPr>
              <a:t>Supports</a:t>
            </a:r>
          </a:p>
          <a:p>
            <a:pPr marL="514350" indent="-514350">
              <a:buFont typeface="+mj-lt"/>
              <a:buAutoNum type="arabicPeriod"/>
            </a:pPr>
            <a:r>
              <a:rPr lang="fr-FR" sz="2800" dirty="0">
                <a:solidFill>
                  <a:schemeClr val="accent6">
                    <a:lumMod val="50000"/>
                  </a:schemeClr>
                </a:solidFill>
              </a:rPr>
              <a:t>Notre réseau</a:t>
            </a:r>
          </a:p>
          <a:p>
            <a:pPr marL="514350" indent="-514350">
              <a:buFont typeface="+mj-lt"/>
              <a:buAutoNum type="arabicPeriod"/>
            </a:pPr>
            <a:r>
              <a:rPr lang="fr-FR" sz="2800" dirty="0">
                <a:solidFill>
                  <a:schemeClr val="accent6">
                    <a:lumMod val="50000"/>
                  </a:schemeClr>
                </a:solidFill>
              </a:rPr>
              <a:t>Questions et prochaines étapes  </a:t>
            </a:r>
            <a:endParaRPr lang="en-CA" sz="2800" dirty="0">
              <a:solidFill>
                <a:schemeClr val="accent6">
                  <a:lumMod val="50000"/>
                </a:schemeClr>
              </a:solidFill>
            </a:endParaRPr>
          </a:p>
        </p:txBody>
      </p:sp>
    </p:spTree>
    <p:extLst>
      <p:ext uri="{BB962C8B-B14F-4D97-AF65-F5344CB8AC3E}">
        <p14:creationId xmlns:p14="http://schemas.microsoft.com/office/powerpoint/2010/main" val="224230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txBox="1">
            <a:spLocks/>
          </p:cNvSpPr>
          <p:nvPr>
            <p:custDataLst>
              <p:tags r:id="rId1"/>
            </p:custDataLst>
          </p:nvPr>
        </p:nvSpPr>
        <p:spPr>
          <a:xfrm>
            <a:off x="1029878" y="4276253"/>
            <a:ext cx="7990656" cy="258174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A" sz="2000" b="0" i="0" u="none" strike="noStrike" kern="1200" cap="none" spc="0" normalizeH="0" baseline="0" noProof="0" dirty="0">
              <a:ln>
                <a:noFill/>
              </a:ln>
              <a:solidFill>
                <a:srgbClr val="455F51"/>
              </a:solidFill>
              <a:effectLst/>
              <a:uLnTx/>
              <a:uFillTx/>
              <a:latin typeface="Calibri" panose="020F0502020204030204"/>
              <a:ea typeface="+mn-ea"/>
              <a:cs typeface="+mn-cs"/>
            </a:endParaRPr>
          </a:p>
        </p:txBody>
      </p:sp>
      <p:pic>
        <p:nvPicPr>
          <p:cNvPr id="1026" name="id-0B923B31-8C10-4305-9B63-FE758B40C573" descr="Image.jpeg">
            <a:extLst>
              <a:ext uri="{FF2B5EF4-FFF2-40B4-BE49-F238E27FC236}">
                <a16:creationId xmlns:a16="http://schemas.microsoft.com/office/drawing/2014/main" id="{31F46BF9-E0FC-4D71-BD7C-7900541ACBCC}"/>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609600" y="1442330"/>
            <a:ext cx="10858501"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4">
            <a:extLst>
              <a:ext uri="{FF2B5EF4-FFF2-40B4-BE49-F238E27FC236}">
                <a16:creationId xmlns:a16="http://schemas.microsoft.com/office/drawing/2014/main" id="{66AB3A78-5C7D-4070-B00C-11B2A7B229A2}"/>
              </a:ext>
            </a:extLst>
          </p:cNvPr>
          <p:cNvSpPr txBox="1">
            <a:spLocks/>
          </p:cNvSpPr>
          <p:nvPr>
            <p:custDataLst>
              <p:tags r:id="rId2"/>
            </p:custDataLst>
          </p:nvPr>
        </p:nvSpPr>
        <p:spPr>
          <a:xfrm>
            <a:off x="495301" y="3599331"/>
            <a:ext cx="10972800" cy="1816339"/>
          </a:xfrm>
          <a:prstGeom prst="rect">
            <a:avLst/>
          </a:prstGeom>
        </p:spPr>
        <p:txBody>
          <a:bodyPr vert="horz">
            <a:normAutofit fontScale="70000" lnSpcReduction="20000"/>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en-CA" sz="3100" b="1" dirty="0"/>
              <a:t>Community of Practice and Interest</a:t>
            </a:r>
          </a:p>
          <a:p>
            <a:pPr marL="800100" lvl="1" indent="-342900">
              <a:buFont typeface="Arial" panose="020B0604020202020204" pitchFamily="34" charset="0"/>
              <a:buChar char="•"/>
            </a:pPr>
            <a:r>
              <a:rPr lang="en-CA" sz="2800" dirty="0"/>
              <a:t>GCconnex: Change Management and Change </a:t>
            </a:r>
            <a:r>
              <a:rPr lang="en-CA" sz="2800" dirty="0" smtClean="0"/>
              <a:t>Leadership</a:t>
            </a:r>
          </a:p>
          <a:p>
            <a:pPr marL="800100" lvl="1" indent="-342900">
              <a:buFont typeface="Arial" panose="020B0604020202020204" pitchFamily="34" charset="0"/>
              <a:buChar char="•"/>
            </a:pPr>
            <a:r>
              <a:rPr lang="en-CA" sz="2800" dirty="0" err="1" smtClean="0"/>
              <a:t>GCConnex</a:t>
            </a:r>
            <a:r>
              <a:rPr lang="en-CA" sz="2800" dirty="0" smtClean="0"/>
              <a:t>: Mindful Change Leadership</a:t>
            </a:r>
            <a:endParaRPr lang="en-CA" sz="2800" dirty="0"/>
          </a:p>
          <a:p>
            <a:pPr marL="800100" lvl="1" indent="-342900">
              <a:buFont typeface="Arial" panose="020B0604020202020204" pitchFamily="34" charset="0"/>
              <a:buChar char="•"/>
            </a:pPr>
            <a:r>
              <a:rPr lang="en-CA" sz="2800" dirty="0" err="1"/>
              <a:t>Gccollab</a:t>
            </a:r>
            <a:r>
              <a:rPr lang="en-CA" sz="2800" dirty="0"/>
              <a:t>: </a:t>
            </a:r>
            <a:r>
              <a:rPr lang="en-US" sz="2800" dirty="0"/>
              <a:t>Government of Canada Organizational Culture and Change (IOCN-RICO CM CoP)</a:t>
            </a:r>
            <a:r>
              <a:rPr lang="en-US" sz="3400" dirty="0"/>
              <a:t/>
            </a:r>
            <a:br>
              <a:rPr lang="en-US" sz="3400" dirty="0"/>
            </a:br>
            <a:endParaRPr lang="en-CA" sz="3400" dirty="0"/>
          </a:p>
        </p:txBody>
      </p:sp>
      <p:pic>
        <p:nvPicPr>
          <p:cNvPr id="3" name="Picture 2" descr="A picture containing person, tree, outdoor&#10;&#10;Description automatically generated">
            <a:extLst>
              <a:ext uri="{FF2B5EF4-FFF2-40B4-BE49-F238E27FC236}">
                <a16:creationId xmlns:a16="http://schemas.microsoft.com/office/drawing/2014/main" id="{3342331C-EF1B-4A71-A983-34C2D17E87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7620" y="5392138"/>
            <a:ext cx="880872" cy="1321308"/>
          </a:xfrm>
          <a:prstGeom prst="rect">
            <a:avLst/>
          </a:prstGeom>
        </p:spPr>
      </p:pic>
      <p:sp>
        <p:nvSpPr>
          <p:cNvPr id="5" name="Content Placeholder 4">
            <a:extLst>
              <a:ext uri="{FF2B5EF4-FFF2-40B4-BE49-F238E27FC236}">
                <a16:creationId xmlns:a16="http://schemas.microsoft.com/office/drawing/2014/main" id="{1110C4A2-7E99-4A6F-9932-967B3E38028C}"/>
              </a:ext>
            </a:extLst>
          </p:cNvPr>
          <p:cNvSpPr>
            <a:spLocks noGrp="1"/>
          </p:cNvSpPr>
          <p:nvPr>
            <p:ph idx="1"/>
            <p:custDataLst>
              <p:tags r:id="rId3"/>
            </p:custDataLst>
          </p:nvPr>
        </p:nvSpPr>
        <p:spPr>
          <a:xfrm>
            <a:off x="495301" y="5041662"/>
            <a:ext cx="10972800" cy="374008"/>
          </a:xfrm>
        </p:spPr>
        <p:txBody>
          <a:bodyPr>
            <a:normAutofit fontScale="92500" lnSpcReduction="20000"/>
          </a:bodyPr>
          <a:lstStyle/>
          <a:p>
            <a:pPr marL="109728" indent="0">
              <a:buNone/>
            </a:pPr>
            <a:r>
              <a:rPr lang="en-CA" sz="2400" b="1" dirty="0"/>
              <a:t>Leadership Team</a:t>
            </a:r>
          </a:p>
        </p:txBody>
      </p:sp>
      <p:sp>
        <p:nvSpPr>
          <p:cNvPr id="8" name="TextBox 7">
            <a:extLst>
              <a:ext uri="{FF2B5EF4-FFF2-40B4-BE49-F238E27FC236}">
                <a16:creationId xmlns:a16="http://schemas.microsoft.com/office/drawing/2014/main" id="{998181C5-71A8-4EA2-A060-E2FC8E407AE4}"/>
              </a:ext>
            </a:extLst>
          </p:cNvPr>
          <p:cNvSpPr txBox="1"/>
          <p:nvPr/>
        </p:nvSpPr>
        <p:spPr>
          <a:xfrm>
            <a:off x="6238492" y="5821959"/>
            <a:ext cx="2157984" cy="461665"/>
          </a:xfrm>
          <a:prstGeom prst="rect">
            <a:avLst/>
          </a:prstGeom>
          <a:noFill/>
        </p:spPr>
        <p:txBody>
          <a:bodyPr wrap="square" rtlCol="0">
            <a:spAutoFit/>
          </a:bodyPr>
          <a:lstStyle/>
          <a:p>
            <a:r>
              <a:rPr lang="en-US" sz="2400" dirty="0">
                <a:solidFill>
                  <a:schemeClr val="tx2"/>
                </a:solidFill>
              </a:rPr>
              <a:t>Stacey Ileleji</a:t>
            </a:r>
            <a:endParaRPr lang="en-CA" sz="2400" dirty="0">
              <a:solidFill>
                <a:schemeClr val="tx2"/>
              </a:solidFill>
            </a:endParaRPr>
          </a:p>
        </p:txBody>
      </p:sp>
      <p:sp>
        <p:nvSpPr>
          <p:cNvPr id="12" name="TextBox 11">
            <a:extLst>
              <a:ext uri="{FF2B5EF4-FFF2-40B4-BE49-F238E27FC236}">
                <a16:creationId xmlns:a16="http://schemas.microsoft.com/office/drawing/2014/main" id="{D09550DD-D466-463E-A3DB-4616D86BD16D}"/>
              </a:ext>
            </a:extLst>
          </p:cNvPr>
          <p:cNvSpPr txBox="1"/>
          <p:nvPr/>
        </p:nvSpPr>
        <p:spPr>
          <a:xfrm>
            <a:off x="2034194" y="5780328"/>
            <a:ext cx="2699367" cy="461665"/>
          </a:xfrm>
          <a:prstGeom prst="rect">
            <a:avLst/>
          </a:prstGeom>
          <a:noFill/>
        </p:spPr>
        <p:txBody>
          <a:bodyPr wrap="square" rtlCol="0">
            <a:spAutoFit/>
          </a:bodyPr>
          <a:lstStyle/>
          <a:p>
            <a:r>
              <a:rPr lang="en-US" sz="2400" dirty="0">
                <a:solidFill>
                  <a:schemeClr val="tx2"/>
                </a:solidFill>
              </a:rPr>
              <a:t>Alejandro Gonzalez</a:t>
            </a:r>
            <a:endParaRPr lang="en-CA" sz="2400" dirty="0">
              <a:solidFill>
                <a:schemeClr val="tx2"/>
              </a:solidFill>
            </a:endParaRPr>
          </a:p>
        </p:txBody>
      </p:sp>
      <p:pic>
        <p:nvPicPr>
          <p:cNvPr id="2" name="Picture 2" descr="Alejandro Gonzalez's avatar"/>
          <p:cNvPicPr>
            <a:picLocks noChangeAspect="1" noChangeArrowheads="1"/>
          </p:cNvPicPr>
          <p:nvPr/>
        </p:nvPicPr>
        <p:blipFill rotWithShape="1">
          <a:blip r:embed="rId8">
            <a:extLst>
              <a:ext uri="{28A0092B-C50C-407E-A947-70E740481C1C}">
                <a14:useLocalDpi xmlns:a14="http://schemas.microsoft.com/office/drawing/2010/main" val="0"/>
              </a:ext>
            </a:extLst>
          </a:blip>
          <a:srcRect l="9597"/>
          <a:stretch/>
        </p:blipFill>
        <p:spPr bwMode="auto">
          <a:xfrm>
            <a:off x="1085180" y="5530023"/>
            <a:ext cx="1017157" cy="112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0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882DD0-C602-493A-A025-8A5099D959B0}"/>
              </a:ext>
            </a:extLst>
          </p:cNvPr>
          <p:cNvPicPr>
            <a:picLocks noChangeAspect="1"/>
          </p:cNvPicPr>
          <p:nvPr/>
        </p:nvPicPr>
        <p:blipFill rotWithShape="1">
          <a:blip r:embed="rId3">
            <a:alphaModFix/>
          </a:blip>
          <a:srcRect l="24973" t="49507" r="22336"/>
          <a:stretch/>
        </p:blipFill>
        <p:spPr>
          <a:xfrm>
            <a:off x="16146" y="1609754"/>
            <a:ext cx="12175853" cy="5266354"/>
          </a:xfrm>
          <a:prstGeom prst="rect">
            <a:avLst/>
          </a:prstGeom>
        </p:spPr>
      </p:pic>
      <p:sp>
        <p:nvSpPr>
          <p:cNvPr id="2" name="Slide Number Placeholder 1"/>
          <p:cNvSpPr>
            <a:spLocks noGrp="1"/>
          </p:cNvSpPr>
          <p:nvPr>
            <p:ph type="sldNum" sz="quarter" idx="12"/>
          </p:nvPr>
        </p:nvSpPr>
        <p:spPr/>
        <p:txBody>
          <a:bodyPr/>
          <a:lstStyle/>
          <a:p>
            <a:fld id="{401CF334-2D5C-4859-84A6-CA7E6E43FAEB}" type="slidenum">
              <a:rPr lang="en-US" smtClean="0"/>
              <a:t>5</a:t>
            </a:fld>
            <a:endParaRPr lang="en-US" dirty="0"/>
          </a:p>
        </p:txBody>
      </p:sp>
      <p:sp>
        <p:nvSpPr>
          <p:cNvPr id="3" name="Title 2">
            <a:extLst>
              <a:ext uri="{FF2B5EF4-FFF2-40B4-BE49-F238E27FC236}">
                <a16:creationId xmlns:a16="http://schemas.microsoft.com/office/drawing/2014/main" id="{0B3F3F77-E302-4C01-857C-7DE83A3A1D6D}"/>
              </a:ext>
            </a:extLst>
          </p:cNvPr>
          <p:cNvSpPr>
            <a:spLocks noGrp="1"/>
          </p:cNvSpPr>
          <p:nvPr>
            <p:ph type="title" idx="4294967295"/>
          </p:nvPr>
        </p:nvSpPr>
        <p:spPr>
          <a:xfrm>
            <a:off x="2236206" y="1655747"/>
            <a:ext cx="7858408" cy="822533"/>
          </a:xfrm>
        </p:spPr>
        <p:txBody>
          <a:bodyPr>
            <a:normAutofit/>
          </a:bodyPr>
          <a:lstStyle/>
          <a:p>
            <a:pPr algn="ctr"/>
            <a:r>
              <a:rPr lang="en-CA" dirty="0">
                <a:solidFill>
                  <a:schemeClr val="accent1">
                    <a:lumMod val="75000"/>
                  </a:schemeClr>
                </a:solidFill>
              </a:rPr>
              <a:t>Mindfulness. </a:t>
            </a:r>
            <a:r>
              <a:rPr lang="en-CA" dirty="0" err="1">
                <a:solidFill>
                  <a:schemeClr val="accent6">
                    <a:lumMod val="50000"/>
                  </a:schemeClr>
                </a:solidFill>
              </a:rPr>
              <a:t>Pleine</a:t>
            </a:r>
            <a:r>
              <a:rPr lang="en-CA" dirty="0">
                <a:solidFill>
                  <a:schemeClr val="accent6">
                    <a:lumMod val="50000"/>
                  </a:schemeClr>
                </a:solidFill>
              </a:rPr>
              <a:t> conscience.</a:t>
            </a:r>
          </a:p>
        </p:txBody>
      </p:sp>
    </p:spTree>
    <p:extLst>
      <p:ext uri="{BB962C8B-B14F-4D97-AF65-F5344CB8AC3E}">
        <p14:creationId xmlns:p14="http://schemas.microsoft.com/office/powerpoint/2010/main" val="21530817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0D338A-CE3B-4708-A3D0-63314417164D}"/>
              </a:ext>
            </a:extLst>
          </p:cNvPr>
          <p:cNvSpPr>
            <a:spLocks noGrp="1"/>
          </p:cNvSpPr>
          <p:nvPr>
            <p:ph type="sldNum" sz="quarter" idx="12"/>
          </p:nvPr>
        </p:nvSpPr>
        <p:spPr/>
        <p:txBody>
          <a:bodyPr/>
          <a:lstStyle/>
          <a:p>
            <a:fld id="{401CF334-2D5C-4859-84A6-CA7E6E43FAEB}" type="slidenum">
              <a:rPr lang="en-US" smtClean="0"/>
              <a:t>6</a:t>
            </a:fld>
            <a:endParaRPr lang="en-US" dirty="0"/>
          </a:p>
        </p:txBody>
      </p:sp>
      <p:sp>
        <p:nvSpPr>
          <p:cNvPr id="3" name="Title 2">
            <a:extLst>
              <a:ext uri="{FF2B5EF4-FFF2-40B4-BE49-F238E27FC236}">
                <a16:creationId xmlns:a16="http://schemas.microsoft.com/office/drawing/2014/main" id="{1E34478D-8BE8-46AA-BFA1-DD2B2ABDAAD8}"/>
              </a:ext>
            </a:extLst>
          </p:cNvPr>
          <p:cNvSpPr>
            <a:spLocks noGrp="1"/>
          </p:cNvSpPr>
          <p:nvPr>
            <p:ph type="title" idx="4294967295"/>
          </p:nvPr>
        </p:nvSpPr>
        <p:spPr>
          <a:xfrm>
            <a:off x="618146" y="1528893"/>
            <a:ext cx="10972800" cy="887140"/>
          </a:xfrm>
        </p:spPr>
        <p:txBody>
          <a:bodyPr>
            <a:normAutofit/>
          </a:bodyPr>
          <a:lstStyle/>
          <a:p>
            <a:pPr algn="ctr"/>
            <a:r>
              <a:rPr lang="en-CA" dirty="0">
                <a:solidFill>
                  <a:schemeClr val="accent1">
                    <a:lumMod val="75000"/>
                  </a:schemeClr>
                </a:solidFill>
              </a:rPr>
              <a:t>Introductions. </a:t>
            </a:r>
            <a:r>
              <a:rPr lang="en-CA" dirty="0" err="1">
                <a:solidFill>
                  <a:schemeClr val="accent6">
                    <a:lumMod val="50000"/>
                  </a:schemeClr>
                </a:solidFill>
              </a:rPr>
              <a:t>Présentations</a:t>
            </a:r>
            <a:r>
              <a:rPr lang="en-CA" dirty="0">
                <a:solidFill>
                  <a:schemeClr val="accent6">
                    <a:lumMod val="50000"/>
                  </a:schemeClr>
                </a:solidFill>
              </a:rPr>
              <a:t>. </a:t>
            </a:r>
          </a:p>
        </p:txBody>
      </p:sp>
      <p:grpSp>
        <p:nvGrpSpPr>
          <p:cNvPr id="13" name="Group 12">
            <a:extLst>
              <a:ext uri="{FF2B5EF4-FFF2-40B4-BE49-F238E27FC236}">
                <a16:creationId xmlns:a16="http://schemas.microsoft.com/office/drawing/2014/main" id="{C34C09FB-DF57-4D95-9F91-E3C4535592F0}"/>
              </a:ext>
            </a:extLst>
          </p:cNvPr>
          <p:cNvGrpSpPr/>
          <p:nvPr/>
        </p:nvGrpSpPr>
        <p:grpSpPr>
          <a:xfrm>
            <a:off x="233672" y="2704184"/>
            <a:ext cx="5761022" cy="3189462"/>
            <a:chOff x="225126" y="2387989"/>
            <a:chExt cx="5761022" cy="3189462"/>
          </a:xfrm>
        </p:grpSpPr>
        <p:sp>
          <p:nvSpPr>
            <p:cNvPr id="5" name="Rectangle: Rounded Corners 4">
              <a:extLst>
                <a:ext uri="{FF2B5EF4-FFF2-40B4-BE49-F238E27FC236}">
                  <a16:creationId xmlns:a16="http://schemas.microsoft.com/office/drawing/2014/main" id="{BFAA5199-7FAB-4809-AF34-1FF6BD064424}"/>
                </a:ext>
              </a:extLst>
            </p:cNvPr>
            <p:cNvSpPr/>
            <p:nvPr/>
          </p:nvSpPr>
          <p:spPr>
            <a:xfrm>
              <a:off x="225126" y="2387989"/>
              <a:ext cx="5761022" cy="318946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DC829B82-7713-4EB4-A1A6-C79F77736F19}"/>
                </a:ext>
              </a:extLst>
            </p:cNvPr>
            <p:cNvSpPr txBox="1"/>
            <p:nvPr/>
          </p:nvSpPr>
          <p:spPr>
            <a:xfrm flipH="1">
              <a:off x="1550103" y="2490458"/>
              <a:ext cx="3158756" cy="646331"/>
            </a:xfrm>
            <a:prstGeom prst="rect">
              <a:avLst/>
            </a:prstGeom>
            <a:noFill/>
          </p:spPr>
          <p:txBody>
            <a:bodyPr wrap="square" rtlCol="0">
              <a:spAutoFit/>
            </a:bodyPr>
            <a:lstStyle/>
            <a:p>
              <a:pPr algn="ctr"/>
              <a:r>
                <a:rPr lang="en-US" sz="3600" dirty="0">
                  <a:solidFill>
                    <a:schemeClr val="bg1"/>
                  </a:solidFill>
                </a:rPr>
                <a:t>Hello!</a:t>
              </a:r>
              <a:endParaRPr lang="en-CA" sz="3600" dirty="0">
                <a:solidFill>
                  <a:schemeClr val="bg1"/>
                </a:solidFill>
              </a:endParaRPr>
            </a:p>
          </p:txBody>
        </p:sp>
        <p:sp>
          <p:nvSpPr>
            <p:cNvPr id="9" name="Rectangle 8">
              <a:extLst>
                <a:ext uri="{FF2B5EF4-FFF2-40B4-BE49-F238E27FC236}">
                  <a16:creationId xmlns:a16="http://schemas.microsoft.com/office/drawing/2014/main" id="{8935505D-4336-4DB1-9B3A-3FB0769B4299}"/>
                </a:ext>
              </a:extLst>
            </p:cNvPr>
            <p:cNvSpPr/>
            <p:nvPr/>
          </p:nvSpPr>
          <p:spPr>
            <a:xfrm>
              <a:off x="609600" y="3213980"/>
              <a:ext cx="5003549" cy="9073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Bradley Hand ITC" panose="03070402050302030203" pitchFamily="66" charset="0"/>
                </a:rPr>
                <a:t>Name and pronouns</a:t>
              </a:r>
              <a:endParaRPr lang="en-CA" sz="2000" dirty="0">
                <a:solidFill>
                  <a:schemeClr val="tx1"/>
                </a:solidFill>
                <a:latin typeface="Bradley Hand ITC" panose="03070402050302030203" pitchFamily="66" charset="0"/>
              </a:endParaRPr>
            </a:p>
          </p:txBody>
        </p:sp>
        <p:sp>
          <p:nvSpPr>
            <p:cNvPr id="11" name="Rectangle 10">
              <a:extLst>
                <a:ext uri="{FF2B5EF4-FFF2-40B4-BE49-F238E27FC236}">
                  <a16:creationId xmlns:a16="http://schemas.microsoft.com/office/drawing/2014/main" id="{29AAE20E-0470-4A85-A6FF-83DAB7751F65}"/>
                </a:ext>
              </a:extLst>
            </p:cNvPr>
            <p:cNvSpPr/>
            <p:nvPr/>
          </p:nvSpPr>
          <p:spPr>
            <a:xfrm>
              <a:off x="609600" y="4254989"/>
              <a:ext cx="5003549" cy="9073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Bradley Hand ITC" panose="03070402050302030203" pitchFamily="66" charset="0"/>
                </a:rPr>
                <a:t>Current town. </a:t>
              </a:r>
            </a:p>
            <a:p>
              <a:pPr algn="ctr"/>
              <a:r>
                <a:rPr lang="en-US" sz="2400" dirty="0">
                  <a:solidFill>
                    <a:schemeClr val="tx1"/>
                  </a:solidFill>
                  <a:latin typeface="Bradley Hand ITC" panose="03070402050302030203" pitchFamily="66" charset="0"/>
                </a:rPr>
                <a:t>A town close to your heart.</a:t>
              </a:r>
              <a:endParaRPr lang="en-CA" sz="1400" dirty="0">
                <a:solidFill>
                  <a:schemeClr val="tx1"/>
                </a:solidFill>
                <a:latin typeface="Bradley Hand ITC" panose="03070402050302030203" pitchFamily="66" charset="0"/>
              </a:endParaRPr>
            </a:p>
          </p:txBody>
        </p:sp>
      </p:grpSp>
      <p:grpSp>
        <p:nvGrpSpPr>
          <p:cNvPr id="14" name="Group 13">
            <a:extLst>
              <a:ext uri="{FF2B5EF4-FFF2-40B4-BE49-F238E27FC236}">
                <a16:creationId xmlns:a16="http://schemas.microsoft.com/office/drawing/2014/main" id="{EBC17C6C-53FF-40E7-84F1-E72EB22A3493}"/>
              </a:ext>
            </a:extLst>
          </p:cNvPr>
          <p:cNvGrpSpPr/>
          <p:nvPr/>
        </p:nvGrpSpPr>
        <p:grpSpPr>
          <a:xfrm>
            <a:off x="6190554" y="2748935"/>
            <a:ext cx="5761022" cy="3189462"/>
            <a:chOff x="6182008" y="2432740"/>
            <a:chExt cx="5761022" cy="3189462"/>
          </a:xfrm>
        </p:grpSpPr>
        <p:sp>
          <p:nvSpPr>
            <p:cNvPr id="6" name="Rectangle: Rounded Corners 5">
              <a:extLst>
                <a:ext uri="{FF2B5EF4-FFF2-40B4-BE49-F238E27FC236}">
                  <a16:creationId xmlns:a16="http://schemas.microsoft.com/office/drawing/2014/main" id="{6D4DF102-DF89-459F-99B4-5BD8A506FE66}"/>
                </a:ext>
              </a:extLst>
            </p:cNvPr>
            <p:cNvSpPr/>
            <p:nvPr/>
          </p:nvSpPr>
          <p:spPr>
            <a:xfrm>
              <a:off x="6182008" y="2432740"/>
              <a:ext cx="5761022" cy="318946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FFC64407-51B3-4D43-BEF7-47E21ED6C519}"/>
                </a:ext>
              </a:extLst>
            </p:cNvPr>
            <p:cNvSpPr txBox="1"/>
            <p:nvPr/>
          </p:nvSpPr>
          <p:spPr>
            <a:xfrm flipH="1">
              <a:off x="7385211" y="2490458"/>
              <a:ext cx="3158756" cy="646331"/>
            </a:xfrm>
            <a:prstGeom prst="rect">
              <a:avLst/>
            </a:prstGeom>
            <a:noFill/>
          </p:spPr>
          <p:txBody>
            <a:bodyPr wrap="square" rtlCol="0">
              <a:spAutoFit/>
            </a:bodyPr>
            <a:lstStyle/>
            <a:p>
              <a:pPr algn="ctr"/>
              <a:r>
                <a:rPr lang="en-US" sz="3600" dirty="0">
                  <a:solidFill>
                    <a:schemeClr val="bg1"/>
                  </a:solidFill>
                </a:rPr>
                <a:t>Bonjour !</a:t>
              </a:r>
              <a:endParaRPr lang="en-CA" sz="3600" dirty="0">
                <a:solidFill>
                  <a:schemeClr val="bg1"/>
                </a:solidFill>
              </a:endParaRPr>
            </a:p>
          </p:txBody>
        </p:sp>
        <p:sp>
          <p:nvSpPr>
            <p:cNvPr id="10" name="Rectangle 9">
              <a:extLst>
                <a:ext uri="{FF2B5EF4-FFF2-40B4-BE49-F238E27FC236}">
                  <a16:creationId xmlns:a16="http://schemas.microsoft.com/office/drawing/2014/main" id="{72EA69F2-03F7-476F-B55C-145838B833B6}"/>
                </a:ext>
              </a:extLst>
            </p:cNvPr>
            <p:cNvSpPr/>
            <p:nvPr/>
          </p:nvSpPr>
          <p:spPr>
            <a:xfrm>
              <a:off x="6534547" y="3213980"/>
              <a:ext cx="5003549" cy="9073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Bradley Hand ITC" panose="03070402050302030203" pitchFamily="66" charset="0"/>
                </a:rPr>
                <a:t>Nom et </a:t>
              </a:r>
              <a:r>
                <a:rPr lang="en-US" sz="3600" dirty="0" err="1">
                  <a:solidFill>
                    <a:schemeClr val="tx1"/>
                  </a:solidFill>
                  <a:latin typeface="Bradley Hand ITC" panose="03070402050302030203" pitchFamily="66" charset="0"/>
                </a:rPr>
                <a:t>pronoms</a:t>
              </a:r>
              <a:endParaRPr lang="en-CA" sz="2000" dirty="0">
                <a:solidFill>
                  <a:schemeClr val="tx1"/>
                </a:solidFill>
                <a:latin typeface="Bradley Hand ITC" panose="03070402050302030203" pitchFamily="66" charset="0"/>
              </a:endParaRPr>
            </a:p>
          </p:txBody>
        </p:sp>
        <p:sp>
          <p:nvSpPr>
            <p:cNvPr id="12" name="Rectangle 11">
              <a:extLst>
                <a:ext uri="{FF2B5EF4-FFF2-40B4-BE49-F238E27FC236}">
                  <a16:creationId xmlns:a16="http://schemas.microsoft.com/office/drawing/2014/main" id="{2E19296D-7142-4EBD-AC5A-7BAD967A7040}"/>
                </a:ext>
              </a:extLst>
            </p:cNvPr>
            <p:cNvSpPr/>
            <p:nvPr/>
          </p:nvSpPr>
          <p:spPr>
            <a:xfrm>
              <a:off x="6534547" y="4254989"/>
              <a:ext cx="5003549" cy="9073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Bradley Hand ITC" panose="03070402050302030203" pitchFamily="66" charset="0"/>
                </a:rPr>
                <a:t>Ville actuelle. </a:t>
              </a:r>
            </a:p>
            <a:p>
              <a:pPr algn="ctr"/>
              <a:r>
                <a:rPr lang="fr-FR" sz="2400" dirty="0">
                  <a:solidFill>
                    <a:schemeClr val="tx1"/>
                  </a:solidFill>
                  <a:latin typeface="Bradley Hand ITC" panose="03070402050302030203" pitchFamily="66" charset="0"/>
                </a:rPr>
                <a:t>Une ville proche de votre cœur.</a:t>
              </a:r>
              <a:endParaRPr lang="en-CA" sz="1400" dirty="0">
                <a:solidFill>
                  <a:schemeClr val="tx1"/>
                </a:solidFill>
                <a:latin typeface="Bradley Hand ITC" panose="03070402050302030203" pitchFamily="66" charset="0"/>
              </a:endParaRPr>
            </a:p>
          </p:txBody>
        </p:sp>
      </p:grpSp>
    </p:spTree>
    <p:extLst>
      <p:ext uri="{BB962C8B-B14F-4D97-AF65-F5344CB8AC3E}">
        <p14:creationId xmlns:p14="http://schemas.microsoft.com/office/powerpoint/2010/main" val="138889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77C1B2-67FF-4F56-803E-3E211CD8BF91}"/>
              </a:ext>
            </a:extLst>
          </p:cNvPr>
          <p:cNvSpPr/>
          <p:nvPr/>
        </p:nvSpPr>
        <p:spPr>
          <a:xfrm>
            <a:off x="0" y="2820113"/>
            <a:ext cx="12192000" cy="310569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C2CD7BFA-564B-4861-A6E3-E95566224B06}"/>
              </a:ext>
            </a:extLst>
          </p:cNvPr>
          <p:cNvSpPr>
            <a:spLocks noGrp="1"/>
          </p:cNvSpPr>
          <p:nvPr>
            <p:ph type="sldNum" sz="quarter" idx="12"/>
          </p:nvPr>
        </p:nvSpPr>
        <p:spPr/>
        <p:txBody>
          <a:bodyPr/>
          <a:lstStyle/>
          <a:p>
            <a:fld id="{401CF334-2D5C-4859-84A6-CA7E6E43FAEB}" type="slidenum">
              <a:rPr lang="en-US" smtClean="0"/>
              <a:t>7</a:t>
            </a:fld>
            <a:endParaRPr lang="en-US" dirty="0"/>
          </a:p>
        </p:txBody>
      </p:sp>
      <p:sp>
        <p:nvSpPr>
          <p:cNvPr id="3" name="Title 2">
            <a:extLst>
              <a:ext uri="{FF2B5EF4-FFF2-40B4-BE49-F238E27FC236}">
                <a16:creationId xmlns:a16="http://schemas.microsoft.com/office/drawing/2014/main" id="{48949DDE-C96A-450C-8CDA-F87379E940DE}"/>
              </a:ext>
            </a:extLst>
          </p:cNvPr>
          <p:cNvSpPr>
            <a:spLocks noGrp="1"/>
          </p:cNvSpPr>
          <p:nvPr>
            <p:ph type="title" idx="4294967295"/>
          </p:nvPr>
        </p:nvSpPr>
        <p:spPr>
          <a:xfrm>
            <a:off x="1717705" y="1537769"/>
            <a:ext cx="9312391" cy="1066800"/>
          </a:xfrm>
        </p:spPr>
        <p:txBody>
          <a:bodyPr>
            <a:noAutofit/>
          </a:bodyPr>
          <a:lstStyle/>
          <a:p>
            <a:r>
              <a:rPr lang="en-CA" dirty="0">
                <a:solidFill>
                  <a:schemeClr val="accent2">
                    <a:lumMod val="75000"/>
                  </a:schemeClr>
                </a:solidFill>
              </a:rPr>
              <a:t>Celebrate George! </a:t>
            </a:r>
            <a:r>
              <a:rPr lang="en-CA" dirty="0" err="1">
                <a:solidFill>
                  <a:schemeClr val="accent6">
                    <a:lumMod val="50000"/>
                  </a:schemeClr>
                </a:solidFill>
              </a:rPr>
              <a:t>Célébration</a:t>
            </a:r>
            <a:r>
              <a:rPr lang="en-CA" dirty="0">
                <a:solidFill>
                  <a:schemeClr val="accent6">
                    <a:lumMod val="50000"/>
                  </a:schemeClr>
                </a:solidFill>
              </a:rPr>
              <a:t> de George !</a:t>
            </a:r>
            <a:br>
              <a:rPr lang="en-CA" dirty="0">
                <a:solidFill>
                  <a:schemeClr val="accent6">
                    <a:lumMod val="50000"/>
                  </a:schemeClr>
                </a:solidFill>
              </a:rPr>
            </a:br>
            <a:r>
              <a:rPr lang="en-CA" dirty="0">
                <a:solidFill>
                  <a:schemeClr val="accent2">
                    <a:lumMod val="75000"/>
                  </a:schemeClr>
                </a:solidFill>
              </a:rPr>
              <a:t> </a:t>
            </a:r>
          </a:p>
        </p:txBody>
      </p:sp>
      <p:pic>
        <p:nvPicPr>
          <p:cNvPr id="8" name="Picture 7">
            <a:extLst>
              <a:ext uri="{FF2B5EF4-FFF2-40B4-BE49-F238E27FC236}">
                <a16:creationId xmlns:a16="http://schemas.microsoft.com/office/drawing/2014/main" id="{924EABE5-374E-4F6B-8214-215C692DB28D}"/>
              </a:ext>
            </a:extLst>
          </p:cNvPr>
          <p:cNvPicPr>
            <a:picLocks noChangeAspect="1"/>
          </p:cNvPicPr>
          <p:nvPr/>
        </p:nvPicPr>
        <p:blipFill rotWithShape="1">
          <a:blip r:embed="rId3"/>
          <a:srcRect r="4126"/>
          <a:stretch/>
        </p:blipFill>
        <p:spPr>
          <a:xfrm>
            <a:off x="125353" y="2377848"/>
            <a:ext cx="3821739" cy="1093934"/>
          </a:xfrm>
          <a:custGeom>
            <a:avLst/>
            <a:gdLst>
              <a:gd name="connsiteX0" fmla="*/ 0 w 3821739"/>
              <a:gd name="connsiteY0" fmla="*/ 0 h 1093934"/>
              <a:gd name="connsiteX1" fmla="*/ 545963 w 3821739"/>
              <a:gd name="connsiteY1" fmla="*/ 0 h 1093934"/>
              <a:gd name="connsiteX2" fmla="*/ 1015491 w 3821739"/>
              <a:gd name="connsiteY2" fmla="*/ 0 h 1093934"/>
              <a:gd name="connsiteX3" fmla="*/ 1446801 w 3821739"/>
              <a:gd name="connsiteY3" fmla="*/ 0 h 1093934"/>
              <a:gd name="connsiteX4" fmla="*/ 1992764 w 3821739"/>
              <a:gd name="connsiteY4" fmla="*/ 0 h 1093934"/>
              <a:gd name="connsiteX5" fmla="*/ 2462292 w 3821739"/>
              <a:gd name="connsiteY5" fmla="*/ 0 h 1093934"/>
              <a:gd name="connsiteX6" fmla="*/ 3046472 w 3821739"/>
              <a:gd name="connsiteY6" fmla="*/ 0 h 1093934"/>
              <a:gd name="connsiteX7" fmla="*/ 3821739 w 3821739"/>
              <a:gd name="connsiteY7" fmla="*/ 0 h 1093934"/>
              <a:gd name="connsiteX8" fmla="*/ 3821739 w 3821739"/>
              <a:gd name="connsiteY8" fmla="*/ 557906 h 1093934"/>
              <a:gd name="connsiteX9" fmla="*/ 3821739 w 3821739"/>
              <a:gd name="connsiteY9" fmla="*/ 1093934 h 1093934"/>
              <a:gd name="connsiteX10" fmla="*/ 3237559 w 3821739"/>
              <a:gd name="connsiteY10" fmla="*/ 1093934 h 1093934"/>
              <a:gd name="connsiteX11" fmla="*/ 2691596 w 3821739"/>
              <a:gd name="connsiteY11" fmla="*/ 1093934 h 1093934"/>
              <a:gd name="connsiteX12" fmla="*/ 2069199 w 3821739"/>
              <a:gd name="connsiteY12" fmla="*/ 1093934 h 1093934"/>
              <a:gd name="connsiteX13" fmla="*/ 1523236 w 3821739"/>
              <a:gd name="connsiteY13" fmla="*/ 1093934 h 1093934"/>
              <a:gd name="connsiteX14" fmla="*/ 939056 w 3821739"/>
              <a:gd name="connsiteY14" fmla="*/ 1093934 h 1093934"/>
              <a:gd name="connsiteX15" fmla="*/ 469528 w 3821739"/>
              <a:gd name="connsiteY15" fmla="*/ 1093934 h 1093934"/>
              <a:gd name="connsiteX16" fmla="*/ 0 w 3821739"/>
              <a:gd name="connsiteY16" fmla="*/ 1093934 h 1093934"/>
              <a:gd name="connsiteX17" fmla="*/ 0 w 3821739"/>
              <a:gd name="connsiteY17" fmla="*/ 568846 h 1093934"/>
              <a:gd name="connsiteX18" fmla="*/ 0 w 3821739"/>
              <a:gd name="connsiteY18" fmla="*/ 0 h 109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21739" h="1093934" fill="none" extrusionOk="0">
                <a:moveTo>
                  <a:pt x="0" y="0"/>
                </a:moveTo>
                <a:cubicBezTo>
                  <a:pt x="125793" y="-21184"/>
                  <a:pt x="396694" y="56868"/>
                  <a:pt x="545963" y="0"/>
                </a:cubicBezTo>
                <a:cubicBezTo>
                  <a:pt x="695232" y="-56868"/>
                  <a:pt x="810286" y="22654"/>
                  <a:pt x="1015491" y="0"/>
                </a:cubicBezTo>
                <a:cubicBezTo>
                  <a:pt x="1220696" y="-22654"/>
                  <a:pt x="1271378" y="11553"/>
                  <a:pt x="1446801" y="0"/>
                </a:cubicBezTo>
                <a:cubicBezTo>
                  <a:pt x="1622224" y="-11553"/>
                  <a:pt x="1726351" y="12924"/>
                  <a:pt x="1992764" y="0"/>
                </a:cubicBezTo>
                <a:cubicBezTo>
                  <a:pt x="2259177" y="-12924"/>
                  <a:pt x="2278222" y="46217"/>
                  <a:pt x="2462292" y="0"/>
                </a:cubicBezTo>
                <a:cubicBezTo>
                  <a:pt x="2646362" y="-46217"/>
                  <a:pt x="2877003" y="57682"/>
                  <a:pt x="3046472" y="0"/>
                </a:cubicBezTo>
                <a:cubicBezTo>
                  <a:pt x="3215941" y="-57682"/>
                  <a:pt x="3563624" y="3552"/>
                  <a:pt x="3821739" y="0"/>
                </a:cubicBezTo>
                <a:cubicBezTo>
                  <a:pt x="3837889" y="208490"/>
                  <a:pt x="3770475" y="351542"/>
                  <a:pt x="3821739" y="557906"/>
                </a:cubicBezTo>
                <a:cubicBezTo>
                  <a:pt x="3873003" y="764270"/>
                  <a:pt x="3784907" y="884443"/>
                  <a:pt x="3821739" y="1093934"/>
                </a:cubicBezTo>
                <a:cubicBezTo>
                  <a:pt x="3628825" y="1144267"/>
                  <a:pt x="3425332" y="1088087"/>
                  <a:pt x="3237559" y="1093934"/>
                </a:cubicBezTo>
                <a:cubicBezTo>
                  <a:pt x="3049786" y="1099781"/>
                  <a:pt x="2823843" y="1088814"/>
                  <a:pt x="2691596" y="1093934"/>
                </a:cubicBezTo>
                <a:cubicBezTo>
                  <a:pt x="2559349" y="1099054"/>
                  <a:pt x="2211910" y="1022598"/>
                  <a:pt x="2069199" y="1093934"/>
                </a:cubicBezTo>
                <a:cubicBezTo>
                  <a:pt x="1926488" y="1165270"/>
                  <a:pt x="1791641" y="1051295"/>
                  <a:pt x="1523236" y="1093934"/>
                </a:cubicBezTo>
                <a:cubicBezTo>
                  <a:pt x="1254831" y="1136573"/>
                  <a:pt x="1177428" y="1064533"/>
                  <a:pt x="939056" y="1093934"/>
                </a:cubicBezTo>
                <a:cubicBezTo>
                  <a:pt x="700684" y="1123335"/>
                  <a:pt x="631520" y="1047378"/>
                  <a:pt x="469528" y="1093934"/>
                </a:cubicBezTo>
                <a:cubicBezTo>
                  <a:pt x="307536" y="1140490"/>
                  <a:pt x="175165" y="1039376"/>
                  <a:pt x="0" y="1093934"/>
                </a:cubicBezTo>
                <a:cubicBezTo>
                  <a:pt x="-48553" y="977386"/>
                  <a:pt x="13931" y="817764"/>
                  <a:pt x="0" y="568846"/>
                </a:cubicBezTo>
                <a:cubicBezTo>
                  <a:pt x="-13931" y="319928"/>
                  <a:pt x="57664" y="249449"/>
                  <a:pt x="0" y="0"/>
                </a:cubicBezTo>
                <a:close/>
              </a:path>
              <a:path w="3821739" h="1093934" stroke="0" extrusionOk="0">
                <a:moveTo>
                  <a:pt x="0" y="0"/>
                </a:moveTo>
                <a:cubicBezTo>
                  <a:pt x="233592" y="-25753"/>
                  <a:pt x="375201" y="31886"/>
                  <a:pt x="622397" y="0"/>
                </a:cubicBezTo>
                <a:cubicBezTo>
                  <a:pt x="869593" y="-31886"/>
                  <a:pt x="901490" y="34100"/>
                  <a:pt x="1091925" y="0"/>
                </a:cubicBezTo>
                <a:cubicBezTo>
                  <a:pt x="1282360" y="-34100"/>
                  <a:pt x="1442241" y="18451"/>
                  <a:pt x="1561453" y="0"/>
                </a:cubicBezTo>
                <a:cubicBezTo>
                  <a:pt x="1680665" y="-18451"/>
                  <a:pt x="1958989" y="34956"/>
                  <a:pt x="2107416" y="0"/>
                </a:cubicBezTo>
                <a:cubicBezTo>
                  <a:pt x="2255843" y="-34956"/>
                  <a:pt x="2503905" y="23785"/>
                  <a:pt x="2615161" y="0"/>
                </a:cubicBezTo>
                <a:cubicBezTo>
                  <a:pt x="2726418" y="-23785"/>
                  <a:pt x="2930404" y="57551"/>
                  <a:pt x="3237559" y="0"/>
                </a:cubicBezTo>
                <a:cubicBezTo>
                  <a:pt x="3544714" y="-57551"/>
                  <a:pt x="3553839" y="50559"/>
                  <a:pt x="3821739" y="0"/>
                </a:cubicBezTo>
                <a:cubicBezTo>
                  <a:pt x="3860276" y="272098"/>
                  <a:pt x="3779918" y="437074"/>
                  <a:pt x="3821739" y="557906"/>
                </a:cubicBezTo>
                <a:cubicBezTo>
                  <a:pt x="3863560" y="678738"/>
                  <a:pt x="3776303" y="935188"/>
                  <a:pt x="3821739" y="1093934"/>
                </a:cubicBezTo>
                <a:cubicBezTo>
                  <a:pt x="3635086" y="1112914"/>
                  <a:pt x="3497799" y="1045018"/>
                  <a:pt x="3199342" y="1093934"/>
                </a:cubicBezTo>
                <a:cubicBezTo>
                  <a:pt x="2900885" y="1142850"/>
                  <a:pt x="2876397" y="1042464"/>
                  <a:pt x="2576944" y="1093934"/>
                </a:cubicBezTo>
                <a:cubicBezTo>
                  <a:pt x="2277491" y="1145404"/>
                  <a:pt x="2281348" y="1039094"/>
                  <a:pt x="1992764" y="1093934"/>
                </a:cubicBezTo>
                <a:cubicBezTo>
                  <a:pt x="1704180" y="1148774"/>
                  <a:pt x="1741048" y="1046282"/>
                  <a:pt x="1561453" y="1093934"/>
                </a:cubicBezTo>
                <a:cubicBezTo>
                  <a:pt x="1381858" y="1141586"/>
                  <a:pt x="1172191" y="1043551"/>
                  <a:pt x="977273" y="1093934"/>
                </a:cubicBezTo>
                <a:cubicBezTo>
                  <a:pt x="782355" y="1144317"/>
                  <a:pt x="357307" y="1075881"/>
                  <a:pt x="0" y="1093934"/>
                </a:cubicBezTo>
                <a:cubicBezTo>
                  <a:pt x="-38798" y="979315"/>
                  <a:pt x="49983" y="770156"/>
                  <a:pt x="0" y="568846"/>
                </a:cubicBezTo>
                <a:cubicBezTo>
                  <a:pt x="-49983" y="367536"/>
                  <a:pt x="10047" y="114779"/>
                  <a:pt x="0" y="0"/>
                </a:cubicBezTo>
                <a:close/>
              </a:path>
            </a:pathLst>
          </a:custGeom>
          <a:ln w="25400">
            <a:solidFill>
              <a:schemeClr val="accent6">
                <a:lumMod val="50000"/>
              </a:schemeClr>
            </a:solidFill>
            <a:extLst>
              <a:ext uri="{C807C97D-BFC1-408E-A445-0C87EB9F89A2}">
                <ask:lineSketchStyleProps xmlns:ask="http://schemas.microsoft.com/office/drawing/2018/sketchyshapes" xmlns="" sd="3451749622">
                  <a:prstGeom prst="rect">
                    <a:avLst/>
                  </a:prstGeom>
                  <ask:type>
                    <ask:lineSketchScribble/>
                  </ask:type>
                </ask:lineSketchStyleProps>
              </a:ext>
            </a:extLst>
          </a:ln>
        </p:spPr>
      </p:pic>
      <p:pic>
        <p:nvPicPr>
          <p:cNvPr id="9" name="Picture 8">
            <a:extLst>
              <a:ext uri="{FF2B5EF4-FFF2-40B4-BE49-F238E27FC236}">
                <a16:creationId xmlns:a16="http://schemas.microsoft.com/office/drawing/2014/main" id="{C1ED6F1B-4FB5-411B-9E7A-8A2615BC77E8}"/>
              </a:ext>
            </a:extLst>
          </p:cNvPr>
          <p:cNvPicPr>
            <a:picLocks noChangeAspect="1"/>
          </p:cNvPicPr>
          <p:nvPr/>
        </p:nvPicPr>
        <p:blipFill>
          <a:blip r:embed="rId4"/>
          <a:stretch>
            <a:fillRect/>
          </a:stretch>
        </p:blipFill>
        <p:spPr>
          <a:xfrm>
            <a:off x="8618760" y="2387288"/>
            <a:ext cx="3171023" cy="1099457"/>
          </a:xfrm>
          <a:custGeom>
            <a:avLst/>
            <a:gdLst>
              <a:gd name="connsiteX0" fmla="*/ 0 w 3171023"/>
              <a:gd name="connsiteY0" fmla="*/ 0 h 1099457"/>
              <a:gd name="connsiteX1" fmla="*/ 496794 w 3171023"/>
              <a:gd name="connsiteY1" fmla="*/ 0 h 1099457"/>
              <a:gd name="connsiteX2" fmla="*/ 930167 w 3171023"/>
              <a:gd name="connsiteY2" fmla="*/ 0 h 1099457"/>
              <a:gd name="connsiteX3" fmla="*/ 1395250 w 3171023"/>
              <a:gd name="connsiteY3" fmla="*/ 0 h 1099457"/>
              <a:gd name="connsiteX4" fmla="*/ 1955464 w 3171023"/>
              <a:gd name="connsiteY4" fmla="*/ 0 h 1099457"/>
              <a:gd name="connsiteX5" fmla="*/ 2452258 w 3171023"/>
              <a:gd name="connsiteY5" fmla="*/ 0 h 1099457"/>
              <a:gd name="connsiteX6" fmla="*/ 3171023 w 3171023"/>
              <a:gd name="connsiteY6" fmla="*/ 0 h 1099457"/>
              <a:gd name="connsiteX7" fmla="*/ 3171023 w 3171023"/>
              <a:gd name="connsiteY7" fmla="*/ 560723 h 1099457"/>
              <a:gd name="connsiteX8" fmla="*/ 3171023 w 3171023"/>
              <a:gd name="connsiteY8" fmla="*/ 1099457 h 1099457"/>
              <a:gd name="connsiteX9" fmla="*/ 2642519 w 3171023"/>
              <a:gd name="connsiteY9" fmla="*/ 1099457 h 1099457"/>
              <a:gd name="connsiteX10" fmla="*/ 2177436 w 3171023"/>
              <a:gd name="connsiteY10" fmla="*/ 1099457 h 1099457"/>
              <a:gd name="connsiteX11" fmla="*/ 1585512 w 3171023"/>
              <a:gd name="connsiteY11" fmla="*/ 1099457 h 1099457"/>
              <a:gd name="connsiteX12" fmla="*/ 1088718 w 3171023"/>
              <a:gd name="connsiteY12" fmla="*/ 1099457 h 1099457"/>
              <a:gd name="connsiteX13" fmla="*/ 655345 w 3171023"/>
              <a:gd name="connsiteY13" fmla="*/ 1099457 h 1099457"/>
              <a:gd name="connsiteX14" fmla="*/ 0 w 3171023"/>
              <a:gd name="connsiteY14" fmla="*/ 1099457 h 1099457"/>
              <a:gd name="connsiteX15" fmla="*/ 0 w 3171023"/>
              <a:gd name="connsiteY15" fmla="*/ 571718 h 1099457"/>
              <a:gd name="connsiteX16" fmla="*/ 0 w 3171023"/>
              <a:gd name="connsiteY16" fmla="*/ 0 h 109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1023" h="1099457" fill="none" extrusionOk="0">
                <a:moveTo>
                  <a:pt x="0" y="0"/>
                </a:moveTo>
                <a:cubicBezTo>
                  <a:pt x="122659" y="-32533"/>
                  <a:pt x="251827" y="27472"/>
                  <a:pt x="496794" y="0"/>
                </a:cubicBezTo>
                <a:cubicBezTo>
                  <a:pt x="741761" y="-27472"/>
                  <a:pt x="760775" y="49559"/>
                  <a:pt x="930167" y="0"/>
                </a:cubicBezTo>
                <a:cubicBezTo>
                  <a:pt x="1099559" y="-49559"/>
                  <a:pt x="1258940" y="3331"/>
                  <a:pt x="1395250" y="0"/>
                </a:cubicBezTo>
                <a:cubicBezTo>
                  <a:pt x="1531560" y="-3331"/>
                  <a:pt x="1751111" y="39217"/>
                  <a:pt x="1955464" y="0"/>
                </a:cubicBezTo>
                <a:cubicBezTo>
                  <a:pt x="2159817" y="-39217"/>
                  <a:pt x="2304113" y="42640"/>
                  <a:pt x="2452258" y="0"/>
                </a:cubicBezTo>
                <a:cubicBezTo>
                  <a:pt x="2600403" y="-42640"/>
                  <a:pt x="3003687" y="51312"/>
                  <a:pt x="3171023" y="0"/>
                </a:cubicBezTo>
                <a:cubicBezTo>
                  <a:pt x="3233090" y="274826"/>
                  <a:pt x="3147744" y="370761"/>
                  <a:pt x="3171023" y="560723"/>
                </a:cubicBezTo>
                <a:cubicBezTo>
                  <a:pt x="3194302" y="750685"/>
                  <a:pt x="3131683" y="955785"/>
                  <a:pt x="3171023" y="1099457"/>
                </a:cubicBezTo>
                <a:cubicBezTo>
                  <a:pt x="2951029" y="1111093"/>
                  <a:pt x="2771016" y="1099287"/>
                  <a:pt x="2642519" y="1099457"/>
                </a:cubicBezTo>
                <a:cubicBezTo>
                  <a:pt x="2514022" y="1099627"/>
                  <a:pt x="2336221" y="1073250"/>
                  <a:pt x="2177436" y="1099457"/>
                </a:cubicBezTo>
                <a:cubicBezTo>
                  <a:pt x="2018651" y="1125664"/>
                  <a:pt x="1853787" y="1091008"/>
                  <a:pt x="1585512" y="1099457"/>
                </a:cubicBezTo>
                <a:cubicBezTo>
                  <a:pt x="1317237" y="1107906"/>
                  <a:pt x="1265137" y="1074042"/>
                  <a:pt x="1088718" y="1099457"/>
                </a:cubicBezTo>
                <a:cubicBezTo>
                  <a:pt x="912299" y="1124872"/>
                  <a:pt x="834873" y="1088020"/>
                  <a:pt x="655345" y="1099457"/>
                </a:cubicBezTo>
                <a:cubicBezTo>
                  <a:pt x="475817" y="1110894"/>
                  <a:pt x="188509" y="1072314"/>
                  <a:pt x="0" y="1099457"/>
                </a:cubicBezTo>
                <a:cubicBezTo>
                  <a:pt x="-51640" y="925384"/>
                  <a:pt x="6247" y="716914"/>
                  <a:pt x="0" y="571718"/>
                </a:cubicBezTo>
                <a:cubicBezTo>
                  <a:pt x="-6247" y="426522"/>
                  <a:pt x="64182" y="186637"/>
                  <a:pt x="0" y="0"/>
                </a:cubicBezTo>
                <a:close/>
              </a:path>
              <a:path w="3171023" h="1099457" stroke="0" extrusionOk="0">
                <a:moveTo>
                  <a:pt x="0" y="0"/>
                </a:moveTo>
                <a:cubicBezTo>
                  <a:pt x="240861" y="-7064"/>
                  <a:pt x="326775" y="43571"/>
                  <a:pt x="496794" y="0"/>
                </a:cubicBezTo>
                <a:cubicBezTo>
                  <a:pt x="666813" y="-43571"/>
                  <a:pt x="789438" y="39060"/>
                  <a:pt x="930167" y="0"/>
                </a:cubicBezTo>
                <a:cubicBezTo>
                  <a:pt x="1070896" y="-39060"/>
                  <a:pt x="1395023" y="39511"/>
                  <a:pt x="1522091" y="0"/>
                </a:cubicBezTo>
                <a:cubicBezTo>
                  <a:pt x="1649159" y="-39511"/>
                  <a:pt x="1907915" y="18678"/>
                  <a:pt x="2018885" y="0"/>
                </a:cubicBezTo>
                <a:cubicBezTo>
                  <a:pt x="2129855" y="-18678"/>
                  <a:pt x="2281220" y="25055"/>
                  <a:pt x="2515678" y="0"/>
                </a:cubicBezTo>
                <a:cubicBezTo>
                  <a:pt x="2750136" y="-25055"/>
                  <a:pt x="2863659" y="50435"/>
                  <a:pt x="3171023" y="0"/>
                </a:cubicBezTo>
                <a:cubicBezTo>
                  <a:pt x="3214121" y="262969"/>
                  <a:pt x="3133856" y="418257"/>
                  <a:pt x="3171023" y="527739"/>
                </a:cubicBezTo>
                <a:cubicBezTo>
                  <a:pt x="3208190" y="637221"/>
                  <a:pt x="3148596" y="984399"/>
                  <a:pt x="3171023" y="1099457"/>
                </a:cubicBezTo>
                <a:cubicBezTo>
                  <a:pt x="2983146" y="1135510"/>
                  <a:pt x="2906495" y="1086756"/>
                  <a:pt x="2705940" y="1099457"/>
                </a:cubicBezTo>
                <a:cubicBezTo>
                  <a:pt x="2505385" y="1112158"/>
                  <a:pt x="2295205" y="1054375"/>
                  <a:pt x="2177436" y="1099457"/>
                </a:cubicBezTo>
                <a:cubicBezTo>
                  <a:pt x="2059667" y="1144539"/>
                  <a:pt x="1885301" y="1075745"/>
                  <a:pt x="1648932" y="1099457"/>
                </a:cubicBezTo>
                <a:cubicBezTo>
                  <a:pt x="1412563" y="1123169"/>
                  <a:pt x="1280311" y="1090653"/>
                  <a:pt x="1152138" y="1099457"/>
                </a:cubicBezTo>
                <a:cubicBezTo>
                  <a:pt x="1023965" y="1108261"/>
                  <a:pt x="748003" y="1044378"/>
                  <a:pt x="560214" y="1099457"/>
                </a:cubicBezTo>
                <a:cubicBezTo>
                  <a:pt x="372425" y="1154536"/>
                  <a:pt x="200712" y="1069600"/>
                  <a:pt x="0" y="1099457"/>
                </a:cubicBezTo>
                <a:cubicBezTo>
                  <a:pt x="-33715" y="886515"/>
                  <a:pt x="19065" y="828147"/>
                  <a:pt x="0" y="571718"/>
                </a:cubicBezTo>
                <a:cubicBezTo>
                  <a:pt x="-19065" y="315289"/>
                  <a:pt x="5031" y="141028"/>
                  <a:pt x="0" y="0"/>
                </a:cubicBezTo>
                <a:close/>
              </a:path>
            </a:pathLst>
          </a:custGeom>
          <a:ln w="25400">
            <a:solidFill>
              <a:schemeClr val="accent6">
                <a:lumMod val="50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pic>
      <p:pic>
        <p:nvPicPr>
          <p:cNvPr id="11" name="Picture 10">
            <a:extLst>
              <a:ext uri="{FF2B5EF4-FFF2-40B4-BE49-F238E27FC236}">
                <a16:creationId xmlns:a16="http://schemas.microsoft.com/office/drawing/2014/main" id="{D4534981-C6B2-4507-89EC-FE339DDD7807}"/>
              </a:ext>
            </a:extLst>
          </p:cNvPr>
          <p:cNvPicPr>
            <a:picLocks noChangeAspect="1"/>
          </p:cNvPicPr>
          <p:nvPr/>
        </p:nvPicPr>
        <p:blipFill>
          <a:blip r:embed="rId5"/>
          <a:stretch>
            <a:fillRect/>
          </a:stretch>
        </p:blipFill>
        <p:spPr>
          <a:xfrm>
            <a:off x="136721" y="3764836"/>
            <a:ext cx="3969212" cy="1137962"/>
          </a:xfrm>
          <a:custGeom>
            <a:avLst/>
            <a:gdLst>
              <a:gd name="connsiteX0" fmla="*/ 0 w 3969212"/>
              <a:gd name="connsiteY0" fmla="*/ 0 h 1137962"/>
              <a:gd name="connsiteX1" fmla="*/ 487646 w 3969212"/>
              <a:gd name="connsiteY1" fmla="*/ 0 h 1137962"/>
              <a:gd name="connsiteX2" fmla="*/ 1094368 w 3969212"/>
              <a:gd name="connsiteY2" fmla="*/ 0 h 1137962"/>
              <a:gd name="connsiteX3" fmla="*/ 1621707 w 3969212"/>
              <a:gd name="connsiteY3" fmla="*/ 0 h 1137962"/>
              <a:gd name="connsiteX4" fmla="*/ 2109353 w 3969212"/>
              <a:gd name="connsiteY4" fmla="*/ 0 h 1137962"/>
              <a:gd name="connsiteX5" fmla="*/ 2716075 w 3969212"/>
              <a:gd name="connsiteY5" fmla="*/ 0 h 1137962"/>
              <a:gd name="connsiteX6" fmla="*/ 3283105 w 3969212"/>
              <a:gd name="connsiteY6" fmla="*/ 0 h 1137962"/>
              <a:gd name="connsiteX7" fmla="*/ 3969212 w 3969212"/>
              <a:gd name="connsiteY7" fmla="*/ 0 h 1137962"/>
              <a:gd name="connsiteX8" fmla="*/ 3969212 w 3969212"/>
              <a:gd name="connsiteY8" fmla="*/ 591740 h 1137962"/>
              <a:gd name="connsiteX9" fmla="*/ 3969212 w 3969212"/>
              <a:gd name="connsiteY9" fmla="*/ 1137962 h 1137962"/>
              <a:gd name="connsiteX10" fmla="*/ 3481566 w 3969212"/>
              <a:gd name="connsiteY10" fmla="*/ 1137962 h 1137962"/>
              <a:gd name="connsiteX11" fmla="*/ 3033612 w 3969212"/>
              <a:gd name="connsiteY11" fmla="*/ 1137962 h 1137962"/>
              <a:gd name="connsiteX12" fmla="*/ 2426890 w 3969212"/>
              <a:gd name="connsiteY12" fmla="*/ 1137962 h 1137962"/>
              <a:gd name="connsiteX13" fmla="*/ 1939244 w 3969212"/>
              <a:gd name="connsiteY13" fmla="*/ 1137962 h 1137962"/>
              <a:gd name="connsiteX14" fmla="*/ 1332521 w 3969212"/>
              <a:gd name="connsiteY14" fmla="*/ 1137962 h 1137962"/>
              <a:gd name="connsiteX15" fmla="*/ 686107 w 3969212"/>
              <a:gd name="connsiteY15" fmla="*/ 1137962 h 1137962"/>
              <a:gd name="connsiteX16" fmla="*/ 0 w 3969212"/>
              <a:gd name="connsiteY16" fmla="*/ 1137962 h 1137962"/>
              <a:gd name="connsiteX17" fmla="*/ 0 w 3969212"/>
              <a:gd name="connsiteY17" fmla="*/ 546222 h 1137962"/>
              <a:gd name="connsiteX18" fmla="*/ 0 w 3969212"/>
              <a:gd name="connsiteY18" fmla="*/ 0 h 113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9212" h="1137962" fill="none" extrusionOk="0">
                <a:moveTo>
                  <a:pt x="0" y="0"/>
                </a:moveTo>
                <a:cubicBezTo>
                  <a:pt x="191510" y="-38165"/>
                  <a:pt x="253590" y="8280"/>
                  <a:pt x="487646" y="0"/>
                </a:cubicBezTo>
                <a:cubicBezTo>
                  <a:pt x="721702" y="-8280"/>
                  <a:pt x="799005" y="21366"/>
                  <a:pt x="1094368" y="0"/>
                </a:cubicBezTo>
                <a:cubicBezTo>
                  <a:pt x="1389731" y="-21366"/>
                  <a:pt x="1445230" y="12442"/>
                  <a:pt x="1621707" y="0"/>
                </a:cubicBezTo>
                <a:cubicBezTo>
                  <a:pt x="1798184" y="-12442"/>
                  <a:pt x="1878824" y="35407"/>
                  <a:pt x="2109353" y="0"/>
                </a:cubicBezTo>
                <a:cubicBezTo>
                  <a:pt x="2339882" y="-35407"/>
                  <a:pt x="2495145" y="7758"/>
                  <a:pt x="2716075" y="0"/>
                </a:cubicBezTo>
                <a:cubicBezTo>
                  <a:pt x="2937005" y="-7758"/>
                  <a:pt x="3155614" y="1830"/>
                  <a:pt x="3283105" y="0"/>
                </a:cubicBezTo>
                <a:cubicBezTo>
                  <a:pt x="3410596" y="-1830"/>
                  <a:pt x="3721642" y="34998"/>
                  <a:pt x="3969212" y="0"/>
                </a:cubicBezTo>
                <a:cubicBezTo>
                  <a:pt x="4018922" y="183623"/>
                  <a:pt x="3924019" y="456564"/>
                  <a:pt x="3969212" y="591740"/>
                </a:cubicBezTo>
                <a:cubicBezTo>
                  <a:pt x="4014405" y="726916"/>
                  <a:pt x="3955119" y="880197"/>
                  <a:pt x="3969212" y="1137962"/>
                </a:cubicBezTo>
                <a:cubicBezTo>
                  <a:pt x="3794752" y="1150697"/>
                  <a:pt x="3696037" y="1109431"/>
                  <a:pt x="3481566" y="1137962"/>
                </a:cubicBezTo>
                <a:cubicBezTo>
                  <a:pt x="3267095" y="1166493"/>
                  <a:pt x="3227277" y="1115880"/>
                  <a:pt x="3033612" y="1137962"/>
                </a:cubicBezTo>
                <a:cubicBezTo>
                  <a:pt x="2839947" y="1160044"/>
                  <a:pt x="2673828" y="1126552"/>
                  <a:pt x="2426890" y="1137962"/>
                </a:cubicBezTo>
                <a:cubicBezTo>
                  <a:pt x="2179952" y="1149372"/>
                  <a:pt x="2148530" y="1117930"/>
                  <a:pt x="1939244" y="1137962"/>
                </a:cubicBezTo>
                <a:cubicBezTo>
                  <a:pt x="1729958" y="1157994"/>
                  <a:pt x="1548988" y="1120803"/>
                  <a:pt x="1332521" y="1137962"/>
                </a:cubicBezTo>
                <a:cubicBezTo>
                  <a:pt x="1116054" y="1155121"/>
                  <a:pt x="976544" y="1126815"/>
                  <a:pt x="686107" y="1137962"/>
                </a:cubicBezTo>
                <a:cubicBezTo>
                  <a:pt x="395670" y="1149109"/>
                  <a:pt x="169022" y="1135243"/>
                  <a:pt x="0" y="1137962"/>
                </a:cubicBezTo>
                <a:cubicBezTo>
                  <a:pt x="-70162" y="956392"/>
                  <a:pt x="6935" y="740312"/>
                  <a:pt x="0" y="546222"/>
                </a:cubicBezTo>
                <a:cubicBezTo>
                  <a:pt x="-6935" y="352132"/>
                  <a:pt x="16454" y="226727"/>
                  <a:pt x="0" y="0"/>
                </a:cubicBezTo>
                <a:close/>
              </a:path>
              <a:path w="3969212" h="1137962" stroke="0" extrusionOk="0">
                <a:moveTo>
                  <a:pt x="0" y="0"/>
                </a:moveTo>
                <a:cubicBezTo>
                  <a:pt x="111784" y="-60781"/>
                  <a:pt x="357331" y="40867"/>
                  <a:pt x="527338" y="0"/>
                </a:cubicBezTo>
                <a:cubicBezTo>
                  <a:pt x="697345" y="-40867"/>
                  <a:pt x="780528" y="44106"/>
                  <a:pt x="975292" y="0"/>
                </a:cubicBezTo>
                <a:cubicBezTo>
                  <a:pt x="1170056" y="-44106"/>
                  <a:pt x="1359928" y="40554"/>
                  <a:pt x="1621707" y="0"/>
                </a:cubicBezTo>
                <a:cubicBezTo>
                  <a:pt x="1883486" y="-40554"/>
                  <a:pt x="2039799" y="58679"/>
                  <a:pt x="2149045" y="0"/>
                </a:cubicBezTo>
                <a:cubicBezTo>
                  <a:pt x="2258291" y="-58679"/>
                  <a:pt x="2435540" y="27140"/>
                  <a:pt x="2676383" y="0"/>
                </a:cubicBezTo>
                <a:cubicBezTo>
                  <a:pt x="2917226" y="-27140"/>
                  <a:pt x="3148664" y="75468"/>
                  <a:pt x="3322797" y="0"/>
                </a:cubicBezTo>
                <a:cubicBezTo>
                  <a:pt x="3496930" y="-75468"/>
                  <a:pt x="3668893" y="67514"/>
                  <a:pt x="3969212" y="0"/>
                </a:cubicBezTo>
                <a:cubicBezTo>
                  <a:pt x="3970601" y="161699"/>
                  <a:pt x="3932696" y="378834"/>
                  <a:pt x="3969212" y="591740"/>
                </a:cubicBezTo>
                <a:cubicBezTo>
                  <a:pt x="4005728" y="804646"/>
                  <a:pt x="3935519" y="878994"/>
                  <a:pt x="3969212" y="1137962"/>
                </a:cubicBezTo>
                <a:cubicBezTo>
                  <a:pt x="3744084" y="1162629"/>
                  <a:pt x="3676271" y="1134075"/>
                  <a:pt x="3481566" y="1137962"/>
                </a:cubicBezTo>
                <a:cubicBezTo>
                  <a:pt x="3286861" y="1141849"/>
                  <a:pt x="3091527" y="1102744"/>
                  <a:pt x="2914536" y="1137962"/>
                </a:cubicBezTo>
                <a:cubicBezTo>
                  <a:pt x="2737545" y="1173180"/>
                  <a:pt x="2549268" y="1111238"/>
                  <a:pt x="2387198" y="1137962"/>
                </a:cubicBezTo>
                <a:cubicBezTo>
                  <a:pt x="2225128" y="1164686"/>
                  <a:pt x="1902337" y="1079047"/>
                  <a:pt x="1740783" y="1137962"/>
                </a:cubicBezTo>
                <a:cubicBezTo>
                  <a:pt x="1579229" y="1196877"/>
                  <a:pt x="1411734" y="1110526"/>
                  <a:pt x="1094368" y="1137962"/>
                </a:cubicBezTo>
                <a:cubicBezTo>
                  <a:pt x="777003" y="1165398"/>
                  <a:pt x="724342" y="1106088"/>
                  <a:pt x="606722" y="1137962"/>
                </a:cubicBezTo>
                <a:cubicBezTo>
                  <a:pt x="489102" y="1169836"/>
                  <a:pt x="271449" y="1092786"/>
                  <a:pt x="0" y="1137962"/>
                </a:cubicBezTo>
                <a:cubicBezTo>
                  <a:pt x="-49110" y="940216"/>
                  <a:pt x="68990" y="735987"/>
                  <a:pt x="0" y="546222"/>
                </a:cubicBezTo>
                <a:cubicBezTo>
                  <a:pt x="-68990" y="356457"/>
                  <a:pt x="37894" y="182519"/>
                  <a:pt x="0" y="0"/>
                </a:cubicBezTo>
                <a:close/>
              </a:path>
            </a:pathLst>
          </a:custGeom>
          <a:ln w="25400">
            <a:solidFill>
              <a:schemeClr val="accent1">
                <a:lumMod val="7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pic>
      <p:pic>
        <p:nvPicPr>
          <p:cNvPr id="12" name="Picture 11">
            <a:extLst>
              <a:ext uri="{FF2B5EF4-FFF2-40B4-BE49-F238E27FC236}">
                <a16:creationId xmlns:a16="http://schemas.microsoft.com/office/drawing/2014/main" id="{E7AD5F75-FC14-46B8-B069-DC6B5513EE84}"/>
              </a:ext>
            </a:extLst>
          </p:cNvPr>
          <p:cNvPicPr>
            <a:picLocks noChangeAspect="1"/>
          </p:cNvPicPr>
          <p:nvPr/>
        </p:nvPicPr>
        <p:blipFill>
          <a:blip r:embed="rId6"/>
          <a:stretch>
            <a:fillRect/>
          </a:stretch>
        </p:blipFill>
        <p:spPr>
          <a:xfrm>
            <a:off x="4136991" y="2375087"/>
            <a:ext cx="4305435" cy="1099457"/>
          </a:xfrm>
          <a:custGeom>
            <a:avLst/>
            <a:gdLst>
              <a:gd name="connsiteX0" fmla="*/ 0 w 4305435"/>
              <a:gd name="connsiteY0" fmla="*/ 0 h 1099457"/>
              <a:gd name="connsiteX1" fmla="*/ 452071 w 4305435"/>
              <a:gd name="connsiteY1" fmla="*/ 0 h 1099457"/>
              <a:gd name="connsiteX2" fmla="*/ 947196 w 4305435"/>
              <a:gd name="connsiteY2" fmla="*/ 0 h 1099457"/>
              <a:gd name="connsiteX3" fmla="*/ 1399266 w 4305435"/>
              <a:gd name="connsiteY3" fmla="*/ 0 h 1099457"/>
              <a:gd name="connsiteX4" fmla="*/ 1980500 w 4305435"/>
              <a:gd name="connsiteY4" fmla="*/ 0 h 1099457"/>
              <a:gd name="connsiteX5" fmla="*/ 2518679 w 4305435"/>
              <a:gd name="connsiteY5" fmla="*/ 0 h 1099457"/>
              <a:gd name="connsiteX6" fmla="*/ 3056859 w 4305435"/>
              <a:gd name="connsiteY6" fmla="*/ 0 h 1099457"/>
              <a:gd name="connsiteX7" fmla="*/ 3681147 w 4305435"/>
              <a:gd name="connsiteY7" fmla="*/ 0 h 1099457"/>
              <a:gd name="connsiteX8" fmla="*/ 4305435 w 4305435"/>
              <a:gd name="connsiteY8" fmla="*/ 0 h 1099457"/>
              <a:gd name="connsiteX9" fmla="*/ 4305435 w 4305435"/>
              <a:gd name="connsiteY9" fmla="*/ 516745 h 1099457"/>
              <a:gd name="connsiteX10" fmla="*/ 4305435 w 4305435"/>
              <a:gd name="connsiteY10" fmla="*/ 1099457 h 1099457"/>
              <a:gd name="connsiteX11" fmla="*/ 3896419 w 4305435"/>
              <a:gd name="connsiteY11" fmla="*/ 1099457 h 1099457"/>
              <a:gd name="connsiteX12" fmla="*/ 3444348 w 4305435"/>
              <a:gd name="connsiteY12" fmla="*/ 1099457 h 1099457"/>
              <a:gd name="connsiteX13" fmla="*/ 2863114 w 4305435"/>
              <a:gd name="connsiteY13" fmla="*/ 1099457 h 1099457"/>
              <a:gd name="connsiteX14" fmla="*/ 2238826 w 4305435"/>
              <a:gd name="connsiteY14" fmla="*/ 1099457 h 1099457"/>
              <a:gd name="connsiteX15" fmla="*/ 1743701 w 4305435"/>
              <a:gd name="connsiteY15" fmla="*/ 1099457 h 1099457"/>
              <a:gd name="connsiteX16" fmla="*/ 1119413 w 4305435"/>
              <a:gd name="connsiteY16" fmla="*/ 1099457 h 1099457"/>
              <a:gd name="connsiteX17" fmla="*/ 667342 w 4305435"/>
              <a:gd name="connsiteY17" fmla="*/ 1099457 h 1099457"/>
              <a:gd name="connsiteX18" fmla="*/ 0 w 4305435"/>
              <a:gd name="connsiteY18" fmla="*/ 1099457 h 1099457"/>
              <a:gd name="connsiteX19" fmla="*/ 0 w 4305435"/>
              <a:gd name="connsiteY19" fmla="*/ 582712 h 1099457"/>
              <a:gd name="connsiteX20" fmla="*/ 0 w 4305435"/>
              <a:gd name="connsiteY20" fmla="*/ 0 h 109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05435" h="1099457" fill="none" extrusionOk="0">
                <a:moveTo>
                  <a:pt x="0" y="0"/>
                </a:moveTo>
                <a:cubicBezTo>
                  <a:pt x="198820" y="-40745"/>
                  <a:pt x="279402" y="16378"/>
                  <a:pt x="452071" y="0"/>
                </a:cubicBezTo>
                <a:cubicBezTo>
                  <a:pt x="624740" y="-16378"/>
                  <a:pt x="706947" y="202"/>
                  <a:pt x="947196" y="0"/>
                </a:cubicBezTo>
                <a:cubicBezTo>
                  <a:pt x="1187445" y="-202"/>
                  <a:pt x="1304242" y="4126"/>
                  <a:pt x="1399266" y="0"/>
                </a:cubicBezTo>
                <a:cubicBezTo>
                  <a:pt x="1494290" y="-4126"/>
                  <a:pt x="1743880" y="60651"/>
                  <a:pt x="1980500" y="0"/>
                </a:cubicBezTo>
                <a:cubicBezTo>
                  <a:pt x="2217120" y="-60651"/>
                  <a:pt x="2274380" y="25114"/>
                  <a:pt x="2518679" y="0"/>
                </a:cubicBezTo>
                <a:cubicBezTo>
                  <a:pt x="2762978" y="-25114"/>
                  <a:pt x="2823589" y="8549"/>
                  <a:pt x="3056859" y="0"/>
                </a:cubicBezTo>
                <a:cubicBezTo>
                  <a:pt x="3290129" y="-8549"/>
                  <a:pt x="3523625" y="20670"/>
                  <a:pt x="3681147" y="0"/>
                </a:cubicBezTo>
                <a:cubicBezTo>
                  <a:pt x="3838669" y="-20670"/>
                  <a:pt x="4007918" y="46473"/>
                  <a:pt x="4305435" y="0"/>
                </a:cubicBezTo>
                <a:cubicBezTo>
                  <a:pt x="4311625" y="211390"/>
                  <a:pt x="4304085" y="291011"/>
                  <a:pt x="4305435" y="516745"/>
                </a:cubicBezTo>
                <a:cubicBezTo>
                  <a:pt x="4306785" y="742479"/>
                  <a:pt x="4253550" y="958013"/>
                  <a:pt x="4305435" y="1099457"/>
                </a:cubicBezTo>
                <a:cubicBezTo>
                  <a:pt x="4106846" y="1105890"/>
                  <a:pt x="4038757" y="1098713"/>
                  <a:pt x="3896419" y="1099457"/>
                </a:cubicBezTo>
                <a:cubicBezTo>
                  <a:pt x="3754081" y="1100201"/>
                  <a:pt x="3544295" y="1096144"/>
                  <a:pt x="3444348" y="1099457"/>
                </a:cubicBezTo>
                <a:cubicBezTo>
                  <a:pt x="3344401" y="1102770"/>
                  <a:pt x="3148272" y="1052670"/>
                  <a:pt x="2863114" y="1099457"/>
                </a:cubicBezTo>
                <a:cubicBezTo>
                  <a:pt x="2577956" y="1146244"/>
                  <a:pt x="2439710" y="1099421"/>
                  <a:pt x="2238826" y="1099457"/>
                </a:cubicBezTo>
                <a:cubicBezTo>
                  <a:pt x="2037942" y="1099493"/>
                  <a:pt x="1945483" y="1051546"/>
                  <a:pt x="1743701" y="1099457"/>
                </a:cubicBezTo>
                <a:cubicBezTo>
                  <a:pt x="1541919" y="1147368"/>
                  <a:pt x="1321982" y="1087245"/>
                  <a:pt x="1119413" y="1099457"/>
                </a:cubicBezTo>
                <a:cubicBezTo>
                  <a:pt x="916844" y="1111669"/>
                  <a:pt x="847351" y="1088496"/>
                  <a:pt x="667342" y="1099457"/>
                </a:cubicBezTo>
                <a:cubicBezTo>
                  <a:pt x="487333" y="1110418"/>
                  <a:pt x="263615" y="1077597"/>
                  <a:pt x="0" y="1099457"/>
                </a:cubicBezTo>
                <a:cubicBezTo>
                  <a:pt x="-40012" y="932957"/>
                  <a:pt x="23420" y="726232"/>
                  <a:pt x="0" y="582712"/>
                </a:cubicBezTo>
                <a:cubicBezTo>
                  <a:pt x="-23420" y="439193"/>
                  <a:pt x="55294" y="285200"/>
                  <a:pt x="0" y="0"/>
                </a:cubicBezTo>
                <a:close/>
              </a:path>
              <a:path w="4305435" h="1099457" stroke="0" extrusionOk="0">
                <a:moveTo>
                  <a:pt x="0" y="0"/>
                </a:moveTo>
                <a:cubicBezTo>
                  <a:pt x="124270" y="-29578"/>
                  <a:pt x="266617" y="31232"/>
                  <a:pt x="495125" y="0"/>
                </a:cubicBezTo>
                <a:cubicBezTo>
                  <a:pt x="723633" y="-31232"/>
                  <a:pt x="782383" y="22730"/>
                  <a:pt x="904141" y="0"/>
                </a:cubicBezTo>
                <a:cubicBezTo>
                  <a:pt x="1025899" y="-22730"/>
                  <a:pt x="1231765" y="57305"/>
                  <a:pt x="1528429" y="0"/>
                </a:cubicBezTo>
                <a:cubicBezTo>
                  <a:pt x="1825093" y="-57305"/>
                  <a:pt x="1834390" y="54528"/>
                  <a:pt x="2023554" y="0"/>
                </a:cubicBezTo>
                <a:cubicBezTo>
                  <a:pt x="2212718" y="-54528"/>
                  <a:pt x="2297911" y="10918"/>
                  <a:pt x="2518679" y="0"/>
                </a:cubicBezTo>
                <a:cubicBezTo>
                  <a:pt x="2739448" y="-10918"/>
                  <a:pt x="2986239" y="39326"/>
                  <a:pt x="3142968" y="0"/>
                </a:cubicBezTo>
                <a:cubicBezTo>
                  <a:pt x="3299697" y="-39326"/>
                  <a:pt x="3392768" y="18160"/>
                  <a:pt x="3595038" y="0"/>
                </a:cubicBezTo>
                <a:cubicBezTo>
                  <a:pt x="3797308" y="-18160"/>
                  <a:pt x="4041596" y="25012"/>
                  <a:pt x="4305435" y="0"/>
                </a:cubicBezTo>
                <a:cubicBezTo>
                  <a:pt x="4329748" y="129101"/>
                  <a:pt x="4300403" y="395062"/>
                  <a:pt x="4305435" y="571718"/>
                </a:cubicBezTo>
                <a:cubicBezTo>
                  <a:pt x="4310467" y="748374"/>
                  <a:pt x="4295578" y="842232"/>
                  <a:pt x="4305435" y="1099457"/>
                </a:cubicBezTo>
                <a:cubicBezTo>
                  <a:pt x="4060248" y="1155655"/>
                  <a:pt x="3993749" y="1042990"/>
                  <a:pt x="3767256" y="1099457"/>
                </a:cubicBezTo>
                <a:cubicBezTo>
                  <a:pt x="3540763" y="1155924"/>
                  <a:pt x="3432588" y="1078354"/>
                  <a:pt x="3272131" y="1099457"/>
                </a:cubicBezTo>
                <a:cubicBezTo>
                  <a:pt x="3111674" y="1120560"/>
                  <a:pt x="2936725" y="1062097"/>
                  <a:pt x="2647843" y="1099457"/>
                </a:cubicBezTo>
                <a:cubicBezTo>
                  <a:pt x="2358961" y="1136817"/>
                  <a:pt x="2185176" y="1080045"/>
                  <a:pt x="2023554" y="1099457"/>
                </a:cubicBezTo>
                <a:cubicBezTo>
                  <a:pt x="1861932" y="1118869"/>
                  <a:pt x="1732360" y="1086594"/>
                  <a:pt x="1571484" y="1099457"/>
                </a:cubicBezTo>
                <a:cubicBezTo>
                  <a:pt x="1410608" y="1112320"/>
                  <a:pt x="1210119" y="1090113"/>
                  <a:pt x="1033304" y="1099457"/>
                </a:cubicBezTo>
                <a:cubicBezTo>
                  <a:pt x="856489" y="1108801"/>
                  <a:pt x="410040" y="1048821"/>
                  <a:pt x="0" y="1099457"/>
                </a:cubicBezTo>
                <a:cubicBezTo>
                  <a:pt x="-44238" y="854742"/>
                  <a:pt x="24177" y="757453"/>
                  <a:pt x="0" y="549729"/>
                </a:cubicBezTo>
                <a:cubicBezTo>
                  <a:pt x="-24177" y="342005"/>
                  <a:pt x="27108" y="157302"/>
                  <a:pt x="0" y="0"/>
                </a:cubicBezTo>
                <a:close/>
              </a:path>
            </a:pathLst>
          </a:custGeom>
          <a:ln w="25400">
            <a:solidFill>
              <a:schemeClr val="accent1">
                <a:lumMod val="7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pic>
      <p:pic>
        <p:nvPicPr>
          <p:cNvPr id="13" name="Picture 12">
            <a:extLst>
              <a:ext uri="{FF2B5EF4-FFF2-40B4-BE49-F238E27FC236}">
                <a16:creationId xmlns:a16="http://schemas.microsoft.com/office/drawing/2014/main" id="{07058730-E1E3-4425-BB4C-233775FABBF5}"/>
              </a:ext>
            </a:extLst>
          </p:cNvPr>
          <p:cNvPicPr>
            <a:picLocks noChangeAspect="1"/>
          </p:cNvPicPr>
          <p:nvPr/>
        </p:nvPicPr>
        <p:blipFill>
          <a:blip r:embed="rId7"/>
          <a:stretch>
            <a:fillRect/>
          </a:stretch>
        </p:blipFill>
        <p:spPr>
          <a:xfrm>
            <a:off x="6596293" y="5153600"/>
            <a:ext cx="4937212" cy="1137962"/>
          </a:xfrm>
          <a:custGeom>
            <a:avLst/>
            <a:gdLst>
              <a:gd name="connsiteX0" fmla="*/ 0 w 4937212"/>
              <a:gd name="connsiteY0" fmla="*/ 0 h 1137962"/>
              <a:gd name="connsiteX1" fmla="*/ 548579 w 4937212"/>
              <a:gd name="connsiteY1" fmla="*/ 0 h 1137962"/>
              <a:gd name="connsiteX2" fmla="*/ 1047786 w 4937212"/>
              <a:gd name="connsiteY2" fmla="*/ 0 h 1137962"/>
              <a:gd name="connsiteX3" fmla="*/ 1645737 w 4937212"/>
              <a:gd name="connsiteY3" fmla="*/ 0 h 1137962"/>
              <a:gd name="connsiteX4" fmla="*/ 2243689 w 4937212"/>
              <a:gd name="connsiteY4" fmla="*/ 0 h 1137962"/>
              <a:gd name="connsiteX5" fmla="*/ 2644151 w 4937212"/>
              <a:gd name="connsiteY5" fmla="*/ 0 h 1137962"/>
              <a:gd name="connsiteX6" fmla="*/ 3093986 w 4937212"/>
              <a:gd name="connsiteY6" fmla="*/ 0 h 1137962"/>
              <a:gd name="connsiteX7" fmla="*/ 3691937 w 4937212"/>
              <a:gd name="connsiteY7" fmla="*/ 0 h 1137962"/>
              <a:gd name="connsiteX8" fmla="*/ 4339261 w 4937212"/>
              <a:gd name="connsiteY8" fmla="*/ 0 h 1137962"/>
              <a:gd name="connsiteX9" fmla="*/ 4937212 w 4937212"/>
              <a:gd name="connsiteY9" fmla="*/ 0 h 1137962"/>
              <a:gd name="connsiteX10" fmla="*/ 4937212 w 4937212"/>
              <a:gd name="connsiteY10" fmla="*/ 580361 h 1137962"/>
              <a:gd name="connsiteX11" fmla="*/ 4937212 w 4937212"/>
              <a:gd name="connsiteY11" fmla="*/ 1137962 h 1137962"/>
              <a:gd name="connsiteX12" fmla="*/ 4289889 w 4937212"/>
              <a:gd name="connsiteY12" fmla="*/ 1137962 h 1137962"/>
              <a:gd name="connsiteX13" fmla="*/ 3691937 w 4937212"/>
              <a:gd name="connsiteY13" fmla="*/ 1137962 h 1137962"/>
              <a:gd name="connsiteX14" fmla="*/ 3192730 w 4937212"/>
              <a:gd name="connsiteY14" fmla="*/ 1137962 h 1137962"/>
              <a:gd name="connsiteX15" fmla="*/ 2644151 w 4937212"/>
              <a:gd name="connsiteY15" fmla="*/ 1137962 h 1137962"/>
              <a:gd name="connsiteX16" fmla="*/ 2194316 w 4937212"/>
              <a:gd name="connsiteY16" fmla="*/ 1137962 h 1137962"/>
              <a:gd name="connsiteX17" fmla="*/ 1645737 w 4937212"/>
              <a:gd name="connsiteY17" fmla="*/ 1137962 h 1137962"/>
              <a:gd name="connsiteX18" fmla="*/ 1146530 w 4937212"/>
              <a:gd name="connsiteY18" fmla="*/ 1137962 h 1137962"/>
              <a:gd name="connsiteX19" fmla="*/ 746068 w 4937212"/>
              <a:gd name="connsiteY19" fmla="*/ 1137962 h 1137962"/>
              <a:gd name="connsiteX20" fmla="*/ 0 w 4937212"/>
              <a:gd name="connsiteY20" fmla="*/ 1137962 h 1137962"/>
              <a:gd name="connsiteX21" fmla="*/ 0 w 4937212"/>
              <a:gd name="connsiteY21" fmla="*/ 546222 h 1137962"/>
              <a:gd name="connsiteX22" fmla="*/ 0 w 4937212"/>
              <a:gd name="connsiteY22" fmla="*/ 0 h 113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7212" h="1137962" fill="none" extrusionOk="0">
                <a:moveTo>
                  <a:pt x="0" y="0"/>
                </a:moveTo>
                <a:cubicBezTo>
                  <a:pt x="179212" y="-58687"/>
                  <a:pt x="420301" y="31738"/>
                  <a:pt x="548579" y="0"/>
                </a:cubicBezTo>
                <a:cubicBezTo>
                  <a:pt x="676857" y="-31738"/>
                  <a:pt x="868366" y="35709"/>
                  <a:pt x="1047786" y="0"/>
                </a:cubicBezTo>
                <a:cubicBezTo>
                  <a:pt x="1227206" y="-35709"/>
                  <a:pt x="1445602" y="35746"/>
                  <a:pt x="1645737" y="0"/>
                </a:cubicBezTo>
                <a:cubicBezTo>
                  <a:pt x="1845872" y="-35746"/>
                  <a:pt x="2121839" y="14671"/>
                  <a:pt x="2243689" y="0"/>
                </a:cubicBezTo>
                <a:cubicBezTo>
                  <a:pt x="2365539" y="-14671"/>
                  <a:pt x="2561910" y="25134"/>
                  <a:pt x="2644151" y="0"/>
                </a:cubicBezTo>
                <a:cubicBezTo>
                  <a:pt x="2726392" y="-25134"/>
                  <a:pt x="2936978" y="18002"/>
                  <a:pt x="3093986" y="0"/>
                </a:cubicBezTo>
                <a:cubicBezTo>
                  <a:pt x="3250994" y="-18002"/>
                  <a:pt x="3493379" y="1993"/>
                  <a:pt x="3691937" y="0"/>
                </a:cubicBezTo>
                <a:cubicBezTo>
                  <a:pt x="3890495" y="-1993"/>
                  <a:pt x="4187604" y="75172"/>
                  <a:pt x="4339261" y="0"/>
                </a:cubicBezTo>
                <a:cubicBezTo>
                  <a:pt x="4490918" y="-75172"/>
                  <a:pt x="4717948" y="1787"/>
                  <a:pt x="4937212" y="0"/>
                </a:cubicBezTo>
                <a:cubicBezTo>
                  <a:pt x="4991572" y="179847"/>
                  <a:pt x="4896497" y="315660"/>
                  <a:pt x="4937212" y="580361"/>
                </a:cubicBezTo>
                <a:cubicBezTo>
                  <a:pt x="4977927" y="845062"/>
                  <a:pt x="4925357" y="933488"/>
                  <a:pt x="4937212" y="1137962"/>
                </a:cubicBezTo>
                <a:cubicBezTo>
                  <a:pt x="4672815" y="1172450"/>
                  <a:pt x="4471252" y="1135096"/>
                  <a:pt x="4289889" y="1137962"/>
                </a:cubicBezTo>
                <a:cubicBezTo>
                  <a:pt x="4108526" y="1140828"/>
                  <a:pt x="3931263" y="1104501"/>
                  <a:pt x="3691937" y="1137962"/>
                </a:cubicBezTo>
                <a:cubicBezTo>
                  <a:pt x="3452611" y="1171423"/>
                  <a:pt x="3351488" y="1128687"/>
                  <a:pt x="3192730" y="1137962"/>
                </a:cubicBezTo>
                <a:cubicBezTo>
                  <a:pt x="3033972" y="1147237"/>
                  <a:pt x="2798058" y="1092431"/>
                  <a:pt x="2644151" y="1137962"/>
                </a:cubicBezTo>
                <a:cubicBezTo>
                  <a:pt x="2490244" y="1183493"/>
                  <a:pt x="2368352" y="1094383"/>
                  <a:pt x="2194316" y="1137962"/>
                </a:cubicBezTo>
                <a:cubicBezTo>
                  <a:pt x="2020280" y="1181541"/>
                  <a:pt x="1863378" y="1114891"/>
                  <a:pt x="1645737" y="1137962"/>
                </a:cubicBezTo>
                <a:cubicBezTo>
                  <a:pt x="1428096" y="1161033"/>
                  <a:pt x="1283376" y="1119074"/>
                  <a:pt x="1146530" y="1137962"/>
                </a:cubicBezTo>
                <a:cubicBezTo>
                  <a:pt x="1009684" y="1156850"/>
                  <a:pt x="862645" y="1111394"/>
                  <a:pt x="746068" y="1137962"/>
                </a:cubicBezTo>
                <a:cubicBezTo>
                  <a:pt x="629491" y="1164530"/>
                  <a:pt x="279327" y="1076829"/>
                  <a:pt x="0" y="1137962"/>
                </a:cubicBezTo>
                <a:cubicBezTo>
                  <a:pt x="-27775" y="947030"/>
                  <a:pt x="31658" y="815916"/>
                  <a:pt x="0" y="546222"/>
                </a:cubicBezTo>
                <a:cubicBezTo>
                  <a:pt x="-31658" y="276528"/>
                  <a:pt x="35407" y="262386"/>
                  <a:pt x="0" y="0"/>
                </a:cubicBezTo>
                <a:close/>
              </a:path>
              <a:path w="4937212" h="1137962" stroke="0" extrusionOk="0">
                <a:moveTo>
                  <a:pt x="0" y="0"/>
                </a:moveTo>
                <a:cubicBezTo>
                  <a:pt x="141934" y="-42409"/>
                  <a:pt x="402966" y="49194"/>
                  <a:pt x="647323" y="0"/>
                </a:cubicBezTo>
                <a:cubicBezTo>
                  <a:pt x="891680" y="-49194"/>
                  <a:pt x="1009899" y="13993"/>
                  <a:pt x="1146530" y="0"/>
                </a:cubicBezTo>
                <a:cubicBezTo>
                  <a:pt x="1283161" y="-13993"/>
                  <a:pt x="1426786" y="36482"/>
                  <a:pt x="1546993" y="0"/>
                </a:cubicBezTo>
                <a:cubicBezTo>
                  <a:pt x="1667200" y="-36482"/>
                  <a:pt x="1912414" y="30431"/>
                  <a:pt x="2046200" y="0"/>
                </a:cubicBezTo>
                <a:cubicBezTo>
                  <a:pt x="2179986" y="-30431"/>
                  <a:pt x="2298817" y="1116"/>
                  <a:pt x="2545407" y="0"/>
                </a:cubicBezTo>
                <a:cubicBezTo>
                  <a:pt x="2791997" y="-1116"/>
                  <a:pt x="2821026" y="12703"/>
                  <a:pt x="2995242" y="0"/>
                </a:cubicBezTo>
                <a:cubicBezTo>
                  <a:pt x="3169459" y="-12703"/>
                  <a:pt x="3253336" y="20574"/>
                  <a:pt x="3445077" y="0"/>
                </a:cubicBezTo>
                <a:cubicBezTo>
                  <a:pt x="3636819" y="-20574"/>
                  <a:pt x="3828902" y="10462"/>
                  <a:pt x="4092400" y="0"/>
                </a:cubicBezTo>
                <a:cubicBezTo>
                  <a:pt x="4355898" y="-10462"/>
                  <a:pt x="4688934" y="75437"/>
                  <a:pt x="4937212" y="0"/>
                </a:cubicBezTo>
                <a:cubicBezTo>
                  <a:pt x="4989939" y="228190"/>
                  <a:pt x="4908750" y="356183"/>
                  <a:pt x="4937212" y="546222"/>
                </a:cubicBezTo>
                <a:cubicBezTo>
                  <a:pt x="4965674" y="736261"/>
                  <a:pt x="4896220" y="909605"/>
                  <a:pt x="4937212" y="1137962"/>
                </a:cubicBezTo>
                <a:cubicBezTo>
                  <a:pt x="4769806" y="1144167"/>
                  <a:pt x="4461935" y="1116445"/>
                  <a:pt x="4339261" y="1137962"/>
                </a:cubicBezTo>
                <a:cubicBezTo>
                  <a:pt x="4216587" y="1159479"/>
                  <a:pt x="4097412" y="1136773"/>
                  <a:pt x="3889426" y="1137962"/>
                </a:cubicBezTo>
                <a:cubicBezTo>
                  <a:pt x="3681440" y="1139151"/>
                  <a:pt x="3682877" y="1109713"/>
                  <a:pt x="3488963" y="1137962"/>
                </a:cubicBezTo>
                <a:cubicBezTo>
                  <a:pt x="3295049" y="1166211"/>
                  <a:pt x="3227068" y="1097319"/>
                  <a:pt x="3088500" y="1137962"/>
                </a:cubicBezTo>
                <a:cubicBezTo>
                  <a:pt x="2949932" y="1178605"/>
                  <a:pt x="2833837" y="1090824"/>
                  <a:pt x="2589293" y="1137962"/>
                </a:cubicBezTo>
                <a:cubicBezTo>
                  <a:pt x="2344749" y="1185100"/>
                  <a:pt x="2232784" y="1108090"/>
                  <a:pt x="1991342" y="1137962"/>
                </a:cubicBezTo>
                <a:cubicBezTo>
                  <a:pt x="1749900" y="1167834"/>
                  <a:pt x="1739836" y="1126080"/>
                  <a:pt x="1590879" y="1137962"/>
                </a:cubicBezTo>
                <a:cubicBezTo>
                  <a:pt x="1441922" y="1149844"/>
                  <a:pt x="1343328" y="1120317"/>
                  <a:pt x="1190417" y="1137962"/>
                </a:cubicBezTo>
                <a:cubicBezTo>
                  <a:pt x="1037506" y="1155607"/>
                  <a:pt x="871356" y="1104625"/>
                  <a:pt x="691210" y="1137962"/>
                </a:cubicBezTo>
                <a:cubicBezTo>
                  <a:pt x="511064" y="1171299"/>
                  <a:pt x="194916" y="1107310"/>
                  <a:pt x="0" y="1137962"/>
                </a:cubicBezTo>
                <a:cubicBezTo>
                  <a:pt x="-55336" y="947056"/>
                  <a:pt x="1401" y="780991"/>
                  <a:pt x="0" y="580361"/>
                </a:cubicBezTo>
                <a:cubicBezTo>
                  <a:pt x="-1401" y="379731"/>
                  <a:pt x="26992" y="231110"/>
                  <a:pt x="0" y="0"/>
                </a:cubicBezTo>
                <a:close/>
              </a:path>
            </a:pathLst>
          </a:custGeom>
          <a:ln w="25400">
            <a:solidFill>
              <a:schemeClr val="accent1">
                <a:lumMod val="75000"/>
              </a:schemeClr>
            </a:solidFill>
            <a:extLst>
              <a:ext uri="{C807C97D-BFC1-408E-A445-0C87EB9F89A2}">
                <ask:lineSketchStyleProps xmlns:ask="http://schemas.microsoft.com/office/drawing/2018/sketchyshapes" xmlns="" sd="4100733447">
                  <a:prstGeom prst="rect">
                    <a:avLst/>
                  </a:prstGeom>
                  <ask:type>
                    <ask:lineSketchScribble/>
                  </ask:type>
                </ask:lineSketchStyleProps>
              </a:ext>
            </a:extLst>
          </a:ln>
        </p:spPr>
      </p:pic>
      <p:pic>
        <p:nvPicPr>
          <p:cNvPr id="15" name="Picture 14">
            <a:extLst>
              <a:ext uri="{FF2B5EF4-FFF2-40B4-BE49-F238E27FC236}">
                <a16:creationId xmlns:a16="http://schemas.microsoft.com/office/drawing/2014/main" id="{2606044D-F96E-4153-997A-1FC257F9956E}"/>
              </a:ext>
            </a:extLst>
          </p:cNvPr>
          <p:cNvPicPr>
            <a:picLocks noChangeAspect="1"/>
          </p:cNvPicPr>
          <p:nvPr/>
        </p:nvPicPr>
        <p:blipFill rotWithShape="1">
          <a:blip r:embed="rId8"/>
          <a:srcRect r="10531"/>
          <a:stretch/>
        </p:blipFill>
        <p:spPr>
          <a:xfrm>
            <a:off x="4277334" y="3794790"/>
            <a:ext cx="3993690" cy="1038564"/>
          </a:xfrm>
          <a:custGeom>
            <a:avLst/>
            <a:gdLst>
              <a:gd name="connsiteX0" fmla="*/ 0 w 3993690"/>
              <a:gd name="connsiteY0" fmla="*/ 0 h 1038564"/>
              <a:gd name="connsiteX1" fmla="*/ 490653 w 3993690"/>
              <a:gd name="connsiteY1" fmla="*/ 0 h 1038564"/>
              <a:gd name="connsiteX2" fmla="*/ 941370 w 3993690"/>
              <a:gd name="connsiteY2" fmla="*/ 0 h 1038564"/>
              <a:gd name="connsiteX3" fmla="*/ 1432023 w 3993690"/>
              <a:gd name="connsiteY3" fmla="*/ 0 h 1038564"/>
              <a:gd name="connsiteX4" fmla="*/ 2082424 w 3993690"/>
              <a:gd name="connsiteY4" fmla="*/ 0 h 1038564"/>
              <a:gd name="connsiteX5" fmla="*/ 2652951 w 3993690"/>
              <a:gd name="connsiteY5" fmla="*/ 0 h 1038564"/>
              <a:gd name="connsiteX6" fmla="*/ 3263415 w 3993690"/>
              <a:gd name="connsiteY6" fmla="*/ 0 h 1038564"/>
              <a:gd name="connsiteX7" fmla="*/ 3993690 w 3993690"/>
              <a:gd name="connsiteY7" fmla="*/ 0 h 1038564"/>
              <a:gd name="connsiteX8" fmla="*/ 3993690 w 3993690"/>
              <a:gd name="connsiteY8" fmla="*/ 508896 h 1038564"/>
              <a:gd name="connsiteX9" fmla="*/ 3993690 w 3993690"/>
              <a:gd name="connsiteY9" fmla="*/ 1038564 h 1038564"/>
              <a:gd name="connsiteX10" fmla="*/ 3542974 w 3993690"/>
              <a:gd name="connsiteY10" fmla="*/ 1038564 h 1038564"/>
              <a:gd name="connsiteX11" fmla="*/ 3052320 w 3993690"/>
              <a:gd name="connsiteY11" fmla="*/ 1038564 h 1038564"/>
              <a:gd name="connsiteX12" fmla="*/ 2521730 w 3993690"/>
              <a:gd name="connsiteY12" fmla="*/ 1038564 h 1038564"/>
              <a:gd name="connsiteX13" fmla="*/ 1911266 w 3993690"/>
              <a:gd name="connsiteY13" fmla="*/ 1038564 h 1038564"/>
              <a:gd name="connsiteX14" fmla="*/ 1260865 w 3993690"/>
              <a:gd name="connsiteY14" fmla="*/ 1038564 h 1038564"/>
              <a:gd name="connsiteX15" fmla="*/ 770212 w 3993690"/>
              <a:gd name="connsiteY15" fmla="*/ 1038564 h 1038564"/>
              <a:gd name="connsiteX16" fmla="*/ 0 w 3993690"/>
              <a:gd name="connsiteY16" fmla="*/ 1038564 h 1038564"/>
              <a:gd name="connsiteX17" fmla="*/ 0 w 3993690"/>
              <a:gd name="connsiteY17" fmla="*/ 529668 h 1038564"/>
              <a:gd name="connsiteX18" fmla="*/ 0 w 3993690"/>
              <a:gd name="connsiteY18" fmla="*/ 0 h 103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93690" h="1038564" fill="none" extrusionOk="0">
                <a:moveTo>
                  <a:pt x="0" y="0"/>
                </a:moveTo>
                <a:cubicBezTo>
                  <a:pt x="145339" y="-11772"/>
                  <a:pt x="360044" y="56970"/>
                  <a:pt x="490653" y="0"/>
                </a:cubicBezTo>
                <a:cubicBezTo>
                  <a:pt x="621262" y="-56970"/>
                  <a:pt x="740880" y="13213"/>
                  <a:pt x="941370" y="0"/>
                </a:cubicBezTo>
                <a:cubicBezTo>
                  <a:pt x="1141860" y="-13213"/>
                  <a:pt x="1276978" y="33440"/>
                  <a:pt x="1432023" y="0"/>
                </a:cubicBezTo>
                <a:cubicBezTo>
                  <a:pt x="1587068" y="-33440"/>
                  <a:pt x="1794885" y="31407"/>
                  <a:pt x="2082424" y="0"/>
                </a:cubicBezTo>
                <a:cubicBezTo>
                  <a:pt x="2369963" y="-31407"/>
                  <a:pt x="2416364" y="18093"/>
                  <a:pt x="2652951" y="0"/>
                </a:cubicBezTo>
                <a:cubicBezTo>
                  <a:pt x="2889538" y="-18093"/>
                  <a:pt x="3139288" y="40093"/>
                  <a:pt x="3263415" y="0"/>
                </a:cubicBezTo>
                <a:cubicBezTo>
                  <a:pt x="3387542" y="-40093"/>
                  <a:pt x="3810581" y="22063"/>
                  <a:pt x="3993690" y="0"/>
                </a:cubicBezTo>
                <a:cubicBezTo>
                  <a:pt x="4005577" y="150977"/>
                  <a:pt x="3971416" y="264736"/>
                  <a:pt x="3993690" y="508896"/>
                </a:cubicBezTo>
                <a:cubicBezTo>
                  <a:pt x="4015964" y="753056"/>
                  <a:pt x="3964130" y="848530"/>
                  <a:pt x="3993690" y="1038564"/>
                </a:cubicBezTo>
                <a:cubicBezTo>
                  <a:pt x="3841578" y="1051069"/>
                  <a:pt x="3695539" y="1037074"/>
                  <a:pt x="3542974" y="1038564"/>
                </a:cubicBezTo>
                <a:cubicBezTo>
                  <a:pt x="3390409" y="1040054"/>
                  <a:pt x="3279970" y="1006848"/>
                  <a:pt x="3052320" y="1038564"/>
                </a:cubicBezTo>
                <a:cubicBezTo>
                  <a:pt x="2824670" y="1070280"/>
                  <a:pt x="2683724" y="999317"/>
                  <a:pt x="2521730" y="1038564"/>
                </a:cubicBezTo>
                <a:cubicBezTo>
                  <a:pt x="2359736" y="1077811"/>
                  <a:pt x="2123721" y="1007457"/>
                  <a:pt x="1911266" y="1038564"/>
                </a:cubicBezTo>
                <a:cubicBezTo>
                  <a:pt x="1698811" y="1069671"/>
                  <a:pt x="1429541" y="1013119"/>
                  <a:pt x="1260865" y="1038564"/>
                </a:cubicBezTo>
                <a:cubicBezTo>
                  <a:pt x="1092189" y="1064009"/>
                  <a:pt x="918909" y="1002175"/>
                  <a:pt x="770212" y="1038564"/>
                </a:cubicBezTo>
                <a:cubicBezTo>
                  <a:pt x="621515" y="1074953"/>
                  <a:pt x="279630" y="1034230"/>
                  <a:pt x="0" y="1038564"/>
                </a:cubicBezTo>
                <a:cubicBezTo>
                  <a:pt x="-2512" y="922510"/>
                  <a:pt x="29690" y="712270"/>
                  <a:pt x="0" y="529668"/>
                </a:cubicBezTo>
                <a:cubicBezTo>
                  <a:pt x="-29690" y="347066"/>
                  <a:pt x="4644" y="185757"/>
                  <a:pt x="0" y="0"/>
                </a:cubicBezTo>
                <a:close/>
              </a:path>
              <a:path w="3993690" h="1038564" stroke="0" extrusionOk="0">
                <a:moveTo>
                  <a:pt x="0" y="0"/>
                </a:moveTo>
                <a:cubicBezTo>
                  <a:pt x="238431" y="-31916"/>
                  <a:pt x="342392" y="34533"/>
                  <a:pt x="650401" y="0"/>
                </a:cubicBezTo>
                <a:cubicBezTo>
                  <a:pt x="958410" y="-34533"/>
                  <a:pt x="1054472" y="39763"/>
                  <a:pt x="1180991" y="0"/>
                </a:cubicBezTo>
                <a:cubicBezTo>
                  <a:pt x="1307510" y="-39763"/>
                  <a:pt x="1429976" y="37424"/>
                  <a:pt x="1631708" y="0"/>
                </a:cubicBezTo>
                <a:cubicBezTo>
                  <a:pt x="1833440" y="-37424"/>
                  <a:pt x="2009799" y="11552"/>
                  <a:pt x="2202235" y="0"/>
                </a:cubicBezTo>
                <a:cubicBezTo>
                  <a:pt x="2394671" y="-11552"/>
                  <a:pt x="2561562" y="12761"/>
                  <a:pt x="2772762" y="0"/>
                </a:cubicBezTo>
                <a:cubicBezTo>
                  <a:pt x="2983962" y="-12761"/>
                  <a:pt x="3131623" y="37825"/>
                  <a:pt x="3303352" y="0"/>
                </a:cubicBezTo>
                <a:cubicBezTo>
                  <a:pt x="3475081" y="-37825"/>
                  <a:pt x="3698329" y="63708"/>
                  <a:pt x="3993690" y="0"/>
                </a:cubicBezTo>
                <a:cubicBezTo>
                  <a:pt x="4051687" y="194091"/>
                  <a:pt x="3951228" y="422326"/>
                  <a:pt x="3993690" y="529668"/>
                </a:cubicBezTo>
                <a:cubicBezTo>
                  <a:pt x="4036152" y="637010"/>
                  <a:pt x="3945641" y="807479"/>
                  <a:pt x="3993690" y="1038564"/>
                </a:cubicBezTo>
                <a:cubicBezTo>
                  <a:pt x="3768207" y="1042027"/>
                  <a:pt x="3652922" y="1001858"/>
                  <a:pt x="3423163" y="1038564"/>
                </a:cubicBezTo>
                <a:cubicBezTo>
                  <a:pt x="3193404" y="1075270"/>
                  <a:pt x="3020165" y="1004701"/>
                  <a:pt x="2812699" y="1038564"/>
                </a:cubicBezTo>
                <a:cubicBezTo>
                  <a:pt x="2605233" y="1072427"/>
                  <a:pt x="2331944" y="1029959"/>
                  <a:pt x="2162298" y="1038564"/>
                </a:cubicBezTo>
                <a:cubicBezTo>
                  <a:pt x="1992652" y="1047169"/>
                  <a:pt x="1761209" y="999575"/>
                  <a:pt x="1551834" y="1038564"/>
                </a:cubicBezTo>
                <a:cubicBezTo>
                  <a:pt x="1342459" y="1077553"/>
                  <a:pt x="1209405" y="1029043"/>
                  <a:pt x="1021244" y="1038564"/>
                </a:cubicBezTo>
                <a:cubicBezTo>
                  <a:pt x="833083" y="1048085"/>
                  <a:pt x="406214" y="989592"/>
                  <a:pt x="0" y="1038564"/>
                </a:cubicBezTo>
                <a:cubicBezTo>
                  <a:pt x="-20580" y="922742"/>
                  <a:pt x="52551" y="672439"/>
                  <a:pt x="0" y="550439"/>
                </a:cubicBezTo>
                <a:cubicBezTo>
                  <a:pt x="-52551" y="428439"/>
                  <a:pt x="65580" y="198627"/>
                  <a:pt x="0" y="0"/>
                </a:cubicBezTo>
                <a:close/>
              </a:path>
            </a:pathLst>
          </a:custGeom>
          <a:ln w="25400">
            <a:solidFill>
              <a:schemeClr val="accent6">
                <a:lumMod val="50000"/>
              </a:schemeClr>
            </a:solidFill>
            <a:extLst>
              <a:ext uri="{C807C97D-BFC1-408E-A445-0C87EB9F89A2}">
                <ask:lineSketchStyleProps xmlns:ask="http://schemas.microsoft.com/office/drawing/2018/sketchyshapes" xmlns="" sd="3989574929">
                  <a:prstGeom prst="rect">
                    <a:avLst/>
                  </a:prstGeom>
                  <ask:type>
                    <ask:lineSketchScribble/>
                  </ask:type>
                </ask:lineSketchStyleProps>
              </a:ext>
            </a:extLst>
          </a:ln>
        </p:spPr>
      </p:pic>
      <p:pic>
        <p:nvPicPr>
          <p:cNvPr id="14" name="Picture 13">
            <a:extLst>
              <a:ext uri="{FF2B5EF4-FFF2-40B4-BE49-F238E27FC236}">
                <a16:creationId xmlns:a16="http://schemas.microsoft.com/office/drawing/2014/main" id="{82C57D6D-71DC-4859-9BBE-1A31C91FA835}"/>
              </a:ext>
            </a:extLst>
          </p:cNvPr>
          <p:cNvPicPr>
            <a:picLocks noChangeAspect="1"/>
          </p:cNvPicPr>
          <p:nvPr/>
        </p:nvPicPr>
        <p:blipFill>
          <a:blip r:embed="rId9"/>
          <a:stretch>
            <a:fillRect/>
          </a:stretch>
        </p:blipFill>
        <p:spPr>
          <a:xfrm>
            <a:off x="300623" y="5153600"/>
            <a:ext cx="6018248" cy="1137962"/>
          </a:xfrm>
          <a:custGeom>
            <a:avLst/>
            <a:gdLst>
              <a:gd name="connsiteX0" fmla="*/ 0 w 6018248"/>
              <a:gd name="connsiteY0" fmla="*/ 0 h 1137962"/>
              <a:gd name="connsiteX1" fmla="*/ 607296 w 6018248"/>
              <a:gd name="connsiteY1" fmla="*/ 0 h 1137962"/>
              <a:gd name="connsiteX2" fmla="*/ 973862 w 6018248"/>
              <a:gd name="connsiteY2" fmla="*/ 0 h 1137962"/>
              <a:gd name="connsiteX3" fmla="*/ 1460793 w 6018248"/>
              <a:gd name="connsiteY3" fmla="*/ 0 h 1137962"/>
              <a:gd name="connsiteX4" fmla="*/ 2128271 w 6018248"/>
              <a:gd name="connsiteY4" fmla="*/ 0 h 1137962"/>
              <a:gd name="connsiteX5" fmla="*/ 2675385 w 6018248"/>
              <a:gd name="connsiteY5" fmla="*/ 0 h 1137962"/>
              <a:gd name="connsiteX6" fmla="*/ 3282681 w 6018248"/>
              <a:gd name="connsiteY6" fmla="*/ 0 h 1137962"/>
              <a:gd name="connsiteX7" fmla="*/ 3769612 w 6018248"/>
              <a:gd name="connsiteY7" fmla="*/ 0 h 1137962"/>
              <a:gd name="connsiteX8" fmla="*/ 4316725 w 6018248"/>
              <a:gd name="connsiteY8" fmla="*/ 0 h 1137962"/>
              <a:gd name="connsiteX9" fmla="*/ 4984204 w 6018248"/>
              <a:gd name="connsiteY9" fmla="*/ 0 h 1137962"/>
              <a:gd name="connsiteX10" fmla="*/ 5410952 w 6018248"/>
              <a:gd name="connsiteY10" fmla="*/ 0 h 1137962"/>
              <a:gd name="connsiteX11" fmla="*/ 6018248 w 6018248"/>
              <a:gd name="connsiteY11" fmla="*/ 0 h 1137962"/>
              <a:gd name="connsiteX12" fmla="*/ 6018248 w 6018248"/>
              <a:gd name="connsiteY12" fmla="*/ 546222 h 1137962"/>
              <a:gd name="connsiteX13" fmla="*/ 6018248 w 6018248"/>
              <a:gd name="connsiteY13" fmla="*/ 1137962 h 1137962"/>
              <a:gd name="connsiteX14" fmla="*/ 5471135 w 6018248"/>
              <a:gd name="connsiteY14" fmla="*/ 1137962 h 1137962"/>
              <a:gd name="connsiteX15" fmla="*/ 4924021 w 6018248"/>
              <a:gd name="connsiteY15" fmla="*/ 1137962 h 1137962"/>
              <a:gd name="connsiteX16" fmla="*/ 4497273 w 6018248"/>
              <a:gd name="connsiteY16" fmla="*/ 1137962 h 1137962"/>
              <a:gd name="connsiteX17" fmla="*/ 3950159 w 6018248"/>
              <a:gd name="connsiteY17" fmla="*/ 1137962 h 1137962"/>
              <a:gd name="connsiteX18" fmla="*/ 3403046 w 6018248"/>
              <a:gd name="connsiteY18" fmla="*/ 1137962 h 1137962"/>
              <a:gd name="connsiteX19" fmla="*/ 2855932 w 6018248"/>
              <a:gd name="connsiteY19" fmla="*/ 1137962 h 1137962"/>
              <a:gd name="connsiteX20" fmla="*/ 2308819 w 6018248"/>
              <a:gd name="connsiteY20" fmla="*/ 1137962 h 1137962"/>
              <a:gd name="connsiteX21" fmla="*/ 1821888 w 6018248"/>
              <a:gd name="connsiteY21" fmla="*/ 1137962 h 1137962"/>
              <a:gd name="connsiteX22" fmla="*/ 1214592 w 6018248"/>
              <a:gd name="connsiteY22" fmla="*/ 1137962 h 1137962"/>
              <a:gd name="connsiteX23" fmla="*/ 667478 w 6018248"/>
              <a:gd name="connsiteY23" fmla="*/ 1137962 h 1137962"/>
              <a:gd name="connsiteX24" fmla="*/ 0 w 6018248"/>
              <a:gd name="connsiteY24" fmla="*/ 1137962 h 1137962"/>
              <a:gd name="connsiteX25" fmla="*/ 0 w 6018248"/>
              <a:gd name="connsiteY25" fmla="*/ 546222 h 1137962"/>
              <a:gd name="connsiteX26" fmla="*/ 0 w 6018248"/>
              <a:gd name="connsiteY26" fmla="*/ 0 h 113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18248" h="1137962" fill="none" extrusionOk="0">
                <a:moveTo>
                  <a:pt x="0" y="0"/>
                </a:moveTo>
                <a:cubicBezTo>
                  <a:pt x="200607" y="-47580"/>
                  <a:pt x="353346" y="16498"/>
                  <a:pt x="607296" y="0"/>
                </a:cubicBezTo>
                <a:cubicBezTo>
                  <a:pt x="861246" y="-16498"/>
                  <a:pt x="855904" y="34328"/>
                  <a:pt x="973862" y="0"/>
                </a:cubicBezTo>
                <a:cubicBezTo>
                  <a:pt x="1091820" y="-34328"/>
                  <a:pt x="1358464" y="640"/>
                  <a:pt x="1460793" y="0"/>
                </a:cubicBezTo>
                <a:cubicBezTo>
                  <a:pt x="1563122" y="-640"/>
                  <a:pt x="1976952" y="8328"/>
                  <a:pt x="2128271" y="0"/>
                </a:cubicBezTo>
                <a:cubicBezTo>
                  <a:pt x="2279590" y="-8328"/>
                  <a:pt x="2421840" y="11464"/>
                  <a:pt x="2675385" y="0"/>
                </a:cubicBezTo>
                <a:cubicBezTo>
                  <a:pt x="2928930" y="-11464"/>
                  <a:pt x="3160990" y="52677"/>
                  <a:pt x="3282681" y="0"/>
                </a:cubicBezTo>
                <a:cubicBezTo>
                  <a:pt x="3404372" y="-52677"/>
                  <a:pt x="3583839" y="16414"/>
                  <a:pt x="3769612" y="0"/>
                </a:cubicBezTo>
                <a:cubicBezTo>
                  <a:pt x="3955385" y="-16414"/>
                  <a:pt x="4195765" y="57898"/>
                  <a:pt x="4316725" y="0"/>
                </a:cubicBezTo>
                <a:cubicBezTo>
                  <a:pt x="4437685" y="-57898"/>
                  <a:pt x="4836860" y="18419"/>
                  <a:pt x="4984204" y="0"/>
                </a:cubicBezTo>
                <a:cubicBezTo>
                  <a:pt x="5131548" y="-18419"/>
                  <a:pt x="5258222" y="4494"/>
                  <a:pt x="5410952" y="0"/>
                </a:cubicBezTo>
                <a:cubicBezTo>
                  <a:pt x="5563682" y="-4494"/>
                  <a:pt x="5746488" y="54283"/>
                  <a:pt x="6018248" y="0"/>
                </a:cubicBezTo>
                <a:cubicBezTo>
                  <a:pt x="6067340" y="155628"/>
                  <a:pt x="6000349" y="415268"/>
                  <a:pt x="6018248" y="546222"/>
                </a:cubicBezTo>
                <a:cubicBezTo>
                  <a:pt x="6036147" y="677176"/>
                  <a:pt x="5948124" y="849746"/>
                  <a:pt x="6018248" y="1137962"/>
                </a:cubicBezTo>
                <a:cubicBezTo>
                  <a:pt x="5843925" y="1197623"/>
                  <a:pt x="5625604" y="1113157"/>
                  <a:pt x="5471135" y="1137962"/>
                </a:cubicBezTo>
                <a:cubicBezTo>
                  <a:pt x="5316666" y="1162767"/>
                  <a:pt x="5176345" y="1123832"/>
                  <a:pt x="4924021" y="1137962"/>
                </a:cubicBezTo>
                <a:cubicBezTo>
                  <a:pt x="4671697" y="1152092"/>
                  <a:pt x="4662247" y="1108896"/>
                  <a:pt x="4497273" y="1137962"/>
                </a:cubicBezTo>
                <a:cubicBezTo>
                  <a:pt x="4332299" y="1167028"/>
                  <a:pt x="4065475" y="1127224"/>
                  <a:pt x="3950159" y="1137962"/>
                </a:cubicBezTo>
                <a:cubicBezTo>
                  <a:pt x="3834843" y="1148700"/>
                  <a:pt x="3631518" y="1097278"/>
                  <a:pt x="3403046" y="1137962"/>
                </a:cubicBezTo>
                <a:cubicBezTo>
                  <a:pt x="3174574" y="1178646"/>
                  <a:pt x="3017157" y="1128148"/>
                  <a:pt x="2855932" y="1137962"/>
                </a:cubicBezTo>
                <a:cubicBezTo>
                  <a:pt x="2694707" y="1147776"/>
                  <a:pt x="2566129" y="1133866"/>
                  <a:pt x="2308819" y="1137962"/>
                </a:cubicBezTo>
                <a:cubicBezTo>
                  <a:pt x="2051509" y="1142058"/>
                  <a:pt x="1954206" y="1132719"/>
                  <a:pt x="1821888" y="1137962"/>
                </a:cubicBezTo>
                <a:cubicBezTo>
                  <a:pt x="1689570" y="1143205"/>
                  <a:pt x="1366851" y="1071935"/>
                  <a:pt x="1214592" y="1137962"/>
                </a:cubicBezTo>
                <a:cubicBezTo>
                  <a:pt x="1062333" y="1203989"/>
                  <a:pt x="877654" y="1104556"/>
                  <a:pt x="667478" y="1137962"/>
                </a:cubicBezTo>
                <a:cubicBezTo>
                  <a:pt x="457302" y="1171368"/>
                  <a:pt x="321404" y="1123226"/>
                  <a:pt x="0" y="1137962"/>
                </a:cubicBezTo>
                <a:cubicBezTo>
                  <a:pt x="-5281" y="899343"/>
                  <a:pt x="22170" y="756079"/>
                  <a:pt x="0" y="546222"/>
                </a:cubicBezTo>
                <a:cubicBezTo>
                  <a:pt x="-22170" y="336365"/>
                  <a:pt x="28505" y="186120"/>
                  <a:pt x="0" y="0"/>
                </a:cubicBezTo>
                <a:close/>
              </a:path>
              <a:path w="6018248" h="1137962" stroke="0" extrusionOk="0">
                <a:moveTo>
                  <a:pt x="0" y="0"/>
                </a:moveTo>
                <a:cubicBezTo>
                  <a:pt x="174189" y="-37646"/>
                  <a:pt x="311914" y="49806"/>
                  <a:pt x="486931" y="0"/>
                </a:cubicBezTo>
                <a:cubicBezTo>
                  <a:pt x="661948" y="-49806"/>
                  <a:pt x="723652" y="3114"/>
                  <a:pt x="853497" y="0"/>
                </a:cubicBezTo>
                <a:cubicBezTo>
                  <a:pt x="983342" y="-3114"/>
                  <a:pt x="1234442" y="33817"/>
                  <a:pt x="1520975" y="0"/>
                </a:cubicBezTo>
                <a:cubicBezTo>
                  <a:pt x="1807508" y="-33817"/>
                  <a:pt x="1770253" y="55240"/>
                  <a:pt x="2007906" y="0"/>
                </a:cubicBezTo>
                <a:cubicBezTo>
                  <a:pt x="2245559" y="-55240"/>
                  <a:pt x="2381514" y="46332"/>
                  <a:pt x="2494837" y="0"/>
                </a:cubicBezTo>
                <a:cubicBezTo>
                  <a:pt x="2608160" y="-46332"/>
                  <a:pt x="3023039" y="72394"/>
                  <a:pt x="3162316" y="0"/>
                </a:cubicBezTo>
                <a:cubicBezTo>
                  <a:pt x="3301593" y="-72394"/>
                  <a:pt x="3438761" y="22522"/>
                  <a:pt x="3589064" y="0"/>
                </a:cubicBezTo>
                <a:cubicBezTo>
                  <a:pt x="3739367" y="-22522"/>
                  <a:pt x="4034889" y="32903"/>
                  <a:pt x="4256543" y="0"/>
                </a:cubicBezTo>
                <a:cubicBezTo>
                  <a:pt x="4478197" y="-32903"/>
                  <a:pt x="4730363" y="77547"/>
                  <a:pt x="4924021" y="0"/>
                </a:cubicBezTo>
                <a:cubicBezTo>
                  <a:pt x="5117679" y="-77547"/>
                  <a:pt x="5357239" y="8050"/>
                  <a:pt x="5471135" y="0"/>
                </a:cubicBezTo>
                <a:cubicBezTo>
                  <a:pt x="5585031" y="-8050"/>
                  <a:pt x="5893714" y="5548"/>
                  <a:pt x="6018248" y="0"/>
                </a:cubicBezTo>
                <a:cubicBezTo>
                  <a:pt x="6071905" y="246537"/>
                  <a:pt x="5969831" y="335545"/>
                  <a:pt x="6018248" y="557601"/>
                </a:cubicBezTo>
                <a:cubicBezTo>
                  <a:pt x="6066665" y="779657"/>
                  <a:pt x="5952483" y="1002834"/>
                  <a:pt x="6018248" y="1137962"/>
                </a:cubicBezTo>
                <a:cubicBezTo>
                  <a:pt x="5834424" y="1166894"/>
                  <a:pt x="5729690" y="1074776"/>
                  <a:pt x="5471135" y="1137962"/>
                </a:cubicBezTo>
                <a:cubicBezTo>
                  <a:pt x="5212580" y="1201148"/>
                  <a:pt x="5205035" y="1109924"/>
                  <a:pt x="5044386" y="1137962"/>
                </a:cubicBezTo>
                <a:cubicBezTo>
                  <a:pt x="4883737" y="1166000"/>
                  <a:pt x="4623632" y="1111913"/>
                  <a:pt x="4497273" y="1137962"/>
                </a:cubicBezTo>
                <a:cubicBezTo>
                  <a:pt x="4370914" y="1164011"/>
                  <a:pt x="4035634" y="1069834"/>
                  <a:pt x="3829794" y="1137962"/>
                </a:cubicBezTo>
                <a:cubicBezTo>
                  <a:pt x="3623954" y="1206090"/>
                  <a:pt x="3537667" y="1109788"/>
                  <a:pt x="3282681" y="1137962"/>
                </a:cubicBezTo>
                <a:cubicBezTo>
                  <a:pt x="3027695" y="1166136"/>
                  <a:pt x="3051266" y="1124394"/>
                  <a:pt x="2916115" y="1137962"/>
                </a:cubicBezTo>
                <a:cubicBezTo>
                  <a:pt x="2780964" y="1151530"/>
                  <a:pt x="2627239" y="1100554"/>
                  <a:pt x="2489366" y="1137962"/>
                </a:cubicBezTo>
                <a:cubicBezTo>
                  <a:pt x="2351493" y="1175370"/>
                  <a:pt x="2135351" y="1084190"/>
                  <a:pt x="1821888" y="1137962"/>
                </a:cubicBezTo>
                <a:cubicBezTo>
                  <a:pt x="1508425" y="1191734"/>
                  <a:pt x="1503471" y="1097031"/>
                  <a:pt x="1274774" y="1137962"/>
                </a:cubicBezTo>
                <a:cubicBezTo>
                  <a:pt x="1046077" y="1178893"/>
                  <a:pt x="1005663" y="1108966"/>
                  <a:pt x="848026" y="1137962"/>
                </a:cubicBezTo>
                <a:cubicBezTo>
                  <a:pt x="690389" y="1166958"/>
                  <a:pt x="181780" y="1048893"/>
                  <a:pt x="0" y="1137962"/>
                </a:cubicBezTo>
                <a:cubicBezTo>
                  <a:pt x="-29147" y="913396"/>
                  <a:pt x="35499" y="735458"/>
                  <a:pt x="0" y="603120"/>
                </a:cubicBezTo>
                <a:cubicBezTo>
                  <a:pt x="-35499" y="470782"/>
                  <a:pt x="32077" y="156719"/>
                  <a:pt x="0" y="0"/>
                </a:cubicBezTo>
                <a:close/>
              </a:path>
            </a:pathLst>
          </a:custGeom>
          <a:ln w="25400">
            <a:solidFill>
              <a:schemeClr val="accent6">
                <a:lumMod val="50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pic>
      <p:pic>
        <p:nvPicPr>
          <p:cNvPr id="10" name="Picture 9">
            <a:extLst>
              <a:ext uri="{FF2B5EF4-FFF2-40B4-BE49-F238E27FC236}">
                <a16:creationId xmlns:a16="http://schemas.microsoft.com/office/drawing/2014/main" id="{8C3DD8A2-320D-497F-B46C-62E9544DE625}"/>
              </a:ext>
            </a:extLst>
          </p:cNvPr>
          <p:cNvPicPr>
            <a:picLocks noChangeAspect="1"/>
          </p:cNvPicPr>
          <p:nvPr/>
        </p:nvPicPr>
        <p:blipFill rotWithShape="1">
          <a:blip r:embed="rId10"/>
          <a:srcRect r="8120"/>
          <a:stretch/>
        </p:blipFill>
        <p:spPr>
          <a:xfrm>
            <a:off x="8442425" y="3764344"/>
            <a:ext cx="3603671" cy="1099456"/>
          </a:xfrm>
          <a:custGeom>
            <a:avLst/>
            <a:gdLst>
              <a:gd name="connsiteX0" fmla="*/ 0 w 3603671"/>
              <a:gd name="connsiteY0" fmla="*/ 0 h 1099456"/>
              <a:gd name="connsiteX1" fmla="*/ 406700 w 3603671"/>
              <a:gd name="connsiteY1" fmla="*/ 0 h 1099456"/>
              <a:gd name="connsiteX2" fmla="*/ 921510 w 3603671"/>
              <a:gd name="connsiteY2" fmla="*/ 0 h 1099456"/>
              <a:gd name="connsiteX3" fmla="*/ 1364247 w 3603671"/>
              <a:gd name="connsiteY3" fmla="*/ 0 h 1099456"/>
              <a:gd name="connsiteX4" fmla="*/ 1951130 w 3603671"/>
              <a:gd name="connsiteY4" fmla="*/ 0 h 1099456"/>
              <a:gd name="connsiteX5" fmla="*/ 2393867 w 3603671"/>
              <a:gd name="connsiteY5" fmla="*/ 0 h 1099456"/>
              <a:gd name="connsiteX6" fmla="*/ 2944714 w 3603671"/>
              <a:gd name="connsiteY6" fmla="*/ 0 h 1099456"/>
              <a:gd name="connsiteX7" fmla="*/ 3603671 w 3603671"/>
              <a:gd name="connsiteY7" fmla="*/ 0 h 1099456"/>
              <a:gd name="connsiteX8" fmla="*/ 3603671 w 3603671"/>
              <a:gd name="connsiteY8" fmla="*/ 516744 h 1099456"/>
              <a:gd name="connsiteX9" fmla="*/ 3603671 w 3603671"/>
              <a:gd name="connsiteY9" fmla="*/ 1099456 h 1099456"/>
              <a:gd name="connsiteX10" fmla="*/ 3016787 w 3603671"/>
              <a:gd name="connsiteY10" fmla="*/ 1099456 h 1099456"/>
              <a:gd name="connsiteX11" fmla="*/ 2610087 w 3603671"/>
              <a:gd name="connsiteY11" fmla="*/ 1099456 h 1099456"/>
              <a:gd name="connsiteX12" fmla="*/ 2131314 w 3603671"/>
              <a:gd name="connsiteY12" fmla="*/ 1099456 h 1099456"/>
              <a:gd name="connsiteX13" fmla="*/ 1652541 w 3603671"/>
              <a:gd name="connsiteY13" fmla="*/ 1099456 h 1099456"/>
              <a:gd name="connsiteX14" fmla="*/ 1245841 w 3603671"/>
              <a:gd name="connsiteY14" fmla="*/ 1099456 h 1099456"/>
              <a:gd name="connsiteX15" fmla="*/ 803104 w 3603671"/>
              <a:gd name="connsiteY15" fmla="*/ 1099456 h 1099456"/>
              <a:gd name="connsiteX16" fmla="*/ 0 w 3603671"/>
              <a:gd name="connsiteY16" fmla="*/ 1099456 h 1099456"/>
              <a:gd name="connsiteX17" fmla="*/ 0 w 3603671"/>
              <a:gd name="connsiteY17" fmla="*/ 549728 h 1099456"/>
              <a:gd name="connsiteX18" fmla="*/ 0 w 3603671"/>
              <a:gd name="connsiteY18" fmla="*/ 0 h 10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03671" h="1099456" fill="none" extrusionOk="0">
                <a:moveTo>
                  <a:pt x="0" y="0"/>
                </a:moveTo>
                <a:cubicBezTo>
                  <a:pt x="178019" y="-10099"/>
                  <a:pt x="257636" y="6445"/>
                  <a:pt x="406700" y="0"/>
                </a:cubicBezTo>
                <a:cubicBezTo>
                  <a:pt x="555764" y="-6445"/>
                  <a:pt x="696192" y="53757"/>
                  <a:pt x="921510" y="0"/>
                </a:cubicBezTo>
                <a:cubicBezTo>
                  <a:pt x="1146828" y="-53757"/>
                  <a:pt x="1272653" y="24208"/>
                  <a:pt x="1364247" y="0"/>
                </a:cubicBezTo>
                <a:cubicBezTo>
                  <a:pt x="1455841" y="-24208"/>
                  <a:pt x="1759431" y="8615"/>
                  <a:pt x="1951130" y="0"/>
                </a:cubicBezTo>
                <a:cubicBezTo>
                  <a:pt x="2142829" y="-8615"/>
                  <a:pt x="2299106" y="48419"/>
                  <a:pt x="2393867" y="0"/>
                </a:cubicBezTo>
                <a:cubicBezTo>
                  <a:pt x="2488628" y="-48419"/>
                  <a:pt x="2781124" y="10392"/>
                  <a:pt x="2944714" y="0"/>
                </a:cubicBezTo>
                <a:cubicBezTo>
                  <a:pt x="3108304" y="-10392"/>
                  <a:pt x="3373129" y="67860"/>
                  <a:pt x="3603671" y="0"/>
                </a:cubicBezTo>
                <a:cubicBezTo>
                  <a:pt x="3637871" y="167583"/>
                  <a:pt x="3593546" y="391403"/>
                  <a:pt x="3603671" y="516744"/>
                </a:cubicBezTo>
                <a:cubicBezTo>
                  <a:pt x="3613796" y="642085"/>
                  <a:pt x="3547513" y="933080"/>
                  <a:pt x="3603671" y="1099456"/>
                </a:cubicBezTo>
                <a:cubicBezTo>
                  <a:pt x="3439531" y="1124438"/>
                  <a:pt x="3214416" y="1077901"/>
                  <a:pt x="3016787" y="1099456"/>
                </a:cubicBezTo>
                <a:cubicBezTo>
                  <a:pt x="2819158" y="1121011"/>
                  <a:pt x="2699029" y="1052744"/>
                  <a:pt x="2610087" y="1099456"/>
                </a:cubicBezTo>
                <a:cubicBezTo>
                  <a:pt x="2521145" y="1146168"/>
                  <a:pt x="2260608" y="1046318"/>
                  <a:pt x="2131314" y="1099456"/>
                </a:cubicBezTo>
                <a:cubicBezTo>
                  <a:pt x="2002020" y="1152594"/>
                  <a:pt x="1890613" y="1050495"/>
                  <a:pt x="1652541" y="1099456"/>
                </a:cubicBezTo>
                <a:cubicBezTo>
                  <a:pt x="1414469" y="1148417"/>
                  <a:pt x="1417623" y="1070024"/>
                  <a:pt x="1245841" y="1099456"/>
                </a:cubicBezTo>
                <a:cubicBezTo>
                  <a:pt x="1074059" y="1128888"/>
                  <a:pt x="1009478" y="1082978"/>
                  <a:pt x="803104" y="1099456"/>
                </a:cubicBezTo>
                <a:cubicBezTo>
                  <a:pt x="596730" y="1115934"/>
                  <a:pt x="378660" y="1082905"/>
                  <a:pt x="0" y="1099456"/>
                </a:cubicBezTo>
                <a:cubicBezTo>
                  <a:pt x="-24173" y="837576"/>
                  <a:pt x="3090" y="693261"/>
                  <a:pt x="0" y="549728"/>
                </a:cubicBezTo>
                <a:cubicBezTo>
                  <a:pt x="-3090" y="406195"/>
                  <a:pt x="2034" y="248587"/>
                  <a:pt x="0" y="0"/>
                </a:cubicBezTo>
                <a:close/>
              </a:path>
              <a:path w="3603671" h="1099456" stroke="0" extrusionOk="0">
                <a:moveTo>
                  <a:pt x="0" y="0"/>
                </a:moveTo>
                <a:cubicBezTo>
                  <a:pt x="219455" y="-37927"/>
                  <a:pt x="272210" y="15184"/>
                  <a:pt x="442737" y="0"/>
                </a:cubicBezTo>
                <a:cubicBezTo>
                  <a:pt x="613264" y="-15184"/>
                  <a:pt x="826577" y="42266"/>
                  <a:pt x="957547" y="0"/>
                </a:cubicBezTo>
                <a:cubicBezTo>
                  <a:pt x="1088517" y="-42266"/>
                  <a:pt x="1192441" y="2751"/>
                  <a:pt x="1400284" y="0"/>
                </a:cubicBezTo>
                <a:cubicBezTo>
                  <a:pt x="1608127" y="-2751"/>
                  <a:pt x="1862604" y="68325"/>
                  <a:pt x="1987167" y="0"/>
                </a:cubicBezTo>
                <a:cubicBezTo>
                  <a:pt x="2111730" y="-68325"/>
                  <a:pt x="2304144" y="39899"/>
                  <a:pt x="2538014" y="0"/>
                </a:cubicBezTo>
                <a:cubicBezTo>
                  <a:pt x="2771884" y="-39899"/>
                  <a:pt x="2857707" y="19608"/>
                  <a:pt x="2944714" y="0"/>
                </a:cubicBezTo>
                <a:cubicBezTo>
                  <a:pt x="3031721" y="-19608"/>
                  <a:pt x="3468192" y="36424"/>
                  <a:pt x="3603671" y="0"/>
                </a:cubicBezTo>
                <a:cubicBezTo>
                  <a:pt x="3608041" y="139100"/>
                  <a:pt x="3585805" y="401046"/>
                  <a:pt x="3603671" y="516744"/>
                </a:cubicBezTo>
                <a:cubicBezTo>
                  <a:pt x="3621537" y="632442"/>
                  <a:pt x="3560040" y="827509"/>
                  <a:pt x="3603671" y="1099456"/>
                </a:cubicBezTo>
                <a:cubicBezTo>
                  <a:pt x="3416546" y="1118008"/>
                  <a:pt x="3324327" y="1074724"/>
                  <a:pt x="3196971" y="1099456"/>
                </a:cubicBezTo>
                <a:cubicBezTo>
                  <a:pt x="3069615" y="1124188"/>
                  <a:pt x="2967576" y="1070749"/>
                  <a:pt x="2790271" y="1099456"/>
                </a:cubicBezTo>
                <a:cubicBezTo>
                  <a:pt x="2612966" y="1128163"/>
                  <a:pt x="2410139" y="1041570"/>
                  <a:pt x="2275461" y="1099456"/>
                </a:cubicBezTo>
                <a:cubicBezTo>
                  <a:pt x="2140783" y="1157342"/>
                  <a:pt x="2052016" y="1075307"/>
                  <a:pt x="1832724" y="1099456"/>
                </a:cubicBezTo>
                <a:cubicBezTo>
                  <a:pt x="1613432" y="1123605"/>
                  <a:pt x="1598304" y="1047906"/>
                  <a:pt x="1389987" y="1099456"/>
                </a:cubicBezTo>
                <a:cubicBezTo>
                  <a:pt x="1181670" y="1151006"/>
                  <a:pt x="1116136" y="1040131"/>
                  <a:pt x="875177" y="1099456"/>
                </a:cubicBezTo>
                <a:cubicBezTo>
                  <a:pt x="634218" y="1158781"/>
                  <a:pt x="383333" y="1051579"/>
                  <a:pt x="0" y="1099456"/>
                </a:cubicBezTo>
                <a:cubicBezTo>
                  <a:pt x="-34837" y="942283"/>
                  <a:pt x="41952" y="751257"/>
                  <a:pt x="0" y="560723"/>
                </a:cubicBezTo>
                <a:cubicBezTo>
                  <a:pt x="-41952" y="370189"/>
                  <a:pt x="14030" y="128164"/>
                  <a:pt x="0" y="0"/>
                </a:cubicBezTo>
                <a:close/>
              </a:path>
            </a:pathLst>
          </a:custGeom>
          <a:ln w="25400">
            <a:solidFill>
              <a:schemeClr val="accent1">
                <a:lumMod val="75000"/>
              </a:schemeClr>
            </a:solidFill>
            <a:extLst>
              <a:ext uri="{C807C97D-BFC1-408E-A445-0C87EB9F89A2}">
                <ask:lineSketchStyleProps xmlns:ask="http://schemas.microsoft.com/office/drawing/2018/sketchyshapes" xmlns="" sd="3844312185">
                  <a:prstGeom prst="rect">
                    <a:avLst/>
                  </a:prstGeom>
                  <ask:type>
                    <ask:lineSketchScribble/>
                  </ask:type>
                </ask:lineSketchStyleProps>
              </a:ext>
            </a:extLst>
          </a:ln>
        </p:spPr>
      </p:pic>
    </p:spTree>
    <p:extLst>
      <p:ext uri="{BB962C8B-B14F-4D97-AF65-F5344CB8AC3E}">
        <p14:creationId xmlns:p14="http://schemas.microsoft.com/office/powerpoint/2010/main" val="408229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DBDF5D7-516C-4AAF-881D-A22DEE4E674A}"/>
              </a:ext>
            </a:extLst>
          </p:cNvPr>
          <p:cNvSpPr/>
          <p:nvPr/>
        </p:nvSpPr>
        <p:spPr>
          <a:xfrm>
            <a:off x="0" y="2025354"/>
            <a:ext cx="12192000" cy="37943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1F036411-F697-448F-A9C3-33A1FC7A502E}"/>
              </a:ext>
            </a:extLst>
          </p:cNvPr>
          <p:cNvSpPr>
            <a:spLocks noGrp="1"/>
          </p:cNvSpPr>
          <p:nvPr>
            <p:ph type="sldNum" sz="quarter" idx="12"/>
          </p:nvPr>
        </p:nvSpPr>
        <p:spPr/>
        <p:txBody>
          <a:bodyPr/>
          <a:lstStyle/>
          <a:p>
            <a:fld id="{401CF334-2D5C-4859-84A6-CA7E6E43FAEB}" type="slidenum">
              <a:rPr lang="en-US" smtClean="0"/>
              <a:t>8</a:t>
            </a:fld>
            <a:endParaRPr lang="en-US" dirty="0"/>
          </a:p>
        </p:txBody>
      </p:sp>
      <p:sp>
        <p:nvSpPr>
          <p:cNvPr id="13" name="Rectangle: Rounded Corners 12">
            <a:extLst>
              <a:ext uri="{FF2B5EF4-FFF2-40B4-BE49-F238E27FC236}">
                <a16:creationId xmlns:a16="http://schemas.microsoft.com/office/drawing/2014/main" id="{246FA4D6-5337-4358-8B7B-72B4BACAB2AB}"/>
              </a:ext>
            </a:extLst>
          </p:cNvPr>
          <p:cNvSpPr/>
          <p:nvPr/>
        </p:nvSpPr>
        <p:spPr>
          <a:xfrm rot="322691">
            <a:off x="624226" y="1983572"/>
            <a:ext cx="5629161" cy="3956933"/>
          </a:xfrm>
          <a:custGeom>
            <a:avLst/>
            <a:gdLst>
              <a:gd name="connsiteX0" fmla="*/ 0 w 5629161"/>
              <a:gd name="connsiteY0" fmla="*/ 659502 h 3956933"/>
              <a:gd name="connsiteX1" fmla="*/ 659502 w 5629161"/>
              <a:gd name="connsiteY1" fmla="*/ 0 h 3956933"/>
              <a:gd name="connsiteX2" fmla="*/ 1155170 w 5629161"/>
              <a:gd name="connsiteY2" fmla="*/ 0 h 3956933"/>
              <a:gd name="connsiteX3" fmla="*/ 1607737 w 5629161"/>
              <a:gd name="connsiteY3" fmla="*/ 0 h 3956933"/>
              <a:gd name="connsiteX4" fmla="*/ 2189608 w 5629161"/>
              <a:gd name="connsiteY4" fmla="*/ 0 h 3956933"/>
              <a:gd name="connsiteX5" fmla="*/ 2642174 w 5629161"/>
              <a:gd name="connsiteY5" fmla="*/ 0 h 3956933"/>
              <a:gd name="connsiteX6" fmla="*/ 3051639 w 5629161"/>
              <a:gd name="connsiteY6" fmla="*/ 0 h 3956933"/>
              <a:gd name="connsiteX7" fmla="*/ 3504206 w 5629161"/>
              <a:gd name="connsiteY7" fmla="*/ 0 h 3956933"/>
              <a:gd name="connsiteX8" fmla="*/ 3999874 w 5629161"/>
              <a:gd name="connsiteY8" fmla="*/ 0 h 3956933"/>
              <a:gd name="connsiteX9" fmla="*/ 4969659 w 5629161"/>
              <a:gd name="connsiteY9" fmla="*/ 0 h 3956933"/>
              <a:gd name="connsiteX10" fmla="*/ 5629161 w 5629161"/>
              <a:gd name="connsiteY10" fmla="*/ 659502 h 3956933"/>
              <a:gd name="connsiteX11" fmla="*/ 5629161 w 5629161"/>
              <a:gd name="connsiteY11" fmla="*/ 1239846 h 3956933"/>
              <a:gd name="connsiteX12" fmla="*/ 5629161 w 5629161"/>
              <a:gd name="connsiteY12" fmla="*/ 1820191 h 3956933"/>
              <a:gd name="connsiteX13" fmla="*/ 5629161 w 5629161"/>
              <a:gd name="connsiteY13" fmla="*/ 2374156 h 3956933"/>
              <a:gd name="connsiteX14" fmla="*/ 5629161 w 5629161"/>
              <a:gd name="connsiteY14" fmla="*/ 3297431 h 3956933"/>
              <a:gd name="connsiteX15" fmla="*/ 4969659 w 5629161"/>
              <a:gd name="connsiteY15" fmla="*/ 3956933 h 3956933"/>
              <a:gd name="connsiteX16" fmla="*/ 4473991 w 5629161"/>
              <a:gd name="connsiteY16" fmla="*/ 3956933 h 3956933"/>
              <a:gd name="connsiteX17" fmla="*/ 4064526 w 5629161"/>
              <a:gd name="connsiteY17" fmla="*/ 3956933 h 3956933"/>
              <a:gd name="connsiteX18" fmla="*/ 3439553 w 5629161"/>
              <a:gd name="connsiteY18" fmla="*/ 3956933 h 3956933"/>
              <a:gd name="connsiteX19" fmla="*/ 2900784 w 5629161"/>
              <a:gd name="connsiteY19" fmla="*/ 3956933 h 3956933"/>
              <a:gd name="connsiteX20" fmla="*/ 2275811 w 5629161"/>
              <a:gd name="connsiteY20" fmla="*/ 3956933 h 3956933"/>
              <a:gd name="connsiteX21" fmla="*/ 1780143 w 5629161"/>
              <a:gd name="connsiteY21" fmla="*/ 3956933 h 3956933"/>
              <a:gd name="connsiteX22" fmla="*/ 1327576 w 5629161"/>
              <a:gd name="connsiteY22" fmla="*/ 3956933 h 3956933"/>
              <a:gd name="connsiteX23" fmla="*/ 659502 w 5629161"/>
              <a:gd name="connsiteY23" fmla="*/ 3956933 h 3956933"/>
              <a:gd name="connsiteX24" fmla="*/ 0 w 5629161"/>
              <a:gd name="connsiteY24" fmla="*/ 3297431 h 3956933"/>
              <a:gd name="connsiteX25" fmla="*/ 0 w 5629161"/>
              <a:gd name="connsiteY25" fmla="*/ 2769845 h 3956933"/>
              <a:gd name="connsiteX26" fmla="*/ 0 w 5629161"/>
              <a:gd name="connsiteY26" fmla="*/ 2189501 h 3956933"/>
              <a:gd name="connsiteX27" fmla="*/ 0 w 5629161"/>
              <a:gd name="connsiteY27" fmla="*/ 1635536 h 3956933"/>
              <a:gd name="connsiteX28" fmla="*/ 0 w 5629161"/>
              <a:gd name="connsiteY28" fmla="*/ 1160709 h 3956933"/>
              <a:gd name="connsiteX29" fmla="*/ 0 w 5629161"/>
              <a:gd name="connsiteY29" fmla="*/ 659502 h 395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29161" h="3956933" fill="none" extrusionOk="0">
                <a:moveTo>
                  <a:pt x="0" y="659502"/>
                </a:moveTo>
                <a:cubicBezTo>
                  <a:pt x="32733" y="238439"/>
                  <a:pt x="236954" y="-22355"/>
                  <a:pt x="659502" y="0"/>
                </a:cubicBezTo>
                <a:cubicBezTo>
                  <a:pt x="883722" y="-30283"/>
                  <a:pt x="984898" y="54584"/>
                  <a:pt x="1155170" y="0"/>
                </a:cubicBezTo>
                <a:cubicBezTo>
                  <a:pt x="1325442" y="-54584"/>
                  <a:pt x="1458380" y="8613"/>
                  <a:pt x="1607737" y="0"/>
                </a:cubicBezTo>
                <a:cubicBezTo>
                  <a:pt x="1757094" y="-8613"/>
                  <a:pt x="1943323" y="36015"/>
                  <a:pt x="2189608" y="0"/>
                </a:cubicBezTo>
                <a:cubicBezTo>
                  <a:pt x="2435893" y="-36015"/>
                  <a:pt x="2486471" y="39804"/>
                  <a:pt x="2642174" y="0"/>
                </a:cubicBezTo>
                <a:cubicBezTo>
                  <a:pt x="2797877" y="-39804"/>
                  <a:pt x="2859938" y="8633"/>
                  <a:pt x="3051639" y="0"/>
                </a:cubicBezTo>
                <a:cubicBezTo>
                  <a:pt x="3243341" y="-8633"/>
                  <a:pt x="3367182" y="42996"/>
                  <a:pt x="3504206" y="0"/>
                </a:cubicBezTo>
                <a:cubicBezTo>
                  <a:pt x="3641230" y="-42996"/>
                  <a:pt x="3874186" y="24754"/>
                  <a:pt x="3999874" y="0"/>
                </a:cubicBezTo>
                <a:cubicBezTo>
                  <a:pt x="4125562" y="-24754"/>
                  <a:pt x="4737326" y="96017"/>
                  <a:pt x="4969659" y="0"/>
                </a:cubicBezTo>
                <a:cubicBezTo>
                  <a:pt x="5309758" y="23958"/>
                  <a:pt x="5731600" y="318260"/>
                  <a:pt x="5629161" y="659502"/>
                </a:cubicBezTo>
                <a:cubicBezTo>
                  <a:pt x="5680627" y="944345"/>
                  <a:pt x="5617373" y="982268"/>
                  <a:pt x="5629161" y="1239846"/>
                </a:cubicBezTo>
                <a:cubicBezTo>
                  <a:pt x="5640949" y="1497424"/>
                  <a:pt x="5626234" y="1668760"/>
                  <a:pt x="5629161" y="1820191"/>
                </a:cubicBezTo>
                <a:cubicBezTo>
                  <a:pt x="5632088" y="1971623"/>
                  <a:pt x="5627852" y="2230413"/>
                  <a:pt x="5629161" y="2374156"/>
                </a:cubicBezTo>
                <a:cubicBezTo>
                  <a:pt x="5630470" y="2517899"/>
                  <a:pt x="5598789" y="2885490"/>
                  <a:pt x="5629161" y="3297431"/>
                </a:cubicBezTo>
                <a:cubicBezTo>
                  <a:pt x="5693657" y="3672720"/>
                  <a:pt x="5234698" y="3993226"/>
                  <a:pt x="4969659" y="3956933"/>
                </a:cubicBezTo>
                <a:cubicBezTo>
                  <a:pt x="4756412" y="3984151"/>
                  <a:pt x="4576579" y="3931345"/>
                  <a:pt x="4473991" y="3956933"/>
                </a:cubicBezTo>
                <a:cubicBezTo>
                  <a:pt x="4371403" y="3982521"/>
                  <a:pt x="4152050" y="3955265"/>
                  <a:pt x="4064526" y="3956933"/>
                </a:cubicBezTo>
                <a:cubicBezTo>
                  <a:pt x="3977003" y="3958601"/>
                  <a:pt x="3606264" y="3951002"/>
                  <a:pt x="3439553" y="3956933"/>
                </a:cubicBezTo>
                <a:cubicBezTo>
                  <a:pt x="3272842" y="3962864"/>
                  <a:pt x="3154820" y="3916621"/>
                  <a:pt x="2900784" y="3956933"/>
                </a:cubicBezTo>
                <a:cubicBezTo>
                  <a:pt x="2646748" y="3997245"/>
                  <a:pt x="2573928" y="3894185"/>
                  <a:pt x="2275811" y="3956933"/>
                </a:cubicBezTo>
                <a:cubicBezTo>
                  <a:pt x="1977694" y="4019681"/>
                  <a:pt x="2004215" y="3897602"/>
                  <a:pt x="1780143" y="3956933"/>
                </a:cubicBezTo>
                <a:cubicBezTo>
                  <a:pt x="1556071" y="4016264"/>
                  <a:pt x="1544608" y="3937467"/>
                  <a:pt x="1327576" y="3956933"/>
                </a:cubicBezTo>
                <a:cubicBezTo>
                  <a:pt x="1110544" y="3976399"/>
                  <a:pt x="924811" y="3886905"/>
                  <a:pt x="659502" y="3956933"/>
                </a:cubicBezTo>
                <a:cubicBezTo>
                  <a:pt x="269690" y="3965906"/>
                  <a:pt x="-1613" y="3581150"/>
                  <a:pt x="0" y="3297431"/>
                </a:cubicBezTo>
                <a:cubicBezTo>
                  <a:pt x="-10670" y="3187954"/>
                  <a:pt x="40062" y="2997741"/>
                  <a:pt x="0" y="2769845"/>
                </a:cubicBezTo>
                <a:cubicBezTo>
                  <a:pt x="-40062" y="2541949"/>
                  <a:pt x="22472" y="2399058"/>
                  <a:pt x="0" y="2189501"/>
                </a:cubicBezTo>
                <a:cubicBezTo>
                  <a:pt x="-22472" y="1979944"/>
                  <a:pt x="65543" y="1832997"/>
                  <a:pt x="0" y="1635536"/>
                </a:cubicBezTo>
                <a:cubicBezTo>
                  <a:pt x="-65543" y="1438076"/>
                  <a:pt x="40411" y="1287283"/>
                  <a:pt x="0" y="1160709"/>
                </a:cubicBezTo>
                <a:cubicBezTo>
                  <a:pt x="-40411" y="1034135"/>
                  <a:pt x="53869" y="783526"/>
                  <a:pt x="0" y="659502"/>
                </a:cubicBezTo>
                <a:close/>
              </a:path>
              <a:path w="5629161" h="3956933" stroke="0" extrusionOk="0">
                <a:moveTo>
                  <a:pt x="0" y="659502"/>
                </a:moveTo>
                <a:cubicBezTo>
                  <a:pt x="-67453" y="253662"/>
                  <a:pt x="225605" y="26146"/>
                  <a:pt x="659502" y="0"/>
                </a:cubicBezTo>
                <a:cubicBezTo>
                  <a:pt x="895160" y="-73171"/>
                  <a:pt x="1084580" y="74188"/>
                  <a:pt x="1284475" y="0"/>
                </a:cubicBezTo>
                <a:cubicBezTo>
                  <a:pt x="1484370" y="-74188"/>
                  <a:pt x="1639768" y="28770"/>
                  <a:pt x="1780143" y="0"/>
                </a:cubicBezTo>
                <a:cubicBezTo>
                  <a:pt x="1920518" y="-28770"/>
                  <a:pt x="2106117" y="4123"/>
                  <a:pt x="2232709" y="0"/>
                </a:cubicBezTo>
                <a:cubicBezTo>
                  <a:pt x="2359301" y="-4123"/>
                  <a:pt x="2531245" y="24496"/>
                  <a:pt x="2814581" y="0"/>
                </a:cubicBezTo>
                <a:cubicBezTo>
                  <a:pt x="3097917" y="-24496"/>
                  <a:pt x="3133144" y="49485"/>
                  <a:pt x="3310249" y="0"/>
                </a:cubicBezTo>
                <a:cubicBezTo>
                  <a:pt x="3487354" y="-49485"/>
                  <a:pt x="3692508" y="5016"/>
                  <a:pt x="3935221" y="0"/>
                </a:cubicBezTo>
                <a:cubicBezTo>
                  <a:pt x="4177934" y="-5016"/>
                  <a:pt x="4238454" y="52866"/>
                  <a:pt x="4387788" y="0"/>
                </a:cubicBezTo>
                <a:cubicBezTo>
                  <a:pt x="4537122" y="-52866"/>
                  <a:pt x="4761130" y="68935"/>
                  <a:pt x="4969659" y="0"/>
                </a:cubicBezTo>
                <a:cubicBezTo>
                  <a:pt x="5401224" y="16189"/>
                  <a:pt x="5525069" y="278433"/>
                  <a:pt x="5629161" y="659502"/>
                </a:cubicBezTo>
                <a:cubicBezTo>
                  <a:pt x="5642499" y="898081"/>
                  <a:pt x="5581582" y="980564"/>
                  <a:pt x="5629161" y="1187088"/>
                </a:cubicBezTo>
                <a:cubicBezTo>
                  <a:pt x="5676740" y="1393612"/>
                  <a:pt x="5602327" y="1459884"/>
                  <a:pt x="5629161" y="1688294"/>
                </a:cubicBezTo>
                <a:cubicBezTo>
                  <a:pt x="5655995" y="1916704"/>
                  <a:pt x="5627331" y="2123546"/>
                  <a:pt x="5629161" y="2268639"/>
                </a:cubicBezTo>
                <a:cubicBezTo>
                  <a:pt x="5630991" y="2413732"/>
                  <a:pt x="5608696" y="2632205"/>
                  <a:pt x="5629161" y="2848983"/>
                </a:cubicBezTo>
                <a:cubicBezTo>
                  <a:pt x="5649626" y="3065761"/>
                  <a:pt x="5588013" y="3153090"/>
                  <a:pt x="5629161" y="3297431"/>
                </a:cubicBezTo>
                <a:cubicBezTo>
                  <a:pt x="5569205" y="3605175"/>
                  <a:pt x="5280042" y="3876433"/>
                  <a:pt x="4969659" y="3956933"/>
                </a:cubicBezTo>
                <a:cubicBezTo>
                  <a:pt x="4820615" y="3992106"/>
                  <a:pt x="4674538" y="3947733"/>
                  <a:pt x="4387788" y="3956933"/>
                </a:cubicBezTo>
                <a:cubicBezTo>
                  <a:pt x="4101038" y="3966133"/>
                  <a:pt x="4116412" y="3942168"/>
                  <a:pt x="3978323" y="3956933"/>
                </a:cubicBezTo>
                <a:cubicBezTo>
                  <a:pt x="3840235" y="3971698"/>
                  <a:pt x="3675630" y="3916552"/>
                  <a:pt x="3525756" y="3956933"/>
                </a:cubicBezTo>
                <a:cubicBezTo>
                  <a:pt x="3375882" y="3997314"/>
                  <a:pt x="3142486" y="3887231"/>
                  <a:pt x="2900784" y="3956933"/>
                </a:cubicBezTo>
                <a:cubicBezTo>
                  <a:pt x="2659082" y="4026635"/>
                  <a:pt x="2550351" y="3929855"/>
                  <a:pt x="2362014" y="3956933"/>
                </a:cubicBezTo>
                <a:cubicBezTo>
                  <a:pt x="2173677" y="3984011"/>
                  <a:pt x="2045800" y="3935166"/>
                  <a:pt x="1909448" y="3956933"/>
                </a:cubicBezTo>
                <a:cubicBezTo>
                  <a:pt x="1773096" y="3978700"/>
                  <a:pt x="1482427" y="3915495"/>
                  <a:pt x="1370678" y="3956933"/>
                </a:cubicBezTo>
                <a:cubicBezTo>
                  <a:pt x="1258929" y="3998371"/>
                  <a:pt x="821298" y="3906475"/>
                  <a:pt x="659502" y="3956933"/>
                </a:cubicBezTo>
                <a:cubicBezTo>
                  <a:pt x="309048" y="3914555"/>
                  <a:pt x="7425" y="3669693"/>
                  <a:pt x="0" y="3297431"/>
                </a:cubicBezTo>
                <a:cubicBezTo>
                  <a:pt x="-138" y="3007957"/>
                  <a:pt x="22009" y="2962729"/>
                  <a:pt x="0" y="2717087"/>
                </a:cubicBezTo>
                <a:cubicBezTo>
                  <a:pt x="-22009" y="2471445"/>
                  <a:pt x="35062" y="2425072"/>
                  <a:pt x="0" y="2163122"/>
                </a:cubicBezTo>
                <a:cubicBezTo>
                  <a:pt x="-35062" y="1901172"/>
                  <a:pt x="6465" y="1862951"/>
                  <a:pt x="0" y="1688294"/>
                </a:cubicBezTo>
                <a:cubicBezTo>
                  <a:pt x="-6465" y="1513637"/>
                  <a:pt x="50400" y="1250853"/>
                  <a:pt x="0" y="1134329"/>
                </a:cubicBezTo>
                <a:cubicBezTo>
                  <a:pt x="-50400" y="1017806"/>
                  <a:pt x="43621" y="808907"/>
                  <a:pt x="0" y="659502"/>
                </a:cubicBezTo>
                <a:close/>
              </a:path>
            </a:pathLst>
          </a:custGeom>
          <a:solidFill>
            <a:schemeClr val="bg1"/>
          </a:solidFill>
          <a:ln w="38100">
            <a:solidFill>
              <a:schemeClr val="accent1">
                <a:lumMod val="75000"/>
              </a:schemeClr>
            </a:solidFill>
            <a:extLst>
              <a:ext uri="{C807C97D-BFC1-408E-A445-0C87EB9F89A2}">
                <ask:lineSketchStyleProps xmlns:ask="http://schemas.microsoft.com/office/drawing/2018/sketchyshapes" xmln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1">
                    <a:lumMod val="75000"/>
                  </a:schemeClr>
                </a:solidFill>
              </a:rPr>
              <a:t>Blog:</a:t>
            </a:r>
          </a:p>
          <a:p>
            <a:pPr algn="ctr"/>
            <a:r>
              <a:rPr lang="en-US" sz="2400" dirty="0">
                <a:solidFill>
                  <a:schemeClr val="accent1">
                    <a:lumMod val="75000"/>
                  </a:schemeClr>
                </a:solidFill>
              </a:rPr>
              <a:t>a </a:t>
            </a:r>
            <a:r>
              <a:rPr lang="en-US" sz="2400" dirty="0">
                <a:solidFill>
                  <a:schemeClr val="accent1">
                    <a:lumMod val="75000"/>
                  </a:schemeClr>
                </a:solidFill>
                <a:hlinkClick r:id="rId2" tooltip="regular">
                  <a:extLst>
                    <a:ext uri="{A12FA001-AC4F-418D-AE19-62706E023703}">
                      <ahyp:hlinkClr xmlns:ahyp="http://schemas.microsoft.com/office/drawing/2018/hyperlinkcolor" xmlns="" val="tx"/>
                    </a:ext>
                  </a:extLst>
                </a:hlinkClick>
              </a:rPr>
              <a:t>regular</a:t>
            </a:r>
            <a:r>
              <a:rPr lang="en-US" sz="2400" dirty="0">
                <a:solidFill>
                  <a:schemeClr val="accent1">
                    <a:lumMod val="75000"/>
                  </a:schemeClr>
                </a:solidFill>
              </a:rPr>
              <a:t> </a:t>
            </a:r>
            <a:r>
              <a:rPr lang="en-US" sz="2400" dirty="0">
                <a:solidFill>
                  <a:schemeClr val="accent1">
                    <a:lumMod val="75000"/>
                  </a:schemeClr>
                </a:solidFill>
                <a:hlinkClick r:id="rId3" tooltip="record">
                  <a:extLst>
                    <a:ext uri="{A12FA001-AC4F-418D-AE19-62706E023703}">
                      <ahyp:hlinkClr xmlns:ahyp="http://schemas.microsoft.com/office/drawing/2018/hyperlinkcolor" xmlns="" val="tx"/>
                    </a:ext>
                  </a:extLst>
                </a:hlinkClick>
              </a:rPr>
              <a:t>record</a:t>
            </a:r>
            <a:r>
              <a:rPr lang="en-US" sz="2400" dirty="0">
                <a:solidFill>
                  <a:schemeClr val="accent1">
                    <a:lumMod val="75000"/>
                  </a:schemeClr>
                </a:solidFill>
              </a:rPr>
              <a:t> of </a:t>
            </a:r>
            <a:r>
              <a:rPr lang="en-US" sz="2400" dirty="0">
                <a:solidFill>
                  <a:schemeClr val="accent1">
                    <a:lumMod val="75000"/>
                  </a:schemeClr>
                </a:solidFill>
                <a:hlinkClick r:id="rId4" tooltip="your">
                  <a:extLst>
                    <a:ext uri="{A12FA001-AC4F-418D-AE19-62706E023703}">
                      <ahyp:hlinkClr xmlns:ahyp="http://schemas.microsoft.com/office/drawing/2018/hyperlinkcolor" xmlns="" val="tx"/>
                    </a:ext>
                  </a:extLst>
                </a:hlinkClick>
              </a:rPr>
              <a:t>your</a:t>
            </a:r>
            <a:r>
              <a:rPr lang="en-US" sz="2400" dirty="0">
                <a:solidFill>
                  <a:schemeClr val="accent1">
                    <a:lumMod val="75000"/>
                  </a:schemeClr>
                </a:solidFill>
              </a:rPr>
              <a:t> </a:t>
            </a:r>
            <a:r>
              <a:rPr lang="en-US" sz="2400" dirty="0">
                <a:solidFill>
                  <a:schemeClr val="accent1">
                    <a:lumMod val="75000"/>
                  </a:schemeClr>
                </a:solidFill>
                <a:hlinkClick r:id="rId5" tooltip="thoughts">
                  <a:extLst>
                    <a:ext uri="{A12FA001-AC4F-418D-AE19-62706E023703}">
                      <ahyp:hlinkClr xmlns:ahyp="http://schemas.microsoft.com/office/drawing/2018/hyperlinkcolor" xmlns="" val="tx"/>
                    </a:ext>
                  </a:extLst>
                </a:hlinkClick>
              </a:rPr>
              <a:t>thoughts</a:t>
            </a:r>
            <a:r>
              <a:rPr lang="en-US" sz="2400" dirty="0">
                <a:solidFill>
                  <a:schemeClr val="accent1">
                    <a:lumMod val="75000"/>
                  </a:schemeClr>
                </a:solidFill>
              </a:rPr>
              <a:t>, </a:t>
            </a:r>
          </a:p>
          <a:p>
            <a:pPr algn="ctr"/>
            <a:r>
              <a:rPr lang="en-US" sz="2400" dirty="0">
                <a:solidFill>
                  <a:schemeClr val="accent1">
                    <a:lumMod val="75000"/>
                  </a:schemeClr>
                </a:solidFill>
                <a:hlinkClick r:id="rId6" tooltip="opinions">
                  <a:extLst>
                    <a:ext uri="{A12FA001-AC4F-418D-AE19-62706E023703}">
                      <ahyp:hlinkClr xmlns:ahyp="http://schemas.microsoft.com/office/drawing/2018/hyperlinkcolor" xmlns="" val="tx"/>
                    </a:ext>
                  </a:extLst>
                </a:hlinkClick>
              </a:rPr>
              <a:t>opinions</a:t>
            </a:r>
            <a:r>
              <a:rPr lang="en-US" sz="2400" dirty="0">
                <a:solidFill>
                  <a:schemeClr val="accent1">
                    <a:lumMod val="75000"/>
                  </a:schemeClr>
                </a:solidFill>
              </a:rPr>
              <a:t>, or </a:t>
            </a:r>
            <a:r>
              <a:rPr lang="en-US" sz="2400" dirty="0">
                <a:solidFill>
                  <a:schemeClr val="accent1">
                    <a:lumMod val="75000"/>
                  </a:schemeClr>
                </a:solidFill>
                <a:hlinkClick r:id="rId7" tooltip="experiences">
                  <a:extLst>
                    <a:ext uri="{A12FA001-AC4F-418D-AE19-62706E023703}">
                      <ahyp:hlinkClr xmlns:ahyp="http://schemas.microsoft.com/office/drawing/2018/hyperlinkcolor" xmlns="" val="tx"/>
                    </a:ext>
                  </a:extLst>
                </a:hlinkClick>
              </a:rPr>
              <a:t>experiences</a:t>
            </a:r>
            <a:r>
              <a:rPr lang="en-US" sz="2400" dirty="0">
                <a:solidFill>
                  <a:schemeClr val="accent1">
                    <a:lumMod val="75000"/>
                  </a:schemeClr>
                </a:solidFill>
              </a:rPr>
              <a:t> that you put on the </a:t>
            </a:r>
            <a:r>
              <a:rPr lang="en-US" sz="2400" dirty="0">
                <a:solidFill>
                  <a:schemeClr val="accent1">
                    <a:lumMod val="75000"/>
                  </a:schemeClr>
                </a:solidFill>
                <a:hlinkClick r:id="rId8" tooltip="internet">
                  <a:extLst>
                    <a:ext uri="{A12FA001-AC4F-418D-AE19-62706E023703}">
                      <ahyp:hlinkClr xmlns:ahyp="http://schemas.microsoft.com/office/drawing/2018/hyperlinkcolor" xmlns="" val="tx"/>
                    </a:ext>
                  </a:extLst>
                </a:hlinkClick>
              </a:rPr>
              <a:t>internet</a:t>
            </a:r>
            <a:r>
              <a:rPr lang="en-US" sz="2400" dirty="0">
                <a:solidFill>
                  <a:schemeClr val="accent1">
                    <a:lumMod val="75000"/>
                  </a:schemeClr>
                </a:solidFill>
              </a:rPr>
              <a:t> for other </a:t>
            </a:r>
            <a:r>
              <a:rPr lang="en-US" sz="2400" dirty="0">
                <a:solidFill>
                  <a:schemeClr val="accent1">
                    <a:lumMod val="75000"/>
                  </a:schemeClr>
                </a:solidFill>
                <a:hlinkClick r:id="rId9" tooltip="people">
                  <a:extLst>
                    <a:ext uri="{A12FA001-AC4F-418D-AE19-62706E023703}">
                      <ahyp:hlinkClr xmlns:ahyp="http://schemas.microsoft.com/office/drawing/2018/hyperlinkcolor" xmlns="" val="tx"/>
                    </a:ext>
                  </a:extLst>
                </a:hlinkClick>
              </a:rPr>
              <a:t>people</a:t>
            </a:r>
            <a:r>
              <a:rPr lang="en-US" sz="2400" dirty="0">
                <a:solidFill>
                  <a:schemeClr val="accent1">
                    <a:lumMod val="75000"/>
                  </a:schemeClr>
                </a:solidFill>
              </a:rPr>
              <a:t> to </a:t>
            </a:r>
            <a:r>
              <a:rPr lang="en-US" sz="2400" dirty="0">
                <a:solidFill>
                  <a:schemeClr val="accent1">
                    <a:lumMod val="75000"/>
                  </a:schemeClr>
                </a:solidFill>
                <a:hlinkClick r:id="rId10" tooltip="read">
                  <a:extLst>
                    <a:ext uri="{A12FA001-AC4F-418D-AE19-62706E023703}">
                      <ahyp:hlinkClr xmlns:ahyp="http://schemas.microsoft.com/office/drawing/2018/hyperlinkcolor" xmlns="" val="tx"/>
                    </a:ext>
                  </a:extLst>
                </a:hlinkClick>
              </a:rPr>
              <a:t>read</a:t>
            </a:r>
            <a:endParaRPr lang="en-CA" sz="2400" dirty="0">
              <a:solidFill>
                <a:schemeClr val="accent1">
                  <a:lumMod val="75000"/>
                </a:schemeClr>
              </a:solidFill>
            </a:endParaRPr>
          </a:p>
        </p:txBody>
      </p:sp>
      <p:sp>
        <p:nvSpPr>
          <p:cNvPr id="14" name="Rectangle: Rounded Corners 13">
            <a:extLst>
              <a:ext uri="{FF2B5EF4-FFF2-40B4-BE49-F238E27FC236}">
                <a16:creationId xmlns:a16="http://schemas.microsoft.com/office/drawing/2014/main" id="{E482EAA5-C553-40D6-A810-C585D0F51687}"/>
              </a:ext>
            </a:extLst>
          </p:cNvPr>
          <p:cNvSpPr/>
          <p:nvPr/>
        </p:nvSpPr>
        <p:spPr>
          <a:xfrm rot="21010151">
            <a:off x="6036739" y="1791936"/>
            <a:ext cx="5591393" cy="4024406"/>
          </a:xfrm>
          <a:custGeom>
            <a:avLst/>
            <a:gdLst>
              <a:gd name="connsiteX0" fmla="*/ 0 w 5591393"/>
              <a:gd name="connsiteY0" fmla="*/ 670748 h 4024406"/>
              <a:gd name="connsiteX1" fmla="*/ 670748 w 5591393"/>
              <a:gd name="connsiteY1" fmla="*/ 0 h 4024406"/>
              <a:gd name="connsiteX2" fmla="*/ 1159486 w 5591393"/>
              <a:gd name="connsiteY2" fmla="*/ 0 h 4024406"/>
              <a:gd name="connsiteX3" fmla="*/ 1605725 w 5591393"/>
              <a:gd name="connsiteY3" fmla="*/ 0 h 4024406"/>
              <a:gd name="connsiteX4" fmla="*/ 2179461 w 5591393"/>
              <a:gd name="connsiteY4" fmla="*/ 0 h 4024406"/>
              <a:gd name="connsiteX5" fmla="*/ 2625701 w 5591393"/>
              <a:gd name="connsiteY5" fmla="*/ 0 h 4024406"/>
              <a:gd name="connsiteX6" fmla="*/ 3029441 w 5591393"/>
              <a:gd name="connsiteY6" fmla="*/ 0 h 4024406"/>
              <a:gd name="connsiteX7" fmla="*/ 3475680 w 5591393"/>
              <a:gd name="connsiteY7" fmla="*/ 0 h 4024406"/>
              <a:gd name="connsiteX8" fmla="*/ 3964418 w 5591393"/>
              <a:gd name="connsiteY8" fmla="*/ 0 h 4024406"/>
              <a:gd name="connsiteX9" fmla="*/ 4920645 w 5591393"/>
              <a:gd name="connsiteY9" fmla="*/ 0 h 4024406"/>
              <a:gd name="connsiteX10" fmla="*/ 5591393 w 5591393"/>
              <a:gd name="connsiteY10" fmla="*/ 670748 h 4024406"/>
              <a:gd name="connsiteX11" fmla="*/ 5591393 w 5591393"/>
              <a:gd name="connsiteY11" fmla="*/ 1260988 h 4024406"/>
              <a:gd name="connsiteX12" fmla="*/ 5591393 w 5591393"/>
              <a:gd name="connsiteY12" fmla="*/ 1851228 h 4024406"/>
              <a:gd name="connsiteX13" fmla="*/ 5591393 w 5591393"/>
              <a:gd name="connsiteY13" fmla="*/ 2414640 h 4024406"/>
              <a:gd name="connsiteX14" fmla="*/ 5591393 w 5591393"/>
              <a:gd name="connsiteY14" fmla="*/ 3353658 h 4024406"/>
              <a:gd name="connsiteX15" fmla="*/ 4920645 w 5591393"/>
              <a:gd name="connsiteY15" fmla="*/ 4024406 h 4024406"/>
              <a:gd name="connsiteX16" fmla="*/ 4431907 w 5591393"/>
              <a:gd name="connsiteY16" fmla="*/ 4024406 h 4024406"/>
              <a:gd name="connsiteX17" fmla="*/ 4028167 w 5591393"/>
              <a:gd name="connsiteY17" fmla="*/ 4024406 h 4024406"/>
              <a:gd name="connsiteX18" fmla="*/ 3411932 w 5591393"/>
              <a:gd name="connsiteY18" fmla="*/ 4024406 h 4024406"/>
              <a:gd name="connsiteX19" fmla="*/ 2880694 w 5591393"/>
              <a:gd name="connsiteY19" fmla="*/ 4024406 h 4024406"/>
              <a:gd name="connsiteX20" fmla="*/ 2264459 w 5591393"/>
              <a:gd name="connsiteY20" fmla="*/ 4024406 h 4024406"/>
              <a:gd name="connsiteX21" fmla="*/ 1775721 w 5591393"/>
              <a:gd name="connsiteY21" fmla="*/ 4024406 h 4024406"/>
              <a:gd name="connsiteX22" fmla="*/ 1329482 w 5591393"/>
              <a:gd name="connsiteY22" fmla="*/ 4024406 h 4024406"/>
              <a:gd name="connsiteX23" fmla="*/ 670748 w 5591393"/>
              <a:gd name="connsiteY23" fmla="*/ 4024406 h 4024406"/>
              <a:gd name="connsiteX24" fmla="*/ 0 w 5591393"/>
              <a:gd name="connsiteY24" fmla="*/ 3353658 h 4024406"/>
              <a:gd name="connsiteX25" fmla="*/ 0 w 5591393"/>
              <a:gd name="connsiteY25" fmla="*/ 2817076 h 4024406"/>
              <a:gd name="connsiteX26" fmla="*/ 0 w 5591393"/>
              <a:gd name="connsiteY26" fmla="*/ 2226836 h 4024406"/>
              <a:gd name="connsiteX27" fmla="*/ 0 w 5591393"/>
              <a:gd name="connsiteY27" fmla="*/ 1663425 h 4024406"/>
              <a:gd name="connsiteX28" fmla="*/ 0 w 5591393"/>
              <a:gd name="connsiteY28" fmla="*/ 1180501 h 4024406"/>
              <a:gd name="connsiteX29" fmla="*/ 0 w 5591393"/>
              <a:gd name="connsiteY29" fmla="*/ 670748 h 40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91393" h="4024406" fill="none" extrusionOk="0">
                <a:moveTo>
                  <a:pt x="0" y="670748"/>
                </a:moveTo>
                <a:cubicBezTo>
                  <a:pt x="18349" y="268447"/>
                  <a:pt x="203560" y="-37087"/>
                  <a:pt x="670748" y="0"/>
                </a:cubicBezTo>
                <a:cubicBezTo>
                  <a:pt x="839546" y="-14290"/>
                  <a:pt x="997104" y="24259"/>
                  <a:pt x="1159486" y="0"/>
                </a:cubicBezTo>
                <a:cubicBezTo>
                  <a:pt x="1321868" y="-24259"/>
                  <a:pt x="1417202" y="33966"/>
                  <a:pt x="1605725" y="0"/>
                </a:cubicBezTo>
                <a:cubicBezTo>
                  <a:pt x="1794248" y="-33966"/>
                  <a:pt x="1996925" y="5521"/>
                  <a:pt x="2179461" y="0"/>
                </a:cubicBezTo>
                <a:cubicBezTo>
                  <a:pt x="2361997" y="-5521"/>
                  <a:pt x="2506193" y="11045"/>
                  <a:pt x="2625701" y="0"/>
                </a:cubicBezTo>
                <a:cubicBezTo>
                  <a:pt x="2745209" y="-11045"/>
                  <a:pt x="2918131" y="19427"/>
                  <a:pt x="3029441" y="0"/>
                </a:cubicBezTo>
                <a:cubicBezTo>
                  <a:pt x="3140751" y="-19427"/>
                  <a:pt x="3276292" y="37376"/>
                  <a:pt x="3475680" y="0"/>
                </a:cubicBezTo>
                <a:cubicBezTo>
                  <a:pt x="3675068" y="-37376"/>
                  <a:pt x="3734923" y="11428"/>
                  <a:pt x="3964418" y="0"/>
                </a:cubicBezTo>
                <a:cubicBezTo>
                  <a:pt x="4193913" y="-11428"/>
                  <a:pt x="4584332" y="91953"/>
                  <a:pt x="4920645" y="0"/>
                </a:cubicBezTo>
                <a:cubicBezTo>
                  <a:pt x="5239207" y="51503"/>
                  <a:pt x="5603924" y="303116"/>
                  <a:pt x="5591393" y="670748"/>
                </a:cubicBezTo>
                <a:cubicBezTo>
                  <a:pt x="5620156" y="861495"/>
                  <a:pt x="5531058" y="1027813"/>
                  <a:pt x="5591393" y="1260988"/>
                </a:cubicBezTo>
                <a:cubicBezTo>
                  <a:pt x="5651728" y="1494163"/>
                  <a:pt x="5559772" y="1629336"/>
                  <a:pt x="5591393" y="1851228"/>
                </a:cubicBezTo>
                <a:cubicBezTo>
                  <a:pt x="5623014" y="2073120"/>
                  <a:pt x="5555852" y="2263586"/>
                  <a:pt x="5591393" y="2414640"/>
                </a:cubicBezTo>
                <a:cubicBezTo>
                  <a:pt x="5626934" y="2565694"/>
                  <a:pt x="5506281" y="3081513"/>
                  <a:pt x="5591393" y="3353658"/>
                </a:cubicBezTo>
                <a:cubicBezTo>
                  <a:pt x="5599442" y="3725482"/>
                  <a:pt x="5202645" y="4056765"/>
                  <a:pt x="4920645" y="4024406"/>
                </a:cubicBezTo>
                <a:cubicBezTo>
                  <a:pt x="4765869" y="4053984"/>
                  <a:pt x="4674843" y="3973038"/>
                  <a:pt x="4431907" y="4024406"/>
                </a:cubicBezTo>
                <a:cubicBezTo>
                  <a:pt x="4188971" y="4075774"/>
                  <a:pt x="4201228" y="4010008"/>
                  <a:pt x="4028167" y="4024406"/>
                </a:cubicBezTo>
                <a:cubicBezTo>
                  <a:pt x="3855106" y="4038804"/>
                  <a:pt x="3577414" y="3951058"/>
                  <a:pt x="3411932" y="4024406"/>
                </a:cubicBezTo>
                <a:cubicBezTo>
                  <a:pt x="3246450" y="4097754"/>
                  <a:pt x="3101405" y="3986189"/>
                  <a:pt x="2880694" y="4024406"/>
                </a:cubicBezTo>
                <a:cubicBezTo>
                  <a:pt x="2659983" y="4062623"/>
                  <a:pt x="2518683" y="3962811"/>
                  <a:pt x="2264459" y="4024406"/>
                </a:cubicBezTo>
                <a:cubicBezTo>
                  <a:pt x="2010235" y="4086001"/>
                  <a:pt x="1986853" y="3992116"/>
                  <a:pt x="1775721" y="4024406"/>
                </a:cubicBezTo>
                <a:cubicBezTo>
                  <a:pt x="1564589" y="4056696"/>
                  <a:pt x="1528574" y="3986623"/>
                  <a:pt x="1329482" y="4024406"/>
                </a:cubicBezTo>
                <a:cubicBezTo>
                  <a:pt x="1130390" y="4062189"/>
                  <a:pt x="850876" y="3974793"/>
                  <a:pt x="670748" y="4024406"/>
                </a:cubicBezTo>
                <a:cubicBezTo>
                  <a:pt x="266457" y="4036279"/>
                  <a:pt x="-1215" y="3663468"/>
                  <a:pt x="0" y="3353658"/>
                </a:cubicBezTo>
                <a:cubicBezTo>
                  <a:pt x="-47920" y="3125504"/>
                  <a:pt x="11060" y="3078481"/>
                  <a:pt x="0" y="2817076"/>
                </a:cubicBezTo>
                <a:cubicBezTo>
                  <a:pt x="-11060" y="2555671"/>
                  <a:pt x="14365" y="2491238"/>
                  <a:pt x="0" y="2226836"/>
                </a:cubicBezTo>
                <a:cubicBezTo>
                  <a:pt x="-14365" y="1962434"/>
                  <a:pt x="14991" y="1848690"/>
                  <a:pt x="0" y="1663425"/>
                </a:cubicBezTo>
                <a:cubicBezTo>
                  <a:pt x="-14991" y="1478160"/>
                  <a:pt x="26823" y="1395185"/>
                  <a:pt x="0" y="1180501"/>
                </a:cubicBezTo>
                <a:cubicBezTo>
                  <a:pt x="-26823" y="965817"/>
                  <a:pt x="37586" y="781917"/>
                  <a:pt x="0" y="670748"/>
                </a:cubicBezTo>
                <a:close/>
              </a:path>
              <a:path w="5591393" h="4024406" stroke="0" extrusionOk="0">
                <a:moveTo>
                  <a:pt x="0" y="670748"/>
                </a:moveTo>
                <a:cubicBezTo>
                  <a:pt x="-39330" y="276045"/>
                  <a:pt x="228774" y="26846"/>
                  <a:pt x="670748" y="0"/>
                </a:cubicBezTo>
                <a:cubicBezTo>
                  <a:pt x="956637" y="-58242"/>
                  <a:pt x="1048806" y="13420"/>
                  <a:pt x="1286983" y="0"/>
                </a:cubicBezTo>
                <a:cubicBezTo>
                  <a:pt x="1525160" y="-13420"/>
                  <a:pt x="1596723" y="43829"/>
                  <a:pt x="1775721" y="0"/>
                </a:cubicBezTo>
                <a:cubicBezTo>
                  <a:pt x="1954719" y="-43829"/>
                  <a:pt x="2112710" y="26403"/>
                  <a:pt x="2221960" y="0"/>
                </a:cubicBezTo>
                <a:cubicBezTo>
                  <a:pt x="2331210" y="-26403"/>
                  <a:pt x="2561848" y="2515"/>
                  <a:pt x="2795697" y="0"/>
                </a:cubicBezTo>
                <a:cubicBezTo>
                  <a:pt x="3029546" y="-2515"/>
                  <a:pt x="3132419" y="14597"/>
                  <a:pt x="3284435" y="0"/>
                </a:cubicBezTo>
                <a:cubicBezTo>
                  <a:pt x="3436451" y="-14597"/>
                  <a:pt x="3652149" y="35778"/>
                  <a:pt x="3900670" y="0"/>
                </a:cubicBezTo>
                <a:cubicBezTo>
                  <a:pt x="4149192" y="-35778"/>
                  <a:pt x="4185410" y="4027"/>
                  <a:pt x="4346909" y="0"/>
                </a:cubicBezTo>
                <a:cubicBezTo>
                  <a:pt x="4508408" y="-4027"/>
                  <a:pt x="4693421" y="61414"/>
                  <a:pt x="4920645" y="0"/>
                </a:cubicBezTo>
                <a:cubicBezTo>
                  <a:pt x="5302727" y="2798"/>
                  <a:pt x="5483259" y="282814"/>
                  <a:pt x="5591393" y="670748"/>
                </a:cubicBezTo>
                <a:cubicBezTo>
                  <a:pt x="5648478" y="842423"/>
                  <a:pt x="5564540" y="1044417"/>
                  <a:pt x="5591393" y="1207330"/>
                </a:cubicBezTo>
                <a:cubicBezTo>
                  <a:pt x="5618246" y="1370243"/>
                  <a:pt x="5581705" y="1597143"/>
                  <a:pt x="5591393" y="1717083"/>
                </a:cubicBezTo>
                <a:cubicBezTo>
                  <a:pt x="5601081" y="1837023"/>
                  <a:pt x="5540647" y="2180737"/>
                  <a:pt x="5591393" y="2307323"/>
                </a:cubicBezTo>
                <a:cubicBezTo>
                  <a:pt x="5642139" y="2433909"/>
                  <a:pt x="5541000" y="2777793"/>
                  <a:pt x="5591393" y="2897563"/>
                </a:cubicBezTo>
                <a:cubicBezTo>
                  <a:pt x="5641786" y="3017333"/>
                  <a:pt x="5580699" y="3148462"/>
                  <a:pt x="5591393" y="3353658"/>
                </a:cubicBezTo>
                <a:cubicBezTo>
                  <a:pt x="5577314" y="3710837"/>
                  <a:pt x="5272538" y="3996675"/>
                  <a:pt x="4920645" y="4024406"/>
                </a:cubicBezTo>
                <a:cubicBezTo>
                  <a:pt x="4638999" y="4032374"/>
                  <a:pt x="4486354" y="3967798"/>
                  <a:pt x="4346909" y="4024406"/>
                </a:cubicBezTo>
                <a:cubicBezTo>
                  <a:pt x="4207464" y="4081014"/>
                  <a:pt x="4087011" y="3990907"/>
                  <a:pt x="3943169" y="4024406"/>
                </a:cubicBezTo>
                <a:cubicBezTo>
                  <a:pt x="3799327" y="4057905"/>
                  <a:pt x="3634460" y="3977155"/>
                  <a:pt x="3496930" y="4024406"/>
                </a:cubicBezTo>
                <a:cubicBezTo>
                  <a:pt x="3359400" y="4071657"/>
                  <a:pt x="3014423" y="3981748"/>
                  <a:pt x="2880694" y="4024406"/>
                </a:cubicBezTo>
                <a:cubicBezTo>
                  <a:pt x="2746965" y="4067064"/>
                  <a:pt x="2588167" y="4002244"/>
                  <a:pt x="2349457" y="4024406"/>
                </a:cubicBezTo>
                <a:cubicBezTo>
                  <a:pt x="2110747" y="4046568"/>
                  <a:pt x="2037084" y="3977245"/>
                  <a:pt x="1903218" y="4024406"/>
                </a:cubicBezTo>
                <a:cubicBezTo>
                  <a:pt x="1769352" y="4071567"/>
                  <a:pt x="1540982" y="3993803"/>
                  <a:pt x="1371981" y="4024406"/>
                </a:cubicBezTo>
                <a:cubicBezTo>
                  <a:pt x="1202980" y="4055009"/>
                  <a:pt x="940879" y="3999299"/>
                  <a:pt x="670748" y="4024406"/>
                </a:cubicBezTo>
                <a:cubicBezTo>
                  <a:pt x="321454" y="3959357"/>
                  <a:pt x="74602" y="3804766"/>
                  <a:pt x="0" y="3353658"/>
                </a:cubicBezTo>
                <a:cubicBezTo>
                  <a:pt x="-8629" y="3212137"/>
                  <a:pt x="18032" y="3033680"/>
                  <a:pt x="0" y="2763418"/>
                </a:cubicBezTo>
                <a:cubicBezTo>
                  <a:pt x="-18032" y="2493156"/>
                  <a:pt x="7975" y="2412014"/>
                  <a:pt x="0" y="2200007"/>
                </a:cubicBezTo>
                <a:cubicBezTo>
                  <a:pt x="-7975" y="1988000"/>
                  <a:pt x="29080" y="1851026"/>
                  <a:pt x="0" y="1717083"/>
                </a:cubicBezTo>
                <a:cubicBezTo>
                  <a:pt x="-29080" y="1583140"/>
                  <a:pt x="18211" y="1387387"/>
                  <a:pt x="0" y="1153672"/>
                </a:cubicBezTo>
                <a:cubicBezTo>
                  <a:pt x="-18211" y="919957"/>
                  <a:pt x="778" y="813728"/>
                  <a:pt x="0" y="670748"/>
                </a:cubicBezTo>
                <a:close/>
              </a:path>
            </a:pathLst>
          </a:custGeom>
          <a:solidFill>
            <a:schemeClr val="bg1"/>
          </a:solidFill>
          <a:ln w="38100">
            <a:solidFill>
              <a:schemeClr val="accent6">
                <a:lumMod val="50000"/>
              </a:schemeClr>
            </a:solidFill>
            <a:extLst>
              <a:ext uri="{C807C97D-BFC1-408E-A445-0C87EB9F89A2}">
                <ask:lineSketchStyleProps xmlns:ask="http://schemas.microsoft.com/office/drawing/2018/sketchyshapes" xmln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accent6">
                    <a:lumMod val="50000"/>
                  </a:schemeClr>
                </a:solidFill>
              </a:rPr>
              <a:t>Blogue:</a:t>
            </a:r>
            <a:r>
              <a:rPr lang="fr-FR" sz="2400" dirty="0">
                <a:solidFill>
                  <a:schemeClr val="accent6">
                    <a:lumMod val="50000"/>
                  </a:schemeClr>
                </a:solidFill>
              </a:rPr>
              <a:t> </a:t>
            </a:r>
          </a:p>
          <a:p>
            <a:pPr algn="ctr"/>
            <a:r>
              <a:rPr lang="fr-FR" sz="2400" dirty="0">
                <a:solidFill>
                  <a:schemeClr val="accent6">
                    <a:lumMod val="50000"/>
                  </a:schemeClr>
                </a:solidFill>
              </a:rPr>
              <a:t>un enregistrement régulier de vos pensées, opinions ou expériences que vous mettez sur Internet pour que d'autres personnes puissent le lire.</a:t>
            </a:r>
            <a:endParaRPr lang="en-CA" sz="2400" dirty="0">
              <a:solidFill>
                <a:schemeClr val="accent6">
                  <a:lumMod val="50000"/>
                </a:schemeClr>
              </a:solidFill>
            </a:endParaRPr>
          </a:p>
        </p:txBody>
      </p:sp>
      <p:sp>
        <p:nvSpPr>
          <p:cNvPr id="15" name="TextBox 14">
            <a:extLst>
              <a:ext uri="{FF2B5EF4-FFF2-40B4-BE49-F238E27FC236}">
                <a16:creationId xmlns:a16="http://schemas.microsoft.com/office/drawing/2014/main" id="{75563C31-5816-4CE1-A7C5-063A5E6D00CC}"/>
              </a:ext>
            </a:extLst>
          </p:cNvPr>
          <p:cNvSpPr txBox="1"/>
          <p:nvPr/>
        </p:nvSpPr>
        <p:spPr>
          <a:xfrm>
            <a:off x="4178894" y="6591588"/>
            <a:ext cx="4006161" cy="276999"/>
          </a:xfrm>
          <a:prstGeom prst="rect">
            <a:avLst/>
          </a:prstGeom>
          <a:noFill/>
        </p:spPr>
        <p:txBody>
          <a:bodyPr wrap="none" rtlCol="0">
            <a:spAutoFit/>
          </a:bodyPr>
          <a:lstStyle/>
          <a:p>
            <a:r>
              <a:rPr lang="en-CA" sz="1200" dirty="0">
                <a:solidFill>
                  <a:srgbClr val="0070C0"/>
                </a:solidFill>
              </a:rPr>
              <a:t>https://dictionary.cambridge.org/fr/dictionnaire/anglais/blog</a:t>
            </a:r>
          </a:p>
        </p:txBody>
      </p:sp>
    </p:spTree>
    <p:extLst>
      <p:ext uri="{BB962C8B-B14F-4D97-AF65-F5344CB8AC3E}">
        <p14:creationId xmlns:p14="http://schemas.microsoft.com/office/powerpoint/2010/main" val="83721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B259E4-AEB8-415D-96DC-82B01C0007F5}"/>
              </a:ext>
            </a:extLst>
          </p:cNvPr>
          <p:cNvSpPr/>
          <p:nvPr/>
        </p:nvSpPr>
        <p:spPr>
          <a:xfrm>
            <a:off x="0" y="2991028"/>
            <a:ext cx="12192000" cy="289642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a:extLst>
              <a:ext uri="{FF2B5EF4-FFF2-40B4-BE49-F238E27FC236}">
                <a16:creationId xmlns:a16="http://schemas.microsoft.com/office/drawing/2014/main" id="{D076D99C-3213-4EA3-A0B3-63EC86697507}"/>
              </a:ext>
            </a:extLst>
          </p:cNvPr>
          <p:cNvSpPr>
            <a:spLocks noGrp="1"/>
          </p:cNvSpPr>
          <p:nvPr>
            <p:ph type="sldNum" sz="quarter" idx="12"/>
          </p:nvPr>
        </p:nvSpPr>
        <p:spPr/>
        <p:txBody>
          <a:bodyPr/>
          <a:lstStyle/>
          <a:p>
            <a:fld id="{401CF334-2D5C-4859-84A6-CA7E6E43FAEB}" type="slidenum">
              <a:rPr lang="en-US" smtClean="0"/>
              <a:t>9</a:t>
            </a:fld>
            <a:endParaRPr lang="en-US" dirty="0"/>
          </a:p>
        </p:txBody>
      </p:sp>
      <p:sp>
        <p:nvSpPr>
          <p:cNvPr id="3" name="Title 2">
            <a:extLst>
              <a:ext uri="{FF2B5EF4-FFF2-40B4-BE49-F238E27FC236}">
                <a16:creationId xmlns:a16="http://schemas.microsoft.com/office/drawing/2014/main" id="{784E896A-CE3A-4E8E-AB82-85EBE651694E}"/>
              </a:ext>
            </a:extLst>
          </p:cNvPr>
          <p:cNvSpPr>
            <a:spLocks noGrp="1"/>
          </p:cNvSpPr>
          <p:nvPr>
            <p:ph type="title" idx="4294967295"/>
          </p:nvPr>
        </p:nvSpPr>
        <p:spPr>
          <a:xfrm>
            <a:off x="729241" y="1502331"/>
            <a:ext cx="9864736" cy="646331"/>
          </a:xfrm>
        </p:spPr>
        <p:txBody>
          <a:bodyPr>
            <a:normAutofit fontScale="90000"/>
          </a:bodyPr>
          <a:lstStyle/>
          <a:p>
            <a:pPr algn="ctr"/>
            <a:r>
              <a:rPr lang="en-CA" dirty="0">
                <a:solidFill>
                  <a:schemeClr val="accent1">
                    <a:lumMod val="75000"/>
                  </a:schemeClr>
                </a:solidFill>
              </a:rPr>
              <a:t>Let’s write! </a:t>
            </a:r>
            <a:r>
              <a:rPr lang="en-CA" dirty="0" err="1">
                <a:solidFill>
                  <a:schemeClr val="accent6">
                    <a:lumMod val="50000"/>
                  </a:schemeClr>
                </a:solidFill>
              </a:rPr>
              <a:t>Écrivons</a:t>
            </a:r>
            <a:r>
              <a:rPr lang="en-CA" dirty="0">
                <a:solidFill>
                  <a:schemeClr val="accent6">
                    <a:lumMod val="50000"/>
                  </a:schemeClr>
                </a:solidFill>
              </a:rPr>
              <a:t> !</a:t>
            </a:r>
          </a:p>
        </p:txBody>
      </p:sp>
      <p:sp>
        <p:nvSpPr>
          <p:cNvPr id="4" name="Text Placeholder 3">
            <a:extLst>
              <a:ext uri="{FF2B5EF4-FFF2-40B4-BE49-F238E27FC236}">
                <a16:creationId xmlns:a16="http://schemas.microsoft.com/office/drawing/2014/main" id="{0387BE59-B0B5-49E1-B634-588ABA910DEF}"/>
              </a:ext>
            </a:extLst>
          </p:cNvPr>
          <p:cNvSpPr>
            <a:spLocks noGrp="1"/>
          </p:cNvSpPr>
          <p:nvPr>
            <p:ph type="body" idx="4294967295"/>
          </p:nvPr>
        </p:nvSpPr>
        <p:spPr>
          <a:xfrm rot="21276250">
            <a:off x="524141" y="2932346"/>
            <a:ext cx="5116082" cy="3431709"/>
          </a:xfrm>
          <a:custGeom>
            <a:avLst/>
            <a:gdLst>
              <a:gd name="connsiteX0" fmla="*/ 0 w 5116082"/>
              <a:gd name="connsiteY0" fmla="*/ 0 h 3431709"/>
              <a:gd name="connsiteX1" fmla="*/ 619614 w 5116082"/>
              <a:gd name="connsiteY1" fmla="*/ 0 h 3431709"/>
              <a:gd name="connsiteX2" fmla="*/ 1136907 w 5116082"/>
              <a:gd name="connsiteY2" fmla="*/ 0 h 3431709"/>
              <a:gd name="connsiteX3" fmla="*/ 1654200 w 5116082"/>
              <a:gd name="connsiteY3" fmla="*/ 0 h 3431709"/>
              <a:gd name="connsiteX4" fmla="*/ 2120332 w 5116082"/>
              <a:gd name="connsiteY4" fmla="*/ 0 h 3431709"/>
              <a:gd name="connsiteX5" fmla="*/ 2688785 w 5116082"/>
              <a:gd name="connsiteY5" fmla="*/ 0 h 3431709"/>
              <a:gd name="connsiteX6" fmla="*/ 3257239 w 5116082"/>
              <a:gd name="connsiteY6" fmla="*/ 0 h 3431709"/>
              <a:gd name="connsiteX7" fmla="*/ 3825692 w 5116082"/>
              <a:gd name="connsiteY7" fmla="*/ 0 h 3431709"/>
              <a:gd name="connsiteX8" fmla="*/ 4445307 w 5116082"/>
              <a:gd name="connsiteY8" fmla="*/ 0 h 3431709"/>
              <a:gd name="connsiteX9" fmla="*/ 5116082 w 5116082"/>
              <a:gd name="connsiteY9" fmla="*/ 0 h 3431709"/>
              <a:gd name="connsiteX10" fmla="*/ 5116082 w 5116082"/>
              <a:gd name="connsiteY10" fmla="*/ 503317 h 3431709"/>
              <a:gd name="connsiteX11" fmla="*/ 5116082 w 5116082"/>
              <a:gd name="connsiteY11" fmla="*/ 1109586 h 3431709"/>
              <a:gd name="connsiteX12" fmla="*/ 5116082 w 5116082"/>
              <a:gd name="connsiteY12" fmla="*/ 1715855 h 3431709"/>
              <a:gd name="connsiteX13" fmla="*/ 5116082 w 5116082"/>
              <a:gd name="connsiteY13" fmla="*/ 2219172 h 3431709"/>
              <a:gd name="connsiteX14" fmla="*/ 5116082 w 5116082"/>
              <a:gd name="connsiteY14" fmla="*/ 2688172 h 3431709"/>
              <a:gd name="connsiteX15" fmla="*/ 5116082 w 5116082"/>
              <a:gd name="connsiteY15" fmla="*/ 3431709 h 3431709"/>
              <a:gd name="connsiteX16" fmla="*/ 4701111 w 5116082"/>
              <a:gd name="connsiteY16" fmla="*/ 3431709 h 3431709"/>
              <a:gd name="connsiteX17" fmla="*/ 4234979 w 5116082"/>
              <a:gd name="connsiteY17" fmla="*/ 3431709 h 3431709"/>
              <a:gd name="connsiteX18" fmla="*/ 3820008 w 5116082"/>
              <a:gd name="connsiteY18" fmla="*/ 3431709 h 3431709"/>
              <a:gd name="connsiteX19" fmla="*/ 3200394 w 5116082"/>
              <a:gd name="connsiteY19" fmla="*/ 3431709 h 3431709"/>
              <a:gd name="connsiteX20" fmla="*/ 2734262 w 5116082"/>
              <a:gd name="connsiteY20" fmla="*/ 3431709 h 3431709"/>
              <a:gd name="connsiteX21" fmla="*/ 2268130 w 5116082"/>
              <a:gd name="connsiteY21" fmla="*/ 3431709 h 3431709"/>
              <a:gd name="connsiteX22" fmla="*/ 1750837 w 5116082"/>
              <a:gd name="connsiteY22" fmla="*/ 3431709 h 3431709"/>
              <a:gd name="connsiteX23" fmla="*/ 1080062 w 5116082"/>
              <a:gd name="connsiteY23" fmla="*/ 3431709 h 3431709"/>
              <a:gd name="connsiteX24" fmla="*/ 613930 w 5116082"/>
              <a:gd name="connsiteY24" fmla="*/ 3431709 h 3431709"/>
              <a:gd name="connsiteX25" fmla="*/ 0 w 5116082"/>
              <a:gd name="connsiteY25" fmla="*/ 3431709 h 3431709"/>
              <a:gd name="connsiteX26" fmla="*/ 0 w 5116082"/>
              <a:gd name="connsiteY26" fmla="*/ 2859758 h 3431709"/>
              <a:gd name="connsiteX27" fmla="*/ 0 w 5116082"/>
              <a:gd name="connsiteY27" fmla="*/ 2356440 h 3431709"/>
              <a:gd name="connsiteX28" fmla="*/ 0 w 5116082"/>
              <a:gd name="connsiteY28" fmla="*/ 1887440 h 3431709"/>
              <a:gd name="connsiteX29" fmla="*/ 0 w 5116082"/>
              <a:gd name="connsiteY29" fmla="*/ 1315488 h 3431709"/>
              <a:gd name="connsiteX30" fmla="*/ 0 w 5116082"/>
              <a:gd name="connsiteY30" fmla="*/ 674903 h 3431709"/>
              <a:gd name="connsiteX31" fmla="*/ 0 w 5116082"/>
              <a:gd name="connsiteY31" fmla="*/ 0 h 343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16082" h="3431709" fill="none" extrusionOk="0">
                <a:moveTo>
                  <a:pt x="0" y="0"/>
                </a:moveTo>
                <a:cubicBezTo>
                  <a:pt x="126806" y="-31517"/>
                  <a:pt x="372433" y="9302"/>
                  <a:pt x="619614" y="0"/>
                </a:cubicBezTo>
                <a:cubicBezTo>
                  <a:pt x="866795" y="-9302"/>
                  <a:pt x="966463" y="61772"/>
                  <a:pt x="1136907" y="0"/>
                </a:cubicBezTo>
                <a:cubicBezTo>
                  <a:pt x="1307351" y="-61772"/>
                  <a:pt x="1525420" y="33587"/>
                  <a:pt x="1654200" y="0"/>
                </a:cubicBezTo>
                <a:cubicBezTo>
                  <a:pt x="1782980" y="-33587"/>
                  <a:pt x="1889073" y="42588"/>
                  <a:pt x="2120332" y="0"/>
                </a:cubicBezTo>
                <a:cubicBezTo>
                  <a:pt x="2351591" y="-42588"/>
                  <a:pt x="2530718" y="18763"/>
                  <a:pt x="2688785" y="0"/>
                </a:cubicBezTo>
                <a:cubicBezTo>
                  <a:pt x="2846852" y="-18763"/>
                  <a:pt x="3072974" y="23321"/>
                  <a:pt x="3257239" y="0"/>
                </a:cubicBezTo>
                <a:cubicBezTo>
                  <a:pt x="3441504" y="-23321"/>
                  <a:pt x="3703570" y="29114"/>
                  <a:pt x="3825692" y="0"/>
                </a:cubicBezTo>
                <a:cubicBezTo>
                  <a:pt x="3947814" y="-29114"/>
                  <a:pt x="4177874" y="23014"/>
                  <a:pt x="4445307" y="0"/>
                </a:cubicBezTo>
                <a:cubicBezTo>
                  <a:pt x="4712741" y="-23014"/>
                  <a:pt x="4976477" y="29538"/>
                  <a:pt x="5116082" y="0"/>
                </a:cubicBezTo>
                <a:cubicBezTo>
                  <a:pt x="5145868" y="158249"/>
                  <a:pt x="5115985" y="274974"/>
                  <a:pt x="5116082" y="503317"/>
                </a:cubicBezTo>
                <a:cubicBezTo>
                  <a:pt x="5116179" y="731660"/>
                  <a:pt x="5061050" y="867616"/>
                  <a:pt x="5116082" y="1109586"/>
                </a:cubicBezTo>
                <a:cubicBezTo>
                  <a:pt x="5171114" y="1351556"/>
                  <a:pt x="5072797" y="1469812"/>
                  <a:pt x="5116082" y="1715855"/>
                </a:cubicBezTo>
                <a:cubicBezTo>
                  <a:pt x="5159367" y="1961898"/>
                  <a:pt x="5069185" y="1996839"/>
                  <a:pt x="5116082" y="2219172"/>
                </a:cubicBezTo>
                <a:cubicBezTo>
                  <a:pt x="5162979" y="2441505"/>
                  <a:pt x="5063698" y="2569052"/>
                  <a:pt x="5116082" y="2688172"/>
                </a:cubicBezTo>
                <a:cubicBezTo>
                  <a:pt x="5168466" y="2807292"/>
                  <a:pt x="5029723" y="3185828"/>
                  <a:pt x="5116082" y="3431709"/>
                </a:cubicBezTo>
                <a:cubicBezTo>
                  <a:pt x="4957432" y="3470417"/>
                  <a:pt x="4896067" y="3403484"/>
                  <a:pt x="4701111" y="3431709"/>
                </a:cubicBezTo>
                <a:cubicBezTo>
                  <a:pt x="4506155" y="3459934"/>
                  <a:pt x="4387790" y="3393376"/>
                  <a:pt x="4234979" y="3431709"/>
                </a:cubicBezTo>
                <a:cubicBezTo>
                  <a:pt x="4082168" y="3470042"/>
                  <a:pt x="3982828" y="3391057"/>
                  <a:pt x="3820008" y="3431709"/>
                </a:cubicBezTo>
                <a:cubicBezTo>
                  <a:pt x="3657188" y="3472361"/>
                  <a:pt x="3501088" y="3382981"/>
                  <a:pt x="3200394" y="3431709"/>
                </a:cubicBezTo>
                <a:cubicBezTo>
                  <a:pt x="2899700" y="3480437"/>
                  <a:pt x="2925277" y="3381114"/>
                  <a:pt x="2734262" y="3431709"/>
                </a:cubicBezTo>
                <a:cubicBezTo>
                  <a:pt x="2543247" y="3482304"/>
                  <a:pt x="2440497" y="3408135"/>
                  <a:pt x="2268130" y="3431709"/>
                </a:cubicBezTo>
                <a:cubicBezTo>
                  <a:pt x="2095763" y="3455283"/>
                  <a:pt x="1970112" y="3401302"/>
                  <a:pt x="1750837" y="3431709"/>
                </a:cubicBezTo>
                <a:cubicBezTo>
                  <a:pt x="1531562" y="3462116"/>
                  <a:pt x="1274742" y="3362412"/>
                  <a:pt x="1080062" y="3431709"/>
                </a:cubicBezTo>
                <a:cubicBezTo>
                  <a:pt x="885382" y="3501006"/>
                  <a:pt x="835858" y="3393095"/>
                  <a:pt x="613930" y="3431709"/>
                </a:cubicBezTo>
                <a:cubicBezTo>
                  <a:pt x="392002" y="3470323"/>
                  <a:pt x="149914" y="3423850"/>
                  <a:pt x="0" y="3431709"/>
                </a:cubicBezTo>
                <a:cubicBezTo>
                  <a:pt x="-24667" y="3203731"/>
                  <a:pt x="57519" y="3009079"/>
                  <a:pt x="0" y="2859758"/>
                </a:cubicBezTo>
                <a:cubicBezTo>
                  <a:pt x="-57519" y="2710437"/>
                  <a:pt x="5655" y="2557863"/>
                  <a:pt x="0" y="2356440"/>
                </a:cubicBezTo>
                <a:cubicBezTo>
                  <a:pt x="-5655" y="2155017"/>
                  <a:pt x="19666" y="2114062"/>
                  <a:pt x="0" y="1887440"/>
                </a:cubicBezTo>
                <a:cubicBezTo>
                  <a:pt x="-19666" y="1660818"/>
                  <a:pt x="61550" y="1452733"/>
                  <a:pt x="0" y="1315488"/>
                </a:cubicBezTo>
                <a:cubicBezTo>
                  <a:pt x="-61550" y="1178243"/>
                  <a:pt x="20890" y="875502"/>
                  <a:pt x="0" y="674903"/>
                </a:cubicBezTo>
                <a:cubicBezTo>
                  <a:pt x="-20890" y="474304"/>
                  <a:pt x="23807" y="206941"/>
                  <a:pt x="0" y="0"/>
                </a:cubicBezTo>
                <a:close/>
              </a:path>
              <a:path w="5116082" h="3431709" stroke="0" extrusionOk="0">
                <a:moveTo>
                  <a:pt x="0" y="0"/>
                </a:moveTo>
                <a:cubicBezTo>
                  <a:pt x="252352" y="-11530"/>
                  <a:pt x="390708" y="30859"/>
                  <a:pt x="517293" y="0"/>
                </a:cubicBezTo>
                <a:cubicBezTo>
                  <a:pt x="643878" y="-30859"/>
                  <a:pt x="973692" y="62346"/>
                  <a:pt x="1136907" y="0"/>
                </a:cubicBezTo>
                <a:cubicBezTo>
                  <a:pt x="1300122" y="-62346"/>
                  <a:pt x="1621703" y="14769"/>
                  <a:pt x="1807682" y="0"/>
                </a:cubicBezTo>
                <a:cubicBezTo>
                  <a:pt x="1993661" y="-14769"/>
                  <a:pt x="2100023" y="44106"/>
                  <a:pt x="2324975" y="0"/>
                </a:cubicBezTo>
                <a:cubicBezTo>
                  <a:pt x="2549927" y="-44106"/>
                  <a:pt x="2809630" y="62842"/>
                  <a:pt x="2944589" y="0"/>
                </a:cubicBezTo>
                <a:cubicBezTo>
                  <a:pt x="3079548" y="-62842"/>
                  <a:pt x="3331715" y="30438"/>
                  <a:pt x="3461882" y="0"/>
                </a:cubicBezTo>
                <a:cubicBezTo>
                  <a:pt x="3592049" y="-30438"/>
                  <a:pt x="3896026" y="3399"/>
                  <a:pt x="4132657" y="0"/>
                </a:cubicBezTo>
                <a:cubicBezTo>
                  <a:pt x="4369288" y="-3399"/>
                  <a:pt x="4684200" y="30182"/>
                  <a:pt x="5116082" y="0"/>
                </a:cubicBezTo>
                <a:cubicBezTo>
                  <a:pt x="5156623" y="231623"/>
                  <a:pt x="5109756" y="312400"/>
                  <a:pt x="5116082" y="469000"/>
                </a:cubicBezTo>
                <a:cubicBezTo>
                  <a:pt x="5122408" y="625600"/>
                  <a:pt x="5100978" y="711738"/>
                  <a:pt x="5116082" y="938000"/>
                </a:cubicBezTo>
                <a:cubicBezTo>
                  <a:pt x="5131186" y="1164262"/>
                  <a:pt x="5063961" y="1393048"/>
                  <a:pt x="5116082" y="1509952"/>
                </a:cubicBezTo>
                <a:cubicBezTo>
                  <a:pt x="5168203" y="1626856"/>
                  <a:pt x="5107379" y="1846997"/>
                  <a:pt x="5116082" y="2047586"/>
                </a:cubicBezTo>
                <a:cubicBezTo>
                  <a:pt x="5124785" y="2248175"/>
                  <a:pt x="5083438" y="2325449"/>
                  <a:pt x="5116082" y="2550904"/>
                </a:cubicBezTo>
                <a:cubicBezTo>
                  <a:pt x="5148726" y="2776359"/>
                  <a:pt x="5050141" y="3059057"/>
                  <a:pt x="5116082" y="3431709"/>
                </a:cubicBezTo>
                <a:cubicBezTo>
                  <a:pt x="4896993" y="3466239"/>
                  <a:pt x="4744421" y="3430607"/>
                  <a:pt x="4649950" y="3431709"/>
                </a:cubicBezTo>
                <a:cubicBezTo>
                  <a:pt x="4555479" y="3432811"/>
                  <a:pt x="4121951" y="3411676"/>
                  <a:pt x="3979175" y="3431709"/>
                </a:cubicBezTo>
                <a:cubicBezTo>
                  <a:pt x="3836399" y="3451742"/>
                  <a:pt x="3553527" y="3360661"/>
                  <a:pt x="3359561" y="3431709"/>
                </a:cubicBezTo>
                <a:cubicBezTo>
                  <a:pt x="3165595" y="3502757"/>
                  <a:pt x="3064334" y="3376985"/>
                  <a:pt x="2893429" y="3431709"/>
                </a:cubicBezTo>
                <a:cubicBezTo>
                  <a:pt x="2722524" y="3486433"/>
                  <a:pt x="2549716" y="3374933"/>
                  <a:pt x="2324975" y="3431709"/>
                </a:cubicBezTo>
                <a:cubicBezTo>
                  <a:pt x="2100234" y="3488485"/>
                  <a:pt x="1838476" y="3394128"/>
                  <a:pt x="1654200" y="3431709"/>
                </a:cubicBezTo>
                <a:cubicBezTo>
                  <a:pt x="1469924" y="3469290"/>
                  <a:pt x="1372873" y="3384476"/>
                  <a:pt x="1136907" y="3431709"/>
                </a:cubicBezTo>
                <a:cubicBezTo>
                  <a:pt x="900941" y="3478942"/>
                  <a:pt x="857444" y="3375553"/>
                  <a:pt x="619614" y="3431709"/>
                </a:cubicBezTo>
                <a:cubicBezTo>
                  <a:pt x="381784" y="3487865"/>
                  <a:pt x="253767" y="3420754"/>
                  <a:pt x="0" y="3431709"/>
                </a:cubicBezTo>
                <a:cubicBezTo>
                  <a:pt x="-44221" y="3163354"/>
                  <a:pt x="36709" y="3109750"/>
                  <a:pt x="0" y="2859758"/>
                </a:cubicBezTo>
                <a:cubicBezTo>
                  <a:pt x="-36709" y="2609766"/>
                  <a:pt x="7587" y="2521009"/>
                  <a:pt x="0" y="2390757"/>
                </a:cubicBezTo>
                <a:cubicBezTo>
                  <a:pt x="-7587" y="2260505"/>
                  <a:pt x="19686" y="2003063"/>
                  <a:pt x="0" y="1784489"/>
                </a:cubicBezTo>
                <a:cubicBezTo>
                  <a:pt x="-19686" y="1565915"/>
                  <a:pt x="44659" y="1419862"/>
                  <a:pt x="0" y="1315488"/>
                </a:cubicBezTo>
                <a:cubicBezTo>
                  <a:pt x="-44659" y="1211114"/>
                  <a:pt x="56483" y="917254"/>
                  <a:pt x="0" y="743537"/>
                </a:cubicBezTo>
                <a:cubicBezTo>
                  <a:pt x="-56483" y="569820"/>
                  <a:pt x="77678" y="296354"/>
                  <a:pt x="0" y="0"/>
                </a:cubicBezTo>
                <a:close/>
              </a:path>
            </a:pathLst>
          </a:custGeom>
          <a:solidFill>
            <a:schemeClr val="bg1"/>
          </a:solidFill>
          <a:ln w="38100">
            <a:solidFill>
              <a:schemeClr val="accent1">
                <a:lumMod val="50000"/>
              </a:schemeClr>
            </a:solidFill>
            <a:extLst>
              <a:ext uri="{C807C97D-BFC1-408E-A445-0C87EB9F89A2}">
                <ask:lineSketchStyleProps xmlns:ask="http://schemas.microsoft.com/office/drawing/2018/sketchyshapes" xmlns="" sd="3907997878">
                  <ask:type>
                    <ask:lineSketchScribble/>
                  </ask:type>
                </ask:lineSketchStyleProps>
              </a:ext>
            </a:extLst>
          </a:ln>
        </p:spPr>
        <p:txBody>
          <a:bodyPr>
            <a:normAutofit/>
          </a:bodyPr>
          <a:lstStyle/>
          <a:p>
            <a:pPr marL="109728" indent="0">
              <a:spcBef>
                <a:spcPts val="0"/>
              </a:spcBef>
              <a:spcAft>
                <a:spcPts val="600"/>
              </a:spcAft>
              <a:buNone/>
            </a:pPr>
            <a:r>
              <a:rPr lang="en-US" sz="2400" dirty="0"/>
              <a:t>Interview or profile a colleague</a:t>
            </a:r>
          </a:p>
          <a:p>
            <a:pPr marL="109728" indent="0">
              <a:spcBef>
                <a:spcPts val="0"/>
              </a:spcBef>
              <a:spcAft>
                <a:spcPts val="600"/>
              </a:spcAft>
              <a:buNone/>
            </a:pPr>
            <a:r>
              <a:rPr lang="en-US" sz="2400" dirty="0"/>
              <a:t>Tell us about a time when….</a:t>
            </a:r>
          </a:p>
          <a:p>
            <a:pPr marL="411480" lvl="1" indent="0">
              <a:spcBef>
                <a:spcPts val="0"/>
              </a:spcBef>
              <a:spcAft>
                <a:spcPts val="600"/>
              </a:spcAft>
              <a:buNone/>
            </a:pPr>
            <a:r>
              <a:rPr lang="en-US" sz="2400" dirty="0"/>
              <a:t>You changed your thinking</a:t>
            </a:r>
          </a:p>
          <a:p>
            <a:pPr marL="411480" lvl="1" indent="0">
              <a:spcBef>
                <a:spcPts val="0"/>
              </a:spcBef>
              <a:spcAft>
                <a:spcPts val="600"/>
              </a:spcAft>
              <a:buNone/>
            </a:pPr>
            <a:r>
              <a:rPr lang="en-US" sz="2400" dirty="0"/>
              <a:t>You had a profound experience</a:t>
            </a:r>
            <a:endParaRPr lang="en-CA" sz="2400" dirty="0"/>
          </a:p>
          <a:p>
            <a:pPr marL="402336" lvl="1" indent="0">
              <a:spcBef>
                <a:spcPts val="0"/>
              </a:spcBef>
              <a:spcAft>
                <a:spcPts val="600"/>
              </a:spcAft>
              <a:buNone/>
            </a:pPr>
            <a:r>
              <a:rPr lang="en-CA" sz="2200" dirty="0"/>
              <a:t>You bounced back after something difficult</a:t>
            </a:r>
          </a:p>
          <a:p>
            <a:pPr marL="402336" lvl="1" indent="0">
              <a:spcBef>
                <a:spcPts val="0"/>
              </a:spcBef>
              <a:spcAft>
                <a:spcPts val="600"/>
              </a:spcAft>
              <a:buNone/>
            </a:pPr>
            <a:r>
              <a:rPr lang="en-CA" sz="2200" dirty="0"/>
              <a:t>You tried something new</a:t>
            </a:r>
            <a:endParaRPr lang="en-US" sz="2200" dirty="0"/>
          </a:p>
        </p:txBody>
      </p:sp>
      <p:sp>
        <p:nvSpPr>
          <p:cNvPr id="5" name="TextBox 4">
            <a:extLst>
              <a:ext uri="{FF2B5EF4-FFF2-40B4-BE49-F238E27FC236}">
                <a16:creationId xmlns:a16="http://schemas.microsoft.com/office/drawing/2014/main" id="{35B01A2F-D4D8-4A7F-A342-AC7B6C106AEA}"/>
              </a:ext>
            </a:extLst>
          </p:cNvPr>
          <p:cNvSpPr txBox="1"/>
          <p:nvPr/>
        </p:nvSpPr>
        <p:spPr>
          <a:xfrm rot="216543">
            <a:off x="5851260" y="2815788"/>
            <a:ext cx="5748471" cy="3431709"/>
          </a:xfrm>
          <a:custGeom>
            <a:avLst/>
            <a:gdLst>
              <a:gd name="connsiteX0" fmla="*/ 0 w 5748471"/>
              <a:gd name="connsiteY0" fmla="*/ 0 h 3431709"/>
              <a:gd name="connsiteX1" fmla="*/ 517362 w 5748471"/>
              <a:gd name="connsiteY1" fmla="*/ 0 h 3431709"/>
              <a:gd name="connsiteX2" fmla="*/ 919755 w 5748471"/>
              <a:gd name="connsiteY2" fmla="*/ 0 h 3431709"/>
              <a:gd name="connsiteX3" fmla="*/ 1609572 w 5748471"/>
              <a:gd name="connsiteY3" fmla="*/ 0 h 3431709"/>
              <a:gd name="connsiteX4" fmla="*/ 2126934 w 5748471"/>
              <a:gd name="connsiteY4" fmla="*/ 0 h 3431709"/>
              <a:gd name="connsiteX5" fmla="*/ 2644297 w 5748471"/>
              <a:gd name="connsiteY5" fmla="*/ 0 h 3431709"/>
              <a:gd name="connsiteX6" fmla="*/ 3334113 w 5748471"/>
              <a:gd name="connsiteY6" fmla="*/ 0 h 3431709"/>
              <a:gd name="connsiteX7" fmla="*/ 3793991 w 5748471"/>
              <a:gd name="connsiteY7" fmla="*/ 0 h 3431709"/>
              <a:gd name="connsiteX8" fmla="*/ 4483807 w 5748471"/>
              <a:gd name="connsiteY8" fmla="*/ 0 h 3431709"/>
              <a:gd name="connsiteX9" fmla="*/ 5173624 w 5748471"/>
              <a:gd name="connsiteY9" fmla="*/ 0 h 3431709"/>
              <a:gd name="connsiteX10" fmla="*/ 5748471 w 5748471"/>
              <a:gd name="connsiteY10" fmla="*/ 0 h 3431709"/>
              <a:gd name="connsiteX11" fmla="*/ 5748471 w 5748471"/>
              <a:gd name="connsiteY11" fmla="*/ 640586 h 3431709"/>
              <a:gd name="connsiteX12" fmla="*/ 5748471 w 5748471"/>
              <a:gd name="connsiteY12" fmla="*/ 1246854 h 3431709"/>
              <a:gd name="connsiteX13" fmla="*/ 5748471 w 5748471"/>
              <a:gd name="connsiteY13" fmla="*/ 1715854 h 3431709"/>
              <a:gd name="connsiteX14" fmla="*/ 5748471 w 5748471"/>
              <a:gd name="connsiteY14" fmla="*/ 2287806 h 3431709"/>
              <a:gd name="connsiteX15" fmla="*/ 5748471 w 5748471"/>
              <a:gd name="connsiteY15" fmla="*/ 2859757 h 3431709"/>
              <a:gd name="connsiteX16" fmla="*/ 5748471 w 5748471"/>
              <a:gd name="connsiteY16" fmla="*/ 3431709 h 3431709"/>
              <a:gd name="connsiteX17" fmla="*/ 5116139 w 5748471"/>
              <a:gd name="connsiteY17" fmla="*/ 3431709 h 3431709"/>
              <a:gd name="connsiteX18" fmla="*/ 4541292 w 5748471"/>
              <a:gd name="connsiteY18" fmla="*/ 3431709 h 3431709"/>
              <a:gd name="connsiteX19" fmla="*/ 4138899 w 5748471"/>
              <a:gd name="connsiteY19" fmla="*/ 3431709 h 3431709"/>
              <a:gd name="connsiteX20" fmla="*/ 3679021 w 5748471"/>
              <a:gd name="connsiteY20" fmla="*/ 3431709 h 3431709"/>
              <a:gd name="connsiteX21" fmla="*/ 2989205 w 5748471"/>
              <a:gd name="connsiteY21" fmla="*/ 3431709 h 3431709"/>
              <a:gd name="connsiteX22" fmla="*/ 2414358 w 5748471"/>
              <a:gd name="connsiteY22" fmla="*/ 3431709 h 3431709"/>
              <a:gd name="connsiteX23" fmla="*/ 1954480 w 5748471"/>
              <a:gd name="connsiteY23" fmla="*/ 3431709 h 3431709"/>
              <a:gd name="connsiteX24" fmla="*/ 1379633 w 5748471"/>
              <a:gd name="connsiteY24" fmla="*/ 3431709 h 3431709"/>
              <a:gd name="connsiteX25" fmla="*/ 977240 w 5748471"/>
              <a:gd name="connsiteY25" fmla="*/ 3431709 h 3431709"/>
              <a:gd name="connsiteX26" fmla="*/ 574847 w 5748471"/>
              <a:gd name="connsiteY26" fmla="*/ 3431709 h 3431709"/>
              <a:gd name="connsiteX27" fmla="*/ 0 w 5748471"/>
              <a:gd name="connsiteY27" fmla="*/ 3431709 h 3431709"/>
              <a:gd name="connsiteX28" fmla="*/ 0 w 5748471"/>
              <a:gd name="connsiteY28" fmla="*/ 2928392 h 3431709"/>
              <a:gd name="connsiteX29" fmla="*/ 0 w 5748471"/>
              <a:gd name="connsiteY29" fmla="*/ 2287806 h 3431709"/>
              <a:gd name="connsiteX30" fmla="*/ 0 w 5748471"/>
              <a:gd name="connsiteY30" fmla="*/ 1750172 h 3431709"/>
              <a:gd name="connsiteX31" fmla="*/ 0 w 5748471"/>
              <a:gd name="connsiteY31" fmla="*/ 1281171 h 3431709"/>
              <a:gd name="connsiteX32" fmla="*/ 0 w 5748471"/>
              <a:gd name="connsiteY32" fmla="*/ 674903 h 3431709"/>
              <a:gd name="connsiteX33" fmla="*/ 0 w 5748471"/>
              <a:gd name="connsiteY33" fmla="*/ 0 h 343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48471" h="3431709" extrusionOk="0">
                <a:moveTo>
                  <a:pt x="0" y="0"/>
                </a:moveTo>
                <a:cubicBezTo>
                  <a:pt x="122143" y="-20437"/>
                  <a:pt x="389403" y="17258"/>
                  <a:pt x="517362" y="0"/>
                </a:cubicBezTo>
                <a:cubicBezTo>
                  <a:pt x="645321" y="-17258"/>
                  <a:pt x="720468" y="47186"/>
                  <a:pt x="919755" y="0"/>
                </a:cubicBezTo>
                <a:cubicBezTo>
                  <a:pt x="1119042" y="-47186"/>
                  <a:pt x="1406708" y="67445"/>
                  <a:pt x="1609572" y="0"/>
                </a:cubicBezTo>
                <a:cubicBezTo>
                  <a:pt x="1812436" y="-67445"/>
                  <a:pt x="2017664" y="11461"/>
                  <a:pt x="2126934" y="0"/>
                </a:cubicBezTo>
                <a:cubicBezTo>
                  <a:pt x="2236204" y="-11461"/>
                  <a:pt x="2481994" y="56067"/>
                  <a:pt x="2644297" y="0"/>
                </a:cubicBezTo>
                <a:cubicBezTo>
                  <a:pt x="2806600" y="-56067"/>
                  <a:pt x="3110385" y="31272"/>
                  <a:pt x="3334113" y="0"/>
                </a:cubicBezTo>
                <a:cubicBezTo>
                  <a:pt x="3557841" y="-31272"/>
                  <a:pt x="3594489" y="2392"/>
                  <a:pt x="3793991" y="0"/>
                </a:cubicBezTo>
                <a:cubicBezTo>
                  <a:pt x="3993493" y="-2392"/>
                  <a:pt x="4184791" y="28167"/>
                  <a:pt x="4483807" y="0"/>
                </a:cubicBezTo>
                <a:cubicBezTo>
                  <a:pt x="4782823" y="-28167"/>
                  <a:pt x="5024849" y="7827"/>
                  <a:pt x="5173624" y="0"/>
                </a:cubicBezTo>
                <a:cubicBezTo>
                  <a:pt x="5322399" y="-7827"/>
                  <a:pt x="5494469" y="54149"/>
                  <a:pt x="5748471" y="0"/>
                </a:cubicBezTo>
                <a:cubicBezTo>
                  <a:pt x="5821803" y="245165"/>
                  <a:pt x="5733198" y="491941"/>
                  <a:pt x="5748471" y="640586"/>
                </a:cubicBezTo>
                <a:cubicBezTo>
                  <a:pt x="5763744" y="789231"/>
                  <a:pt x="5729087" y="972064"/>
                  <a:pt x="5748471" y="1246854"/>
                </a:cubicBezTo>
                <a:cubicBezTo>
                  <a:pt x="5767855" y="1521644"/>
                  <a:pt x="5729734" y="1502889"/>
                  <a:pt x="5748471" y="1715854"/>
                </a:cubicBezTo>
                <a:cubicBezTo>
                  <a:pt x="5767208" y="1928819"/>
                  <a:pt x="5725761" y="2013147"/>
                  <a:pt x="5748471" y="2287806"/>
                </a:cubicBezTo>
                <a:cubicBezTo>
                  <a:pt x="5771181" y="2562465"/>
                  <a:pt x="5696595" y="2739381"/>
                  <a:pt x="5748471" y="2859757"/>
                </a:cubicBezTo>
                <a:cubicBezTo>
                  <a:pt x="5800347" y="2980133"/>
                  <a:pt x="5709006" y="3172526"/>
                  <a:pt x="5748471" y="3431709"/>
                </a:cubicBezTo>
                <a:cubicBezTo>
                  <a:pt x="5499921" y="3496731"/>
                  <a:pt x="5326650" y="3408033"/>
                  <a:pt x="5116139" y="3431709"/>
                </a:cubicBezTo>
                <a:cubicBezTo>
                  <a:pt x="4905628" y="3455385"/>
                  <a:pt x="4777585" y="3419574"/>
                  <a:pt x="4541292" y="3431709"/>
                </a:cubicBezTo>
                <a:cubicBezTo>
                  <a:pt x="4304999" y="3443844"/>
                  <a:pt x="4331985" y="3394348"/>
                  <a:pt x="4138899" y="3431709"/>
                </a:cubicBezTo>
                <a:cubicBezTo>
                  <a:pt x="3945813" y="3469070"/>
                  <a:pt x="3812227" y="3396056"/>
                  <a:pt x="3679021" y="3431709"/>
                </a:cubicBezTo>
                <a:cubicBezTo>
                  <a:pt x="3545815" y="3467362"/>
                  <a:pt x="3139672" y="3377951"/>
                  <a:pt x="2989205" y="3431709"/>
                </a:cubicBezTo>
                <a:cubicBezTo>
                  <a:pt x="2838738" y="3485467"/>
                  <a:pt x="2696576" y="3364117"/>
                  <a:pt x="2414358" y="3431709"/>
                </a:cubicBezTo>
                <a:cubicBezTo>
                  <a:pt x="2132140" y="3499301"/>
                  <a:pt x="2092880" y="3404975"/>
                  <a:pt x="1954480" y="3431709"/>
                </a:cubicBezTo>
                <a:cubicBezTo>
                  <a:pt x="1816080" y="3458443"/>
                  <a:pt x="1628506" y="3383441"/>
                  <a:pt x="1379633" y="3431709"/>
                </a:cubicBezTo>
                <a:cubicBezTo>
                  <a:pt x="1130760" y="3479977"/>
                  <a:pt x="1153408" y="3384356"/>
                  <a:pt x="977240" y="3431709"/>
                </a:cubicBezTo>
                <a:cubicBezTo>
                  <a:pt x="801072" y="3479062"/>
                  <a:pt x="750050" y="3413369"/>
                  <a:pt x="574847" y="3431709"/>
                </a:cubicBezTo>
                <a:cubicBezTo>
                  <a:pt x="399644" y="3450049"/>
                  <a:pt x="166634" y="3392028"/>
                  <a:pt x="0" y="3431709"/>
                </a:cubicBezTo>
                <a:cubicBezTo>
                  <a:pt x="-41968" y="3306327"/>
                  <a:pt x="12264" y="3061780"/>
                  <a:pt x="0" y="2928392"/>
                </a:cubicBezTo>
                <a:cubicBezTo>
                  <a:pt x="-12264" y="2795004"/>
                  <a:pt x="38282" y="2577022"/>
                  <a:pt x="0" y="2287806"/>
                </a:cubicBezTo>
                <a:cubicBezTo>
                  <a:pt x="-38282" y="1998590"/>
                  <a:pt x="269" y="1971935"/>
                  <a:pt x="0" y="1750172"/>
                </a:cubicBezTo>
                <a:cubicBezTo>
                  <a:pt x="-269" y="1528409"/>
                  <a:pt x="53872" y="1435701"/>
                  <a:pt x="0" y="1281171"/>
                </a:cubicBezTo>
                <a:cubicBezTo>
                  <a:pt x="-53872" y="1126641"/>
                  <a:pt x="48307" y="880454"/>
                  <a:pt x="0" y="674903"/>
                </a:cubicBezTo>
                <a:cubicBezTo>
                  <a:pt x="-48307" y="469352"/>
                  <a:pt x="63961" y="148606"/>
                  <a:pt x="0" y="0"/>
                </a:cubicBezTo>
                <a:close/>
              </a:path>
            </a:pathLst>
          </a:custGeom>
          <a:solidFill>
            <a:schemeClr val="bg1"/>
          </a:solidFill>
          <a:ln w="38100">
            <a:solidFill>
              <a:schemeClr val="accent6">
                <a:lumMod val="50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spcAft>
                <a:spcPts val="600"/>
              </a:spcAft>
            </a:pPr>
            <a:r>
              <a:rPr lang="fr-FR" sz="2400" dirty="0">
                <a:solidFill>
                  <a:schemeClr val="accent6">
                    <a:lumMod val="50000"/>
                  </a:schemeClr>
                </a:solidFill>
              </a:rPr>
              <a:t>Interview ou profil d'un collègue</a:t>
            </a:r>
          </a:p>
          <a:p>
            <a:pPr>
              <a:spcAft>
                <a:spcPts val="600"/>
              </a:spcAft>
            </a:pPr>
            <a:r>
              <a:rPr lang="fr-FR" sz="2400" dirty="0">
                <a:solidFill>
                  <a:schemeClr val="accent6">
                    <a:lumMod val="50000"/>
                  </a:schemeClr>
                </a:solidFill>
              </a:rPr>
              <a:t>Racontez-nous un moment où....</a:t>
            </a:r>
          </a:p>
          <a:p>
            <a:pPr lvl="1">
              <a:spcAft>
                <a:spcPts val="600"/>
              </a:spcAft>
            </a:pPr>
            <a:r>
              <a:rPr lang="fr-FR" sz="2400" dirty="0">
                <a:solidFill>
                  <a:schemeClr val="accent6">
                    <a:lumMod val="50000"/>
                  </a:schemeClr>
                </a:solidFill>
              </a:rPr>
              <a:t>Vous avez changé votre façon de penser</a:t>
            </a:r>
          </a:p>
          <a:p>
            <a:pPr lvl="1">
              <a:spcAft>
                <a:spcPts val="600"/>
              </a:spcAft>
            </a:pPr>
            <a:r>
              <a:rPr lang="fr-FR" sz="2400" dirty="0">
                <a:solidFill>
                  <a:schemeClr val="accent6">
                    <a:lumMod val="50000"/>
                  </a:schemeClr>
                </a:solidFill>
              </a:rPr>
              <a:t>Vous avez vécu une expérience profonde</a:t>
            </a:r>
          </a:p>
          <a:p>
            <a:pPr lvl="1">
              <a:spcAft>
                <a:spcPts val="600"/>
              </a:spcAft>
            </a:pPr>
            <a:r>
              <a:rPr lang="fr-FR" sz="2400" dirty="0">
                <a:solidFill>
                  <a:schemeClr val="accent6">
                    <a:lumMod val="50000"/>
                  </a:schemeClr>
                </a:solidFill>
              </a:rPr>
              <a:t>Vous avez rebondi après un événement difficile</a:t>
            </a:r>
          </a:p>
          <a:p>
            <a:pPr lvl="1">
              <a:spcAft>
                <a:spcPts val="600"/>
              </a:spcAft>
            </a:pPr>
            <a:r>
              <a:rPr lang="fr-FR" sz="2400" dirty="0">
                <a:solidFill>
                  <a:schemeClr val="accent6">
                    <a:lumMod val="50000"/>
                  </a:schemeClr>
                </a:solidFill>
              </a:rPr>
              <a:t>Vous avez essayé quelque chose de nouveau</a:t>
            </a:r>
            <a:endParaRPr lang="en-CA" sz="2400" dirty="0">
              <a:solidFill>
                <a:schemeClr val="accent6">
                  <a:lumMod val="50000"/>
                </a:schemeClr>
              </a:solidFill>
            </a:endParaRPr>
          </a:p>
        </p:txBody>
      </p:sp>
      <p:sp>
        <p:nvSpPr>
          <p:cNvPr id="6" name="TextBox 5">
            <a:extLst>
              <a:ext uri="{FF2B5EF4-FFF2-40B4-BE49-F238E27FC236}">
                <a16:creationId xmlns:a16="http://schemas.microsoft.com/office/drawing/2014/main" id="{EBBB2DA9-3C9E-4132-BBFA-38614C97E068}"/>
              </a:ext>
            </a:extLst>
          </p:cNvPr>
          <p:cNvSpPr txBox="1"/>
          <p:nvPr/>
        </p:nvSpPr>
        <p:spPr>
          <a:xfrm>
            <a:off x="7156335" y="2058055"/>
            <a:ext cx="3049233" cy="646331"/>
          </a:xfrm>
          <a:prstGeom prst="rect">
            <a:avLst/>
          </a:prstGeom>
          <a:noFill/>
          <a:ln>
            <a:solidFill>
              <a:schemeClr val="bg1"/>
            </a:solidFill>
            <a:extLst>
              <a:ext uri="{C807C97D-BFC1-408E-A445-0C87EB9F89A2}">
                <ask:lineSketchStyleProps xmlns:ask="http://schemas.microsoft.com/office/drawing/2018/sketchyshapes" xmlns="" sd="3266195243">
                  <a:custGeom>
                    <a:avLst/>
                    <a:gdLst>
                      <a:gd name="connsiteX0" fmla="*/ 0 w 3049233"/>
                      <a:gd name="connsiteY0" fmla="*/ 0 h 646331"/>
                      <a:gd name="connsiteX1" fmla="*/ 447221 w 3049233"/>
                      <a:gd name="connsiteY1" fmla="*/ 0 h 646331"/>
                      <a:gd name="connsiteX2" fmla="*/ 1016411 w 3049233"/>
                      <a:gd name="connsiteY2" fmla="*/ 0 h 646331"/>
                      <a:gd name="connsiteX3" fmla="*/ 1494124 w 3049233"/>
                      <a:gd name="connsiteY3" fmla="*/ 0 h 646331"/>
                      <a:gd name="connsiteX4" fmla="*/ 2002330 w 3049233"/>
                      <a:gd name="connsiteY4" fmla="*/ 0 h 646331"/>
                      <a:gd name="connsiteX5" fmla="*/ 2510535 w 3049233"/>
                      <a:gd name="connsiteY5" fmla="*/ 0 h 646331"/>
                      <a:gd name="connsiteX6" fmla="*/ 3049233 w 3049233"/>
                      <a:gd name="connsiteY6" fmla="*/ 0 h 646331"/>
                      <a:gd name="connsiteX7" fmla="*/ 3049233 w 3049233"/>
                      <a:gd name="connsiteY7" fmla="*/ 310239 h 646331"/>
                      <a:gd name="connsiteX8" fmla="*/ 3049233 w 3049233"/>
                      <a:gd name="connsiteY8" fmla="*/ 646331 h 646331"/>
                      <a:gd name="connsiteX9" fmla="*/ 2632504 w 3049233"/>
                      <a:gd name="connsiteY9" fmla="*/ 646331 h 646331"/>
                      <a:gd name="connsiteX10" fmla="*/ 2215776 w 3049233"/>
                      <a:gd name="connsiteY10" fmla="*/ 646331 h 646331"/>
                      <a:gd name="connsiteX11" fmla="*/ 1677078 w 3049233"/>
                      <a:gd name="connsiteY11" fmla="*/ 646331 h 646331"/>
                      <a:gd name="connsiteX12" fmla="*/ 1168873 w 3049233"/>
                      <a:gd name="connsiteY12" fmla="*/ 646331 h 646331"/>
                      <a:gd name="connsiteX13" fmla="*/ 721652 w 3049233"/>
                      <a:gd name="connsiteY13" fmla="*/ 646331 h 646331"/>
                      <a:gd name="connsiteX14" fmla="*/ 0 w 3049233"/>
                      <a:gd name="connsiteY14" fmla="*/ 646331 h 646331"/>
                      <a:gd name="connsiteX15" fmla="*/ 0 w 3049233"/>
                      <a:gd name="connsiteY15" fmla="*/ 310239 h 646331"/>
                      <a:gd name="connsiteX16" fmla="*/ 0 w 3049233"/>
                      <a:gd name="connsiteY1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9233" h="646331" fill="none" extrusionOk="0">
                        <a:moveTo>
                          <a:pt x="0" y="0"/>
                        </a:moveTo>
                        <a:cubicBezTo>
                          <a:pt x="208715" y="-26622"/>
                          <a:pt x="319248" y="38902"/>
                          <a:pt x="447221" y="0"/>
                        </a:cubicBezTo>
                        <a:cubicBezTo>
                          <a:pt x="575194" y="-38902"/>
                          <a:pt x="792593" y="49495"/>
                          <a:pt x="1016411" y="0"/>
                        </a:cubicBezTo>
                        <a:cubicBezTo>
                          <a:pt x="1240229" y="-49495"/>
                          <a:pt x="1374657" y="10247"/>
                          <a:pt x="1494124" y="0"/>
                        </a:cubicBezTo>
                        <a:cubicBezTo>
                          <a:pt x="1613591" y="-10247"/>
                          <a:pt x="1774758" y="58912"/>
                          <a:pt x="2002330" y="0"/>
                        </a:cubicBezTo>
                        <a:cubicBezTo>
                          <a:pt x="2229902" y="-58912"/>
                          <a:pt x="2274606" y="32490"/>
                          <a:pt x="2510535" y="0"/>
                        </a:cubicBezTo>
                        <a:cubicBezTo>
                          <a:pt x="2746464" y="-32490"/>
                          <a:pt x="2811685" y="60638"/>
                          <a:pt x="3049233" y="0"/>
                        </a:cubicBezTo>
                        <a:cubicBezTo>
                          <a:pt x="3072818" y="80621"/>
                          <a:pt x="3015838" y="174016"/>
                          <a:pt x="3049233" y="310239"/>
                        </a:cubicBezTo>
                        <a:cubicBezTo>
                          <a:pt x="3082628" y="446462"/>
                          <a:pt x="3038224" y="522389"/>
                          <a:pt x="3049233" y="646331"/>
                        </a:cubicBezTo>
                        <a:cubicBezTo>
                          <a:pt x="2866726" y="674363"/>
                          <a:pt x="2754628" y="609347"/>
                          <a:pt x="2632504" y="646331"/>
                        </a:cubicBezTo>
                        <a:cubicBezTo>
                          <a:pt x="2510380" y="683315"/>
                          <a:pt x="2368993" y="639313"/>
                          <a:pt x="2215776" y="646331"/>
                        </a:cubicBezTo>
                        <a:cubicBezTo>
                          <a:pt x="2062559" y="653349"/>
                          <a:pt x="1792182" y="591487"/>
                          <a:pt x="1677078" y="646331"/>
                        </a:cubicBezTo>
                        <a:cubicBezTo>
                          <a:pt x="1561974" y="701175"/>
                          <a:pt x="1304155" y="646119"/>
                          <a:pt x="1168873" y="646331"/>
                        </a:cubicBezTo>
                        <a:cubicBezTo>
                          <a:pt x="1033591" y="646543"/>
                          <a:pt x="830125" y="625329"/>
                          <a:pt x="721652" y="646331"/>
                        </a:cubicBezTo>
                        <a:cubicBezTo>
                          <a:pt x="613179" y="667333"/>
                          <a:pt x="253056" y="617186"/>
                          <a:pt x="0" y="646331"/>
                        </a:cubicBezTo>
                        <a:cubicBezTo>
                          <a:pt x="-876" y="559469"/>
                          <a:pt x="13220" y="412599"/>
                          <a:pt x="0" y="310239"/>
                        </a:cubicBezTo>
                        <a:cubicBezTo>
                          <a:pt x="-13220" y="207879"/>
                          <a:pt x="19642" y="97408"/>
                          <a:pt x="0" y="0"/>
                        </a:cubicBezTo>
                        <a:close/>
                      </a:path>
                      <a:path w="3049233" h="646331" stroke="0" extrusionOk="0">
                        <a:moveTo>
                          <a:pt x="0" y="0"/>
                        </a:moveTo>
                        <a:cubicBezTo>
                          <a:pt x="219779" y="-16275"/>
                          <a:pt x="263278" y="18864"/>
                          <a:pt x="477713" y="0"/>
                        </a:cubicBezTo>
                        <a:cubicBezTo>
                          <a:pt x="692148" y="-18864"/>
                          <a:pt x="879639" y="5688"/>
                          <a:pt x="1016411" y="0"/>
                        </a:cubicBezTo>
                        <a:cubicBezTo>
                          <a:pt x="1153183" y="-5688"/>
                          <a:pt x="1337828" y="30884"/>
                          <a:pt x="1555109" y="0"/>
                        </a:cubicBezTo>
                        <a:cubicBezTo>
                          <a:pt x="1772390" y="-30884"/>
                          <a:pt x="1923665" y="290"/>
                          <a:pt x="2063314" y="0"/>
                        </a:cubicBezTo>
                        <a:cubicBezTo>
                          <a:pt x="2202963" y="-290"/>
                          <a:pt x="2326570" y="20248"/>
                          <a:pt x="2571520" y="0"/>
                        </a:cubicBezTo>
                        <a:cubicBezTo>
                          <a:pt x="2816470" y="-20248"/>
                          <a:pt x="2832057" y="25471"/>
                          <a:pt x="3049233" y="0"/>
                        </a:cubicBezTo>
                        <a:cubicBezTo>
                          <a:pt x="3085896" y="113883"/>
                          <a:pt x="3031464" y="192729"/>
                          <a:pt x="3049233" y="310239"/>
                        </a:cubicBezTo>
                        <a:cubicBezTo>
                          <a:pt x="3067002" y="427749"/>
                          <a:pt x="3019359" y="570056"/>
                          <a:pt x="3049233" y="646331"/>
                        </a:cubicBezTo>
                        <a:cubicBezTo>
                          <a:pt x="2845407" y="697256"/>
                          <a:pt x="2808490" y="590155"/>
                          <a:pt x="2571520" y="646331"/>
                        </a:cubicBezTo>
                        <a:cubicBezTo>
                          <a:pt x="2334550" y="702507"/>
                          <a:pt x="2199009" y="582334"/>
                          <a:pt x="2032822" y="646331"/>
                        </a:cubicBezTo>
                        <a:cubicBezTo>
                          <a:pt x="1866635" y="710328"/>
                          <a:pt x="1616824" y="589434"/>
                          <a:pt x="1463632" y="646331"/>
                        </a:cubicBezTo>
                        <a:cubicBezTo>
                          <a:pt x="1310440" y="703228"/>
                          <a:pt x="1174541" y="632289"/>
                          <a:pt x="985919" y="646331"/>
                        </a:cubicBezTo>
                        <a:cubicBezTo>
                          <a:pt x="797297" y="660373"/>
                          <a:pt x="690192" y="645492"/>
                          <a:pt x="569190" y="646331"/>
                        </a:cubicBezTo>
                        <a:cubicBezTo>
                          <a:pt x="448188" y="647170"/>
                          <a:pt x="261231" y="606856"/>
                          <a:pt x="0" y="646331"/>
                        </a:cubicBezTo>
                        <a:cubicBezTo>
                          <a:pt x="-6429" y="485789"/>
                          <a:pt x="4364" y="468398"/>
                          <a:pt x="0" y="323166"/>
                        </a:cubicBezTo>
                        <a:cubicBezTo>
                          <a:pt x="-4364" y="177934"/>
                          <a:pt x="7629" y="135693"/>
                          <a:pt x="0" y="0"/>
                        </a:cubicBezTo>
                        <a:close/>
                      </a:path>
                    </a:pathLst>
                  </a:custGeom>
                  <ask:type>
                    <ask:lineSketchNone/>
                  </ask:type>
                </ask:lineSketchStyleProps>
              </a:ext>
            </a:extLst>
          </a:ln>
        </p:spPr>
        <p:txBody>
          <a:bodyPr wrap="none" rtlCol="0">
            <a:spAutoFit/>
          </a:bodyPr>
          <a:lstStyle/>
          <a:p>
            <a:r>
              <a:rPr lang="en-CA" sz="3600" dirty="0">
                <a:solidFill>
                  <a:schemeClr val="accent6">
                    <a:lumMod val="50000"/>
                  </a:schemeClr>
                </a:solidFill>
              </a:rPr>
              <a:t>Banque </a:t>
            </a:r>
            <a:r>
              <a:rPr lang="en-CA" sz="3600" dirty="0" err="1">
                <a:solidFill>
                  <a:schemeClr val="accent6">
                    <a:lumMod val="50000"/>
                  </a:schemeClr>
                </a:solidFill>
              </a:rPr>
              <a:t>d'idées</a:t>
            </a:r>
            <a:endParaRPr lang="en-CA" sz="3600" dirty="0">
              <a:solidFill>
                <a:schemeClr val="accent6">
                  <a:lumMod val="50000"/>
                </a:schemeClr>
              </a:solidFill>
            </a:endParaRPr>
          </a:p>
        </p:txBody>
      </p:sp>
      <p:sp>
        <p:nvSpPr>
          <p:cNvPr id="7" name="TextBox 6">
            <a:extLst>
              <a:ext uri="{FF2B5EF4-FFF2-40B4-BE49-F238E27FC236}">
                <a16:creationId xmlns:a16="http://schemas.microsoft.com/office/drawing/2014/main" id="{109000C0-FAFE-4121-A0A3-1B1B8E556A80}"/>
              </a:ext>
            </a:extLst>
          </p:cNvPr>
          <p:cNvSpPr txBox="1"/>
          <p:nvPr/>
        </p:nvSpPr>
        <p:spPr>
          <a:xfrm>
            <a:off x="1892288" y="2058055"/>
            <a:ext cx="2013693" cy="646331"/>
          </a:xfrm>
          <a:prstGeom prst="rect">
            <a:avLst/>
          </a:prstGeom>
          <a:noFill/>
          <a:ln>
            <a:solidFill>
              <a:schemeClr val="bg1"/>
            </a:solidFill>
            <a:extLst>
              <a:ext uri="{C807C97D-BFC1-408E-A445-0C87EB9F89A2}">
                <ask:lineSketchStyleProps xmlns:ask="http://schemas.microsoft.com/office/drawing/2018/sketchyshapes" xmlns="" sd="478295410">
                  <a:custGeom>
                    <a:avLst/>
                    <a:gdLst>
                      <a:gd name="connsiteX0" fmla="*/ 0 w 2013693"/>
                      <a:gd name="connsiteY0" fmla="*/ 0 h 646331"/>
                      <a:gd name="connsiteX1" fmla="*/ 523560 w 2013693"/>
                      <a:gd name="connsiteY1" fmla="*/ 0 h 646331"/>
                      <a:gd name="connsiteX2" fmla="*/ 1067257 w 2013693"/>
                      <a:gd name="connsiteY2" fmla="*/ 0 h 646331"/>
                      <a:gd name="connsiteX3" fmla="*/ 1550544 w 2013693"/>
                      <a:gd name="connsiteY3" fmla="*/ 0 h 646331"/>
                      <a:gd name="connsiteX4" fmla="*/ 2013693 w 2013693"/>
                      <a:gd name="connsiteY4" fmla="*/ 0 h 646331"/>
                      <a:gd name="connsiteX5" fmla="*/ 2013693 w 2013693"/>
                      <a:gd name="connsiteY5" fmla="*/ 336092 h 646331"/>
                      <a:gd name="connsiteX6" fmla="*/ 2013693 w 2013693"/>
                      <a:gd name="connsiteY6" fmla="*/ 646331 h 646331"/>
                      <a:gd name="connsiteX7" fmla="*/ 1510270 w 2013693"/>
                      <a:gd name="connsiteY7" fmla="*/ 646331 h 646331"/>
                      <a:gd name="connsiteX8" fmla="*/ 966573 w 2013693"/>
                      <a:gd name="connsiteY8" fmla="*/ 646331 h 646331"/>
                      <a:gd name="connsiteX9" fmla="*/ 503423 w 2013693"/>
                      <a:gd name="connsiteY9" fmla="*/ 646331 h 646331"/>
                      <a:gd name="connsiteX10" fmla="*/ 0 w 2013693"/>
                      <a:gd name="connsiteY10" fmla="*/ 646331 h 646331"/>
                      <a:gd name="connsiteX11" fmla="*/ 0 w 2013693"/>
                      <a:gd name="connsiteY11" fmla="*/ 336092 h 646331"/>
                      <a:gd name="connsiteX12" fmla="*/ 0 w 2013693"/>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3693" h="646331" fill="none" extrusionOk="0">
                        <a:moveTo>
                          <a:pt x="0" y="0"/>
                        </a:moveTo>
                        <a:cubicBezTo>
                          <a:pt x="173952" y="-17067"/>
                          <a:pt x="417949" y="20060"/>
                          <a:pt x="523560" y="0"/>
                        </a:cubicBezTo>
                        <a:cubicBezTo>
                          <a:pt x="629171" y="-20060"/>
                          <a:pt x="880967" y="23157"/>
                          <a:pt x="1067257" y="0"/>
                        </a:cubicBezTo>
                        <a:cubicBezTo>
                          <a:pt x="1253547" y="-23157"/>
                          <a:pt x="1347861" y="31722"/>
                          <a:pt x="1550544" y="0"/>
                        </a:cubicBezTo>
                        <a:cubicBezTo>
                          <a:pt x="1753227" y="-31722"/>
                          <a:pt x="1823968" y="37911"/>
                          <a:pt x="2013693" y="0"/>
                        </a:cubicBezTo>
                        <a:cubicBezTo>
                          <a:pt x="2050682" y="104354"/>
                          <a:pt x="2011332" y="242236"/>
                          <a:pt x="2013693" y="336092"/>
                        </a:cubicBezTo>
                        <a:cubicBezTo>
                          <a:pt x="2016054" y="429948"/>
                          <a:pt x="2009015" y="507690"/>
                          <a:pt x="2013693" y="646331"/>
                        </a:cubicBezTo>
                        <a:cubicBezTo>
                          <a:pt x="1843408" y="675212"/>
                          <a:pt x="1674589" y="592640"/>
                          <a:pt x="1510270" y="646331"/>
                        </a:cubicBezTo>
                        <a:cubicBezTo>
                          <a:pt x="1345951" y="700022"/>
                          <a:pt x="1083836" y="583569"/>
                          <a:pt x="966573" y="646331"/>
                        </a:cubicBezTo>
                        <a:cubicBezTo>
                          <a:pt x="849310" y="709093"/>
                          <a:pt x="679186" y="620835"/>
                          <a:pt x="503423" y="646331"/>
                        </a:cubicBezTo>
                        <a:cubicBezTo>
                          <a:pt x="327660" y="671827"/>
                          <a:pt x="241806" y="603674"/>
                          <a:pt x="0" y="646331"/>
                        </a:cubicBezTo>
                        <a:cubicBezTo>
                          <a:pt x="-1337" y="515855"/>
                          <a:pt x="13612" y="474637"/>
                          <a:pt x="0" y="336092"/>
                        </a:cubicBezTo>
                        <a:cubicBezTo>
                          <a:pt x="-13612" y="197547"/>
                          <a:pt x="5087" y="86633"/>
                          <a:pt x="0" y="0"/>
                        </a:cubicBezTo>
                        <a:close/>
                      </a:path>
                      <a:path w="2013693" h="646331" stroke="0" extrusionOk="0">
                        <a:moveTo>
                          <a:pt x="0" y="0"/>
                        </a:moveTo>
                        <a:cubicBezTo>
                          <a:pt x="177745" y="-53226"/>
                          <a:pt x="410407" y="15637"/>
                          <a:pt x="523560" y="0"/>
                        </a:cubicBezTo>
                        <a:cubicBezTo>
                          <a:pt x="636713" y="-15637"/>
                          <a:pt x="921212" y="11789"/>
                          <a:pt x="1047120" y="0"/>
                        </a:cubicBezTo>
                        <a:cubicBezTo>
                          <a:pt x="1173028" y="-11789"/>
                          <a:pt x="1359632" y="50870"/>
                          <a:pt x="1570681" y="0"/>
                        </a:cubicBezTo>
                        <a:cubicBezTo>
                          <a:pt x="1781730" y="-50870"/>
                          <a:pt x="1876712" y="18163"/>
                          <a:pt x="2013693" y="0"/>
                        </a:cubicBezTo>
                        <a:cubicBezTo>
                          <a:pt x="2048475" y="151735"/>
                          <a:pt x="2003736" y="203209"/>
                          <a:pt x="2013693" y="336092"/>
                        </a:cubicBezTo>
                        <a:cubicBezTo>
                          <a:pt x="2023650" y="468975"/>
                          <a:pt x="2012810" y="568156"/>
                          <a:pt x="2013693" y="646331"/>
                        </a:cubicBezTo>
                        <a:cubicBezTo>
                          <a:pt x="1822046" y="687834"/>
                          <a:pt x="1669248" y="610509"/>
                          <a:pt x="1469996" y="646331"/>
                        </a:cubicBezTo>
                        <a:cubicBezTo>
                          <a:pt x="1270744" y="682153"/>
                          <a:pt x="1085770" y="587208"/>
                          <a:pt x="946436" y="646331"/>
                        </a:cubicBezTo>
                        <a:cubicBezTo>
                          <a:pt x="807102" y="705454"/>
                          <a:pt x="580296" y="595063"/>
                          <a:pt x="463149" y="646331"/>
                        </a:cubicBezTo>
                        <a:cubicBezTo>
                          <a:pt x="346002" y="697599"/>
                          <a:pt x="151289" y="624004"/>
                          <a:pt x="0" y="646331"/>
                        </a:cubicBezTo>
                        <a:cubicBezTo>
                          <a:pt x="-27813" y="526572"/>
                          <a:pt x="36527" y="399671"/>
                          <a:pt x="0" y="310239"/>
                        </a:cubicBezTo>
                        <a:cubicBezTo>
                          <a:pt x="-36527" y="220807"/>
                          <a:pt x="26306" y="86904"/>
                          <a:pt x="0" y="0"/>
                        </a:cubicBezTo>
                        <a:close/>
                      </a:path>
                    </a:pathLst>
                  </a:custGeom>
                  <ask:type>
                    <ask:lineSketchNone/>
                  </ask:type>
                </ask:lineSketchStyleProps>
              </a:ext>
            </a:extLst>
          </a:ln>
        </p:spPr>
        <p:txBody>
          <a:bodyPr wrap="none" rtlCol="0">
            <a:spAutoFit/>
          </a:bodyPr>
          <a:lstStyle/>
          <a:p>
            <a:r>
              <a:rPr lang="en-CA" sz="3600" dirty="0">
                <a:solidFill>
                  <a:schemeClr val="accent1">
                    <a:lumMod val="50000"/>
                  </a:schemeClr>
                </a:solidFill>
              </a:rPr>
              <a:t>Idea bank</a:t>
            </a:r>
          </a:p>
        </p:txBody>
      </p:sp>
    </p:spTree>
    <p:extLst>
      <p:ext uri="{BB962C8B-B14F-4D97-AF65-F5344CB8AC3E}">
        <p14:creationId xmlns:p14="http://schemas.microsoft.com/office/powerpoint/2010/main" val="50377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0b45c0a42333470ac6e1639&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1_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presentation</Template>
  <TotalTime>8541</TotalTime>
  <Words>1407</Words>
  <Application>Microsoft Office PowerPoint</Application>
  <PresentationFormat>Widescreen</PresentationFormat>
  <Paragraphs>230</Paragraphs>
  <Slides>18</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Bradley Hand ITC</vt:lpstr>
      <vt:lpstr>Calibri</vt:lpstr>
      <vt:lpstr>Georgia</vt:lpstr>
      <vt:lpstr>Wingdings 2</vt:lpstr>
      <vt:lpstr>Training presentation</vt:lpstr>
      <vt:lpstr>1_Training presentation</vt:lpstr>
      <vt:lpstr>Cover slide</vt:lpstr>
      <vt:lpstr>IOCN Blogging workshop  Atelier de blogging RICO 31.05.2021</vt:lpstr>
      <vt:lpstr> Agenda     Ordre du jour</vt:lpstr>
      <vt:lpstr>PowerPoint Presentation</vt:lpstr>
      <vt:lpstr>Mindfulness. Pleine conscience.</vt:lpstr>
      <vt:lpstr>Introductions. Présentations. </vt:lpstr>
      <vt:lpstr>Celebrate George! Célébration de George !  </vt:lpstr>
      <vt:lpstr>PowerPoint Presentation</vt:lpstr>
      <vt:lpstr>Let’s write! Écrivons !</vt:lpstr>
      <vt:lpstr>PowerPoint Presentation</vt:lpstr>
      <vt:lpstr>PowerPoint Presentation</vt:lpstr>
      <vt:lpstr>Rules? Regles ?</vt:lpstr>
      <vt:lpstr>GC Digital Standards Normes numériques</vt:lpstr>
      <vt:lpstr>PowerPoint Presentation</vt:lpstr>
      <vt:lpstr>Our network. Notre reseau. </vt:lpstr>
      <vt:lpstr>Questions?  Des questions ?</vt:lpstr>
      <vt:lpstr>Susan.Johnston@tbs-sct.gc.ca @JoyCuriosity https://gcconnex.gc.ca/profile/Susan.Johnston1?language=en </vt:lpstr>
      <vt:lpstr>PowerPoint Presentation</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McDow, Heather H [NC]</dc:creator>
  <cp:lastModifiedBy>Alejandro Gonzalez</cp:lastModifiedBy>
  <cp:revision>432</cp:revision>
  <cp:lastPrinted>2019-05-07T18:55:13Z</cp:lastPrinted>
  <dcterms:created xsi:type="dcterms:W3CDTF">2019-01-02T17:31:53Z</dcterms:created>
  <dcterms:modified xsi:type="dcterms:W3CDTF">2021-05-31T14:25:02Z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TitusGUID">
    <vt:lpwstr>69d882c5-8063-423c-969c-ff93c559e4e9</vt:lpwstr>
  </property>
  <property fmtid="{D5CDD505-2E9C-101B-9397-08002B2CF9AE}" pid="4" name="SECCLASS">
    <vt:lpwstr>CLASSU</vt:lpwstr>
  </property>
  <property fmtid="{D5CDD505-2E9C-101B-9397-08002B2CF9AE}" pid="5" name="TBSSCTCLASSIFICATION">
    <vt:lpwstr>UNCLASSIFIED</vt:lpwstr>
  </property>
  <property fmtid="{D5CDD505-2E9C-101B-9397-08002B2CF9AE}" pid="6" name="TBSSCTVISUALMARKINGNO">
    <vt:lpwstr>NO</vt:lpwstr>
  </property>
  <property fmtid="{D5CDD505-2E9C-101B-9397-08002B2CF9AE}" pid="7" name="MSIP_Label_dd4203d7-225b-41a9-8c54-a31e0ceca5df_Enabled">
    <vt:lpwstr>True</vt:lpwstr>
  </property>
  <property fmtid="{D5CDD505-2E9C-101B-9397-08002B2CF9AE}" pid="8" name="MSIP_Label_dd4203d7-225b-41a9-8c54-a31e0ceca5df_SiteId">
    <vt:lpwstr>6397df10-4595-4047-9c4f-03311282152b</vt:lpwstr>
  </property>
  <property fmtid="{D5CDD505-2E9C-101B-9397-08002B2CF9AE}" pid="9" name="MSIP_Label_dd4203d7-225b-41a9-8c54-a31e0ceca5df_Owner">
    <vt:lpwstr>SILELEJI@tbs-sct.gc.ca</vt:lpwstr>
  </property>
  <property fmtid="{D5CDD505-2E9C-101B-9397-08002B2CF9AE}" pid="10" name="MSIP_Label_dd4203d7-225b-41a9-8c54-a31e0ceca5df_SetDate">
    <vt:lpwstr>2020-12-10T21:47:37.6495201Z</vt:lpwstr>
  </property>
  <property fmtid="{D5CDD505-2E9C-101B-9397-08002B2CF9AE}" pid="11" name="MSIP_Label_dd4203d7-225b-41a9-8c54-a31e0ceca5df_Name">
    <vt:lpwstr>NO MARKING VISIBLE</vt:lpwstr>
  </property>
  <property fmtid="{D5CDD505-2E9C-101B-9397-08002B2CF9AE}" pid="12" name="MSIP_Label_dd4203d7-225b-41a9-8c54-a31e0ceca5df_Application">
    <vt:lpwstr>Microsoft Azure Information Protection</vt:lpwstr>
  </property>
  <property fmtid="{D5CDD505-2E9C-101B-9397-08002B2CF9AE}" pid="13" name="MSIP_Label_dd4203d7-225b-41a9-8c54-a31e0ceca5df_ActionId">
    <vt:lpwstr>42c18ce1-f211-4e89-934e-ea7c66480f89</vt:lpwstr>
  </property>
  <property fmtid="{D5CDD505-2E9C-101B-9397-08002B2CF9AE}" pid="14" name="MSIP_Label_dd4203d7-225b-41a9-8c54-a31e0ceca5df_Extended_MSFT_Method">
    <vt:lpwstr>Automatic</vt:lpwstr>
  </property>
  <property fmtid="{D5CDD505-2E9C-101B-9397-08002B2CF9AE}" pid="15" name="MSIP_Label_3515d617-256d-4284-aedb-1064be1c4b48_Enabled">
    <vt:lpwstr>true</vt:lpwstr>
  </property>
  <property fmtid="{D5CDD505-2E9C-101B-9397-08002B2CF9AE}" pid="16" name="MSIP_Label_3515d617-256d-4284-aedb-1064be1c4b48_SetDate">
    <vt:lpwstr>2021-05-14T15:30:55Z</vt:lpwstr>
  </property>
  <property fmtid="{D5CDD505-2E9C-101B-9397-08002B2CF9AE}" pid="17" name="MSIP_Label_3515d617-256d-4284-aedb-1064be1c4b48_Method">
    <vt:lpwstr>Standard</vt:lpwstr>
  </property>
  <property fmtid="{D5CDD505-2E9C-101B-9397-08002B2CF9AE}" pid="18" name="MSIP_Label_3515d617-256d-4284-aedb-1064be1c4b48_Name">
    <vt:lpwstr>3515d617-256d-4284-aedb-1064be1c4b48</vt:lpwstr>
  </property>
  <property fmtid="{D5CDD505-2E9C-101B-9397-08002B2CF9AE}" pid="19" name="MSIP_Label_3515d617-256d-4284-aedb-1064be1c4b48_SiteId">
    <vt:lpwstr>6397df10-4595-4047-9c4f-03311282152b</vt:lpwstr>
  </property>
  <property fmtid="{D5CDD505-2E9C-101B-9397-08002B2CF9AE}" pid="20" name="MSIP_Label_3515d617-256d-4284-aedb-1064be1c4b48_ActionId">
    <vt:lpwstr>42c18ce1-f211-4e89-934e-ea7c66480f89</vt:lpwstr>
  </property>
  <property fmtid="{D5CDD505-2E9C-101B-9397-08002B2CF9AE}" pid="21" name="MSIP_Label_3515d617-256d-4284-aedb-1064be1c4b48_ContentBits">
    <vt:lpwstr>0</vt:lpwstr>
  </property>
</Properties>
</file>