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06" r:id="rId3"/>
    <p:sldMasterId id="2147483757" r:id="rId4"/>
    <p:sldMasterId id="2147483770" r:id="rId5"/>
  </p:sldMasterIdLst>
  <p:notesMasterIdLst>
    <p:notesMasterId r:id="rId35"/>
  </p:notesMasterIdLst>
  <p:sldIdLst>
    <p:sldId id="9912" r:id="rId6"/>
    <p:sldId id="9944" r:id="rId7"/>
    <p:sldId id="9908" r:id="rId8"/>
    <p:sldId id="9954" r:id="rId9"/>
    <p:sldId id="9956" r:id="rId10"/>
    <p:sldId id="9952" r:id="rId11"/>
    <p:sldId id="9966" r:id="rId12"/>
    <p:sldId id="9940" r:id="rId13"/>
    <p:sldId id="9923" r:id="rId14"/>
    <p:sldId id="9939" r:id="rId15"/>
    <p:sldId id="9925" r:id="rId16"/>
    <p:sldId id="504" r:id="rId17"/>
    <p:sldId id="9963" r:id="rId18"/>
    <p:sldId id="9927" r:id="rId19"/>
    <p:sldId id="9933" r:id="rId20"/>
    <p:sldId id="9951" r:id="rId21"/>
    <p:sldId id="9941" r:id="rId22"/>
    <p:sldId id="9969" r:id="rId23"/>
    <p:sldId id="9970" r:id="rId24"/>
    <p:sldId id="9965" r:id="rId25"/>
    <p:sldId id="2891" r:id="rId26"/>
    <p:sldId id="9934" r:id="rId27"/>
    <p:sldId id="9967" r:id="rId28"/>
    <p:sldId id="9968" r:id="rId29"/>
    <p:sldId id="9971" r:id="rId30"/>
    <p:sldId id="9943" r:id="rId31"/>
    <p:sldId id="9973" r:id="rId32"/>
    <p:sldId id="9972" r:id="rId33"/>
    <p:sldId id="9901"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0F64FC-3833-4B4A-B27B-B3A851AD4269}">
          <p14:sldIdLst>
            <p14:sldId id="9912"/>
            <p14:sldId id="9944"/>
            <p14:sldId id="9908"/>
            <p14:sldId id="9954"/>
            <p14:sldId id="9956"/>
            <p14:sldId id="9952"/>
            <p14:sldId id="9966"/>
            <p14:sldId id="9940"/>
            <p14:sldId id="9923"/>
            <p14:sldId id="9939"/>
            <p14:sldId id="9925"/>
            <p14:sldId id="504"/>
            <p14:sldId id="9963"/>
            <p14:sldId id="9927"/>
            <p14:sldId id="9933"/>
            <p14:sldId id="9951"/>
            <p14:sldId id="9941"/>
            <p14:sldId id="9969"/>
            <p14:sldId id="9970"/>
            <p14:sldId id="9965"/>
            <p14:sldId id="2891"/>
            <p14:sldId id="9934"/>
            <p14:sldId id="9967"/>
            <p14:sldId id="9968"/>
            <p14:sldId id="9971"/>
            <p14:sldId id="9943"/>
            <p14:sldId id="9973"/>
            <p14:sldId id="9972"/>
            <p14:sldId id="99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bide, Michel" initials="TM" lastIdx="3" clrIdx="0">
    <p:extLst>
      <p:ext uri="{19B8F6BF-5375-455C-9EA6-DF929625EA0E}">
        <p15:presenceInfo xmlns:p15="http://schemas.microsoft.com/office/powerpoint/2012/main" userId="S::MTURBIDE@tbs-sct.gc.ca::8e9d19e2-7519-40db-85fe-ca48a63dc7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08"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svg"/><Relationship Id="rId4" Type="http://schemas.openxmlformats.org/officeDocument/2006/relationships/image" Target="../media/image34.png"/></Relationships>
</file>

<file path=ppt/diagrams/_rels/data2.xml.rels><?xml version="1.0" encoding="UTF-8" standalone="yes"?>
<Relationships xmlns="http://schemas.openxmlformats.org/package/2006/relationships"><Relationship Id="rId1" Type="http://schemas.openxmlformats.org/officeDocument/2006/relationships/image" Target="../media/image36.jpeg"/></Relationships>
</file>

<file path=ppt/diagrams/_rels/data3.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svg"/><Relationship Id="rId4"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6.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634E7-09A4-471F-AFCE-574B3A4A262B}" type="doc">
      <dgm:prSet loTypeId="urn:microsoft.com/office/officeart/2005/8/layout/vList3" loCatId="list" qsTypeId="urn:microsoft.com/office/officeart/2005/8/quickstyle/simple1" qsCatId="simple" csTypeId="urn:microsoft.com/office/officeart/2005/8/colors/accent0_3" csCatId="mainScheme" phldr="1"/>
      <dgm:spPr/>
    </dgm:pt>
    <dgm:pt modelId="{643CED17-E405-42C5-B5EC-1859AFEE194C}">
      <dgm:prSet phldrT="[Text]" custT="1"/>
      <dgm:spPr/>
      <dgm:t>
        <a:bodyPr/>
        <a:lstStyle/>
        <a:p>
          <a:r>
            <a:rPr lang="en-CA" sz="1800"/>
            <a:t>Finance and Budget</a:t>
          </a:r>
        </a:p>
      </dgm:t>
    </dgm:pt>
    <dgm:pt modelId="{191C9E5B-6B89-4B1F-9BDD-004B09B7DB51}" type="parTrans" cxnId="{463E6F13-836C-4094-9422-37535DE4F24F}">
      <dgm:prSet/>
      <dgm:spPr/>
      <dgm:t>
        <a:bodyPr/>
        <a:lstStyle/>
        <a:p>
          <a:endParaRPr lang="en-CA"/>
        </a:p>
      </dgm:t>
    </dgm:pt>
    <dgm:pt modelId="{86DFAEE4-F0ED-45E0-BE02-515515E04CDD}" type="sibTrans" cxnId="{463E6F13-836C-4094-9422-37535DE4F24F}">
      <dgm:prSet/>
      <dgm:spPr/>
      <dgm:t>
        <a:bodyPr/>
        <a:lstStyle/>
        <a:p>
          <a:endParaRPr lang="en-CA"/>
        </a:p>
      </dgm:t>
    </dgm:pt>
    <dgm:pt modelId="{AE69CEEC-E4C8-42C5-AE87-4B3A3764877B}">
      <dgm:prSet custT="1"/>
      <dgm:spPr/>
      <dgm:t>
        <a:bodyPr/>
        <a:lstStyle/>
        <a:p>
          <a:r>
            <a:rPr lang="en-CA" sz="1400"/>
            <a:t>DCP BPO SME -Jocelyne Bédard</a:t>
          </a:r>
        </a:p>
      </dgm:t>
    </dgm:pt>
    <dgm:pt modelId="{D3DAB772-B14A-4828-9A5A-3101011E6E6A}" type="parTrans" cxnId="{5980A3D6-0854-49D9-9692-BF03CB9E1AF2}">
      <dgm:prSet/>
      <dgm:spPr/>
      <dgm:t>
        <a:bodyPr/>
        <a:lstStyle/>
        <a:p>
          <a:endParaRPr lang="en-CA"/>
        </a:p>
      </dgm:t>
    </dgm:pt>
    <dgm:pt modelId="{37B19186-05D6-4EAF-8234-64CA084173D9}" type="sibTrans" cxnId="{5980A3D6-0854-49D9-9692-BF03CB9E1AF2}">
      <dgm:prSet/>
      <dgm:spPr/>
      <dgm:t>
        <a:bodyPr/>
        <a:lstStyle/>
        <a:p>
          <a:endParaRPr lang="en-CA"/>
        </a:p>
      </dgm:t>
    </dgm:pt>
    <dgm:pt modelId="{9478C2B9-F7A6-4B0C-AB1A-0E2CA24E1B2A}">
      <dgm:prSet phldr="0" custT="1"/>
      <dgm:spPr/>
      <dgm:t>
        <a:bodyPr/>
        <a:lstStyle/>
        <a:p>
          <a:pPr rtl="0"/>
          <a:r>
            <a:rPr lang="en-CA" sz="1800">
              <a:latin typeface="Calibri"/>
            </a:rPr>
            <a:t>Procurement</a:t>
          </a:r>
          <a:endParaRPr lang="en-CA" sz="1800"/>
        </a:p>
      </dgm:t>
    </dgm:pt>
    <dgm:pt modelId="{5F207030-C4DA-4767-B31D-196FE5F25B99}" type="parTrans" cxnId="{753ADB94-7407-44B6-A3BB-F3B7121A1F6C}">
      <dgm:prSet/>
      <dgm:spPr/>
      <dgm:t>
        <a:bodyPr/>
        <a:lstStyle/>
        <a:p>
          <a:endParaRPr lang="en-CA"/>
        </a:p>
      </dgm:t>
    </dgm:pt>
    <dgm:pt modelId="{EC93D036-A559-4C66-8B79-9AFEED6AE614}" type="sibTrans" cxnId="{753ADB94-7407-44B6-A3BB-F3B7121A1F6C}">
      <dgm:prSet/>
      <dgm:spPr/>
      <dgm:t>
        <a:bodyPr/>
        <a:lstStyle/>
        <a:p>
          <a:endParaRPr lang="en-CA"/>
        </a:p>
      </dgm:t>
    </dgm:pt>
    <dgm:pt modelId="{C9DAF2E9-AF77-4075-A686-21F60E85DA87}">
      <dgm:prSet phldr="0" custT="1"/>
      <dgm:spPr/>
      <dgm:t>
        <a:bodyPr/>
        <a:lstStyle/>
        <a:p>
          <a:pPr rtl="0"/>
          <a:r>
            <a:rPr lang="en-CA" sz="1400">
              <a:latin typeface="Calibri"/>
            </a:rPr>
            <a:t>DCP BPO SME - Karina Wieser</a:t>
          </a:r>
          <a:endParaRPr lang="en-CA" sz="1400"/>
        </a:p>
      </dgm:t>
    </dgm:pt>
    <dgm:pt modelId="{40E29D98-1A95-46DC-B3FE-6DB55C66F2CF}" type="parTrans" cxnId="{A16E99E7-0367-4071-A92A-D204096B93B3}">
      <dgm:prSet/>
      <dgm:spPr/>
      <dgm:t>
        <a:bodyPr/>
        <a:lstStyle/>
        <a:p>
          <a:endParaRPr lang="en-CA"/>
        </a:p>
      </dgm:t>
    </dgm:pt>
    <dgm:pt modelId="{3AD6D397-278F-4789-9E1C-AFEF7ED50211}" type="sibTrans" cxnId="{A16E99E7-0367-4071-A92A-D204096B93B3}">
      <dgm:prSet/>
      <dgm:spPr/>
      <dgm:t>
        <a:bodyPr/>
        <a:lstStyle/>
        <a:p>
          <a:endParaRPr lang="en-CA"/>
        </a:p>
      </dgm:t>
    </dgm:pt>
    <dgm:pt modelId="{064AA03B-4F27-45C7-B1FE-8F0D4F1FBAE3}">
      <dgm:prSet phldr="0" custT="1"/>
      <dgm:spPr/>
      <dgm:t>
        <a:bodyPr/>
        <a:lstStyle/>
        <a:p>
          <a:pPr rtl="0"/>
          <a:r>
            <a:rPr lang="en-CA" sz="1400"/>
            <a:t>DCP BPO SME –</a:t>
          </a:r>
          <a:r>
            <a:rPr lang="en-CA" sz="1400">
              <a:latin typeface="Calibri"/>
            </a:rPr>
            <a:t> Syed Abidi</a:t>
          </a:r>
          <a:endParaRPr lang="en-CA" sz="1400"/>
        </a:p>
      </dgm:t>
    </dgm:pt>
    <dgm:pt modelId="{CF19B81B-8F7C-47ED-A68E-ED7E71A21016}" type="parTrans" cxnId="{65B0A228-3614-4F6F-9238-09D807C7A920}">
      <dgm:prSet/>
      <dgm:spPr/>
      <dgm:t>
        <a:bodyPr/>
        <a:lstStyle/>
        <a:p>
          <a:endParaRPr lang="en-CA"/>
        </a:p>
      </dgm:t>
    </dgm:pt>
    <dgm:pt modelId="{E02FF409-574A-4681-9548-530CDE6144AC}" type="sibTrans" cxnId="{65B0A228-3614-4F6F-9238-09D807C7A920}">
      <dgm:prSet/>
      <dgm:spPr/>
      <dgm:t>
        <a:bodyPr/>
        <a:lstStyle/>
        <a:p>
          <a:endParaRPr lang="en-CA"/>
        </a:p>
      </dgm:t>
    </dgm:pt>
    <dgm:pt modelId="{C6500125-6833-4B70-A772-CFA97765362C}">
      <dgm:prSet phldr="0" custT="1"/>
      <dgm:spPr/>
      <dgm:t>
        <a:bodyPr/>
        <a:lstStyle/>
        <a:p>
          <a:pPr rtl="0"/>
          <a:r>
            <a:rPr lang="en-CA" sz="1800"/>
            <a:t>Human Resources</a:t>
          </a:r>
          <a:endParaRPr lang="en-US" sz="1800"/>
        </a:p>
      </dgm:t>
    </dgm:pt>
    <dgm:pt modelId="{EFE752FC-4C75-4B15-BD1F-50EACA84F928}" type="parTrans" cxnId="{74F0CBD3-9CBD-486E-AAC8-4FD09AED2EFC}">
      <dgm:prSet/>
      <dgm:spPr/>
      <dgm:t>
        <a:bodyPr/>
        <a:lstStyle/>
        <a:p>
          <a:endParaRPr lang="en-CA"/>
        </a:p>
      </dgm:t>
    </dgm:pt>
    <dgm:pt modelId="{2B1D5C6B-144E-4FBF-8B0B-FB0BDDC33C3E}" type="sibTrans" cxnId="{74F0CBD3-9CBD-486E-AAC8-4FD09AED2EFC}">
      <dgm:prSet/>
      <dgm:spPr/>
      <dgm:t>
        <a:bodyPr/>
        <a:lstStyle/>
        <a:p>
          <a:endParaRPr lang="en-CA"/>
        </a:p>
      </dgm:t>
    </dgm:pt>
    <dgm:pt modelId="{2C98A0DD-139F-4739-869F-204003672F73}">
      <dgm:prSet phldr="0" custT="1"/>
      <dgm:spPr/>
      <dgm:t>
        <a:bodyPr/>
        <a:lstStyle/>
        <a:p>
          <a:r>
            <a:rPr lang="en-CA" sz="1800"/>
            <a:t>Analytics</a:t>
          </a:r>
        </a:p>
      </dgm:t>
    </dgm:pt>
    <dgm:pt modelId="{3912B1A8-E915-47E1-846E-C08BC136FC6F}" type="parTrans" cxnId="{8A7E2EB6-7C7F-4EF6-BD88-87E1131781AB}">
      <dgm:prSet/>
      <dgm:spPr/>
      <dgm:t>
        <a:bodyPr/>
        <a:lstStyle/>
        <a:p>
          <a:endParaRPr lang="en-CA"/>
        </a:p>
      </dgm:t>
    </dgm:pt>
    <dgm:pt modelId="{2A971DF5-3F8A-4DF9-A97B-67F48D0657DE}" type="sibTrans" cxnId="{8A7E2EB6-7C7F-4EF6-BD88-87E1131781AB}">
      <dgm:prSet/>
      <dgm:spPr/>
      <dgm:t>
        <a:bodyPr/>
        <a:lstStyle/>
        <a:p>
          <a:endParaRPr lang="en-CA"/>
        </a:p>
      </dgm:t>
    </dgm:pt>
    <dgm:pt modelId="{B244E4B4-C5EA-43A0-99BE-0238B753FA37}">
      <dgm:prSet phldrT="[Text]" custT="1"/>
      <dgm:spPr/>
      <dgm:t>
        <a:bodyPr/>
        <a:lstStyle/>
        <a:p>
          <a:r>
            <a:rPr lang="en-CA" sz="1400"/>
            <a:t>DCP BPO – To be Determined</a:t>
          </a:r>
        </a:p>
      </dgm:t>
    </dgm:pt>
    <dgm:pt modelId="{0D5104C1-0106-4A36-A3B1-81691020DCFE}" type="parTrans" cxnId="{F898B806-9379-4A99-98EF-BF75CDB623D0}">
      <dgm:prSet/>
      <dgm:spPr/>
      <dgm:t>
        <a:bodyPr/>
        <a:lstStyle/>
        <a:p>
          <a:endParaRPr lang="en-CA"/>
        </a:p>
      </dgm:t>
    </dgm:pt>
    <dgm:pt modelId="{7BA8E96F-8EB5-46B0-B556-3F5A13560CE9}" type="sibTrans" cxnId="{F898B806-9379-4A99-98EF-BF75CDB623D0}">
      <dgm:prSet/>
      <dgm:spPr/>
      <dgm:t>
        <a:bodyPr/>
        <a:lstStyle/>
        <a:p>
          <a:endParaRPr lang="en-CA"/>
        </a:p>
      </dgm:t>
    </dgm:pt>
    <dgm:pt modelId="{D5E32A85-72D7-439B-963E-8A4A99B624B7}" type="pres">
      <dgm:prSet presAssocID="{3C5634E7-09A4-471F-AFCE-574B3A4A262B}" presName="linearFlow" presStyleCnt="0">
        <dgm:presLayoutVars>
          <dgm:dir/>
          <dgm:resizeHandles val="exact"/>
        </dgm:presLayoutVars>
      </dgm:prSet>
      <dgm:spPr/>
    </dgm:pt>
    <dgm:pt modelId="{5E4DE6C2-DCB7-4F69-A490-C673886DCF8F}" type="pres">
      <dgm:prSet presAssocID="{643CED17-E405-42C5-B5EC-1859AFEE194C}" presName="composite" presStyleCnt="0"/>
      <dgm:spPr/>
    </dgm:pt>
    <dgm:pt modelId="{3C943812-427B-4B3C-9432-90D9B80F36AA}" type="pres">
      <dgm:prSet presAssocID="{643CED17-E405-42C5-B5EC-1859AFEE194C}" presName="imgShp" presStyleLbl="fgImgPlace1" presStyleIdx="0" presStyleCnt="4" custLinFactNeighborX="1530" custLinFactNeighborY="8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pt>
    <dgm:pt modelId="{682386AD-C58D-4618-B123-C6C2F7792A77}" type="pres">
      <dgm:prSet presAssocID="{643CED17-E405-42C5-B5EC-1859AFEE194C}" presName="txShp" presStyleLbl="node1" presStyleIdx="0" presStyleCnt="4">
        <dgm:presLayoutVars>
          <dgm:bulletEnabled val="1"/>
        </dgm:presLayoutVars>
      </dgm:prSet>
      <dgm:spPr/>
    </dgm:pt>
    <dgm:pt modelId="{4F9F719D-3C71-4C32-A6B9-8F3580EF2507}" type="pres">
      <dgm:prSet presAssocID="{86DFAEE4-F0ED-45E0-BE02-515515E04CDD}" presName="spacing" presStyleCnt="0"/>
      <dgm:spPr/>
    </dgm:pt>
    <dgm:pt modelId="{DD04A01B-5BA4-47A8-83E1-F994CFFA6825}" type="pres">
      <dgm:prSet presAssocID="{9478C2B9-F7A6-4B0C-AB1A-0E2CA24E1B2A}" presName="composite" presStyleCnt="0"/>
      <dgm:spPr/>
    </dgm:pt>
    <dgm:pt modelId="{146A0770-06AD-42C3-BCE8-009A00ECF899}" type="pres">
      <dgm:prSet presAssocID="{9478C2B9-F7A6-4B0C-AB1A-0E2CA24E1B2A}"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580D19C3-17DC-41D8-AEAF-77D6A6BB6DEC}" type="pres">
      <dgm:prSet presAssocID="{9478C2B9-F7A6-4B0C-AB1A-0E2CA24E1B2A}" presName="txShp" presStyleLbl="node1" presStyleIdx="1" presStyleCnt="4">
        <dgm:presLayoutVars>
          <dgm:bulletEnabled val="1"/>
        </dgm:presLayoutVars>
      </dgm:prSet>
      <dgm:spPr/>
    </dgm:pt>
    <dgm:pt modelId="{E1421131-33C3-4A4F-BB10-806FC070A19C}" type="pres">
      <dgm:prSet presAssocID="{EC93D036-A559-4C66-8B79-9AFEED6AE614}" presName="spacing" presStyleCnt="0"/>
      <dgm:spPr/>
    </dgm:pt>
    <dgm:pt modelId="{CDFBB704-68B6-4F99-8B15-0C5C851C465C}" type="pres">
      <dgm:prSet presAssocID="{C6500125-6833-4B70-A772-CFA97765362C}" presName="composite" presStyleCnt="0"/>
      <dgm:spPr/>
    </dgm:pt>
    <dgm:pt modelId="{C2C35E2F-C690-4C0F-9BFF-0E8185A082BA}" type="pres">
      <dgm:prSet presAssocID="{C6500125-6833-4B70-A772-CFA97765362C}" presName="imgShp" presStyleLbl="fgImgPlace1" presStyleIdx="2" presStyleCnt="4" custLinFactNeighborX="734" custLinFactNeighborY="-213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pt>
    <dgm:pt modelId="{6C366FD9-E099-480D-B588-A0D62F553D16}" type="pres">
      <dgm:prSet presAssocID="{C6500125-6833-4B70-A772-CFA97765362C}" presName="txShp" presStyleLbl="node1" presStyleIdx="2" presStyleCnt="4">
        <dgm:presLayoutVars>
          <dgm:bulletEnabled val="1"/>
        </dgm:presLayoutVars>
      </dgm:prSet>
      <dgm:spPr/>
    </dgm:pt>
    <dgm:pt modelId="{E3A207D8-DE72-4188-8E85-103F6A6C5296}" type="pres">
      <dgm:prSet presAssocID="{2B1D5C6B-144E-4FBF-8B0B-FB0BDDC33C3E}" presName="spacing" presStyleCnt="0"/>
      <dgm:spPr/>
    </dgm:pt>
    <dgm:pt modelId="{5D39E8AD-1883-453F-ADDA-C64E0114C9F4}" type="pres">
      <dgm:prSet presAssocID="{2C98A0DD-139F-4739-869F-204003672F73}" presName="composite" presStyleCnt="0"/>
      <dgm:spPr/>
    </dgm:pt>
    <dgm:pt modelId="{BACBFA09-81E1-487E-89FA-ADC0E60A56FA}" type="pres">
      <dgm:prSet presAssocID="{2C98A0DD-139F-4739-869F-204003672F73}" presName="imgShp" presStyleLbl="fgImgPlace1" presStyleIdx="3" presStyleCnt="4"/>
      <dgm:spPr>
        <a:blipFill rotWithShape="1">
          <a:blip xmlns:r="http://schemas.openxmlformats.org/officeDocument/2006/relationships" r:embed="rId4">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pt>
    <dgm:pt modelId="{71230199-8A11-4968-9B8A-75B90D844A30}" type="pres">
      <dgm:prSet presAssocID="{2C98A0DD-139F-4739-869F-204003672F73}" presName="txShp" presStyleLbl="node1" presStyleIdx="3" presStyleCnt="4" custLinFactNeighborX="-406" custLinFactNeighborY="1947">
        <dgm:presLayoutVars>
          <dgm:bulletEnabled val="1"/>
        </dgm:presLayoutVars>
      </dgm:prSet>
      <dgm:spPr/>
    </dgm:pt>
  </dgm:ptLst>
  <dgm:cxnLst>
    <dgm:cxn modelId="{F898B806-9379-4A99-98EF-BF75CDB623D0}" srcId="{2C98A0DD-139F-4739-869F-204003672F73}" destId="{B244E4B4-C5EA-43A0-99BE-0238B753FA37}" srcOrd="0" destOrd="0" parTransId="{0D5104C1-0106-4A36-A3B1-81691020DCFE}" sibTransId="{7BA8E96F-8EB5-46B0-B556-3F5A13560CE9}"/>
    <dgm:cxn modelId="{463E6F13-836C-4094-9422-37535DE4F24F}" srcId="{3C5634E7-09A4-471F-AFCE-574B3A4A262B}" destId="{643CED17-E405-42C5-B5EC-1859AFEE194C}" srcOrd="0" destOrd="0" parTransId="{191C9E5B-6B89-4B1F-9BDD-004B09B7DB51}" sibTransId="{86DFAEE4-F0ED-45E0-BE02-515515E04CDD}"/>
    <dgm:cxn modelId="{300F4326-D5E0-44FB-B5B9-0E259569177B}" type="presOf" srcId="{9478C2B9-F7A6-4B0C-AB1A-0E2CA24E1B2A}" destId="{580D19C3-17DC-41D8-AEAF-77D6A6BB6DEC}" srcOrd="0" destOrd="0" presId="urn:microsoft.com/office/officeart/2005/8/layout/vList3"/>
    <dgm:cxn modelId="{3B9A4227-677B-4BE5-AFC6-ED27EBBCE6D9}" type="presOf" srcId="{C9DAF2E9-AF77-4075-A686-21F60E85DA87}" destId="{580D19C3-17DC-41D8-AEAF-77D6A6BB6DEC}" srcOrd="0" destOrd="1" presId="urn:microsoft.com/office/officeart/2005/8/layout/vList3"/>
    <dgm:cxn modelId="{65B0A228-3614-4F6F-9238-09D807C7A920}" srcId="{C6500125-6833-4B70-A772-CFA97765362C}" destId="{064AA03B-4F27-45C7-B1FE-8F0D4F1FBAE3}" srcOrd="0" destOrd="0" parTransId="{CF19B81B-8F7C-47ED-A68E-ED7E71A21016}" sibTransId="{E02FF409-574A-4681-9548-530CDE6144AC}"/>
    <dgm:cxn modelId="{0AC1D066-D7A8-43D3-9B5E-F139734228A6}" type="presOf" srcId="{3C5634E7-09A4-471F-AFCE-574B3A4A262B}" destId="{D5E32A85-72D7-439B-963E-8A4A99B624B7}" srcOrd="0" destOrd="0" presId="urn:microsoft.com/office/officeart/2005/8/layout/vList3"/>
    <dgm:cxn modelId="{753ADB94-7407-44B6-A3BB-F3B7121A1F6C}" srcId="{3C5634E7-09A4-471F-AFCE-574B3A4A262B}" destId="{9478C2B9-F7A6-4B0C-AB1A-0E2CA24E1B2A}" srcOrd="1" destOrd="0" parTransId="{5F207030-C4DA-4767-B31D-196FE5F25B99}" sibTransId="{EC93D036-A559-4C66-8B79-9AFEED6AE614}"/>
    <dgm:cxn modelId="{678C0E9E-C7F8-485D-B395-DCFD492CAEC2}" type="presOf" srcId="{C6500125-6833-4B70-A772-CFA97765362C}" destId="{6C366FD9-E099-480D-B588-A0D62F553D16}" srcOrd="0" destOrd="0" presId="urn:microsoft.com/office/officeart/2005/8/layout/vList3"/>
    <dgm:cxn modelId="{8A7E2EB6-7C7F-4EF6-BD88-87E1131781AB}" srcId="{3C5634E7-09A4-471F-AFCE-574B3A4A262B}" destId="{2C98A0DD-139F-4739-869F-204003672F73}" srcOrd="3" destOrd="0" parTransId="{3912B1A8-E915-47E1-846E-C08BC136FC6F}" sibTransId="{2A971DF5-3F8A-4DF9-A97B-67F48D0657DE}"/>
    <dgm:cxn modelId="{4EA3F9C0-F5EC-47AA-B2E6-3AEB1C776C24}" type="presOf" srcId="{064AA03B-4F27-45C7-B1FE-8F0D4F1FBAE3}" destId="{6C366FD9-E099-480D-B588-A0D62F553D16}" srcOrd="0" destOrd="1" presId="urn:microsoft.com/office/officeart/2005/8/layout/vList3"/>
    <dgm:cxn modelId="{07C2EEC6-C9F9-4A51-9063-C46432F730E6}" type="presOf" srcId="{AE69CEEC-E4C8-42C5-AE87-4B3A3764877B}" destId="{682386AD-C58D-4618-B123-C6C2F7792A77}" srcOrd="0" destOrd="1" presId="urn:microsoft.com/office/officeart/2005/8/layout/vList3"/>
    <dgm:cxn modelId="{74F0CBD3-9CBD-486E-AAC8-4FD09AED2EFC}" srcId="{3C5634E7-09A4-471F-AFCE-574B3A4A262B}" destId="{C6500125-6833-4B70-A772-CFA97765362C}" srcOrd="2" destOrd="0" parTransId="{EFE752FC-4C75-4B15-BD1F-50EACA84F928}" sibTransId="{2B1D5C6B-144E-4FBF-8B0B-FB0BDDC33C3E}"/>
    <dgm:cxn modelId="{5980A3D6-0854-49D9-9692-BF03CB9E1AF2}" srcId="{643CED17-E405-42C5-B5EC-1859AFEE194C}" destId="{AE69CEEC-E4C8-42C5-AE87-4B3A3764877B}" srcOrd="0" destOrd="0" parTransId="{D3DAB772-B14A-4828-9A5A-3101011E6E6A}" sibTransId="{37B19186-05D6-4EAF-8234-64CA084173D9}"/>
    <dgm:cxn modelId="{AADFAED6-59A1-489A-B1D0-9657C6E73D71}" type="presOf" srcId="{B244E4B4-C5EA-43A0-99BE-0238B753FA37}" destId="{71230199-8A11-4968-9B8A-75B90D844A30}" srcOrd="0" destOrd="1" presId="urn:microsoft.com/office/officeart/2005/8/layout/vList3"/>
    <dgm:cxn modelId="{A16E99E7-0367-4071-A92A-D204096B93B3}" srcId="{9478C2B9-F7A6-4B0C-AB1A-0E2CA24E1B2A}" destId="{C9DAF2E9-AF77-4075-A686-21F60E85DA87}" srcOrd="0" destOrd="0" parTransId="{40E29D98-1A95-46DC-B3FE-6DB55C66F2CF}" sibTransId="{3AD6D397-278F-4789-9E1C-AFEF7ED50211}"/>
    <dgm:cxn modelId="{5D759AEC-BEE5-479E-B333-D36DCB5AF065}" type="presOf" srcId="{643CED17-E405-42C5-B5EC-1859AFEE194C}" destId="{682386AD-C58D-4618-B123-C6C2F7792A77}" srcOrd="0" destOrd="0" presId="urn:microsoft.com/office/officeart/2005/8/layout/vList3"/>
    <dgm:cxn modelId="{644B89FF-490F-4D8E-BA76-9995AA1AFA3B}" type="presOf" srcId="{2C98A0DD-139F-4739-869F-204003672F73}" destId="{71230199-8A11-4968-9B8A-75B90D844A30}" srcOrd="0" destOrd="0" presId="urn:microsoft.com/office/officeart/2005/8/layout/vList3"/>
    <dgm:cxn modelId="{9B1DEA9E-E690-4737-85D5-1C553795BFC7}" type="presParOf" srcId="{D5E32A85-72D7-439B-963E-8A4A99B624B7}" destId="{5E4DE6C2-DCB7-4F69-A490-C673886DCF8F}" srcOrd="0" destOrd="0" presId="urn:microsoft.com/office/officeart/2005/8/layout/vList3"/>
    <dgm:cxn modelId="{C41DF42F-C7AA-4F95-A8F3-C000725ADCCD}" type="presParOf" srcId="{5E4DE6C2-DCB7-4F69-A490-C673886DCF8F}" destId="{3C943812-427B-4B3C-9432-90D9B80F36AA}" srcOrd="0" destOrd="0" presId="urn:microsoft.com/office/officeart/2005/8/layout/vList3"/>
    <dgm:cxn modelId="{5A5E7BBA-A0BD-46C7-880A-241344E45916}" type="presParOf" srcId="{5E4DE6C2-DCB7-4F69-A490-C673886DCF8F}" destId="{682386AD-C58D-4618-B123-C6C2F7792A77}" srcOrd="1" destOrd="0" presId="urn:microsoft.com/office/officeart/2005/8/layout/vList3"/>
    <dgm:cxn modelId="{D5959178-8E55-472F-8BD2-0777ACEB2286}" type="presParOf" srcId="{D5E32A85-72D7-439B-963E-8A4A99B624B7}" destId="{4F9F719D-3C71-4C32-A6B9-8F3580EF2507}" srcOrd="1" destOrd="0" presId="urn:microsoft.com/office/officeart/2005/8/layout/vList3"/>
    <dgm:cxn modelId="{CEF98050-B6F8-47F0-A8E0-037ECF852B76}" type="presParOf" srcId="{D5E32A85-72D7-439B-963E-8A4A99B624B7}" destId="{DD04A01B-5BA4-47A8-83E1-F994CFFA6825}" srcOrd="2" destOrd="0" presId="urn:microsoft.com/office/officeart/2005/8/layout/vList3"/>
    <dgm:cxn modelId="{19790F06-DB43-49AF-BDE9-D868E7E83DE3}" type="presParOf" srcId="{DD04A01B-5BA4-47A8-83E1-F994CFFA6825}" destId="{146A0770-06AD-42C3-BCE8-009A00ECF899}" srcOrd="0" destOrd="0" presId="urn:microsoft.com/office/officeart/2005/8/layout/vList3"/>
    <dgm:cxn modelId="{B3B7AF68-B3E1-4A87-BA3B-02DFB63EE6BF}" type="presParOf" srcId="{DD04A01B-5BA4-47A8-83E1-F994CFFA6825}" destId="{580D19C3-17DC-41D8-AEAF-77D6A6BB6DEC}" srcOrd="1" destOrd="0" presId="urn:microsoft.com/office/officeart/2005/8/layout/vList3"/>
    <dgm:cxn modelId="{30E0D3C7-DA14-48B8-9727-756C98895E8A}" type="presParOf" srcId="{D5E32A85-72D7-439B-963E-8A4A99B624B7}" destId="{E1421131-33C3-4A4F-BB10-806FC070A19C}" srcOrd="3" destOrd="0" presId="urn:microsoft.com/office/officeart/2005/8/layout/vList3"/>
    <dgm:cxn modelId="{2814BD52-E8D1-4D28-8603-FA7812E72608}" type="presParOf" srcId="{D5E32A85-72D7-439B-963E-8A4A99B624B7}" destId="{CDFBB704-68B6-4F99-8B15-0C5C851C465C}" srcOrd="4" destOrd="0" presId="urn:microsoft.com/office/officeart/2005/8/layout/vList3"/>
    <dgm:cxn modelId="{ED9841F9-F5FB-4BCC-BB8B-46E2F6A01126}" type="presParOf" srcId="{CDFBB704-68B6-4F99-8B15-0C5C851C465C}" destId="{C2C35E2F-C690-4C0F-9BFF-0E8185A082BA}" srcOrd="0" destOrd="0" presId="urn:microsoft.com/office/officeart/2005/8/layout/vList3"/>
    <dgm:cxn modelId="{939D8970-703F-442F-AAFA-B60C1EBEDF39}" type="presParOf" srcId="{CDFBB704-68B6-4F99-8B15-0C5C851C465C}" destId="{6C366FD9-E099-480D-B588-A0D62F553D16}" srcOrd="1" destOrd="0" presId="urn:microsoft.com/office/officeart/2005/8/layout/vList3"/>
    <dgm:cxn modelId="{F43E8550-F62F-4A92-8488-A3A01C21A7EF}" type="presParOf" srcId="{D5E32A85-72D7-439B-963E-8A4A99B624B7}" destId="{E3A207D8-DE72-4188-8E85-103F6A6C5296}" srcOrd="5" destOrd="0" presId="urn:microsoft.com/office/officeart/2005/8/layout/vList3"/>
    <dgm:cxn modelId="{7D86DB96-ABBC-4AC8-A02F-3EFEA075AE9B}" type="presParOf" srcId="{D5E32A85-72D7-439B-963E-8A4A99B624B7}" destId="{5D39E8AD-1883-453F-ADDA-C64E0114C9F4}" srcOrd="6" destOrd="0" presId="urn:microsoft.com/office/officeart/2005/8/layout/vList3"/>
    <dgm:cxn modelId="{DA65CACA-EFF8-40A3-8DBA-F69311FED35F}" type="presParOf" srcId="{5D39E8AD-1883-453F-ADDA-C64E0114C9F4}" destId="{BACBFA09-81E1-487E-89FA-ADC0E60A56FA}" srcOrd="0" destOrd="0" presId="urn:microsoft.com/office/officeart/2005/8/layout/vList3"/>
    <dgm:cxn modelId="{7CD32B85-B400-49EF-AD7E-F5B45F570A78}" type="presParOf" srcId="{5D39E8AD-1883-453F-ADDA-C64E0114C9F4}" destId="{71230199-8A11-4968-9B8A-75B90D844A3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634E7-09A4-471F-AFCE-574B3A4A262B}" type="doc">
      <dgm:prSet loTypeId="urn:microsoft.com/office/officeart/2005/8/layout/vList3" loCatId="list" qsTypeId="urn:microsoft.com/office/officeart/2005/8/quickstyle/simple1" qsCatId="simple" csTypeId="urn:microsoft.com/office/officeart/2005/8/colors/accent1_2" csCatId="accent1" phldr="1"/>
      <dgm:spPr/>
    </dgm:pt>
    <dgm:pt modelId="{643CED17-E405-42C5-B5EC-1859AFEE194C}">
      <dgm:prSet phldrT="[Text]"/>
      <dgm:spPr>
        <a:solidFill>
          <a:schemeClr val="accent5">
            <a:lumMod val="75000"/>
          </a:schemeClr>
        </a:solidFill>
      </dgm:spPr>
      <dgm:t>
        <a:bodyPr/>
        <a:lstStyle/>
        <a:p>
          <a:r>
            <a:rPr lang="en-CA" dirty="0"/>
            <a:t>SAP BPO Lead</a:t>
          </a:r>
        </a:p>
      </dgm:t>
    </dgm:pt>
    <dgm:pt modelId="{191C9E5B-6B89-4B1F-9BDD-004B09B7DB51}" type="parTrans" cxnId="{463E6F13-836C-4094-9422-37535DE4F24F}">
      <dgm:prSet/>
      <dgm:spPr/>
      <dgm:t>
        <a:bodyPr/>
        <a:lstStyle/>
        <a:p>
          <a:endParaRPr lang="en-CA"/>
        </a:p>
      </dgm:t>
    </dgm:pt>
    <dgm:pt modelId="{86DFAEE4-F0ED-45E0-BE02-515515E04CDD}" type="sibTrans" cxnId="{463E6F13-836C-4094-9422-37535DE4F24F}">
      <dgm:prSet/>
      <dgm:spPr/>
      <dgm:t>
        <a:bodyPr/>
        <a:lstStyle/>
        <a:p>
          <a:endParaRPr lang="en-CA"/>
        </a:p>
      </dgm:t>
    </dgm:pt>
    <dgm:pt modelId="{AE69CEEC-E4C8-42C5-AE87-4B3A3764877B}">
      <dgm:prSet/>
      <dgm:spPr>
        <a:solidFill>
          <a:schemeClr val="accent5">
            <a:lumMod val="75000"/>
          </a:schemeClr>
        </a:solidFill>
      </dgm:spPr>
      <dgm:t>
        <a:bodyPr/>
        <a:lstStyle/>
        <a:p>
          <a:r>
            <a:rPr lang="en-CA" dirty="0"/>
            <a:t>Pablo Sebastian</a:t>
          </a:r>
        </a:p>
      </dgm:t>
    </dgm:pt>
    <dgm:pt modelId="{D3DAB772-B14A-4828-9A5A-3101011E6E6A}" type="parTrans" cxnId="{5980A3D6-0854-49D9-9692-BF03CB9E1AF2}">
      <dgm:prSet/>
      <dgm:spPr/>
      <dgm:t>
        <a:bodyPr/>
        <a:lstStyle/>
        <a:p>
          <a:endParaRPr lang="en-CA"/>
        </a:p>
      </dgm:t>
    </dgm:pt>
    <dgm:pt modelId="{37B19186-05D6-4EAF-8234-64CA084173D9}" type="sibTrans" cxnId="{5980A3D6-0854-49D9-9692-BF03CB9E1AF2}">
      <dgm:prSet/>
      <dgm:spPr/>
      <dgm:t>
        <a:bodyPr/>
        <a:lstStyle/>
        <a:p>
          <a:endParaRPr lang="en-CA"/>
        </a:p>
      </dgm:t>
    </dgm:pt>
    <dgm:pt modelId="{D5E32A85-72D7-439B-963E-8A4A99B624B7}" type="pres">
      <dgm:prSet presAssocID="{3C5634E7-09A4-471F-AFCE-574B3A4A262B}" presName="linearFlow" presStyleCnt="0">
        <dgm:presLayoutVars>
          <dgm:dir/>
          <dgm:resizeHandles val="exact"/>
        </dgm:presLayoutVars>
      </dgm:prSet>
      <dgm:spPr/>
    </dgm:pt>
    <dgm:pt modelId="{5E4DE6C2-DCB7-4F69-A490-C673886DCF8F}" type="pres">
      <dgm:prSet presAssocID="{643CED17-E405-42C5-B5EC-1859AFEE194C}" presName="composite" presStyleCnt="0"/>
      <dgm:spPr/>
    </dgm:pt>
    <dgm:pt modelId="{3C943812-427B-4B3C-9432-90D9B80F36AA}" type="pres">
      <dgm:prSet presAssocID="{643CED17-E405-42C5-B5EC-1859AFEE194C}" presName="imgShp" presStyleLbl="fgImgPlace1" presStyleIdx="0" presStyleCnt="1" custLinFactNeighborX="1530" custLinFactNeighborY="8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682386AD-C58D-4618-B123-C6C2F7792A77}" type="pres">
      <dgm:prSet presAssocID="{643CED17-E405-42C5-B5EC-1859AFEE194C}" presName="txShp" presStyleLbl="node1" presStyleIdx="0" presStyleCnt="1">
        <dgm:presLayoutVars>
          <dgm:bulletEnabled val="1"/>
        </dgm:presLayoutVars>
      </dgm:prSet>
      <dgm:spPr/>
    </dgm:pt>
  </dgm:ptLst>
  <dgm:cxnLst>
    <dgm:cxn modelId="{463E6F13-836C-4094-9422-37535DE4F24F}" srcId="{3C5634E7-09A4-471F-AFCE-574B3A4A262B}" destId="{643CED17-E405-42C5-B5EC-1859AFEE194C}" srcOrd="0" destOrd="0" parTransId="{191C9E5B-6B89-4B1F-9BDD-004B09B7DB51}" sibTransId="{86DFAEE4-F0ED-45E0-BE02-515515E04CDD}"/>
    <dgm:cxn modelId="{85D8EB28-F11E-41D6-BA21-4A36A1F96660}" type="presOf" srcId="{643CED17-E405-42C5-B5EC-1859AFEE194C}" destId="{682386AD-C58D-4618-B123-C6C2F7792A77}" srcOrd="0" destOrd="0" presId="urn:microsoft.com/office/officeart/2005/8/layout/vList3"/>
    <dgm:cxn modelId="{0AC1D066-D7A8-43D3-9B5E-F139734228A6}" type="presOf" srcId="{3C5634E7-09A4-471F-AFCE-574B3A4A262B}" destId="{D5E32A85-72D7-439B-963E-8A4A99B624B7}" srcOrd="0" destOrd="0" presId="urn:microsoft.com/office/officeart/2005/8/layout/vList3"/>
    <dgm:cxn modelId="{5980A3D6-0854-49D9-9692-BF03CB9E1AF2}" srcId="{643CED17-E405-42C5-B5EC-1859AFEE194C}" destId="{AE69CEEC-E4C8-42C5-AE87-4B3A3764877B}" srcOrd="0" destOrd="0" parTransId="{D3DAB772-B14A-4828-9A5A-3101011E6E6A}" sibTransId="{37B19186-05D6-4EAF-8234-64CA084173D9}"/>
    <dgm:cxn modelId="{9CA595D7-EA7E-4765-AFC5-8FA85FC8259C}" type="presOf" srcId="{AE69CEEC-E4C8-42C5-AE87-4B3A3764877B}" destId="{682386AD-C58D-4618-B123-C6C2F7792A77}" srcOrd="0" destOrd="1" presId="urn:microsoft.com/office/officeart/2005/8/layout/vList3"/>
    <dgm:cxn modelId="{F9856933-DD76-46B9-9199-73ABFD0DC791}" type="presParOf" srcId="{D5E32A85-72D7-439B-963E-8A4A99B624B7}" destId="{5E4DE6C2-DCB7-4F69-A490-C673886DCF8F}" srcOrd="0" destOrd="0" presId="urn:microsoft.com/office/officeart/2005/8/layout/vList3"/>
    <dgm:cxn modelId="{2CAF6293-9CEA-4E68-8228-286D53FAD71C}" type="presParOf" srcId="{5E4DE6C2-DCB7-4F69-A490-C673886DCF8F}" destId="{3C943812-427B-4B3C-9432-90D9B80F36AA}" srcOrd="0" destOrd="0" presId="urn:microsoft.com/office/officeart/2005/8/layout/vList3"/>
    <dgm:cxn modelId="{CE9E71FE-5CA8-4705-A5D1-FADF9ABA082B}" type="presParOf" srcId="{5E4DE6C2-DCB7-4F69-A490-C673886DCF8F}" destId="{682386AD-C58D-4618-B123-C6C2F7792A77}"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26F34-3CF0-489F-8895-7609072B4728}"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CA"/>
        </a:p>
      </dgm:t>
    </dgm:pt>
    <dgm:pt modelId="{C671F110-C5DB-45EF-AC7A-7299EF165E2C}">
      <dgm:prSet phldrT="[Text]"/>
      <dgm:spPr/>
      <dgm:t>
        <a:bodyPr/>
        <a:lstStyle/>
        <a:p>
          <a:r>
            <a:rPr lang="en-CA" dirty="0"/>
            <a:t>Real Property</a:t>
          </a:r>
        </a:p>
      </dgm:t>
    </dgm:pt>
    <dgm:pt modelId="{9D8F2345-818B-4476-89F5-54EB00A7FAF7}" type="parTrans" cxnId="{4DA0D887-BEC9-45F7-A5E5-F2F465201B0A}">
      <dgm:prSet/>
      <dgm:spPr/>
      <dgm:t>
        <a:bodyPr/>
        <a:lstStyle/>
        <a:p>
          <a:endParaRPr lang="en-CA"/>
        </a:p>
      </dgm:t>
    </dgm:pt>
    <dgm:pt modelId="{25E32C55-196B-4164-87A0-22FA6675D300}" type="sibTrans" cxnId="{4DA0D887-BEC9-45F7-A5E5-F2F465201B0A}">
      <dgm:prSet/>
      <dgm:spPr/>
      <dgm:t>
        <a:bodyPr/>
        <a:lstStyle/>
        <a:p>
          <a:endParaRPr lang="en-CA"/>
        </a:p>
      </dgm:t>
    </dgm:pt>
    <dgm:pt modelId="{5EDEF77C-4FD1-43B7-AA90-5B19E0022682}">
      <dgm:prSet phldrT="[Text]"/>
      <dgm:spPr/>
      <dgm:t>
        <a:bodyPr/>
        <a:lstStyle/>
        <a:p>
          <a:r>
            <a:rPr lang="en-CA" dirty="0">
              <a:latin typeface="Calibri"/>
            </a:rPr>
            <a:t>Non-tax</a:t>
          </a:r>
          <a:r>
            <a:rPr lang="en-CA" dirty="0"/>
            <a:t> Revenue</a:t>
          </a:r>
        </a:p>
      </dgm:t>
    </dgm:pt>
    <dgm:pt modelId="{741F6BC5-C987-47AC-A34D-E639EE17B30D}" type="parTrans" cxnId="{1602AD4A-8C91-4B6B-B74B-697D2651CA7A}">
      <dgm:prSet/>
      <dgm:spPr/>
      <dgm:t>
        <a:bodyPr/>
        <a:lstStyle/>
        <a:p>
          <a:endParaRPr lang="en-CA"/>
        </a:p>
      </dgm:t>
    </dgm:pt>
    <dgm:pt modelId="{F61435C8-5080-4DB4-BF37-55A6C01E62D5}" type="sibTrans" cxnId="{1602AD4A-8C91-4B6B-B74B-697D2651CA7A}">
      <dgm:prSet/>
      <dgm:spPr/>
      <dgm:t>
        <a:bodyPr/>
        <a:lstStyle/>
        <a:p>
          <a:endParaRPr lang="en-CA"/>
        </a:p>
      </dgm:t>
    </dgm:pt>
    <dgm:pt modelId="{2C2AEDA9-B57A-4FB8-9D43-305F5812623C}">
      <dgm:prSet phldrT="[Text]"/>
      <dgm:spPr/>
      <dgm:t>
        <a:bodyPr/>
        <a:lstStyle/>
        <a:p>
          <a:r>
            <a:rPr lang="en-CA" dirty="0"/>
            <a:t>Asset Management</a:t>
          </a:r>
          <a:endParaRPr lang="en-US" dirty="0"/>
        </a:p>
      </dgm:t>
    </dgm:pt>
    <dgm:pt modelId="{DAB09EB6-D964-4985-B754-92526C04EE4A}" type="parTrans" cxnId="{F7A99BC1-2E2D-4416-9574-3E3BFAA7D5AF}">
      <dgm:prSet/>
      <dgm:spPr/>
      <dgm:t>
        <a:bodyPr/>
        <a:lstStyle/>
        <a:p>
          <a:endParaRPr lang="en-CA"/>
        </a:p>
      </dgm:t>
    </dgm:pt>
    <dgm:pt modelId="{5CBF3D14-8898-4D60-9978-65CFB64D5F84}" type="sibTrans" cxnId="{F7A99BC1-2E2D-4416-9574-3E3BFAA7D5AF}">
      <dgm:prSet/>
      <dgm:spPr/>
      <dgm:t>
        <a:bodyPr/>
        <a:lstStyle/>
        <a:p>
          <a:endParaRPr lang="en-CA"/>
        </a:p>
      </dgm:t>
    </dgm:pt>
    <dgm:pt modelId="{2B0266B8-9B0A-4E1F-A8B9-9B51D3DFC8D0}">
      <dgm:prSet phldrT="[Text]"/>
      <dgm:spPr/>
      <dgm:t>
        <a:bodyPr/>
        <a:lstStyle/>
        <a:p>
          <a:pPr rtl="0"/>
          <a:r>
            <a:rPr lang="en-CA" dirty="0"/>
            <a:t>DCP BPO –</a:t>
          </a:r>
          <a:r>
            <a:rPr lang="en-CA" dirty="0">
              <a:latin typeface="Calibri"/>
            </a:rPr>
            <a:t> Louise Richer</a:t>
          </a:r>
          <a:endParaRPr lang="en-CA" dirty="0"/>
        </a:p>
      </dgm:t>
    </dgm:pt>
    <dgm:pt modelId="{F9A9B5EE-4336-485A-841A-7954321BE0CD}" type="parTrans" cxnId="{461D1128-8598-4C6A-8014-A88783A7FAD9}">
      <dgm:prSet/>
      <dgm:spPr/>
      <dgm:t>
        <a:bodyPr/>
        <a:lstStyle/>
        <a:p>
          <a:endParaRPr lang="en-CA"/>
        </a:p>
      </dgm:t>
    </dgm:pt>
    <dgm:pt modelId="{1E01CF2B-1B52-41EC-9C56-9796532C2C13}" type="sibTrans" cxnId="{461D1128-8598-4C6A-8014-A88783A7FAD9}">
      <dgm:prSet/>
      <dgm:spPr/>
      <dgm:t>
        <a:bodyPr/>
        <a:lstStyle/>
        <a:p>
          <a:endParaRPr lang="en-CA"/>
        </a:p>
      </dgm:t>
    </dgm:pt>
    <dgm:pt modelId="{3A7CB198-4E49-4A2E-B008-80352BDC6FA7}">
      <dgm:prSet phldrT="[Text]"/>
      <dgm:spPr/>
      <dgm:t>
        <a:bodyPr/>
        <a:lstStyle/>
        <a:p>
          <a:pPr rtl="0"/>
          <a:r>
            <a:rPr lang="en-CA" dirty="0"/>
            <a:t>DCP BPO </a:t>
          </a:r>
          <a:r>
            <a:rPr lang="en-CA" dirty="0">
              <a:latin typeface="Calibri"/>
            </a:rPr>
            <a:t>SME</a:t>
          </a:r>
          <a:r>
            <a:rPr lang="en-CA" dirty="0"/>
            <a:t>– </a:t>
          </a:r>
          <a:r>
            <a:rPr lang="en-CA" dirty="0">
              <a:latin typeface="Calibri"/>
            </a:rPr>
            <a:t>Robin Giggey</a:t>
          </a:r>
          <a:endParaRPr lang="en-CA" dirty="0"/>
        </a:p>
      </dgm:t>
    </dgm:pt>
    <dgm:pt modelId="{4FCC72A8-BAD8-4779-ACC2-5DE688B15F14}" type="parTrans" cxnId="{2514FE87-4294-48C5-829D-48C693634934}">
      <dgm:prSet/>
      <dgm:spPr/>
      <dgm:t>
        <a:bodyPr/>
        <a:lstStyle/>
        <a:p>
          <a:endParaRPr lang="en-CA"/>
        </a:p>
      </dgm:t>
    </dgm:pt>
    <dgm:pt modelId="{3A7BFBBC-0AEC-45CB-A53F-E3A9CF89D787}" type="sibTrans" cxnId="{2514FE87-4294-48C5-829D-48C693634934}">
      <dgm:prSet/>
      <dgm:spPr/>
      <dgm:t>
        <a:bodyPr/>
        <a:lstStyle/>
        <a:p>
          <a:endParaRPr lang="en-CA"/>
        </a:p>
      </dgm:t>
    </dgm:pt>
    <dgm:pt modelId="{627F78A5-E248-42C6-A2DC-C6BDBF912878}">
      <dgm:prSet phldrT="[Text]"/>
      <dgm:spPr/>
      <dgm:t>
        <a:bodyPr/>
        <a:lstStyle/>
        <a:p>
          <a:pPr rtl="0"/>
          <a:r>
            <a:rPr lang="en-CA" dirty="0"/>
            <a:t>DCP BPO – </a:t>
          </a:r>
          <a:r>
            <a:rPr lang="en-CA" dirty="0">
              <a:latin typeface="Calibri"/>
            </a:rPr>
            <a:t>Jacky Fong</a:t>
          </a:r>
          <a:endParaRPr lang="en-CA" dirty="0"/>
        </a:p>
      </dgm:t>
    </dgm:pt>
    <dgm:pt modelId="{03C2F55C-3161-4441-956D-D99CA237E74F}" type="parTrans" cxnId="{81DD5F29-53AB-4231-B8B8-7E14B0E42C77}">
      <dgm:prSet/>
      <dgm:spPr/>
      <dgm:t>
        <a:bodyPr/>
        <a:lstStyle/>
        <a:p>
          <a:endParaRPr lang="en-CA"/>
        </a:p>
      </dgm:t>
    </dgm:pt>
    <dgm:pt modelId="{8B19B4E7-1B93-4C1D-A0BC-3716284EDAFF}" type="sibTrans" cxnId="{81DD5F29-53AB-4231-B8B8-7E14B0E42C77}">
      <dgm:prSet/>
      <dgm:spPr/>
      <dgm:t>
        <a:bodyPr/>
        <a:lstStyle/>
        <a:p>
          <a:endParaRPr lang="en-CA"/>
        </a:p>
      </dgm:t>
    </dgm:pt>
    <dgm:pt modelId="{57BC44BD-3B53-438E-8F80-86876DFCA2E3}" type="pres">
      <dgm:prSet presAssocID="{AA126F34-3CF0-489F-8895-7609072B4728}" presName="linearFlow" presStyleCnt="0">
        <dgm:presLayoutVars>
          <dgm:dir/>
          <dgm:resizeHandles val="exact"/>
        </dgm:presLayoutVars>
      </dgm:prSet>
      <dgm:spPr/>
    </dgm:pt>
    <dgm:pt modelId="{8177BE64-F590-4F4D-9528-600953AF42EF}" type="pres">
      <dgm:prSet presAssocID="{2C2AEDA9-B57A-4FB8-9D43-305F5812623C}" presName="composite" presStyleCnt="0"/>
      <dgm:spPr/>
    </dgm:pt>
    <dgm:pt modelId="{48841617-4CE1-493D-A6AE-053DC7D813C5}" type="pres">
      <dgm:prSet presAssocID="{2C2AEDA9-B57A-4FB8-9D43-305F5812623C}" presName="imgShp" presStyleLbl="fgImgPlace1" presStyleIdx="0" presStyleCnt="3"/>
      <dgm:spPr>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1E5A647-ABF0-4D5D-85D3-B1F8688F0091}" type="pres">
      <dgm:prSet presAssocID="{2C2AEDA9-B57A-4FB8-9D43-305F5812623C}" presName="txShp" presStyleLbl="node1" presStyleIdx="0" presStyleCnt="3">
        <dgm:presLayoutVars>
          <dgm:bulletEnabled val="1"/>
        </dgm:presLayoutVars>
      </dgm:prSet>
      <dgm:spPr/>
    </dgm:pt>
    <dgm:pt modelId="{E7DD6A32-5A29-4899-93A7-4C4AF08F0B58}" type="pres">
      <dgm:prSet presAssocID="{5CBF3D14-8898-4D60-9978-65CFB64D5F84}" presName="spacing" presStyleCnt="0"/>
      <dgm:spPr/>
    </dgm:pt>
    <dgm:pt modelId="{F9A76C90-AE55-4922-8A83-8B90AAEFC3F9}" type="pres">
      <dgm:prSet presAssocID="{C671F110-C5DB-45EF-AC7A-7299EF165E2C}" presName="composite" presStyleCnt="0"/>
      <dgm:spPr/>
    </dgm:pt>
    <dgm:pt modelId="{3E1DEEB8-8C8F-4454-9CDA-882B4803976E}" type="pres">
      <dgm:prSet presAssocID="{C671F110-C5DB-45EF-AC7A-7299EF165E2C}" presName="imgShp" presStyleLbl="fgImgPlace1" presStyleIdx="1" presStyleCnt="3"/>
      <dgm:spPr>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6625E158-8370-4324-8555-4B2A67F8CD15}" type="pres">
      <dgm:prSet presAssocID="{C671F110-C5DB-45EF-AC7A-7299EF165E2C}" presName="txShp" presStyleLbl="node1" presStyleIdx="1" presStyleCnt="3">
        <dgm:presLayoutVars>
          <dgm:bulletEnabled val="1"/>
        </dgm:presLayoutVars>
      </dgm:prSet>
      <dgm:spPr/>
    </dgm:pt>
    <dgm:pt modelId="{4A46805B-A350-4439-B3E6-FD47C8E9B31F}" type="pres">
      <dgm:prSet presAssocID="{25E32C55-196B-4164-87A0-22FA6675D300}" presName="spacing" presStyleCnt="0"/>
      <dgm:spPr/>
    </dgm:pt>
    <dgm:pt modelId="{CC1F6FD7-84C9-4C42-BEEB-BBA2CF53E855}" type="pres">
      <dgm:prSet presAssocID="{5EDEF77C-4FD1-43B7-AA90-5B19E0022682}" presName="composite" presStyleCnt="0"/>
      <dgm:spPr/>
    </dgm:pt>
    <dgm:pt modelId="{29ACFAE2-940A-4457-85F1-21800FF76E6B}" type="pres">
      <dgm:prSet presAssocID="{5EDEF77C-4FD1-43B7-AA90-5B19E0022682}" presName="imgShp" presStyleLbl="fgImgPlace1" presStyleIdx="2" presStyleCnt="3"/>
      <dgm:spPr>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39F150C-F1DF-429A-B8BD-176AF0083311}" type="pres">
      <dgm:prSet presAssocID="{5EDEF77C-4FD1-43B7-AA90-5B19E0022682}" presName="txShp" presStyleLbl="node1" presStyleIdx="2" presStyleCnt="3">
        <dgm:presLayoutVars>
          <dgm:bulletEnabled val="1"/>
        </dgm:presLayoutVars>
      </dgm:prSet>
      <dgm:spPr/>
    </dgm:pt>
  </dgm:ptLst>
  <dgm:cxnLst>
    <dgm:cxn modelId="{7F95F214-4744-436C-9421-D07B667FBFA1}" type="presOf" srcId="{2C2AEDA9-B57A-4FB8-9D43-305F5812623C}" destId="{D1E5A647-ABF0-4D5D-85D3-B1F8688F0091}" srcOrd="0" destOrd="0" presId="urn:microsoft.com/office/officeart/2005/8/layout/vList3"/>
    <dgm:cxn modelId="{461D1128-8598-4C6A-8014-A88783A7FAD9}" srcId="{2C2AEDA9-B57A-4FB8-9D43-305F5812623C}" destId="{2B0266B8-9B0A-4E1F-A8B9-9B51D3DFC8D0}" srcOrd="0" destOrd="0" parTransId="{F9A9B5EE-4336-485A-841A-7954321BE0CD}" sibTransId="{1E01CF2B-1B52-41EC-9C56-9796532C2C13}"/>
    <dgm:cxn modelId="{81DD5F29-53AB-4231-B8B8-7E14B0E42C77}" srcId="{5EDEF77C-4FD1-43B7-AA90-5B19E0022682}" destId="{627F78A5-E248-42C6-A2DC-C6BDBF912878}" srcOrd="0" destOrd="0" parTransId="{03C2F55C-3161-4441-956D-D99CA237E74F}" sibTransId="{8B19B4E7-1B93-4C1D-A0BC-3716284EDAFF}"/>
    <dgm:cxn modelId="{A6B34A2F-E3C1-44F1-96BA-5395B9447D3D}" type="presOf" srcId="{AA126F34-3CF0-489F-8895-7609072B4728}" destId="{57BC44BD-3B53-438E-8F80-86876DFCA2E3}" srcOrd="0" destOrd="0" presId="urn:microsoft.com/office/officeart/2005/8/layout/vList3"/>
    <dgm:cxn modelId="{394F365B-0133-4F7E-9DA0-B18D04B69405}" type="presOf" srcId="{627F78A5-E248-42C6-A2DC-C6BDBF912878}" destId="{C39F150C-F1DF-429A-B8BD-176AF0083311}" srcOrd="0" destOrd="1" presId="urn:microsoft.com/office/officeart/2005/8/layout/vList3"/>
    <dgm:cxn modelId="{E7750F66-F446-43A5-A213-0CCE1F7AA79D}" type="presOf" srcId="{2B0266B8-9B0A-4E1F-A8B9-9B51D3DFC8D0}" destId="{D1E5A647-ABF0-4D5D-85D3-B1F8688F0091}" srcOrd="0" destOrd="1" presId="urn:microsoft.com/office/officeart/2005/8/layout/vList3"/>
    <dgm:cxn modelId="{1602AD4A-8C91-4B6B-B74B-697D2651CA7A}" srcId="{AA126F34-3CF0-489F-8895-7609072B4728}" destId="{5EDEF77C-4FD1-43B7-AA90-5B19E0022682}" srcOrd="2" destOrd="0" parTransId="{741F6BC5-C987-47AC-A34D-E639EE17B30D}" sibTransId="{F61435C8-5080-4DB4-BF37-55A6C01E62D5}"/>
    <dgm:cxn modelId="{4DA0D887-BEC9-45F7-A5E5-F2F465201B0A}" srcId="{AA126F34-3CF0-489F-8895-7609072B4728}" destId="{C671F110-C5DB-45EF-AC7A-7299EF165E2C}" srcOrd="1" destOrd="0" parTransId="{9D8F2345-818B-4476-89F5-54EB00A7FAF7}" sibTransId="{25E32C55-196B-4164-87A0-22FA6675D300}"/>
    <dgm:cxn modelId="{2514FE87-4294-48C5-829D-48C693634934}" srcId="{C671F110-C5DB-45EF-AC7A-7299EF165E2C}" destId="{3A7CB198-4E49-4A2E-B008-80352BDC6FA7}" srcOrd="0" destOrd="0" parTransId="{4FCC72A8-BAD8-4779-ACC2-5DE688B15F14}" sibTransId="{3A7BFBBC-0AEC-45CB-A53F-E3A9CF89D787}"/>
    <dgm:cxn modelId="{4AD300A1-4E15-4B41-B276-57EB832BE7F2}" type="presOf" srcId="{C671F110-C5DB-45EF-AC7A-7299EF165E2C}" destId="{6625E158-8370-4324-8555-4B2A67F8CD15}" srcOrd="0" destOrd="0" presId="urn:microsoft.com/office/officeart/2005/8/layout/vList3"/>
    <dgm:cxn modelId="{F7A99BC1-2E2D-4416-9574-3E3BFAA7D5AF}" srcId="{AA126F34-3CF0-489F-8895-7609072B4728}" destId="{2C2AEDA9-B57A-4FB8-9D43-305F5812623C}" srcOrd="0" destOrd="0" parTransId="{DAB09EB6-D964-4985-B754-92526C04EE4A}" sibTransId="{5CBF3D14-8898-4D60-9978-65CFB64D5F84}"/>
    <dgm:cxn modelId="{2C1F27C7-0D2A-4634-BB2A-A0D860BEA699}" type="presOf" srcId="{3A7CB198-4E49-4A2E-B008-80352BDC6FA7}" destId="{6625E158-8370-4324-8555-4B2A67F8CD15}" srcOrd="0" destOrd="1" presId="urn:microsoft.com/office/officeart/2005/8/layout/vList3"/>
    <dgm:cxn modelId="{0A36FAD3-D9E2-437E-A33B-B7313695BB66}" type="presOf" srcId="{5EDEF77C-4FD1-43B7-AA90-5B19E0022682}" destId="{C39F150C-F1DF-429A-B8BD-176AF0083311}" srcOrd="0" destOrd="0" presId="urn:microsoft.com/office/officeart/2005/8/layout/vList3"/>
    <dgm:cxn modelId="{54268839-C8CB-452A-B43F-E4B5DBF82E0E}" type="presParOf" srcId="{57BC44BD-3B53-438E-8F80-86876DFCA2E3}" destId="{8177BE64-F590-4F4D-9528-600953AF42EF}" srcOrd="0" destOrd="0" presId="urn:microsoft.com/office/officeart/2005/8/layout/vList3"/>
    <dgm:cxn modelId="{476B2D21-A964-4E46-A2A5-AFCC71FCDA7F}" type="presParOf" srcId="{8177BE64-F590-4F4D-9528-600953AF42EF}" destId="{48841617-4CE1-493D-A6AE-053DC7D813C5}" srcOrd="0" destOrd="0" presId="urn:microsoft.com/office/officeart/2005/8/layout/vList3"/>
    <dgm:cxn modelId="{6BCD89F7-975E-4EAE-9898-EEBD14F0A5AF}" type="presParOf" srcId="{8177BE64-F590-4F4D-9528-600953AF42EF}" destId="{D1E5A647-ABF0-4D5D-85D3-B1F8688F0091}" srcOrd="1" destOrd="0" presId="urn:microsoft.com/office/officeart/2005/8/layout/vList3"/>
    <dgm:cxn modelId="{DF2845A7-50CB-4D38-A2DC-8D0C597EC3A6}" type="presParOf" srcId="{57BC44BD-3B53-438E-8F80-86876DFCA2E3}" destId="{E7DD6A32-5A29-4899-93A7-4C4AF08F0B58}" srcOrd="1" destOrd="0" presId="urn:microsoft.com/office/officeart/2005/8/layout/vList3"/>
    <dgm:cxn modelId="{2842AD47-9796-450D-9CC2-3907E9669A8D}" type="presParOf" srcId="{57BC44BD-3B53-438E-8F80-86876DFCA2E3}" destId="{F9A76C90-AE55-4922-8A83-8B90AAEFC3F9}" srcOrd="2" destOrd="0" presId="urn:microsoft.com/office/officeart/2005/8/layout/vList3"/>
    <dgm:cxn modelId="{16616FF2-43F8-4AEF-8100-901B293E7175}" type="presParOf" srcId="{F9A76C90-AE55-4922-8A83-8B90AAEFC3F9}" destId="{3E1DEEB8-8C8F-4454-9CDA-882B4803976E}" srcOrd="0" destOrd="0" presId="urn:microsoft.com/office/officeart/2005/8/layout/vList3"/>
    <dgm:cxn modelId="{FED2919D-7FF7-4102-906F-E1E22A1DF796}" type="presParOf" srcId="{F9A76C90-AE55-4922-8A83-8B90AAEFC3F9}" destId="{6625E158-8370-4324-8555-4B2A67F8CD15}" srcOrd="1" destOrd="0" presId="urn:microsoft.com/office/officeart/2005/8/layout/vList3"/>
    <dgm:cxn modelId="{77239B69-590F-4388-9E4B-F15801FC4B99}" type="presParOf" srcId="{57BC44BD-3B53-438E-8F80-86876DFCA2E3}" destId="{4A46805B-A350-4439-B3E6-FD47C8E9B31F}" srcOrd="3" destOrd="0" presId="urn:microsoft.com/office/officeart/2005/8/layout/vList3"/>
    <dgm:cxn modelId="{5322AFAA-78DD-46AB-AB71-94436DEB4077}" type="presParOf" srcId="{57BC44BD-3B53-438E-8F80-86876DFCA2E3}" destId="{CC1F6FD7-84C9-4C42-BEEB-BBA2CF53E855}" srcOrd="4" destOrd="0" presId="urn:microsoft.com/office/officeart/2005/8/layout/vList3"/>
    <dgm:cxn modelId="{84F2C07A-D60F-402A-B908-FB68A6676597}" type="presParOf" srcId="{CC1F6FD7-84C9-4C42-BEEB-BBA2CF53E855}" destId="{29ACFAE2-940A-4457-85F1-21800FF76E6B}" srcOrd="0" destOrd="0" presId="urn:microsoft.com/office/officeart/2005/8/layout/vList3"/>
    <dgm:cxn modelId="{90ABC544-3EFF-4DE4-98A1-3E74C1ED12F3}" type="presParOf" srcId="{CC1F6FD7-84C9-4C42-BEEB-BBA2CF53E855}" destId="{C39F150C-F1DF-429A-B8BD-176AF0083311}"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86AD-C58D-4618-B123-C6C2F7792A77}">
      <dsp:nvSpPr>
        <dsp:cNvPr id="0" name=""/>
        <dsp:cNvSpPr/>
      </dsp:nvSpPr>
      <dsp:spPr>
        <a:xfrm rot="10800000">
          <a:off x="1010752" y="1332"/>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a:lnSpc>
              <a:spcPct val="90000"/>
            </a:lnSpc>
            <a:spcBef>
              <a:spcPct val="0"/>
            </a:spcBef>
            <a:spcAft>
              <a:spcPct val="35000"/>
            </a:spcAft>
            <a:buNone/>
          </a:pPr>
          <a:r>
            <a:rPr lang="en-CA" sz="1800" kern="1200"/>
            <a:t>Finance and Budget</a:t>
          </a:r>
        </a:p>
        <a:p>
          <a:pPr marL="114300" lvl="1" indent="-114300" algn="l" defTabSz="622300">
            <a:lnSpc>
              <a:spcPct val="90000"/>
            </a:lnSpc>
            <a:spcBef>
              <a:spcPct val="0"/>
            </a:spcBef>
            <a:spcAft>
              <a:spcPct val="15000"/>
            </a:spcAft>
            <a:buChar char="•"/>
          </a:pPr>
          <a:r>
            <a:rPr lang="en-CA" sz="1400" kern="1200"/>
            <a:t>DCP BPO SME -Jocelyne Bédard</a:t>
          </a:r>
        </a:p>
      </dsp:txBody>
      <dsp:txXfrm rot="10800000">
        <a:off x="1182760" y="1332"/>
        <a:ext cx="3157932" cy="688032"/>
      </dsp:txXfrm>
    </dsp:sp>
    <dsp:sp modelId="{3C943812-427B-4B3C-9432-90D9B80F36AA}">
      <dsp:nvSpPr>
        <dsp:cNvPr id="0" name=""/>
        <dsp:cNvSpPr/>
      </dsp:nvSpPr>
      <dsp:spPr>
        <a:xfrm>
          <a:off x="677263" y="7277"/>
          <a:ext cx="688032" cy="6880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D19C3-17DC-41D8-AEAF-77D6A6BB6DEC}">
      <dsp:nvSpPr>
        <dsp:cNvPr id="0" name=""/>
        <dsp:cNvSpPr/>
      </dsp:nvSpPr>
      <dsp:spPr>
        <a:xfrm rot="10800000">
          <a:off x="1010752" y="894748"/>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rtl="0">
            <a:lnSpc>
              <a:spcPct val="90000"/>
            </a:lnSpc>
            <a:spcBef>
              <a:spcPct val="0"/>
            </a:spcBef>
            <a:spcAft>
              <a:spcPct val="35000"/>
            </a:spcAft>
            <a:buNone/>
          </a:pPr>
          <a:r>
            <a:rPr lang="en-CA" sz="1800" kern="1200">
              <a:latin typeface="Calibri"/>
            </a:rPr>
            <a:t>Procurement</a:t>
          </a:r>
          <a:endParaRPr lang="en-CA" sz="1800" kern="1200"/>
        </a:p>
        <a:p>
          <a:pPr marL="114300" lvl="1" indent="-114300" algn="l" defTabSz="622300" rtl="0">
            <a:lnSpc>
              <a:spcPct val="90000"/>
            </a:lnSpc>
            <a:spcBef>
              <a:spcPct val="0"/>
            </a:spcBef>
            <a:spcAft>
              <a:spcPct val="15000"/>
            </a:spcAft>
            <a:buChar char="•"/>
          </a:pPr>
          <a:r>
            <a:rPr lang="en-CA" sz="1400" kern="1200">
              <a:latin typeface="Calibri"/>
            </a:rPr>
            <a:t>DCP BPO SME - Karina Wieser</a:t>
          </a:r>
          <a:endParaRPr lang="en-CA" sz="1400" kern="1200"/>
        </a:p>
      </dsp:txBody>
      <dsp:txXfrm rot="10800000">
        <a:off x="1182760" y="894748"/>
        <a:ext cx="3157932" cy="688032"/>
      </dsp:txXfrm>
    </dsp:sp>
    <dsp:sp modelId="{146A0770-06AD-42C3-BCE8-009A00ECF899}">
      <dsp:nvSpPr>
        <dsp:cNvPr id="0" name=""/>
        <dsp:cNvSpPr/>
      </dsp:nvSpPr>
      <dsp:spPr>
        <a:xfrm>
          <a:off x="666736" y="894748"/>
          <a:ext cx="688032" cy="68803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366FD9-E099-480D-B588-A0D62F553D16}">
      <dsp:nvSpPr>
        <dsp:cNvPr id="0" name=""/>
        <dsp:cNvSpPr/>
      </dsp:nvSpPr>
      <dsp:spPr>
        <a:xfrm rot="10800000">
          <a:off x="1010752" y="1788163"/>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rtl="0">
            <a:lnSpc>
              <a:spcPct val="90000"/>
            </a:lnSpc>
            <a:spcBef>
              <a:spcPct val="0"/>
            </a:spcBef>
            <a:spcAft>
              <a:spcPct val="35000"/>
            </a:spcAft>
            <a:buNone/>
          </a:pPr>
          <a:r>
            <a:rPr lang="en-CA" sz="1800" kern="1200"/>
            <a:t>Human Resources</a:t>
          </a:r>
          <a:endParaRPr lang="en-US" sz="1800" kern="1200"/>
        </a:p>
        <a:p>
          <a:pPr marL="114300" lvl="1" indent="-114300" algn="l" defTabSz="622300" rtl="0">
            <a:lnSpc>
              <a:spcPct val="90000"/>
            </a:lnSpc>
            <a:spcBef>
              <a:spcPct val="0"/>
            </a:spcBef>
            <a:spcAft>
              <a:spcPct val="15000"/>
            </a:spcAft>
            <a:buChar char="•"/>
          </a:pPr>
          <a:r>
            <a:rPr lang="en-CA" sz="1400" kern="1200"/>
            <a:t>DCP BPO SME –</a:t>
          </a:r>
          <a:r>
            <a:rPr lang="en-CA" sz="1400" kern="1200">
              <a:latin typeface="Calibri"/>
            </a:rPr>
            <a:t> Syed Abidi</a:t>
          </a:r>
          <a:endParaRPr lang="en-CA" sz="1400" kern="1200"/>
        </a:p>
      </dsp:txBody>
      <dsp:txXfrm rot="10800000">
        <a:off x="1182760" y="1788163"/>
        <a:ext cx="3157932" cy="688032"/>
      </dsp:txXfrm>
    </dsp:sp>
    <dsp:sp modelId="{C2C35E2F-C690-4C0F-9BFF-0E8185A082BA}">
      <dsp:nvSpPr>
        <dsp:cNvPr id="0" name=""/>
        <dsp:cNvSpPr/>
      </dsp:nvSpPr>
      <dsp:spPr>
        <a:xfrm>
          <a:off x="671786" y="1773501"/>
          <a:ext cx="688032" cy="68803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30199-8A11-4968-9B8A-75B90D844A30}">
      <dsp:nvSpPr>
        <dsp:cNvPr id="0" name=""/>
        <dsp:cNvSpPr/>
      </dsp:nvSpPr>
      <dsp:spPr>
        <a:xfrm rot="10800000">
          <a:off x="997232" y="2682911"/>
          <a:ext cx="3329940" cy="688032"/>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403" tIns="68580" rIns="128016" bIns="68580" numCol="1" spcCol="1270" anchor="t" anchorCtr="0">
          <a:noAutofit/>
        </a:bodyPr>
        <a:lstStyle/>
        <a:p>
          <a:pPr marL="0" lvl="0" indent="0" algn="l" defTabSz="800100">
            <a:lnSpc>
              <a:spcPct val="90000"/>
            </a:lnSpc>
            <a:spcBef>
              <a:spcPct val="0"/>
            </a:spcBef>
            <a:spcAft>
              <a:spcPct val="35000"/>
            </a:spcAft>
            <a:buNone/>
          </a:pPr>
          <a:r>
            <a:rPr lang="en-CA" sz="1800" kern="1200"/>
            <a:t>Analytics</a:t>
          </a:r>
        </a:p>
        <a:p>
          <a:pPr marL="114300" lvl="1" indent="-114300" algn="l" defTabSz="622300">
            <a:lnSpc>
              <a:spcPct val="90000"/>
            </a:lnSpc>
            <a:spcBef>
              <a:spcPct val="0"/>
            </a:spcBef>
            <a:spcAft>
              <a:spcPct val="15000"/>
            </a:spcAft>
            <a:buChar char="•"/>
          </a:pPr>
          <a:r>
            <a:rPr lang="en-CA" sz="1400" kern="1200"/>
            <a:t>DCP BPO – To be Determined</a:t>
          </a:r>
        </a:p>
      </dsp:txBody>
      <dsp:txXfrm rot="10800000">
        <a:off x="1169240" y="2682911"/>
        <a:ext cx="3157932" cy="688032"/>
      </dsp:txXfrm>
    </dsp:sp>
    <dsp:sp modelId="{BACBFA09-81E1-487E-89FA-ADC0E60A56FA}">
      <dsp:nvSpPr>
        <dsp:cNvPr id="0" name=""/>
        <dsp:cNvSpPr/>
      </dsp:nvSpPr>
      <dsp:spPr>
        <a:xfrm>
          <a:off x="666736" y="2681578"/>
          <a:ext cx="688032" cy="688032"/>
        </a:xfrm>
        <a:prstGeom prst="ellipse">
          <a:avLst/>
        </a:prstGeom>
        <a:blipFill rotWithShape="1">
          <a:blip xmlns:r="http://schemas.openxmlformats.org/officeDocument/2006/relationships" r:embed="rId4">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386AD-C58D-4618-B123-C6C2F7792A77}">
      <dsp:nvSpPr>
        <dsp:cNvPr id="0" name=""/>
        <dsp:cNvSpPr/>
      </dsp:nvSpPr>
      <dsp:spPr>
        <a:xfrm rot="10800000">
          <a:off x="1222069" y="0"/>
          <a:ext cx="3774808" cy="1085087"/>
        </a:xfrm>
        <a:prstGeom prst="homePlat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493" tIns="106680" rIns="199136" bIns="106680" numCol="1" spcCol="1270" anchor="t" anchorCtr="0">
          <a:noAutofit/>
        </a:bodyPr>
        <a:lstStyle/>
        <a:p>
          <a:pPr marL="0" lvl="0" indent="0" algn="l" defTabSz="1244600">
            <a:lnSpc>
              <a:spcPct val="90000"/>
            </a:lnSpc>
            <a:spcBef>
              <a:spcPct val="0"/>
            </a:spcBef>
            <a:spcAft>
              <a:spcPct val="35000"/>
            </a:spcAft>
            <a:buNone/>
          </a:pPr>
          <a:r>
            <a:rPr lang="en-CA" sz="2800" kern="1200" dirty="0"/>
            <a:t>SAP BPO Lead</a:t>
          </a:r>
        </a:p>
        <a:p>
          <a:pPr marL="228600" lvl="1" indent="-228600" algn="l" defTabSz="977900">
            <a:lnSpc>
              <a:spcPct val="90000"/>
            </a:lnSpc>
            <a:spcBef>
              <a:spcPct val="0"/>
            </a:spcBef>
            <a:spcAft>
              <a:spcPct val="15000"/>
            </a:spcAft>
            <a:buChar char="•"/>
          </a:pPr>
          <a:r>
            <a:rPr lang="en-CA" sz="2200" kern="1200" dirty="0"/>
            <a:t>Pablo Sebastian</a:t>
          </a:r>
        </a:p>
      </dsp:txBody>
      <dsp:txXfrm rot="10800000">
        <a:off x="1493341" y="0"/>
        <a:ext cx="3503536" cy="1085087"/>
      </dsp:txXfrm>
    </dsp:sp>
    <dsp:sp modelId="{3C943812-427B-4B3C-9432-90D9B80F36AA}">
      <dsp:nvSpPr>
        <dsp:cNvPr id="0" name=""/>
        <dsp:cNvSpPr/>
      </dsp:nvSpPr>
      <dsp:spPr>
        <a:xfrm>
          <a:off x="696127" y="0"/>
          <a:ext cx="1085087" cy="10850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5A647-ABF0-4D5D-85D3-B1F8688F0091}">
      <dsp:nvSpPr>
        <dsp:cNvPr id="0" name=""/>
        <dsp:cNvSpPr/>
      </dsp:nvSpPr>
      <dsp:spPr>
        <a:xfrm rot="10800000">
          <a:off x="940659" y="1286"/>
          <a:ext cx="3052633" cy="68705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70" tIns="68580" rIns="128016" bIns="68580" numCol="1" spcCol="1270" anchor="t" anchorCtr="0">
          <a:noAutofit/>
        </a:bodyPr>
        <a:lstStyle/>
        <a:p>
          <a:pPr marL="0" lvl="0" indent="0" algn="l" defTabSz="800100">
            <a:lnSpc>
              <a:spcPct val="90000"/>
            </a:lnSpc>
            <a:spcBef>
              <a:spcPct val="0"/>
            </a:spcBef>
            <a:spcAft>
              <a:spcPct val="35000"/>
            </a:spcAft>
            <a:buNone/>
          </a:pPr>
          <a:r>
            <a:rPr lang="en-CA" sz="1800" kern="1200" dirty="0"/>
            <a:t>Asset Management</a:t>
          </a:r>
          <a:endParaRPr lang="en-US" sz="1800" kern="1200" dirty="0"/>
        </a:p>
        <a:p>
          <a:pPr marL="114300" lvl="1" indent="-114300" algn="l" defTabSz="622300" rtl="0">
            <a:lnSpc>
              <a:spcPct val="90000"/>
            </a:lnSpc>
            <a:spcBef>
              <a:spcPct val="0"/>
            </a:spcBef>
            <a:spcAft>
              <a:spcPct val="15000"/>
            </a:spcAft>
            <a:buChar char="•"/>
          </a:pPr>
          <a:r>
            <a:rPr lang="en-CA" sz="1400" kern="1200" dirty="0"/>
            <a:t>DCP BPO –</a:t>
          </a:r>
          <a:r>
            <a:rPr lang="en-CA" sz="1400" kern="1200" dirty="0">
              <a:latin typeface="Calibri"/>
            </a:rPr>
            <a:t> Louise Richer</a:t>
          </a:r>
          <a:endParaRPr lang="en-CA" sz="1400" kern="1200" dirty="0"/>
        </a:p>
      </dsp:txBody>
      <dsp:txXfrm rot="10800000">
        <a:off x="1112422" y="1286"/>
        <a:ext cx="2880870" cy="687051"/>
      </dsp:txXfrm>
    </dsp:sp>
    <dsp:sp modelId="{48841617-4CE1-493D-A6AE-053DC7D813C5}">
      <dsp:nvSpPr>
        <dsp:cNvPr id="0" name=""/>
        <dsp:cNvSpPr/>
      </dsp:nvSpPr>
      <dsp:spPr>
        <a:xfrm>
          <a:off x="597133" y="1286"/>
          <a:ext cx="687051" cy="687051"/>
        </a:xfrm>
        <a:prstGeom prst="ellipse">
          <a:avLst/>
        </a:prstGeom>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5E158-8370-4324-8555-4B2A67F8CD15}">
      <dsp:nvSpPr>
        <dsp:cNvPr id="0" name=""/>
        <dsp:cNvSpPr/>
      </dsp:nvSpPr>
      <dsp:spPr>
        <a:xfrm rot="10800000">
          <a:off x="940659" y="893427"/>
          <a:ext cx="3052633" cy="68705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70" tIns="68580" rIns="128016" bIns="68580" numCol="1" spcCol="1270" anchor="t" anchorCtr="0">
          <a:noAutofit/>
        </a:bodyPr>
        <a:lstStyle/>
        <a:p>
          <a:pPr marL="0" lvl="0" indent="0" algn="l" defTabSz="800100">
            <a:lnSpc>
              <a:spcPct val="90000"/>
            </a:lnSpc>
            <a:spcBef>
              <a:spcPct val="0"/>
            </a:spcBef>
            <a:spcAft>
              <a:spcPct val="35000"/>
            </a:spcAft>
            <a:buNone/>
          </a:pPr>
          <a:r>
            <a:rPr lang="en-CA" sz="1800" kern="1200" dirty="0"/>
            <a:t>Real Property</a:t>
          </a:r>
        </a:p>
        <a:p>
          <a:pPr marL="114300" lvl="1" indent="-114300" algn="l" defTabSz="622300" rtl="0">
            <a:lnSpc>
              <a:spcPct val="90000"/>
            </a:lnSpc>
            <a:spcBef>
              <a:spcPct val="0"/>
            </a:spcBef>
            <a:spcAft>
              <a:spcPct val="15000"/>
            </a:spcAft>
            <a:buChar char="•"/>
          </a:pPr>
          <a:r>
            <a:rPr lang="en-CA" sz="1400" kern="1200" dirty="0"/>
            <a:t>DCP BPO </a:t>
          </a:r>
          <a:r>
            <a:rPr lang="en-CA" sz="1400" kern="1200" dirty="0">
              <a:latin typeface="Calibri"/>
            </a:rPr>
            <a:t>SME</a:t>
          </a:r>
          <a:r>
            <a:rPr lang="en-CA" sz="1400" kern="1200" dirty="0"/>
            <a:t>– </a:t>
          </a:r>
          <a:r>
            <a:rPr lang="en-CA" sz="1400" kern="1200" dirty="0">
              <a:latin typeface="Calibri"/>
            </a:rPr>
            <a:t>Robin Giggey</a:t>
          </a:r>
          <a:endParaRPr lang="en-CA" sz="1400" kern="1200" dirty="0"/>
        </a:p>
      </dsp:txBody>
      <dsp:txXfrm rot="10800000">
        <a:off x="1112422" y="893427"/>
        <a:ext cx="2880870" cy="687051"/>
      </dsp:txXfrm>
    </dsp:sp>
    <dsp:sp modelId="{3E1DEEB8-8C8F-4454-9CDA-882B4803976E}">
      <dsp:nvSpPr>
        <dsp:cNvPr id="0" name=""/>
        <dsp:cNvSpPr/>
      </dsp:nvSpPr>
      <dsp:spPr>
        <a:xfrm>
          <a:off x="597133" y="893427"/>
          <a:ext cx="687051" cy="687051"/>
        </a:xfrm>
        <a:prstGeom prst="ellipse">
          <a:avLst/>
        </a:prstGeom>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F150C-F1DF-429A-B8BD-176AF0083311}">
      <dsp:nvSpPr>
        <dsp:cNvPr id="0" name=""/>
        <dsp:cNvSpPr/>
      </dsp:nvSpPr>
      <dsp:spPr>
        <a:xfrm rot="10800000">
          <a:off x="940659" y="1785568"/>
          <a:ext cx="3052633" cy="687051"/>
        </a:xfrm>
        <a:prstGeom prst="homePlat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70" tIns="68580" rIns="128016" bIns="68580" numCol="1" spcCol="1270" anchor="t" anchorCtr="0">
          <a:noAutofit/>
        </a:bodyPr>
        <a:lstStyle/>
        <a:p>
          <a:pPr marL="0" lvl="0" indent="0" algn="l" defTabSz="800100">
            <a:lnSpc>
              <a:spcPct val="90000"/>
            </a:lnSpc>
            <a:spcBef>
              <a:spcPct val="0"/>
            </a:spcBef>
            <a:spcAft>
              <a:spcPct val="35000"/>
            </a:spcAft>
            <a:buNone/>
          </a:pPr>
          <a:r>
            <a:rPr lang="en-CA" sz="1800" kern="1200" dirty="0">
              <a:latin typeface="Calibri"/>
            </a:rPr>
            <a:t>Non-tax</a:t>
          </a:r>
          <a:r>
            <a:rPr lang="en-CA" sz="1800" kern="1200" dirty="0"/>
            <a:t> Revenue</a:t>
          </a:r>
        </a:p>
        <a:p>
          <a:pPr marL="114300" lvl="1" indent="-114300" algn="l" defTabSz="622300" rtl="0">
            <a:lnSpc>
              <a:spcPct val="90000"/>
            </a:lnSpc>
            <a:spcBef>
              <a:spcPct val="0"/>
            </a:spcBef>
            <a:spcAft>
              <a:spcPct val="15000"/>
            </a:spcAft>
            <a:buChar char="•"/>
          </a:pPr>
          <a:r>
            <a:rPr lang="en-CA" sz="1400" kern="1200" dirty="0"/>
            <a:t>DCP BPO – </a:t>
          </a:r>
          <a:r>
            <a:rPr lang="en-CA" sz="1400" kern="1200" dirty="0">
              <a:latin typeface="Calibri"/>
            </a:rPr>
            <a:t>Jacky Fong</a:t>
          </a:r>
          <a:endParaRPr lang="en-CA" sz="1400" kern="1200" dirty="0"/>
        </a:p>
      </dsp:txBody>
      <dsp:txXfrm rot="10800000">
        <a:off x="1112422" y="1785568"/>
        <a:ext cx="2880870" cy="687051"/>
      </dsp:txXfrm>
    </dsp:sp>
    <dsp:sp modelId="{29ACFAE2-940A-4457-85F1-21800FF76E6B}">
      <dsp:nvSpPr>
        <dsp:cNvPr id="0" name=""/>
        <dsp:cNvSpPr/>
      </dsp:nvSpPr>
      <dsp:spPr>
        <a:xfrm>
          <a:off x="597133" y="1785568"/>
          <a:ext cx="687051" cy="687051"/>
        </a:xfrm>
        <a:prstGeom prst="ellipse">
          <a:avLst/>
        </a:prstGeom>
        <a:blipFill rotWithShape="1">
          <a:blip xmlns:r="http://schemas.openxmlformats.org/officeDocument/2006/relationships" r:embed="rId1">
            <a:duotone>
              <a:prstClr val="black"/>
              <a:srgbClr val="4BACC6">
                <a:tint val="45000"/>
                <a:satMod val="400000"/>
              </a:srgb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08C4E-A826-40EF-BFFF-6B65873AB9EC}" type="datetimeFigureOut">
              <a:rPr lang="en-CA" smtClean="0"/>
              <a:t>2021-03-02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6BC30-1106-4D3A-B9F1-7C9915FF5C1B}" type="slidenum">
              <a:rPr lang="en-CA" smtClean="0"/>
              <a:t>‹#›</a:t>
            </a:fld>
            <a:endParaRPr lang="en-CA"/>
          </a:p>
        </p:txBody>
      </p:sp>
    </p:spTree>
    <p:extLst>
      <p:ext uri="{BB962C8B-B14F-4D97-AF65-F5344CB8AC3E}">
        <p14:creationId xmlns:p14="http://schemas.microsoft.com/office/powerpoint/2010/main" val="411652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BA5D5-1BDD-4764-82C1-43ECAF3E603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217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04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82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31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792163" y="554038"/>
            <a:ext cx="8386763" cy="4718050"/>
          </a:xfrm>
          <a:ln/>
        </p:spPr>
      </p:sp>
      <p:sp>
        <p:nvSpPr>
          <p:cNvPr id="11267" name="Rectangle 3"/>
          <p:cNvSpPr>
            <a:spLocks noGrp="1" noChangeArrowheads="1"/>
          </p:cNvSpPr>
          <p:nvPr>
            <p:ph type="body" idx="1"/>
          </p:nvPr>
        </p:nvSpPr>
        <p:spPr>
          <a:xfrm>
            <a:off x="503138" y="5596481"/>
            <a:ext cx="5791400" cy="3726392"/>
          </a:xfrm>
          <a:noFill/>
          <a:ln w="9525"/>
        </p:spPr>
        <p:txBody>
          <a:bodyPr/>
          <a:lstStyle/>
          <a:p>
            <a:pPr eaLnBrk="1" hangingPunct="1"/>
            <a:endParaRPr lang="en-US" dirty="0"/>
          </a:p>
        </p:txBody>
      </p:sp>
    </p:spTree>
    <p:extLst>
      <p:ext uri="{BB962C8B-B14F-4D97-AF65-F5344CB8AC3E}">
        <p14:creationId xmlns:p14="http://schemas.microsoft.com/office/powerpoint/2010/main" val="350584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13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15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F6BC30-1106-4D3A-B9F1-7C9915FF5C1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8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BA5D5-1BDD-4764-82C1-43ECAF3E603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58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s://www.youtube.com/user/SAP" TargetMode="External"/><Relationship Id="rId12" Type="http://schemas.openxmlformats.org/officeDocument/2006/relationships/image" Target="../media/image12.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1.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206B-2658-4EE1-AE48-2A45E19279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4BFB45-C033-4BF4-9497-259B827E6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DBC4AD-CF8A-41DD-8029-845343C84AF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A74DF15-3BA2-475B-8023-8C3600A435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DE4C7A-ED67-40C7-9948-1012164E2C6D}"/>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67492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3596-25D8-4BA9-9C4D-E8A286CF931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A5326E-6763-4194-9037-233A58162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C97904-CB59-43EF-B069-64328C150B3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1FA1E15-FE58-48BA-BC51-4BA4764A23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FAA2E5-C2E3-46B7-8FDE-7EF85C6309CE}"/>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95894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809AA-2ED9-4620-9F78-8245BE486A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A02663-1F38-4D27-B516-622D166F7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AB3326-285A-40DB-AFE5-B28333170EC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FA357832-EC7B-4889-9DB1-739A21214C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ACC53A-35CA-44B9-97A3-C907D8E377C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415569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6"/>
            <a:ext cx="678611" cy="365125"/>
          </a:xfrm>
        </p:spPr>
        <p:txBody>
          <a:bodyPr/>
          <a:lstStyle>
            <a:lvl1pPr>
              <a:defRPr sz="825"/>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1012269" y="138065"/>
            <a:ext cx="10131455" cy="680085"/>
          </a:xfrm>
          <a:prstGeom prst="rect">
            <a:avLst/>
          </a:prstGeom>
        </p:spPr>
        <p:txBody>
          <a:bodyPr wrap="none" lIns="0" tIns="0" rIns="0" bIns="0" anchor="ctr" anchorCtr="0">
            <a:normAutofit/>
          </a:bodyPr>
          <a:lstStyle>
            <a:lvl1pPr marL="0" indent="0" algn="l" defTabSz="685783" rtl="0" eaLnBrk="1" latinLnBrk="0" hangingPunct="1">
              <a:spcBef>
                <a:spcPts val="0"/>
              </a:spcBef>
              <a:buFont typeface="Arial" panose="020B0604020202020204" pitchFamily="34" charset="0"/>
              <a:buNone/>
              <a:defRPr lang="en-CA" sz="1875"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81394935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722511"/>
          </a:xfrm>
        </p:spPr>
        <p:txBody>
          <a:bodyPr>
            <a:normAutofit/>
          </a:bodyPr>
          <a:lstStyle>
            <a:lvl1pPr>
              <a:defRPr sz="2700"/>
            </a:lvl1pPr>
          </a:lstStyle>
          <a:p>
            <a:r>
              <a:rPr lang="en-US" dirty="0"/>
              <a:t>Click to edit Master title style</a:t>
            </a:r>
            <a:endParaRPr lang="en-CA" dirty="0"/>
          </a:p>
        </p:txBody>
      </p:sp>
      <p:sp>
        <p:nvSpPr>
          <p:cNvPr id="3" name="Subtitle 2"/>
          <p:cNvSpPr>
            <a:spLocks noGrp="1"/>
          </p:cNvSpPr>
          <p:nvPr>
            <p:ph type="subTitle" idx="1"/>
          </p:nvPr>
        </p:nvSpPr>
        <p:spPr>
          <a:xfrm>
            <a:off x="911424" y="2852936"/>
            <a:ext cx="10369152" cy="648072"/>
          </a:xfrm>
        </p:spPr>
        <p:txBody>
          <a:bodyPr/>
          <a:lstStyle>
            <a:lvl1pPr marL="0" indent="0" algn="l">
              <a:buNone/>
              <a:defRPr>
                <a:solidFill>
                  <a:srgbClr val="333E48"/>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677" y="563604"/>
            <a:ext cx="12192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322330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317333" y="2889262"/>
            <a:ext cx="5624744"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963084" y="2060849"/>
            <a:ext cx="10363200" cy="936104"/>
          </a:xfrm>
        </p:spPr>
        <p:txBody>
          <a:bodyPr anchor="ctr"/>
          <a:lstStyle>
            <a:lvl1pPr algn="l">
              <a:defRPr sz="3000" b="0" cap="none" baseline="0"/>
            </a:lvl1pPr>
          </a:lstStyle>
          <a:p>
            <a:r>
              <a:rPr lang="en-US" dirty="0"/>
              <a:t>Click to edit Master title style</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4"/>
            <a:ext cx="12192000" cy="230832"/>
          </a:xfrm>
          <a:prstGeom prst="rect">
            <a:avLst/>
          </a:prstGeom>
          <a:noFill/>
        </p:spPr>
        <p:txBody>
          <a:bodyPr vert="horz" rtlCol="0">
            <a:spAutoFit/>
          </a:bodyPr>
          <a:lstStyle/>
          <a:p>
            <a:pPr algn="r"/>
            <a:r>
              <a:rPr lang="en-CA" sz="900" b="0" i="0" u="none" baseline="0" dirty="0">
                <a:solidFill>
                  <a:srgbClr val="000000"/>
                </a:solidFill>
                <a:latin typeface="arial"/>
              </a:rPr>
              <a:t>UNCLASSIFIED / NON CLASSIFIÉ</a:t>
            </a:r>
          </a:p>
        </p:txBody>
      </p:sp>
    </p:spTree>
    <p:extLst>
      <p:ext uri="{BB962C8B-B14F-4D97-AF65-F5344CB8AC3E}">
        <p14:creationId xmlns:p14="http://schemas.microsoft.com/office/powerpoint/2010/main" val="209293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p:spPr>
        <p:txBody>
          <a:bodyPr/>
          <a:lstStyle>
            <a:lvl1pPr>
              <a:defRPr b="1"/>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880910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406459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94497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609601" y="980728"/>
            <a:ext cx="5294379"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Content Placeholder 6"/>
          <p:cNvSpPr>
            <a:spLocks noGrp="1"/>
          </p:cNvSpPr>
          <p:nvPr>
            <p:ph sz="quarter" idx="12"/>
          </p:nvPr>
        </p:nvSpPr>
        <p:spPr>
          <a:xfrm>
            <a:off x="6277280" y="980728"/>
            <a:ext cx="5291328" cy="4896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83484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71" y="1620000"/>
            <a:ext cx="1118356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1"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27339367"/>
      </p:ext>
    </p:extLst>
  </p:cSld>
  <p:clrMapOvr>
    <a:masterClrMapping/>
  </p:clrMapOvr>
  <p:extLst>
    <p:ext uri="{DCECCB84-F9BA-43D5-87BE-67443E8EF086}">
      <p15:sldGuideLst xmlns:p15="http://schemas.microsoft.com/office/powerpoint/2012/main">
        <p15:guide id="1" pos="237">
          <p15:clr>
            <a:srgbClr val="FBAE40"/>
          </p15:clr>
        </p15:guide>
        <p15:guide id="2" orient="horz" pos="3991">
          <p15:clr>
            <a:srgbClr val="FBAE40"/>
          </p15:clr>
        </p15:guide>
        <p15:guide id="3" pos="5523">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E4-DF5A-427F-A331-2A497B8134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73F871-F38A-4BC6-B0DB-98D6C2FC3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D5E830-C574-46CF-A430-C20BED284FC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D68F0C6D-5A47-4F0D-9C90-ADD6A475D3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3B9613-559C-4CF7-94F9-076A47AC1BCF}"/>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09232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6"/>
            <a:ext cx="678611" cy="365125"/>
          </a:xfrm>
        </p:spPr>
        <p:txBody>
          <a:bodyPr/>
          <a:lstStyle>
            <a:lvl1pPr>
              <a:defRPr sz="825"/>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1012269" y="138065"/>
            <a:ext cx="10131455" cy="680085"/>
          </a:xfrm>
          <a:prstGeom prst="rect">
            <a:avLst/>
          </a:prstGeom>
        </p:spPr>
        <p:txBody>
          <a:bodyPr wrap="none" lIns="0" tIns="0" rIns="0" bIns="0" anchor="ctr" anchorCtr="0">
            <a:normAutofit/>
          </a:bodyPr>
          <a:lstStyle>
            <a:lvl1pPr marL="0" indent="0" algn="l" defTabSz="685783" rtl="0" eaLnBrk="1" latinLnBrk="0" hangingPunct="1">
              <a:spcBef>
                <a:spcPts val="0"/>
              </a:spcBef>
              <a:buFont typeface="Arial" panose="020B0604020202020204" pitchFamily="34" charset="0"/>
              <a:buNone/>
              <a:defRPr lang="en-CA" sz="1875"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347156298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13" name="Classification"/>
          <p:cNvSpPr txBox="1"/>
          <p:nvPr userDrawn="1"/>
        </p:nvSpPr>
        <p:spPr>
          <a:xfrm>
            <a:off x="287927" y="5769669"/>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7925" y="5130492"/>
            <a:ext cx="11623161" cy="430887"/>
          </a:xfrm>
        </p:spPr>
        <p:txBody>
          <a:bodyPr wrap="square" anchor="t" anchorCtr="0">
            <a:noAutofit/>
          </a:bodyPr>
          <a:lstStyle>
            <a:lvl1pPr marL="0" marR="0" indent="0" algn="l" defTabSz="1087905"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dirty="0"/>
              <a:t>Speaker’s Name, SAP</a:t>
            </a:r>
          </a:p>
          <a:p>
            <a:pPr marL="0" marR="0" lvl="0" indent="0" algn="l" defTabSz="1087905"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7925" y="4024430"/>
            <a:ext cx="11623161" cy="997196"/>
          </a:xfrm>
        </p:spPr>
        <p:txBody>
          <a:bodyPr vert="horz" wrap="square" lIns="0" tIns="0" rIns="0" bIns="0" rtlCol="0">
            <a:noAutofit/>
          </a:bodyPr>
          <a:lstStyle>
            <a:lvl1pPr>
              <a:lnSpc>
                <a:spcPct val="90000"/>
              </a:lnSpc>
              <a:defRPr lang="de-DE" sz="3598"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0026"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17756461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7927"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25" y="4268506"/>
            <a:ext cx="11624973" cy="430887"/>
          </a:xfrm>
        </p:spPr>
        <p:txBody>
          <a:bodyPr wrap="square" anchor="t" anchorCtr="0">
            <a:noAutofit/>
          </a:bodyPr>
          <a:lstStyle>
            <a:lvl1pPr marL="0" marR="0" indent="0" algn="l" defTabSz="1087905"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dirty="0"/>
              <a:t>Speaker’s Name, SAP</a:t>
            </a:r>
          </a:p>
          <a:p>
            <a:pPr marL="0" marR="0" lvl="0" indent="0" algn="l" defTabSz="1087905"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7926" y="2706317"/>
            <a:ext cx="11624973" cy="997196"/>
          </a:xfrm>
        </p:spPr>
        <p:txBody>
          <a:bodyPr>
            <a:noAutofit/>
          </a:bodyPr>
          <a:lstStyle>
            <a:lvl1pPr>
              <a:lnSpc>
                <a:spcPct val="90000"/>
              </a:lnSpc>
              <a:defRPr sz="3598"/>
            </a:lvl1pPr>
          </a:lstStyle>
          <a:p>
            <a:pPr fontAlgn="base">
              <a:spcBef>
                <a:spcPct val="50000"/>
              </a:spcBef>
              <a:spcAft>
                <a:spcPct val="0"/>
              </a:spcAft>
              <a:buClr>
                <a:srgbClr val="F0AB00"/>
              </a:buClr>
              <a:buSzPct val="80000"/>
            </a:pPr>
            <a:r>
              <a:rPr lang="en-US" sz="3598" dirty="0"/>
              <a:t>Presentation Title </a:t>
            </a:r>
            <a:br>
              <a:rPr lang="en-US" sz="3598" dirty="0"/>
            </a:br>
            <a:r>
              <a:rPr lang="en-US" sz="3598" dirty="0"/>
              <a:t>Goes Here and Here.</a:t>
            </a:r>
            <a:endParaRPr lang="de-DE" sz="3598"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47961" y="6217668"/>
            <a:ext cx="1963125" cy="360000"/>
          </a:xfrm>
          <a:prstGeom prst="rect">
            <a:avLst/>
          </a:prstGeom>
        </p:spPr>
      </p:pic>
    </p:spTree>
    <p:extLst>
      <p:ext uri="{BB962C8B-B14F-4D97-AF65-F5344CB8AC3E}">
        <p14:creationId xmlns:p14="http://schemas.microsoft.com/office/powerpoint/2010/main" val="781442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7">
          <p15:clr>
            <a:srgbClr val="FBAE40"/>
          </p15:clr>
        </p15:guide>
        <p15:guide id="7" orient="horz" pos="4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7" name="Pictogram Placeholder"/>
          <p:cNvSpPr>
            <a:spLocks noGrp="1"/>
          </p:cNvSpPr>
          <p:nvPr>
            <p:ph type="pic" sz="quarter" idx="16"/>
          </p:nvPr>
        </p:nvSpPr>
        <p:spPr>
          <a:xfrm>
            <a:off x="6953044" y="963000"/>
            <a:ext cx="4930716" cy="4932000"/>
          </a:xfrm>
        </p:spPr>
        <p:txBody>
          <a:bodyPr/>
          <a:lstStyle/>
          <a:p>
            <a:r>
              <a:rPr lang="en-US"/>
              <a:t>Click icon to add picture</a:t>
            </a:r>
            <a:endParaRPr lang="de-DE" dirty="0"/>
          </a:p>
        </p:txBody>
      </p:sp>
      <p:sp>
        <p:nvSpPr>
          <p:cNvPr id="24" name="Classification"/>
          <p:cNvSpPr txBox="1"/>
          <p:nvPr userDrawn="1"/>
        </p:nvSpPr>
        <p:spPr>
          <a:xfrm>
            <a:off x="287927"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6" name="Speaker"/>
          <p:cNvSpPr>
            <a:spLocks noGrp="1"/>
          </p:cNvSpPr>
          <p:nvPr userDrawn="1">
            <p:ph type="subTitle" idx="1" hasCustomPrompt="1"/>
          </p:nvPr>
        </p:nvSpPr>
        <p:spPr bwMode="black">
          <a:xfrm>
            <a:off x="287927" y="4268506"/>
            <a:ext cx="6371771" cy="430887"/>
          </a:xfrm>
        </p:spPr>
        <p:txBody>
          <a:bodyPr wrap="square" anchor="t" anchorCtr="0">
            <a:noAutofit/>
          </a:bodyPr>
          <a:lstStyle>
            <a:lvl1pPr marL="0" marR="0" indent="0" algn="l" defTabSz="1087905"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dirty="0"/>
              <a:t>Speaker’s Name, SAP</a:t>
            </a:r>
          </a:p>
          <a:p>
            <a:pPr marL="0" marR="0" lvl="0" indent="0" algn="l" defTabSz="1087905"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3598"/>
            </a:lvl1pPr>
          </a:lstStyle>
          <a:p>
            <a:pPr fontAlgn="base">
              <a:spcBef>
                <a:spcPct val="50000"/>
              </a:spcBef>
              <a:spcAft>
                <a:spcPct val="0"/>
              </a:spcAft>
              <a:buClr>
                <a:srgbClr val="F0AB00"/>
              </a:buClr>
              <a:buSzPct val="80000"/>
            </a:pPr>
            <a:r>
              <a:rPr lang="en-US" sz="3598" dirty="0"/>
              <a:t>Presentation Title </a:t>
            </a:r>
            <a:br>
              <a:rPr lang="en-US" sz="3598" dirty="0"/>
            </a:br>
            <a:r>
              <a:rPr lang="en-US" sz="3598" dirty="0"/>
              <a:t>Goes Here and Here.</a:t>
            </a:r>
            <a:endParaRPr lang="de-DE" sz="3598"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9411970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7905" rtl="0" eaLnBrk="1" fontAlgn="auto" latinLnBrk="0" hangingPunct="1">
              <a:lnSpc>
                <a:spcPct val="100000"/>
              </a:lnSpc>
              <a:spcBef>
                <a:spcPts val="2998"/>
              </a:spcBef>
              <a:spcAft>
                <a:spcPts val="0"/>
              </a:spcAft>
              <a:buClr>
                <a:schemeClr val="accent1"/>
              </a:buClr>
              <a:buSzPct val="80000"/>
              <a:buFontTx/>
              <a:buNone/>
              <a:tabLst/>
              <a:defRPr sz="1998" b="0"/>
            </a:lvl1pPr>
            <a:lvl2pPr marL="179856" marR="0" indent="-179856" algn="l" defTabSz="1087905"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8"/>
            </a:lvl2pPr>
            <a:lvl3pPr marL="359712" marR="0" indent="-179244" algn="l" defTabSz="1087905" rtl="0" eaLnBrk="1" fontAlgn="auto" latinLnBrk="0" hangingPunct="1">
              <a:lnSpc>
                <a:spcPct val="100000"/>
              </a:lnSpc>
              <a:spcBef>
                <a:spcPts val="400"/>
              </a:spcBef>
              <a:spcAft>
                <a:spcPts val="0"/>
              </a:spcAft>
              <a:buClr>
                <a:schemeClr val="tx1"/>
              </a:buClr>
              <a:buSzPct val="100000"/>
              <a:buFont typeface="Arial" pitchFamily="34" charset="0"/>
              <a:buChar char="–"/>
              <a:tabLst/>
              <a:defRPr sz="1798" baseline="0"/>
            </a:lvl3pPr>
            <a:lvl4pPr marL="539568" marR="0" indent="-179856" algn="l" defTabSz="1087905"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4198892445"/>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8">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1851113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7905"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7905"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8">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6333520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642653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9"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11640703"/>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7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779655761"/>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CAAB-292F-49A8-A308-850AC84A2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C40B2C-C62C-4543-8BF6-69A8DF3CF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B8703-2B4D-4B94-BA06-21B2EBD9145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B337D0B-3774-4DB7-BBF7-245852B5FD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8DE59D-D9D7-4E9C-92A8-DBB8A07F1F6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411982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08712423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70" y="4770000"/>
            <a:ext cx="5326613" cy="1566000"/>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70" y="1620000"/>
            <a:ext cx="5326613" cy="2631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9212390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4"/>
            <a:ext cx="3390317" cy="1981079"/>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0493" y="4354924"/>
            <a:ext cx="3390317" cy="1981079"/>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70" y="4354924"/>
            <a:ext cx="3390317" cy="1981079"/>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70" y="1620000"/>
            <a:ext cx="3390317" cy="2232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5031000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70" y="3878220"/>
            <a:ext cx="2414971" cy="2457780"/>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70"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6735" y="3878221"/>
            <a:ext cx="2414971" cy="2457780"/>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5"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49600" y="3878221"/>
            <a:ext cx="2414971" cy="2457780"/>
          </a:xfrm>
        </p:spPr>
        <p:txBody>
          <a:bodyPr/>
          <a:lstStyle>
            <a:lvl1pPr>
              <a:spcBef>
                <a:spcPts val="600"/>
              </a:spcBef>
              <a:defRPr sz="1798"/>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600" y="1620000"/>
            <a:ext cx="2414971" cy="1728000"/>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4193902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683" indent="-395683">
              <a:lnSpc>
                <a:spcPct val="90000"/>
              </a:lnSpc>
              <a:spcBef>
                <a:spcPts val="600"/>
              </a:spcBef>
              <a:defRPr sz="5995" b="1"/>
            </a:lvl1pPr>
            <a:lvl2pPr marL="395683"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1078034155"/>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solidFill>
            <a:schemeClr val="tx2">
              <a:alpha val="70000"/>
            </a:schemeClr>
          </a:solidFill>
        </p:spPr>
        <p:txBody>
          <a:bodyPr vert="horz" lIns="0" tIns="2448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96284296"/>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solidFill>
            <a:schemeClr val="tx2">
              <a:alpha val="70000"/>
            </a:schemeClr>
          </a:solidFill>
        </p:spPr>
        <p:txBody>
          <a:bodyPr vert="horz" lIns="0" tIns="2448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869" y="1620000"/>
            <a:ext cx="511066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3871"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69560139"/>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721381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solidFill>
            <a:schemeClr val="tx2">
              <a:alpha val="70000"/>
            </a:schemeClr>
          </a:solidFill>
        </p:spPr>
        <p:txBody>
          <a:bodyPr vert="horz" lIns="0" tIns="1512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7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8938143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668479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067-AFE5-4780-A253-EB89031E0E0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F67F51-36F7-454E-96D8-81FD7B625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74B7AF-5959-408D-86D5-67514471C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02DFA30-5216-47C8-89C0-A55380FB90F5}"/>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397BF293-9B9A-47DD-96AD-550145266A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091541-A2A9-4D83-AB44-29A6162090D4}"/>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727605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202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6">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4667" y="5994000"/>
            <a:ext cx="1963125" cy="360000"/>
          </a:xfrm>
          <a:prstGeom prst="rect">
            <a:avLst/>
          </a:prstGeom>
        </p:spPr>
      </p:pic>
    </p:spTree>
    <p:extLst>
      <p:ext uri="{BB962C8B-B14F-4D97-AF65-F5344CB8AC3E}">
        <p14:creationId xmlns:p14="http://schemas.microsoft.com/office/powerpoint/2010/main" val="2075151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25" name="Copyright information English"/>
          <p:cNvSpPr txBox="1"/>
          <p:nvPr userDrawn="1"/>
        </p:nvSpPr>
        <p:spPr bwMode="black">
          <a:xfrm>
            <a:off x="503868" y="2645292"/>
            <a:ext cx="5870781" cy="3708708"/>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107" y="2461401"/>
            <a:ext cx="2214813"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6901" y="1749961"/>
            <a:ext cx="361715"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517" y="1749063"/>
            <a:ext cx="363505"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7927" y="1749961"/>
            <a:ext cx="361715"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543" y="1749063"/>
            <a:ext cx="363505" cy="363600"/>
          </a:xfrm>
          <a:prstGeom prst="rect">
            <a:avLst/>
          </a:prstGeom>
        </p:spPr>
      </p:pic>
      <p:sp>
        <p:nvSpPr>
          <p:cNvPr id="32" name="Follow all of SAP"/>
          <p:cNvSpPr txBox="1"/>
          <p:nvPr userDrawn="1"/>
        </p:nvSpPr>
        <p:spPr bwMode="black">
          <a:xfrm>
            <a:off x="503867" y="1461004"/>
            <a:ext cx="1228229"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3066375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107" y="2461401"/>
            <a:ext cx="2579968"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3033" y="5994000"/>
            <a:ext cx="1963124" cy="360000"/>
          </a:xfrm>
          <a:prstGeom prst="rect">
            <a:avLst/>
          </a:prstGeom>
        </p:spPr>
      </p:pic>
      <p:sp>
        <p:nvSpPr>
          <p:cNvPr id="26" name="Copyright information-German"/>
          <p:cNvSpPr txBox="1"/>
          <p:nvPr userDrawn="1"/>
        </p:nvSpPr>
        <p:spPr bwMode="black">
          <a:xfrm>
            <a:off x="503867" y="2645292"/>
            <a:ext cx="6075226" cy="3708708"/>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6901" y="1749961"/>
            <a:ext cx="361715"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517" y="1749063"/>
            <a:ext cx="363505"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7927" y="1749961"/>
            <a:ext cx="361715"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543" y="1749063"/>
            <a:ext cx="363505" cy="363600"/>
          </a:xfrm>
          <a:prstGeom prst="rect">
            <a:avLst/>
          </a:prstGeom>
        </p:spPr>
      </p:pic>
      <p:sp>
        <p:nvSpPr>
          <p:cNvPr id="33" name="SAP folgen auf"/>
          <p:cNvSpPr txBox="1"/>
          <p:nvPr userDrawn="1"/>
        </p:nvSpPr>
        <p:spPr bwMode="black">
          <a:xfrm>
            <a:off x="503867" y="1461004"/>
            <a:ext cx="1228229" cy="169277"/>
          </a:xfrm>
          <a:prstGeom prst="rect">
            <a:avLst/>
          </a:prstGeom>
          <a:noFill/>
        </p:spPr>
        <p:txBody>
          <a:bodyPr wrap="square" lIns="0" tIns="0" rIns="0" bIns="0" rtlCol="0" anchor="b">
            <a:noAutofit/>
          </a:bodyPr>
          <a:lstStyle/>
          <a:p>
            <a:pPr marL="0" marR="0" lvl="0" indent="0" algn="l" defTabSz="1088122"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4053599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over with Image">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6665" y="6217668"/>
            <a:ext cx="1963124" cy="360000"/>
          </a:xfrm>
          <a:prstGeom prst="rect">
            <a:avLst/>
          </a:prstGeom>
        </p:spPr>
      </p:pic>
      <p:sp>
        <p:nvSpPr>
          <p:cNvPr id="13" name="Classification"/>
          <p:cNvSpPr txBox="1"/>
          <p:nvPr userDrawn="1"/>
        </p:nvSpPr>
        <p:spPr>
          <a:xfrm>
            <a:off x="287927" y="5820275"/>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CONFIDENTIAL</a:t>
            </a:r>
            <a:endParaRPr lang="en-US" sz="900" b="0" dirty="0"/>
          </a:p>
        </p:txBody>
      </p:sp>
      <p:sp>
        <p:nvSpPr>
          <p:cNvPr id="19" name="Speaker"/>
          <p:cNvSpPr>
            <a:spLocks noGrp="1"/>
          </p:cNvSpPr>
          <p:nvPr userDrawn="1">
            <p:ph type="subTitle" idx="1" hasCustomPrompt="1"/>
          </p:nvPr>
        </p:nvSpPr>
        <p:spPr bwMode="black">
          <a:xfrm>
            <a:off x="287925" y="5130492"/>
            <a:ext cx="10896336" cy="430887"/>
          </a:xfrm>
        </p:spPr>
        <p:txBody>
          <a:bodyPr wrap="square" anchor="t" anchorCtr="0">
            <a:noAutofit/>
          </a:bodyPr>
          <a:lstStyle>
            <a:lvl1pPr marL="0" marR="0" indent="0" algn="l" defTabSz="1087905"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3953" indent="0" algn="ctr">
              <a:buNone/>
              <a:defRPr>
                <a:solidFill>
                  <a:schemeClr val="tx1">
                    <a:tint val="75000"/>
                  </a:schemeClr>
                </a:solidFill>
              </a:defRPr>
            </a:lvl2pPr>
            <a:lvl3pPr marL="1087905" indent="0" algn="ctr">
              <a:buNone/>
              <a:defRPr>
                <a:solidFill>
                  <a:schemeClr val="tx1">
                    <a:tint val="75000"/>
                  </a:schemeClr>
                </a:solidFill>
              </a:defRPr>
            </a:lvl3pPr>
            <a:lvl4pPr marL="1631857" indent="0" algn="ctr">
              <a:buNone/>
              <a:defRPr>
                <a:solidFill>
                  <a:schemeClr val="tx1">
                    <a:tint val="75000"/>
                  </a:schemeClr>
                </a:solidFill>
              </a:defRPr>
            </a:lvl4pPr>
            <a:lvl5pPr marL="2175810" indent="0" algn="ctr">
              <a:buNone/>
              <a:defRPr>
                <a:solidFill>
                  <a:schemeClr val="tx1">
                    <a:tint val="75000"/>
                  </a:schemeClr>
                </a:solidFill>
              </a:defRPr>
            </a:lvl5pPr>
            <a:lvl6pPr marL="2719764" indent="0" algn="ctr">
              <a:buNone/>
              <a:defRPr>
                <a:solidFill>
                  <a:schemeClr val="tx1">
                    <a:tint val="75000"/>
                  </a:schemeClr>
                </a:solidFill>
              </a:defRPr>
            </a:lvl6pPr>
            <a:lvl7pPr marL="3263716" indent="0" algn="ctr">
              <a:buNone/>
              <a:defRPr>
                <a:solidFill>
                  <a:schemeClr val="tx1">
                    <a:tint val="75000"/>
                  </a:schemeClr>
                </a:solidFill>
              </a:defRPr>
            </a:lvl7pPr>
            <a:lvl8pPr marL="3807668" indent="0" algn="ctr">
              <a:buNone/>
              <a:defRPr>
                <a:solidFill>
                  <a:schemeClr val="tx1">
                    <a:tint val="75000"/>
                  </a:schemeClr>
                </a:solidFill>
              </a:defRPr>
            </a:lvl8pPr>
            <a:lvl9pPr marL="4351621" indent="0" algn="ctr">
              <a:buNone/>
              <a:defRPr>
                <a:solidFill>
                  <a:schemeClr val="tx1">
                    <a:tint val="75000"/>
                  </a:schemeClr>
                </a:solidFill>
              </a:defRPr>
            </a:lvl9pPr>
          </a:lstStyle>
          <a:p>
            <a:r>
              <a:rPr lang="en-US" dirty="0"/>
              <a:t>Speaker’s Name, SAP</a:t>
            </a:r>
          </a:p>
          <a:p>
            <a:pPr marL="0" marR="0" lvl="0" indent="0" algn="l" defTabSz="1087905"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7925" y="4024430"/>
            <a:ext cx="10896336" cy="997196"/>
          </a:xfrm>
        </p:spPr>
        <p:txBody>
          <a:bodyPr vert="horz" wrap="square" lIns="0" tIns="0" rIns="0" bIns="0" rtlCol="0">
            <a:noAutofit/>
          </a:bodyPr>
          <a:lstStyle>
            <a:lvl1pPr>
              <a:lnSpc>
                <a:spcPct val="90000"/>
              </a:lnSpc>
              <a:defRPr lang="de-DE" sz="3598"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5887"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68785" y="0"/>
            <a:ext cx="3023215"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3669" eaLnBrk="1" fontAlgn="base" latinLnBrk="0" hangingPunct="1">
                <a:lnSpc>
                  <a:spcPct val="100000"/>
                </a:lnSpc>
                <a:spcBef>
                  <a:spcPct val="50000"/>
                </a:spcBef>
                <a:spcAft>
                  <a:spcPct val="0"/>
                </a:spcAft>
                <a:buClr>
                  <a:srgbClr val="F0AB00"/>
                </a:buClr>
                <a:buSzPct val="80000"/>
                <a:tabLst/>
              </a:pPr>
              <a:endParaRPr kumimoji="0" lang="en-US" sz="1998"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669" eaLnBrk="1" fontAlgn="base" latinLnBrk="0" hangingPunct="1">
                <a:lnSpc>
                  <a:spcPct val="100000"/>
                </a:lnSpc>
                <a:spcBef>
                  <a:spcPct val="50000"/>
                </a:spcBef>
                <a:spcAft>
                  <a:spcPct val="0"/>
                </a:spcAft>
                <a:buClr>
                  <a:srgbClr val="F0AB00"/>
                </a:buClr>
                <a:buSzPct val="80000"/>
                <a:tabLst/>
              </a:pPr>
              <a:endParaRPr kumimoji="0" lang="en-US" sz="1998"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669" eaLnBrk="1" fontAlgn="base" latinLnBrk="0" hangingPunct="1">
                <a:lnSpc>
                  <a:spcPct val="100000"/>
                </a:lnSpc>
                <a:spcBef>
                  <a:spcPct val="50000"/>
                </a:spcBef>
                <a:spcAft>
                  <a:spcPct val="0"/>
                </a:spcAft>
                <a:buClr>
                  <a:srgbClr val="F0AB00"/>
                </a:buClr>
                <a:buSzPct val="80000"/>
                <a:tabLst/>
              </a:pPr>
              <a:endParaRPr kumimoji="0" lang="en-US" sz="1998" b="0" i="0" u="none" strike="noStrike" kern="0" cap="none" spc="0" normalizeH="0" baseline="0" noProof="0" dirty="0" err="1">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33222883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guide id="9" pos="704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76520" y="6356355"/>
            <a:ext cx="805880" cy="365125"/>
          </a:xfrm>
          <a:prstGeom prst="rect">
            <a:avLst/>
          </a:prstGeom>
        </p:spPr>
        <p:txBody>
          <a:bodyPr/>
          <a:lstStyle/>
          <a:p>
            <a:fld id="{32D4B517-E49B-41B6-9DBC-23634E0F1CDC}" type="slidenum">
              <a:rPr lang="en-CA" smtClean="0"/>
              <a:t>‹#›</a:t>
            </a:fld>
            <a:endParaRPr lang="en-CA"/>
          </a:p>
        </p:txBody>
      </p:sp>
      <p:sp>
        <p:nvSpPr>
          <p:cNvPr id="11" name="Content Placeholder 2"/>
          <p:cNvSpPr>
            <a:spLocks noGrp="1"/>
          </p:cNvSpPr>
          <p:nvPr>
            <p:ph idx="10"/>
          </p:nvPr>
        </p:nvSpPr>
        <p:spPr>
          <a:xfrm>
            <a:off x="838200" y="944724"/>
            <a:ext cx="10515600" cy="5473166"/>
          </a:xfrm>
          <a:prstGeom prst="rect">
            <a:avLst/>
          </a:prstGeom>
        </p:spPr>
        <p:txBody>
          <a:bodyPr lIns="0" tIns="0" rIns="0" bIns="0"/>
          <a:lstStyle>
            <a:lvl1pPr marL="176107" indent="-176107">
              <a:buFont typeface="Arial" panose="020B0604020202020204" pitchFamily="34" charset="0"/>
              <a:buChar char="•"/>
              <a:defRPr sz="2198">
                <a:solidFill>
                  <a:srgbClr val="004D71"/>
                </a:solidFill>
                <a:latin typeface="Calibri" panose="020F0502020204030204" pitchFamily="34" charset="0"/>
              </a:defRPr>
            </a:lvl1pPr>
            <a:lvl2pPr marL="360147" indent="-184040">
              <a:defRPr sz="1998">
                <a:solidFill>
                  <a:srgbClr val="004D71"/>
                </a:solidFill>
                <a:latin typeface="Calibri" panose="020F0502020204030204" pitchFamily="34" charset="0"/>
              </a:defRPr>
            </a:lvl2pPr>
            <a:lvl3pPr marL="1078852" indent="-363320">
              <a:defRPr sz="1798">
                <a:solidFill>
                  <a:srgbClr val="004D71"/>
                </a:solidFill>
                <a:latin typeface="Calibri" panose="020F0502020204030204" pitchFamily="34" charset="0"/>
              </a:defRPr>
            </a:lvl3pPr>
            <a:lvl4pPr marL="1431066" indent="-352213">
              <a:defRPr sz="1600">
                <a:solidFill>
                  <a:srgbClr val="004D71"/>
                </a:solidFill>
                <a:latin typeface="Calibri" panose="020F0502020204030204" pitchFamily="34" charset="0"/>
              </a:defRPr>
            </a:lvl4pPr>
            <a:lvl5pPr marL="0" indent="1254959">
              <a:defRPr sz="1400">
                <a:solidFill>
                  <a:srgbClr val="004D7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p:nvPr>
        </p:nvSpPr>
        <p:spPr>
          <a:xfrm>
            <a:off x="838200" y="264167"/>
            <a:ext cx="10515600" cy="430887"/>
          </a:xfrm>
          <a:prstGeom prst="rect">
            <a:avLst/>
          </a:prstGeom>
        </p:spPr>
        <p:txBody>
          <a:bodyPr lIns="0" tIns="0" rIns="0" bIns="0" anchor="ctr"/>
          <a:lstStyle>
            <a:lvl1pPr algn="l">
              <a:defRPr lang="en-CA" sz="2798"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dirty="0"/>
              <a:t>Click to edit Master title style</a:t>
            </a:r>
            <a:endParaRPr lang="en-CA" dirty="0"/>
          </a:p>
        </p:txBody>
      </p:sp>
    </p:spTree>
    <p:extLst>
      <p:ext uri="{BB962C8B-B14F-4D97-AF65-F5344CB8AC3E}">
        <p14:creationId xmlns:p14="http://schemas.microsoft.com/office/powerpoint/2010/main" val="2772667263"/>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9" y="2127982"/>
            <a:ext cx="9585011" cy="1015663"/>
          </a:xfrm>
          <a:prstGeom prst="rect">
            <a:avLst/>
          </a:prstGeom>
        </p:spPr>
        <p:txBody>
          <a:bodyPr anchor="t"/>
          <a:lstStyle>
            <a:lvl1pPr algn="ctr">
              <a:defRPr sz="6596"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2"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2"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3" y="4155926"/>
            <a:ext cx="4148667" cy="2931033"/>
          </a:xfrm>
          <a:prstGeom prst="rect">
            <a:avLst/>
          </a:prstGeom>
        </p:spPr>
      </p:pic>
      <p:sp>
        <p:nvSpPr>
          <p:cNvPr id="13" name="Slide Number Placeholder 5"/>
          <p:cNvSpPr>
            <a:spLocks noGrp="1"/>
          </p:cNvSpPr>
          <p:nvPr>
            <p:ph type="sldNum" sz="quarter" idx="12"/>
          </p:nvPr>
        </p:nvSpPr>
        <p:spPr>
          <a:xfrm>
            <a:off x="8737600" y="6356355"/>
            <a:ext cx="2844800" cy="365125"/>
          </a:xfrm>
          <a:prstGeom prst="rect">
            <a:avLst/>
          </a:prstGeo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274026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206B-2658-4EE1-AE48-2A45E19279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4BFB45-C033-4BF4-9497-259B827E6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DBC4AD-CF8A-41DD-8029-845343C84AF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A74DF15-3BA2-475B-8023-8C3600A435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DE4C7A-ED67-40C7-9948-1012164E2C6D}"/>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266220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9FE4-DF5A-427F-A331-2A497B8134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E73F871-F38A-4BC6-B0DB-98D6C2FC3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D5E830-C574-46CF-A430-C20BED284FC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D68F0C6D-5A47-4F0D-9C90-ADD6A475D3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F3B9613-559C-4CF7-94F9-076A47AC1BCF}"/>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019457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CAAB-292F-49A8-A308-850AC84A2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C40B2C-C62C-4543-8BF6-69A8DF3CF3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B8703-2B4D-4B94-BA06-21B2EBD91452}"/>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B337D0B-3774-4DB7-BBF7-245852B5FD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68DE59D-D9D7-4E9C-92A8-DBB8A07F1F6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09280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E477-0246-4DC1-BCD3-72F9A371DD2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143B6B-813F-401D-BA48-19881B77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BF743-5BC7-4CF9-BB17-56BEABE5C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4A68A4-71B5-4B47-A3DF-32A766656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6D5C3-C156-4D46-A46B-FEB40C1BE1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A56C41-8A8A-447E-91C8-B91AD314165D}"/>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5BF27C2B-4D9D-46A2-990B-95505D7BFF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8BBCAF4-5DD0-4C17-8380-05D8AED4A87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272545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8067-AFE5-4780-A253-EB89031E0E0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F67F51-36F7-454E-96D8-81FD7B625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74B7AF-5959-408D-86D5-67514471C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02DFA30-5216-47C8-89C0-A55380FB90F5}"/>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397BF293-9B9A-47DD-96AD-550145266A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091541-A2A9-4D83-AB44-29A6162090D4}"/>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4119878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E477-0246-4DC1-BCD3-72F9A371DD2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143B6B-813F-401D-BA48-19881B77B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BF743-5BC7-4CF9-BB17-56BEABE5C4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4A68A4-71B5-4B47-A3DF-32A766656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6D5C3-C156-4D46-A46B-FEB40C1BE1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A56C41-8A8A-447E-91C8-B91AD314165D}"/>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5BF27C2B-4D9D-46A2-990B-95505D7BFF0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8BBCAF4-5DD0-4C17-8380-05D8AED4A87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005619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595-6172-4930-9DFB-08898EB030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B8366C-9210-4406-A539-797A7D5C39E4}"/>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33F2B40C-480D-4EAE-9100-04B6A013135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90FAED-D700-4973-9CC2-6F363560BC9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836809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8B0D0-A523-4218-81F0-C3CE536F028D}"/>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F1B95D3C-0C16-43AF-8B37-CF56C17B45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EF68C57-C729-4BEF-AFE0-6DD5A82418CA}"/>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508291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97C-70D1-4497-B2F8-48E256291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8583007-2FE9-487E-B3BD-A88674FE0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D97DE61-6DFA-4E56-A799-5E477BF20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BA436-497C-456C-B07E-644C68021AB9}"/>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09EF3A8-CEE0-4999-A020-3598DF7AEF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FA179C-952B-432C-B3E4-6792BC60C5D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991852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73C8-C57C-429D-B4A3-86A18743D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17E6B1-37EA-4846-AA92-8C205C708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CB4686-33F1-445B-BA6C-3DC989ED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B30C-F22A-477C-BB44-7B78CD4C0750}"/>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6C334B58-6C08-4F24-8A81-C92A65B14F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246583-C5BF-4FC0-B32C-A4E943F3C2D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541888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3596-25D8-4BA9-9C4D-E8A286CF931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A5326E-6763-4194-9037-233A58162C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C97904-CB59-43EF-B069-64328C150B30}"/>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A1FA1E15-FE58-48BA-BC51-4BA4764A23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FAA2E5-C2E3-46B7-8FDE-7EF85C6309CE}"/>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10055807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809AA-2ED9-4620-9F78-8245BE486A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A02663-1F38-4D27-B516-622D166F7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AB3326-285A-40DB-AFE5-B28333170EC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FA357832-EC7B-4889-9DB1-739A21214C4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ACC53A-35CA-44B9-97A3-C907D8E377C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798609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13389" y="6494336"/>
            <a:ext cx="678611" cy="365125"/>
          </a:xfrm>
        </p:spPr>
        <p:txBody>
          <a:bodyPr/>
          <a:lstStyle>
            <a:lvl1pPr>
              <a:defRPr sz="825"/>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257168" indent="-257168">
              <a:buFont typeface="Wingdings" panose="05000000000000000000" pitchFamily="2" charset="2"/>
              <a:buChar char="Ø"/>
              <a:defRPr sz="1650">
                <a:solidFill>
                  <a:srgbClr val="004D71"/>
                </a:solidFill>
                <a:latin typeface="Calibri" panose="020F0502020204030204" pitchFamily="34" charset="0"/>
              </a:defRPr>
            </a:lvl1pPr>
            <a:lvl2pPr marL="527434" indent="-257168">
              <a:buFont typeface="Arial" panose="020B0604020202020204" pitchFamily="34" charset="0"/>
              <a:buChar char="•"/>
              <a:defRPr sz="1500">
                <a:solidFill>
                  <a:srgbClr val="004D71"/>
                </a:solidFill>
                <a:latin typeface="Calibri" panose="020F0502020204030204" pitchFamily="34" charset="0"/>
              </a:defRPr>
            </a:lvl2pPr>
            <a:lvl3pPr marL="673877" indent="-204783">
              <a:defRPr sz="1350">
                <a:solidFill>
                  <a:srgbClr val="004D71"/>
                </a:solidFill>
                <a:latin typeface="Calibri" panose="020F0502020204030204" pitchFamily="34" charset="0"/>
              </a:defRPr>
            </a:lvl3pPr>
            <a:lvl4pPr>
              <a:defRPr sz="1200">
                <a:solidFill>
                  <a:srgbClr val="004D71"/>
                </a:solidFill>
                <a:latin typeface="Calibri" panose="020F0502020204030204" pitchFamily="34" charset="0"/>
              </a:defRPr>
            </a:lvl4pPr>
            <a:lvl5pPr marL="0" indent="941762">
              <a:defRPr sz="1050">
                <a:solidFill>
                  <a:srgbClr val="004D71"/>
                </a:solidFill>
                <a:latin typeface="Calibri" panose="020F0502020204030204" pitchFamily="34" charset="0"/>
              </a:defRPr>
            </a:lvl5pPr>
          </a:lstStyle>
          <a:p>
            <a:pPr lvl="0"/>
            <a:r>
              <a:rPr lang="en-CA" altLang="ko-KR" dirty="0"/>
              <a:t>Click to add </a:t>
            </a:r>
          </a:p>
          <a:p>
            <a:pPr lvl="1"/>
            <a:r>
              <a:rPr lang="en-CA" altLang="ko-KR" dirty="0"/>
              <a:t>Text</a:t>
            </a:r>
          </a:p>
          <a:p>
            <a:pPr lvl="2"/>
            <a:r>
              <a:rPr lang="en-CA" altLang="ko-KR" dirty="0"/>
              <a:t>text</a:t>
            </a:r>
          </a:p>
        </p:txBody>
      </p:sp>
      <p:sp>
        <p:nvSpPr>
          <p:cNvPr id="2" name="Title 1"/>
          <p:cNvSpPr>
            <a:spLocks noGrp="1"/>
          </p:cNvSpPr>
          <p:nvPr>
            <p:ph type="title"/>
          </p:nvPr>
        </p:nvSpPr>
        <p:spPr>
          <a:xfrm>
            <a:off x="1012269" y="138065"/>
            <a:ext cx="10131455" cy="680085"/>
          </a:xfrm>
          <a:prstGeom prst="rect">
            <a:avLst/>
          </a:prstGeom>
        </p:spPr>
        <p:txBody>
          <a:bodyPr wrap="none" lIns="0" tIns="0" rIns="0" bIns="0" anchor="ctr" anchorCtr="0">
            <a:normAutofit/>
          </a:bodyPr>
          <a:lstStyle>
            <a:lvl1pPr marL="0" indent="0" algn="l" defTabSz="685783" rtl="0" eaLnBrk="1" latinLnBrk="0" hangingPunct="1">
              <a:spcBef>
                <a:spcPts val="0"/>
              </a:spcBef>
              <a:buFont typeface="Arial" panose="020B0604020202020204" pitchFamily="34" charset="0"/>
              <a:buNone/>
              <a:defRPr lang="en-CA" sz="1875" kern="1200" baseline="0" dirty="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grpSp>
        <p:nvGrpSpPr>
          <p:cNvPr id="5" name="Group 4"/>
          <p:cNvGrpSpPr/>
          <p:nvPr userDrawn="1"/>
        </p:nvGrpSpPr>
        <p:grpSpPr>
          <a:xfrm>
            <a:off x="0" y="854075"/>
            <a:ext cx="12192368" cy="54000"/>
            <a:chOff x="0" y="1124744"/>
            <a:chExt cx="9144276" cy="45719"/>
          </a:xfrm>
        </p:grpSpPr>
        <p:sp>
          <p:nvSpPr>
            <p:cNvPr id="7" name="Rectangle 6"/>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sp>
          <p:nvSpPr>
            <p:cNvPr id="8" name="Rectangle 7"/>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p>
          </p:txBody>
        </p:sp>
        <p:sp>
          <p:nvSpPr>
            <p:cNvPr id="9" name="Parallelogram 8"/>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dirty="0">
                <a:solidFill>
                  <a:schemeClr val="tx1"/>
                </a:solidFill>
              </a:endParaRPr>
            </a:p>
          </p:txBody>
        </p:sp>
      </p:grpSp>
    </p:spTree>
    <p:extLst>
      <p:ext uri="{BB962C8B-B14F-4D97-AF65-F5344CB8AC3E}">
        <p14:creationId xmlns:p14="http://schemas.microsoft.com/office/powerpoint/2010/main" val="2257870356"/>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722511"/>
          </a:xfrm>
        </p:spPr>
        <p:txBody>
          <a:bodyPr>
            <a:normAutofit/>
          </a:bodyPr>
          <a:lstStyle>
            <a:lvl1pPr>
              <a:defRPr sz="3600"/>
            </a:lvl1pPr>
          </a:lstStyle>
          <a:p>
            <a:r>
              <a:rPr lang="en-US"/>
              <a:t>Click to edit Master title style</a:t>
            </a:r>
            <a:endParaRPr lang="en-CA"/>
          </a:p>
        </p:txBody>
      </p:sp>
      <p:sp>
        <p:nvSpPr>
          <p:cNvPr id="3" name="Subtitle 2"/>
          <p:cNvSpPr>
            <a:spLocks noGrp="1"/>
          </p:cNvSpPr>
          <p:nvPr>
            <p:ph type="subTitle" idx="1"/>
          </p:nvPr>
        </p:nvSpPr>
        <p:spPr>
          <a:xfrm>
            <a:off x="911424" y="2852936"/>
            <a:ext cx="10369152" cy="648072"/>
          </a:xfrm>
        </p:spPr>
        <p:txBody>
          <a:bodyPr/>
          <a:lstStyle>
            <a:lvl1pPr marL="0" indent="0" algn="l">
              <a:buNone/>
              <a:defRPr>
                <a:solidFill>
                  <a:srgbClr val="333E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grpSp>
        <p:nvGrpSpPr>
          <p:cNvPr id="8" name="Group 7"/>
          <p:cNvGrpSpPr/>
          <p:nvPr userDrawn="1"/>
        </p:nvGrpSpPr>
        <p:grpSpPr>
          <a:xfrm>
            <a:off x="-677" y="563604"/>
            <a:ext cx="12192001" cy="741160"/>
            <a:chOff x="-508" y="563604"/>
            <a:chExt cx="9144001" cy="741160"/>
          </a:xfrm>
        </p:grpSpPr>
        <p:sp>
          <p:nvSpPr>
            <p:cNvPr id="9"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 name="Freeform 9"/>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grpSp>
    </p:spTree>
    <p:extLst>
      <p:ext uri="{BB962C8B-B14F-4D97-AF65-F5344CB8AC3E}">
        <p14:creationId xmlns:p14="http://schemas.microsoft.com/office/powerpoint/2010/main" val="227538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595-6172-4930-9DFB-08898EB030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B8366C-9210-4406-A539-797A7D5C39E4}"/>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33F2B40C-480D-4EAE-9100-04B6A013135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90FAED-D700-4973-9CC2-6F363560BC9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9912539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317333" y="2889262"/>
            <a:ext cx="5624744" cy="4451390"/>
            <a:chOff x="-252536" y="2889262"/>
            <a:chExt cx="4218558" cy="445139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0"/>
              <a:ext cx="3111500" cy="2931033"/>
            </a:xfrm>
            <a:prstGeom prst="rect">
              <a:avLst/>
            </a:prstGeom>
          </p:spPr>
        </p:pic>
      </p:grpSp>
      <p:sp>
        <p:nvSpPr>
          <p:cNvPr id="2" name="Title 1"/>
          <p:cNvSpPr>
            <a:spLocks noGrp="1"/>
          </p:cNvSpPr>
          <p:nvPr>
            <p:ph type="title"/>
          </p:nvPr>
        </p:nvSpPr>
        <p:spPr>
          <a:xfrm>
            <a:off x="963084" y="2060849"/>
            <a:ext cx="10363200" cy="936104"/>
          </a:xfrm>
        </p:spPr>
        <p:txBody>
          <a:bodyPr anchor="ctr"/>
          <a:lstStyle>
            <a:lvl1pPr algn="l">
              <a:defRPr sz="4000" b="0" cap="none" baseline="0"/>
            </a:lvl1pPr>
          </a:lstStyle>
          <a:p>
            <a:r>
              <a:rPr lang="en-US"/>
              <a:t>Click to edit Master title style</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
        <p:nvSpPr>
          <p:cNvPr id="11" name="hr" descr="UNCLASSIFIED / NON CLASSIFIÉ"/>
          <p:cNvSpPr txBox="1"/>
          <p:nvPr userDrawn="1"/>
        </p:nvSpPr>
        <p:spPr>
          <a:xfrm>
            <a:off x="0" y="1"/>
            <a:ext cx="12192000" cy="276999"/>
          </a:xfrm>
          <a:prstGeom prst="rect">
            <a:avLst/>
          </a:prstGeom>
          <a:noFill/>
        </p:spPr>
        <p:txBody>
          <a:bodyPr vert="horz" rtlCol="0">
            <a:spAutoFit/>
          </a:bodyPr>
          <a:lstStyle/>
          <a:p>
            <a:pPr algn="r"/>
            <a:r>
              <a:rPr lang="en-CA" sz="1200" b="0" i="0" u="none" baseline="0">
                <a:solidFill>
                  <a:srgbClr val="000000"/>
                </a:solidFill>
                <a:latin typeface="arial"/>
              </a:rPr>
              <a:t>UNCLASSIFIED / NON CLASSIFIÉ</a:t>
            </a:r>
          </a:p>
        </p:txBody>
      </p:sp>
    </p:spTree>
    <p:extLst>
      <p:ext uri="{BB962C8B-B14F-4D97-AF65-F5344CB8AC3E}">
        <p14:creationId xmlns:p14="http://schemas.microsoft.com/office/powerpoint/2010/main" val="3967063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p:spPr>
        <p:txBody>
          <a:bodyPr/>
          <a:lstStyle>
            <a:lvl1pPr>
              <a:defRPr b="1"/>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396824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3440888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06039-E340-4ADB-8684-BC50785334A4}" type="slidenum">
              <a:rPr lang="en-CA" smtClean="0"/>
              <a:t>‹#›</a:t>
            </a:fld>
            <a:endParaRPr lang="en-CA"/>
          </a:p>
        </p:txBody>
      </p:sp>
    </p:spTree>
    <p:extLst>
      <p:ext uri="{BB962C8B-B14F-4D97-AF65-F5344CB8AC3E}">
        <p14:creationId xmlns:p14="http://schemas.microsoft.com/office/powerpoint/2010/main" val="40328519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13C06039-E340-4ADB-8684-BC50785334A4}" type="slidenum">
              <a:rPr lang="en-CA" smtClean="0"/>
              <a:t>‹#›</a:t>
            </a:fld>
            <a:endParaRPr lang="en-CA"/>
          </a:p>
        </p:txBody>
      </p:sp>
      <p:sp>
        <p:nvSpPr>
          <p:cNvPr id="5" name="Content Placeholder 4"/>
          <p:cNvSpPr>
            <a:spLocks noGrp="1"/>
          </p:cNvSpPr>
          <p:nvPr>
            <p:ph sz="quarter" idx="11"/>
          </p:nvPr>
        </p:nvSpPr>
        <p:spPr>
          <a:xfrm>
            <a:off x="609600" y="980728"/>
            <a:ext cx="5294379"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6"/>
          <p:cNvSpPr>
            <a:spLocks noGrp="1"/>
          </p:cNvSpPr>
          <p:nvPr>
            <p:ph sz="quarter" idx="12"/>
          </p:nvPr>
        </p:nvSpPr>
        <p:spPr>
          <a:xfrm>
            <a:off x="6277280" y="980728"/>
            <a:ext cx="5291328" cy="48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91335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Only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2" name="Title 1"/>
          <p:cNvSpPr>
            <a:spLocks noGrp="1"/>
          </p:cNvSpPr>
          <p:nvPr>
            <p:ph type="title"/>
          </p:nvPr>
        </p:nvSpPr>
        <p:spPr>
          <a:xfrm>
            <a:off x="1012265" y="138062"/>
            <a:ext cx="7243976" cy="878670"/>
          </a:xfrm>
        </p:spPr>
        <p:txBody>
          <a:bodyPr lIns="0" tIns="0" rIns="0" bIns="0" anchor="ctr"/>
          <a:lstStyle>
            <a:lvl1pPr algn="l">
              <a:defRPr lang="en-CA" sz="2800" baseline="0">
                <a:solidFill>
                  <a:schemeClr val="accent1"/>
                </a:solidFill>
                <a:latin typeface="Calibri" panose="020F0502020204030204" pitchFamily="34" charset="0"/>
                <a:ea typeface="+mn-ea"/>
                <a:cs typeface="+mn-cs"/>
              </a:defRPr>
            </a:lvl1pPr>
          </a:lstStyle>
          <a:p>
            <a:pPr marL="0" marR="0" lvl="0" indent="0"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a:p>
        </p:txBody>
      </p:sp>
    </p:spTree>
    <p:extLst>
      <p:ext uri="{BB962C8B-B14F-4D97-AF65-F5344CB8AC3E}">
        <p14:creationId xmlns:p14="http://schemas.microsoft.com/office/powerpoint/2010/main" val="2465598441"/>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25500" y="2086439"/>
            <a:ext cx="8763000" cy="792162"/>
          </a:xfrm>
        </p:spPr>
        <p:txBody>
          <a:bodyPr/>
          <a:lstStyle>
            <a:lvl1pPr>
              <a:defRPr>
                <a:latin typeface="+mj-lt"/>
              </a:defRPr>
            </a:lvl1pPr>
          </a:lstStyle>
          <a:p>
            <a:r>
              <a:rPr lang="en-US"/>
              <a:t>Click to edit Master title style</a:t>
            </a:r>
            <a:endParaRPr lang="en-CA"/>
          </a:p>
        </p:txBody>
      </p:sp>
    </p:spTree>
    <p:extLst>
      <p:ext uri="{BB962C8B-B14F-4D97-AF65-F5344CB8AC3E}">
        <p14:creationId xmlns:p14="http://schemas.microsoft.com/office/powerpoint/2010/main" val="250257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8B0D0-A523-4218-81F0-C3CE536F028D}"/>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F1B95D3C-0C16-43AF-8B37-CF56C17B45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EF68C57-C729-4BEF-AFE0-6DD5A82418CA}"/>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386454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97C-70D1-4497-B2F8-48E256291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8583007-2FE9-487E-B3BD-A88674FE0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D97DE61-6DFA-4E56-A799-5E477BF20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BA436-497C-456C-B07E-644C68021AB9}"/>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09EF3A8-CEE0-4999-A020-3598DF7AEF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FA179C-952B-432C-B3E4-6792BC60C5D9}"/>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412860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73C8-C57C-429D-B4A3-86A18743D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17E6B1-37EA-4846-AA92-8C205C708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4CB4686-33F1-445B-BA6C-3DC989ED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9B30C-F22A-477C-BB44-7B78CD4C0750}"/>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6C334B58-6C08-4F24-8A81-C92A65B14F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246583-C5BF-4FC0-B32C-A4E943F3C2D6}"/>
              </a:ext>
            </a:extLst>
          </p:cNvPr>
          <p:cNvSpPr>
            <a:spLocks noGrp="1"/>
          </p:cNvSpPr>
          <p:nvPr>
            <p:ph type="sldNum" sz="quarter" idx="12"/>
          </p:nvPr>
        </p:nvSpPr>
        <p:spPr/>
        <p:txBody>
          <a:bodyPr/>
          <a:lstStyle/>
          <a:p>
            <a:fld id="{5B7B3758-4190-4C61-98A0-D312FECA2A3C}" type="slidenum">
              <a:rPr lang="en-CA" smtClean="0"/>
              <a:t>‹#›</a:t>
            </a:fld>
            <a:endParaRPr lang="en-CA"/>
          </a:p>
        </p:txBody>
      </p:sp>
    </p:spTree>
    <p:extLst>
      <p:ext uri="{BB962C8B-B14F-4D97-AF65-F5344CB8AC3E}">
        <p14:creationId xmlns:p14="http://schemas.microsoft.com/office/powerpoint/2010/main" val="245883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A550C-00C0-4446-BD81-91A37822B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972B140-7CA7-4BA1-8FB3-960E0DFA3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560C0F-C129-4203-A708-3B080B45A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077688C9-FDD3-4890-AE16-D84BC0DA9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683BB35-D41C-4AA8-AD65-F0D19286B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B3758-4190-4C61-98A0-D312FECA2A3C}" type="slidenum">
              <a:rPr lang="en-CA" smtClean="0"/>
              <a:t>‹#›</a:t>
            </a:fld>
            <a:endParaRPr lang="en-CA"/>
          </a:p>
        </p:txBody>
      </p:sp>
    </p:spTree>
    <p:extLst>
      <p:ext uri="{BB962C8B-B14F-4D97-AF65-F5344CB8AC3E}">
        <p14:creationId xmlns:p14="http://schemas.microsoft.com/office/powerpoint/2010/main" val="338266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2074"/>
          </a:xfrm>
          <a:prstGeom prst="rect">
            <a:avLst/>
          </a:prstGeom>
        </p:spPr>
        <p:txBody>
          <a:bodyPr vert="horz" lIns="91440" tIns="45720" rIns="91440" bIns="45720" rtlCol="0" anchor="b">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052741"/>
            <a:ext cx="10972800" cy="5073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9168341"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12192368"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350">
                <a:solidFill>
                  <a:schemeClr val="tx1"/>
                </a:solidFill>
              </a:endParaRPr>
            </a:p>
          </p:txBody>
        </p:sp>
      </p:grpSp>
      <p:sp>
        <p:nvSpPr>
          <p:cNvPr id="4" name="hl"/>
          <p:cNvSpPr txBox="1"/>
          <p:nvPr userDrawn="1"/>
        </p:nvSpPr>
        <p:spPr>
          <a:xfrm>
            <a:off x="0" y="0"/>
            <a:ext cx="12192000" cy="300082"/>
          </a:xfrm>
          <a:prstGeom prst="rect">
            <a:avLst/>
          </a:prstGeom>
          <a:noFill/>
        </p:spPr>
        <p:txBody>
          <a:bodyPr vert="horz" rtlCol="0">
            <a:spAutoFit/>
          </a:bodyPr>
          <a:lstStyle/>
          <a:p>
            <a:endParaRPr lang="en-CA" sz="1350">
              <a:solidFill>
                <a:schemeClr val="tx1"/>
              </a:solidFill>
            </a:endParaRPr>
          </a:p>
        </p:txBody>
      </p:sp>
    </p:spTree>
    <p:extLst>
      <p:ext uri="{BB962C8B-B14F-4D97-AF65-F5344CB8AC3E}">
        <p14:creationId xmlns:p14="http://schemas.microsoft.com/office/powerpoint/2010/main" val="19337827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l" defTabSz="685783" rtl="0" eaLnBrk="1" latinLnBrk="0" hangingPunct="1">
        <a:spcBef>
          <a:spcPct val="0"/>
        </a:spcBef>
        <a:buNone/>
        <a:defRPr sz="1800" b="1" kern="1200">
          <a:solidFill>
            <a:srgbClr val="004D7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1500" kern="1200">
          <a:solidFill>
            <a:srgbClr val="004D7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1350" kern="1200">
          <a:solidFill>
            <a:srgbClr val="004D7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200" kern="1200">
          <a:solidFill>
            <a:srgbClr val="004D7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4"/>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924" y="6559837"/>
            <a:ext cx="564110" cy="92333"/>
          </a:xfrm>
          <a:prstGeom prst="rect">
            <a:avLst/>
          </a:prstGeom>
          <a:noFill/>
        </p:spPr>
        <p:txBody>
          <a:bodyPr wrap="none" lIns="0" tIns="0" rIns="0" bIns="0" rtlCol="0">
            <a:spAutoFit/>
          </a:bodyPr>
          <a:lstStyle/>
          <a:p>
            <a:pPr marL="0" marR="0" indent="0" algn="l" defTabSz="1087905"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CONFIDENTIAL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3870" y="6559837"/>
            <a:ext cx="2269088" cy="92333"/>
          </a:xfrm>
          <a:prstGeom prst="rect">
            <a:avLst/>
          </a:prstGeom>
          <a:noFill/>
        </p:spPr>
        <p:txBody>
          <a:bodyPr wrap="square" lIns="0" tIns="0" rIns="0" bIns="0" rtlCol="0">
            <a:spAutoFit/>
          </a:bodyPr>
          <a:lstStyle/>
          <a:p>
            <a:pPr marL="84071" marR="0" indent="-84071" algn="l" defTabSz="1087905"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4" name="hl"/>
          <p:cNvSpPr txBox="1"/>
          <p:nvPr userDrawn="1"/>
        </p:nvSpPr>
        <p:spPr>
          <a:xfrm>
            <a:off x="1" y="3"/>
            <a:ext cx="65" cy="276871"/>
          </a:xfrm>
          <a:prstGeom prst="rect">
            <a:avLst/>
          </a:prstGeom>
          <a:noFill/>
        </p:spPr>
        <p:txBody>
          <a:bodyPr vert="horz" wrap="none" lIns="0" tIns="0" rIns="0" bIns="0" rtlCol="0">
            <a:spAutoFit/>
          </a:bodyPr>
          <a:lstStyle/>
          <a:p>
            <a:pPr fontAlgn="base">
              <a:spcBef>
                <a:spcPct val="50000"/>
              </a:spcBef>
              <a:spcAft>
                <a:spcPct val="0"/>
              </a:spcAft>
              <a:buClr>
                <a:srgbClr val="F0AB00"/>
              </a:buClr>
              <a:buSzPct val="80000"/>
            </a:pPr>
            <a:endParaRPr lang="en-CA" sz="1798" kern="0" dirty="0" err="1">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456933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Lst>
  <p:hf hdr="0" ftr="0" dt="0"/>
  <p:txStyles>
    <p:titleStyle>
      <a:lvl1pPr algn="l" defTabSz="1087905" rtl="0" eaLnBrk="1" latinLnBrk="0" hangingPunct="1">
        <a:spcBef>
          <a:spcPct val="0"/>
        </a:spcBef>
        <a:buNone/>
        <a:defRPr sz="2398" b="1" kern="1200" baseline="0">
          <a:solidFill>
            <a:schemeClr val="tx1"/>
          </a:solidFill>
          <a:latin typeface="+mj-lt"/>
          <a:ea typeface="+mj-ea"/>
          <a:cs typeface="+mj-cs"/>
        </a:defRPr>
      </a:lvl1pPr>
    </p:titleStyle>
    <p:bodyStyle>
      <a:lvl1pPr marL="0" indent="0" algn="l" defTabSz="1087905" rtl="0" eaLnBrk="1" latinLnBrk="0" hangingPunct="1">
        <a:spcBef>
          <a:spcPts val="1798"/>
        </a:spcBef>
        <a:buClr>
          <a:schemeClr val="accent1"/>
        </a:buClr>
        <a:buSzPct val="80000"/>
        <a:buFontTx/>
        <a:buNone/>
        <a:defRPr sz="1998" b="0" kern="1200">
          <a:solidFill>
            <a:schemeClr val="tx1"/>
          </a:solidFill>
          <a:latin typeface="+mn-lt"/>
          <a:ea typeface="+mn-ea"/>
          <a:cs typeface="+mn-cs"/>
        </a:defRPr>
      </a:lvl1pPr>
      <a:lvl2pPr marL="179856" indent="-179856" algn="l" defTabSz="1087905" rtl="0" eaLnBrk="1" latinLnBrk="0" hangingPunct="1">
        <a:spcBef>
          <a:spcPts val="600"/>
        </a:spcBef>
        <a:buClr>
          <a:schemeClr val="accent1"/>
        </a:buClr>
        <a:buSzPct val="100000"/>
        <a:buFont typeface="Wingdings" pitchFamily="2" charset="2"/>
        <a:buChar char="§"/>
        <a:defRPr sz="1798" kern="1200">
          <a:solidFill>
            <a:schemeClr val="tx1"/>
          </a:solidFill>
          <a:latin typeface="+mn-lt"/>
          <a:ea typeface="+mn-ea"/>
          <a:cs typeface="+mn-cs"/>
        </a:defRPr>
      </a:lvl2pPr>
      <a:lvl3pPr marL="358559" indent="-179280" algn="l" defTabSz="1087905" rtl="0" eaLnBrk="1" latinLnBrk="0" hangingPunct="1">
        <a:spcBef>
          <a:spcPts val="300"/>
        </a:spcBef>
        <a:buClr>
          <a:schemeClr val="tx1"/>
        </a:buClr>
        <a:buSzPct val="100000"/>
        <a:buFont typeface="Arial" panose="020B0604020202020204" pitchFamily="34" charset="0"/>
        <a:buChar char="–"/>
        <a:defRPr lang="en-US" sz="1798" kern="1200" noProof="0" dirty="0" smtClean="0">
          <a:solidFill>
            <a:schemeClr val="tx1"/>
          </a:solidFill>
          <a:latin typeface="+mn-lt"/>
          <a:ea typeface="+mn-ea"/>
          <a:cs typeface="+mn-cs"/>
        </a:defRPr>
      </a:lvl3pPr>
      <a:lvl4pPr marL="539568" indent="-179856" algn="l" defTabSz="1087905"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424" indent="-179856" algn="l" defTabSz="1087905"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1739"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6pPr>
      <a:lvl7pPr marL="3535692"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7pPr>
      <a:lvl8pPr marL="4079644"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8pPr>
      <a:lvl9pPr marL="4623598" indent="-271976" algn="l" defTabSz="1087905" rtl="0" eaLnBrk="1" latinLnBrk="0" hangingPunct="1">
        <a:spcBef>
          <a:spcPct val="20000"/>
        </a:spcBef>
        <a:buFont typeface="Arial" pitchFamily="34" charset="0"/>
        <a:buChar char="•"/>
        <a:defRPr sz="2398" kern="1200">
          <a:solidFill>
            <a:schemeClr val="tx1"/>
          </a:solidFill>
          <a:latin typeface="+mn-lt"/>
          <a:ea typeface="+mn-ea"/>
          <a:cs typeface="+mn-cs"/>
        </a:defRPr>
      </a:lvl9pPr>
    </p:bodyStyle>
    <p:otherStyle>
      <a:defPPr>
        <a:defRPr lang="de-DE"/>
      </a:defPPr>
      <a:lvl1pPr marL="0" algn="l" defTabSz="1087905" rtl="0" eaLnBrk="1" latinLnBrk="0" hangingPunct="1">
        <a:defRPr sz="2098" kern="1200">
          <a:solidFill>
            <a:schemeClr val="tx1"/>
          </a:solidFill>
          <a:latin typeface="+mn-lt"/>
          <a:ea typeface="+mn-ea"/>
          <a:cs typeface="+mn-cs"/>
        </a:defRPr>
      </a:lvl1pPr>
      <a:lvl2pPr marL="543953" algn="l" defTabSz="1087905" rtl="0" eaLnBrk="1" latinLnBrk="0" hangingPunct="1">
        <a:defRPr sz="2098" kern="1200">
          <a:solidFill>
            <a:schemeClr val="tx1"/>
          </a:solidFill>
          <a:latin typeface="+mn-lt"/>
          <a:ea typeface="+mn-ea"/>
          <a:cs typeface="+mn-cs"/>
        </a:defRPr>
      </a:lvl2pPr>
      <a:lvl3pPr marL="1087905" algn="l" defTabSz="1087905" rtl="0" eaLnBrk="1" latinLnBrk="0" hangingPunct="1">
        <a:defRPr sz="2098" kern="1200">
          <a:solidFill>
            <a:schemeClr val="tx1"/>
          </a:solidFill>
          <a:latin typeface="+mn-lt"/>
          <a:ea typeface="+mn-ea"/>
          <a:cs typeface="+mn-cs"/>
        </a:defRPr>
      </a:lvl3pPr>
      <a:lvl4pPr marL="1631857" algn="l" defTabSz="1087905" rtl="0" eaLnBrk="1" latinLnBrk="0" hangingPunct="1">
        <a:defRPr sz="2098" kern="1200">
          <a:solidFill>
            <a:schemeClr val="tx1"/>
          </a:solidFill>
          <a:latin typeface="+mn-lt"/>
          <a:ea typeface="+mn-ea"/>
          <a:cs typeface="+mn-cs"/>
        </a:defRPr>
      </a:lvl4pPr>
      <a:lvl5pPr marL="2175810" algn="l" defTabSz="1087905" rtl="0" eaLnBrk="1" latinLnBrk="0" hangingPunct="1">
        <a:defRPr sz="2098" kern="1200">
          <a:solidFill>
            <a:schemeClr val="tx1"/>
          </a:solidFill>
          <a:latin typeface="+mn-lt"/>
          <a:ea typeface="+mn-ea"/>
          <a:cs typeface="+mn-cs"/>
        </a:defRPr>
      </a:lvl5pPr>
      <a:lvl6pPr marL="2719764" algn="l" defTabSz="1087905" rtl="0" eaLnBrk="1" latinLnBrk="0" hangingPunct="1">
        <a:defRPr sz="2098" kern="1200">
          <a:solidFill>
            <a:schemeClr val="tx1"/>
          </a:solidFill>
          <a:latin typeface="+mn-lt"/>
          <a:ea typeface="+mn-ea"/>
          <a:cs typeface="+mn-cs"/>
        </a:defRPr>
      </a:lvl6pPr>
      <a:lvl7pPr marL="3263716" algn="l" defTabSz="1087905" rtl="0" eaLnBrk="1" latinLnBrk="0" hangingPunct="1">
        <a:defRPr sz="2098" kern="1200">
          <a:solidFill>
            <a:schemeClr val="tx1"/>
          </a:solidFill>
          <a:latin typeface="+mn-lt"/>
          <a:ea typeface="+mn-ea"/>
          <a:cs typeface="+mn-cs"/>
        </a:defRPr>
      </a:lvl7pPr>
      <a:lvl8pPr marL="3807668" algn="l" defTabSz="1087905" rtl="0" eaLnBrk="1" latinLnBrk="0" hangingPunct="1">
        <a:defRPr sz="2098" kern="1200">
          <a:solidFill>
            <a:schemeClr val="tx1"/>
          </a:solidFill>
          <a:latin typeface="+mn-lt"/>
          <a:ea typeface="+mn-ea"/>
          <a:cs typeface="+mn-cs"/>
        </a:defRPr>
      </a:lvl8pPr>
      <a:lvl9pPr marL="4351621" algn="l" defTabSz="1087905" rtl="0" eaLnBrk="1" latinLnBrk="0" hangingPunct="1">
        <a:defRPr sz="20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CA550C-00C0-4446-BD81-91A37822B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972B140-7CA7-4BA1-8FB3-960E0DFA3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560C0F-C129-4203-A708-3B080B45A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a:extLst>
              <a:ext uri="{FF2B5EF4-FFF2-40B4-BE49-F238E27FC236}">
                <a16:creationId xmlns:a16="http://schemas.microsoft.com/office/drawing/2014/main" id="{077688C9-FDD3-4890-AE16-D84BC0DA9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683BB35-D41C-4AA8-AD65-F0D19286B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B3758-4190-4C61-98A0-D312FECA2A3C}" type="slidenum">
              <a:rPr lang="en-CA" smtClean="0"/>
              <a:t>‹#›</a:t>
            </a:fld>
            <a:endParaRPr lang="en-CA"/>
          </a:p>
        </p:txBody>
      </p:sp>
    </p:spTree>
    <p:extLst>
      <p:ext uri="{BB962C8B-B14F-4D97-AF65-F5344CB8AC3E}">
        <p14:creationId xmlns:p14="http://schemas.microsoft.com/office/powerpoint/2010/main" val="4377934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2074"/>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p:cNvSpPr>
            <a:spLocks noGrp="1"/>
          </p:cNvSpPr>
          <p:nvPr>
            <p:ph type="body" idx="1"/>
          </p:nvPr>
        </p:nvSpPr>
        <p:spPr>
          <a:xfrm>
            <a:off x="609600" y="1052737"/>
            <a:ext cx="10972800" cy="5073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p:cNvSpPr>
            <a:spLocks noGrp="1"/>
          </p:cNvSpPr>
          <p:nvPr>
            <p:ph type="sldNum" sz="quarter" idx="4"/>
          </p:nvPr>
        </p:nvSpPr>
        <p:spPr>
          <a:xfrm>
            <a:off x="9168341"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06039-E340-4ADB-8684-BC50785334A4}" type="slidenum">
              <a:rPr lang="en-CA" smtClean="0"/>
              <a:t>‹#›</a:t>
            </a:fld>
            <a:endParaRPr lang="en-CA"/>
          </a:p>
        </p:txBody>
      </p:sp>
      <p:grpSp>
        <p:nvGrpSpPr>
          <p:cNvPr id="16" name="Group 15"/>
          <p:cNvGrpSpPr/>
          <p:nvPr userDrawn="1"/>
        </p:nvGrpSpPr>
        <p:grpSpPr>
          <a:xfrm>
            <a:off x="0" y="854075"/>
            <a:ext cx="12192368" cy="54000"/>
            <a:chOff x="0" y="1124744"/>
            <a:chExt cx="9144276" cy="45719"/>
          </a:xfrm>
        </p:grpSpPr>
        <p:sp>
          <p:nvSpPr>
            <p:cNvPr id="13" name="Rectangle 12"/>
            <p:cNvSpPr/>
            <p:nvPr userDrawn="1"/>
          </p:nvSpPr>
          <p:spPr>
            <a:xfrm>
              <a:off x="0" y="1124744"/>
              <a:ext cx="7056000" cy="45719"/>
            </a:xfrm>
            <a:prstGeom prst="rect">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a:solidFill>
                  <a:schemeClr val="tx1"/>
                </a:solidFill>
              </a:endParaRPr>
            </a:p>
          </p:txBody>
        </p:sp>
        <p:sp>
          <p:nvSpPr>
            <p:cNvPr id="14" name="Rectangle 13"/>
            <p:cNvSpPr/>
            <p:nvPr userDrawn="1"/>
          </p:nvSpPr>
          <p:spPr>
            <a:xfrm>
              <a:off x="7056276" y="1124744"/>
              <a:ext cx="2088000" cy="45719"/>
            </a:xfrm>
            <a:prstGeom prst="rect">
              <a:avLst/>
            </a:pr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a:p>
          </p:txBody>
        </p:sp>
        <p:sp>
          <p:nvSpPr>
            <p:cNvPr id="15" name="Parallelogram 14"/>
            <p:cNvSpPr/>
            <p:nvPr userDrawn="1"/>
          </p:nvSpPr>
          <p:spPr>
            <a:xfrm>
              <a:off x="7019790" y="1124744"/>
              <a:ext cx="96169" cy="45719"/>
            </a:xfrm>
            <a:prstGeom prst="parallelogram">
              <a:avLst>
                <a:gd name="adj" fmla="val 80218"/>
              </a:avLst>
            </a:pr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CA" sz="1800">
                <a:solidFill>
                  <a:schemeClr val="tx1"/>
                </a:solidFill>
              </a:endParaRPr>
            </a:p>
          </p:txBody>
        </p:sp>
      </p:grpSp>
      <p:sp>
        <p:nvSpPr>
          <p:cNvPr id="4" name="hl"/>
          <p:cNvSpPr txBox="1"/>
          <p:nvPr userDrawn="1"/>
        </p:nvSpPr>
        <p:spPr>
          <a:xfrm>
            <a:off x="0" y="0"/>
            <a:ext cx="12192000" cy="369332"/>
          </a:xfrm>
          <a:prstGeom prst="rect">
            <a:avLst/>
          </a:prstGeom>
          <a:noFill/>
        </p:spPr>
        <p:txBody>
          <a:bodyPr vert="horz" rtlCol="0">
            <a:spAutoFit/>
          </a:bodyPr>
          <a:lstStyle/>
          <a:p>
            <a:endParaRPr lang="en-CA" sz="1800">
              <a:solidFill>
                <a:schemeClr val="tx1"/>
              </a:solidFill>
            </a:endParaRPr>
          </a:p>
        </p:txBody>
      </p:sp>
    </p:spTree>
    <p:extLst>
      <p:ext uri="{BB962C8B-B14F-4D97-AF65-F5344CB8AC3E}">
        <p14:creationId xmlns:p14="http://schemas.microsoft.com/office/powerpoint/2010/main" val="404765342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hf hdr="0" ftr="0" dt="0"/>
  <p:txStyles>
    <p:titleStyle>
      <a:lvl1pPr algn="l" defTabSz="914400" rtl="0" eaLnBrk="1" latinLnBrk="0" hangingPunct="1">
        <a:spcBef>
          <a:spcPct val="0"/>
        </a:spcBef>
        <a:buNone/>
        <a:defRPr sz="2400" b="1" kern="1200">
          <a:solidFill>
            <a:srgbClr val="004D7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04D7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4D7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004D7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6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48.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C46C4-9077-4209-B454-3C46F938D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 t="-130" r="743" b="130"/>
          <a:stretch/>
        </p:blipFill>
        <p:spPr>
          <a:xfrm>
            <a:off x="0" y="868822"/>
            <a:ext cx="12192000" cy="5989179"/>
          </a:xfrm>
          <a:prstGeom prst="rect">
            <a:avLst/>
          </a:prstGeom>
          <a:effectLst>
            <a:outerShdw blurRad="50800" dist="50800" dir="5400000" algn="ctr" rotWithShape="0">
              <a:srgbClr val="000000">
                <a:alpha val="40000"/>
              </a:srgbClr>
            </a:outerShdw>
          </a:effectLst>
        </p:spPr>
      </p:pic>
      <p:sp>
        <p:nvSpPr>
          <p:cNvPr id="5" name="Rectangle 4">
            <a:extLst>
              <a:ext uri="{FF2B5EF4-FFF2-40B4-BE49-F238E27FC236}">
                <a16:creationId xmlns:a16="http://schemas.microsoft.com/office/drawing/2014/main" id="{D9B3D0C4-2035-40EF-AB1F-A85F6EFAE012}"/>
              </a:ext>
            </a:extLst>
          </p:cNvPr>
          <p:cNvSpPr/>
          <p:nvPr/>
        </p:nvSpPr>
        <p:spPr>
          <a:xfrm>
            <a:off x="0" y="3933057"/>
            <a:ext cx="12192000" cy="18002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glow rad="393700">
                  <a:srgbClr val="4472C4"/>
                </a:glow>
                <a:outerShdw blurRad="50800" dist="50800" dir="5400000" algn="ctr" rotWithShape="0">
                  <a:srgbClr val="000000">
                    <a:alpha val="65000"/>
                  </a:srgbClr>
                </a:outerShdw>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11713B9-BEE7-4155-AF6A-8185DAF2E72C}"/>
              </a:ext>
            </a:extLst>
          </p:cNvPr>
          <p:cNvGrpSpPr/>
          <p:nvPr/>
        </p:nvGrpSpPr>
        <p:grpSpPr>
          <a:xfrm>
            <a:off x="216708" y="79750"/>
            <a:ext cx="11837096" cy="692246"/>
            <a:chOff x="175364" y="765665"/>
            <a:chExt cx="11837096" cy="692246"/>
          </a:xfrm>
        </p:grpSpPr>
        <p:sp>
          <p:nvSpPr>
            <p:cNvPr id="8" name="Rectangle 7">
              <a:extLst>
                <a:ext uri="{FF2B5EF4-FFF2-40B4-BE49-F238E27FC236}">
                  <a16:creationId xmlns:a16="http://schemas.microsoft.com/office/drawing/2014/main" id="{C5BA8983-80F3-42C5-A316-7DCB280D3936}"/>
                </a:ext>
              </a:extLst>
            </p:cNvPr>
            <p:cNvSpPr/>
            <p:nvPr/>
          </p:nvSpPr>
          <p:spPr>
            <a:xfrm>
              <a:off x="175364" y="765665"/>
              <a:ext cx="11837096" cy="5511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BEC95DE-218C-4B3F-A856-A4C89DD866E6}"/>
                </a:ext>
              </a:extLst>
            </p:cNvPr>
            <p:cNvPicPr>
              <a:picLocks noChangeAspect="1"/>
            </p:cNvPicPr>
            <p:nvPr/>
          </p:nvPicPr>
          <p:blipFill>
            <a:blip r:embed="rId3"/>
            <a:stretch>
              <a:fillRect/>
            </a:stretch>
          </p:blipFill>
          <p:spPr>
            <a:xfrm>
              <a:off x="216708" y="862491"/>
              <a:ext cx="4410075" cy="514350"/>
            </a:xfrm>
            <a:prstGeom prst="rect">
              <a:avLst/>
            </a:prstGeom>
          </p:spPr>
        </p:pic>
        <p:pic>
          <p:nvPicPr>
            <p:cNvPr id="10" name="Picture 9">
              <a:extLst>
                <a:ext uri="{FF2B5EF4-FFF2-40B4-BE49-F238E27FC236}">
                  <a16:creationId xmlns:a16="http://schemas.microsoft.com/office/drawing/2014/main" id="{6420402B-5B25-47EC-A9B5-2AE0C36C340F}"/>
                </a:ext>
              </a:extLst>
            </p:cNvPr>
            <p:cNvPicPr>
              <a:picLocks noChangeAspect="1"/>
            </p:cNvPicPr>
            <p:nvPr/>
          </p:nvPicPr>
          <p:blipFill>
            <a:blip r:embed="rId4"/>
            <a:stretch>
              <a:fillRect/>
            </a:stretch>
          </p:blipFill>
          <p:spPr>
            <a:xfrm>
              <a:off x="10020067" y="848311"/>
              <a:ext cx="1704975" cy="609600"/>
            </a:xfrm>
            <a:prstGeom prst="rect">
              <a:avLst/>
            </a:prstGeom>
          </p:spPr>
        </p:pic>
      </p:grpSp>
      <p:sp>
        <p:nvSpPr>
          <p:cNvPr id="11" name="Title 1">
            <a:extLst>
              <a:ext uri="{FF2B5EF4-FFF2-40B4-BE49-F238E27FC236}">
                <a16:creationId xmlns:a16="http://schemas.microsoft.com/office/drawing/2014/main" id="{55D8BE8E-3F94-4295-B134-04EEA2D8F31A}"/>
              </a:ext>
            </a:extLst>
          </p:cNvPr>
          <p:cNvSpPr txBox="1">
            <a:spLocks/>
          </p:cNvSpPr>
          <p:nvPr/>
        </p:nvSpPr>
        <p:spPr>
          <a:xfrm>
            <a:off x="336754" y="3933057"/>
            <a:ext cx="8713408" cy="1800200"/>
          </a:xfrm>
          <a:prstGeom prst="rect">
            <a:avLst/>
          </a:prstGeom>
          <a:noFill/>
          <a:ln>
            <a:noFill/>
          </a:ln>
          <a:effectLst>
            <a:glow rad="228600">
              <a:schemeClr val="accent1">
                <a:satMod val="175000"/>
                <a:alpha val="40000"/>
              </a:schemeClr>
            </a:glow>
          </a:effectLst>
        </p:spPr>
        <p:txBody>
          <a:bodyPr lIns="91440" tIns="45720" rIns="91440" bIns="4572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100" b="1" dirty="0">
              <a:solidFill>
                <a:schemeClr val="accent1">
                  <a:lumMod val="50000"/>
                </a:schemeClr>
              </a:solidFill>
              <a:effectLst>
                <a:glow rad="1092200">
                  <a:schemeClr val="accent1">
                    <a:alpha val="40000"/>
                  </a:schemeClr>
                </a:glow>
              </a:effectLst>
              <a:latin typeface="+mn-lt"/>
            </a:endParaRPr>
          </a:p>
          <a:p>
            <a:r>
              <a:rPr lang="en-US" sz="4800" b="1" dirty="0">
                <a:ln w="0"/>
                <a:solidFill>
                  <a:schemeClr val="accent1">
                    <a:lumMod val="50000"/>
                  </a:schemeClr>
                </a:solidFill>
                <a:effectLst>
                  <a:outerShdw blurRad="38100" dist="19050" dir="2700000" algn="tl" rotWithShape="0">
                    <a:schemeClr val="dk1">
                      <a:alpha val="40000"/>
                    </a:schemeClr>
                  </a:outerShdw>
                </a:effectLst>
                <a:latin typeface="+mn-lt"/>
              </a:rPr>
              <a:t>Digital Comptrollership Program </a:t>
            </a:r>
          </a:p>
          <a:p>
            <a:r>
              <a:rPr lang="en-US" sz="3600" b="1" dirty="0">
                <a:solidFill>
                  <a:schemeClr val="accent1">
                    <a:lumMod val="50000"/>
                  </a:schemeClr>
                </a:solidFill>
                <a:effectLst>
                  <a:glow>
                    <a:schemeClr val="bg2">
                      <a:lumMod val="90000"/>
                      <a:alpha val="0"/>
                    </a:schemeClr>
                  </a:glow>
                  <a:outerShdw dist="63500" dir="2700000" algn="ctr" rotWithShape="0">
                    <a:schemeClr val="bg1">
                      <a:lumMod val="85000"/>
                    </a:schemeClr>
                  </a:outerShdw>
                </a:effectLst>
                <a:latin typeface="+mn-lt"/>
              </a:rPr>
              <a:t>Release 2 Discovery Workshops</a:t>
            </a:r>
            <a:r>
              <a:rPr lang="en-CA" sz="2100" dirty="0">
                <a:solidFill>
                  <a:schemeClr val="tx2"/>
                </a:solidFill>
                <a:effectLst>
                  <a:glow>
                    <a:schemeClr val="bg2">
                      <a:lumMod val="90000"/>
                      <a:alpha val="0"/>
                    </a:schemeClr>
                  </a:glow>
                  <a:outerShdw dist="63500" dir="2700000" algn="ctr" rotWithShape="0">
                    <a:schemeClr val="bg1">
                      <a:lumMod val="85000"/>
                    </a:schemeClr>
                  </a:outerShdw>
                </a:effectLst>
                <a:latin typeface="+mn-lt"/>
              </a:rPr>
              <a:t>			</a:t>
            </a:r>
            <a:endParaRPr lang="en-CA" sz="2100" dirty="0">
              <a:solidFill>
                <a:schemeClr val="tx2"/>
              </a:solidFill>
              <a:effectLst>
                <a:glow>
                  <a:srgbClr val="EEECE1">
                    <a:lumMod val="90000"/>
                    <a:alpha val="0"/>
                  </a:srgbClr>
                </a:glow>
                <a:outerShdw dist="63500" dir="2700000" algn="ctr" rotWithShape="0">
                  <a:prstClr val="white">
                    <a:lumMod val="85000"/>
                  </a:prstClr>
                </a:outerShdw>
              </a:effectLst>
              <a:latin typeface="+mn-lt"/>
              <a:cs typeface="Calibri"/>
            </a:endParaRPr>
          </a:p>
          <a:p>
            <a:r>
              <a:rPr lang="en-CA" sz="1600" i="1" dirty="0">
                <a:solidFill>
                  <a:schemeClr val="tx2"/>
                </a:solidFill>
                <a:effectLst>
                  <a:glow>
                    <a:schemeClr val="bg2">
                      <a:lumMod val="90000"/>
                      <a:alpha val="0"/>
                    </a:schemeClr>
                  </a:glow>
                  <a:outerShdw dist="63500" dir="2700000" algn="ctr" rotWithShape="0">
                    <a:schemeClr val="bg1">
                      <a:lumMod val="85000"/>
                    </a:schemeClr>
                  </a:outerShdw>
                </a:effectLst>
                <a:latin typeface="+mn-lt"/>
              </a:rPr>
              <a:t>March 3</a:t>
            </a:r>
            <a:r>
              <a:rPr lang="en-CA" sz="1600" i="1" baseline="30000" dirty="0">
                <a:solidFill>
                  <a:schemeClr val="tx2"/>
                </a:solidFill>
                <a:effectLst>
                  <a:glow>
                    <a:schemeClr val="bg2">
                      <a:lumMod val="90000"/>
                      <a:alpha val="0"/>
                    </a:schemeClr>
                  </a:glow>
                  <a:outerShdw dist="63500" dir="2700000" algn="ctr" rotWithShape="0">
                    <a:schemeClr val="bg1">
                      <a:lumMod val="85000"/>
                    </a:schemeClr>
                  </a:outerShdw>
                </a:effectLst>
                <a:latin typeface="+mn-lt"/>
              </a:rPr>
              <a:t>rd</a:t>
            </a:r>
            <a:r>
              <a:rPr lang="en-CA" sz="1600" i="1" dirty="0">
                <a:solidFill>
                  <a:schemeClr val="tx2"/>
                </a:solidFill>
                <a:effectLst>
                  <a:glow>
                    <a:schemeClr val="bg2">
                      <a:lumMod val="90000"/>
                      <a:alpha val="0"/>
                    </a:schemeClr>
                  </a:glow>
                  <a:outerShdw dist="63500" dir="2700000" algn="ctr" rotWithShape="0">
                    <a:schemeClr val="bg1">
                      <a:lumMod val="85000"/>
                    </a:schemeClr>
                  </a:outerShdw>
                </a:effectLst>
                <a:latin typeface="+mn-lt"/>
              </a:rPr>
              <a:t>, 2021</a:t>
            </a:r>
          </a:p>
        </p:txBody>
      </p:sp>
      <p:sp>
        <p:nvSpPr>
          <p:cNvPr id="2" name="TextBox 1">
            <a:extLst>
              <a:ext uri="{FF2B5EF4-FFF2-40B4-BE49-F238E27FC236}">
                <a16:creationId xmlns:a16="http://schemas.microsoft.com/office/drawing/2014/main" id="{D54C29DB-2995-4725-BDC7-6305A6B56940}"/>
              </a:ext>
            </a:extLst>
          </p:cNvPr>
          <p:cNvSpPr txBox="1"/>
          <p:nvPr/>
        </p:nvSpPr>
        <p:spPr>
          <a:xfrm>
            <a:off x="7323205" y="64250"/>
            <a:ext cx="3077918" cy="646331"/>
          </a:xfrm>
          <a:prstGeom prst="rect">
            <a:avLst/>
          </a:prstGeom>
          <a:noFill/>
        </p:spPr>
        <p:txBody>
          <a:bodyPr wrap="square" rtlCol="0">
            <a:spAutoFit/>
          </a:bodyPr>
          <a:lstStyle/>
          <a:p>
            <a:pPr algn="ctr"/>
            <a:r>
              <a:rPr lang="en-US" sz="3600" b="1" dirty="0"/>
              <a:t>DRAFT</a:t>
            </a:r>
            <a:endParaRPr lang="en-CA" sz="3600" b="1" dirty="0"/>
          </a:p>
        </p:txBody>
      </p:sp>
      <p:sp>
        <p:nvSpPr>
          <p:cNvPr id="3" name="Slide Number Placeholder 2">
            <a:extLst>
              <a:ext uri="{FF2B5EF4-FFF2-40B4-BE49-F238E27FC236}">
                <a16:creationId xmlns:a16="http://schemas.microsoft.com/office/drawing/2014/main" id="{40DBC08B-72DF-43B7-80EE-003FFB16BA47}"/>
              </a:ext>
            </a:extLst>
          </p:cNvPr>
          <p:cNvSpPr>
            <a:spLocks noGrp="1"/>
          </p:cNvSpPr>
          <p:nvPr>
            <p:ph type="sldNum" sz="quarter" idx="12"/>
          </p:nvPr>
        </p:nvSpPr>
        <p:spPr/>
        <p:txBody>
          <a:bodyPr/>
          <a:lstStyle/>
          <a:p>
            <a:fld id="{32D4B517-E49B-41B6-9DBC-23634E0F1CDC}" type="slidenum">
              <a:rPr lang="en-CA" smtClean="0"/>
              <a:pPr/>
              <a:t>1</a:t>
            </a:fld>
            <a:endParaRPr lang="en-CA" dirty="0"/>
          </a:p>
        </p:txBody>
      </p:sp>
    </p:spTree>
    <p:extLst>
      <p:ext uri="{BB962C8B-B14F-4D97-AF65-F5344CB8AC3E}">
        <p14:creationId xmlns:p14="http://schemas.microsoft.com/office/powerpoint/2010/main" val="221182823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Program Expansion </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677F8B0-48B6-4266-911B-F5A888193755}"/>
              </a:ext>
            </a:extLst>
          </p:cNvPr>
          <p:cNvPicPr>
            <a:picLocks noChangeAspect="1"/>
          </p:cNvPicPr>
          <p:nvPr/>
        </p:nvPicPr>
        <p:blipFill>
          <a:blip r:embed="rId2"/>
          <a:stretch>
            <a:fillRect/>
          </a:stretch>
        </p:blipFill>
        <p:spPr>
          <a:xfrm>
            <a:off x="4242015" y="586855"/>
            <a:ext cx="7824305" cy="5907810"/>
          </a:xfrm>
          <a:prstGeom prst="rect">
            <a:avLst/>
          </a:prstGeom>
        </p:spPr>
      </p:pic>
      <p:sp>
        <p:nvSpPr>
          <p:cNvPr id="3" name="Slide Number Placeholder 2">
            <a:extLst>
              <a:ext uri="{FF2B5EF4-FFF2-40B4-BE49-F238E27FC236}">
                <a16:creationId xmlns:a16="http://schemas.microsoft.com/office/drawing/2014/main" id="{900B6AF9-EBA0-421A-B37D-26440D69565F}"/>
              </a:ext>
            </a:extLst>
          </p:cNvPr>
          <p:cNvSpPr>
            <a:spLocks noGrp="1"/>
          </p:cNvSpPr>
          <p:nvPr>
            <p:ph type="sldNum" sz="quarter" idx="12"/>
          </p:nvPr>
        </p:nvSpPr>
        <p:spPr/>
        <p:txBody>
          <a:bodyPr/>
          <a:lstStyle/>
          <a:p>
            <a:fld id="{5B7B3758-4190-4C61-98A0-D312FECA2A3C}" type="slidenum">
              <a:rPr lang="en-CA" smtClean="0"/>
              <a:t>10</a:t>
            </a:fld>
            <a:endParaRPr lang="en-CA"/>
          </a:p>
        </p:txBody>
      </p:sp>
    </p:spTree>
    <p:extLst>
      <p:ext uri="{BB962C8B-B14F-4D97-AF65-F5344CB8AC3E}">
        <p14:creationId xmlns:p14="http://schemas.microsoft.com/office/powerpoint/2010/main" val="144588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a:spLocks/>
          </p:cNvSpPr>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4472C4">
                    <a:lumMod val="50000"/>
                  </a:srgbClr>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Calibri"/>
              </a:rPr>
              <a:t>DCP Support Approach</a:t>
            </a:r>
            <a:endParaRPr kumimoji="0" lang="en-US" sz="3700" b="1" i="0" u="none" strike="noStrike" kern="1200" cap="none" spc="0" normalizeH="0" baseline="0" noProof="0" dirty="0">
              <a:ln>
                <a:noFill/>
              </a:ln>
              <a:solidFill>
                <a:srgbClr val="4472C4">
                  <a:lumMod val="50000"/>
                </a:srgbClr>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en-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5" t="-130" r="743" b="130"/>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58C41969-69B0-437D-A764-BDC38C695528}"/>
              </a:ext>
            </a:extLst>
          </p:cNvPr>
          <p:cNvSpPr>
            <a:spLocks noGrp="1"/>
          </p:cNvSpPr>
          <p:nvPr>
            <p:ph type="sldNum" sz="quarter" idx="12"/>
          </p:nvPr>
        </p:nvSpPr>
        <p:spPr/>
        <p:txBody>
          <a:bodyPr/>
          <a:lstStyle/>
          <a:p>
            <a:fld id="{5B7B3758-4190-4C61-98A0-D312FECA2A3C}" type="slidenum">
              <a:rPr lang="en-CA" smtClean="0"/>
              <a:t>11</a:t>
            </a:fld>
            <a:endParaRPr lang="en-CA"/>
          </a:p>
        </p:txBody>
      </p:sp>
    </p:spTree>
    <p:extLst>
      <p:ext uri="{BB962C8B-B14F-4D97-AF65-F5344CB8AC3E}">
        <p14:creationId xmlns:p14="http://schemas.microsoft.com/office/powerpoint/2010/main" val="34387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8DD5-CEE3-4080-9082-18459E2067B2}"/>
              </a:ext>
            </a:extLst>
          </p:cNvPr>
          <p:cNvSpPr>
            <a:spLocks noGrp="1"/>
          </p:cNvSpPr>
          <p:nvPr>
            <p:ph type="title"/>
          </p:nvPr>
        </p:nvSpPr>
        <p:spPr/>
        <p:txBody>
          <a:bodyPr>
            <a:normAutofit fontScale="90000"/>
          </a:bodyPr>
          <a:lstStyle/>
          <a:p>
            <a:r>
              <a:rPr lang="en-CA" sz="3600">
                <a:effectLst>
                  <a:outerShdw blurRad="38100" dist="38100" dir="2700000" algn="tl">
                    <a:srgbClr val="000000">
                      <a:alpha val="43137"/>
                    </a:srgbClr>
                  </a:outerShdw>
                </a:effectLst>
              </a:rPr>
              <a:t>Business Streams Today </a:t>
            </a:r>
            <a:r>
              <a:rPr lang="en-CA" sz="2800">
                <a:effectLst>
                  <a:outerShdw blurRad="38100" dist="38100" dir="2700000" algn="tl">
                    <a:srgbClr val="000000">
                      <a:alpha val="43137"/>
                    </a:srgbClr>
                  </a:outerShdw>
                </a:effectLst>
              </a:rPr>
              <a:t> </a:t>
            </a:r>
          </a:p>
        </p:txBody>
      </p:sp>
      <p:sp>
        <p:nvSpPr>
          <p:cNvPr id="4" name="Slide Number Placeholder 3">
            <a:extLst>
              <a:ext uri="{FF2B5EF4-FFF2-40B4-BE49-F238E27FC236}">
                <a16:creationId xmlns:a16="http://schemas.microsoft.com/office/drawing/2014/main" id="{D009FC44-5A85-425B-9928-51BBAE6BD0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06039-E340-4ADB-8684-BC50785334A4}"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Diagram 4">
            <a:extLst>
              <a:ext uri="{FF2B5EF4-FFF2-40B4-BE49-F238E27FC236}">
                <a16:creationId xmlns:a16="http://schemas.microsoft.com/office/drawing/2014/main" id="{935AF5A2-AD3D-40DF-9B59-18550FE19CE4}"/>
              </a:ext>
            </a:extLst>
          </p:cNvPr>
          <p:cNvGraphicFramePr/>
          <p:nvPr/>
        </p:nvGraphicFramePr>
        <p:xfrm>
          <a:off x="1445284" y="1185520"/>
          <a:ext cx="5007429" cy="3370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CAD83F6-6A57-4000-8DEA-EF3A63A179BB}"/>
              </a:ext>
            </a:extLst>
          </p:cNvPr>
          <p:cNvSpPr txBox="1"/>
          <p:nvPr/>
        </p:nvSpPr>
        <p:spPr>
          <a:xfrm>
            <a:off x="7019976" y="5513022"/>
            <a:ext cx="276056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Calibri"/>
                <a:ea typeface="+mn-ea"/>
                <a:cs typeface="+mn-cs"/>
              </a:rPr>
              <a:t>Supported by SAP counterparts during Program establishment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9" name="Diagram 8">
            <a:extLst>
              <a:ext uri="{FF2B5EF4-FFF2-40B4-BE49-F238E27FC236}">
                <a16:creationId xmlns:a16="http://schemas.microsoft.com/office/drawing/2014/main" id="{91E470AE-3A0B-4EEB-A031-18257C0A41B0}"/>
              </a:ext>
            </a:extLst>
          </p:cNvPr>
          <p:cNvGraphicFramePr/>
          <p:nvPr>
            <p:extLst>
              <p:ext uri="{D42A27DB-BD31-4B8C-83A1-F6EECF244321}">
                <p14:modId xmlns:p14="http://schemas.microsoft.com/office/powerpoint/2010/main" val="1408376093"/>
              </p:ext>
            </p:extLst>
          </p:nvPr>
        </p:nvGraphicFramePr>
        <p:xfrm>
          <a:off x="1868385" y="5432193"/>
          <a:ext cx="5676404" cy="10850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137F3431-3F5E-4A69-AD80-7FA9DEFE468B}"/>
              </a:ext>
            </a:extLst>
          </p:cNvPr>
          <p:cNvGraphicFramePr/>
          <p:nvPr/>
        </p:nvGraphicFramePr>
        <p:xfrm>
          <a:off x="5732213" y="1184849"/>
          <a:ext cx="4590427" cy="24739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Right Brace 6">
            <a:extLst>
              <a:ext uri="{FF2B5EF4-FFF2-40B4-BE49-F238E27FC236}">
                <a16:creationId xmlns:a16="http://schemas.microsoft.com/office/drawing/2014/main" id="{D26147BC-FBF8-45B7-A325-28F015009751}"/>
              </a:ext>
            </a:extLst>
          </p:cNvPr>
          <p:cNvSpPr/>
          <p:nvPr/>
        </p:nvSpPr>
        <p:spPr>
          <a:xfrm rot="5400000">
            <a:off x="5848581" y="1262010"/>
            <a:ext cx="494839" cy="747938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229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r"/>
            <a:r>
              <a:rPr lang="en-CA" sz="4000" b="1" dirty="0">
                <a:solidFill>
                  <a:srgbClr val="FFFFFF"/>
                </a:solidFill>
              </a:rPr>
              <a:t>Business </a:t>
            </a:r>
            <a:br>
              <a:rPr lang="en-CA" sz="4000" b="1" dirty="0">
                <a:solidFill>
                  <a:srgbClr val="FFFFFF"/>
                </a:solidFill>
              </a:rPr>
            </a:br>
            <a:r>
              <a:rPr lang="en-CA" sz="4000" b="1" dirty="0">
                <a:solidFill>
                  <a:srgbClr val="FFFFFF"/>
                </a:solidFill>
              </a:rPr>
              <a:t>Process Owner Team</a:t>
            </a:r>
            <a:endParaRPr lang="en-CA" sz="4000" dirty="0">
              <a:solidFill>
                <a:srgbClr val="FFFFFF"/>
              </a:solidFill>
            </a:endParaRPr>
          </a:p>
        </p:txBody>
      </p:sp>
      <p:graphicFrame>
        <p:nvGraphicFramePr>
          <p:cNvPr id="15" name="Table 14">
            <a:extLst>
              <a:ext uri="{FF2B5EF4-FFF2-40B4-BE49-F238E27FC236}">
                <a16:creationId xmlns:a16="http://schemas.microsoft.com/office/drawing/2014/main" id="{DF172793-0735-4A06-843D-4290ABFC84C8}"/>
              </a:ext>
            </a:extLst>
          </p:cNvPr>
          <p:cNvGraphicFramePr>
            <a:graphicFrameLocks noGrp="1"/>
          </p:cNvGraphicFramePr>
          <p:nvPr>
            <p:extLst>
              <p:ext uri="{D42A27DB-BD31-4B8C-83A1-F6EECF244321}">
                <p14:modId xmlns:p14="http://schemas.microsoft.com/office/powerpoint/2010/main" val="1232488414"/>
              </p:ext>
            </p:extLst>
          </p:nvPr>
        </p:nvGraphicFramePr>
        <p:xfrm>
          <a:off x="4189778" y="85811"/>
          <a:ext cx="7847214" cy="6686375"/>
        </p:xfrm>
        <a:graphic>
          <a:graphicData uri="http://schemas.openxmlformats.org/drawingml/2006/table">
            <a:tbl>
              <a:tblPr firstRow="1" firstCol="1" bandRow="1"/>
              <a:tblGrid>
                <a:gridCol w="2960920">
                  <a:extLst>
                    <a:ext uri="{9D8B030D-6E8A-4147-A177-3AD203B41FA5}">
                      <a16:colId xmlns:a16="http://schemas.microsoft.com/office/drawing/2014/main" val="2549977401"/>
                    </a:ext>
                  </a:extLst>
                </a:gridCol>
                <a:gridCol w="3134300">
                  <a:extLst>
                    <a:ext uri="{9D8B030D-6E8A-4147-A177-3AD203B41FA5}">
                      <a16:colId xmlns:a16="http://schemas.microsoft.com/office/drawing/2014/main" val="82224750"/>
                    </a:ext>
                  </a:extLst>
                </a:gridCol>
                <a:gridCol w="1751994">
                  <a:extLst>
                    <a:ext uri="{9D8B030D-6E8A-4147-A177-3AD203B41FA5}">
                      <a16:colId xmlns:a16="http://schemas.microsoft.com/office/drawing/2014/main" val="499072351"/>
                    </a:ext>
                  </a:extLst>
                </a:gridCol>
              </a:tblGrid>
              <a:tr h="423267">
                <a:tc gridSpan="3">
                  <a:txBody>
                    <a:bodyPr/>
                    <a:lstStyle/>
                    <a:p>
                      <a:pPr marL="0" marR="0" fontAlgn="base">
                        <a:spcBef>
                          <a:spcPts val="0"/>
                        </a:spcBef>
                        <a:spcAft>
                          <a:spcPts val="0"/>
                        </a:spcAft>
                      </a:pPr>
                      <a:r>
                        <a:rPr lang="en-CA" sz="2000" b="1" dirty="0">
                          <a:solidFill>
                            <a:srgbClr val="FFFFFF"/>
                          </a:solidFill>
                          <a:effectLst/>
                          <a:latin typeface="Calibri"/>
                          <a:ea typeface="Calibri" panose="020F0502020204030204" pitchFamily="34" charset="0"/>
                        </a:rPr>
                        <a:t>In Release 2 Scope</a:t>
                      </a:r>
                      <a:endParaRPr lang="en-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hMerge="1">
                  <a:txBody>
                    <a:bodyPr/>
                    <a:lstStyle/>
                    <a:p>
                      <a:pPr marL="0" marR="0" fontAlgn="base">
                        <a:spcBef>
                          <a:spcPts val="0"/>
                        </a:spcBef>
                        <a:spcAft>
                          <a:spcPts val="0"/>
                        </a:spcAft>
                      </a:pPr>
                      <a:endParaRPr lang="en-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hMerge="1">
                  <a:txBody>
                    <a:bodyPr/>
                    <a:lstStyle/>
                    <a:p>
                      <a:pPr marL="0" marR="0" algn="l" defTabSz="914400" rtl="0" eaLnBrk="1" fontAlgn="base" latinLnBrk="0" hangingPunct="1">
                        <a:spcBef>
                          <a:spcPts val="0"/>
                        </a:spcBef>
                        <a:spcAft>
                          <a:spcPts val="0"/>
                        </a:spcAft>
                      </a:pPr>
                      <a:endParaRPr lang="en-CA" sz="2000" b="1" kern="1200" dirty="0">
                        <a:solidFill>
                          <a:srgbClr val="FFFFFF"/>
                        </a:solidFill>
                        <a:effectLst/>
                        <a:latin typeface="Calibri"/>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737890335"/>
                  </a:ext>
                </a:extLst>
              </a:tr>
              <a:tr h="393378">
                <a:tc>
                  <a:txBody>
                    <a:bodyPr/>
                    <a:lstStyle/>
                    <a:p>
                      <a:pPr marL="0" marR="0" fontAlgn="base">
                        <a:spcBef>
                          <a:spcPts val="0"/>
                        </a:spcBef>
                        <a:spcAft>
                          <a:spcPts val="0"/>
                        </a:spcAft>
                      </a:pPr>
                      <a:r>
                        <a:rPr lang="en-CA" sz="2000" b="1" dirty="0">
                          <a:solidFill>
                            <a:srgbClr val="FFFFFF"/>
                          </a:solidFill>
                          <a:effectLst/>
                          <a:latin typeface="Calibri"/>
                          <a:ea typeface="Calibri" panose="020F0502020204030204" pitchFamily="34" charset="0"/>
                        </a:rPr>
                        <a:t> Streams</a:t>
                      </a:r>
                      <a:endParaRPr lang="en-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fontAlgn="base">
                        <a:spcBef>
                          <a:spcPts val="0"/>
                        </a:spcBef>
                        <a:spcAft>
                          <a:spcPts val="0"/>
                        </a:spcAft>
                      </a:pPr>
                      <a:r>
                        <a:rPr lang="en-CA" sz="2000" b="1">
                          <a:solidFill>
                            <a:srgbClr val="FFFFFF"/>
                          </a:solidFill>
                          <a:effectLst/>
                          <a:latin typeface="Calibri"/>
                          <a:ea typeface="Calibri" panose="020F0502020204030204" pitchFamily="34" charset="0"/>
                        </a:rPr>
                        <a:t>Co-Lead​</a:t>
                      </a:r>
                      <a:endParaRPr lang="en-CA" sz="14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a:txBody>
                    <a:bodyPr/>
                    <a:lstStyle/>
                    <a:p>
                      <a:pPr marL="0" marR="0" algn="l" defTabSz="914400" rtl="0" eaLnBrk="1" fontAlgn="base" latinLnBrk="0" hangingPunct="1">
                        <a:spcBef>
                          <a:spcPts val="0"/>
                        </a:spcBef>
                        <a:spcAft>
                          <a:spcPts val="0"/>
                        </a:spcAft>
                      </a:pPr>
                      <a:r>
                        <a:rPr lang="en-CA" sz="2000" b="1" kern="1200" dirty="0">
                          <a:solidFill>
                            <a:srgbClr val="FFFFFF"/>
                          </a:solidFill>
                          <a:effectLst/>
                          <a:latin typeface="Calibri"/>
                          <a:ea typeface="Calibri" panose="020F0502020204030204" pitchFamily="34" charset="0"/>
                          <a:cs typeface="+mn-cs"/>
                        </a:rPr>
                        <a:t>DCP SME Lead</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2963092309"/>
                  </a:ext>
                </a:extLst>
              </a:tr>
              <a:tr h="625880">
                <a:tc>
                  <a:txBody>
                    <a:bodyPr/>
                    <a:lstStyle/>
                    <a:p>
                      <a:pPr marL="0" marR="0" fontAlgn="base">
                        <a:spcBef>
                          <a:spcPts val="0"/>
                        </a:spcBef>
                        <a:spcAft>
                          <a:spcPts val="0"/>
                        </a:spcAft>
                      </a:pPr>
                      <a:r>
                        <a:rPr lang="en-CA" sz="1600" dirty="0">
                          <a:solidFill>
                            <a:srgbClr val="000000"/>
                          </a:solidFill>
                          <a:effectLst/>
                          <a:latin typeface="Calibri"/>
                          <a:ea typeface="Calibri" panose="020F0502020204030204" pitchFamily="34" charset="0"/>
                        </a:rPr>
                        <a:t>Finance and Budget </a:t>
                      </a:r>
                      <a:endParaRPr lang="en-CA" sz="1200" dirty="0">
                        <a:effectLst/>
                        <a:latin typeface="Calibri" panose="020F0502020204030204" pitchFamily="34" charset="0"/>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a:solidFill>
                            <a:srgbClr val="000000"/>
                          </a:solidFill>
                          <a:effectLst/>
                          <a:latin typeface="Calibri"/>
                          <a:ea typeface="Calibri" panose="020F0502020204030204" pitchFamily="34" charset="0"/>
                        </a:rPr>
                        <a:t>Monique Arnold, PSPC</a:t>
                      </a:r>
                    </a:p>
                    <a:p>
                      <a:pPr marL="0" marR="0" lvl="0" fontAlgn="base">
                        <a:spcBef>
                          <a:spcPts val="0"/>
                        </a:spcBef>
                        <a:spcAft>
                          <a:spcPts val="0"/>
                        </a:spcAft>
                      </a:pPr>
                      <a:r>
                        <a:rPr lang="en-CA" sz="1400">
                          <a:solidFill>
                            <a:srgbClr val="000000"/>
                          </a:solidFill>
                          <a:effectLst/>
                          <a:latin typeface="Calibri"/>
                          <a:ea typeface="Calibri" panose="020F0502020204030204" pitchFamily="34" charset="0"/>
                        </a:rPr>
                        <a:t>Sophie Bainbridge, GAC ​</a:t>
                      </a:r>
                      <a:endParaRPr lang="en-CA" sz="14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l"/>
                      <a:r>
                        <a:rPr lang="en-US" sz="1400" kern="1200" dirty="0">
                          <a:solidFill>
                            <a:srgbClr val="000000"/>
                          </a:solidFill>
                          <a:effectLst/>
                          <a:latin typeface="Calibri"/>
                          <a:cs typeface="+mn-cs"/>
                        </a:rPr>
                        <a:t>Jocelyne Bédard</a:t>
                      </a:r>
                    </a:p>
                    <a:p>
                      <a:pPr algn="l"/>
                      <a:r>
                        <a:rPr lang="en-US" sz="1400" kern="1200" dirty="0">
                          <a:solidFill>
                            <a:srgbClr val="000000"/>
                          </a:solidFill>
                          <a:effectLst/>
                          <a:latin typeface="Calibri"/>
                          <a:cs typeface="+mn-cs"/>
                        </a:rPr>
                        <a:t>Martial Bilodeau</a:t>
                      </a:r>
                    </a:p>
                    <a:p>
                      <a:pPr algn="l"/>
                      <a:r>
                        <a:rPr lang="en-US" sz="1400" kern="1200" dirty="0">
                          <a:solidFill>
                            <a:srgbClr val="000000"/>
                          </a:solidFill>
                          <a:effectLst/>
                          <a:latin typeface="Calibri"/>
                          <a:cs typeface="+mn-cs"/>
                        </a:rPr>
                        <a:t>Jean Destin</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981534961"/>
                  </a:ext>
                </a:extLst>
              </a:tr>
              <a:tr h="441885">
                <a:tc>
                  <a:txBody>
                    <a:bodyPr/>
                    <a:lstStyle/>
                    <a:p>
                      <a:pPr marL="171450" marR="0" fontAlgn="base">
                        <a:spcBef>
                          <a:spcPts val="0"/>
                        </a:spcBef>
                        <a:spcAft>
                          <a:spcPts val="0"/>
                        </a:spcAft>
                      </a:pPr>
                      <a:r>
                        <a:rPr lang="en-CA" sz="1600" dirty="0">
                          <a:solidFill>
                            <a:srgbClr val="000000"/>
                          </a:solidFill>
                          <a:effectLst/>
                          <a:latin typeface="Calibri"/>
                          <a:ea typeface="Calibri" panose="020F0502020204030204" pitchFamily="34" charset="0"/>
                        </a:rPr>
                        <a:t>Financial Planning and Analysis​</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dirty="0">
                          <a:solidFill>
                            <a:srgbClr val="000000"/>
                          </a:solidFill>
                          <a:effectLst/>
                          <a:latin typeface="Calibri"/>
                          <a:ea typeface="Calibri" panose="020F0502020204030204" pitchFamily="34" charset="0"/>
                        </a:rPr>
                        <a:t>Michelle Baron, ISED​</a:t>
                      </a:r>
                    </a:p>
                    <a:p>
                      <a:pPr marL="0" marR="0" lvl="0">
                        <a:spcBef>
                          <a:spcPts val="0"/>
                        </a:spcBef>
                        <a:spcAft>
                          <a:spcPts val="0"/>
                        </a:spcAft>
                        <a:buNone/>
                      </a:pPr>
                      <a:r>
                        <a:rPr lang="en-CA" sz="1400" b="0" i="0" u="none" strike="noStrike" noProof="0" dirty="0">
                          <a:effectLst/>
                        </a:rPr>
                        <a:t>Annie Boyer, GAC</a:t>
                      </a:r>
                      <a:endParaRPr lang="en-CA" dirty="0"/>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endParaRPr lang="en-CA" sz="1400" kern="120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928734868"/>
                  </a:ext>
                </a:extLst>
              </a:tr>
              <a:tr h="481168">
                <a:tc>
                  <a:txBody>
                    <a:bodyPr/>
                    <a:lstStyle/>
                    <a:p>
                      <a:pPr marL="171450" marR="0" fontAlgn="base">
                        <a:spcBef>
                          <a:spcPts val="0"/>
                        </a:spcBef>
                        <a:spcAft>
                          <a:spcPts val="0"/>
                        </a:spcAft>
                      </a:pPr>
                      <a:r>
                        <a:rPr lang="en-CA" sz="1600" dirty="0">
                          <a:solidFill>
                            <a:srgbClr val="000000"/>
                          </a:solidFill>
                          <a:effectLst/>
                          <a:latin typeface="Calibri"/>
                          <a:ea typeface="Calibri" panose="020F0502020204030204" pitchFamily="34" charset="0"/>
                        </a:rPr>
                        <a:t>Project and Portfolio Management​</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dirty="0">
                          <a:solidFill>
                            <a:srgbClr val="000000"/>
                          </a:solidFill>
                          <a:effectLst/>
                          <a:latin typeface="Calibri"/>
                          <a:ea typeface="Calibri" panose="020F0502020204030204" pitchFamily="34" charset="0"/>
                        </a:rPr>
                        <a:t>Johanne </a:t>
                      </a:r>
                      <a:r>
                        <a:rPr lang="en-CA" sz="1400" dirty="0" err="1">
                          <a:solidFill>
                            <a:srgbClr val="000000"/>
                          </a:solidFill>
                          <a:effectLst/>
                          <a:latin typeface="Calibri"/>
                          <a:ea typeface="Calibri" panose="020F0502020204030204" pitchFamily="34" charset="0"/>
                        </a:rPr>
                        <a:t>Diotte</a:t>
                      </a:r>
                      <a:r>
                        <a:rPr lang="en-CA" sz="1400" dirty="0">
                          <a:solidFill>
                            <a:srgbClr val="000000"/>
                          </a:solidFill>
                          <a:effectLst/>
                          <a:latin typeface="Calibri"/>
                          <a:ea typeface="Calibri" panose="020F0502020204030204" pitchFamily="34" charset="0"/>
                        </a:rPr>
                        <a:t>, NRC</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400" dirty="0">
                          <a:solidFill>
                            <a:srgbClr val="000000"/>
                          </a:solidFill>
                          <a:effectLst/>
                          <a:latin typeface="Calibri"/>
                          <a:ea typeface="Calibri" panose="020F0502020204030204" pitchFamily="34" charset="0"/>
                        </a:rPr>
                        <a:t>Dwayne Ross, RCMP​​</a:t>
                      </a:r>
                      <a:endParaRPr lang="en-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endParaRPr lang="en-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947981231"/>
                  </a:ext>
                </a:extLst>
              </a:tr>
              <a:tr h="423283">
                <a:tc>
                  <a:txBody>
                    <a:bodyPr/>
                    <a:lstStyle/>
                    <a:p>
                      <a:pPr marL="171450" marR="0" fontAlgn="base">
                        <a:spcBef>
                          <a:spcPts val="0"/>
                        </a:spcBef>
                        <a:spcAft>
                          <a:spcPts val="0"/>
                        </a:spcAft>
                      </a:pPr>
                      <a:r>
                        <a:rPr lang="en-CA" sz="1600" dirty="0">
                          <a:solidFill>
                            <a:srgbClr val="000000"/>
                          </a:solidFill>
                          <a:effectLst/>
                          <a:latin typeface="Calibri"/>
                          <a:ea typeface="Calibri" panose="020F0502020204030204" pitchFamily="34" charset="0"/>
                        </a:rPr>
                        <a:t>Travel and Expense Management​</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kern="1200">
                          <a:solidFill>
                            <a:srgbClr val="000000"/>
                          </a:solidFill>
                          <a:effectLst/>
                          <a:latin typeface="Calibri"/>
                          <a:ea typeface="Calibri" panose="020F0502020204030204" pitchFamily="34" charset="0"/>
                          <a:cs typeface="+mn-cs"/>
                        </a:rPr>
                        <a:t>Todd Mitton, HC​</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400" kern="1200">
                          <a:solidFill>
                            <a:srgbClr val="000000"/>
                          </a:solidFill>
                          <a:effectLst/>
                          <a:latin typeface="Calibri"/>
                          <a:ea typeface="Calibri" panose="020F0502020204030204" pitchFamily="34" charset="0"/>
                          <a:cs typeface="+mn-cs"/>
                        </a:rPr>
                        <a:t>Nathalie Proulx, IRCC</a:t>
                      </a:r>
                      <a:r>
                        <a:rPr lang="en-US" sz="1400" kern="1200">
                          <a:solidFill>
                            <a:srgbClr val="000000"/>
                          </a:solidFill>
                          <a:effectLst/>
                          <a:latin typeface="Calibri"/>
                          <a:ea typeface="Calibri" panose="020F0502020204030204" pitchFamily="34" charset="0"/>
                          <a:cs typeface="+mn-cs"/>
                        </a:rPr>
                        <a:t>​</a:t>
                      </a:r>
                      <a:endParaRPr lang="en-CA" sz="1400" kern="1200">
                        <a:solidFill>
                          <a:srgbClr val="000000"/>
                        </a:solidFill>
                        <a:effectLst/>
                        <a:latin typeface="Calibri"/>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endParaRPr lang="en-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2728001810"/>
                  </a:ext>
                </a:extLst>
              </a:tr>
              <a:tr h="423283">
                <a:tc>
                  <a:txBody>
                    <a:bodyPr/>
                    <a:lstStyle/>
                    <a:p>
                      <a:pPr marL="171450" marR="0" fontAlgn="base">
                        <a:spcBef>
                          <a:spcPts val="0"/>
                        </a:spcBef>
                        <a:spcAft>
                          <a:spcPts val="0"/>
                        </a:spcAft>
                      </a:pPr>
                      <a:r>
                        <a:rPr lang="en-CA" sz="1600" dirty="0">
                          <a:solidFill>
                            <a:srgbClr val="000000"/>
                          </a:solidFill>
                          <a:effectLst/>
                          <a:latin typeface="Calibri"/>
                          <a:ea typeface="Calibri" panose="020F0502020204030204" pitchFamily="34" charset="0"/>
                        </a:rPr>
                        <a:t>Real Estate Management ​</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kern="1200" dirty="0">
                          <a:solidFill>
                            <a:srgbClr val="000000"/>
                          </a:solidFill>
                          <a:effectLst/>
                          <a:latin typeface="Calibri"/>
                          <a:ea typeface="Calibri" panose="020F0502020204030204" pitchFamily="34" charset="0"/>
                          <a:cs typeface="+mn-cs"/>
                        </a:rPr>
                        <a:t>Richard Dagenais, PSPC​</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400" kern="1200" dirty="0">
                          <a:solidFill>
                            <a:srgbClr val="000000"/>
                          </a:solidFill>
                          <a:effectLst/>
                          <a:latin typeface="Calibri"/>
                          <a:ea typeface="Calibri" panose="020F0502020204030204" pitchFamily="34" charset="0"/>
                          <a:cs typeface="+mn-cs"/>
                        </a:rPr>
                        <a:t>Elizabeth Tough, GAC</a:t>
                      </a:r>
                      <a:r>
                        <a:rPr lang="en-US" sz="1400" kern="1200" dirty="0">
                          <a:solidFill>
                            <a:srgbClr val="000000"/>
                          </a:solidFill>
                          <a:effectLst/>
                          <a:latin typeface="Calibri"/>
                          <a:ea typeface="Calibri" panose="020F0502020204030204" pitchFamily="34" charset="0"/>
                          <a:cs typeface="+mn-cs"/>
                        </a:rPr>
                        <a:t>​</a:t>
                      </a:r>
                      <a:endParaRPr lang="en-CA" sz="1400" kern="1200" dirty="0">
                        <a:solidFill>
                          <a:srgbClr val="000000"/>
                        </a:solidFill>
                        <a:effectLst/>
                        <a:latin typeface="Calibri"/>
                        <a:ea typeface="Calibri" panose="020F0502020204030204" pitchFamily="34" charset="0"/>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r>
                        <a:rPr lang="en-CA" sz="1400" kern="1200" dirty="0">
                          <a:solidFill>
                            <a:srgbClr val="000000"/>
                          </a:solidFill>
                          <a:effectLst/>
                          <a:latin typeface="Calibri"/>
                          <a:ea typeface="+mn-ea"/>
                          <a:cs typeface="+mn-cs"/>
                        </a:rPr>
                        <a:t>Robin Giggey</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2469388765"/>
                  </a:ext>
                </a:extLst>
              </a:tr>
              <a:tr h="625880">
                <a:tc>
                  <a:txBody>
                    <a:bodyPr/>
                    <a:lstStyle/>
                    <a:p>
                      <a:pPr marL="0" marR="0" fontAlgn="base">
                        <a:spcBef>
                          <a:spcPts val="0"/>
                        </a:spcBef>
                        <a:spcAft>
                          <a:spcPts val="0"/>
                        </a:spcAft>
                      </a:pPr>
                      <a:r>
                        <a:rPr lang="en-CA" sz="1600" dirty="0">
                          <a:solidFill>
                            <a:srgbClr val="000000"/>
                          </a:solidFill>
                          <a:effectLst/>
                          <a:latin typeface="Calibri"/>
                          <a:ea typeface="Calibri" panose="020F0502020204030204" pitchFamily="34" charset="0"/>
                        </a:rPr>
                        <a:t>Procurement, Materials Management  </a:t>
                      </a:r>
                      <a:endParaRPr lang="en-CA" sz="1200" dirty="0">
                        <a:effectLst/>
                        <a:latin typeface="Calibri" panose="020F0502020204030204" pitchFamily="34" charset="0"/>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kern="1200" dirty="0">
                          <a:solidFill>
                            <a:srgbClr val="000000"/>
                          </a:solidFill>
                          <a:effectLst/>
                          <a:latin typeface="Calibri"/>
                          <a:ea typeface="Calibri" panose="020F0502020204030204" pitchFamily="34" charset="0"/>
                          <a:cs typeface="+mn-cs"/>
                        </a:rPr>
                        <a:t>Karine </a:t>
                      </a:r>
                      <a:r>
                        <a:rPr lang="en-CA" sz="1400" kern="1200" dirty="0" err="1">
                          <a:solidFill>
                            <a:srgbClr val="000000"/>
                          </a:solidFill>
                          <a:effectLst/>
                          <a:latin typeface="Calibri"/>
                          <a:ea typeface="Calibri" panose="020F0502020204030204" pitchFamily="34" charset="0"/>
                          <a:cs typeface="+mn-cs"/>
                        </a:rPr>
                        <a:t>Paré</a:t>
                      </a:r>
                      <a:r>
                        <a:rPr lang="en-CA" sz="1400" kern="1200" dirty="0">
                          <a:solidFill>
                            <a:srgbClr val="000000"/>
                          </a:solidFill>
                          <a:effectLst/>
                          <a:latin typeface="Calibri"/>
                          <a:ea typeface="Calibri" panose="020F0502020204030204" pitchFamily="34" charset="0"/>
                          <a:cs typeface="+mn-cs"/>
                        </a:rPr>
                        <a:t>, ISED</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400" kern="1200" dirty="0">
                          <a:solidFill>
                            <a:srgbClr val="000000"/>
                          </a:solidFill>
                          <a:effectLst/>
                          <a:latin typeface="Calibri"/>
                          <a:ea typeface="Calibri" panose="020F0502020204030204" pitchFamily="34" charset="0"/>
                          <a:cs typeface="+mn-cs"/>
                        </a:rPr>
                        <a:t>Jimmy Fecteau, CBSA ​​</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r>
                        <a:rPr lang="en-CA" sz="1400" kern="1200">
                          <a:solidFill>
                            <a:srgbClr val="000000"/>
                          </a:solidFill>
                          <a:effectLst/>
                          <a:latin typeface="Calibri"/>
                          <a:ea typeface="+mn-ea"/>
                          <a:cs typeface="+mn-cs"/>
                        </a:rPr>
                        <a:t>Karina Wieser</a:t>
                      </a:r>
                    </a:p>
                    <a:p>
                      <a:pPr marL="0" marR="0" algn="l" defTabSz="914400" rtl="0" eaLnBrk="1" fontAlgn="base" latinLnBrk="0" hangingPunct="1">
                        <a:spcBef>
                          <a:spcPts val="0"/>
                        </a:spcBef>
                        <a:spcAft>
                          <a:spcPts val="0"/>
                        </a:spcAft>
                      </a:pPr>
                      <a:r>
                        <a:rPr lang="en-CA" sz="1400" kern="1200">
                          <a:solidFill>
                            <a:srgbClr val="000000"/>
                          </a:solidFill>
                          <a:effectLst/>
                          <a:latin typeface="Calibri"/>
                          <a:ea typeface="+mn-ea"/>
                          <a:cs typeface="+mn-cs"/>
                        </a:rPr>
                        <a:t>Nicole Ross</a:t>
                      </a:r>
                    </a:p>
                    <a:p>
                      <a:pPr marL="0" marR="0" algn="l" defTabSz="914400" rtl="0" eaLnBrk="1" fontAlgn="base" latinLnBrk="0" hangingPunct="1">
                        <a:spcBef>
                          <a:spcPts val="0"/>
                        </a:spcBef>
                        <a:spcAft>
                          <a:spcPts val="0"/>
                        </a:spcAft>
                      </a:pPr>
                      <a:r>
                        <a:rPr lang="en-CA" sz="1400" kern="1200">
                          <a:solidFill>
                            <a:srgbClr val="000000"/>
                          </a:solidFill>
                          <a:effectLst/>
                          <a:latin typeface="Calibri"/>
                          <a:ea typeface="+mn-ea"/>
                          <a:cs typeface="+mn-cs"/>
                        </a:rPr>
                        <a:t>Chloe Hagarty</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199935040"/>
                  </a:ext>
                </a:extLst>
              </a:tr>
              <a:tr h="498280">
                <a:tc>
                  <a:txBody>
                    <a:bodyPr/>
                    <a:lstStyle/>
                    <a:p>
                      <a:pPr marL="0" marR="0" fontAlgn="base">
                        <a:spcBef>
                          <a:spcPts val="0"/>
                        </a:spcBef>
                        <a:spcAft>
                          <a:spcPts val="0"/>
                        </a:spcAft>
                      </a:pPr>
                      <a:r>
                        <a:rPr lang="en-CA" sz="1600" dirty="0">
                          <a:solidFill>
                            <a:srgbClr val="000000"/>
                          </a:solidFill>
                          <a:effectLst/>
                          <a:latin typeface="Calibri"/>
                          <a:ea typeface="Calibri" panose="020F0502020204030204" pitchFamily="34" charset="0"/>
                        </a:rPr>
                        <a:t>Non-tax Revenue</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kern="1200" dirty="0">
                          <a:solidFill>
                            <a:srgbClr val="000000"/>
                          </a:solidFill>
                          <a:effectLst/>
                          <a:latin typeface="Calibri"/>
                          <a:ea typeface="Calibri" panose="020F0502020204030204" pitchFamily="34" charset="0"/>
                          <a:cs typeface="+mn-cs"/>
                        </a:rPr>
                        <a:t>Johanne </a:t>
                      </a:r>
                      <a:r>
                        <a:rPr lang="en-CA" sz="1400" kern="1200" dirty="0" err="1">
                          <a:solidFill>
                            <a:srgbClr val="000000"/>
                          </a:solidFill>
                          <a:effectLst/>
                          <a:latin typeface="Calibri"/>
                          <a:ea typeface="Calibri" panose="020F0502020204030204" pitchFamily="34" charset="0"/>
                          <a:cs typeface="+mn-cs"/>
                        </a:rPr>
                        <a:t>Diotte</a:t>
                      </a:r>
                      <a:r>
                        <a:rPr lang="en-CA" sz="1400" kern="1200" dirty="0">
                          <a:solidFill>
                            <a:srgbClr val="000000"/>
                          </a:solidFill>
                          <a:effectLst/>
                          <a:latin typeface="Calibri"/>
                          <a:ea typeface="Calibri" panose="020F0502020204030204" pitchFamily="34" charset="0"/>
                          <a:cs typeface="+mn-cs"/>
                        </a:rPr>
                        <a:t>, NRC​</a:t>
                      </a:r>
                    </a:p>
                    <a:p>
                      <a:pPr marL="0" marR="0" lvl="0" indent="0" algn="l" defTabSz="914400" rtl="0" eaLnBrk="1" fontAlgn="base" latinLnBrk="0" hangingPunct="1">
                        <a:lnSpc>
                          <a:spcPct val="100000"/>
                        </a:lnSpc>
                        <a:spcBef>
                          <a:spcPts val="0"/>
                        </a:spcBef>
                        <a:spcAft>
                          <a:spcPts val="0"/>
                        </a:spcAft>
                        <a:buClrTx/>
                        <a:buSzTx/>
                        <a:buFontTx/>
                        <a:buNone/>
                        <a:tabLst/>
                        <a:defRPr/>
                      </a:pPr>
                      <a:r>
                        <a:rPr lang="en-CA" sz="1400" kern="1200" dirty="0">
                          <a:solidFill>
                            <a:srgbClr val="000000"/>
                          </a:solidFill>
                          <a:effectLst/>
                          <a:latin typeface="Calibri"/>
                          <a:ea typeface="Calibri" panose="020F0502020204030204" pitchFamily="34" charset="0"/>
                          <a:cs typeface="+mn-cs"/>
                        </a:rPr>
                        <a:t>Pamela Rudiger-Prybylski, </a:t>
                      </a:r>
                      <a:r>
                        <a:rPr lang="en-CA" sz="1400" kern="1200" dirty="0" err="1">
                          <a:solidFill>
                            <a:srgbClr val="000000"/>
                          </a:solidFill>
                          <a:effectLst/>
                          <a:latin typeface="Calibri"/>
                          <a:ea typeface="Calibri" panose="020F0502020204030204" pitchFamily="34" charset="0"/>
                          <a:cs typeface="+mn-cs"/>
                        </a:rPr>
                        <a:t>DoJ</a:t>
                      </a:r>
                      <a:r>
                        <a:rPr lang="en-CA" sz="1400" kern="1200" dirty="0">
                          <a:solidFill>
                            <a:srgbClr val="000000"/>
                          </a:solidFill>
                          <a:effectLst/>
                          <a:latin typeface="Calibri"/>
                          <a:ea typeface="Calibri" panose="020F0502020204030204" pitchFamily="34" charset="0"/>
                          <a:cs typeface="+mn-cs"/>
                        </a:rPr>
                        <a:t>​</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400" kern="1200">
                          <a:solidFill>
                            <a:srgbClr val="000000"/>
                          </a:solidFill>
                          <a:effectLst/>
                          <a:latin typeface="Calibri"/>
                          <a:ea typeface="+mn-ea"/>
                          <a:cs typeface="+mn-cs"/>
                        </a:rPr>
                        <a:t>Jacky Fong</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2977548348"/>
                  </a:ext>
                </a:extLst>
              </a:tr>
              <a:tr h="393378">
                <a:tc>
                  <a:txBody>
                    <a:bodyPr/>
                    <a:lstStyle/>
                    <a:p>
                      <a:pPr marL="0" marR="0" fontAlgn="base">
                        <a:spcBef>
                          <a:spcPts val="0"/>
                        </a:spcBef>
                        <a:spcAft>
                          <a:spcPts val="0"/>
                        </a:spcAft>
                      </a:pPr>
                      <a:r>
                        <a:rPr lang="en-CA" sz="1600">
                          <a:solidFill>
                            <a:srgbClr val="000000"/>
                          </a:solidFill>
                          <a:effectLst/>
                          <a:latin typeface="Calibri"/>
                          <a:ea typeface="Calibri" panose="020F0502020204030204" pitchFamily="34" charset="0"/>
                        </a:rPr>
                        <a:t>Asset Management​</a:t>
                      </a:r>
                      <a:endParaRPr lang="en-CA" sz="12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a:solidFill>
                            <a:srgbClr val="000000"/>
                          </a:solidFill>
                          <a:effectLst/>
                          <a:latin typeface="Calibri"/>
                          <a:ea typeface="Calibri" panose="020F0502020204030204" pitchFamily="34" charset="0"/>
                        </a:rPr>
                        <a:t>Davina Brown, PC</a:t>
                      </a:r>
                      <a:endParaRPr lang="en-CA" sz="14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r>
                        <a:rPr lang="en-CA" sz="1400" kern="1200">
                          <a:solidFill>
                            <a:srgbClr val="000000"/>
                          </a:solidFill>
                          <a:effectLst/>
                          <a:latin typeface="Calibri"/>
                          <a:ea typeface="+mn-ea"/>
                          <a:cs typeface="+mn-cs"/>
                        </a:rPr>
                        <a:t>Louise Richer</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831619187"/>
                  </a:ext>
                </a:extLst>
              </a:tr>
              <a:tr h="425272">
                <a:tc>
                  <a:txBody>
                    <a:bodyPr/>
                    <a:lstStyle/>
                    <a:p>
                      <a:pPr marL="0" marR="0" fontAlgn="base">
                        <a:spcBef>
                          <a:spcPts val="0"/>
                        </a:spcBef>
                        <a:spcAft>
                          <a:spcPts val="0"/>
                        </a:spcAft>
                      </a:pPr>
                      <a:r>
                        <a:rPr lang="en-CA" sz="1600" dirty="0">
                          <a:solidFill>
                            <a:srgbClr val="000000"/>
                          </a:solidFill>
                          <a:effectLst/>
                          <a:latin typeface="Calibri"/>
                          <a:ea typeface="Calibri" panose="020F0502020204030204" pitchFamily="34" charset="0"/>
                        </a:rPr>
                        <a:t>Human Resources </a:t>
                      </a:r>
                      <a:endParaRPr lang="en-CA" sz="1200" dirty="0">
                        <a:effectLst/>
                        <a:latin typeface="Calibri" panose="020F0502020204030204" pitchFamily="34" charset="0"/>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a:solidFill>
                            <a:srgbClr val="000000"/>
                          </a:solidFill>
                          <a:effectLst/>
                          <a:latin typeface="Calibri"/>
                          <a:ea typeface="Calibri" panose="020F0502020204030204" pitchFamily="34" charset="0"/>
                        </a:rPr>
                        <a:t>​</a:t>
                      </a:r>
                      <a:endParaRPr lang="en-CA" sz="1400">
                        <a:solidFill>
                          <a:srgbClr val="FF0000"/>
                        </a:solidFill>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r>
                        <a:rPr lang="en-CA" sz="1400" kern="1200">
                          <a:solidFill>
                            <a:srgbClr val="000000"/>
                          </a:solidFill>
                          <a:effectLst/>
                          <a:latin typeface="Calibri"/>
                          <a:ea typeface="+mn-ea"/>
                          <a:cs typeface="+mn-cs"/>
                        </a:rPr>
                        <a:t>Syed Abidi</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606606277"/>
                  </a:ext>
                </a:extLst>
              </a:tr>
              <a:tr h="481168">
                <a:tc gridSpan="3">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2000" b="1" dirty="0">
                          <a:solidFill>
                            <a:srgbClr val="FFFFFF"/>
                          </a:solidFill>
                          <a:effectLst/>
                          <a:latin typeface="+mn-lt"/>
                          <a:ea typeface="Calibri" panose="020F0502020204030204" pitchFamily="34" charset="0"/>
                        </a:rPr>
                        <a:t>Future Releases - TBD</a:t>
                      </a:r>
                      <a:endParaRPr lang="en-CA" sz="2000" dirty="0">
                        <a:effectLst/>
                        <a:latin typeface="+mn-lt"/>
                        <a:ea typeface="Calibri" panose="020F0502020204030204" pitchFamily="34" charset="0"/>
                      </a:endParaRPr>
                    </a:p>
                    <a:p>
                      <a:pPr marL="0" marR="0" fontAlgn="base">
                        <a:spcBef>
                          <a:spcPts val="0"/>
                        </a:spcBef>
                        <a:spcAft>
                          <a:spcPts val="0"/>
                        </a:spcAft>
                      </a:pP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pPr marL="0" marR="0" lvl="0" fontAlgn="base">
                        <a:spcBef>
                          <a:spcPts val="0"/>
                        </a:spcBef>
                        <a:spcAft>
                          <a:spcPts val="0"/>
                        </a:spcAft>
                      </a:pPr>
                      <a:endParaRPr lang="en-CA" sz="14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hMerge="1">
                  <a:txBody>
                    <a:bodyPr/>
                    <a:lstStyle/>
                    <a:p>
                      <a:pPr marL="0" marR="0" algn="l" defTabSz="914400" rtl="0" eaLnBrk="1" fontAlgn="base" latinLnBrk="0" hangingPunct="1">
                        <a:spcBef>
                          <a:spcPts val="0"/>
                        </a:spcBef>
                        <a:spcAft>
                          <a:spcPts val="0"/>
                        </a:spcAft>
                      </a:pPr>
                      <a:endParaRPr lang="en-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309929287"/>
                  </a:ext>
                </a:extLst>
              </a:tr>
              <a:tr h="441885">
                <a:tc>
                  <a:txBody>
                    <a:bodyPr/>
                    <a:lstStyle/>
                    <a:p>
                      <a:pPr marL="171450" marR="0" algn="l" fontAlgn="base">
                        <a:spcBef>
                          <a:spcPts val="0"/>
                        </a:spcBef>
                        <a:spcAft>
                          <a:spcPts val="0"/>
                        </a:spcAft>
                      </a:pPr>
                      <a:r>
                        <a:rPr lang="en-US" sz="1600" dirty="0">
                          <a:solidFill>
                            <a:srgbClr val="000000"/>
                          </a:solidFill>
                          <a:effectLst/>
                          <a:latin typeface="Calibri"/>
                          <a:ea typeface="Calibri" panose="020F0502020204030204" pitchFamily="34" charset="0"/>
                        </a:rPr>
                        <a:t>Grants Management</a:t>
                      </a:r>
                      <a:r>
                        <a:rPr lang="en-CA" sz="1600" dirty="0">
                          <a:solidFill>
                            <a:srgbClr val="000000"/>
                          </a:solidFill>
                          <a:effectLst/>
                          <a:latin typeface="Calibri"/>
                          <a:ea typeface="Calibri" panose="020F0502020204030204" pitchFamily="34" charset="0"/>
                        </a:rPr>
                        <a:t>​</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kern="1200">
                          <a:solidFill>
                            <a:srgbClr val="000000"/>
                          </a:solidFill>
                          <a:effectLst/>
                          <a:latin typeface="Calibri"/>
                          <a:ea typeface="Calibri" panose="020F0502020204030204" pitchFamily="34" charset="0"/>
                          <a:cs typeface="+mn-cs"/>
                        </a:rPr>
                        <a:t>Paula Hadden-Jokiel, ISC ​</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r>
                        <a:rPr lang="en-CA" sz="1400" kern="1200" dirty="0">
                          <a:solidFill>
                            <a:srgbClr val="000000"/>
                          </a:solidFill>
                          <a:effectLst/>
                          <a:latin typeface="Calibri"/>
                          <a:ea typeface="+mn-ea"/>
                          <a:cs typeface="+mn-cs"/>
                        </a:rPr>
                        <a:t>Chantal Périard</a:t>
                      </a: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3199880917"/>
                  </a:ext>
                </a:extLst>
              </a:tr>
              <a:tr h="441885">
                <a:tc>
                  <a:txBody>
                    <a:bodyPr/>
                    <a:lstStyle/>
                    <a:p>
                      <a:pPr marL="0" marR="0" fontAlgn="base">
                        <a:spcBef>
                          <a:spcPts val="0"/>
                        </a:spcBef>
                        <a:spcAft>
                          <a:spcPts val="0"/>
                        </a:spcAft>
                      </a:pPr>
                      <a:r>
                        <a:rPr lang="en-CA" sz="1600" dirty="0">
                          <a:solidFill>
                            <a:srgbClr val="000000"/>
                          </a:solidFill>
                          <a:effectLst/>
                          <a:latin typeface="Calibri"/>
                          <a:ea typeface="Calibri" panose="020F0502020204030204" pitchFamily="34" charset="0"/>
                        </a:rPr>
                        <a:t>Receiver General</a:t>
                      </a:r>
                      <a:r>
                        <a:rPr lang="en-US" sz="1600" dirty="0">
                          <a:solidFill>
                            <a:srgbClr val="000000"/>
                          </a:solidFill>
                          <a:effectLst/>
                          <a:latin typeface="Calibri"/>
                          <a:ea typeface="Calibri" panose="020F0502020204030204" pitchFamily="34" charset="0"/>
                        </a:rPr>
                        <a:t>​</a:t>
                      </a:r>
                      <a:endParaRPr lang="en-CA" sz="1200" dirty="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lvl="0" fontAlgn="base">
                        <a:spcBef>
                          <a:spcPts val="0"/>
                        </a:spcBef>
                        <a:spcAft>
                          <a:spcPts val="0"/>
                        </a:spcAft>
                      </a:pPr>
                      <a:r>
                        <a:rPr lang="en-CA" sz="1400">
                          <a:solidFill>
                            <a:srgbClr val="000000"/>
                          </a:solidFill>
                          <a:effectLst/>
                          <a:latin typeface="Calibri"/>
                          <a:ea typeface="Calibri" panose="020F0502020204030204" pitchFamily="34" charset="0"/>
                        </a:rPr>
                        <a:t>Jeffrey Lay, PSPC RG Treasury</a:t>
                      </a:r>
                      <a:r>
                        <a:rPr lang="en-US" sz="1400">
                          <a:solidFill>
                            <a:srgbClr val="000000"/>
                          </a:solidFill>
                          <a:effectLst/>
                          <a:latin typeface="Calibri"/>
                          <a:ea typeface="Calibri" panose="020F0502020204030204" pitchFamily="34" charset="0"/>
                        </a:rPr>
                        <a:t>​</a:t>
                      </a:r>
                      <a:endParaRPr lang="en-CA" sz="1400">
                        <a:effectLst/>
                        <a:latin typeface="Calibri"/>
                        <a:ea typeface="Calibri" panose="020F0502020204030204" pitchFamily="34" charset="0"/>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marR="0" algn="l" defTabSz="914400" rtl="0" eaLnBrk="1" fontAlgn="base" latinLnBrk="0" hangingPunct="1">
                        <a:spcBef>
                          <a:spcPts val="0"/>
                        </a:spcBef>
                        <a:spcAft>
                          <a:spcPts val="0"/>
                        </a:spcAft>
                      </a:pPr>
                      <a:endParaRPr lang="en-CA" sz="1400" kern="1200" dirty="0">
                        <a:solidFill>
                          <a:srgbClr val="000000"/>
                        </a:solidFill>
                        <a:effectLst/>
                        <a:latin typeface="Calibri" panose="020F0502020204030204" pitchFamily="34" charset="0"/>
                        <a:ea typeface="+mn-ea"/>
                        <a:cs typeface="+mn-cs"/>
                      </a:endParaRPr>
                    </a:p>
                  </a:txBody>
                  <a:tcPr marL="9525" marR="9525" marT="9525" marB="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993273672"/>
                  </a:ext>
                </a:extLst>
              </a:tr>
            </a:tbl>
          </a:graphicData>
        </a:graphic>
      </p:graphicFrame>
      <p:sp>
        <p:nvSpPr>
          <p:cNvPr id="11" name="TextBox 10">
            <a:extLst>
              <a:ext uri="{FF2B5EF4-FFF2-40B4-BE49-F238E27FC236}">
                <a16:creationId xmlns:a16="http://schemas.microsoft.com/office/drawing/2014/main" id="{92E15C24-6B61-4F32-BF52-4CFB5E55A8F5}"/>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C9F95AE-02FF-4F36-9BF9-258410B365B8}"/>
              </a:ext>
            </a:extLst>
          </p:cNvPr>
          <p:cNvSpPr>
            <a:spLocks noGrp="1"/>
          </p:cNvSpPr>
          <p:nvPr>
            <p:ph type="sldNum" sz="quarter" idx="12"/>
          </p:nvPr>
        </p:nvSpPr>
        <p:spPr/>
        <p:txBody>
          <a:bodyPr/>
          <a:lstStyle/>
          <a:p>
            <a:fld id="{5B7B3758-4190-4C61-98A0-D312FECA2A3C}" type="slidenum">
              <a:rPr lang="en-CA" smtClean="0"/>
              <a:t>13</a:t>
            </a:fld>
            <a:endParaRPr lang="en-CA"/>
          </a:p>
        </p:txBody>
      </p:sp>
    </p:spTree>
    <p:extLst>
      <p:ext uri="{BB962C8B-B14F-4D97-AF65-F5344CB8AC3E}">
        <p14:creationId xmlns:p14="http://schemas.microsoft.com/office/powerpoint/2010/main" val="234008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a:spLocks/>
          </p:cNvSpPr>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a:p>
            <a:pPr>
              <a:defRPr/>
            </a:pPr>
            <a:r>
              <a:rPr lang="en-US" sz="2800" b="1" dirty="0">
                <a:solidFill>
                  <a:srgbClr val="4472C4">
                    <a:lumMod val="50000"/>
                  </a:srgbClr>
                </a:solidFill>
                <a:effectLst>
                  <a:glow>
                    <a:srgbClr val="E7E6E6">
                      <a:lumMod val="90000"/>
                      <a:alpha val="0"/>
                    </a:srgbClr>
                  </a:glow>
                  <a:outerShdw dist="63500" dir="2700000" algn="ctr" rotWithShape="0">
                    <a:prstClr val="white">
                      <a:lumMod val="85000"/>
                    </a:prstClr>
                  </a:outerShdw>
                </a:effectLst>
                <a:latin typeface="Calibri" panose="020F0502020204030204"/>
                <a:cs typeface="Calibri"/>
              </a:rPr>
              <a:t>Planning Approach, Scope and Deliverables</a:t>
            </a:r>
            <a:endParaRPr lang="en-US" sz="2800" b="1" dirty="0">
              <a:solidFill>
                <a:srgbClr val="4472C4">
                  <a:lumMod val="50000"/>
                </a:srgbClr>
              </a:solidFill>
              <a:effectLst>
                <a:glow>
                  <a:srgbClr val="EEECE1">
                    <a:lumMod val="90000"/>
                    <a:alpha val="0"/>
                  </a:srgbClr>
                </a:glow>
                <a:outerShdw dist="63500" dir="2700000" algn="ctr" rotWithShape="0">
                  <a:prstClr val="white">
                    <a:lumMod val="85000"/>
                  </a:prstClr>
                </a:outerShdw>
              </a:effectLst>
              <a:latin typeface="Calibri" panose="020F0502020204030204"/>
              <a:cs typeface="Calibri"/>
            </a:endParaRPr>
          </a:p>
          <a:p>
            <a:pPr lvl="0">
              <a:defRPr/>
            </a:pPr>
            <a:r>
              <a:rPr kumimoji="0" lang="en-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en-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5" t="-130" r="743" b="130"/>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CB716F30-5B1F-49FB-BD4D-D8C877C17DCD}"/>
              </a:ext>
            </a:extLst>
          </p:cNvPr>
          <p:cNvSpPr>
            <a:spLocks noGrp="1"/>
          </p:cNvSpPr>
          <p:nvPr>
            <p:ph type="sldNum" sz="quarter" idx="12"/>
          </p:nvPr>
        </p:nvSpPr>
        <p:spPr/>
        <p:txBody>
          <a:bodyPr/>
          <a:lstStyle/>
          <a:p>
            <a:fld id="{5B7B3758-4190-4C61-98A0-D312FECA2A3C}" type="slidenum">
              <a:rPr lang="en-CA" smtClean="0"/>
              <a:t>14</a:t>
            </a:fld>
            <a:endParaRPr lang="en-CA"/>
          </a:p>
        </p:txBody>
      </p:sp>
    </p:spTree>
    <p:extLst>
      <p:ext uri="{BB962C8B-B14F-4D97-AF65-F5344CB8AC3E}">
        <p14:creationId xmlns:p14="http://schemas.microsoft.com/office/powerpoint/2010/main" val="14980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Background of SAP Approach</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504547" y="294660"/>
            <a:ext cx="7051349" cy="6248400"/>
          </a:xfrm>
        </p:spPr>
        <p:txBody>
          <a:bodyPr anchor="ctr">
            <a:normAutofit/>
          </a:bodyPr>
          <a:lstStyle/>
          <a:p>
            <a:pPr marL="0" indent="0">
              <a:lnSpc>
                <a:spcPct val="110000"/>
              </a:lnSpc>
              <a:buNone/>
            </a:pPr>
            <a:r>
              <a:rPr lang="en-CA" sz="2000" b="1" dirty="0"/>
              <a:t>The SAP team has been engaged in various capacities with the GC for several years. This has provided a solid background to understand the GC requirements. The SAP team is using the previous engagements/outputs outlined below as input into their work packages to ensure reuse of previous work. </a:t>
            </a:r>
            <a:endParaRPr lang="en-US" sz="2000" b="1" dirty="0"/>
          </a:p>
          <a:p>
            <a:pPr>
              <a:lnSpc>
                <a:spcPct val="110000"/>
              </a:lnSpc>
            </a:pPr>
            <a:r>
              <a:rPr lang="en-US" sz="2000" dirty="0"/>
              <a:t>GC wide roadmap exercise completed in 2019</a:t>
            </a:r>
          </a:p>
          <a:p>
            <a:pPr>
              <a:lnSpc>
                <a:spcPct val="110000"/>
              </a:lnSpc>
            </a:pPr>
            <a:r>
              <a:rPr lang="en-US" sz="2000" dirty="0"/>
              <a:t>MaxAttention Service outputs from many GoC customers</a:t>
            </a:r>
          </a:p>
          <a:p>
            <a:pPr>
              <a:lnSpc>
                <a:spcPct val="110000"/>
              </a:lnSpc>
            </a:pPr>
            <a:r>
              <a:rPr lang="en-US" sz="2000" dirty="0"/>
              <a:t>Design participation and review of Rel 1 (DFO) design</a:t>
            </a:r>
          </a:p>
          <a:p>
            <a:pPr marL="0" indent="0">
              <a:lnSpc>
                <a:spcPct val="110000"/>
              </a:lnSpc>
              <a:buNone/>
            </a:pPr>
            <a:r>
              <a:rPr lang="en-US" sz="2000" b="1" dirty="0"/>
              <a:t> </a:t>
            </a:r>
          </a:p>
          <a:p>
            <a:pPr marL="0" indent="0">
              <a:lnSpc>
                <a:spcPct val="110000"/>
              </a:lnSpc>
              <a:buNone/>
            </a:pPr>
            <a:endParaRPr lang="en-IE" sz="1600" dirty="0"/>
          </a:p>
          <a:p>
            <a:pPr marL="0" indent="0">
              <a:buNone/>
            </a:pPr>
            <a:endParaRPr lang="en-CA" sz="2000" b="1" dirty="0"/>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06018FA-43F4-4781-8D2F-484AC4A7F287}"/>
              </a:ext>
            </a:extLst>
          </p:cNvPr>
          <p:cNvSpPr>
            <a:spLocks noGrp="1"/>
          </p:cNvSpPr>
          <p:nvPr>
            <p:ph type="sldNum" sz="quarter" idx="12"/>
          </p:nvPr>
        </p:nvSpPr>
        <p:spPr/>
        <p:txBody>
          <a:bodyPr/>
          <a:lstStyle/>
          <a:p>
            <a:fld id="{5B7B3758-4190-4C61-98A0-D312FECA2A3C}" type="slidenum">
              <a:rPr lang="en-CA" smtClean="0"/>
              <a:t>15</a:t>
            </a:fld>
            <a:endParaRPr lang="en-CA"/>
          </a:p>
        </p:txBody>
      </p:sp>
    </p:spTree>
    <p:extLst>
      <p:ext uri="{BB962C8B-B14F-4D97-AF65-F5344CB8AC3E}">
        <p14:creationId xmlns:p14="http://schemas.microsoft.com/office/powerpoint/2010/main" val="260309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Scope</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504547" y="294660"/>
            <a:ext cx="7051349" cy="6248400"/>
          </a:xfrm>
        </p:spPr>
        <p:txBody>
          <a:bodyPr anchor="ctr">
            <a:normAutofit fontScale="92500" lnSpcReduction="10000"/>
          </a:bodyPr>
          <a:lstStyle/>
          <a:p>
            <a:pPr marL="0" indent="0">
              <a:buNone/>
            </a:pPr>
            <a:endParaRPr lang="en-CA" sz="2000" b="1" dirty="0"/>
          </a:p>
          <a:p>
            <a:pPr marL="0" indent="0">
              <a:lnSpc>
                <a:spcPct val="110000"/>
              </a:lnSpc>
              <a:buNone/>
            </a:pPr>
            <a:r>
              <a:rPr lang="en-CA" sz="2000" b="1" dirty="0"/>
              <a:t>Functional Scope </a:t>
            </a:r>
            <a:r>
              <a:rPr lang="en-CA" sz="1500" b="1" dirty="0"/>
              <a:t>(to be validated by participants in Discovery Workshops)</a:t>
            </a:r>
            <a:endParaRPr lang="en-CA" sz="1500" b="1" dirty="0">
              <a:solidFill>
                <a:srgbClr val="FF0000"/>
              </a:solidFill>
            </a:endParaRPr>
          </a:p>
          <a:p>
            <a:pPr marL="0" lvl="0" indent="0">
              <a:lnSpc>
                <a:spcPct val="110000"/>
              </a:lnSpc>
              <a:spcBef>
                <a:spcPts val="0"/>
              </a:spcBef>
              <a:buNone/>
              <a:defRPr/>
            </a:pPr>
            <a:endParaRPr lang="en-IE" sz="1600" b="1" dirty="0"/>
          </a:p>
          <a:p>
            <a:pPr marL="0" lvl="0" indent="0">
              <a:lnSpc>
                <a:spcPct val="110000"/>
              </a:lnSpc>
              <a:spcBef>
                <a:spcPts val="0"/>
              </a:spcBef>
              <a:buNone/>
              <a:defRPr/>
            </a:pPr>
            <a:r>
              <a:rPr lang="en-IE" sz="1600" b="1" dirty="0"/>
              <a:t>Finance and Budget: </a:t>
            </a:r>
          </a:p>
          <a:p>
            <a:pPr marL="351309" lvl="1" indent="-171399">
              <a:lnSpc>
                <a:spcPct val="100000"/>
              </a:lnSpc>
              <a:spcBef>
                <a:spcPts val="0"/>
              </a:spcBef>
              <a:defRPr/>
            </a:pPr>
            <a:r>
              <a:rPr lang="en-IE" sz="1600" dirty="0"/>
              <a:t>Extension of Release 1 (DFO) where applicable: DFSA, Accounts Receivable, Accounts Payable, Asset Accounting, Financial Close, RG Interface Configuration    (as per design, no testing of interface included), Intercompany reconciliation, CO-PA</a:t>
            </a:r>
          </a:p>
          <a:p>
            <a:pPr marL="351309" lvl="1" indent="-171399">
              <a:lnSpc>
                <a:spcPct val="100000"/>
              </a:lnSpc>
              <a:spcBef>
                <a:spcPts val="0"/>
              </a:spcBef>
              <a:defRPr/>
            </a:pPr>
            <a:r>
              <a:rPr lang="en-IE" sz="1600" b="1" dirty="0"/>
              <a:t>Real Estate Management </a:t>
            </a:r>
            <a:r>
              <a:rPr lang="en-IE" sz="1600" dirty="0"/>
              <a:t>(Master Data, Lease In, Lease Out Accounting, Service Contracts)</a:t>
            </a:r>
          </a:p>
          <a:p>
            <a:pPr marL="351309" lvl="1" indent="-171399">
              <a:lnSpc>
                <a:spcPct val="100000"/>
              </a:lnSpc>
              <a:spcBef>
                <a:spcPts val="0"/>
              </a:spcBef>
              <a:defRPr/>
            </a:pPr>
            <a:r>
              <a:rPr lang="en-IE" sz="1600" dirty="0"/>
              <a:t>Project Systems (Master Data, Project Templates, Accounting Integration, Define Project, Task, Phases, Decision Flow Management, Financial Planning)</a:t>
            </a:r>
          </a:p>
          <a:p>
            <a:pPr marL="351309" lvl="1" indent="-171399">
              <a:lnSpc>
                <a:spcPct val="100000"/>
              </a:lnSpc>
              <a:spcBef>
                <a:spcPts val="0"/>
              </a:spcBef>
              <a:defRPr/>
            </a:pPr>
            <a:r>
              <a:rPr lang="en-IE" sz="1600" dirty="0"/>
              <a:t>Public Sector Management (Funds Management) </a:t>
            </a:r>
          </a:p>
          <a:p>
            <a:pPr marL="351309" lvl="1" indent="-171399">
              <a:lnSpc>
                <a:spcPct val="100000"/>
              </a:lnSpc>
              <a:spcBef>
                <a:spcPts val="0"/>
              </a:spcBef>
              <a:defRPr/>
            </a:pPr>
            <a:endParaRPr lang="en-IE" sz="1600" dirty="0"/>
          </a:p>
          <a:p>
            <a:pPr marL="0" lvl="0" indent="0">
              <a:lnSpc>
                <a:spcPct val="100000"/>
              </a:lnSpc>
              <a:spcBef>
                <a:spcPts val="0"/>
              </a:spcBef>
              <a:buNone/>
              <a:defRPr/>
            </a:pPr>
            <a:r>
              <a:rPr lang="en-IE" sz="1600" b="1" dirty="0"/>
              <a:t>Procurement:</a:t>
            </a:r>
          </a:p>
          <a:p>
            <a:pPr marL="351309" lvl="1" indent="-171399">
              <a:lnSpc>
                <a:spcPct val="100000"/>
              </a:lnSpc>
              <a:spcBef>
                <a:spcPts val="0"/>
              </a:spcBef>
              <a:defRPr/>
            </a:pPr>
            <a:r>
              <a:rPr lang="en-IE" sz="1600" dirty="0"/>
              <a:t>Extension of Release 1 (DFO) where applicable</a:t>
            </a:r>
          </a:p>
          <a:p>
            <a:pPr marL="351309" lvl="1" indent="-171399">
              <a:lnSpc>
                <a:spcPct val="100000"/>
              </a:lnSpc>
              <a:spcBef>
                <a:spcPts val="0"/>
              </a:spcBef>
              <a:defRPr/>
            </a:pPr>
            <a:r>
              <a:rPr lang="en-IE" sz="1600" dirty="0"/>
              <a:t>Requisitioning, Operational Procurement, Core Inventory Management, Basic Warehousing, Direct Materials</a:t>
            </a:r>
          </a:p>
          <a:p>
            <a:pPr marL="351309" lvl="1" indent="-171399">
              <a:lnSpc>
                <a:spcPct val="100000"/>
              </a:lnSpc>
              <a:spcBef>
                <a:spcPts val="0"/>
              </a:spcBef>
              <a:defRPr/>
            </a:pPr>
            <a:endParaRPr lang="en-IE" sz="1600" dirty="0"/>
          </a:p>
          <a:p>
            <a:pPr marL="0" lvl="0" indent="0">
              <a:lnSpc>
                <a:spcPct val="100000"/>
              </a:lnSpc>
              <a:spcBef>
                <a:spcPts val="0"/>
              </a:spcBef>
              <a:buNone/>
              <a:defRPr/>
            </a:pPr>
            <a:r>
              <a:rPr lang="en-IE" sz="1600" b="1" dirty="0"/>
              <a:t>Asset Management:</a:t>
            </a:r>
          </a:p>
          <a:p>
            <a:pPr marL="351309" lvl="1" indent="-171399">
              <a:lnSpc>
                <a:spcPct val="100000"/>
              </a:lnSpc>
              <a:spcBef>
                <a:spcPts val="0"/>
              </a:spcBef>
              <a:defRPr/>
            </a:pPr>
            <a:r>
              <a:rPr lang="en-IE" sz="1600" dirty="0"/>
              <a:t>Corrective, Preventative, Emergency Maintenance and integration to PS, Procurement and RP</a:t>
            </a:r>
          </a:p>
          <a:p>
            <a:pPr marL="351309" lvl="1" indent="-171399">
              <a:lnSpc>
                <a:spcPct val="100000"/>
              </a:lnSpc>
              <a:spcBef>
                <a:spcPts val="0"/>
              </a:spcBef>
              <a:defRPr/>
            </a:pPr>
            <a:endParaRPr lang="en-IE" sz="1600" dirty="0"/>
          </a:p>
          <a:p>
            <a:pPr marL="0" lvl="0" indent="0">
              <a:lnSpc>
                <a:spcPct val="100000"/>
              </a:lnSpc>
              <a:spcBef>
                <a:spcPts val="0"/>
              </a:spcBef>
              <a:buNone/>
              <a:defRPr/>
            </a:pPr>
            <a:r>
              <a:rPr lang="en-IE" sz="1600" b="1" dirty="0"/>
              <a:t>Non-Taxable Revenue (Sales):</a:t>
            </a:r>
          </a:p>
          <a:p>
            <a:pPr marL="351309" lvl="1" indent="-171399">
              <a:lnSpc>
                <a:spcPct val="100000"/>
              </a:lnSpc>
              <a:spcBef>
                <a:spcPts val="0"/>
              </a:spcBef>
              <a:defRPr/>
            </a:pPr>
            <a:r>
              <a:rPr lang="en-IE" sz="1600" dirty="0"/>
              <a:t>Sales and Distribution, Credit Management, Service Sales</a:t>
            </a:r>
          </a:p>
          <a:p>
            <a:pPr marL="351309" lvl="1" indent="-171399">
              <a:lnSpc>
                <a:spcPct val="100000"/>
              </a:lnSpc>
              <a:spcBef>
                <a:spcPts val="0"/>
              </a:spcBef>
              <a:defRPr/>
            </a:pPr>
            <a:endParaRPr lang="en-IE" sz="1600" dirty="0"/>
          </a:p>
          <a:p>
            <a:pPr marL="0" lvl="0" indent="0">
              <a:lnSpc>
                <a:spcPct val="100000"/>
              </a:lnSpc>
              <a:spcBef>
                <a:spcPts val="0"/>
              </a:spcBef>
              <a:buNone/>
              <a:defRPr/>
            </a:pPr>
            <a:r>
              <a:rPr lang="en-IE" sz="1600" b="1" dirty="0"/>
              <a:t>Human Resources:</a:t>
            </a:r>
          </a:p>
          <a:p>
            <a:pPr marL="351309" lvl="1" indent="-171399">
              <a:lnSpc>
                <a:spcPct val="100000"/>
              </a:lnSpc>
              <a:spcBef>
                <a:spcPts val="0"/>
              </a:spcBef>
              <a:defRPr/>
            </a:pPr>
            <a:r>
              <a:rPr lang="en-IE" sz="1600" dirty="0"/>
              <a:t>Extension of Release 1 (DFO) where applicable</a:t>
            </a:r>
          </a:p>
          <a:p>
            <a:pPr marL="0" indent="0">
              <a:buNone/>
            </a:pPr>
            <a:endParaRPr lang="en-CA" sz="2000" b="1" dirty="0"/>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ACE4392-97AF-4CED-8956-21EC521DE94D}"/>
              </a:ext>
            </a:extLst>
          </p:cNvPr>
          <p:cNvSpPr>
            <a:spLocks noGrp="1"/>
          </p:cNvSpPr>
          <p:nvPr>
            <p:ph type="sldNum" sz="quarter" idx="12"/>
          </p:nvPr>
        </p:nvSpPr>
        <p:spPr/>
        <p:txBody>
          <a:bodyPr/>
          <a:lstStyle/>
          <a:p>
            <a:fld id="{5B7B3758-4190-4C61-98A0-D312FECA2A3C}" type="slidenum">
              <a:rPr lang="en-CA" smtClean="0"/>
              <a:t>16</a:t>
            </a:fld>
            <a:endParaRPr lang="en-CA"/>
          </a:p>
        </p:txBody>
      </p:sp>
    </p:spTree>
    <p:extLst>
      <p:ext uri="{BB962C8B-B14F-4D97-AF65-F5344CB8AC3E}">
        <p14:creationId xmlns:p14="http://schemas.microsoft.com/office/powerpoint/2010/main" val="78549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Deliverables</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FE71558-89D0-4F06-9297-2C5FB87C2A7C}"/>
              </a:ext>
            </a:extLst>
          </p:cNvPr>
          <p:cNvPicPr>
            <a:picLocks noChangeAspect="1"/>
          </p:cNvPicPr>
          <p:nvPr/>
        </p:nvPicPr>
        <p:blipFill>
          <a:blip r:embed="rId2"/>
          <a:stretch>
            <a:fillRect/>
          </a:stretch>
        </p:blipFill>
        <p:spPr>
          <a:xfrm>
            <a:off x="4223903" y="1370724"/>
            <a:ext cx="7692011" cy="4116552"/>
          </a:xfrm>
          <a:prstGeom prst="rect">
            <a:avLst/>
          </a:prstGeom>
        </p:spPr>
      </p:pic>
      <p:sp>
        <p:nvSpPr>
          <p:cNvPr id="4" name="Slide Number Placeholder 3">
            <a:extLst>
              <a:ext uri="{FF2B5EF4-FFF2-40B4-BE49-F238E27FC236}">
                <a16:creationId xmlns:a16="http://schemas.microsoft.com/office/drawing/2014/main" id="{70C963B0-34C6-4656-8C92-D651CAADC28D}"/>
              </a:ext>
            </a:extLst>
          </p:cNvPr>
          <p:cNvSpPr>
            <a:spLocks noGrp="1"/>
          </p:cNvSpPr>
          <p:nvPr>
            <p:ph type="sldNum" sz="quarter" idx="12"/>
          </p:nvPr>
        </p:nvSpPr>
        <p:spPr/>
        <p:txBody>
          <a:bodyPr/>
          <a:lstStyle/>
          <a:p>
            <a:fld id="{5B7B3758-4190-4C61-98A0-D312FECA2A3C}" type="slidenum">
              <a:rPr lang="en-CA" smtClean="0"/>
              <a:t>17</a:t>
            </a:fld>
            <a:endParaRPr lang="en-CA"/>
          </a:p>
        </p:txBody>
      </p:sp>
    </p:spTree>
    <p:extLst>
      <p:ext uri="{BB962C8B-B14F-4D97-AF65-F5344CB8AC3E}">
        <p14:creationId xmlns:p14="http://schemas.microsoft.com/office/powerpoint/2010/main" val="330408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542136" y="511388"/>
            <a:ext cx="3201366" cy="3387497"/>
          </a:xfrm>
        </p:spPr>
        <p:txBody>
          <a:bodyPr anchor="b">
            <a:normAutofit/>
          </a:bodyPr>
          <a:lstStyle/>
          <a:p>
            <a:pPr algn="r"/>
            <a:r>
              <a:rPr lang="en-CA" sz="4000" dirty="0">
                <a:solidFill>
                  <a:srgbClr val="FFFFFF"/>
                </a:solidFill>
              </a:rPr>
              <a:t>Project Approach and Methodology</a:t>
            </a:r>
          </a:p>
        </p:txBody>
      </p:sp>
      <p:sp>
        <p:nvSpPr>
          <p:cNvPr id="15" name="Rectangle 14">
            <a:extLst>
              <a:ext uri="{FF2B5EF4-FFF2-40B4-BE49-F238E27FC236}">
                <a16:creationId xmlns:a16="http://schemas.microsoft.com/office/drawing/2014/main" id="{A121594B-57BF-4CF8-9FBD-F0D55BFB12FA}"/>
              </a:ext>
            </a:extLst>
          </p:cNvPr>
          <p:cNvSpPr/>
          <p:nvPr/>
        </p:nvSpPr>
        <p:spPr bwMode="gray">
          <a:xfrm>
            <a:off x="5157215" y="2871319"/>
            <a:ext cx="955185" cy="1505525"/>
          </a:xfrm>
          <a:prstGeom prst="rect">
            <a:avLst/>
          </a:prstGeom>
          <a:noFill/>
          <a:ln w="254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US" sz="1000" b="1" dirty="0"/>
              <a:t>Current process and Master data Discovery</a:t>
            </a:r>
            <a:endParaRPr lang="en-IE" sz="1050" b="1" kern="0" dirty="0">
              <a:latin typeface="BentonSans Medium" panose="02000603000000020004" pitchFamily="2" charset="0"/>
              <a:ea typeface="Arial Unicode MS" pitchFamily="34" charset="-128"/>
              <a:cs typeface="Arial Unicode MS" pitchFamily="34" charset="-128"/>
            </a:endParaRPr>
          </a:p>
        </p:txBody>
      </p:sp>
      <p:sp>
        <p:nvSpPr>
          <p:cNvPr id="17" name="Cylinder 16">
            <a:extLst>
              <a:ext uri="{FF2B5EF4-FFF2-40B4-BE49-F238E27FC236}">
                <a16:creationId xmlns:a16="http://schemas.microsoft.com/office/drawing/2014/main" id="{B414BF17-8744-4A80-B71F-6E29E25374ED}"/>
              </a:ext>
            </a:extLst>
          </p:cNvPr>
          <p:cNvSpPr/>
          <p:nvPr/>
        </p:nvSpPr>
        <p:spPr bwMode="gray">
          <a:xfrm>
            <a:off x="11096295" y="2749578"/>
            <a:ext cx="1046833" cy="1704673"/>
          </a:xfrm>
          <a:prstGeom prst="can">
            <a:avLst/>
          </a:prstGeom>
          <a:solidFill>
            <a:schemeClr val="accent1">
              <a:alpha val="50000"/>
            </a:schemeClr>
          </a:solidFill>
          <a:ln w="254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IE" sz="1200" kern="0" dirty="0">
                <a:latin typeface="BentonSans Medium"/>
                <a:ea typeface="Arial Unicode MS"/>
                <a:cs typeface="Arial Unicode MS"/>
              </a:rPr>
              <a:t>Template Instance</a:t>
            </a:r>
            <a:endParaRPr lang="en-IE" sz="1100" kern="0" dirty="0">
              <a:latin typeface="BentonSans Medium"/>
              <a:ea typeface="Arial Unicode MS"/>
              <a:cs typeface="Arial Unicode MS"/>
            </a:endParaRPr>
          </a:p>
        </p:txBody>
      </p:sp>
      <p:sp>
        <p:nvSpPr>
          <p:cNvPr id="19" name="Arrow: Pentagon 18">
            <a:extLst>
              <a:ext uri="{FF2B5EF4-FFF2-40B4-BE49-F238E27FC236}">
                <a16:creationId xmlns:a16="http://schemas.microsoft.com/office/drawing/2014/main" id="{B99B10D6-604C-45BF-889C-D33F5ED771BE}"/>
              </a:ext>
            </a:extLst>
          </p:cNvPr>
          <p:cNvSpPr/>
          <p:nvPr/>
        </p:nvSpPr>
        <p:spPr bwMode="gray">
          <a:xfrm>
            <a:off x="4701566" y="1049509"/>
            <a:ext cx="2144775" cy="286804"/>
          </a:xfrm>
          <a:prstGeom prst="homePlate">
            <a:avLst/>
          </a:prstGeom>
          <a:solidFill>
            <a:schemeClr val="accent3">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en-IE" sz="1400" kern="0" dirty="0">
                <a:latin typeface="BentonSans Medium" panose="02000603000000020004" pitchFamily="2" charset="0"/>
                <a:ea typeface="Arial Unicode MS" pitchFamily="34" charset="-128"/>
                <a:cs typeface="Arial Unicode MS" pitchFamily="34" charset="-128"/>
              </a:rPr>
              <a:t>Discover</a:t>
            </a:r>
          </a:p>
        </p:txBody>
      </p:sp>
      <p:sp>
        <p:nvSpPr>
          <p:cNvPr id="21" name="Arrow: Chevron 20">
            <a:extLst>
              <a:ext uri="{FF2B5EF4-FFF2-40B4-BE49-F238E27FC236}">
                <a16:creationId xmlns:a16="http://schemas.microsoft.com/office/drawing/2014/main" id="{94F84E30-D390-4B39-8EED-806E259B0432}"/>
              </a:ext>
            </a:extLst>
          </p:cNvPr>
          <p:cNvSpPr/>
          <p:nvPr/>
        </p:nvSpPr>
        <p:spPr bwMode="gray">
          <a:xfrm>
            <a:off x="6068286" y="1049864"/>
            <a:ext cx="2006674" cy="286804"/>
          </a:xfrm>
          <a:prstGeom prst="chevron">
            <a:avLst/>
          </a:prstGeom>
          <a:solidFill>
            <a:schemeClr val="accent3">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en-IE" sz="1400" kern="0">
                <a:latin typeface="BentonSans Medium" panose="02000603000000020004" pitchFamily="2" charset="0"/>
                <a:ea typeface="Arial Unicode MS" pitchFamily="34" charset="-128"/>
                <a:cs typeface="Arial Unicode MS" pitchFamily="34" charset="-128"/>
              </a:rPr>
              <a:t>Prepare</a:t>
            </a:r>
          </a:p>
        </p:txBody>
      </p:sp>
      <p:sp>
        <p:nvSpPr>
          <p:cNvPr id="23" name="Arrow: Chevron 22">
            <a:extLst>
              <a:ext uri="{FF2B5EF4-FFF2-40B4-BE49-F238E27FC236}">
                <a16:creationId xmlns:a16="http://schemas.microsoft.com/office/drawing/2014/main" id="{D10AC4BC-D58C-4564-AE28-C7C88E57363D}"/>
              </a:ext>
            </a:extLst>
          </p:cNvPr>
          <p:cNvSpPr/>
          <p:nvPr/>
        </p:nvSpPr>
        <p:spPr bwMode="gray">
          <a:xfrm>
            <a:off x="7362967" y="1049864"/>
            <a:ext cx="3578920" cy="272143"/>
          </a:xfrm>
          <a:prstGeom prst="chevron">
            <a:avLst/>
          </a:prstGeom>
          <a:ln>
            <a:headEnd/>
            <a:tailEnd/>
          </a:ln>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en-IE" sz="1400" kern="0">
                <a:latin typeface="BentonSans Medium" panose="02000603000000020004" pitchFamily="2" charset="0"/>
                <a:ea typeface="Arial Unicode MS" pitchFamily="34" charset="-128"/>
                <a:cs typeface="Arial Unicode MS" pitchFamily="34" charset="-128"/>
              </a:rPr>
              <a:t>Explore</a:t>
            </a:r>
          </a:p>
        </p:txBody>
      </p:sp>
      <p:sp>
        <p:nvSpPr>
          <p:cNvPr id="24" name="Arrow: Chevron 23">
            <a:extLst>
              <a:ext uri="{FF2B5EF4-FFF2-40B4-BE49-F238E27FC236}">
                <a16:creationId xmlns:a16="http://schemas.microsoft.com/office/drawing/2014/main" id="{94AC8431-254B-4F5B-873F-B623385FD386}"/>
              </a:ext>
            </a:extLst>
          </p:cNvPr>
          <p:cNvSpPr/>
          <p:nvPr/>
        </p:nvSpPr>
        <p:spPr bwMode="gray">
          <a:xfrm>
            <a:off x="10815852" y="1039284"/>
            <a:ext cx="1381664" cy="286803"/>
          </a:xfrm>
          <a:prstGeom prst="chevron">
            <a:avLst/>
          </a:prstGeom>
          <a:solidFill>
            <a:schemeClr val="accent3">
              <a:lumMod val="75000"/>
            </a:schemeClr>
          </a:solidFill>
          <a:ln>
            <a:headEnd/>
            <a:tailEnd/>
          </a:ln>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en-IE" sz="1400" kern="0">
                <a:latin typeface="BentonSans Medium" panose="02000603000000020004" pitchFamily="2" charset="0"/>
                <a:ea typeface="Arial Unicode MS" pitchFamily="34" charset="-128"/>
                <a:cs typeface="Arial Unicode MS" pitchFamily="34" charset="-128"/>
              </a:rPr>
              <a:t>Realize</a:t>
            </a:r>
          </a:p>
        </p:txBody>
      </p:sp>
      <p:sp>
        <p:nvSpPr>
          <p:cNvPr id="26" name="Arrow: Pentagon 25">
            <a:extLst>
              <a:ext uri="{FF2B5EF4-FFF2-40B4-BE49-F238E27FC236}">
                <a16:creationId xmlns:a16="http://schemas.microsoft.com/office/drawing/2014/main" id="{0FFC37D2-D4BA-430B-B25D-72AC085F0D6B}"/>
              </a:ext>
            </a:extLst>
          </p:cNvPr>
          <p:cNvSpPr/>
          <p:nvPr/>
        </p:nvSpPr>
        <p:spPr bwMode="gray">
          <a:xfrm>
            <a:off x="4086618" y="1059651"/>
            <a:ext cx="1107609" cy="286804"/>
          </a:xfrm>
          <a:prstGeom prst="homePlate">
            <a:avLst/>
          </a:prstGeom>
          <a:solidFill>
            <a:schemeClr val="accent3">
              <a:lumMod val="40000"/>
              <a:lumOff val="60000"/>
            </a:schemeClr>
          </a:solidFill>
          <a:ln>
            <a:headEnd/>
            <a:tailEnd/>
          </a:ln>
        </p:spPr>
        <p:style>
          <a:lnRef idx="3">
            <a:schemeClr val="lt1"/>
          </a:lnRef>
          <a:fillRef idx="1">
            <a:schemeClr val="accent3"/>
          </a:fillRef>
          <a:effectRef idx="1">
            <a:schemeClr val="accent3"/>
          </a:effectRef>
          <a:fontRef idx="minor">
            <a:schemeClr val="lt1"/>
          </a:fontRef>
        </p:style>
        <p:txBody>
          <a:bodyPr lIns="89954" tIns="71962" rIns="89954" bIns="71962" rtlCol="0" anchor="ctr"/>
          <a:lstStyle/>
          <a:p>
            <a:pPr algn="ctr" defTabSz="913852">
              <a:spcBef>
                <a:spcPct val="50000"/>
              </a:spcBef>
              <a:spcAft>
                <a:spcPct val="0"/>
              </a:spcAft>
            </a:pPr>
            <a:r>
              <a:rPr lang="en-IE" sz="1400" kern="0" dirty="0">
                <a:latin typeface="BentonSans Medium"/>
                <a:ea typeface="Arial Unicode MS"/>
                <a:cs typeface="Arial Unicode MS"/>
              </a:rPr>
              <a:t>Upgrade</a:t>
            </a:r>
          </a:p>
        </p:txBody>
      </p:sp>
      <p:sp>
        <p:nvSpPr>
          <p:cNvPr id="27" name="Rectangle 26">
            <a:extLst>
              <a:ext uri="{FF2B5EF4-FFF2-40B4-BE49-F238E27FC236}">
                <a16:creationId xmlns:a16="http://schemas.microsoft.com/office/drawing/2014/main" id="{EBDEABB1-76BC-43AE-8D9A-822942576E44}"/>
              </a:ext>
            </a:extLst>
          </p:cNvPr>
          <p:cNvSpPr/>
          <p:nvPr/>
        </p:nvSpPr>
        <p:spPr bwMode="gray">
          <a:xfrm>
            <a:off x="4066153" y="2871319"/>
            <a:ext cx="897667" cy="1505525"/>
          </a:xfrm>
          <a:prstGeom prst="rect">
            <a:avLst/>
          </a:prstGeom>
          <a:noFill/>
          <a:ln w="25400" algn="ctr">
            <a:solidFill>
              <a:schemeClr val="tx1"/>
            </a:solidFill>
            <a:miter lim="800000"/>
            <a:headEnd/>
            <a:tailEnd/>
          </a:ln>
        </p:spPr>
        <p:txBody>
          <a:bodyPr lIns="89954" tIns="71962" rIns="89954" bIns="71962" rtlCol="0" anchor="ctr"/>
          <a:lstStyle/>
          <a:p>
            <a:pPr algn="ctr" defTabSz="913852">
              <a:spcBef>
                <a:spcPct val="50000"/>
              </a:spcBef>
              <a:spcAft>
                <a:spcPct val="0"/>
              </a:spcAft>
            </a:pPr>
            <a:r>
              <a:rPr lang="en-US" sz="1000" b="1" dirty="0"/>
              <a:t>Upgrade </a:t>
            </a:r>
            <a:r>
              <a:rPr lang="en-US" sz="1000" b="1" dirty="0">
                <a:solidFill>
                  <a:schemeClr val="accent1">
                    <a:lumMod val="75000"/>
                  </a:schemeClr>
                </a:solidFill>
              </a:rPr>
              <a:t>S/4 1809 FPS 03 </a:t>
            </a:r>
            <a:r>
              <a:rPr lang="en-US" sz="1000" b="1" dirty="0"/>
              <a:t>to </a:t>
            </a:r>
            <a:r>
              <a:rPr lang="en-US" sz="1000" b="1" dirty="0">
                <a:solidFill>
                  <a:schemeClr val="accent1">
                    <a:lumMod val="75000"/>
                  </a:schemeClr>
                </a:solidFill>
              </a:rPr>
              <a:t>S/4 2020 FPS 01</a:t>
            </a:r>
            <a:endParaRPr lang="en-US" sz="1799" dirty="0">
              <a:solidFill>
                <a:schemeClr val="accent1">
                  <a:lumMod val="75000"/>
                </a:schemeClr>
              </a:solidFill>
            </a:endParaRPr>
          </a:p>
        </p:txBody>
      </p:sp>
      <p:sp>
        <p:nvSpPr>
          <p:cNvPr id="38" name="Rectangle 37">
            <a:extLst>
              <a:ext uri="{FF2B5EF4-FFF2-40B4-BE49-F238E27FC236}">
                <a16:creationId xmlns:a16="http://schemas.microsoft.com/office/drawing/2014/main" id="{42F603DD-F5C6-4EBF-833A-560C1C6AF683}"/>
              </a:ext>
            </a:extLst>
          </p:cNvPr>
          <p:cNvSpPr/>
          <p:nvPr/>
        </p:nvSpPr>
        <p:spPr bwMode="gray">
          <a:xfrm>
            <a:off x="6334796" y="3262034"/>
            <a:ext cx="955185" cy="724093"/>
          </a:xfrm>
          <a:prstGeom prst="rect">
            <a:avLst/>
          </a:prstGeom>
          <a:noFill/>
          <a:ln w="254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IE" sz="1050" kern="0" dirty="0">
                <a:latin typeface="BentonSans Medium" panose="02000603000000020004" pitchFamily="2" charset="0"/>
                <a:ea typeface="Arial Unicode MS" pitchFamily="34" charset="-128"/>
                <a:cs typeface="Arial Unicode MS" pitchFamily="34" charset="-128"/>
              </a:rPr>
              <a:t>System Preparation</a:t>
            </a:r>
            <a:endParaRPr lang="en-IE" sz="1050" b="1" kern="0" dirty="0">
              <a:latin typeface="BentonSans Medium" panose="02000603000000020004" pitchFamily="2" charset="0"/>
              <a:ea typeface="Arial Unicode MS" pitchFamily="34" charset="-128"/>
              <a:cs typeface="Arial Unicode MS" pitchFamily="34" charset="-128"/>
            </a:endParaRPr>
          </a:p>
        </p:txBody>
      </p:sp>
      <p:sp>
        <p:nvSpPr>
          <p:cNvPr id="39" name="Rectangle 38">
            <a:extLst>
              <a:ext uri="{FF2B5EF4-FFF2-40B4-BE49-F238E27FC236}">
                <a16:creationId xmlns:a16="http://schemas.microsoft.com/office/drawing/2014/main" id="{963C876A-38AA-49CC-99E7-471962E487C2}"/>
              </a:ext>
            </a:extLst>
          </p:cNvPr>
          <p:cNvSpPr/>
          <p:nvPr/>
        </p:nvSpPr>
        <p:spPr bwMode="gray">
          <a:xfrm>
            <a:off x="7498982" y="3014078"/>
            <a:ext cx="955185" cy="144017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r>
              <a:rPr lang="en-IE" sz="1050" kern="0" dirty="0">
                <a:solidFill>
                  <a:schemeClr val="tx1"/>
                </a:solidFill>
                <a:latin typeface="BentonSans Medium" panose="02000603000000020004" pitchFamily="2" charset="0"/>
                <a:ea typeface="Arial Unicode MS" pitchFamily="34" charset="-128"/>
                <a:cs typeface="Arial Unicode MS" pitchFamily="34" charset="-128"/>
              </a:rPr>
              <a:t>Fit-to-Standard Workshops</a:t>
            </a:r>
          </a:p>
          <a:p>
            <a:pPr algn="ctr" defTabSz="913852" fontAlgn="base">
              <a:spcBef>
                <a:spcPct val="50000"/>
              </a:spcBef>
              <a:spcAft>
                <a:spcPct val="0"/>
              </a:spcAft>
              <a:buClr>
                <a:srgbClr val="F0AB00"/>
              </a:buClr>
              <a:buSzPct val="80000"/>
            </a:pPr>
            <a:r>
              <a:rPr lang="en-IE" sz="700" kern="0" dirty="0">
                <a:solidFill>
                  <a:schemeClr val="tx1"/>
                </a:solidFill>
                <a:latin typeface="BentonSans Medium" panose="02000603000000020004" pitchFamily="2" charset="0"/>
                <a:ea typeface="Arial Unicode MS" pitchFamily="34" charset="-128"/>
                <a:cs typeface="Arial Unicode MS" pitchFamily="34" charset="-128"/>
              </a:rPr>
              <a:t>(</a:t>
            </a:r>
            <a:r>
              <a:rPr lang="en-US" sz="800" dirty="0">
                <a:solidFill>
                  <a:schemeClr val="tx1"/>
                </a:solidFill>
              </a:rPr>
              <a:t>Future state and best business practice) </a:t>
            </a:r>
            <a:endParaRPr lang="en-IE" sz="700" b="1" kern="0" dirty="0">
              <a:solidFill>
                <a:schemeClr val="tx1"/>
              </a:solidFill>
              <a:latin typeface="BentonSans Medium" panose="02000603000000020004" pitchFamily="2" charset="0"/>
              <a:ea typeface="Arial Unicode MS" pitchFamily="34" charset="-128"/>
              <a:cs typeface="Arial Unicode MS" pitchFamily="34" charset="-128"/>
            </a:endParaRPr>
          </a:p>
        </p:txBody>
      </p:sp>
      <p:sp>
        <p:nvSpPr>
          <p:cNvPr id="40" name="Rectangle 39">
            <a:extLst>
              <a:ext uri="{FF2B5EF4-FFF2-40B4-BE49-F238E27FC236}">
                <a16:creationId xmlns:a16="http://schemas.microsoft.com/office/drawing/2014/main" id="{4CB19D93-4A4E-48D9-A9B8-3F205C7913AD}"/>
              </a:ext>
            </a:extLst>
          </p:cNvPr>
          <p:cNvSpPr/>
          <p:nvPr/>
        </p:nvSpPr>
        <p:spPr bwMode="gray">
          <a:xfrm>
            <a:off x="8658492" y="3059197"/>
            <a:ext cx="1073743" cy="1557401"/>
          </a:xfrm>
          <a:prstGeom prst="rect">
            <a:avLst/>
          </a:prstGeom>
          <a:noFill/>
          <a:ln w="254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IE" sz="1050" kern="0" dirty="0">
                <a:latin typeface="BentonSans Medium" panose="02000603000000020004" pitchFamily="2" charset="0"/>
                <a:ea typeface="Arial Unicode MS" pitchFamily="34" charset="-128"/>
                <a:cs typeface="Arial Unicode MS" pitchFamily="34" charset="-128"/>
              </a:rPr>
              <a:t>Fit/Gap Validation</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en-IE" sz="700" kern="0" dirty="0">
                <a:latin typeface="BentonSans Medium" panose="02000603000000020004" pitchFamily="2" charset="0"/>
                <a:ea typeface="Arial Unicode MS" pitchFamily="34" charset="-128"/>
                <a:cs typeface="Arial Unicode MS" pitchFamily="34" charset="-128"/>
              </a:rPr>
              <a:t>Review results</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en-IE" sz="700" kern="0" dirty="0">
                <a:latin typeface="BentonSans Medium" panose="02000603000000020004" pitchFamily="2" charset="0"/>
                <a:ea typeface="Arial Unicode MS" pitchFamily="34" charset="-128"/>
                <a:cs typeface="Arial Unicode MS" pitchFamily="34" charset="-128"/>
              </a:rPr>
              <a:t>Document Deltas</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en-IE" sz="700" kern="0" dirty="0">
                <a:latin typeface="BentonSans Medium" panose="02000603000000020004" pitchFamily="2" charset="0"/>
                <a:ea typeface="Arial Unicode MS" pitchFamily="34" charset="-128"/>
                <a:cs typeface="Arial Unicode MS" pitchFamily="34" charset="-128"/>
              </a:rPr>
              <a:t>Prioritize and Plan</a:t>
            </a:r>
          </a:p>
          <a:p>
            <a:pPr marL="171348" indent="-171348" defTabSz="913852" fontAlgn="base">
              <a:spcBef>
                <a:spcPct val="50000"/>
              </a:spcBef>
              <a:spcAft>
                <a:spcPct val="0"/>
              </a:spcAft>
              <a:buClr>
                <a:srgbClr val="F0AB00"/>
              </a:buClr>
              <a:buSzPct val="80000"/>
              <a:buFont typeface="Arial" panose="020B0604020202020204" pitchFamily="34" charset="0"/>
              <a:buChar char="•"/>
            </a:pPr>
            <a:r>
              <a:rPr lang="en-IE" sz="700" kern="0" dirty="0">
                <a:latin typeface="BentonSans Medium" panose="02000603000000020004" pitchFamily="2" charset="0"/>
                <a:ea typeface="Arial Unicode MS" pitchFamily="34" charset="-128"/>
                <a:cs typeface="Arial Unicode MS" pitchFamily="34" charset="-128"/>
              </a:rPr>
              <a:t>Design</a:t>
            </a:r>
          </a:p>
        </p:txBody>
      </p:sp>
      <p:sp>
        <p:nvSpPr>
          <p:cNvPr id="41" name="Rectangle 40">
            <a:extLst>
              <a:ext uri="{FF2B5EF4-FFF2-40B4-BE49-F238E27FC236}">
                <a16:creationId xmlns:a16="http://schemas.microsoft.com/office/drawing/2014/main" id="{F38522E7-7843-4A5F-8620-C4A5386664CC}"/>
              </a:ext>
            </a:extLst>
          </p:cNvPr>
          <p:cNvSpPr/>
          <p:nvPr/>
        </p:nvSpPr>
        <p:spPr bwMode="gray">
          <a:xfrm>
            <a:off x="9936561" y="3545483"/>
            <a:ext cx="879292" cy="206446"/>
          </a:xfrm>
          <a:prstGeom prst="rect">
            <a:avLst/>
          </a:prstGeom>
          <a:noFill/>
          <a:ln w="127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IE" sz="1100" kern="0" dirty="0">
                <a:ea typeface="Arial Unicode MS" pitchFamily="34" charset="-128"/>
                <a:cs typeface="Arial Unicode MS" pitchFamily="34" charset="-128"/>
              </a:rPr>
              <a:t>Configure</a:t>
            </a:r>
          </a:p>
        </p:txBody>
      </p:sp>
      <p:sp>
        <p:nvSpPr>
          <p:cNvPr id="42" name="Rectangle 41">
            <a:extLst>
              <a:ext uri="{FF2B5EF4-FFF2-40B4-BE49-F238E27FC236}">
                <a16:creationId xmlns:a16="http://schemas.microsoft.com/office/drawing/2014/main" id="{A02C07ED-7C51-4A0B-AC4F-4DB6D8EED2B1}"/>
              </a:ext>
            </a:extLst>
          </p:cNvPr>
          <p:cNvSpPr/>
          <p:nvPr/>
        </p:nvSpPr>
        <p:spPr bwMode="gray">
          <a:xfrm>
            <a:off x="9915040" y="3949530"/>
            <a:ext cx="879292" cy="215290"/>
          </a:xfrm>
          <a:prstGeom prst="rect">
            <a:avLst/>
          </a:prstGeom>
          <a:noFill/>
          <a:ln w="127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IE" sz="1100" kern="0" dirty="0">
                <a:ea typeface="Arial Unicode MS" pitchFamily="34" charset="-128"/>
                <a:cs typeface="Arial Unicode MS" pitchFamily="34" charset="-128"/>
              </a:rPr>
              <a:t>Test</a:t>
            </a:r>
          </a:p>
        </p:txBody>
      </p:sp>
      <p:sp>
        <p:nvSpPr>
          <p:cNvPr id="43" name="Rectangle 42">
            <a:extLst>
              <a:ext uri="{FF2B5EF4-FFF2-40B4-BE49-F238E27FC236}">
                <a16:creationId xmlns:a16="http://schemas.microsoft.com/office/drawing/2014/main" id="{41FB3561-2C75-4CA1-A5EA-8FD52880A588}"/>
              </a:ext>
            </a:extLst>
          </p:cNvPr>
          <p:cNvSpPr/>
          <p:nvPr/>
        </p:nvSpPr>
        <p:spPr bwMode="gray">
          <a:xfrm>
            <a:off x="9904083" y="4401406"/>
            <a:ext cx="911767" cy="194734"/>
          </a:xfrm>
          <a:prstGeom prst="rect">
            <a:avLst/>
          </a:prstGeom>
          <a:noFill/>
          <a:ln w="12700" algn="ctr">
            <a:solidFill>
              <a:schemeClr val="tx1"/>
            </a:solidFill>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r>
              <a:rPr lang="en-IE" sz="1050" kern="0" dirty="0">
                <a:ea typeface="Arial Unicode MS" pitchFamily="34" charset="-128"/>
                <a:cs typeface="Arial Unicode MS" pitchFamily="34" charset="-128"/>
              </a:rPr>
              <a:t>Walkthrough</a:t>
            </a:r>
          </a:p>
        </p:txBody>
      </p:sp>
      <p:sp>
        <p:nvSpPr>
          <p:cNvPr id="44" name="Rectangle 43">
            <a:extLst>
              <a:ext uri="{FF2B5EF4-FFF2-40B4-BE49-F238E27FC236}">
                <a16:creationId xmlns:a16="http://schemas.microsoft.com/office/drawing/2014/main" id="{C3DD688C-206A-4FAF-91CA-40750358E319}"/>
              </a:ext>
            </a:extLst>
          </p:cNvPr>
          <p:cNvSpPr/>
          <p:nvPr/>
        </p:nvSpPr>
        <p:spPr bwMode="gray">
          <a:xfrm>
            <a:off x="6262079" y="2019884"/>
            <a:ext cx="4679808" cy="3034498"/>
          </a:xfrm>
          <a:prstGeom prst="rect">
            <a:avLst/>
          </a:prstGeom>
          <a:noFill/>
          <a:ln w="25400" algn="ctr">
            <a:solidFill>
              <a:schemeClr val="tx1"/>
            </a:solidFill>
            <a:prstDash val="dash"/>
            <a:miter lim="800000"/>
            <a:headEnd/>
            <a:tailEnd/>
          </a:ln>
        </p:spPr>
        <p:txBody>
          <a:bodyPr lIns="89954" tIns="71962" rIns="89954" bIns="71962" rtlCol="0" anchor="ctr"/>
          <a:lstStyle/>
          <a:p>
            <a:pPr algn="ctr" defTabSz="913852" fontAlgn="base">
              <a:spcBef>
                <a:spcPct val="50000"/>
              </a:spcBef>
              <a:spcAft>
                <a:spcPct val="0"/>
              </a:spcAft>
              <a:buClr>
                <a:srgbClr val="F0AB00"/>
              </a:buClr>
              <a:buSzPct val="80000"/>
            </a:pPr>
            <a:endParaRPr lang="en-IE" sz="1798" kern="0" err="1">
              <a:latin typeface="BentonSans Medium" panose="02000603000000020004" pitchFamily="2" charset="0"/>
              <a:ea typeface="Arial Unicode MS" pitchFamily="34" charset="-128"/>
              <a:cs typeface="Arial Unicode MS" pitchFamily="34" charset="-128"/>
            </a:endParaRPr>
          </a:p>
        </p:txBody>
      </p:sp>
      <p:sp>
        <p:nvSpPr>
          <p:cNvPr id="45" name="Rectangle 44">
            <a:extLst>
              <a:ext uri="{FF2B5EF4-FFF2-40B4-BE49-F238E27FC236}">
                <a16:creationId xmlns:a16="http://schemas.microsoft.com/office/drawing/2014/main" id="{28EEC81E-BB68-4256-8C6F-D4DCFA48829B}"/>
              </a:ext>
            </a:extLst>
          </p:cNvPr>
          <p:cNvSpPr/>
          <p:nvPr/>
        </p:nvSpPr>
        <p:spPr>
          <a:xfrm>
            <a:off x="5317085" y="2167052"/>
            <a:ext cx="6308490" cy="369140"/>
          </a:xfrm>
          <a:prstGeom prst="rect">
            <a:avLst/>
          </a:prstGeom>
        </p:spPr>
        <p:txBody>
          <a:bodyPr wrap="square">
            <a:spAutoFit/>
          </a:bodyPr>
          <a:lstStyle/>
          <a:p>
            <a:pPr algn="ctr" defTabSz="913852" fontAlgn="base">
              <a:spcBef>
                <a:spcPct val="50000"/>
              </a:spcBef>
              <a:spcAft>
                <a:spcPct val="0"/>
              </a:spcAft>
              <a:buClr>
                <a:srgbClr val="F0AB00"/>
              </a:buClr>
              <a:buSzPct val="80000"/>
            </a:pPr>
            <a:r>
              <a:rPr lang="en-IE" sz="1798" kern="0" dirty="0">
                <a:latin typeface="BentonSans Medium" panose="02000603000000020004" pitchFamily="2" charset="0"/>
                <a:ea typeface="Arial Unicode MS" pitchFamily="34" charset="-128"/>
                <a:cs typeface="Arial Unicode MS" pitchFamily="34" charset="-128"/>
              </a:rPr>
              <a:t>SAP S/4HANA</a:t>
            </a:r>
          </a:p>
        </p:txBody>
      </p:sp>
      <p:sp>
        <p:nvSpPr>
          <p:cNvPr id="46" name="Rectangle 45">
            <a:extLst>
              <a:ext uri="{FF2B5EF4-FFF2-40B4-BE49-F238E27FC236}">
                <a16:creationId xmlns:a16="http://schemas.microsoft.com/office/drawing/2014/main" id="{56A9104F-504F-4AA7-B0B8-A9206CB169EF}"/>
              </a:ext>
            </a:extLst>
          </p:cNvPr>
          <p:cNvSpPr/>
          <p:nvPr/>
        </p:nvSpPr>
        <p:spPr bwMode="gray">
          <a:xfrm>
            <a:off x="7384962" y="2904679"/>
            <a:ext cx="955185" cy="144017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lIns="89954" tIns="71962" rIns="89954" bIns="71962" rtlCol="0" anchor="ctr"/>
          <a:lstStyle/>
          <a:p>
            <a:pPr algn="ctr" defTabSz="913852" fontAlgn="base">
              <a:spcBef>
                <a:spcPct val="50000"/>
              </a:spcBef>
              <a:spcAft>
                <a:spcPct val="0"/>
              </a:spcAft>
              <a:buClr>
                <a:srgbClr val="F0AB00"/>
              </a:buClr>
              <a:buSzPct val="80000"/>
            </a:pPr>
            <a:endParaRPr lang="en-IE" sz="1050" b="1" kern="0" err="1">
              <a:latin typeface="BentonSans Medium" panose="02000603000000020004" pitchFamily="2" charset="0"/>
              <a:ea typeface="Arial Unicode MS" pitchFamily="34" charset="-128"/>
              <a:cs typeface="Arial Unicode MS" pitchFamily="34" charset="-128"/>
            </a:endParaRPr>
          </a:p>
        </p:txBody>
      </p:sp>
      <p:cxnSp>
        <p:nvCxnSpPr>
          <p:cNvPr id="48" name="Straight Arrow Connector 47">
            <a:extLst>
              <a:ext uri="{FF2B5EF4-FFF2-40B4-BE49-F238E27FC236}">
                <a16:creationId xmlns:a16="http://schemas.microsoft.com/office/drawing/2014/main" id="{4E00692F-BAC9-4016-99B5-A505734BA1FD}"/>
              </a:ext>
            </a:extLst>
          </p:cNvPr>
          <p:cNvCxnSpPr>
            <a:cxnSpLocks/>
          </p:cNvCxnSpPr>
          <p:nvPr/>
        </p:nvCxnSpPr>
        <p:spPr>
          <a:xfrm>
            <a:off x="6028403" y="3635066"/>
            <a:ext cx="339063" cy="529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513A593-BC93-48B5-952C-953A70212107}"/>
              </a:ext>
            </a:extLst>
          </p:cNvPr>
          <p:cNvCxnSpPr>
            <a:cxnSpLocks/>
          </p:cNvCxnSpPr>
          <p:nvPr/>
        </p:nvCxnSpPr>
        <p:spPr>
          <a:xfrm>
            <a:off x="7231129" y="3640356"/>
            <a:ext cx="339063" cy="529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66186D1-EBEF-4977-BC7D-01F43AD8EAF6}"/>
              </a:ext>
            </a:extLst>
          </p:cNvPr>
          <p:cNvCxnSpPr>
            <a:cxnSpLocks/>
          </p:cNvCxnSpPr>
          <p:nvPr/>
        </p:nvCxnSpPr>
        <p:spPr>
          <a:xfrm>
            <a:off x="8319428" y="3637711"/>
            <a:ext cx="339063" cy="529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8CB270B-6422-4925-A817-1FB57C40D9C4}"/>
              </a:ext>
            </a:extLst>
          </p:cNvPr>
          <p:cNvCxnSpPr>
            <a:cxnSpLocks/>
          </p:cNvCxnSpPr>
          <p:nvPr/>
        </p:nvCxnSpPr>
        <p:spPr>
          <a:xfrm>
            <a:off x="9737752" y="3655711"/>
            <a:ext cx="206376"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C0122A-EAEE-400F-91BB-11925398A7DA}"/>
              </a:ext>
            </a:extLst>
          </p:cNvPr>
          <p:cNvCxnSpPr>
            <a:cxnSpLocks/>
          </p:cNvCxnSpPr>
          <p:nvPr/>
        </p:nvCxnSpPr>
        <p:spPr>
          <a:xfrm>
            <a:off x="10220865" y="3738398"/>
            <a:ext cx="0" cy="233508"/>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F2B2EC1-B2B1-4FD8-BB9C-6B3694927B34}"/>
              </a:ext>
            </a:extLst>
          </p:cNvPr>
          <p:cNvCxnSpPr>
            <a:cxnSpLocks/>
          </p:cNvCxnSpPr>
          <p:nvPr/>
        </p:nvCxnSpPr>
        <p:spPr>
          <a:xfrm>
            <a:off x="4920423" y="3631573"/>
            <a:ext cx="236792"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1D61FC1-5651-4AFE-A4D6-019F1F57F0E3}"/>
              </a:ext>
            </a:extLst>
          </p:cNvPr>
          <p:cNvCxnSpPr>
            <a:cxnSpLocks/>
          </p:cNvCxnSpPr>
          <p:nvPr/>
        </p:nvCxnSpPr>
        <p:spPr>
          <a:xfrm>
            <a:off x="10305027" y="4167898"/>
            <a:ext cx="0" cy="233508"/>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C43C851-8E9F-4FD1-8040-D026957E1F7C}"/>
              </a:ext>
            </a:extLst>
          </p:cNvPr>
          <p:cNvCxnSpPr>
            <a:cxnSpLocks/>
          </p:cNvCxnSpPr>
          <p:nvPr/>
        </p:nvCxnSpPr>
        <p:spPr>
          <a:xfrm>
            <a:off x="10848702" y="4067419"/>
            <a:ext cx="206376" cy="0"/>
          </a:xfrm>
          <a:prstGeom prst="straightConnector1">
            <a:avLst/>
          </a:prstGeom>
          <a:ln w="63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75C1584-F4D4-446B-943F-71EED49A5DD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CEEE175-67D8-4D7E-856A-CAE770A716A7}"/>
              </a:ext>
            </a:extLst>
          </p:cNvPr>
          <p:cNvSpPr>
            <a:spLocks noGrp="1"/>
          </p:cNvSpPr>
          <p:nvPr>
            <p:ph type="sldNum" sz="quarter" idx="12"/>
          </p:nvPr>
        </p:nvSpPr>
        <p:spPr/>
        <p:txBody>
          <a:bodyPr/>
          <a:lstStyle/>
          <a:p>
            <a:fld id="{5B7B3758-4190-4C61-98A0-D312FECA2A3C}" type="slidenum">
              <a:rPr lang="en-CA" smtClean="0"/>
              <a:t>18</a:t>
            </a:fld>
            <a:endParaRPr lang="en-CA"/>
          </a:p>
        </p:txBody>
      </p:sp>
    </p:spTree>
    <p:extLst>
      <p:ext uri="{BB962C8B-B14F-4D97-AF65-F5344CB8AC3E}">
        <p14:creationId xmlns:p14="http://schemas.microsoft.com/office/powerpoint/2010/main" val="192569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542136" y="511388"/>
            <a:ext cx="3201366" cy="3387497"/>
          </a:xfrm>
        </p:spPr>
        <p:txBody>
          <a:bodyPr anchor="b">
            <a:normAutofit/>
          </a:bodyPr>
          <a:lstStyle/>
          <a:p>
            <a:pPr algn="r"/>
            <a:r>
              <a:rPr lang="en-CA" sz="4000" dirty="0">
                <a:solidFill>
                  <a:srgbClr val="FFFFFF"/>
                </a:solidFill>
              </a:rPr>
              <a:t>Project Approach and Methodology</a:t>
            </a:r>
          </a:p>
        </p:txBody>
      </p:sp>
      <p:pic>
        <p:nvPicPr>
          <p:cNvPr id="3" name="Picture 2">
            <a:extLst>
              <a:ext uri="{FF2B5EF4-FFF2-40B4-BE49-F238E27FC236}">
                <a16:creationId xmlns:a16="http://schemas.microsoft.com/office/drawing/2014/main" id="{A63A6A7B-6751-408B-AC9F-A27EC4A63E7B}"/>
              </a:ext>
            </a:extLst>
          </p:cNvPr>
          <p:cNvPicPr>
            <a:picLocks noChangeAspect="1"/>
          </p:cNvPicPr>
          <p:nvPr/>
        </p:nvPicPr>
        <p:blipFill>
          <a:blip r:embed="rId3"/>
          <a:stretch>
            <a:fillRect/>
          </a:stretch>
        </p:blipFill>
        <p:spPr>
          <a:xfrm>
            <a:off x="4443109" y="808660"/>
            <a:ext cx="7305239" cy="5478929"/>
          </a:xfrm>
          <a:prstGeom prst="rect">
            <a:avLst/>
          </a:prstGeom>
        </p:spPr>
      </p:pic>
      <p:sp>
        <p:nvSpPr>
          <p:cNvPr id="11" name="TextBox 10">
            <a:extLst>
              <a:ext uri="{FF2B5EF4-FFF2-40B4-BE49-F238E27FC236}">
                <a16:creationId xmlns:a16="http://schemas.microsoft.com/office/drawing/2014/main" id="{ECABE09E-EB8A-412D-A827-96D8544DB625}"/>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CD478D0-8E21-4EC8-99C7-790E16964DCF}"/>
              </a:ext>
            </a:extLst>
          </p:cNvPr>
          <p:cNvSpPr>
            <a:spLocks noGrp="1"/>
          </p:cNvSpPr>
          <p:nvPr>
            <p:ph type="sldNum" sz="quarter" idx="12"/>
          </p:nvPr>
        </p:nvSpPr>
        <p:spPr/>
        <p:txBody>
          <a:bodyPr/>
          <a:lstStyle/>
          <a:p>
            <a:fld id="{5B7B3758-4190-4C61-98A0-D312FECA2A3C}" type="slidenum">
              <a:rPr lang="en-CA" smtClean="0"/>
              <a:t>19</a:t>
            </a:fld>
            <a:endParaRPr lang="en-CA"/>
          </a:p>
        </p:txBody>
      </p:sp>
    </p:spTree>
    <p:extLst>
      <p:ext uri="{BB962C8B-B14F-4D97-AF65-F5344CB8AC3E}">
        <p14:creationId xmlns:p14="http://schemas.microsoft.com/office/powerpoint/2010/main" val="383222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r"/>
            <a:r>
              <a:rPr lang="en-CA" sz="4000" b="1" dirty="0">
                <a:solidFill>
                  <a:srgbClr val="FFFFFF"/>
                </a:solidFill>
              </a:rPr>
              <a:t>Overview</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698858" y="1195793"/>
            <a:ext cx="6830533" cy="4486689"/>
          </a:xfrm>
        </p:spPr>
        <p:txBody>
          <a:bodyPr anchor="ctr">
            <a:normAutofit/>
          </a:bodyPr>
          <a:lstStyle/>
          <a:p>
            <a:pPr marL="457200" indent="-457200">
              <a:buFont typeface="+mj-lt"/>
              <a:buAutoNum type="arabicPeriod"/>
            </a:pPr>
            <a:r>
              <a:rPr lang="en-CA" sz="2400" dirty="0"/>
              <a:t>Background</a:t>
            </a:r>
          </a:p>
          <a:p>
            <a:pPr marL="457200" indent="-457200">
              <a:buFont typeface="+mj-lt"/>
              <a:buAutoNum type="arabicPeriod"/>
            </a:pPr>
            <a:r>
              <a:rPr lang="en-CA" sz="2400" dirty="0"/>
              <a:t>DCP Support Approach</a:t>
            </a:r>
          </a:p>
          <a:p>
            <a:pPr marL="457200" indent="-457200">
              <a:buFont typeface="+mj-lt"/>
              <a:buAutoNum type="arabicPeriod"/>
            </a:pPr>
            <a:r>
              <a:rPr lang="en-US" sz="2400" dirty="0"/>
              <a:t>Planning Approach, Scope and Deliverables</a:t>
            </a:r>
          </a:p>
          <a:p>
            <a:pPr marL="457200" indent="-457200">
              <a:buFont typeface="+mj-lt"/>
              <a:buAutoNum type="arabicPeriod"/>
            </a:pPr>
            <a:r>
              <a:rPr lang="en-CA" sz="2400" dirty="0"/>
              <a:t>Next Steps</a:t>
            </a:r>
          </a:p>
          <a:p>
            <a:pPr marL="457200" indent="-457200">
              <a:buFont typeface="+mj-lt"/>
              <a:buAutoNum type="arabicPeriod"/>
            </a:pPr>
            <a:r>
              <a:rPr lang="en-CA" sz="2400" dirty="0"/>
              <a:t>Annex</a:t>
            </a:r>
            <a:endParaRPr lang="en-CA" sz="2400" b="1" dirty="0"/>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6CA31D1-4B8C-4FCE-AB5B-95867FF879AC}"/>
              </a:ext>
            </a:extLst>
          </p:cNvPr>
          <p:cNvSpPr>
            <a:spLocks noGrp="1"/>
          </p:cNvSpPr>
          <p:nvPr>
            <p:ph type="sldNum" sz="quarter" idx="12"/>
          </p:nvPr>
        </p:nvSpPr>
        <p:spPr/>
        <p:txBody>
          <a:bodyPr/>
          <a:lstStyle/>
          <a:p>
            <a:fld id="{5B7B3758-4190-4C61-98A0-D312FECA2A3C}" type="slidenum">
              <a:rPr lang="en-CA" smtClean="0"/>
              <a:t>2</a:t>
            </a:fld>
            <a:endParaRPr lang="en-CA"/>
          </a:p>
        </p:txBody>
      </p:sp>
    </p:spTree>
    <p:extLst>
      <p:ext uri="{BB962C8B-B14F-4D97-AF65-F5344CB8AC3E}">
        <p14:creationId xmlns:p14="http://schemas.microsoft.com/office/powerpoint/2010/main" val="272787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DCP Release 2 High Level Approach</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CB8C91D4-1491-4E66-AB4B-5ED4F772C068}"/>
              </a:ext>
            </a:extLst>
          </p:cNvPr>
          <p:cNvGrpSpPr/>
          <p:nvPr/>
        </p:nvGrpSpPr>
        <p:grpSpPr>
          <a:xfrm>
            <a:off x="4100826" y="786751"/>
            <a:ext cx="8106684" cy="5336877"/>
            <a:chOff x="1" y="970852"/>
            <a:chExt cx="12188826" cy="5336877"/>
          </a:xfrm>
        </p:grpSpPr>
        <p:sp>
          <p:nvSpPr>
            <p:cNvPr id="71" name="Freeform 1">
              <a:extLst>
                <a:ext uri="{FF2B5EF4-FFF2-40B4-BE49-F238E27FC236}">
                  <a16:creationId xmlns:a16="http://schemas.microsoft.com/office/drawing/2014/main" id="{A0F84E20-67BA-46D0-BACF-3C803350FE41}"/>
                </a:ext>
              </a:extLst>
            </p:cNvPr>
            <p:cNvSpPr>
              <a:spLocks noChangeArrowheads="1"/>
            </p:cNvSpPr>
            <p:nvPr/>
          </p:nvSpPr>
          <p:spPr bwMode="auto">
            <a:xfrm>
              <a:off x="1" y="1444069"/>
              <a:ext cx="1809806" cy="1169945"/>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72" name="Freeform 2">
              <a:extLst>
                <a:ext uri="{FF2B5EF4-FFF2-40B4-BE49-F238E27FC236}">
                  <a16:creationId xmlns:a16="http://schemas.microsoft.com/office/drawing/2014/main" id="{378DEB8D-140D-45B8-BC5F-92910A047153}"/>
                </a:ext>
              </a:extLst>
            </p:cNvPr>
            <p:cNvSpPr>
              <a:spLocks noChangeArrowheads="1"/>
            </p:cNvSpPr>
            <p:nvPr/>
          </p:nvSpPr>
          <p:spPr bwMode="auto">
            <a:xfrm>
              <a:off x="1" y="2783248"/>
              <a:ext cx="2476481" cy="734286"/>
            </a:xfrm>
            <a:custGeom>
              <a:avLst/>
              <a:gdLst>
                <a:gd name="T0" fmla="*/ 6026 w 6027"/>
                <a:gd name="T1" fmla="*/ 2250 h 2251"/>
                <a:gd name="T2" fmla="*/ 1621 w 6027"/>
                <a:gd name="T3" fmla="*/ 2250 h 2251"/>
                <a:gd name="T4" fmla="*/ 0 w 6027"/>
                <a:gd name="T5" fmla="*/ 0 h 2251"/>
                <a:gd name="T6" fmla="*/ 4405 w 6027"/>
                <a:gd name="T7" fmla="*/ 0 h 2251"/>
                <a:gd name="T8" fmla="*/ 6026 w 6027"/>
                <a:gd name="T9" fmla="*/ 2250 h 2251"/>
              </a:gdLst>
              <a:ahLst/>
              <a:cxnLst>
                <a:cxn ang="0">
                  <a:pos x="T0" y="T1"/>
                </a:cxn>
                <a:cxn ang="0">
                  <a:pos x="T2" y="T3"/>
                </a:cxn>
                <a:cxn ang="0">
                  <a:pos x="T4" y="T5"/>
                </a:cxn>
                <a:cxn ang="0">
                  <a:pos x="T6" y="T7"/>
                </a:cxn>
                <a:cxn ang="0">
                  <a:pos x="T8" y="T9"/>
                </a:cxn>
              </a:cxnLst>
              <a:rect l="0" t="0" r="r" b="b"/>
              <a:pathLst>
                <a:path w="6027" h="2251">
                  <a:moveTo>
                    <a:pt x="6026" y="2250"/>
                  </a:moveTo>
                  <a:lnTo>
                    <a:pt x="1621" y="2250"/>
                  </a:lnTo>
                  <a:lnTo>
                    <a:pt x="0" y="0"/>
                  </a:lnTo>
                  <a:lnTo>
                    <a:pt x="4405" y="0"/>
                  </a:lnTo>
                  <a:lnTo>
                    <a:pt x="6026" y="2250"/>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3" name="Freeform 3">
              <a:extLst>
                <a:ext uri="{FF2B5EF4-FFF2-40B4-BE49-F238E27FC236}">
                  <a16:creationId xmlns:a16="http://schemas.microsoft.com/office/drawing/2014/main" id="{6EFB93D6-F614-4172-8E36-3DCE05AAC822}"/>
                </a:ext>
              </a:extLst>
            </p:cNvPr>
            <p:cNvSpPr>
              <a:spLocks noChangeArrowheads="1"/>
            </p:cNvSpPr>
            <p:nvPr/>
          </p:nvSpPr>
          <p:spPr bwMode="auto">
            <a:xfrm>
              <a:off x="1" y="3517533"/>
              <a:ext cx="2476481" cy="734286"/>
            </a:xfrm>
            <a:custGeom>
              <a:avLst/>
              <a:gdLst>
                <a:gd name="T0" fmla="*/ 6026 w 6027"/>
                <a:gd name="T1" fmla="*/ 0 h 2251"/>
                <a:gd name="T2" fmla="*/ 4405 w 6027"/>
                <a:gd name="T3" fmla="*/ 2250 h 2251"/>
                <a:gd name="T4" fmla="*/ 0 w 6027"/>
                <a:gd name="T5" fmla="*/ 2250 h 2251"/>
                <a:gd name="T6" fmla="*/ 1621 w 6027"/>
                <a:gd name="T7" fmla="*/ 0 h 2251"/>
                <a:gd name="T8" fmla="*/ 6026 w 6027"/>
                <a:gd name="T9" fmla="*/ 0 h 2251"/>
              </a:gdLst>
              <a:ahLst/>
              <a:cxnLst>
                <a:cxn ang="0">
                  <a:pos x="T0" y="T1"/>
                </a:cxn>
                <a:cxn ang="0">
                  <a:pos x="T2" y="T3"/>
                </a:cxn>
                <a:cxn ang="0">
                  <a:pos x="T4" y="T5"/>
                </a:cxn>
                <a:cxn ang="0">
                  <a:pos x="T6" y="T7"/>
                </a:cxn>
                <a:cxn ang="0">
                  <a:pos x="T8" y="T9"/>
                </a:cxn>
              </a:cxnLst>
              <a:rect l="0" t="0" r="r" b="b"/>
              <a:pathLst>
                <a:path w="6027" h="2251">
                  <a:moveTo>
                    <a:pt x="6026" y="0"/>
                  </a:moveTo>
                  <a:lnTo>
                    <a:pt x="4405" y="2250"/>
                  </a:lnTo>
                  <a:lnTo>
                    <a:pt x="0" y="2250"/>
                  </a:lnTo>
                  <a:lnTo>
                    <a:pt x="1621" y="0"/>
                  </a:lnTo>
                  <a:lnTo>
                    <a:pt x="6026" y="0"/>
                  </a:lnTo>
                </a:path>
              </a:pathLst>
            </a:custGeom>
            <a:solidFill>
              <a:srgbClr val="008FD3">
                <a:lumMod val="5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4" name="Freeform 4">
              <a:extLst>
                <a:ext uri="{FF2B5EF4-FFF2-40B4-BE49-F238E27FC236}">
                  <a16:creationId xmlns:a16="http://schemas.microsoft.com/office/drawing/2014/main" id="{6571B4DA-7725-459B-8C1A-AE6F1942083C}"/>
                </a:ext>
              </a:extLst>
            </p:cNvPr>
            <p:cNvSpPr>
              <a:spLocks noChangeArrowheads="1"/>
            </p:cNvSpPr>
            <p:nvPr/>
          </p:nvSpPr>
          <p:spPr bwMode="auto">
            <a:xfrm>
              <a:off x="1" y="4377080"/>
              <a:ext cx="1809806" cy="1438959"/>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8FD3">
                <a:lumMod val="50000"/>
              </a:srgbClr>
            </a:solidFill>
            <a:ln>
              <a:solidFill>
                <a:srgbClr val="004769"/>
              </a:solidFill>
            </a:ln>
            <a:effectLst/>
          </p:spPr>
          <p:txBody>
            <a:bodyPr wrap="none" anchor="ctr"/>
            <a:lstStyle/>
            <a:p>
              <a:pPr marL="0" marR="0" lvl="0" indent="0" algn="ctr"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5" name="Freeform 5">
              <a:extLst>
                <a:ext uri="{FF2B5EF4-FFF2-40B4-BE49-F238E27FC236}">
                  <a16:creationId xmlns:a16="http://schemas.microsoft.com/office/drawing/2014/main" id="{A460851C-03D3-4125-B28D-320EB5368CE2}"/>
                </a:ext>
              </a:extLst>
            </p:cNvPr>
            <p:cNvSpPr>
              <a:spLocks noChangeArrowheads="1"/>
            </p:cNvSpPr>
            <p:nvPr/>
          </p:nvSpPr>
          <p:spPr bwMode="auto">
            <a:xfrm>
              <a:off x="1989062" y="1444069"/>
              <a:ext cx="1809807" cy="1213917"/>
            </a:xfrm>
            <a:custGeom>
              <a:avLst/>
              <a:gdLst>
                <a:gd name="T0" fmla="*/ 4404 w 4405"/>
                <a:gd name="T1" fmla="*/ 4502 h 4503"/>
                <a:gd name="T2" fmla="*/ 0 w 4405"/>
                <a:gd name="T3" fmla="*/ 4502 h 4503"/>
                <a:gd name="T4" fmla="*/ 0 w 4405"/>
                <a:gd name="T5" fmla="*/ 0 h 4503"/>
                <a:gd name="T6" fmla="*/ 4404 w 4405"/>
                <a:gd name="T7" fmla="*/ 0 h 4503"/>
                <a:gd name="T8" fmla="*/ 4404 w 4405"/>
                <a:gd name="T9" fmla="*/ 4502 h 4503"/>
              </a:gdLst>
              <a:ahLst/>
              <a:cxnLst>
                <a:cxn ang="0">
                  <a:pos x="T0" y="T1"/>
                </a:cxn>
                <a:cxn ang="0">
                  <a:pos x="T2" y="T3"/>
                </a:cxn>
                <a:cxn ang="0">
                  <a:pos x="T4" y="T5"/>
                </a:cxn>
                <a:cxn ang="0">
                  <a:pos x="T6" y="T7"/>
                </a:cxn>
                <a:cxn ang="0">
                  <a:pos x="T8" y="T9"/>
                </a:cxn>
              </a:cxnLst>
              <a:rect l="0" t="0" r="r" b="b"/>
              <a:pathLst>
                <a:path w="4405" h="4503">
                  <a:moveTo>
                    <a:pt x="4404" y="4502"/>
                  </a:moveTo>
                  <a:lnTo>
                    <a:pt x="0" y="4502"/>
                  </a:lnTo>
                  <a:lnTo>
                    <a:pt x="0" y="0"/>
                  </a:lnTo>
                  <a:lnTo>
                    <a:pt x="4404" y="0"/>
                  </a:lnTo>
                  <a:lnTo>
                    <a:pt x="4404" y="4502"/>
                  </a:lnTo>
                </a:path>
              </a:pathLst>
            </a:custGeom>
            <a:solidFill>
              <a:srgbClr val="008FD3">
                <a:lumMod val="60000"/>
                <a:lumOff val="4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6" name="Freeform 6">
              <a:extLst>
                <a:ext uri="{FF2B5EF4-FFF2-40B4-BE49-F238E27FC236}">
                  <a16:creationId xmlns:a16="http://schemas.microsoft.com/office/drawing/2014/main" id="{F7A95613-D130-405B-A13A-78A1FCAD32B9}"/>
                </a:ext>
              </a:extLst>
            </p:cNvPr>
            <p:cNvSpPr>
              <a:spLocks noChangeArrowheads="1"/>
            </p:cNvSpPr>
            <p:nvPr/>
          </p:nvSpPr>
          <p:spPr bwMode="auto">
            <a:xfrm>
              <a:off x="1987251" y="2783248"/>
              <a:ext cx="2476483" cy="734286"/>
            </a:xfrm>
            <a:custGeom>
              <a:avLst/>
              <a:gdLst>
                <a:gd name="T0" fmla="*/ 6025 w 6026"/>
                <a:gd name="T1" fmla="*/ 2250 h 2251"/>
                <a:gd name="T2" fmla="*/ 1622 w 6026"/>
                <a:gd name="T3" fmla="*/ 2250 h 2251"/>
                <a:gd name="T4" fmla="*/ 0 w 6026"/>
                <a:gd name="T5" fmla="*/ 0 h 2251"/>
                <a:gd name="T6" fmla="*/ 4404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2" y="2250"/>
                  </a:lnTo>
                  <a:lnTo>
                    <a:pt x="0" y="0"/>
                  </a:lnTo>
                  <a:lnTo>
                    <a:pt x="4404" y="0"/>
                  </a:lnTo>
                  <a:lnTo>
                    <a:pt x="6025" y="2250"/>
                  </a:lnTo>
                </a:path>
              </a:pathLst>
            </a:custGeom>
            <a:solidFill>
              <a:srgbClr val="008FD3">
                <a:lumMod val="60000"/>
                <a:lumOff val="4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7" name="Freeform 7">
              <a:extLst>
                <a:ext uri="{FF2B5EF4-FFF2-40B4-BE49-F238E27FC236}">
                  <a16:creationId xmlns:a16="http://schemas.microsoft.com/office/drawing/2014/main" id="{184ADBAD-01AC-4777-8F9C-76B4ADFE4FEE}"/>
                </a:ext>
              </a:extLst>
            </p:cNvPr>
            <p:cNvSpPr>
              <a:spLocks noChangeArrowheads="1"/>
            </p:cNvSpPr>
            <p:nvPr/>
          </p:nvSpPr>
          <p:spPr bwMode="auto">
            <a:xfrm>
              <a:off x="1973347" y="3517533"/>
              <a:ext cx="2476483" cy="734286"/>
            </a:xfrm>
            <a:custGeom>
              <a:avLst/>
              <a:gdLst>
                <a:gd name="T0" fmla="*/ 6025 w 6026"/>
                <a:gd name="T1" fmla="*/ 0 h 2251"/>
                <a:gd name="T2" fmla="*/ 4404 w 6026"/>
                <a:gd name="T3" fmla="*/ 2250 h 2251"/>
                <a:gd name="T4" fmla="*/ 0 w 6026"/>
                <a:gd name="T5" fmla="*/ 2250 h 2251"/>
                <a:gd name="T6" fmla="*/ 1622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4" y="2250"/>
                  </a:lnTo>
                  <a:lnTo>
                    <a:pt x="0" y="2250"/>
                  </a:lnTo>
                  <a:lnTo>
                    <a:pt x="1622" y="0"/>
                  </a:lnTo>
                  <a:lnTo>
                    <a:pt x="6025" y="0"/>
                  </a:lnTo>
                </a:path>
              </a:pathLst>
            </a:custGeom>
            <a:solidFill>
              <a:srgbClr val="008FD3">
                <a:lumMod val="60000"/>
                <a:lumOff val="4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8" name="Freeform 8">
              <a:extLst>
                <a:ext uri="{FF2B5EF4-FFF2-40B4-BE49-F238E27FC236}">
                  <a16:creationId xmlns:a16="http://schemas.microsoft.com/office/drawing/2014/main" id="{A2F28D9E-B1B3-46A1-A5CC-C090BDC815E5}"/>
                </a:ext>
              </a:extLst>
            </p:cNvPr>
            <p:cNvSpPr>
              <a:spLocks noChangeArrowheads="1"/>
            </p:cNvSpPr>
            <p:nvPr/>
          </p:nvSpPr>
          <p:spPr bwMode="auto">
            <a:xfrm>
              <a:off x="1989062" y="4377080"/>
              <a:ext cx="1809807" cy="1438959"/>
            </a:xfrm>
            <a:custGeom>
              <a:avLst/>
              <a:gdLst>
                <a:gd name="T0" fmla="*/ 4404 w 4405"/>
                <a:gd name="T1" fmla="*/ 4501 h 4502"/>
                <a:gd name="T2" fmla="*/ 0 w 4405"/>
                <a:gd name="T3" fmla="*/ 4501 h 4502"/>
                <a:gd name="T4" fmla="*/ 0 w 4405"/>
                <a:gd name="T5" fmla="*/ 0 h 4502"/>
                <a:gd name="T6" fmla="*/ 4404 w 4405"/>
                <a:gd name="T7" fmla="*/ 0 h 4502"/>
                <a:gd name="T8" fmla="*/ 4404 w 4405"/>
                <a:gd name="T9" fmla="*/ 4501 h 4502"/>
              </a:gdLst>
              <a:ahLst/>
              <a:cxnLst>
                <a:cxn ang="0">
                  <a:pos x="T0" y="T1"/>
                </a:cxn>
                <a:cxn ang="0">
                  <a:pos x="T2" y="T3"/>
                </a:cxn>
                <a:cxn ang="0">
                  <a:pos x="T4" y="T5"/>
                </a:cxn>
                <a:cxn ang="0">
                  <a:pos x="T6" y="T7"/>
                </a:cxn>
                <a:cxn ang="0">
                  <a:pos x="T8" y="T9"/>
                </a:cxn>
              </a:cxnLst>
              <a:rect l="0" t="0" r="r" b="b"/>
              <a:pathLst>
                <a:path w="4405" h="4502">
                  <a:moveTo>
                    <a:pt x="4404" y="4501"/>
                  </a:moveTo>
                  <a:lnTo>
                    <a:pt x="0" y="4501"/>
                  </a:lnTo>
                  <a:lnTo>
                    <a:pt x="0" y="0"/>
                  </a:lnTo>
                  <a:lnTo>
                    <a:pt x="4404" y="0"/>
                  </a:lnTo>
                  <a:lnTo>
                    <a:pt x="4404" y="4501"/>
                  </a:lnTo>
                </a:path>
              </a:pathLst>
            </a:custGeom>
            <a:solidFill>
              <a:srgbClr val="008FD3">
                <a:lumMod val="60000"/>
                <a:lumOff val="40000"/>
              </a:srgbClr>
            </a:solidFill>
            <a:ln>
              <a:noFill/>
            </a:ln>
            <a:effectLst/>
          </p:spPr>
          <p:txBody>
            <a:bodyPr wrap="none" anchor="ctr"/>
            <a:lstStyle/>
            <a:p>
              <a:pPr marL="0" marR="0" lvl="0" indent="0" algn="ctr"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79" name="Freeform 9">
              <a:extLst>
                <a:ext uri="{FF2B5EF4-FFF2-40B4-BE49-F238E27FC236}">
                  <a16:creationId xmlns:a16="http://schemas.microsoft.com/office/drawing/2014/main" id="{28CB447B-7E61-412C-B604-7858D772E452}"/>
                </a:ext>
              </a:extLst>
            </p:cNvPr>
            <p:cNvSpPr>
              <a:spLocks noChangeArrowheads="1"/>
            </p:cNvSpPr>
            <p:nvPr/>
          </p:nvSpPr>
          <p:spPr bwMode="auto">
            <a:xfrm>
              <a:off x="3974503" y="1444069"/>
              <a:ext cx="1809808" cy="1213919"/>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80" name="Freeform 10">
              <a:extLst>
                <a:ext uri="{FF2B5EF4-FFF2-40B4-BE49-F238E27FC236}">
                  <a16:creationId xmlns:a16="http://schemas.microsoft.com/office/drawing/2014/main" id="{DB8CF65C-3607-478C-AFD9-18860C562089}"/>
                </a:ext>
              </a:extLst>
            </p:cNvPr>
            <p:cNvSpPr>
              <a:spLocks noChangeArrowheads="1"/>
            </p:cNvSpPr>
            <p:nvPr/>
          </p:nvSpPr>
          <p:spPr bwMode="auto">
            <a:xfrm>
              <a:off x="3974503" y="2783248"/>
              <a:ext cx="2476483"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81" name="Freeform 11">
              <a:extLst>
                <a:ext uri="{FF2B5EF4-FFF2-40B4-BE49-F238E27FC236}">
                  <a16:creationId xmlns:a16="http://schemas.microsoft.com/office/drawing/2014/main" id="{F5A6A2AC-D6CE-4538-83E2-155B7F752382}"/>
                </a:ext>
              </a:extLst>
            </p:cNvPr>
            <p:cNvSpPr>
              <a:spLocks noChangeArrowheads="1"/>
            </p:cNvSpPr>
            <p:nvPr/>
          </p:nvSpPr>
          <p:spPr bwMode="auto">
            <a:xfrm>
              <a:off x="3974503" y="3517533"/>
              <a:ext cx="2476483"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008FD3">
                <a:lumMod val="5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82" name="Freeform 12">
              <a:extLst>
                <a:ext uri="{FF2B5EF4-FFF2-40B4-BE49-F238E27FC236}">
                  <a16:creationId xmlns:a16="http://schemas.microsoft.com/office/drawing/2014/main" id="{8977D589-8C6E-434F-94D3-B1D1D821802F}"/>
                </a:ext>
              </a:extLst>
            </p:cNvPr>
            <p:cNvSpPr>
              <a:spLocks noChangeArrowheads="1"/>
            </p:cNvSpPr>
            <p:nvPr/>
          </p:nvSpPr>
          <p:spPr bwMode="auto">
            <a:xfrm>
              <a:off x="3974503" y="4377081"/>
              <a:ext cx="1809808" cy="1438957"/>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8FD3">
                <a:lumMod val="50000"/>
              </a:srgbClr>
            </a:solidFill>
            <a:ln>
              <a:noFill/>
            </a:ln>
            <a:effectLst/>
          </p:spPr>
          <p:txBody>
            <a:bodyPr wrap="none" anchor="ctr"/>
            <a:lstStyle/>
            <a:p>
              <a:pPr marL="0" marR="0" lvl="0" indent="0" algn="ctr"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83" name="Freeform 9">
              <a:extLst>
                <a:ext uri="{FF2B5EF4-FFF2-40B4-BE49-F238E27FC236}">
                  <a16:creationId xmlns:a16="http://schemas.microsoft.com/office/drawing/2014/main" id="{0E7A7DFA-64C6-46FD-AF70-2544F29F7B4D}"/>
                </a:ext>
              </a:extLst>
            </p:cNvPr>
            <p:cNvSpPr>
              <a:spLocks noChangeArrowheads="1"/>
            </p:cNvSpPr>
            <p:nvPr/>
          </p:nvSpPr>
          <p:spPr bwMode="auto">
            <a:xfrm>
              <a:off x="6013090" y="1444068"/>
              <a:ext cx="1809808" cy="1213919"/>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C00000"/>
            </a:solidFill>
            <a:ln>
              <a:solidFill>
                <a:srgbClr val="C00000"/>
              </a:solid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84" name="Freeform 10">
              <a:extLst>
                <a:ext uri="{FF2B5EF4-FFF2-40B4-BE49-F238E27FC236}">
                  <a16:creationId xmlns:a16="http://schemas.microsoft.com/office/drawing/2014/main" id="{79BAA8AF-E80D-47C9-B82B-4CF022C4F148}"/>
                </a:ext>
              </a:extLst>
            </p:cNvPr>
            <p:cNvSpPr>
              <a:spLocks noChangeArrowheads="1"/>
            </p:cNvSpPr>
            <p:nvPr/>
          </p:nvSpPr>
          <p:spPr bwMode="auto">
            <a:xfrm>
              <a:off x="5961755" y="2783248"/>
              <a:ext cx="2476483"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C00000"/>
            </a:solidFill>
            <a:ln>
              <a:solidFill>
                <a:srgbClr val="C00000"/>
              </a:solid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85" name="Freeform 11">
              <a:extLst>
                <a:ext uri="{FF2B5EF4-FFF2-40B4-BE49-F238E27FC236}">
                  <a16:creationId xmlns:a16="http://schemas.microsoft.com/office/drawing/2014/main" id="{93802727-A8ED-4BCD-B69D-3FC2F131CBCA}"/>
                </a:ext>
              </a:extLst>
            </p:cNvPr>
            <p:cNvSpPr>
              <a:spLocks noChangeArrowheads="1"/>
            </p:cNvSpPr>
            <p:nvPr/>
          </p:nvSpPr>
          <p:spPr bwMode="auto">
            <a:xfrm>
              <a:off x="5973613" y="3517533"/>
              <a:ext cx="2476483"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C00000"/>
            </a:solidFill>
            <a:ln>
              <a:solidFill>
                <a:srgbClr val="C00000"/>
              </a:solid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86" name="Freeform 12">
              <a:extLst>
                <a:ext uri="{FF2B5EF4-FFF2-40B4-BE49-F238E27FC236}">
                  <a16:creationId xmlns:a16="http://schemas.microsoft.com/office/drawing/2014/main" id="{31171170-F1E3-4411-89D2-4FB46F6102C8}"/>
                </a:ext>
              </a:extLst>
            </p:cNvPr>
            <p:cNvSpPr>
              <a:spLocks noChangeArrowheads="1"/>
            </p:cNvSpPr>
            <p:nvPr/>
          </p:nvSpPr>
          <p:spPr bwMode="auto">
            <a:xfrm>
              <a:off x="5961755" y="4377081"/>
              <a:ext cx="1809808" cy="1438958"/>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C00000"/>
            </a:solidFill>
            <a:ln>
              <a:solidFill>
                <a:srgbClr val="C00000"/>
              </a:solidFill>
            </a:ln>
            <a:effectLst/>
          </p:spPr>
          <p:txBody>
            <a:bodyPr wrap="none" anchor="ctr"/>
            <a:lstStyle/>
            <a:p>
              <a:pPr marL="0" marR="0" lvl="0" indent="0" algn="ctr"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87" name="Freeform 9">
              <a:extLst>
                <a:ext uri="{FF2B5EF4-FFF2-40B4-BE49-F238E27FC236}">
                  <a16:creationId xmlns:a16="http://schemas.microsoft.com/office/drawing/2014/main" id="{67B67813-B446-4787-B8F3-108DD9F7DF8F}"/>
                </a:ext>
              </a:extLst>
            </p:cNvPr>
            <p:cNvSpPr>
              <a:spLocks noChangeArrowheads="1"/>
            </p:cNvSpPr>
            <p:nvPr/>
          </p:nvSpPr>
          <p:spPr bwMode="auto">
            <a:xfrm>
              <a:off x="7949008" y="1444068"/>
              <a:ext cx="1809808" cy="1213920"/>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8FD3">
                <a:lumMod val="50000"/>
              </a:srgbClr>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88" name="Freeform 10">
              <a:extLst>
                <a:ext uri="{FF2B5EF4-FFF2-40B4-BE49-F238E27FC236}">
                  <a16:creationId xmlns:a16="http://schemas.microsoft.com/office/drawing/2014/main" id="{00ED12BD-16B6-402C-B200-D626FC747DE7}"/>
                </a:ext>
              </a:extLst>
            </p:cNvPr>
            <p:cNvSpPr>
              <a:spLocks noChangeArrowheads="1"/>
            </p:cNvSpPr>
            <p:nvPr/>
          </p:nvSpPr>
          <p:spPr bwMode="auto">
            <a:xfrm>
              <a:off x="7949007" y="2783248"/>
              <a:ext cx="2476483"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008FD3">
                <a:lumMod val="50000"/>
              </a:srgbClr>
            </a:solidFill>
            <a:ln>
              <a:noFill/>
            </a:ln>
            <a:effectLst>
              <a:outerShdw dist="35921" dir="2700000" algn="ctr" rotWithShape="0">
                <a:srgbClr val="808080"/>
              </a:out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89" name="Freeform 11">
              <a:extLst>
                <a:ext uri="{FF2B5EF4-FFF2-40B4-BE49-F238E27FC236}">
                  <a16:creationId xmlns:a16="http://schemas.microsoft.com/office/drawing/2014/main" id="{FC31435A-0DAF-46BE-AA88-1856F6448C9D}"/>
                </a:ext>
              </a:extLst>
            </p:cNvPr>
            <p:cNvSpPr>
              <a:spLocks noChangeArrowheads="1"/>
            </p:cNvSpPr>
            <p:nvPr/>
          </p:nvSpPr>
          <p:spPr bwMode="auto">
            <a:xfrm>
              <a:off x="7949007" y="3517533"/>
              <a:ext cx="2476483"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008FD3">
                <a:lumMod val="50000"/>
              </a:srgbClr>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90" name="Freeform 12">
              <a:extLst>
                <a:ext uri="{FF2B5EF4-FFF2-40B4-BE49-F238E27FC236}">
                  <a16:creationId xmlns:a16="http://schemas.microsoft.com/office/drawing/2014/main" id="{3FABFA60-89D1-439D-8C5F-8CB5771E8302}"/>
                </a:ext>
              </a:extLst>
            </p:cNvPr>
            <p:cNvSpPr>
              <a:spLocks noChangeArrowheads="1"/>
            </p:cNvSpPr>
            <p:nvPr/>
          </p:nvSpPr>
          <p:spPr bwMode="auto">
            <a:xfrm>
              <a:off x="7949008" y="4377080"/>
              <a:ext cx="1809808" cy="1438957"/>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8FD3">
                <a:lumMod val="50000"/>
              </a:srgbClr>
            </a:solidFill>
            <a:ln>
              <a:noFill/>
            </a:ln>
            <a:effectLst/>
          </p:spPr>
          <p:txBody>
            <a:bodyPr wrap="none" anchor="ctr"/>
            <a:lstStyle/>
            <a:p>
              <a:pPr marL="0" marR="0" lvl="0" indent="0" algn="ctr" defTabSz="1088449" rtl="0" eaLnBrk="1" fontAlgn="auto" latinLnBrk="0" hangingPunct="1">
                <a:lnSpc>
                  <a:spcPct val="100000"/>
                </a:lnSpc>
                <a:spcBef>
                  <a:spcPts val="0"/>
                </a:spcBef>
                <a:spcAft>
                  <a:spcPts val="0"/>
                </a:spcAft>
                <a:buClrTx/>
                <a:buSzTx/>
                <a:buFontTx/>
                <a:buNone/>
                <a:tabLst/>
                <a:defRPr/>
              </a:pPr>
              <a:endParaRPr kumimoji="0" lang="en-US" sz="3999" b="0" i="0" u="none" strike="noStrike" kern="0" cap="none" spc="0" normalizeH="0" baseline="0" noProof="0" dirty="0">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4C4E05C3-8382-4CC8-B08F-4DC1BC9E5A36}"/>
                </a:ext>
              </a:extLst>
            </p:cNvPr>
            <p:cNvSpPr txBox="1"/>
            <p:nvPr/>
          </p:nvSpPr>
          <p:spPr>
            <a:xfrm>
              <a:off x="919970" y="3011927"/>
              <a:ext cx="636547" cy="276927"/>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March</a:t>
              </a:r>
            </a:p>
          </p:txBody>
        </p:sp>
        <p:sp>
          <p:nvSpPr>
            <p:cNvPr id="92" name="TextBox 91">
              <a:extLst>
                <a:ext uri="{FF2B5EF4-FFF2-40B4-BE49-F238E27FC236}">
                  <a16:creationId xmlns:a16="http://schemas.microsoft.com/office/drawing/2014/main" id="{DD323988-F20B-49AA-B9BC-6A3016906923}"/>
                </a:ext>
              </a:extLst>
            </p:cNvPr>
            <p:cNvSpPr txBox="1"/>
            <p:nvPr/>
          </p:nvSpPr>
          <p:spPr>
            <a:xfrm>
              <a:off x="2957703" y="3011927"/>
              <a:ext cx="535585" cy="276927"/>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April</a:t>
              </a:r>
            </a:p>
          </p:txBody>
        </p:sp>
        <p:sp>
          <p:nvSpPr>
            <p:cNvPr id="93" name="TextBox 92">
              <a:extLst>
                <a:ext uri="{FF2B5EF4-FFF2-40B4-BE49-F238E27FC236}">
                  <a16:creationId xmlns:a16="http://schemas.microsoft.com/office/drawing/2014/main" id="{269F862F-B850-4357-AD79-B43B65EEE6DC}"/>
                </a:ext>
              </a:extLst>
            </p:cNvPr>
            <p:cNvSpPr txBox="1"/>
            <p:nvPr/>
          </p:nvSpPr>
          <p:spPr>
            <a:xfrm>
              <a:off x="4696558" y="3011927"/>
              <a:ext cx="1032386" cy="276927"/>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April - June</a:t>
              </a:r>
            </a:p>
          </p:txBody>
        </p:sp>
        <p:sp>
          <p:nvSpPr>
            <p:cNvPr id="94" name="TextBox 93">
              <a:extLst>
                <a:ext uri="{FF2B5EF4-FFF2-40B4-BE49-F238E27FC236}">
                  <a16:creationId xmlns:a16="http://schemas.microsoft.com/office/drawing/2014/main" id="{B6740545-6EF2-4EDA-B9E4-1F4C7D7B1023}"/>
                </a:ext>
              </a:extLst>
            </p:cNvPr>
            <p:cNvSpPr txBox="1"/>
            <p:nvPr/>
          </p:nvSpPr>
          <p:spPr>
            <a:xfrm>
              <a:off x="6488111" y="3011891"/>
              <a:ext cx="1423788" cy="276999"/>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July - September</a:t>
              </a:r>
            </a:p>
          </p:txBody>
        </p:sp>
        <p:sp>
          <p:nvSpPr>
            <p:cNvPr id="95" name="TextBox 94">
              <a:extLst>
                <a:ext uri="{FF2B5EF4-FFF2-40B4-BE49-F238E27FC236}">
                  <a16:creationId xmlns:a16="http://schemas.microsoft.com/office/drawing/2014/main" id="{1121F949-27E3-4686-8225-889E7B9A0903}"/>
                </a:ext>
              </a:extLst>
            </p:cNvPr>
            <p:cNvSpPr txBox="1"/>
            <p:nvPr/>
          </p:nvSpPr>
          <p:spPr>
            <a:xfrm>
              <a:off x="8719018" y="3011891"/>
              <a:ext cx="936474" cy="276999"/>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Sept - Dec</a:t>
              </a:r>
            </a:p>
          </p:txBody>
        </p:sp>
        <p:sp>
          <p:nvSpPr>
            <p:cNvPr id="96" name="Freeform 630">
              <a:extLst>
                <a:ext uri="{FF2B5EF4-FFF2-40B4-BE49-F238E27FC236}">
                  <a16:creationId xmlns:a16="http://schemas.microsoft.com/office/drawing/2014/main" id="{C12F9B34-0623-4B28-BC41-A8873E5F1814}"/>
                </a:ext>
              </a:extLst>
            </p:cNvPr>
            <p:cNvSpPr>
              <a:spLocks noChangeAspect="1"/>
            </p:cNvSpPr>
            <p:nvPr/>
          </p:nvSpPr>
          <p:spPr bwMode="auto">
            <a:xfrm>
              <a:off x="1033867" y="3680657"/>
              <a:ext cx="408748" cy="422050"/>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rgbClr val="000000"/>
            </a:solidFill>
            <a:ln>
              <a:noFill/>
            </a:ln>
          </p:spPr>
          <p:txBody>
            <a:bodyPr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Subtitle 2">
              <a:extLst>
                <a:ext uri="{FF2B5EF4-FFF2-40B4-BE49-F238E27FC236}">
                  <a16:creationId xmlns:a16="http://schemas.microsoft.com/office/drawing/2014/main" id="{877829D2-E206-4497-8EFC-1B213205FE2C}"/>
                </a:ext>
              </a:extLst>
            </p:cNvPr>
            <p:cNvSpPr txBox="1">
              <a:spLocks/>
            </p:cNvSpPr>
            <p:nvPr/>
          </p:nvSpPr>
          <p:spPr>
            <a:xfrm>
              <a:off x="2053999" y="4882981"/>
              <a:ext cx="1674500" cy="458212"/>
            </a:xfrm>
            <a:prstGeom prst="rect">
              <a:avLst/>
            </a:prstGeom>
            <a:solidFill>
              <a:srgbClr val="008FD3">
                <a:lumMod val="60000"/>
                <a:lumOff val="40000"/>
              </a:srgbClr>
            </a:solidFill>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Participating in workshops</a:t>
              </a:r>
            </a:p>
          </p:txBody>
        </p:sp>
        <p:sp>
          <p:nvSpPr>
            <p:cNvPr id="98" name="Subtitle 2">
              <a:extLst>
                <a:ext uri="{FF2B5EF4-FFF2-40B4-BE49-F238E27FC236}">
                  <a16:creationId xmlns:a16="http://schemas.microsoft.com/office/drawing/2014/main" id="{784D1F1E-5B8E-497E-B6E6-16E3E0C1B99D}"/>
                </a:ext>
              </a:extLst>
            </p:cNvPr>
            <p:cNvSpPr txBox="1">
              <a:spLocks/>
            </p:cNvSpPr>
            <p:nvPr/>
          </p:nvSpPr>
          <p:spPr>
            <a:xfrm>
              <a:off x="4020559" y="4706624"/>
              <a:ext cx="1674500" cy="894114"/>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Expect some follow ups and preparing you for the next round of workshops</a:t>
              </a:r>
            </a:p>
          </p:txBody>
        </p:sp>
        <p:sp>
          <p:nvSpPr>
            <p:cNvPr id="99" name="Subtitle 2">
              <a:extLst>
                <a:ext uri="{FF2B5EF4-FFF2-40B4-BE49-F238E27FC236}">
                  <a16:creationId xmlns:a16="http://schemas.microsoft.com/office/drawing/2014/main" id="{736E8824-4F36-4980-A285-00B61AF84DC2}"/>
                </a:ext>
              </a:extLst>
            </p:cNvPr>
            <p:cNvSpPr txBox="1">
              <a:spLocks/>
            </p:cNvSpPr>
            <p:nvPr/>
          </p:nvSpPr>
          <p:spPr>
            <a:xfrm>
              <a:off x="6094414" y="1650975"/>
              <a:ext cx="1607683" cy="680587"/>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Second Round of Workshops </a:t>
              </a:r>
            </a:p>
            <a:p>
              <a:pPr marL="0" marR="0" lvl="0" indent="0" algn="ctr" defTabSz="1087310" rtl="0" eaLnBrk="1" fontAlgn="auto" latinLnBrk="0" hangingPunct="1">
                <a:lnSpc>
                  <a:spcPts val="1749"/>
                </a:lnSpc>
                <a:spcBef>
                  <a:spcPts val="0"/>
                </a:spcBef>
                <a:spcAft>
                  <a:spcPts val="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Fit - Gap</a:t>
              </a:r>
            </a:p>
          </p:txBody>
        </p:sp>
        <p:sp>
          <p:nvSpPr>
            <p:cNvPr id="100" name="Subtitle 2">
              <a:extLst>
                <a:ext uri="{FF2B5EF4-FFF2-40B4-BE49-F238E27FC236}">
                  <a16:creationId xmlns:a16="http://schemas.microsoft.com/office/drawing/2014/main" id="{B8D6DF2C-B81E-4256-9672-5CBD505D771D}"/>
                </a:ext>
              </a:extLst>
            </p:cNvPr>
            <p:cNvSpPr txBox="1">
              <a:spLocks/>
            </p:cNvSpPr>
            <p:nvPr/>
          </p:nvSpPr>
          <p:spPr>
            <a:xfrm>
              <a:off x="8000210" y="1817644"/>
              <a:ext cx="1674500" cy="462635"/>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Final SAP Configuration</a:t>
              </a:r>
            </a:p>
          </p:txBody>
        </p:sp>
        <p:sp>
          <p:nvSpPr>
            <p:cNvPr id="101" name="Subtitle 2">
              <a:extLst>
                <a:ext uri="{FF2B5EF4-FFF2-40B4-BE49-F238E27FC236}">
                  <a16:creationId xmlns:a16="http://schemas.microsoft.com/office/drawing/2014/main" id="{77A3A4B5-2E28-481A-9243-1C4EC7B10C32}"/>
                </a:ext>
              </a:extLst>
            </p:cNvPr>
            <p:cNvSpPr txBox="1">
              <a:spLocks/>
            </p:cNvSpPr>
            <p:nvPr/>
          </p:nvSpPr>
          <p:spPr>
            <a:xfrm>
              <a:off x="8016661" y="4882982"/>
              <a:ext cx="1674500" cy="458212"/>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Validation and Approval for business fit</a:t>
              </a:r>
            </a:p>
          </p:txBody>
        </p:sp>
        <p:sp>
          <p:nvSpPr>
            <p:cNvPr id="102" name="Freeform 9">
              <a:extLst>
                <a:ext uri="{FF2B5EF4-FFF2-40B4-BE49-F238E27FC236}">
                  <a16:creationId xmlns:a16="http://schemas.microsoft.com/office/drawing/2014/main" id="{3B22949D-F58B-424A-B0F4-73CD8CCC861D}"/>
                </a:ext>
              </a:extLst>
            </p:cNvPr>
            <p:cNvSpPr>
              <a:spLocks noChangeArrowheads="1"/>
            </p:cNvSpPr>
            <p:nvPr/>
          </p:nvSpPr>
          <p:spPr bwMode="auto">
            <a:xfrm>
              <a:off x="9866794" y="1444067"/>
              <a:ext cx="1809808" cy="1213920"/>
            </a:xfrm>
            <a:custGeom>
              <a:avLst/>
              <a:gdLst>
                <a:gd name="T0" fmla="*/ 4405 w 4406"/>
                <a:gd name="T1" fmla="*/ 4502 h 4503"/>
                <a:gd name="T2" fmla="*/ 0 w 4406"/>
                <a:gd name="T3" fmla="*/ 4502 h 4503"/>
                <a:gd name="T4" fmla="*/ 0 w 4406"/>
                <a:gd name="T5" fmla="*/ 0 h 4503"/>
                <a:gd name="T6" fmla="*/ 4405 w 4406"/>
                <a:gd name="T7" fmla="*/ 0 h 4503"/>
                <a:gd name="T8" fmla="*/ 4405 w 4406"/>
                <a:gd name="T9" fmla="*/ 4502 h 4503"/>
              </a:gdLst>
              <a:ahLst/>
              <a:cxnLst>
                <a:cxn ang="0">
                  <a:pos x="T0" y="T1"/>
                </a:cxn>
                <a:cxn ang="0">
                  <a:pos x="T2" y="T3"/>
                </a:cxn>
                <a:cxn ang="0">
                  <a:pos x="T4" y="T5"/>
                </a:cxn>
                <a:cxn ang="0">
                  <a:pos x="T6" y="T7"/>
                </a:cxn>
                <a:cxn ang="0">
                  <a:pos x="T8" y="T9"/>
                </a:cxn>
              </a:cxnLst>
              <a:rect l="0" t="0" r="r" b="b"/>
              <a:pathLst>
                <a:path w="4406" h="4503">
                  <a:moveTo>
                    <a:pt x="4405" y="4502"/>
                  </a:moveTo>
                  <a:lnTo>
                    <a:pt x="0" y="4502"/>
                  </a:lnTo>
                  <a:lnTo>
                    <a:pt x="0" y="0"/>
                  </a:lnTo>
                  <a:lnTo>
                    <a:pt x="4405" y="0"/>
                  </a:lnTo>
                  <a:lnTo>
                    <a:pt x="4405" y="4502"/>
                  </a:lnTo>
                </a:path>
              </a:pathLst>
            </a:custGeom>
            <a:solidFill>
              <a:srgbClr val="000000"/>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103" name="Freeform 10">
              <a:extLst>
                <a:ext uri="{FF2B5EF4-FFF2-40B4-BE49-F238E27FC236}">
                  <a16:creationId xmlns:a16="http://schemas.microsoft.com/office/drawing/2014/main" id="{41B996D7-AB1A-461E-A0A2-75E083A6DA70}"/>
                </a:ext>
              </a:extLst>
            </p:cNvPr>
            <p:cNvSpPr>
              <a:spLocks noChangeArrowheads="1"/>
            </p:cNvSpPr>
            <p:nvPr/>
          </p:nvSpPr>
          <p:spPr bwMode="auto">
            <a:xfrm>
              <a:off x="9857597" y="2792131"/>
              <a:ext cx="2331230" cy="734286"/>
            </a:xfrm>
            <a:custGeom>
              <a:avLst/>
              <a:gdLst>
                <a:gd name="T0" fmla="*/ 6025 w 6026"/>
                <a:gd name="T1" fmla="*/ 2250 h 2251"/>
                <a:gd name="T2" fmla="*/ 1621 w 6026"/>
                <a:gd name="T3" fmla="*/ 2250 h 2251"/>
                <a:gd name="T4" fmla="*/ 0 w 6026"/>
                <a:gd name="T5" fmla="*/ 0 h 2251"/>
                <a:gd name="T6" fmla="*/ 4405 w 6026"/>
                <a:gd name="T7" fmla="*/ 0 h 2251"/>
                <a:gd name="T8" fmla="*/ 6025 w 6026"/>
                <a:gd name="T9" fmla="*/ 2250 h 2251"/>
              </a:gdLst>
              <a:ahLst/>
              <a:cxnLst>
                <a:cxn ang="0">
                  <a:pos x="T0" y="T1"/>
                </a:cxn>
                <a:cxn ang="0">
                  <a:pos x="T2" y="T3"/>
                </a:cxn>
                <a:cxn ang="0">
                  <a:pos x="T4" y="T5"/>
                </a:cxn>
                <a:cxn ang="0">
                  <a:pos x="T6" y="T7"/>
                </a:cxn>
                <a:cxn ang="0">
                  <a:pos x="T8" y="T9"/>
                </a:cxn>
              </a:cxnLst>
              <a:rect l="0" t="0" r="r" b="b"/>
              <a:pathLst>
                <a:path w="6026" h="2251">
                  <a:moveTo>
                    <a:pt x="6025" y="2250"/>
                  </a:moveTo>
                  <a:lnTo>
                    <a:pt x="1621" y="2250"/>
                  </a:lnTo>
                  <a:lnTo>
                    <a:pt x="0" y="0"/>
                  </a:lnTo>
                  <a:lnTo>
                    <a:pt x="4405" y="0"/>
                  </a:lnTo>
                  <a:lnTo>
                    <a:pt x="6025" y="2250"/>
                  </a:lnTo>
                </a:path>
              </a:pathLst>
            </a:custGeom>
            <a:solidFill>
              <a:srgbClr val="000000"/>
            </a:solidFill>
            <a:ln>
              <a:noFill/>
            </a:ln>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265" b="0" i="0" u="none" strike="noStrike" kern="0" cap="none" spc="0" normalizeH="0" baseline="0" noProof="0" dirty="0">
                <a:ln>
                  <a:noFill/>
                </a:ln>
                <a:solidFill>
                  <a:srgbClr val="FFFFFF"/>
                </a:solidFill>
                <a:effectLst/>
                <a:uLnTx/>
                <a:uFillTx/>
                <a:latin typeface="Arial"/>
                <a:ea typeface="+mn-ea"/>
                <a:cs typeface="+mn-cs"/>
              </a:endParaRPr>
            </a:p>
          </p:txBody>
        </p:sp>
        <p:sp>
          <p:nvSpPr>
            <p:cNvPr id="104" name="Freeform 11">
              <a:extLst>
                <a:ext uri="{FF2B5EF4-FFF2-40B4-BE49-F238E27FC236}">
                  <a16:creationId xmlns:a16="http://schemas.microsoft.com/office/drawing/2014/main" id="{713E8A1D-C6C4-426E-A10A-F53BEAF86855}"/>
                </a:ext>
              </a:extLst>
            </p:cNvPr>
            <p:cNvSpPr>
              <a:spLocks noChangeArrowheads="1"/>
            </p:cNvSpPr>
            <p:nvPr/>
          </p:nvSpPr>
          <p:spPr bwMode="auto">
            <a:xfrm>
              <a:off x="9857597" y="3526417"/>
              <a:ext cx="2331230" cy="734286"/>
            </a:xfrm>
            <a:custGeom>
              <a:avLst/>
              <a:gdLst>
                <a:gd name="T0" fmla="*/ 6025 w 6026"/>
                <a:gd name="T1" fmla="*/ 0 h 2251"/>
                <a:gd name="T2" fmla="*/ 4405 w 6026"/>
                <a:gd name="T3" fmla="*/ 2250 h 2251"/>
                <a:gd name="T4" fmla="*/ 0 w 6026"/>
                <a:gd name="T5" fmla="*/ 2250 h 2251"/>
                <a:gd name="T6" fmla="*/ 1621 w 6026"/>
                <a:gd name="T7" fmla="*/ 0 h 2251"/>
                <a:gd name="T8" fmla="*/ 6025 w 6026"/>
                <a:gd name="T9" fmla="*/ 0 h 2251"/>
              </a:gdLst>
              <a:ahLst/>
              <a:cxnLst>
                <a:cxn ang="0">
                  <a:pos x="T0" y="T1"/>
                </a:cxn>
                <a:cxn ang="0">
                  <a:pos x="T2" y="T3"/>
                </a:cxn>
                <a:cxn ang="0">
                  <a:pos x="T4" y="T5"/>
                </a:cxn>
                <a:cxn ang="0">
                  <a:pos x="T6" y="T7"/>
                </a:cxn>
                <a:cxn ang="0">
                  <a:pos x="T8" y="T9"/>
                </a:cxn>
              </a:cxnLst>
              <a:rect l="0" t="0" r="r" b="b"/>
              <a:pathLst>
                <a:path w="6026" h="2251">
                  <a:moveTo>
                    <a:pt x="6025" y="0"/>
                  </a:moveTo>
                  <a:lnTo>
                    <a:pt x="4405" y="2250"/>
                  </a:lnTo>
                  <a:lnTo>
                    <a:pt x="0" y="2250"/>
                  </a:lnTo>
                  <a:lnTo>
                    <a:pt x="1621" y="0"/>
                  </a:lnTo>
                  <a:lnTo>
                    <a:pt x="6025" y="0"/>
                  </a:lnTo>
                </a:path>
              </a:pathLst>
            </a:custGeom>
            <a:solidFill>
              <a:srgbClr val="000000"/>
            </a:solidFill>
            <a:ln>
              <a:noFill/>
            </a:ln>
            <a:effectLst>
              <a:innerShdw blurRad="63500" dist="50800" dir="13500000">
                <a:prstClr val="black">
                  <a:alpha val="50000"/>
                </a:prstClr>
              </a:innerShdw>
            </a:effectLst>
          </p:spPr>
          <p:txBody>
            <a:bodyPr wrap="none" anchor="ctr"/>
            <a:lstStyle/>
            <a:p>
              <a:pPr marL="0" marR="0" lvl="0" indent="0" algn="l" defTabSz="1088449" rtl="0" eaLnBrk="1" fontAlgn="auto" latinLnBrk="0" hangingPunct="1">
                <a:lnSpc>
                  <a:spcPct val="100000"/>
                </a:lnSpc>
                <a:spcBef>
                  <a:spcPts val="0"/>
                </a:spcBef>
                <a:spcAft>
                  <a:spcPts val="0"/>
                </a:spcAft>
                <a:buClrTx/>
                <a:buSzTx/>
                <a:buFontTx/>
                <a:buNone/>
                <a:tabLst/>
                <a:defRPr/>
              </a:pPr>
              <a:endParaRPr kumimoji="0" lang="en-US" sz="3265" b="0" i="0" u="none" strike="noStrike" kern="0" cap="none" spc="0" normalizeH="0" baseline="0" noProof="0" dirty="0">
                <a:ln>
                  <a:noFill/>
                </a:ln>
                <a:solidFill>
                  <a:srgbClr val="FFFFFF"/>
                </a:solidFill>
                <a:effectLst/>
                <a:uLnTx/>
                <a:uFillTx/>
                <a:latin typeface="Arial"/>
                <a:ea typeface="+mn-ea"/>
                <a:cs typeface="+mn-cs"/>
              </a:endParaRPr>
            </a:p>
          </p:txBody>
        </p:sp>
        <p:sp>
          <p:nvSpPr>
            <p:cNvPr id="105" name="Freeform 12">
              <a:extLst>
                <a:ext uri="{FF2B5EF4-FFF2-40B4-BE49-F238E27FC236}">
                  <a16:creationId xmlns:a16="http://schemas.microsoft.com/office/drawing/2014/main" id="{D551544C-6A46-48CD-A23C-37910199AC25}"/>
                </a:ext>
              </a:extLst>
            </p:cNvPr>
            <p:cNvSpPr>
              <a:spLocks noChangeArrowheads="1"/>
            </p:cNvSpPr>
            <p:nvPr/>
          </p:nvSpPr>
          <p:spPr bwMode="auto">
            <a:xfrm>
              <a:off x="9857597" y="4377080"/>
              <a:ext cx="1809808" cy="1438958"/>
            </a:xfrm>
            <a:custGeom>
              <a:avLst/>
              <a:gdLst>
                <a:gd name="T0" fmla="*/ 4405 w 4406"/>
                <a:gd name="T1" fmla="*/ 4501 h 4502"/>
                <a:gd name="T2" fmla="*/ 0 w 4406"/>
                <a:gd name="T3" fmla="*/ 4501 h 4502"/>
                <a:gd name="T4" fmla="*/ 0 w 4406"/>
                <a:gd name="T5" fmla="*/ 0 h 4502"/>
                <a:gd name="T6" fmla="*/ 4405 w 4406"/>
                <a:gd name="T7" fmla="*/ 0 h 4502"/>
                <a:gd name="T8" fmla="*/ 4405 w 4406"/>
                <a:gd name="T9" fmla="*/ 4501 h 4502"/>
              </a:gdLst>
              <a:ahLst/>
              <a:cxnLst>
                <a:cxn ang="0">
                  <a:pos x="T0" y="T1"/>
                </a:cxn>
                <a:cxn ang="0">
                  <a:pos x="T2" y="T3"/>
                </a:cxn>
                <a:cxn ang="0">
                  <a:pos x="T4" y="T5"/>
                </a:cxn>
                <a:cxn ang="0">
                  <a:pos x="T6" y="T7"/>
                </a:cxn>
                <a:cxn ang="0">
                  <a:pos x="T8" y="T9"/>
                </a:cxn>
              </a:cxnLst>
              <a:rect l="0" t="0" r="r" b="b"/>
              <a:pathLst>
                <a:path w="4406" h="4502">
                  <a:moveTo>
                    <a:pt x="4405" y="4501"/>
                  </a:moveTo>
                  <a:lnTo>
                    <a:pt x="0" y="4501"/>
                  </a:lnTo>
                  <a:lnTo>
                    <a:pt x="0" y="0"/>
                  </a:lnTo>
                  <a:lnTo>
                    <a:pt x="4405" y="0"/>
                  </a:lnTo>
                  <a:lnTo>
                    <a:pt x="4405" y="4501"/>
                  </a:lnTo>
                </a:path>
              </a:pathLst>
            </a:custGeom>
            <a:solidFill>
              <a:srgbClr val="000000"/>
            </a:solidFill>
            <a:ln>
              <a:noFill/>
            </a:ln>
            <a:effectLst/>
          </p:spPr>
          <p:txBody>
            <a:bodyPr wrap="none" anchor="ctr"/>
            <a:lstStyle/>
            <a:p>
              <a:pPr marL="0" marR="0" lvl="0" indent="0" algn="ctr" defTabSz="1088449" rtl="0" eaLnBrk="1" fontAlgn="auto" latinLnBrk="0" hangingPunct="1">
                <a:lnSpc>
                  <a:spcPct val="100000"/>
                </a:lnSpc>
                <a:spcBef>
                  <a:spcPts val="0"/>
                </a:spcBef>
                <a:spcAft>
                  <a:spcPts val="0"/>
                </a:spcAft>
                <a:buClrTx/>
                <a:buSzTx/>
                <a:buFontTx/>
                <a:buNone/>
                <a:tabLst/>
                <a:defRPr/>
              </a:pPr>
              <a:endParaRPr kumimoji="0" lang="en-US" sz="2799" b="0" i="0" u="none" strike="noStrike" kern="0" cap="none" spc="0" normalizeH="0" baseline="0" noProof="0" dirty="0">
                <a:ln>
                  <a:noFill/>
                </a:ln>
                <a:solidFill>
                  <a:srgbClr val="FFFFFF"/>
                </a:solidFill>
                <a:effectLst/>
                <a:uLnTx/>
                <a:uFillTx/>
                <a:latin typeface="Arial"/>
                <a:ea typeface="+mn-ea"/>
                <a:cs typeface="+mn-cs"/>
              </a:endParaRPr>
            </a:p>
          </p:txBody>
        </p:sp>
        <p:sp>
          <p:nvSpPr>
            <p:cNvPr id="106" name="Subtitle 2">
              <a:extLst>
                <a:ext uri="{FF2B5EF4-FFF2-40B4-BE49-F238E27FC236}">
                  <a16:creationId xmlns:a16="http://schemas.microsoft.com/office/drawing/2014/main" id="{88E50D6B-B5ED-48B9-81C0-08B9FC7C3C7D}"/>
                </a:ext>
              </a:extLst>
            </p:cNvPr>
            <p:cNvSpPr txBox="1">
              <a:spLocks/>
            </p:cNvSpPr>
            <p:nvPr/>
          </p:nvSpPr>
          <p:spPr>
            <a:xfrm>
              <a:off x="9925250" y="1797724"/>
              <a:ext cx="1674500" cy="462635"/>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Demos and Walkthrough</a:t>
              </a:r>
            </a:p>
          </p:txBody>
        </p:sp>
        <p:sp>
          <p:nvSpPr>
            <p:cNvPr id="107" name="TextBox 106">
              <a:extLst>
                <a:ext uri="{FF2B5EF4-FFF2-40B4-BE49-F238E27FC236}">
                  <a16:creationId xmlns:a16="http://schemas.microsoft.com/office/drawing/2014/main" id="{7311F85B-3087-4FA2-875F-D96F8ACF1CF3}"/>
                </a:ext>
              </a:extLst>
            </p:cNvPr>
            <p:cNvSpPr txBox="1"/>
            <p:nvPr/>
          </p:nvSpPr>
          <p:spPr>
            <a:xfrm>
              <a:off x="10427772" y="3018682"/>
              <a:ext cx="1156087" cy="276999"/>
            </a:xfrm>
            <a:prstGeom prst="rect">
              <a:avLst/>
            </a:prstGeom>
            <a:noFill/>
          </p:spPr>
          <p:txBody>
            <a:bodyPr wrap="non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January 2022</a:t>
              </a:r>
            </a:p>
          </p:txBody>
        </p:sp>
        <p:sp>
          <p:nvSpPr>
            <p:cNvPr id="108" name="Subtitle 2">
              <a:extLst>
                <a:ext uri="{FF2B5EF4-FFF2-40B4-BE49-F238E27FC236}">
                  <a16:creationId xmlns:a16="http://schemas.microsoft.com/office/drawing/2014/main" id="{A22B3033-F9C9-4A8D-9854-53F50978441C}"/>
                </a:ext>
              </a:extLst>
            </p:cNvPr>
            <p:cNvSpPr txBox="1">
              <a:spLocks/>
            </p:cNvSpPr>
            <p:nvPr/>
          </p:nvSpPr>
          <p:spPr>
            <a:xfrm>
              <a:off x="2001860" y="1797852"/>
              <a:ext cx="1674500" cy="462635"/>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First Round of Workshops</a:t>
              </a:r>
            </a:p>
          </p:txBody>
        </p:sp>
        <p:sp>
          <p:nvSpPr>
            <p:cNvPr id="109" name="Subtitle 2">
              <a:extLst>
                <a:ext uri="{FF2B5EF4-FFF2-40B4-BE49-F238E27FC236}">
                  <a16:creationId xmlns:a16="http://schemas.microsoft.com/office/drawing/2014/main" id="{ED35BAC5-E69A-42EA-A0E1-5A6A22B743B5}"/>
                </a:ext>
              </a:extLst>
            </p:cNvPr>
            <p:cNvSpPr txBox="1">
              <a:spLocks/>
            </p:cNvSpPr>
            <p:nvPr/>
          </p:nvSpPr>
          <p:spPr>
            <a:xfrm>
              <a:off x="4008295" y="1652603"/>
              <a:ext cx="1674500" cy="680587"/>
            </a:xfrm>
            <a:prstGeom prst="rect">
              <a:avLst/>
            </a:prstGeom>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20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SAP – Build and Configure First Iteration </a:t>
              </a:r>
            </a:p>
          </p:txBody>
        </p:sp>
        <p:sp>
          <p:nvSpPr>
            <p:cNvPr id="110" name="Subtitle 2">
              <a:extLst>
                <a:ext uri="{FF2B5EF4-FFF2-40B4-BE49-F238E27FC236}">
                  <a16:creationId xmlns:a16="http://schemas.microsoft.com/office/drawing/2014/main" id="{3DBC0167-1F34-4CDD-882D-44C960D86A37}"/>
                </a:ext>
              </a:extLst>
            </p:cNvPr>
            <p:cNvSpPr txBox="1">
              <a:spLocks/>
            </p:cNvSpPr>
            <p:nvPr/>
          </p:nvSpPr>
          <p:spPr>
            <a:xfrm>
              <a:off x="5998915" y="4892070"/>
              <a:ext cx="1735489" cy="458212"/>
            </a:xfrm>
            <a:prstGeom prst="rect">
              <a:avLst/>
            </a:prstGeom>
            <a:solidFill>
              <a:srgbClr val="C00000"/>
            </a:solidFill>
            <a:ln>
              <a:solidFill>
                <a:srgbClr val="C00000"/>
              </a:solidFill>
            </a:ln>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90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2</a:t>
              </a:r>
              <a:r>
                <a:rPr kumimoji="0" lang="en-US" sz="1050" b="1" i="0" u="none" strike="noStrike" kern="1200" cap="none" spc="0" normalizeH="0" baseline="3000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nd</a:t>
              </a: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 round of workshops Fit -Gap</a:t>
              </a:r>
            </a:p>
          </p:txBody>
        </p:sp>
        <p:sp>
          <p:nvSpPr>
            <p:cNvPr id="111" name="Subtitle 2">
              <a:extLst>
                <a:ext uri="{FF2B5EF4-FFF2-40B4-BE49-F238E27FC236}">
                  <a16:creationId xmlns:a16="http://schemas.microsoft.com/office/drawing/2014/main" id="{0CDD2089-54C3-4ABB-851E-1CCAA32CFC6C}"/>
                </a:ext>
              </a:extLst>
            </p:cNvPr>
            <p:cNvSpPr txBox="1">
              <a:spLocks/>
            </p:cNvSpPr>
            <p:nvPr/>
          </p:nvSpPr>
          <p:spPr>
            <a:xfrm>
              <a:off x="9934447" y="4907810"/>
              <a:ext cx="1674500" cy="458212"/>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ts val="1749"/>
                </a:lnSpc>
                <a:spcBef>
                  <a:spcPts val="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Participate in Demo Workshops</a:t>
              </a:r>
            </a:p>
          </p:txBody>
        </p:sp>
        <p:sp>
          <p:nvSpPr>
            <p:cNvPr id="112" name="TextBox 111">
              <a:extLst>
                <a:ext uri="{FF2B5EF4-FFF2-40B4-BE49-F238E27FC236}">
                  <a16:creationId xmlns:a16="http://schemas.microsoft.com/office/drawing/2014/main" id="{50A508DB-46FB-44B0-B8A9-956E2C7BF760}"/>
                </a:ext>
              </a:extLst>
            </p:cNvPr>
            <p:cNvSpPr txBox="1"/>
            <p:nvPr/>
          </p:nvSpPr>
          <p:spPr>
            <a:xfrm>
              <a:off x="5078492" y="970852"/>
              <a:ext cx="2291414" cy="369236"/>
            </a:xfrm>
            <a:prstGeom prst="rect">
              <a:avLst/>
            </a:prstGeom>
            <a:noFill/>
          </p:spPr>
          <p:txBody>
            <a:bodyPr wrap="square" rtlCol="0">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000000"/>
                  </a:solidFill>
                  <a:effectLst/>
                  <a:uLnTx/>
                  <a:uFillTx/>
                  <a:latin typeface="Arial"/>
                  <a:ea typeface="+mn-ea"/>
                  <a:cs typeface="+mn-cs"/>
                </a:rPr>
                <a:t>Process</a:t>
              </a:r>
            </a:p>
          </p:txBody>
        </p:sp>
        <p:cxnSp>
          <p:nvCxnSpPr>
            <p:cNvPr id="113" name="Straight Arrow Connector 112">
              <a:extLst>
                <a:ext uri="{FF2B5EF4-FFF2-40B4-BE49-F238E27FC236}">
                  <a16:creationId xmlns:a16="http://schemas.microsoft.com/office/drawing/2014/main" id="{CD5E26AA-DD77-4ABD-B241-8E4AD3630ED2}"/>
                </a:ext>
              </a:extLst>
            </p:cNvPr>
            <p:cNvCxnSpPr>
              <a:cxnSpLocks/>
              <a:stCxn id="112" idx="1"/>
            </p:cNvCxnSpPr>
            <p:nvPr/>
          </p:nvCxnSpPr>
          <p:spPr>
            <a:xfrm flipH="1" flipV="1">
              <a:off x="1033869" y="1148214"/>
              <a:ext cx="4044623" cy="7256"/>
            </a:xfrm>
            <a:prstGeom prst="straightConnector1">
              <a:avLst/>
            </a:prstGeom>
            <a:noFill/>
            <a:ln w="10000" cap="flat" cmpd="sng" algn="ctr">
              <a:solidFill>
                <a:srgbClr val="008FD3"/>
              </a:solidFill>
              <a:prstDash val="solid"/>
              <a:tailEnd type="triangle"/>
            </a:ln>
            <a:effectLst/>
          </p:spPr>
        </p:cxnSp>
        <p:cxnSp>
          <p:nvCxnSpPr>
            <p:cNvPr id="114" name="Straight Arrow Connector 113">
              <a:extLst>
                <a:ext uri="{FF2B5EF4-FFF2-40B4-BE49-F238E27FC236}">
                  <a16:creationId xmlns:a16="http://schemas.microsoft.com/office/drawing/2014/main" id="{92A5C8D3-D59E-4B8E-9758-AF7C64511C67}"/>
                </a:ext>
              </a:extLst>
            </p:cNvPr>
            <p:cNvCxnSpPr>
              <a:cxnSpLocks/>
            </p:cNvCxnSpPr>
            <p:nvPr/>
          </p:nvCxnSpPr>
          <p:spPr>
            <a:xfrm flipV="1">
              <a:off x="6867748" y="1148215"/>
              <a:ext cx="4155463" cy="7255"/>
            </a:xfrm>
            <a:prstGeom prst="straightConnector1">
              <a:avLst/>
            </a:prstGeom>
            <a:noFill/>
            <a:ln w="10000" cap="flat" cmpd="sng" algn="ctr">
              <a:solidFill>
                <a:srgbClr val="008FD3"/>
              </a:solidFill>
              <a:prstDash val="solid"/>
              <a:tailEnd type="triangle"/>
            </a:ln>
            <a:effectLst/>
          </p:spPr>
        </p:cxnSp>
        <p:sp>
          <p:nvSpPr>
            <p:cNvPr id="115" name="TextBox 114">
              <a:extLst>
                <a:ext uri="{FF2B5EF4-FFF2-40B4-BE49-F238E27FC236}">
                  <a16:creationId xmlns:a16="http://schemas.microsoft.com/office/drawing/2014/main" id="{AF493450-36AB-48E3-B459-3D829D5F3DD7}"/>
                </a:ext>
              </a:extLst>
            </p:cNvPr>
            <p:cNvSpPr txBox="1"/>
            <p:nvPr/>
          </p:nvSpPr>
          <p:spPr>
            <a:xfrm>
              <a:off x="3546453" y="5938493"/>
              <a:ext cx="5632030" cy="369236"/>
            </a:xfrm>
            <a:prstGeom prst="rect">
              <a:avLst/>
            </a:prstGeom>
            <a:noFill/>
          </p:spPr>
          <p:txBody>
            <a:bodyPr wrap="square" rtlCol="0">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CA" sz="1799" b="1" i="0" u="none" strike="noStrike" kern="0" cap="none" spc="0" normalizeH="0" baseline="0" noProof="0" dirty="0">
                  <a:ln>
                    <a:noFill/>
                  </a:ln>
                  <a:solidFill>
                    <a:srgbClr val="000000"/>
                  </a:solidFill>
                  <a:effectLst/>
                  <a:uLnTx/>
                  <a:uFillTx/>
                  <a:latin typeface="Arial"/>
                  <a:ea typeface="+mn-ea"/>
                  <a:cs typeface="+mn-cs"/>
                </a:rPr>
                <a:t>Business Engagement</a:t>
              </a:r>
            </a:p>
          </p:txBody>
        </p:sp>
        <p:cxnSp>
          <p:nvCxnSpPr>
            <p:cNvPr id="116" name="Straight Arrow Connector 115">
              <a:extLst>
                <a:ext uri="{FF2B5EF4-FFF2-40B4-BE49-F238E27FC236}">
                  <a16:creationId xmlns:a16="http://schemas.microsoft.com/office/drawing/2014/main" id="{89330A37-4A3E-4C8D-B435-32DF9301066F}"/>
                </a:ext>
              </a:extLst>
            </p:cNvPr>
            <p:cNvCxnSpPr>
              <a:cxnSpLocks/>
              <a:stCxn id="115" idx="1"/>
            </p:cNvCxnSpPr>
            <p:nvPr/>
          </p:nvCxnSpPr>
          <p:spPr>
            <a:xfrm flipH="1" flipV="1">
              <a:off x="640053" y="6119315"/>
              <a:ext cx="2906400" cy="3796"/>
            </a:xfrm>
            <a:prstGeom prst="straightConnector1">
              <a:avLst/>
            </a:prstGeom>
            <a:noFill/>
            <a:ln w="10000" cap="flat" cmpd="sng" algn="ctr">
              <a:solidFill>
                <a:srgbClr val="008FD3"/>
              </a:solidFill>
              <a:prstDash val="solid"/>
              <a:tailEnd type="triangle"/>
            </a:ln>
            <a:effectLst/>
          </p:spPr>
        </p:cxnSp>
        <p:cxnSp>
          <p:nvCxnSpPr>
            <p:cNvPr id="117" name="Straight Arrow Connector 116">
              <a:extLst>
                <a:ext uri="{FF2B5EF4-FFF2-40B4-BE49-F238E27FC236}">
                  <a16:creationId xmlns:a16="http://schemas.microsoft.com/office/drawing/2014/main" id="{DD49A2DA-AF17-42A4-AA8B-7951D8E7B0C4}"/>
                </a:ext>
              </a:extLst>
            </p:cNvPr>
            <p:cNvCxnSpPr>
              <a:cxnSpLocks/>
            </p:cNvCxnSpPr>
            <p:nvPr/>
          </p:nvCxnSpPr>
          <p:spPr>
            <a:xfrm>
              <a:off x="7555959" y="6144559"/>
              <a:ext cx="3687033" cy="0"/>
            </a:xfrm>
            <a:prstGeom prst="straightConnector1">
              <a:avLst/>
            </a:prstGeom>
            <a:noFill/>
            <a:ln w="10000" cap="flat" cmpd="sng" algn="ctr">
              <a:solidFill>
                <a:srgbClr val="008FD3"/>
              </a:solidFill>
              <a:prstDash val="solid"/>
              <a:tailEnd type="triangle"/>
            </a:ln>
            <a:effectLst/>
          </p:spPr>
        </p:cxnSp>
        <p:pic>
          <p:nvPicPr>
            <p:cNvPr id="118" name="Graphic 117" descr="Presentation with checklist">
              <a:extLst>
                <a:ext uri="{FF2B5EF4-FFF2-40B4-BE49-F238E27FC236}">
                  <a16:creationId xmlns:a16="http://schemas.microsoft.com/office/drawing/2014/main" id="{8C7A08CF-03C8-4357-AF79-A603CC52C4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6332" y="3597693"/>
              <a:ext cx="604272" cy="604272"/>
            </a:xfrm>
            <a:prstGeom prst="rect">
              <a:avLst/>
            </a:prstGeom>
          </p:spPr>
        </p:pic>
        <p:pic>
          <p:nvPicPr>
            <p:cNvPr id="119" name="Graphic 118" descr="Customer review">
              <a:extLst>
                <a:ext uri="{FF2B5EF4-FFF2-40B4-BE49-F238E27FC236}">
                  <a16:creationId xmlns:a16="http://schemas.microsoft.com/office/drawing/2014/main" id="{04A5E567-4E0F-4B13-BBBA-755A9ABDC4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2167" y="3557202"/>
              <a:ext cx="734286" cy="734286"/>
            </a:xfrm>
            <a:prstGeom prst="rect">
              <a:avLst/>
            </a:prstGeom>
          </p:spPr>
        </p:pic>
        <p:pic>
          <p:nvPicPr>
            <p:cNvPr id="120" name="Graphic 119" descr="Customer review">
              <a:extLst>
                <a:ext uri="{FF2B5EF4-FFF2-40B4-BE49-F238E27FC236}">
                  <a16:creationId xmlns:a16="http://schemas.microsoft.com/office/drawing/2014/main" id="{B813140B-9CB3-4013-A4D0-AEF43EC54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7749" y="3557202"/>
              <a:ext cx="688210" cy="688210"/>
            </a:xfrm>
            <a:prstGeom prst="rect">
              <a:avLst/>
            </a:prstGeom>
          </p:spPr>
        </p:pic>
        <p:pic>
          <p:nvPicPr>
            <p:cNvPr id="121" name="Graphic 120" descr="Workflow">
              <a:extLst>
                <a:ext uri="{FF2B5EF4-FFF2-40B4-BE49-F238E27FC236}">
                  <a16:creationId xmlns:a16="http://schemas.microsoft.com/office/drawing/2014/main" id="{65185881-515A-45D7-8E0B-DE8C575760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9190" y="3526417"/>
              <a:ext cx="795046" cy="795046"/>
            </a:xfrm>
            <a:prstGeom prst="rect">
              <a:avLst/>
            </a:prstGeom>
          </p:spPr>
        </p:pic>
        <p:pic>
          <p:nvPicPr>
            <p:cNvPr id="122" name="Graphic 121" descr="Workflow">
              <a:extLst>
                <a:ext uri="{FF2B5EF4-FFF2-40B4-BE49-F238E27FC236}">
                  <a16:creationId xmlns:a16="http://schemas.microsoft.com/office/drawing/2014/main" id="{FA49C911-3491-471F-94E2-616DB69334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12053" y="3477115"/>
              <a:ext cx="848383" cy="848383"/>
            </a:xfrm>
            <a:prstGeom prst="rect">
              <a:avLst/>
            </a:prstGeom>
          </p:spPr>
        </p:pic>
      </p:grpSp>
      <p:sp>
        <p:nvSpPr>
          <p:cNvPr id="123" name="TextBox 122">
            <a:extLst>
              <a:ext uri="{FF2B5EF4-FFF2-40B4-BE49-F238E27FC236}">
                <a16:creationId xmlns:a16="http://schemas.microsoft.com/office/drawing/2014/main" id="{1EE825C7-5FD9-4FAA-A682-7322B7F63C64}"/>
              </a:ext>
            </a:extLst>
          </p:cNvPr>
          <p:cNvSpPr txBox="1"/>
          <p:nvPr/>
        </p:nvSpPr>
        <p:spPr>
          <a:xfrm>
            <a:off x="4189985" y="1614107"/>
            <a:ext cx="979102" cy="461665"/>
          </a:xfrm>
          <a:prstGeom prst="rect">
            <a:avLst/>
          </a:prstGeom>
          <a:noFill/>
        </p:spPr>
        <p:txBody>
          <a:bodyPr wrap="square" rtlCol="0" anchor="ctr" anchorCtr="0">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League Spartan" charset="0"/>
                <a:cs typeface="Poppins" pitchFamily="2" charset="77"/>
              </a:rPr>
              <a:t>Discovery Analysis</a:t>
            </a:r>
          </a:p>
        </p:txBody>
      </p:sp>
      <p:sp>
        <p:nvSpPr>
          <p:cNvPr id="126" name="Subtitle 2">
            <a:extLst>
              <a:ext uri="{FF2B5EF4-FFF2-40B4-BE49-F238E27FC236}">
                <a16:creationId xmlns:a16="http://schemas.microsoft.com/office/drawing/2014/main" id="{D23B73D8-9237-47B5-8B11-7BC5DE94169F}"/>
              </a:ext>
            </a:extLst>
          </p:cNvPr>
          <p:cNvSpPr txBox="1">
            <a:spLocks/>
          </p:cNvSpPr>
          <p:nvPr/>
        </p:nvSpPr>
        <p:spPr>
          <a:xfrm>
            <a:off x="4189985" y="4687364"/>
            <a:ext cx="979102" cy="530902"/>
          </a:xfrm>
          <a:prstGeom prst="rect">
            <a:avLst/>
          </a:prstGeom>
          <a:solidFill>
            <a:srgbClr val="004769"/>
          </a:solidFill>
          <a:ln>
            <a:solidFill>
              <a:srgbClr val="004769"/>
            </a:solidFill>
          </a:ln>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310" rtl="0" eaLnBrk="1" fontAlgn="auto" latinLnBrk="0" hangingPunct="1">
              <a:lnSpc>
                <a:spcPct val="100000"/>
              </a:lnSpc>
              <a:spcBef>
                <a:spcPts val="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Upgrade to S/4 2020 </a:t>
            </a:r>
          </a:p>
          <a:p>
            <a:pPr marL="0" marR="0" lvl="0" indent="0" algn="ctr" defTabSz="1087310" rtl="0" eaLnBrk="1" fontAlgn="auto" latinLnBrk="0" hangingPunct="1">
              <a:lnSpc>
                <a:spcPct val="100000"/>
              </a:lnSpc>
              <a:spcBef>
                <a:spcPts val="0"/>
              </a:spcBef>
              <a:spcAft>
                <a:spcPts val="0"/>
              </a:spcAft>
              <a:buClrTx/>
              <a:buSzTx/>
              <a:buFont typeface="Arial"/>
              <a:buNone/>
              <a:tabLst/>
              <a:defRPr/>
            </a:pPr>
            <a:r>
              <a:rPr kumimoji="0" lang="en-US" sz="1050" b="1" i="0" u="none" strike="noStrike" kern="1200" cap="none" spc="0" normalizeH="0" baseline="0" noProof="0" dirty="0">
                <a:ln>
                  <a:noFill/>
                </a:ln>
                <a:solidFill>
                  <a:srgbClr val="FFFFFF"/>
                </a:solidFill>
                <a:effectLst/>
                <a:uLnTx/>
                <a:uFillTx/>
                <a:latin typeface="Arial"/>
                <a:ea typeface="Lato Light" panose="020F0502020204030203" pitchFamily="34" charset="0"/>
                <a:cs typeface="Mukta ExtraLight" panose="020B0000000000000000" pitchFamily="34" charset="77"/>
              </a:rPr>
              <a:t>FPS 01</a:t>
            </a:r>
          </a:p>
        </p:txBody>
      </p:sp>
      <p:sp>
        <p:nvSpPr>
          <p:cNvPr id="3" name="Slide Number Placeholder 2">
            <a:extLst>
              <a:ext uri="{FF2B5EF4-FFF2-40B4-BE49-F238E27FC236}">
                <a16:creationId xmlns:a16="http://schemas.microsoft.com/office/drawing/2014/main" id="{1204B787-5D84-408A-B249-80FE6242A2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B3758-4190-4C61-98A0-D312FECA2A3C}"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60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D970C1-68BF-4963-B0F0-65437637F99F}"/>
              </a:ext>
            </a:extLst>
          </p:cNvPr>
          <p:cNvPicPr>
            <a:picLocks noChangeAspect="1"/>
          </p:cNvPicPr>
          <p:nvPr/>
        </p:nvPicPr>
        <p:blipFill>
          <a:blip r:embed="rId3"/>
          <a:stretch>
            <a:fillRect/>
          </a:stretch>
        </p:blipFill>
        <p:spPr>
          <a:xfrm>
            <a:off x="692443" y="1430837"/>
            <a:ext cx="10458450" cy="3533775"/>
          </a:xfrm>
          <a:prstGeom prst="rect">
            <a:avLst/>
          </a:prstGeom>
        </p:spPr>
      </p:pic>
      <p:sp>
        <p:nvSpPr>
          <p:cNvPr id="5" name="Title 4"/>
          <p:cNvSpPr>
            <a:spLocks noGrp="1"/>
          </p:cNvSpPr>
          <p:nvPr>
            <p:ph type="title"/>
          </p:nvPr>
        </p:nvSpPr>
        <p:spPr bwMode="gray">
          <a:xfrm>
            <a:off x="1115517" y="323815"/>
            <a:ext cx="4107883" cy="369332"/>
          </a:xfrm>
        </p:spPr>
        <p:txBody>
          <a:bodyPr/>
          <a:lstStyle/>
          <a:p>
            <a:r>
              <a:rPr lang="en-US" dirty="0"/>
              <a:t>Workshop Plan</a:t>
            </a:r>
          </a:p>
        </p:txBody>
      </p:sp>
      <p:sp>
        <p:nvSpPr>
          <p:cNvPr id="16" name="Arrow: Right 15">
            <a:extLst>
              <a:ext uri="{FF2B5EF4-FFF2-40B4-BE49-F238E27FC236}">
                <a16:creationId xmlns:a16="http://schemas.microsoft.com/office/drawing/2014/main" id="{2C88C0AB-563B-468C-B0B8-15DBF95F89D3}"/>
              </a:ext>
            </a:extLst>
          </p:cNvPr>
          <p:cNvSpPr/>
          <p:nvPr/>
        </p:nvSpPr>
        <p:spPr bwMode="gray">
          <a:xfrm>
            <a:off x="1115517" y="5426263"/>
            <a:ext cx="10169103" cy="510043"/>
          </a:xfrm>
          <a:prstGeom prst="rightArrow">
            <a:avLst/>
          </a:prstGeom>
          <a:solidFill>
            <a:srgbClr val="002060"/>
          </a:solidFill>
          <a:ln w="25400" algn="ctr">
            <a:solidFill>
              <a:srgbClr val="002060"/>
            </a:solidFill>
            <a:miter lim="800000"/>
            <a:headEnd/>
            <a:tailEnd/>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tabLst/>
              <a:defRPr/>
            </a:pPr>
            <a:endParaRPr kumimoji="0" lang="en-US" sz="1400" b="0" i="0" u="none" strike="noStrike" kern="0" cap="none" spc="0" normalizeH="0" baseline="0" noProof="0" dirty="0">
              <a:ln>
                <a:noFill/>
              </a:ln>
              <a:solidFill>
                <a:srgbClr val="000000">
                  <a:lumMod val="75000"/>
                  <a:lumOff val="25000"/>
                </a:srgbClr>
              </a:solidFill>
              <a:effectLst/>
              <a:uLnTx/>
              <a:uFillTx/>
              <a:latin typeface="Arial"/>
              <a:ea typeface="Arial Unicode MS" pitchFamily="34" charset="-128"/>
              <a:cs typeface="Arial Unicode MS" pitchFamily="34" charset="-128"/>
            </a:endParaRPr>
          </a:p>
        </p:txBody>
      </p:sp>
      <p:sp>
        <p:nvSpPr>
          <p:cNvPr id="18" name="Callout: Bent Line with Accent Bar 17">
            <a:extLst>
              <a:ext uri="{FF2B5EF4-FFF2-40B4-BE49-F238E27FC236}">
                <a16:creationId xmlns:a16="http://schemas.microsoft.com/office/drawing/2014/main" id="{76633916-837D-4EFB-8033-14ECB72FBAE7}"/>
              </a:ext>
            </a:extLst>
          </p:cNvPr>
          <p:cNvSpPr/>
          <p:nvPr/>
        </p:nvSpPr>
        <p:spPr bwMode="gray">
          <a:xfrm>
            <a:off x="6917852" y="1108620"/>
            <a:ext cx="1114541" cy="182784"/>
          </a:xfrm>
          <a:prstGeom prst="accentCallout2">
            <a:avLst>
              <a:gd name="adj1" fmla="val 18750"/>
              <a:gd name="adj2" fmla="val -8333"/>
              <a:gd name="adj3" fmla="val 18750"/>
              <a:gd name="adj4" fmla="val -16667"/>
              <a:gd name="adj5" fmla="val 186595"/>
              <a:gd name="adj6" fmla="val -21502"/>
            </a:avLst>
          </a:prstGeom>
          <a:noFill/>
          <a:ln w="12700" algn="ctr">
            <a:solidFill>
              <a:srgbClr val="FF0000"/>
            </a:solidFill>
            <a:miter lim="800000"/>
            <a:headEnd/>
            <a:tailEnd/>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Fiscal year end</a:t>
            </a:r>
          </a:p>
        </p:txBody>
      </p:sp>
      <p:sp>
        <p:nvSpPr>
          <p:cNvPr id="37" name="TextBox 36"/>
          <p:cNvSpPr txBox="1"/>
          <p:nvPr/>
        </p:nvSpPr>
        <p:spPr>
          <a:xfrm>
            <a:off x="11150893" y="5527395"/>
            <a:ext cx="1000145" cy="307777"/>
          </a:xfrm>
          <a:prstGeom prst="rect">
            <a:avLst/>
          </a:prstGeom>
          <a:noFill/>
        </p:spPr>
        <p:txBody>
          <a:bodyPr wrap="square" lIns="0" tIns="0" rIns="0" bIns="0" rtlCol="0">
            <a:spAutoFit/>
          </a:bodyPr>
          <a:lstStyle/>
          <a:p>
            <a:pPr marL="0" marR="0" lvl="0" indent="0" algn="ctr" defTabSz="1088122" rtl="0" eaLnBrk="1" fontAlgn="base" latinLnBrk="0" hangingPunct="1">
              <a:lnSpc>
                <a:spcPct val="100000"/>
              </a:lnSpc>
              <a:spcBef>
                <a:spcPct val="50000"/>
              </a:spcBef>
              <a:spcAft>
                <a:spcPct val="0"/>
              </a:spcAft>
              <a:buClr>
                <a:srgbClr val="F0AB00"/>
              </a:buClr>
              <a:buSzPct val="80000"/>
              <a:buFontTx/>
              <a:buNone/>
              <a:tabLst/>
              <a:defRPr/>
            </a:pPr>
            <a:r>
              <a:rPr kumimoji="0" lang="en-US" sz="8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Release 2</a:t>
            </a:r>
          </a:p>
          <a:p>
            <a:pPr marL="0" marR="0" lvl="0" indent="0" algn="ctr" defTabSz="1088122" rtl="0" eaLnBrk="1" fontAlgn="base" latinLnBrk="0" hangingPunct="1">
              <a:lnSpc>
                <a:spcPct val="100000"/>
              </a:lnSpc>
              <a:spcBef>
                <a:spcPct val="50000"/>
              </a:spcBef>
              <a:spcAft>
                <a:spcPct val="0"/>
              </a:spcAft>
              <a:buClr>
                <a:srgbClr val="F0AB00"/>
              </a:buClr>
              <a:buSzPct val="80000"/>
              <a:buFontTx/>
              <a:buNone/>
              <a:tabLst/>
              <a:defRPr/>
            </a:pPr>
            <a:r>
              <a:rPr lang="en-US" sz="800" b="1" kern="0" dirty="0">
                <a:solidFill>
                  <a:srgbClr val="000000"/>
                </a:solidFill>
                <a:latin typeface="Arial"/>
                <a:ea typeface="Arial Unicode MS" pitchFamily="34" charset="-128"/>
                <a:cs typeface="Arial Unicode MS" pitchFamily="34" charset="-128"/>
              </a:rPr>
              <a:t>December</a:t>
            </a:r>
            <a:r>
              <a:rPr kumimoji="0" lang="en-US" sz="8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2021</a:t>
            </a:r>
            <a:endParaRPr kumimoji="0" lang="en-CA" sz="800" b="1"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B3E6B31D-D639-483F-BCE1-4DF4A002EDD6}"/>
              </a:ext>
            </a:extLst>
          </p:cNvPr>
          <p:cNvSpPr/>
          <p:nvPr/>
        </p:nvSpPr>
        <p:spPr>
          <a:xfrm>
            <a:off x="1251946" y="3077709"/>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sp>
        <p:nvSpPr>
          <p:cNvPr id="19" name="Rectangle 18">
            <a:extLst>
              <a:ext uri="{FF2B5EF4-FFF2-40B4-BE49-F238E27FC236}">
                <a16:creationId xmlns:a16="http://schemas.microsoft.com/office/drawing/2014/main" id="{E10F644C-A7B7-48BF-A39D-E238F249F929}"/>
              </a:ext>
            </a:extLst>
          </p:cNvPr>
          <p:cNvSpPr/>
          <p:nvPr/>
        </p:nvSpPr>
        <p:spPr>
          <a:xfrm>
            <a:off x="1238662" y="2886775"/>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sp>
        <p:nvSpPr>
          <p:cNvPr id="20" name="Rectangle 19">
            <a:extLst>
              <a:ext uri="{FF2B5EF4-FFF2-40B4-BE49-F238E27FC236}">
                <a16:creationId xmlns:a16="http://schemas.microsoft.com/office/drawing/2014/main" id="{D627826D-E780-4EE4-A1CE-18C9C7FBB85C}"/>
              </a:ext>
            </a:extLst>
          </p:cNvPr>
          <p:cNvSpPr/>
          <p:nvPr/>
        </p:nvSpPr>
        <p:spPr>
          <a:xfrm>
            <a:off x="1238662" y="3460704"/>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sp>
        <p:nvSpPr>
          <p:cNvPr id="21" name="Rectangle 20">
            <a:extLst>
              <a:ext uri="{FF2B5EF4-FFF2-40B4-BE49-F238E27FC236}">
                <a16:creationId xmlns:a16="http://schemas.microsoft.com/office/drawing/2014/main" id="{3077197A-5B07-4234-9259-C6AE2B06D741}"/>
              </a:ext>
            </a:extLst>
          </p:cNvPr>
          <p:cNvSpPr/>
          <p:nvPr/>
        </p:nvSpPr>
        <p:spPr>
          <a:xfrm>
            <a:off x="1240167" y="3268643"/>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grpSp>
        <p:nvGrpSpPr>
          <p:cNvPr id="22" name="Group 21">
            <a:extLst>
              <a:ext uri="{FF2B5EF4-FFF2-40B4-BE49-F238E27FC236}">
                <a16:creationId xmlns:a16="http://schemas.microsoft.com/office/drawing/2014/main" id="{FEC0C423-3F96-4191-A19C-8A7D4FC2026C}"/>
              </a:ext>
            </a:extLst>
          </p:cNvPr>
          <p:cNvGrpSpPr/>
          <p:nvPr/>
        </p:nvGrpSpPr>
        <p:grpSpPr>
          <a:xfrm>
            <a:off x="4215462" y="807814"/>
            <a:ext cx="696324" cy="5027358"/>
            <a:chOff x="3886978" y="1226115"/>
            <a:chExt cx="696686" cy="4871572"/>
          </a:xfrm>
        </p:grpSpPr>
        <p:cxnSp>
          <p:nvCxnSpPr>
            <p:cNvPr id="23" name="Straight Connector 22">
              <a:extLst>
                <a:ext uri="{FF2B5EF4-FFF2-40B4-BE49-F238E27FC236}">
                  <a16:creationId xmlns:a16="http://schemas.microsoft.com/office/drawing/2014/main" id="{D8B730F5-F4BB-41C2-A3E9-DCBDB622DC05}"/>
                </a:ext>
              </a:extLst>
            </p:cNvPr>
            <p:cNvCxnSpPr/>
            <p:nvPr/>
          </p:nvCxnSpPr>
          <p:spPr>
            <a:xfrm>
              <a:off x="4224661" y="1226115"/>
              <a:ext cx="0" cy="4476206"/>
            </a:xfrm>
            <a:prstGeom prst="line">
              <a:avLst/>
            </a:prstGeom>
            <a:ln w="381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Diamond 23">
              <a:extLst>
                <a:ext uri="{FF2B5EF4-FFF2-40B4-BE49-F238E27FC236}">
                  <a16:creationId xmlns:a16="http://schemas.microsoft.com/office/drawing/2014/main" id="{3C33056E-6C83-4B32-82E5-4CCC723C0117}"/>
                </a:ext>
              </a:extLst>
            </p:cNvPr>
            <p:cNvSpPr/>
            <p:nvPr/>
          </p:nvSpPr>
          <p:spPr bwMode="gray">
            <a:xfrm>
              <a:off x="4102741" y="5672494"/>
              <a:ext cx="243840" cy="234194"/>
            </a:xfrm>
            <a:prstGeom prst="diamond">
              <a:avLst/>
            </a:prstGeom>
            <a:solidFill>
              <a:srgbClr val="00B0F0"/>
            </a:solidFill>
            <a:ln w="6350" algn="ctr">
              <a:noFill/>
              <a:miter lim="800000"/>
              <a:headEnd/>
              <a:tailEnd/>
            </a:ln>
          </p:spPr>
          <p:txBody>
            <a:bodyPr lIns="89954" tIns="71962" rIns="89954" bIns="71962" rtlCol="0" anchor="ctr"/>
            <a:lstStyle/>
            <a:p>
              <a:pPr marL="0" marR="0" lvl="0" indent="0" algn="ctr" defTabSz="913852" rtl="0" eaLnBrk="1" fontAlgn="base" latinLnBrk="0" hangingPunct="1">
                <a:lnSpc>
                  <a:spcPct val="100000"/>
                </a:lnSpc>
                <a:spcBef>
                  <a:spcPct val="50000"/>
                </a:spcBef>
                <a:spcAft>
                  <a:spcPct val="0"/>
                </a:spcAft>
                <a:buClr>
                  <a:srgbClr val="F0AB00"/>
                </a:buClr>
                <a:buSzPct val="80000"/>
                <a:buFontTx/>
                <a:buNone/>
                <a:tabLst/>
                <a:defRPr/>
              </a:pPr>
              <a:endParaRPr kumimoji="0" lang="en-US" sz="1798"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sp>
          <p:nvSpPr>
            <p:cNvPr id="25" name="TextBox 24">
              <a:extLst>
                <a:ext uri="{FF2B5EF4-FFF2-40B4-BE49-F238E27FC236}">
                  <a16:creationId xmlns:a16="http://schemas.microsoft.com/office/drawing/2014/main" id="{DF8818FD-5437-46D8-8984-0D60E511353E}"/>
                </a:ext>
              </a:extLst>
            </p:cNvPr>
            <p:cNvSpPr txBox="1"/>
            <p:nvPr/>
          </p:nvSpPr>
          <p:spPr>
            <a:xfrm>
              <a:off x="3886978" y="5959188"/>
              <a:ext cx="696686" cy="138499"/>
            </a:xfrm>
            <a:prstGeom prst="rect">
              <a:avLst/>
            </a:prstGeom>
            <a:noFill/>
          </p:spPr>
          <p:txBody>
            <a:bodyPr wrap="square" lIns="0" tIns="0" rIns="0" bIns="0" rtlCol="0">
              <a:spAutoFit/>
            </a:bodyPr>
            <a:lstStyle/>
            <a:p>
              <a:pPr marL="0" marR="0" lvl="0" indent="0" algn="l" defTabSz="1088122" rtl="0" eaLnBrk="1" fontAlgn="base" latinLnBrk="0" hangingPunct="1">
                <a:lnSpc>
                  <a:spcPct val="100000"/>
                </a:lnSpc>
                <a:spcBef>
                  <a:spcPct val="50000"/>
                </a:spcBef>
                <a:spcAft>
                  <a:spcPct val="0"/>
                </a:spcAft>
                <a:buClr>
                  <a:srgbClr val="F0AB00"/>
                </a:buClr>
                <a:buSzPct val="80000"/>
                <a:buFontTx/>
                <a:buNone/>
                <a:tabLst/>
                <a:defRPr/>
              </a:pPr>
              <a:r>
                <a:rPr kumimoji="0" lang="en-US" sz="900" b="1" i="0" u="none" strike="noStrike" kern="0" cap="none" spc="0" normalizeH="0" baseline="0" noProof="0" dirty="0">
                  <a:ln>
                    <a:noFill/>
                  </a:ln>
                  <a:solidFill>
                    <a:srgbClr val="FF0000"/>
                  </a:solidFill>
                  <a:effectLst/>
                  <a:uLnTx/>
                  <a:uFillTx/>
                  <a:latin typeface="Arial"/>
                  <a:ea typeface="Arial Unicode MS" pitchFamily="34" charset="-128"/>
                  <a:cs typeface="Arial Unicode MS" pitchFamily="34" charset="-128"/>
                </a:rPr>
                <a:t>We are here</a:t>
              </a:r>
            </a:p>
          </p:txBody>
        </p:sp>
      </p:grpSp>
      <p:grpSp>
        <p:nvGrpSpPr>
          <p:cNvPr id="6" name="Group 5">
            <a:extLst>
              <a:ext uri="{FF2B5EF4-FFF2-40B4-BE49-F238E27FC236}">
                <a16:creationId xmlns:a16="http://schemas.microsoft.com/office/drawing/2014/main" id="{061256A7-23CB-46DB-9C59-D7770E8A9631}"/>
              </a:ext>
            </a:extLst>
          </p:cNvPr>
          <p:cNvGrpSpPr/>
          <p:nvPr/>
        </p:nvGrpSpPr>
        <p:grpSpPr>
          <a:xfrm>
            <a:off x="532705" y="6133622"/>
            <a:ext cx="1366036" cy="475539"/>
            <a:chOff x="1072364" y="6123287"/>
            <a:chExt cx="1366036" cy="475539"/>
          </a:xfrm>
        </p:grpSpPr>
        <p:grpSp>
          <p:nvGrpSpPr>
            <p:cNvPr id="69" name="Group 68">
              <a:extLst>
                <a:ext uri="{FF2B5EF4-FFF2-40B4-BE49-F238E27FC236}">
                  <a16:creationId xmlns:a16="http://schemas.microsoft.com/office/drawing/2014/main" id="{1355075E-59EC-4800-AA40-287C58F207B2}"/>
                </a:ext>
              </a:extLst>
            </p:cNvPr>
            <p:cNvGrpSpPr/>
            <p:nvPr/>
          </p:nvGrpSpPr>
          <p:grpSpPr>
            <a:xfrm>
              <a:off x="1140098" y="6137401"/>
              <a:ext cx="1201643" cy="461425"/>
              <a:chOff x="3837563" y="5711902"/>
              <a:chExt cx="1202270" cy="461665"/>
            </a:xfrm>
          </p:grpSpPr>
          <p:sp>
            <p:nvSpPr>
              <p:cNvPr id="70" name="Rectangle 69">
                <a:extLst>
                  <a:ext uri="{FF2B5EF4-FFF2-40B4-BE49-F238E27FC236}">
                    <a16:creationId xmlns:a16="http://schemas.microsoft.com/office/drawing/2014/main" id="{AD08BF90-E683-4D14-BC4E-5BA39E673A2A}"/>
                  </a:ext>
                </a:extLst>
              </p:cNvPr>
              <p:cNvSpPr/>
              <p:nvPr/>
            </p:nvSpPr>
            <p:spPr>
              <a:xfrm>
                <a:off x="3837563" y="5711902"/>
                <a:ext cx="359003" cy="46166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sp>
            <p:nvSpPr>
              <p:cNvPr id="71" name="TextBox 70">
                <a:extLst>
                  <a:ext uri="{FF2B5EF4-FFF2-40B4-BE49-F238E27FC236}">
                    <a16:creationId xmlns:a16="http://schemas.microsoft.com/office/drawing/2014/main" id="{DBAAEF9B-6F93-44ED-8398-227D2DBBAA25}"/>
                  </a:ext>
                </a:extLst>
              </p:cNvPr>
              <p:cNvSpPr txBox="1"/>
              <p:nvPr/>
            </p:nvSpPr>
            <p:spPr>
              <a:xfrm>
                <a:off x="4213774" y="5843341"/>
                <a:ext cx="826059" cy="184666"/>
              </a:xfrm>
              <a:prstGeom prst="rect">
                <a:avLst/>
              </a:prstGeom>
              <a:noFill/>
            </p:spPr>
            <p:txBody>
              <a:bodyPr wrap="square" lIns="0" tIns="0" rIns="0" bIns="0" rtlCol="0">
                <a:spAutoFit/>
              </a:bodyPr>
              <a:lstStyle/>
              <a:p>
                <a:pPr marL="0" marR="0" lvl="0" indent="0" algn="l" defTabSz="1088122"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Completed</a:t>
                </a:r>
              </a:p>
            </p:txBody>
          </p:sp>
        </p:grpSp>
        <p:sp>
          <p:nvSpPr>
            <p:cNvPr id="4" name="Rectangle 3">
              <a:extLst>
                <a:ext uri="{FF2B5EF4-FFF2-40B4-BE49-F238E27FC236}">
                  <a16:creationId xmlns:a16="http://schemas.microsoft.com/office/drawing/2014/main" id="{6B51CB9A-6DA7-447F-B75F-B26389D797C8}"/>
                </a:ext>
              </a:extLst>
            </p:cNvPr>
            <p:cNvSpPr/>
            <p:nvPr/>
          </p:nvSpPr>
          <p:spPr bwMode="gray">
            <a:xfrm>
              <a:off x="1072364" y="6123287"/>
              <a:ext cx="1366036" cy="475539"/>
            </a:xfrm>
            <a:prstGeom prst="rect">
              <a:avLst/>
            </a:prstGeom>
            <a:noFill/>
            <a:ln w="254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CA"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26" name="Rectangle 25">
            <a:extLst>
              <a:ext uri="{FF2B5EF4-FFF2-40B4-BE49-F238E27FC236}">
                <a16:creationId xmlns:a16="http://schemas.microsoft.com/office/drawing/2014/main" id="{280F3823-436D-4FED-947C-B8041FC30BDE}"/>
              </a:ext>
            </a:extLst>
          </p:cNvPr>
          <p:cNvSpPr/>
          <p:nvPr/>
        </p:nvSpPr>
        <p:spPr>
          <a:xfrm>
            <a:off x="1251946" y="3848954"/>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sp>
        <p:nvSpPr>
          <p:cNvPr id="3" name="Star: 5 Points 2">
            <a:extLst>
              <a:ext uri="{FF2B5EF4-FFF2-40B4-BE49-F238E27FC236}">
                <a16:creationId xmlns:a16="http://schemas.microsoft.com/office/drawing/2014/main" id="{B4A51383-6A69-4959-84F6-D79A7CE802CD}"/>
              </a:ext>
            </a:extLst>
          </p:cNvPr>
          <p:cNvSpPr/>
          <p:nvPr/>
        </p:nvSpPr>
        <p:spPr bwMode="gray">
          <a:xfrm>
            <a:off x="11511817" y="5224522"/>
            <a:ext cx="278296" cy="251792"/>
          </a:xfrm>
          <a:prstGeom prst="star5">
            <a:avLst/>
          </a:prstGeom>
          <a:solidFill>
            <a:srgbClr val="FF0000"/>
          </a:solidFill>
          <a:ln>
            <a:headEnd/>
            <a:tailEnd/>
          </a:ln>
        </p:spPr>
        <p:style>
          <a:lnRef idx="0">
            <a:schemeClr val="accent5"/>
          </a:lnRef>
          <a:fillRef idx="3">
            <a:schemeClr val="accent5"/>
          </a:fillRef>
          <a:effectRef idx="3">
            <a:schemeClr val="accent5"/>
          </a:effectRef>
          <a:fontRef idx="minor">
            <a:schemeClr val="lt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CA"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36B89EC8-0124-4B77-9B4E-7A59137AB3C7}"/>
              </a:ext>
            </a:extLst>
          </p:cNvPr>
          <p:cNvSpPr/>
          <p:nvPr/>
        </p:nvSpPr>
        <p:spPr>
          <a:xfrm>
            <a:off x="1240609" y="3658020"/>
            <a:ext cx="358816" cy="461425"/>
          </a:xfrm>
          <a:prstGeom prst="rect">
            <a:avLst/>
          </a:prstGeom>
        </p:spPr>
        <p:txBody>
          <a:bodyPr wrap="square">
            <a:spAutoFit/>
          </a:bodyPr>
          <a:lstStyle/>
          <a:p>
            <a:pPr marL="0" marR="0" lvl="0" indent="0" algn="ctr" defTabSz="1088122" rtl="0" eaLnBrk="1" fontAlgn="auto" latinLnBrk="0" hangingPunct="1">
              <a:lnSpc>
                <a:spcPct val="100000"/>
              </a:lnSpc>
              <a:spcBef>
                <a:spcPts val="0"/>
              </a:spcBef>
              <a:spcAft>
                <a:spcPts val="0"/>
              </a:spcAft>
              <a:buClrTx/>
              <a:buSzTx/>
              <a:buFontTx/>
              <a:buNone/>
              <a:tabLst/>
              <a:defRPr/>
            </a:pPr>
            <a:r>
              <a:rPr kumimoji="0" lang="en-US" sz="2398" b="1" i="0" u="none" strike="noStrike" kern="1200" cap="none" spc="0" normalizeH="0" baseline="0" noProof="0" dirty="0">
                <a:ln>
                  <a:noFill/>
                </a:ln>
                <a:solidFill>
                  <a:srgbClr val="4FB81C"/>
                </a:solidFill>
                <a:effectLst/>
                <a:uLnTx/>
                <a:uFillTx/>
                <a:latin typeface="Wingdings 2" pitchFamily="18" charset="2"/>
                <a:ea typeface="+mn-ea"/>
                <a:cs typeface="Arial" charset="0"/>
              </a:rPr>
              <a:t>P</a:t>
            </a:r>
          </a:p>
        </p:txBody>
      </p:sp>
      <p:sp>
        <p:nvSpPr>
          <p:cNvPr id="28" name="TextBox 27">
            <a:extLst>
              <a:ext uri="{FF2B5EF4-FFF2-40B4-BE49-F238E27FC236}">
                <a16:creationId xmlns:a16="http://schemas.microsoft.com/office/drawing/2014/main" id="{5A5E4569-A957-413D-8839-A45E48FE7B11}"/>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7933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Pre-Workshop</a:t>
            </a:r>
            <a:br>
              <a:rPr lang="en-CA" sz="4000" b="1" dirty="0">
                <a:solidFill>
                  <a:srgbClr val="FFFFFF"/>
                </a:solidFill>
              </a:rPr>
            </a:br>
            <a:r>
              <a:rPr lang="en-CA" sz="4000" b="1" dirty="0">
                <a:solidFill>
                  <a:srgbClr val="FFFFFF"/>
                </a:solidFill>
              </a:rPr>
              <a:t>Questionnaire</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810259" y="323850"/>
            <a:ext cx="6555347" cy="6248400"/>
          </a:xfrm>
        </p:spPr>
        <p:txBody>
          <a:bodyPr anchor="ctr">
            <a:normAutofit/>
          </a:bodyPr>
          <a:lstStyle/>
          <a:p>
            <a:pPr marL="0" lvl="0" indent="0">
              <a:lnSpc>
                <a:spcPct val="100000"/>
              </a:lnSpc>
              <a:spcBef>
                <a:spcPts val="0"/>
              </a:spcBef>
              <a:buNone/>
              <a:defRPr/>
            </a:pPr>
            <a:r>
              <a:rPr lang="en-IE" sz="2400" b="1" dirty="0"/>
              <a:t>Purpose</a:t>
            </a:r>
          </a:p>
          <a:p>
            <a:pPr marL="0" lvl="0" indent="0">
              <a:lnSpc>
                <a:spcPct val="100000"/>
              </a:lnSpc>
              <a:spcBef>
                <a:spcPts val="0"/>
              </a:spcBef>
              <a:buNone/>
              <a:defRPr/>
            </a:pPr>
            <a:endParaRPr lang="en-IE" sz="1200" b="1" dirty="0"/>
          </a:p>
          <a:p>
            <a:pPr marL="171399" lvl="0" indent="-171399">
              <a:lnSpc>
                <a:spcPct val="100000"/>
              </a:lnSpc>
              <a:spcBef>
                <a:spcPts val="0"/>
              </a:spcBef>
              <a:defRPr/>
            </a:pPr>
            <a:r>
              <a:rPr lang="en-IE" sz="2000" dirty="0"/>
              <a:t>The questionnaire is required to confirm Release 2 scope</a:t>
            </a:r>
          </a:p>
          <a:p>
            <a:pPr marL="171399" lvl="0" indent="-171399">
              <a:lnSpc>
                <a:spcPct val="100000"/>
              </a:lnSpc>
              <a:spcBef>
                <a:spcPts val="0"/>
              </a:spcBef>
              <a:defRPr/>
            </a:pPr>
            <a:endParaRPr lang="en-IE" sz="2000" dirty="0"/>
          </a:p>
          <a:p>
            <a:pPr marL="171399" lvl="0" indent="-171399">
              <a:lnSpc>
                <a:spcPct val="100000"/>
              </a:lnSpc>
              <a:spcBef>
                <a:spcPts val="0"/>
              </a:spcBef>
              <a:defRPr/>
            </a:pPr>
            <a:r>
              <a:rPr lang="en-IE" sz="2000" dirty="0"/>
              <a:t>One questionnaire per stream if needed</a:t>
            </a:r>
          </a:p>
          <a:p>
            <a:pPr marL="628599" lvl="1" indent="-171399">
              <a:lnSpc>
                <a:spcPct val="100000"/>
              </a:lnSpc>
              <a:spcBef>
                <a:spcPts val="0"/>
              </a:spcBef>
              <a:defRPr/>
            </a:pPr>
            <a:r>
              <a:rPr lang="en-IE" sz="1800" dirty="0"/>
              <a:t>Finance and Budget</a:t>
            </a:r>
          </a:p>
          <a:p>
            <a:pPr marL="628599" lvl="1" indent="-171399">
              <a:lnSpc>
                <a:spcPct val="100000"/>
              </a:lnSpc>
              <a:spcBef>
                <a:spcPts val="0"/>
              </a:spcBef>
              <a:defRPr/>
            </a:pPr>
            <a:r>
              <a:rPr lang="en-IE" sz="1800" dirty="0"/>
              <a:t>Procurement</a:t>
            </a:r>
          </a:p>
          <a:p>
            <a:pPr marL="628599" lvl="1" indent="-171399">
              <a:lnSpc>
                <a:spcPct val="100000"/>
              </a:lnSpc>
              <a:spcBef>
                <a:spcPts val="0"/>
              </a:spcBef>
              <a:defRPr/>
            </a:pPr>
            <a:r>
              <a:rPr lang="en-IE" sz="1800" dirty="0"/>
              <a:t>Asset Management (no Questionnaire)</a:t>
            </a:r>
          </a:p>
          <a:p>
            <a:pPr marL="628599" lvl="1" indent="-171399">
              <a:lnSpc>
                <a:spcPct val="100000"/>
              </a:lnSpc>
              <a:spcBef>
                <a:spcPts val="0"/>
              </a:spcBef>
              <a:defRPr/>
            </a:pPr>
            <a:r>
              <a:rPr lang="en-IE" sz="1800" dirty="0"/>
              <a:t>Non-Tax Revenue (Sales)</a:t>
            </a:r>
          </a:p>
          <a:p>
            <a:pPr marL="628599" lvl="1" indent="-171399">
              <a:lnSpc>
                <a:spcPct val="100000"/>
              </a:lnSpc>
              <a:spcBef>
                <a:spcPts val="0"/>
              </a:spcBef>
              <a:defRPr/>
            </a:pPr>
            <a:r>
              <a:rPr lang="en-IE" sz="1800" dirty="0"/>
              <a:t>Human Resources (no Questionnaire)</a:t>
            </a:r>
          </a:p>
          <a:p>
            <a:pPr marL="628599" lvl="1" indent="-171399">
              <a:lnSpc>
                <a:spcPct val="100000"/>
              </a:lnSpc>
              <a:spcBef>
                <a:spcPts val="0"/>
              </a:spcBef>
              <a:defRPr/>
            </a:pPr>
            <a:r>
              <a:rPr lang="en-IE" sz="1800" dirty="0"/>
              <a:t>Real Estate</a:t>
            </a:r>
          </a:p>
          <a:p>
            <a:pPr marL="628599" lvl="1" indent="-171399">
              <a:lnSpc>
                <a:spcPct val="100000"/>
              </a:lnSpc>
              <a:spcBef>
                <a:spcPts val="0"/>
              </a:spcBef>
              <a:defRPr/>
            </a:pPr>
            <a:endParaRPr lang="en-IE" sz="1800" dirty="0"/>
          </a:p>
          <a:p>
            <a:pPr marL="171399" lvl="0" indent="-171399">
              <a:lnSpc>
                <a:spcPct val="100000"/>
              </a:lnSpc>
              <a:spcBef>
                <a:spcPts val="0"/>
              </a:spcBef>
              <a:defRPr/>
            </a:pPr>
            <a:r>
              <a:rPr lang="en-IE" sz="2000" dirty="0"/>
              <a:t>It is the responsibility of each host department subject matter expert/leads to complete, coordinate &amp; submit</a:t>
            </a:r>
          </a:p>
          <a:p>
            <a:pPr marL="171399" lvl="0" indent="-171399">
              <a:lnSpc>
                <a:spcPct val="100000"/>
              </a:lnSpc>
              <a:spcBef>
                <a:spcPts val="0"/>
              </a:spcBef>
              <a:defRPr/>
            </a:pPr>
            <a:endParaRPr lang="en-IE" sz="2000" dirty="0"/>
          </a:p>
          <a:p>
            <a:pPr marL="171399" lvl="0" indent="-171399">
              <a:lnSpc>
                <a:spcPct val="100000"/>
              </a:lnSpc>
              <a:spcBef>
                <a:spcPts val="0"/>
              </a:spcBef>
              <a:defRPr/>
            </a:pPr>
            <a:r>
              <a:rPr lang="en-IE" sz="2000" dirty="0"/>
              <a:t>Must be completed within three weeks </a:t>
            </a:r>
          </a:p>
          <a:p>
            <a:pPr marL="171399" lvl="0" indent="-171399">
              <a:lnSpc>
                <a:spcPct val="100000"/>
              </a:lnSpc>
              <a:spcBef>
                <a:spcPts val="0"/>
              </a:spcBef>
              <a:defRPr/>
            </a:pPr>
            <a:endParaRPr lang="en-IE" sz="2000" dirty="0"/>
          </a:p>
          <a:p>
            <a:pPr marL="171399" lvl="0" indent="-171399">
              <a:lnSpc>
                <a:spcPct val="100000"/>
              </a:lnSpc>
              <a:spcBef>
                <a:spcPts val="0"/>
              </a:spcBef>
              <a:defRPr/>
            </a:pPr>
            <a:r>
              <a:rPr lang="en-IE" sz="2000" dirty="0"/>
              <a:t>Once completed and scope confirmed, detailed Discovery Workshop Agenda will be created</a:t>
            </a:r>
          </a:p>
          <a:p>
            <a:pPr marL="0" lvl="0" indent="0">
              <a:lnSpc>
                <a:spcPct val="100000"/>
              </a:lnSpc>
              <a:spcBef>
                <a:spcPts val="0"/>
              </a:spcBef>
              <a:buNone/>
              <a:defRPr/>
            </a:pPr>
            <a:endParaRPr lang="en-IE" sz="2000" dirty="0">
              <a:solidFill>
                <a:srgbClr val="FF0000"/>
              </a:solidFill>
            </a:endParaRPr>
          </a:p>
          <a:p>
            <a:pPr marL="0" lvl="0" indent="0">
              <a:lnSpc>
                <a:spcPct val="100000"/>
              </a:lnSpc>
              <a:spcBef>
                <a:spcPts val="0"/>
              </a:spcBef>
              <a:buNone/>
              <a:defRPr/>
            </a:pPr>
            <a:endParaRPr lang="en-CA" sz="2000" dirty="0"/>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8745090-405D-4B1F-A92F-FC1832B651F4}"/>
              </a:ext>
            </a:extLst>
          </p:cNvPr>
          <p:cNvSpPr>
            <a:spLocks noGrp="1"/>
          </p:cNvSpPr>
          <p:nvPr>
            <p:ph type="sldNum" sz="quarter" idx="12"/>
          </p:nvPr>
        </p:nvSpPr>
        <p:spPr/>
        <p:txBody>
          <a:bodyPr/>
          <a:lstStyle/>
          <a:p>
            <a:fld id="{5B7B3758-4190-4C61-98A0-D312FECA2A3C}" type="slidenum">
              <a:rPr lang="en-CA" smtClean="0"/>
              <a:t>22</a:t>
            </a:fld>
            <a:endParaRPr lang="en-CA"/>
          </a:p>
        </p:txBody>
      </p:sp>
    </p:spTree>
    <p:extLst>
      <p:ext uri="{BB962C8B-B14F-4D97-AF65-F5344CB8AC3E}">
        <p14:creationId xmlns:p14="http://schemas.microsoft.com/office/powerpoint/2010/main" val="2785896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542136" y="511388"/>
            <a:ext cx="3201366" cy="3387497"/>
          </a:xfrm>
        </p:spPr>
        <p:txBody>
          <a:bodyPr anchor="b">
            <a:normAutofit/>
          </a:bodyPr>
          <a:lstStyle/>
          <a:p>
            <a:pPr algn="r"/>
            <a:r>
              <a:rPr lang="en-CA" sz="4000" b="1" dirty="0">
                <a:solidFill>
                  <a:srgbClr val="FFFFFF"/>
                </a:solidFill>
              </a:rPr>
              <a:t>High Level Approach:</a:t>
            </a:r>
            <a:br>
              <a:rPr lang="en-CA" sz="4000" b="1" dirty="0">
                <a:solidFill>
                  <a:srgbClr val="FFFFFF"/>
                </a:solidFill>
              </a:rPr>
            </a:br>
            <a:r>
              <a:rPr lang="en-CA" sz="4000" b="1" dirty="0">
                <a:solidFill>
                  <a:srgbClr val="FFFFFF"/>
                </a:solidFill>
              </a:rPr>
              <a:t>Step 1</a:t>
            </a:r>
            <a:endParaRPr lang="en-CA" sz="4000" dirty="0">
              <a:solidFill>
                <a:srgbClr val="FFFFFF"/>
              </a:solidFill>
            </a:endParaRPr>
          </a:p>
        </p:txBody>
      </p:sp>
      <p:sp>
        <p:nvSpPr>
          <p:cNvPr id="15" name="TextBox 14">
            <a:extLst>
              <a:ext uri="{FF2B5EF4-FFF2-40B4-BE49-F238E27FC236}">
                <a16:creationId xmlns:a16="http://schemas.microsoft.com/office/drawing/2014/main" id="{7F075C72-09D8-48CD-89E7-9F63B984B091}"/>
              </a:ext>
            </a:extLst>
          </p:cNvPr>
          <p:cNvSpPr txBox="1"/>
          <p:nvPr/>
        </p:nvSpPr>
        <p:spPr>
          <a:xfrm>
            <a:off x="4579961" y="953969"/>
            <a:ext cx="5860575" cy="309161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IE" sz="2000" b="1" dirty="0"/>
              <a:t>Complete Questionnaire</a:t>
            </a:r>
          </a:p>
          <a:p>
            <a:pPr marL="285750" indent="-285750" fontAlgn="base">
              <a:lnSpc>
                <a:spcPct val="150000"/>
              </a:lnSpc>
              <a:spcBef>
                <a:spcPct val="50000"/>
              </a:spcBef>
              <a:spcAft>
                <a:spcPct val="0"/>
              </a:spcAft>
              <a:buSzPct val="80000"/>
              <a:buFont typeface="Wingdings" panose="05000000000000000000" pitchFamily="2" charset="2"/>
              <a:buChar char="§"/>
            </a:pPr>
            <a:r>
              <a:rPr lang="en-IE" sz="2000" dirty="0"/>
              <a:t>SAP will provide questionnaires to fill in per line of business as required. </a:t>
            </a:r>
          </a:p>
          <a:p>
            <a:pPr marL="285750" indent="-285750" fontAlgn="base">
              <a:lnSpc>
                <a:spcPct val="150000"/>
              </a:lnSpc>
              <a:spcBef>
                <a:spcPct val="50000"/>
              </a:spcBef>
              <a:spcAft>
                <a:spcPct val="0"/>
              </a:spcAft>
              <a:buSzPct val="80000"/>
              <a:buFont typeface="Wingdings" panose="05000000000000000000" pitchFamily="2" charset="2"/>
              <a:buChar char="§"/>
            </a:pPr>
            <a:r>
              <a:rPr lang="en-IE" sz="2000" dirty="0"/>
              <a:t>Questionnaires will help the SAP team understand the scope of requirements.</a:t>
            </a:r>
          </a:p>
          <a:p>
            <a:pPr marL="285750" indent="-285750" fontAlgn="base">
              <a:lnSpc>
                <a:spcPct val="150000"/>
              </a:lnSpc>
              <a:spcBef>
                <a:spcPct val="50000"/>
              </a:spcBef>
              <a:spcAft>
                <a:spcPct val="0"/>
              </a:spcAft>
              <a:buSzPct val="80000"/>
              <a:buFont typeface="Wingdings" panose="05000000000000000000" pitchFamily="2" charset="2"/>
              <a:buChar char="§"/>
            </a:pPr>
            <a:r>
              <a:rPr lang="en-IE" sz="2000" dirty="0"/>
              <a:t>Additional calls can be arranged if needed</a:t>
            </a:r>
          </a:p>
        </p:txBody>
      </p:sp>
      <p:sp>
        <p:nvSpPr>
          <p:cNvPr id="11" name="TextBox 10">
            <a:extLst>
              <a:ext uri="{FF2B5EF4-FFF2-40B4-BE49-F238E27FC236}">
                <a16:creationId xmlns:a16="http://schemas.microsoft.com/office/drawing/2014/main" id="{E0C3CCE1-CBBD-4608-911D-84941AB8E152}"/>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8722B87-BACE-4993-A11B-D485C9D6EAF5}"/>
              </a:ext>
            </a:extLst>
          </p:cNvPr>
          <p:cNvSpPr>
            <a:spLocks noGrp="1"/>
          </p:cNvSpPr>
          <p:nvPr>
            <p:ph type="sldNum" sz="quarter" idx="12"/>
          </p:nvPr>
        </p:nvSpPr>
        <p:spPr/>
        <p:txBody>
          <a:bodyPr/>
          <a:lstStyle/>
          <a:p>
            <a:fld id="{5B7B3758-4190-4C61-98A0-D312FECA2A3C}" type="slidenum">
              <a:rPr lang="en-CA" smtClean="0"/>
              <a:t>23</a:t>
            </a:fld>
            <a:endParaRPr lang="en-CA"/>
          </a:p>
        </p:txBody>
      </p:sp>
    </p:spTree>
    <p:extLst>
      <p:ext uri="{BB962C8B-B14F-4D97-AF65-F5344CB8AC3E}">
        <p14:creationId xmlns:p14="http://schemas.microsoft.com/office/powerpoint/2010/main" val="32222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542136" y="511388"/>
            <a:ext cx="3201366" cy="3387497"/>
          </a:xfrm>
        </p:spPr>
        <p:txBody>
          <a:bodyPr anchor="b">
            <a:normAutofit/>
          </a:bodyPr>
          <a:lstStyle/>
          <a:p>
            <a:pPr algn="r"/>
            <a:r>
              <a:rPr lang="en-CA" sz="4000" b="1" dirty="0">
                <a:solidFill>
                  <a:srgbClr val="FFFFFF"/>
                </a:solidFill>
              </a:rPr>
              <a:t>High Level Approach:</a:t>
            </a:r>
            <a:br>
              <a:rPr lang="en-CA" sz="4000" b="1" dirty="0">
                <a:solidFill>
                  <a:srgbClr val="FFFFFF"/>
                </a:solidFill>
              </a:rPr>
            </a:br>
            <a:r>
              <a:rPr lang="en-CA" sz="4000" b="1" dirty="0">
                <a:solidFill>
                  <a:srgbClr val="FFFFFF"/>
                </a:solidFill>
              </a:rPr>
              <a:t>Step 2</a:t>
            </a:r>
            <a:endParaRPr lang="en-CA" sz="4000" dirty="0">
              <a:solidFill>
                <a:srgbClr val="FFFFFF"/>
              </a:solidFill>
            </a:endParaRPr>
          </a:p>
        </p:txBody>
      </p:sp>
      <p:sp>
        <p:nvSpPr>
          <p:cNvPr id="3" name="Rectangle 2">
            <a:extLst>
              <a:ext uri="{FF2B5EF4-FFF2-40B4-BE49-F238E27FC236}">
                <a16:creationId xmlns:a16="http://schemas.microsoft.com/office/drawing/2014/main" id="{1D29A969-E88A-4841-AB44-EB1D3A973E74}"/>
              </a:ext>
            </a:extLst>
          </p:cNvPr>
          <p:cNvSpPr/>
          <p:nvPr/>
        </p:nvSpPr>
        <p:spPr>
          <a:xfrm>
            <a:off x="4789105" y="1467222"/>
            <a:ext cx="6096000" cy="3491725"/>
          </a:xfrm>
          <a:prstGeom prst="rect">
            <a:avLst/>
          </a:prstGeom>
        </p:spPr>
        <p:txBody>
          <a:bodyPr>
            <a:spAutoFit/>
          </a:bodyPr>
          <a:lstStyle/>
          <a:p>
            <a:pPr fontAlgn="base">
              <a:spcBef>
                <a:spcPct val="50000"/>
              </a:spcBef>
              <a:spcAft>
                <a:spcPct val="0"/>
              </a:spcAft>
              <a:buSzPct val="80000"/>
            </a:pPr>
            <a:r>
              <a:rPr lang="en-IE" sz="2000" b="1" dirty="0"/>
              <a:t>Attend Discovery Workshops</a:t>
            </a:r>
          </a:p>
          <a:p>
            <a:pPr marL="285750" indent="-285750" fontAlgn="base">
              <a:lnSpc>
                <a:spcPct val="150000"/>
              </a:lnSpc>
              <a:spcBef>
                <a:spcPct val="50000"/>
              </a:spcBef>
              <a:spcAft>
                <a:spcPct val="0"/>
              </a:spcAft>
              <a:buSzPct val="80000"/>
              <a:buFont typeface="Wingdings" panose="05000000000000000000" pitchFamily="2" charset="2"/>
              <a:buChar char="§"/>
            </a:pPr>
            <a:r>
              <a:rPr lang="en-IE" sz="2000" dirty="0"/>
              <a:t>SAP will conduct a series of workshops with the designated Business Subject Matter Experts across each line of business. </a:t>
            </a:r>
          </a:p>
          <a:p>
            <a:pPr marL="285750" indent="-285750" fontAlgn="base">
              <a:lnSpc>
                <a:spcPct val="150000"/>
              </a:lnSpc>
              <a:spcBef>
                <a:spcPct val="50000"/>
              </a:spcBef>
              <a:spcAft>
                <a:spcPct val="0"/>
              </a:spcAft>
              <a:buSzPct val="80000"/>
              <a:buFont typeface="Wingdings" panose="05000000000000000000" pitchFamily="2" charset="2"/>
              <a:buChar char="§"/>
            </a:pPr>
            <a:r>
              <a:rPr lang="en-IE" sz="2000" dirty="0"/>
              <a:t>As part of the assessment, the SAP team will explore your high-level current processes,  discuss the requirements, Master Data and Enterprise Structure</a:t>
            </a:r>
          </a:p>
        </p:txBody>
      </p:sp>
      <p:sp>
        <p:nvSpPr>
          <p:cNvPr id="11" name="TextBox 10">
            <a:extLst>
              <a:ext uri="{FF2B5EF4-FFF2-40B4-BE49-F238E27FC236}">
                <a16:creationId xmlns:a16="http://schemas.microsoft.com/office/drawing/2014/main" id="{E36E737B-40C1-4BC6-B58E-BDFD538F8809}"/>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4925CD6-3E6E-4590-B5B8-3DEA8B5D6714}"/>
              </a:ext>
            </a:extLst>
          </p:cNvPr>
          <p:cNvSpPr>
            <a:spLocks noGrp="1"/>
          </p:cNvSpPr>
          <p:nvPr>
            <p:ph type="sldNum" sz="quarter" idx="12"/>
          </p:nvPr>
        </p:nvSpPr>
        <p:spPr/>
        <p:txBody>
          <a:bodyPr/>
          <a:lstStyle/>
          <a:p>
            <a:fld id="{5B7B3758-4190-4C61-98A0-D312FECA2A3C}" type="slidenum">
              <a:rPr lang="en-CA" smtClean="0"/>
              <a:t>24</a:t>
            </a:fld>
            <a:endParaRPr lang="en-CA"/>
          </a:p>
        </p:txBody>
      </p:sp>
    </p:spTree>
    <p:extLst>
      <p:ext uri="{BB962C8B-B14F-4D97-AF65-F5344CB8AC3E}">
        <p14:creationId xmlns:p14="http://schemas.microsoft.com/office/powerpoint/2010/main" val="1575785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542136" y="511388"/>
            <a:ext cx="3201366" cy="3387497"/>
          </a:xfrm>
        </p:spPr>
        <p:txBody>
          <a:bodyPr anchor="b">
            <a:normAutofit/>
          </a:bodyPr>
          <a:lstStyle/>
          <a:p>
            <a:pPr algn="r"/>
            <a:r>
              <a:rPr lang="en-CA" sz="4000" b="1" dirty="0">
                <a:solidFill>
                  <a:srgbClr val="FFFFFF"/>
                </a:solidFill>
              </a:rPr>
              <a:t>Focus Areas for Discovery Workshop</a:t>
            </a:r>
            <a:endParaRPr lang="en-CA" sz="4000" dirty="0">
              <a:solidFill>
                <a:srgbClr val="FFFFFF"/>
              </a:solidFill>
            </a:endParaRPr>
          </a:p>
        </p:txBody>
      </p:sp>
      <p:sp>
        <p:nvSpPr>
          <p:cNvPr id="13" name="Rectangle 12">
            <a:extLst>
              <a:ext uri="{FF2B5EF4-FFF2-40B4-BE49-F238E27FC236}">
                <a16:creationId xmlns:a16="http://schemas.microsoft.com/office/drawing/2014/main" id="{8B82A4B3-25CB-4492-B40A-77FE4CCB000E}"/>
              </a:ext>
            </a:extLst>
          </p:cNvPr>
          <p:cNvSpPr/>
          <p:nvPr/>
        </p:nvSpPr>
        <p:spPr bwMode="gray">
          <a:xfrm>
            <a:off x="4656887" y="1631015"/>
            <a:ext cx="6994561" cy="1808123"/>
          </a:xfrm>
          <a:prstGeom prst="rect">
            <a:avLst/>
          </a:prstGeom>
          <a:solidFill>
            <a:srgbClr val="004769"/>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endParaRPr lang="en-US" sz="1999" kern="0" dirty="0">
              <a:solidFill>
                <a:schemeClr val="bg1"/>
              </a:solidFill>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ADBF0362-ED00-44E0-8842-75E6AA211ED4}"/>
              </a:ext>
            </a:extLst>
          </p:cNvPr>
          <p:cNvSpPr/>
          <p:nvPr/>
        </p:nvSpPr>
        <p:spPr bwMode="gray">
          <a:xfrm>
            <a:off x="5682368" y="1631015"/>
            <a:ext cx="4806889" cy="427173"/>
          </a:xfrm>
          <a:prstGeom prst="rect">
            <a:avLst/>
          </a:prstGeom>
          <a:no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999" b="1" kern="0" dirty="0">
                <a:solidFill>
                  <a:schemeClr val="bg1"/>
                </a:solidFill>
                <a:ea typeface="Arial Unicode MS" pitchFamily="34" charset="-128"/>
                <a:cs typeface="Arial Unicode MS" pitchFamily="34" charset="-128"/>
              </a:rPr>
              <a:t>Focus Areas</a:t>
            </a:r>
          </a:p>
        </p:txBody>
      </p:sp>
      <p:sp>
        <p:nvSpPr>
          <p:cNvPr id="17" name="Rectangle 16">
            <a:extLst>
              <a:ext uri="{FF2B5EF4-FFF2-40B4-BE49-F238E27FC236}">
                <a16:creationId xmlns:a16="http://schemas.microsoft.com/office/drawing/2014/main" id="{028DF6D9-04CC-49DC-BE85-5B8047438306}"/>
              </a:ext>
            </a:extLst>
          </p:cNvPr>
          <p:cNvSpPr/>
          <p:nvPr/>
        </p:nvSpPr>
        <p:spPr bwMode="gray">
          <a:xfrm>
            <a:off x="4806413" y="2068331"/>
            <a:ext cx="1578497" cy="537950"/>
          </a:xfrm>
          <a:prstGeom prst="rect">
            <a:avLst/>
          </a:prstGeom>
          <a:solidFill>
            <a:schemeClr val="accent1">
              <a:lumMod val="60000"/>
              <a:lumOff val="4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200" b="1" kern="0" dirty="0">
                <a:solidFill>
                  <a:schemeClr val="bg1"/>
                </a:solidFill>
                <a:ea typeface="Arial Unicode MS" pitchFamily="34" charset="-128"/>
                <a:cs typeface="Arial Unicode MS" pitchFamily="34" charset="-128"/>
              </a:rPr>
              <a:t>Finance and Budget</a:t>
            </a:r>
          </a:p>
        </p:txBody>
      </p:sp>
      <p:sp>
        <p:nvSpPr>
          <p:cNvPr id="19" name="Rectangle 18">
            <a:extLst>
              <a:ext uri="{FF2B5EF4-FFF2-40B4-BE49-F238E27FC236}">
                <a16:creationId xmlns:a16="http://schemas.microsoft.com/office/drawing/2014/main" id="{C1DCB9D2-57A0-4FEC-8535-3943B50C8DC0}"/>
              </a:ext>
            </a:extLst>
          </p:cNvPr>
          <p:cNvSpPr/>
          <p:nvPr/>
        </p:nvSpPr>
        <p:spPr bwMode="gray">
          <a:xfrm>
            <a:off x="6507315" y="2088583"/>
            <a:ext cx="1578498" cy="517698"/>
          </a:xfrm>
          <a:prstGeom prst="rect">
            <a:avLst/>
          </a:prstGeom>
          <a:solidFill>
            <a:schemeClr val="accent1">
              <a:lumMod val="60000"/>
              <a:lumOff val="4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200" b="1" kern="0" dirty="0">
                <a:solidFill>
                  <a:schemeClr val="bg1"/>
                </a:solidFill>
                <a:ea typeface="Arial Unicode MS" pitchFamily="34" charset="-128"/>
                <a:cs typeface="Arial Unicode MS" pitchFamily="34" charset="-128"/>
              </a:rPr>
              <a:t>Real Estate</a:t>
            </a:r>
          </a:p>
        </p:txBody>
      </p:sp>
      <p:sp>
        <p:nvSpPr>
          <p:cNvPr id="21" name="Rectangle 20">
            <a:extLst>
              <a:ext uri="{FF2B5EF4-FFF2-40B4-BE49-F238E27FC236}">
                <a16:creationId xmlns:a16="http://schemas.microsoft.com/office/drawing/2014/main" id="{C868FD0D-6266-4AC6-B9BE-F3CFDA104FF9}"/>
              </a:ext>
            </a:extLst>
          </p:cNvPr>
          <p:cNvSpPr/>
          <p:nvPr/>
        </p:nvSpPr>
        <p:spPr bwMode="gray">
          <a:xfrm>
            <a:off x="8208218" y="2088582"/>
            <a:ext cx="1578498" cy="528613"/>
          </a:xfrm>
          <a:prstGeom prst="rect">
            <a:avLst/>
          </a:prstGeom>
          <a:solidFill>
            <a:schemeClr val="accent1">
              <a:lumMod val="60000"/>
              <a:lumOff val="4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400" b="1" kern="0" dirty="0">
                <a:solidFill>
                  <a:schemeClr val="bg1"/>
                </a:solidFill>
                <a:ea typeface="Arial Unicode MS" pitchFamily="34" charset="-128"/>
                <a:cs typeface="Arial Unicode MS" pitchFamily="34" charset="-128"/>
              </a:rPr>
              <a:t>Not Tax Revenue</a:t>
            </a:r>
          </a:p>
        </p:txBody>
      </p:sp>
      <p:sp>
        <p:nvSpPr>
          <p:cNvPr id="23" name="Rectangle 22">
            <a:extLst>
              <a:ext uri="{FF2B5EF4-FFF2-40B4-BE49-F238E27FC236}">
                <a16:creationId xmlns:a16="http://schemas.microsoft.com/office/drawing/2014/main" id="{EBD09808-CA63-455C-BE8E-80C4830EFC4D}"/>
              </a:ext>
            </a:extLst>
          </p:cNvPr>
          <p:cNvSpPr/>
          <p:nvPr/>
        </p:nvSpPr>
        <p:spPr bwMode="gray">
          <a:xfrm>
            <a:off x="9890741" y="2088582"/>
            <a:ext cx="1578499" cy="537950"/>
          </a:xfrm>
          <a:prstGeom prst="rect">
            <a:avLst/>
          </a:prstGeom>
          <a:solidFill>
            <a:schemeClr val="accent1">
              <a:lumMod val="60000"/>
              <a:lumOff val="4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200" b="1" kern="0" dirty="0">
                <a:solidFill>
                  <a:schemeClr val="bg1"/>
                </a:solidFill>
                <a:ea typeface="Arial Unicode MS" pitchFamily="34" charset="-128"/>
                <a:cs typeface="Arial Unicode MS" pitchFamily="34" charset="-128"/>
              </a:rPr>
              <a:t>Asset Management (no questionnaire)</a:t>
            </a:r>
          </a:p>
        </p:txBody>
      </p:sp>
      <p:sp>
        <p:nvSpPr>
          <p:cNvPr id="24" name="Rectangle 23">
            <a:extLst>
              <a:ext uri="{FF2B5EF4-FFF2-40B4-BE49-F238E27FC236}">
                <a16:creationId xmlns:a16="http://schemas.microsoft.com/office/drawing/2014/main" id="{87F2ED6E-B36C-4E79-BF3F-14B43B67FDC6}"/>
              </a:ext>
            </a:extLst>
          </p:cNvPr>
          <p:cNvSpPr/>
          <p:nvPr/>
        </p:nvSpPr>
        <p:spPr bwMode="gray">
          <a:xfrm>
            <a:off x="6564938" y="4700291"/>
            <a:ext cx="3178458" cy="1172241"/>
          </a:xfrm>
          <a:prstGeom prst="rect">
            <a:avLst/>
          </a:prstGeom>
          <a:noFill/>
          <a:ln w="6350" algn="ctr">
            <a:solidFill>
              <a:srgbClr val="91BDDF"/>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2000" b="1" kern="0" dirty="0">
                <a:solidFill>
                  <a:srgbClr val="91BDDF"/>
                </a:solidFill>
                <a:ea typeface="Arial Unicode MS" pitchFamily="34" charset="-128"/>
                <a:cs typeface="Arial Unicode MS" pitchFamily="34" charset="-128"/>
              </a:rPr>
              <a:t>Discovery Workshops </a:t>
            </a:r>
          </a:p>
        </p:txBody>
      </p:sp>
      <p:cxnSp>
        <p:nvCxnSpPr>
          <p:cNvPr id="25" name="Connector: Elbow 24">
            <a:extLst>
              <a:ext uri="{FF2B5EF4-FFF2-40B4-BE49-F238E27FC236}">
                <a16:creationId xmlns:a16="http://schemas.microsoft.com/office/drawing/2014/main" id="{211B565B-9671-4598-A201-6294FEEB5829}"/>
              </a:ext>
            </a:extLst>
          </p:cNvPr>
          <p:cNvCxnSpPr>
            <a:cxnSpLocks/>
            <a:stCxn id="13" idx="2"/>
            <a:endCxn id="24" idx="0"/>
          </p:cNvCxnSpPr>
          <p:nvPr/>
        </p:nvCxnSpPr>
        <p:spPr>
          <a:xfrm rot="5400000">
            <a:off x="7523592" y="4069714"/>
            <a:ext cx="1261153" cy="1"/>
          </a:xfrm>
          <a:prstGeom prst="bentConnector3">
            <a:avLst>
              <a:gd name="adj1" fmla="val 50000"/>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DBAFB3D-8C92-4A91-B67E-6698328AC0E7}"/>
              </a:ext>
            </a:extLst>
          </p:cNvPr>
          <p:cNvSpPr txBox="1"/>
          <p:nvPr/>
        </p:nvSpPr>
        <p:spPr>
          <a:xfrm>
            <a:off x="6526849" y="3862019"/>
            <a:ext cx="1539429" cy="415390"/>
          </a:xfrm>
          <a:prstGeom prst="rect">
            <a:avLst/>
          </a:prstGeom>
          <a:noFill/>
        </p:spPr>
        <p:txBody>
          <a:bodyPr wrap="square" lIns="0" tIns="0" rIns="0" bIns="0" rtlCol="0">
            <a:spAutoFit/>
          </a:bodyPr>
          <a:lstStyle/>
          <a:p>
            <a:pPr algn="r" fontAlgn="base">
              <a:spcBef>
                <a:spcPts val="600"/>
              </a:spcBef>
              <a:spcAft>
                <a:spcPct val="0"/>
              </a:spcAft>
              <a:buClr>
                <a:srgbClr val="F0AB00"/>
              </a:buClr>
              <a:buSzPct val="80000"/>
            </a:pPr>
            <a:r>
              <a:rPr lang="en-US" sz="900" kern="0" dirty="0">
                <a:ea typeface="Arial Unicode MS" pitchFamily="34" charset="-128"/>
                <a:cs typeface="Arial Unicode MS" pitchFamily="34" charset="-128"/>
              </a:rPr>
              <a:t>Detailed process scope and business process model</a:t>
            </a:r>
          </a:p>
        </p:txBody>
      </p:sp>
      <p:sp>
        <p:nvSpPr>
          <p:cNvPr id="28" name="Rectangle 27">
            <a:extLst>
              <a:ext uri="{FF2B5EF4-FFF2-40B4-BE49-F238E27FC236}">
                <a16:creationId xmlns:a16="http://schemas.microsoft.com/office/drawing/2014/main" id="{7844A02F-45EE-4848-A4CB-E4346636B74F}"/>
              </a:ext>
            </a:extLst>
          </p:cNvPr>
          <p:cNvSpPr/>
          <p:nvPr/>
        </p:nvSpPr>
        <p:spPr bwMode="gray">
          <a:xfrm>
            <a:off x="6507314" y="2714538"/>
            <a:ext cx="1609281" cy="537950"/>
          </a:xfrm>
          <a:prstGeom prst="rect">
            <a:avLst/>
          </a:prstGeom>
          <a:solidFill>
            <a:schemeClr val="accent1">
              <a:lumMod val="60000"/>
              <a:lumOff val="4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400" b="1" kern="0" dirty="0">
                <a:solidFill>
                  <a:schemeClr val="bg1"/>
                </a:solidFill>
                <a:ea typeface="Arial Unicode MS" pitchFamily="34" charset="-128"/>
                <a:cs typeface="Arial Unicode MS" pitchFamily="34" charset="-128"/>
              </a:rPr>
              <a:t>Human Resources (no questionnaire) </a:t>
            </a:r>
          </a:p>
        </p:txBody>
      </p:sp>
      <p:sp>
        <p:nvSpPr>
          <p:cNvPr id="29" name="Rectangle 28">
            <a:extLst>
              <a:ext uri="{FF2B5EF4-FFF2-40B4-BE49-F238E27FC236}">
                <a16:creationId xmlns:a16="http://schemas.microsoft.com/office/drawing/2014/main" id="{4803ADA4-0ADE-4C7B-BB5B-491A4FE15052}"/>
              </a:ext>
            </a:extLst>
          </p:cNvPr>
          <p:cNvSpPr/>
          <p:nvPr/>
        </p:nvSpPr>
        <p:spPr bwMode="gray">
          <a:xfrm>
            <a:off x="8208218" y="2714538"/>
            <a:ext cx="1578498" cy="537950"/>
          </a:xfrm>
          <a:prstGeom prst="rect">
            <a:avLst/>
          </a:prstGeom>
          <a:solidFill>
            <a:schemeClr val="accent1">
              <a:lumMod val="60000"/>
              <a:lumOff val="40000"/>
            </a:schemeClr>
          </a:solidFill>
          <a:ln w="6350" algn="ctr">
            <a:no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400" b="1" kern="0" dirty="0">
                <a:solidFill>
                  <a:schemeClr val="bg1"/>
                </a:solidFill>
                <a:ea typeface="Arial Unicode MS" pitchFamily="34" charset="-128"/>
                <a:cs typeface="Arial Unicode MS" pitchFamily="34" charset="-128"/>
              </a:rPr>
              <a:t>Procurement</a:t>
            </a:r>
          </a:p>
        </p:txBody>
      </p:sp>
      <p:sp>
        <p:nvSpPr>
          <p:cNvPr id="31" name="TextBox 30">
            <a:extLst>
              <a:ext uri="{FF2B5EF4-FFF2-40B4-BE49-F238E27FC236}">
                <a16:creationId xmlns:a16="http://schemas.microsoft.com/office/drawing/2014/main" id="{368D2C6F-8260-4298-BBEC-83EF5110B039}"/>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F1E3E5B-E348-49A9-A516-33BF094AE3A0}"/>
              </a:ext>
            </a:extLst>
          </p:cNvPr>
          <p:cNvSpPr>
            <a:spLocks noGrp="1"/>
          </p:cNvSpPr>
          <p:nvPr>
            <p:ph type="sldNum" sz="quarter" idx="12"/>
          </p:nvPr>
        </p:nvSpPr>
        <p:spPr/>
        <p:txBody>
          <a:bodyPr/>
          <a:lstStyle/>
          <a:p>
            <a:fld id="{5B7B3758-4190-4C61-98A0-D312FECA2A3C}" type="slidenum">
              <a:rPr lang="en-CA" smtClean="0"/>
              <a:t>25</a:t>
            </a:fld>
            <a:endParaRPr lang="en-CA"/>
          </a:p>
        </p:txBody>
      </p:sp>
    </p:spTree>
    <p:extLst>
      <p:ext uri="{BB962C8B-B14F-4D97-AF65-F5344CB8AC3E}">
        <p14:creationId xmlns:p14="http://schemas.microsoft.com/office/powerpoint/2010/main" val="736013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a:spLocks/>
          </p:cNvSpPr>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4472C4">
                    <a:lumMod val="50000"/>
                  </a:srgbClr>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Calibri"/>
              </a:rPr>
              <a:t>Next Steps</a:t>
            </a:r>
            <a:endParaRPr kumimoji="0" lang="en-US" sz="3700" b="1" i="0" u="none" strike="noStrike" kern="1200" cap="none" spc="0" normalizeH="0" baseline="0" noProof="0" dirty="0">
              <a:ln>
                <a:noFill/>
              </a:ln>
              <a:solidFill>
                <a:srgbClr val="4472C4">
                  <a:lumMod val="50000"/>
                </a:srgbClr>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en-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5" t="-130" r="743" b="130"/>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05546866-CB4A-42C6-9188-8C3364B0622E}"/>
              </a:ext>
            </a:extLst>
          </p:cNvPr>
          <p:cNvSpPr>
            <a:spLocks noGrp="1"/>
          </p:cNvSpPr>
          <p:nvPr>
            <p:ph type="sldNum" sz="quarter" idx="12"/>
          </p:nvPr>
        </p:nvSpPr>
        <p:spPr/>
        <p:txBody>
          <a:bodyPr/>
          <a:lstStyle/>
          <a:p>
            <a:fld id="{5B7B3758-4190-4C61-98A0-D312FECA2A3C}" type="slidenum">
              <a:rPr lang="en-CA" smtClean="0"/>
              <a:t>26</a:t>
            </a:fld>
            <a:endParaRPr lang="en-CA"/>
          </a:p>
        </p:txBody>
      </p:sp>
    </p:spTree>
    <p:extLst>
      <p:ext uri="{BB962C8B-B14F-4D97-AF65-F5344CB8AC3E}">
        <p14:creationId xmlns:p14="http://schemas.microsoft.com/office/powerpoint/2010/main" val="13230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466722" y="586855"/>
            <a:ext cx="3201366" cy="3387497"/>
          </a:xfrm>
        </p:spPr>
        <p:txBody>
          <a:bodyPr anchor="b">
            <a:normAutofit/>
          </a:bodyPr>
          <a:lstStyle/>
          <a:p>
            <a:pPr algn="r"/>
            <a:r>
              <a:rPr lang="en-CA" sz="4000" b="1" dirty="0">
                <a:solidFill>
                  <a:srgbClr val="FFFFFF"/>
                </a:solidFill>
              </a:rPr>
              <a:t>Next Steps</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367695" y="323850"/>
            <a:ext cx="6997911" cy="6248400"/>
          </a:xfrm>
        </p:spPr>
        <p:txBody>
          <a:bodyPr anchor="ctr">
            <a:normAutofit/>
          </a:bodyPr>
          <a:lstStyle/>
          <a:p>
            <a:pPr>
              <a:lnSpc>
                <a:spcPct val="100000"/>
              </a:lnSpc>
              <a:spcBef>
                <a:spcPts val="0"/>
              </a:spcBef>
              <a:defRPr/>
            </a:pPr>
            <a:r>
              <a:rPr lang="en-IE" sz="2000" dirty="0"/>
              <a:t>Questionnaires will be sent out from the Digital Comptrollership Program no later than March 8</a:t>
            </a:r>
            <a:r>
              <a:rPr lang="en-IE" sz="2000" baseline="30000" dirty="0"/>
              <a:t>th</a:t>
            </a:r>
            <a:r>
              <a:rPr lang="en-IE" sz="2000" dirty="0"/>
              <a:t> .</a:t>
            </a:r>
            <a:endParaRPr lang="en-IE" sz="2000" baseline="30000" dirty="0"/>
          </a:p>
          <a:p>
            <a:pPr>
              <a:lnSpc>
                <a:spcPct val="100000"/>
              </a:lnSpc>
              <a:spcBef>
                <a:spcPts val="0"/>
              </a:spcBef>
              <a:defRPr/>
            </a:pPr>
            <a:endParaRPr lang="en-IE" sz="2000" dirty="0"/>
          </a:p>
          <a:p>
            <a:pPr>
              <a:lnSpc>
                <a:spcPct val="100000"/>
              </a:lnSpc>
              <a:spcBef>
                <a:spcPts val="0"/>
              </a:spcBef>
              <a:defRPr/>
            </a:pPr>
            <a:r>
              <a:rPr lang="en-IE" sz="2000" dirty="0"/>
              <a:t>Completed questionnaires are due by March 26</a:t>
            </a:r>
            <a:r>
              <a:rPr lang="en-IE" sz="2000" baseline="30000" dirty="0"/>
              <a:t>th</a:t>
            </a:r>
            <a:r>
              <a:rPr lang="en-IE" sz="2000" dirty="0"/>
              <a:t>. </a:t>
            </a:r>
          </a:p>
          <a:p>
            <a:pPr>
              <a:lnSpc>
                <a:spcPct val="100000"/>
              </a:lnSpc>
              <a:spcBef>
                <a:spcPts val="0"/>
              </a:spcBef>
              <a:defRPr/>
            </a:pPr>
            <a:endParaRPr lang="en-IE" sz="2000" dirty="0"/>
          </a:p>
          <a:p>
            <a:pPr>
              <a:lnSpc>
                <a:spcPct val="100000"/>
              </a:lnSpc>
              <a:spcBef>
                <a:spcPts val="0"/>
              </a:spcBef>
              <a:defRPr/>
            </a:pPr>
            <a:r>
              <a:rPr lang="en-IE" sz="2000" dirty="0"/>
              <a:t>Updated Discovery Workshop invites will be sent out to block calendars. </a:t>
            </a:r>
          </a:p>
          <a:p>
            <a:pPr>
              <a:lnSpc>
                <a:spcPct val="100000"/>
              </a:lnSpc>
              <a:spcBef>
                <a:spcPts val="0"/>
              </a:spcBef>
              <a:defRPr/>
            </a:pPr>
            <a:endParaRPr lang="en-IE" sz="2000" dirty="0"/>
          </a:p>
          <a:p>
            <a:pPr>
              <a:lnSpc>
                <a:spcPct val="100000"/>
              </a:lnSpc>
              <a:spcBef>
                <a:spcPts val="0"/>
              </a:spcBef>
              <a:defRPr/>
            </a:pPr>
            <a:r>
              <a:rPr lang="en-IE" sz="2000" dirty="0"/>
              <a:t>Detailed hour by hour agenda’s will be sent out closer to the workshop sessions. </a:t>
            </a:r>
          </a:p>
          <a:p>
            <a:endParaRPr lang="en-IE" sz="2000" dirty="0"/>
          </a:p>
        </p:txBody>
      </p:sp>
      <p:sp>
        <p:nvSpPr>
          <p:cNvPr id="13" name="TextBox 12">
            <a:extLst>
              <a:ext uri="{FF2B5EF4-FFF2-40B4-BE49-F238E27FC236}">
                <a16:creationId xmlns:a16="http://schemas.microsoft.com/office/drawing/2014/main" id="{07DBE9D9-A3B1-473C-8A48-1298E2298462}"/>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195820D-A440-4298-A31C-3140308CB799}"/>
              </a:ext>
            </a:extLst>
          </p:cNvPr>
          <p:cNvSpPr>
            <a:spLocks noGrp="1"/>
          </p:cNvSpPr>
          <p:nvPr>
            <p:ph type="sldNum" sz="quarter" idx="12"/>
          </p:nvPr>
        </p:nvSpPr>
        <p:spPr/>
        <p:txBody>
          <a:bodyPr/>
          <a:lstStyle/>
          <a:p>
            <a:fld id="{5B7B3758-4190-4C61-98A0-D312FECA2A3C}" type="slidenum">
              <a:rPr lang="en-CA" smtClean="0"/>
              <a:t>27</a:t>
            </a:fld>
            <a:endParaRPr lang="en-CA"/>
          </a:p>
        </p:txBody>
      </p:sp>
    </p:spTree>
    <p:extLst>
      <p:ext uri="{BB962C8B-B14F-4D97-AF65-F5344CB8AC3E}">
        <p14:creationId xmlns:p14="http://schemas.microsoft.com/office/powerpoint/2010/main" val="317176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a:spLocks/>
          </p:cNvSpPr>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1" i="0" u="none" strike="noStrike" kern="1200" cap="none" spc="0" normalizeH="0" baseline="0" noProof="0" dirty="0">
                <a:ln>
                  <a:noFill/>
                </a:ln>
                <a:solidFill>
                  <a:srgbClr val="4472C4">
                    <a:lumMod val="50000"/>
                  </a:srgbClr>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Calibri"/>
              </a:rPr>
              <a:t>Annex</a:t>
            </a:r>
            <a:endParaRPr kumimoji="0" lang="en-US" sz="3700" b="1" i="0" u="none" strike="noStrike" kern="1200" cap="none" spc="0" normalizeH="0" baseline="0" noProof="0" dirty="0">
              <a:ln>
                <a:noFill/>
              </a:ln>
              <a:solidFill>
                <a:srgbClr val="4472C4">
                  <a:lumMod val="50000"/>
                </a:srgbClr>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en-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5" t="-130" r="743" b="130"/>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B8AE21C8-C0FE-4C24-89FD-FFD4A5431138}"/>
              </a:ext>
            </a:extLst>
          </p:cNvPr>
          <p:cNvSpPr>
            <a:spLocks noGrp="1"/>
          </p:cNvSpPr>
          <p:nvPr>
            <p:ph type="sldNum" sz="quarter" idx="12"/>
          </p:nvPr>
        </p:nvSpPr>
        <p:spPr/>
        <p:txBody>
          <a:bodyPr/>
          <a:lstStyle/>
          <a:p>
            <a:fld id="{5B7B3758-4190-4C61-98A0-D312FECA2A3C}" type="slidenum">
              <a:rPr lang="en-CA" smtClean="0"/>
              <a:t>28</a:t>
            </a:fld>
            <a:endParaRPr lang="en-CA"/>
          </a:p>
        </p:txBody>
      </p:sp>
    </p:spTree>
    <p:extLst>
      <p:ext uri="{BB962C8B-B14F-4D97-AF65-F5344CB8AC3E}">
        <p14:creationId xmlns:p14="http://schemas.microsoft.com/office/powerpoint/2010/main" val="2427674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7591A38-6DA3-407B-A0F8-B6A94AF41436}"/>
              </a:ext>
            </a:extLst>
          </p:cNvPr>
          <p:cNvGrpSpPr/>
          <p:nvPr/>
        </p:nvGrpSpPr>
        <p:grpSpPr>
          <a:xfrm>
            <a:off x="476252" y="1106600"/>
            <a:ext cx="10972798" cy="5438456"/>
            <a:chOff x="2213114" y="1106600"/>
            <a:chExt cx="7779278" cy="4804915"/>
          </a:xfrm>
        </p:grpSpPr>
        <p:sp>
          <p:nvSpPr>
            <p:cNvPr id="3" name="Rectangle 2">
              <a:extLst>
                <a:ext uri="{FF2B5EF4-FFF2-40B4-BE49-F238E27FC236}">
                  <a16:creationId xmlns:a16="http://schemas.microsoft.com/office/drawing/2014/main" id="{C0678009-6DFF-4C0E-B240-1F98DE89639E}"/>
                </a:ext>
              </a:extLst>
            </p:cNvPr>
            <p:cNvSpPr/>
            <p:nvPr/>
          </p:nvSpPr>
          <p:spPr bwMode="gray">
            <a:xfrm>
              <a:off x="2267880" y="1106603"/>
              <a:ext cx="832869" cy="4549111"/>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lIns="50612" tIns="20574" rIns="50612" bIns="40490" rtlCol="0" anchor="t"/>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cs typeface="Arial Unicode MS" pitchFamily="34" charset="-128"/>
                </a:rPr>
                <a:t>Finance and Budget</a:t>
              </a:r>
            </a:p>
          </p:txBody>
        </p:sp>
        <p:sp>
          <p:nvSpPr>
            <p:cNvPr id="4" name="Rectangle 3">
              <a:extLst>
                <a:ext uri="{FF2B5EF4-FFF2-40B4-BE49-F238E27FC236}">
                  <a16:creationId xmlns:a16="http://schemas.microsoft.com/office/drawing/2014/main" id="{2F3BFDBA-AC91-4F5C-9098-F2D1DB6C4D25}"/>
                </a:ext>
              </a:extLst>
            </p:cNvPr>
            <p:cNvSpPr/>
            <p:nvPr/>
          </p:nvSpPr>
          <p:spPr bwMode="gray">
            <a:xfrm>
              <a:off x="4236921" y="1106602"/>
              <a:ext cx="832869" cy="4549111"/>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a:cs typeface="Calibri"/>
                </a:rPr>
                <a:t>Non Taxable Revenue</a:t>
              </a:r>
              <a:endParaRPr lang="en-IE" sz="700" kern="0" dirty="0">
                <a:solidFill>
                  <a:prstClr val="black"/>
                </a:solidFill>
                <a:latin typeface="Calibri"/>
                <a:ea typeface="Arial Unicode MS" pitchFamily="34" charset="-128"/>
                <a:cs typeface="Calibri"/>
              </a:endParaRPr>
            </a:p>
          </p:txBody>
        </p:sp>
        <p:sp>
          <p:nvSpPr>
            <p:cNvPr id="6" name="Rectangle 5">
              <a:extLst>
                <a:ext uri="{FF2B5EF4-FFF2-40B4-BE49-F238E27FC236}">
                  <a16:creationId xmlns:a16="http://schemas.microsoft.com/office/drawing/2014/main" id="{8F79AAA7-90BF-426E-A171-976D7F9BA249}"/>
                </a:ext>
              </a:extLst>
            </p:cNvPr>
            <p:cNvSpPr/>
            <p:nvPr/>
          </p:nvSpPr>
          <p:spPr bwMode="gray">
            <a:xfrm>
              <a:off x="5221441" y="1106600"/>
              <a:ext cx="832869" cy="4549110"/>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Human Resources</a:t>
              </a:r>
            </a:p>
          </p:txBody>
        </p:sp>
        <p:sp>
          <p:nvSpPr>
            <p:cNvPr id="7" name="Rectangle 6">
              <a:extLst>
                <a:ext uri="{FF2B5EF4-FFF2-40B4-BE49-F238E27FC236}">
                  <a16:creationId xmlns:a16="http://schemas.microsoft.com/office/drawing/2014/main" id="{61E1E0D6-90F1-4B87-8305-1BAFF05EC0EB}"/>
                </a:ext>
              </a:extLst>
            </p:cNvPr>
            <p:cNvSpPr/>
            <p:nvPr/>
          </p:nvSpPr>
          <p:spPr bwMode="gray">
            <a:xfrm>
              <a:off x="6205961" y="1106603"/>
              <a:ext cx="832869" cy="2351407"/>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Asset Management</a:t>
              </a:r>
            </a:p>
          </p:txBody>
        </p:sp>
        <p:sp>
          <p:nvSpPr>
            <p:cNvPr id="8" name="Rectangle 7">
              <a:extLst>
                <a:ext uri="{FF2B5EF4-FFF2-40B4-BE49-F238E27FC236}">
                  <a16:creationId xmlns:a16="http://schemas.microsoft.com/office/drawing/2014/main" id="{F19A4829-D9A7-418C-8BDA-148691C19CF3}"/>
                </a:ext>
              </a:extLst>
            </p:cNvPr>
            <p:cNvSpPr/>
            <p:nvPr/>
          </p:nvSpPr>
          <p:spPr bwMode="gray">
            <a:xfrm>
              <a:off x="7190482" y="1106602"/>
              <a:ext cx="832869" cy="1747202"/>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Materials Management</a:t>
              </a:r>
            </a:p>
          </p:txBody>
        </p:sp>
        <p:sp>
          <p:nvSpPr>
            <p:cNvPr id="9" name="Rectangle 8">
              <a:extLst>
                <a:ext uri="{FF2B5EF4-FFF2-40B4-BE49-F238E27FC236}">
                  <a16:creationId xmlns:a16="http://schemas.microsoft.com/office/drawing/2014/main" id="{D8414C4A-883A-4E31-A086-A8B6415BB947}"/>
                </a:ext>
              </a:extLst>
            </p:cNvPr>
            <p:cNvSpPr/>
            <p:nvPr/>
          </p:nvSpPr>
          <p:spPr bwMode="gray">
            <a:xfrm>
              <a:off x="8175002" y="1106603"/>
              <a:ext cx="832869" cy="2611118"/>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Supply Chain Management</a:t>
              </a:r>
            </a:p>
          </p:txBody>
        </p:sp>
        <p:sp>
          <p:nvSpPr>
            <p:cNvPr id="11" name="Rectangle 10">
              <a:extLst>
                <a:ext uri="{FF2B5EF4-FFF2-40B4-BE49-F238E27FC236}">
                  <a16:creationId xmlns:a16="http://schemas.microsoft.com/office/drawing/2014/main" id="{3A2381FB-F757-4B06-8862-8300AFD40A88}"/>
                </a:ext>
              </a:extLst>
            </p:cNvPr>
            <p:cNvSpPr/>
            <p:nvPr/>
          </p:nvSpPr>
          <p:spPr bwMode="gray">
            <a:xfrm>
              <a:off x="7178561" y="2942744"/>
              <a:ext cx="832869" cy="2712968"/>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Application Platform</a:t>
              </a:r>
            </a:p>
          </p:txBody>
        </p:sp>
        <p:sp>
          <p:nvSpPr>
            <p:cNvPr id="12" name="Rectangle 11">
              <a:extLst>
                <a:ext uri="{FF2B5EF4-FFF2-40B4-BE49-F238E27FC236}">
                  <a16:creationId xmlns:a16="http://schemas.microsoft.com/office/drawing/2014/main" id="{F445295B-C390-45DD-83EE-B4E6B1F31935}"/>
                </a:ext>
              </a:extLst>
            </p:cNvPr>
            <p:cNvSpPr/>
            <p:nvPr/>
          </p:nvSpPr>
          <p:spPr bwMode="gray">
            <a:xfrm>
              <a:off x="8175002" y="3811678"/>
              <a:ext cx="832869" cy="1844033"/>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IT Management</a:t>
              </a:r>
            </a:p>
          </p:txBody>
        </p:sp>
        <p:sp>
          <p:nvSpPr>
            <p:cNvPr id="13" name="Rectangle 12">
              <a:extLst>
                <a:ext uri="{FF2B5EF4-FFF2-40B4-BE49-F238E27FC236}">
                  <a16:creationId xmlns:a16="http://schemas.microsoft.com/office/drawing/2014/main" id="{57526FED-E6C2-4DC7-801D-2151D7F792C3}"/>
                </a:ext>
              </a:extLst>
            </p:cNvPr>
            <p:cNvSpPr/>
            <p:nvPr/>
          </p:nvSpPr>
          <p:spPr bwMode="gray">
            <a:xfrm>
              <a:off x="9159523" y="3811678"/>
              <a:ext cx="832869" cy="1844033"/>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Database and Data Management</a:t>
              </a:r>
            </a:p>
          </p:txBody>
        </p:sp>
        <p:sp>
          <p:nvSpPr>
            <p:cNvPr id="14" name="Rectangle 13">
              <a:extLst>
                <a:ext uri="{FF2B5EF4-FFF2-40B4-BE49-F238E27FC236}">
                  <a16:creationId xmlns:a16="http://schemas.microsoft.com/office/drawing/2014/main" id="{406372E0-E447-45CC-95B8-916EF535EBC4}"/>
                </a:ext>
              </a:extLst>
            </p:cNvPr>
            <p:cNvSpPr/>
            <p:nvPr/>
          </p:nvSpPr>
          <p:spPr bwMode="gray">
            <a:xfrm>
              <a:off x="2348178" y="139276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Accounting and Financial Close</a:t>
              </a:r>
            </a:p>
          </p:txBody>
        </p:sp>
        <p:sp>
          <p:nvSpPr>
            <p:cNvPr id="15" name="Rectangle 14">
              <a:extLst>
                <a:ext uri="{FF2B5EF4-FFF2-40B4-BE49-F238E27FC236}">
                  <a16:creationId xmlns:a16="http://schemas.microsoft.com/office/drawing/2014/main" id="{FEAFC965-80C7-4782-9017-21ED69DF23B7}"/>
                </a:ext>
              </a:extLst>
            </p:cNvPr>
            <p:cNvSpPr/>
            <p:nvPr/>
          </p:nvSpPr>
          <p:spPr bwMode="gray">
            <a:xfrm>
              <a:off x="2348177" y="172030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Accounts Payable</a:t>
              </a:r>
            </a:p>
          </p:txBody>
        </p:sp>
        <p:sp>
          <p:nvSpPr>
            <p:cNvPr id="16" name="Rectangle 15">
              <a:extLst>
                <a:ext uri="{FF2B5EF4-FFF2-40B4-BE49-F238E27FC236}">
                  <a16:creationId xmlns:a16="http://schemas.microsoft.com/office/drawing/2014/main" id="{E40F88D8-F5D6-49B8-9E47-3383C0E8A8FC}"/>
                </a:ext>
              </a:extLst>
            </p:cNvPr>
            <p:cNvSpPr/>
            <p:nvPr/>
          </p:nvSpPr>
          <p:spPr bwMode="gray">
            <a:xfrm>
              <a:off x="2348176" y="2047846"/>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Accounts Receivable</a:t>
              </a:r>
            </a:p>
          </p:txBody>
        </p:sp>
        <p:sp>
          <p:nvSpPr>
            <p:cNvPr id="17" name="Rectangle 16">
              <a:extLst>
                <a:ext uri="{FF2B5EF4-FFF2-40B4-BE49-F238E27FC236}">
                  <a16:creationId xmlns:a16="http://schemas.microsoft.com/office/drawing/2014/main" id="{B89AFBC1-1DD0-48CD-903C-0DBA3AE98B0A}"/>
                </a:ext>
              </a:extLst>
            </p:cNvPr>
            <p:cNvSpPr/>
            <p:nvPr/>
          </p:nvSpPr>
          <p:spPr bwMode="gray">
            <a:xfrm>
              <a:off x="2348540" y="2375385"/>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Accounting</a:t>
              </a:r>
            </a:p>
          </p:txBody>
        </p:sp>
        <p:sp>
          <p:nvSpPr>
            <p:cNvPr id="21" name="Rectangle 20">
              <a:extLst>
                <a:ext uri="{FF2B5EF4-FFF2-40B4-BE49-F238E27FC236}">
                  <a16:creationId xmlns:a16="http://schemas.microsoft.com/office/drawing/2014/main" id="{5C4E3268-0B80-4113-BCF9-0B4D3B194A9D}"/>
                </a:ext>
              </a:extLst>
            </p:cNvPr>
            <p:cNvSpPr/>
            <p:nvPr/>
          </p:nvSpPr>
          <p:spPr bwMode="gray">
            <a:xfrm>
              <a:off x="2348540" y="2702925"/>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Financial Planning and Analysis</a:t>
              </a:r>
            </a:p>
          </p:txBody>
        </p:sp>
        <p:sp>
          <p:nvSpPr>
            <p:cNvPr id="22" name="Rectangle 21">
              <a:extLst>
                <a:ext uri="{FF2B5EF4-FFF2-40B4-BE49-F238E27FC236}">
                  <a16:creationId xmlns:a16="http://schemas.microsoft.com/office/drawing/2014/main" id="{3A203832-ADAF-4681-9CA5-B77362453A6B}"/>
                </a:ext>
              </a:extLst>
            </p:cNvPr>
            <p:cNvSpPr/>
            <p:nvPr/>
          </p:nvSpPr>
          <p:spPr bwMode="gray">
            <a:xfrm>
              <a:off x="2348540" y="303046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Funds Management</a:t>
              </a:r>
            </a:p>
          </p:txBody>
        </p:sp>
        <p:sp>
          <p:nvSpPr>
            <p:cNvPr id="23" name="Rectangle 22">
              <a:extLst>
                <a:ext uri="{FF2B5EF4-FFF2-40B4-BE49-F238E27FC236}">
                  <a16:creationId xmlns:a16="http://schemas.microsoft.com/office/drawing/2014/main" id="{EE1BF918-3CC6-4809-84A1-57859E872FF0}"/>
                </a:ext>
              </a:extLst>
            </p:cNvPr>
            <p:cNvSpPr/>
            <p:nvPr/>
          </p:nvSpPr>
          <p:spPr bwMode="gray">
            <a:xfrm>
              <a:off x="2348540" y="3358002"/>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Portfolio and Project Management</a:t>
              </a:r>
            </a:p>
          </p:txBody>
        </p:sp>
        <p:sp>
          <p:nvSpPr>
            <p:cNvPr id="24" name="Rectangle 23">
              <a:extLst>
                <a:ext uri="{FF2B5EF4-FFF2-40B4-BE49-F238E27FC236}">
                  <a16:creationId xmlns:a16="http://schemas.microsoft.com/office/drawing/2014/main" id="{2D3F6E51-5604-4A13-944D-54A506437DC1}"/>
                </a:ext>
              </a:extLst>
            </p:cNvPr>
            <p:cNvSpPr/>
            <p:nvPr/>
          </p:nvSpPr>
          <p:spPr bwMode="gray">
            <a:xfrm>
              <a:off x="2349532" y="368554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Treasury Management</a:t>
              </a:r>
            </a:p>
          </p:txBody>
        </p:sp>
        <p:sp>
          <p:nvSpPr>
            <p:cNvPr id="25" name="Rectangle 24">
              <a:extLst>
                <a:ext uri="{FF2B5EF4-FFF2-40B4-BE49-F238E27FC236}">
                  <a16:creationId xmlns:a16="http://schemas.microsoft.com/office/drawing/2014/main" id="{946B53EB-D7A7-4FC3-8A11-272FA390B838}"/>
                </a:ext>
              </a:extLst>
            </p:cNvPr>
            <p:cNvSpPr/>
            <p:nvPr/>
          </p:nvSpPr>
          <p:spPr bwMode="gray">
            <a:xfrm>
              <a:off x="2349532" y="4013080"/>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Travel Expense Management</a:t>
              </a:r>
            </a:p>
          </p:txBody>
        </p:sp>
        <p:sp>
          <p:nvSpPr>
            <p:cNvPr id="26" name="Rectangle 25">
              <a:extLst>
                <a:ext uri="{FF2B5EF4-FFF2-40B4-BE49-F238E27FC236}">
                  <a16:creationId xmlns:a16="http://schemas.microsoft.com/office/drawing/2014/main" id="{6BB96B90-EE46-4629-8278-CBEAFF9233C3}"/>
                </a:ext>
              </a:extLst>
            </p:cNvPr>
            <p:cNvSpPr/>
            <p:nvPr/>
          </p:nvSpPr>
          <p:spPr bwMode="gray">
            <a:xfrm>
              <a:off x="2349533" y="4340620"/>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Grants Management</a:t>
              </a:r>
            </a:p>
          </p:txBody>
        </p:sp>
        <p:sp>
          <p:nvSpPr>
            <p:cNvPr id="30" name="Rectangle 29">
              <a:extLst>
                <a:ext uri="{FF2B5EF4-FFF2-40B4-BE49-F238E27FC236}">
                  <a16:creationId xmlns:a16="http://schemas.microsoft.com/office/drawing/2014/main" id="{D2E95C70-0932-4C1F-BC4C-C25131E62F8F}"/>
                </a:ext>
              </a:extLst>
            </p:cNvPr>
            <p:cNvSpPr/>
            <p:nvPr/>
          </p:nvSpPr>
          <p:spPr bwMode="gray">
            <a:xfrm>
              <a:off x="4321510" y="139276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Customer Data Management</a:t>
              </a:r>
            </a:p>
          </p:txBody>
        </p:sp>
        <p:sp>
          <p:nvSpPr>
            <p:cNvPr id="31" name="Rectangle 30">
              <a:extLst>
                <a:ext uri="{FF2B5EF4-FFF2-40B4-BE49-F238E27FC236}">
                  <a16:creationId xmlns:a16="http://schemas.microsoft.com/office/drawing/2014/main" id="{0E6725C4-EA03-4E5B-AB36-71C293863251}"/>
                </a:ext>
              </a:extLst>
            </p:cNvPr>
            <p:cNvSpPr/>
            <p:nvPr/>
          </p:nvSpPr>
          <p:spPr bwMode="gray">
            <a:xfrm>
              <a:off x="4321508" y="1739545"/>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Revenue Management</a:t>
              </a:r>
            </a:p>
          </p:txBody>
        </p:sp>
        <p:sp>
          <p:nvSpPr>
            <p:cNvPr id="32" name="Rectangle 31">
              <a:extLst>
                <a:ext uri="{FF2B5EF4-FFF2-40B4-BE49-F238E27FC236}">
                  <a16:creationId xmlns:a16="http://schemas.microsoft.com/office/drawing/2014/main" id="{FACE3F6C-7611-4C3E-8CB5-33A9635A3070}"/>
                </a:ext>
              </a:extLst>
            </p:cNvPr>
            <p:cNvSpPr/>
            <p:nvPr/>
          </p:nvSpPr>
          <p:spPr bwMode="gray">
            <a:xfrm>
              <a:off x="4321507" y="208632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Order Management</a:t>
              </a:r>
            </a:p>
          </p:txBody>
        </p:sp>
        <p:sp>
          <p:nvSpPr>
            <p:cNvPr id="33" name="Rectangle 32">
              <a:extLst>
                <a:ext uri="{FF2B5EF4-FFF2-40B4-BE49-F238E27FC236}">
                  <a16:creationId xmlns:a16="http://schemas.microsoft.com/office/drawing/2014/main" id="{751B0AA1-53A4-4DB9-9043-A539645C93BE}"/>
                </a:ext>
              </a:extLst>
            </p:cNvPr>
            <p:cNvSpPr/>
            <p:nvPr/>
          </p:nvSpPr>
          <p:spPr bwMode="gray">
            <a:xfrm>
              <a:off x="4328101" y="243310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Billing</a:t>
              </a:r>
            </a:p>
          </p:txBody>
        </p:sp>
        <p:sp>
          <p:nvSpPr>
            <p:cNvPr id="34" name="Rectangle 33">
              <a:extLst>
                <a:ext uri="{FF2B5EF4-FFF2-40B4-BE49-F238E27FC236}">
                  <a16:creationId xmlns:a16="http://schemas.microsoft.com/office/drawing/2014/main" id="{731C86D1-28D0-45D7-BDFD-176428771F7A}"/>
                </a:ext>
              </a:extLst>
            </p:cNvPr>
            <p:cNvSpPr/>
            <p:nvPr/>
          </p:nvSpPr>
          <p:spPr bwMode="gray">
            <a:xfrm>
              <a:off x="4328101" y="277987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Credit Management</a:t>
              </a:r>
            </a:p>
          </p:txBody>
        </p:sp>
        <p:sp>
          <p:nvSpPr>
            <p:cNvPr id="44" name="Rectangle 43">
              <a:extLst>
                <a:ext uri="{FF2B5EF4-FFF2-40B4-BE49-F238E27FC236}">
                  <a16:creationId xmlns:a16="http://schemas.microsoft.com/office/drawing/2014/main" id="{A062547F-A92A-42DD-82A7-C0A946DACC81}"/>
                </a:ext>
              </a:extLst>
            </p:cNvPr>
            <p:cNvSpPr/>
            <p:nvPr/>
          </p:nvSpPr>
          <p:spPr bwMode="gray">
            <a:xfrm>
              <a:off x="5301738" y="139276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Organisational Management</a:t>
              </a:r>
            </a:p>
          </p:txBody>
        </p:sp>
        <p:sp>
          <p:nvSpPr>
            <p:cNvPr id="45" name="Rectangle 44">
              <a:extLst>
                <a:ext uri="{FF2B5EF4-FFF2-40B4-BE49-F238E27FC236}">
                  <a16:creationId xmlns:a16="http://schemas.microsoft.com/office/drawing/2014/main" id="{1999270E-788B-40FA-B8FD-2A4D7857FCD8}"/>
                </a:ext>
              </a:extLst>
            </p:cNvPr>
            <p:cNvSpPr/>
            <p:nvPr/>
          </p:nvSpPr>
          <p:spPr bwMode="gray">
            <a:xfrm>
              <a:off x="5301737" y="1728572"/>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Personnel Administration</a:t>
              </a:r>
            </a:p>
          </p:txBody>
        </p:sp>
        <p:sp>
          <p:nvSpPr>
            <p:cNvPr id="46" name="Rectangle 45">
              <a:extLst>
                <a:ext uri="{FF2B5EF4-FFF2-40B4-BE49-F238E27FC236}">
                  <a16:creationId xmlns:a16="http://schemas.microsoft.com/office/drawing/2014/main" id="{896B1698-B9B7-4C0C-B0AA-089D92471F5D}"/>
                </a:ext>
              </a:extLst>
            </p:cNvPr>
            <p:cNvSpPr/>
            <p:nvPr/>
          </p:nvSpPr>
          <p:spPr bwMode="gray">
            <a:xfrm>
              <a:off x="2348540" y="499569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Salary Forecasting</a:t>
              </a:r>
            </a:p>
          </p:txBody>
        </p:sp>
        <p:sp>
          <p:nvSpPr>
            <p:cNvPr id="47" name="Rectangle 46">
              <a:extLst>
                <a:ext uri="{FF2B5EF4-FFF2-40B4-BE49-F238E27FC236}">
                  <a16:creationId xmlns:a16="http://schemas.microsoft.com/office/drawing/2014/main" id="{F4E5B770-FB93-42AA-9D4A-B308513716FA}"/>
                </a:ext>
              </a:extLst>
            </p:cNvPr>
            <p:cNvSpPr/>
            <p:nvPr/>
          </p:nvSpPr>
          <p:spPr bwMode="gray">
            <a:xfrm>
              <a:off x="5301737" y="2064376"/>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Payroll</a:t>
              </a:r>
            </a:p>
          </p:txBody>
        </p:sp>
        <p:sp>
          <p:nvSpPr>
            <p:cNvPr id="48" name="Rectangle 47">
              <a:extLst>
                <a:ext uri="{FF2B5EF4-FFF2-40B4-BE49-F238E27FC236}">
                  <a16:creationId xmlns:a16="http://schemas.microsoft.com/office/drawing/2014/main" id="{E68FFC84-520D-47E6-AD2C-392416B06A01}"/>
                </a:ext>
              </a:extLst>
            </p:cNvPr>
            <p:cNvSpPr/>
            <p:nvPr/>
          </p:nvSpPr>
          <p:spPr bwMode="gray">
            <a:xfrm>
              <a:off x="5301738" y="240018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Talent Management</a:t>
              </a:r>
            </a:p>
          </p:txBody>
        </p:sp>
        <p:sp>
          <p:nvSpPr>
            <p:cNvPr id="49" name="Rectangle 48">
              <a:extLst>
                <a:ext uri="{FF2B5EF4-FFF2-40B4-BE49-F238E27FC236}">
                  <a16:creationId xmlns:a16="http://schemas.microsoft.com/office/drawing/2014/main" id="{4B4451DC-B026-4F93-8F10-B7907CCBDE4F}"/>
                </a:ext>
              </a:extLst>
            </p:cNvPr>
            <p:cNvSpPr/>
            <p:nvPr/>
          </p:nvSpPr>
          <p:spPr bwMode="gray">
            <a:xfrm>
              <a:off x="5301737" y="273598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Time and Attendance</a:t>
              </a:r>
            </a:p>
          </p:txBody>
        </p:sp>
        <p:sp>
          <p:nvSpPr>
            <p:cNvPr id="50" name="Rectangle 49">
              <a:extLst>
                <a:ext uri="{FF2B5EF4-FFF2-40B4-BE49-F238E27FC236}">
                  <a16:creationId xmlns:a16="http://schemas.microsoft.com/office/drawing/2014/main" id="{BD93DF76-B9CF-4358-9060-00252DED6CAC}"/>
                </a:ext>
              </a:extLst>
            </p:cNvPr>
            <p:cNvSpPr/>
            <p:nvPr/>
          </p:nvSpPr>
          <p:spPr bwMode="gray">
            <a:xfrm>
              <a:off x="5301737" y="307178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People Analytics</a:t>
              </a:r>
            </a:p>
          </p:txBody>
        </p:sp>
        <p:sp>
          <p:nvSpPr>
            <p:cNvPr id="51" name="Rectangle 50">
              <a:extLst>
                <a:ext uri="{FF2B5EF4-FFF2-40B4-BE49-F238E27FC236}">
                  <a16:creationId xmlns:a16="http://schemas.microsoft.com/office/drawing/2014/main" id="{E827F15F-1879-4247-A5C2-42182CD1FA70}"/>
                </a:ext>
              </a:extLst>
            </p:cNvPr>
            <p:cNvSpPr/>
            <p:nvPr/>
          </p:nvSpPr>
          <p:spPr bwMode="gray">
            <a:xfrm>
              <a:off x="3252400" y="1106602"/>
              <a:ext cx="832869" cy="4549111"/>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Procurement</a:t>
              </a:r>
            </a:p>
          </p:txBody>
        </p:sp>
        <p:sp>
          <p:nvSpPr>
            <p:cNvPr id="52" name="Rectangle 51">
              <a:extLst>
                <a:ext uri="{FF2B5EF4-FFF2-40B4-BE49-F238E27FC236}">
                  <a16:creationId xmlns:a16="http://schemas.microsoft.com/office/drawing/2014/main" id="{27BD1912-2394-44A7-9368-A90B377D66F2}"/>
                </a:ext>
              </a:extLst>
            </p:cNvPr>
            <p:cNvSpPr/>
            <p:nvPr/>
          </p:nvSpPr>
          <p:spPr bwMode="gray">
            <a:xfrm>
              <a:off x="3335996" y="139276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Supplier Data Management</a:t>
              </a:r>
            </a:p>
          </p:txBody>
        </p:sp>
        <p:sp>
          <p:nvSpPr>
            <p:cNvPr id="53" name="Rectangle 52">
              <a:extLst>
                <a:ext uri="{FF2B5EF4-FFF2-40B4-BE49-F238E27FC236}">
                  <a16:creationId xmlns:a16="http://schemas.microsoft.com/office/drawing/2014/main" id="{1DC9A261-8F00-4EE6-8B9D-8B7E1F224C00}"/>
                </a:ext>
              </a:extLst>
            </p:cNvPr>
            <p:cNvSpPr/>
            <p:nvPr/>
          </p:nvSpPr>
          <p:spPr bwMode="gray">
            <a:xfrm>
              <a:off x="3335995" y="172634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Operational Procurement</a:t>
              </a:r>
            </a:p>
          </p:txBody>
        </p:sp>
        <p:sp>
          <p:nvSpPr>
            <p:cNvPr id="55" name="Rectangle 54">
              <a:extLst>
                <a:ext uri="{FF2B5EF4-FFF2-40B4-BE49-F238E27FC236}">
                  <a16:creationId xmlns:a16="http://schemas.microsoft.com/office/drawing/2014/main" id="{1DF8ED57-4122-4A00-8E51-59EF788FEF7F}"/>
                </a:ext>
              </a:extLst>
            </p:cNvPr>
            <p:cNvSpPr/>
            <p:nvPr/>
          </p:nvSpPr>
          <p:spPr bwMode="gray">
            <a:xfrm>
              <a:off x="3335993" y="205991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Sourcing</a:t>
              </a:r>
            </a:p>
          </p:txBody>
        </p:sp>
        <p:sp>
          <p:nvSpPr>
            <p:cNvPr id="56" name="Rectangle 55">
              <a:extLst>
                <a:ext uri="{FF2B5EF4-FFF2-40B4-BE49-F238E27FC236}">
                  <a16:creationId xmlns:a16="http://schemas.microsoft.com/office/drawing/2014/main" id="{1A1970E7-02E3-4F2B-9601-B4DD4CFBBDB4}"/>
                </a:ext>
              </a:extLst>
            </p:cNvPr>
            <p:cNvSpPr/>
            <p:nvPr/>
          </p:nvSpPr>
          <p:spPr bwMode="gray">
            <a:xfrm>
              <a:off x="3335995" y="2393493"/>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Catalog Management</a:t>
              </a:r>
            </a:p>
          </p:txBody>
        </p:sp>
        <p:sp>
          <p:nvSpPr>
            <p:cNvPr id="57" name="Rectangle 56">
              <a:extLst>
                <a:ext uri="{FF2B5EF4-FFF2-40B4-BE49-F238E27FC236}">
                  <a16:creationId xmlns:a16="http://schemas.microsoft.com/office/drawing/2014/main" id="{520565CE-F517-4DFF-815C-14EE387F7613}"/>
                </a:ext>
              </a:extLst>
            </p:cNvPr>
            <p:cNvSpPr/>
            <p:nvPr/>
          </p:nvSpPr>
          <p:spPr bwMode="gray">
            <a:xfrm>
              <a:off x="3335993" y="272706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Contract Management</a:t>
              </a:r>
            </a:p>
          </p:txBody>
        </p:sp>
        <p:sp>
          <p:nvSpPr>
            <p:cNvPr id="58" name="Rectangle 57">
              <a:extLst>
                <a:ext uri="{FF2B5EF4-FFF2-40B4-BE49-F238E27FC236}">
                  <a16:creationId xmlns:a16="http://schemas.microsoft.com/office/drawing/2014/main" id="{A71BCDD7-93F5-4D5A-BED2-EF3995A225D2}"/>
                </a:ext>
              </a:extLst>
            </p:cNvPr>
            <p:cNvSpPr/>
            <p:nvPr/>
          </p:nvSpPr>
          <p:spPr bwMode="gray">
            <a:xfrm>
              <a:off x="3335993" y="3060643"/>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Invoice Management</a:t>
              </a:r>
            </a:p>
          </p:txBody>
        </p:sp>
        <p:sp>
          <p:nvSpPr>
            <p:cNvPr id="59" name="Rectangle 58">
              <a:extLst>
                <a:ext uri="{FF2B5EF4-FFF2-40B4-BE49-F238E27FC236}">
                  <a16:creationId xmlns:a16="http://schemas.microsoft.com/office/drawing/2014/main" id="{00BE3593-B490-4500-BF80-71760220EDB1}"/>
                </a:ext>
              </a:extLst>
            </p:cNvPr>
            <p:cNvSpPr/>
            <p:nvPr/>
          </p:nvSpPr>
          <p:spPr bwMode="gray">
            <a:xfrm>
              <a:off x="3335993" y="339421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Spend Analysis</a:t>
              </a:r>
            </a:p>
          </p:txBody>
        </p:sp>
        <p:sp>
          <p:nvSpPr>
            <p:cNvPr id="60" name="Rectangle 59">
              <a:extLst>
                <a:ext uri="{FF2B5EF4-FFF2-40B4-BE49-F238E27FC236}">
                  <a16:creationId xmlns:a16="http://schemas.microsoft.com/office/drawing/2014/main" id="{37A0033C-F0A4-45AF-A4F5-ED55C1D2599A}"/>
                </a:ext>
              </a:extLst>
            </p:cNvPr>
            <p:cNvSpPr/>
            <p:nvPr/>
          </p:nvSpPr>
          <p:spPr bwMode="gray">
            <a:xfrm>
              <a:off x="3332697" y="372779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Collaborative Networking</a:t>
              </a:r>
            </a:p>
          </p:txBody>
        </p:sp>
        <p:sp>
          <p:nvSpPr>
            <p:cNvPr id="61" name="Rectangle 60">
              <a:extLst>
                <a:ext uri="{FF2B5EF4-FFF2-40B4-BE49-F238E27FC236}">
                  <a16:creationId xmlns:a16="http://schemas.microsoft.com/office/drawing/2014/main" id="{4A2C2E30-6764-4AA5-9C7F-DBEFA823237F}"/>
                </a:ext>
              </a:extLst>
            </p:cNvPr>
            <p:cNvSpPr/>
            <p:nvPr/>
          </p:nvSpPr>
          <p:spPr bwMode="gray">
            <a:xfrm>
              <a:off x="6276370" y="139276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Master Record</a:t>
              </a:r>
            </a:p>
          </p:txBody>
        </p:sp>
        <p:sp>
          <p:nvSpPr>
            <p:cNvPr id="62" name="Rectangle 61">
              <a:extLst>
                <a:ext uri="{FF2B5EF4-FFF2-40B4-BE49-F238E27FC236}">
                  <a16:creationId xmlns:a16="http://schemas.microsoft.com/office/drawing/2014/main" id="{FAFBD463-1D57-4446-B007-FBDEA178C84F}"/>
                </a:ext>
              </a:extLst>
            </p:cNvPr>
            <p:cNvSpPr/>
            <p:nvPr/>
          </p:nvSpPr>
          <p:spPr bwMode="gray">
            <a:xfrm>
              <a:off x="6276370" y="173297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Operations and Maintenance</a:t>
              </a:r>
            </a:p>
          </p:txBody>
        </p:sp>
        <p:sp>
          <p:nvSpPr>
            <p:cNvPr id="63" name="Rectangle 62">
              <a:extLst>
                <a:ext uri="{FF2B5EF4-FFF2-40B4-BE49-F238E27FC236}">
                  <a16:creationId xmlns:a16="http://schemas.microsoft.com/office/drawing/2014/main" id="{1D64AB82-0E53-4E35-85AD-46DB8F8030B9}"/>
                </a:ext>
              </a:extLst>
            </p:cNvPr>
            <p:cNvSpPr/>
            <p:nvPr/>
          </p:nvSpPr>
          <p:spPr bwMode="gray">
            <a:xfrm>
              <a:off x="6276369" y="207319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Asset Insights</a:t>
              </a:r>
            </a:p>
          </p:txBody>
        </p:sp>
        <p:sp>
          <p:nvSpPr>
            <p:cNvPr id="64" name="Rectangle 63">
              <a:extLst>
                <a:ext uri="{FF2B5EF4-FFF2-40B4-BE49-F238E27FC236}">
                  <a16:creationId xmlns:a16="http://schemas.microsoft.com/office/drawing/2014/main" id="{8B8B7E17-5C44-4F15-BA93-9A426D15E75F}"/>
                </a:ext>
              </a:extLst>
            </p:cNvPr>
            <p:cNvSpPr/>
            <p:nvPr/>
          </p:nvSpPr>
          <p:spPr bwMode="gray">
            <a:xfrm>
              <a:off x="6276369" y="2413403"/>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Environment, Health, and Safety</a:t>
              </a:r>
            </a:p>
          </p:txBody>
        </p:sp>
        <p:sp>
          <p:nvSpPr>
            <p:cNvPr id="66" name="Rectangle 65">
              <a:extLst>
                <a:ext uri="{FF2B5EF4-FFF2-40B4-BE49-F238E27FC236}">
                  <a16:creationId xmlns:a16="http://schemas.microsoft.com/office/drawing/2014/main" id="{5448E42E-3673-464F-91DE-A941BD073C4C}"/>
                </a:ext>
              </a:extLst>
            </p:cNvPr>
            <p:cNvSpPr/>
            <p:nvPr/>
          </p:nvSpPr>
          <p:spPr bwMode="gray">
            <a:xfrm>
              <a:off x="7272979" y="139276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Material Master Record</a:t>
              </a:r>
            </a:p>
          </p:txBody>
        </p:sp>
        <p:sp>
          <p:nvSpPr>
            <p:cNvPr id="67" name="Rectangle 66">
              <a:extLst>
                <a:ext uri="{FF2B5EF4-FFF2-40B4-BE49-F238E27FC236}">
                  <a16:creationId xmlns:a16="http://schemas.microsoft.com/office/drawing/2014/main" id="{EAD0BB48-C5BC-4124-854C-CE10646B7E80}"/>
                </a:ext>
              </a:extLst>
            </p:cNvPr>
            <p:cNvSpPr/>
            <p:nvPr/>
          </p:nvSpPr>
          <p:spPr bwMode="gray">
            <a:xfrm>
              <a:off x="7272979" y="171780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Core Inventory Management</a:t>
              </a:r>
            </a:p>
          </p:txBody>
        </p:sp>
        <p:sp>
          <p:nvSpPr>
            <p:cNvPr id="69" name="Rectangle 68">
              <a:extLst>
                <a:ext uri="{FF2B5EF4-FFF2-40B4-BE49-F238E27FC236}">
                  <a16:creationId xmlns:a16="http://schemas.microsoft.com/office/drawing/2014/main" id="{F39D0C14-C768-4901-9A8C-7AF18779EE61}"/>
                </a:ext>
              </a:extLst>
            </p:cNvPr>
            <p:cNvSpPr/>
            <p:nvPr/>
          </p:nvSpPr>
          <p:spPr bwMode="gray">
            <a:xfrm>
              <a:off x="8255303" y="139276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Business Planning</a:t>
              </a:r>
            </a:p>
          </p:txBody>
        </p:sp>
        <p:sp>
          <p:nvSpPr>
            <p:cNvPr id="70" name="Rectangle 69">
              <a:extLst>
                <a:ext uri="{FF2B5EF4-FFF2-40B4-BE49-F238E27FC236}">
                  <a16:creationId xmlns:a16="http://schemas.microsoft.com/office/drawing/2014/main" id="{5BB6F2FC-3C8E-42F0-9D08-D25FA62710B2}"/>
                </a:ext>
              </a:extLst>
            </p:cNvPr>
            <p:cNvSpPr/>
            <p:nvPr/>
          </p:nvSpPr>
          <p:spPr bwMode="gray">
            <a:xfrm>
              <a:off x="8255303" y="173297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Warehouse Management</a:t>
              </a:r>
            </a:p>
          </p:txBody>
        </p:sp>
        <p:sp>
          <p:nvSpPr>
            <p:cNvPr id="71" name="Rectangle 70">
              <a:extLst>
                <a:ext uri="{FF2B5EF4-FFF2-40B4-BE49-F238E27FC236}">
                  <a16:creationId xmlns:a16="http://schemas.microsoft.com/office/drawing/2014/main" id="{157AEAE5-825B-4779-BD09-0DF5DCDD3DF5}"/>
                </a:ext>
              </a:extLst>
            </p:cNvPr>
            <p:cNvSpPr/>
            <p:nvPr/>
          </p:nvSpPr>
          <p:spPr bwMode="gray">
            <a:xfrm>
              <a:off x="8255302" y="207319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Transportation Management</a:t>
              </a:r>
            </a:p>
          </p:txBody>
        </p:sp>
        <p:sp>
          <p:nvSpPr>
            <p:cNvPr id="72" name="Rectangle 71">
              <a:extLst>
                <a:ext uri="{FF2B5EF4-FFF2-40B4-BE49-F238E27FC236}">
                  <a16:creationId xmlns:a16="http://schemas.microsoft.com/office/drawing/2014/main" id="{E06FE1FC-129C-48E6-B9C7-D1BD8A2B3B91}"/>
                </a:ext>
              </a:extLst>
            </p:cNvPr>
            <p:cNvSpPr/>
            <p:nvPr/>
          </p:nvSpPr>
          <p:spPr bwMode="gray">
            <a:xfrm>
              <a:off x="8255302" y="2413403"/>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Yard Logistics </a:t>
              </a:r>
            </a:p>
          </p:txBody>
        </p:sp>
        <p:sp>
          <p:nvSpPr>
            <p:cNvPr id="74" name="Rectangle 73">
              <a:extLst>
                <a:ext uri="{FF2B5EF4-FFF2-40B4-BE49-F238E27FC236}">
                  <a16:creationId xmlns:a16="http://schemas.microsoft.com/office/drawing/2014/main" id="{AC4FA0B5-3F99-419F-A4CE-F1FBBCB094CD}"/>
                </a:ext>
              </a:extLst>
            </p:cNvPr>
            <p:cNvSpPr/>
            <p:nvPr/>
          </p:nvSpPr>
          <p:spPr bwMode="gray">
            <a:xfrm>
              <a:off x="9159523" y="1106602"/>
              <a:ext cx="832869" cy="2611116"/>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20574"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a:solidFill>
                    <a:prstClr val="black"/>
                  </a:solidFill>
                  <a:latin typeface="Calibri"/>
                  <a:ea typeface="Arial Unicode MS" pitchFamily="34" charset="-128"/>
                </a:rPr>
                <a:t>Analytics and Reporting</a:t>
              </a:r>
            </a:p>
          </p:txBody>
        </p:sp>
        <p:sp>
          <p:nvSpPr>
            <p:cNvPr id="75" name="Rectangle 74">
              <a:extLst>
                <a:ext uri="{FF2B5EF4-FFF2-40B4-BE49-F238E27FC236}">
                  <a16:creationId xmlns:a16="http://schemas.microsoft.com/office/drawing/2014/main" id="{58F309EB-8CA2-43DE-9C55-B931664B4884}"/>
                </a:ext>
              </a:extLst>
            </p:cNvPr>
            <p:cNvSpPr/>
            <p:nvPr/>
          </p:nvSpPr>
          <p:spPr bwMode="gray">
            <a:xfrm>
              <a:off x="2348540" y="466815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Real Estate Management</a:t>
              </a:r>
            </a:p>
          </p:txBody>
        </p:sp>
        <p:sp>
          <p:nvSpPr>
            <p:cNvPr id="76" name="Rectangle 75">
              <a:extLst>
                <a:ext uri="{FF2B5EF4-FFF2-40B4-BE49-F238E27FC236}">
                  <a16:creationId xmlns:a16="http://schemas.microsoft.com/office/drawing/2014/main" id="{894B6626-B0AF-4068-BE4C-7CDA154EF4C7}"/>
                </a:ext>
              </a:extLst>
            </p:cNvPr>
            <p:cNvSpPr/>
            <p:nvPr/>
          </p:nvSpPr>
          <p:spPr bwMode="gray">
            <a:xfrm>
              <a:off x="9238726" y="139276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Business Intelligence</a:t>
              </a:r>
            </a:p>
          </p:txBody>
        </p:sp>
        <p:sp>
          <p:nvSpPr>
            <p:cNvPr id="77" name="Rectangle 76">
              <a:extLst>
                <a:ext uri="{FF2B5EF4-FFF2-40B4-BE49-F238E27FC236}">
                  <a16:creationId xmlns:a16="http://schemas.microsoft.com/office/drawing/2014/main" id="{C642F2FC-8E3E-40D9-AAF0-BD09C11815F7}"/>
                </a:ext>
              </a:extLst>
            </p:cNvPr>
            <p:cNvSpPr/>
            <p:nvPr/>
          </p:nvSpPr>
          <p:spPr bwMode="gray">
            <a:xfrm>
              <a:off x="9238726" y="1725492"/>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Planning and Analysis</a:t>
              </a:r>
            </a:p>
          </p:txBody>
        </p:sp>
        <p:sp>
          <p:nvSpPr>
            <p:cNvPr id="78" name="Rectangle 77">
              <a:extLst>
                <a:ext uri="{FF2B5EF4-FFF2-40B4-BE49-F238E27FC236}">
                  <a16:creationId xmlns:a16="http://schemas.microsoft.com/office/drawing/2014/main" id="{AC604892-2AA9-40E6-B3CB-2D25543728CE}"/>
                </a:ext>
              </a:extLst>
            </p:cNvPr>
            <p:cNvSpPr/>
            <p:nvPr/>
          </p:nvSpPr>
          <p:spPr bwMode="gray">
            <a:xfrm>
              <a:off x="9238725" y="205821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Operational Reporting</a:t>
              </a:r>
            </a:p>
          </p:txBody>
        </p:sp>
        <p:sp>
          <p:nvSpPr>
            <p:cNvPr id="79" name="Rectangle 78">
              <a:extLst>
                <a:ext uri="{FF2B5EF4-FFF2-40B4-BE49-F238E27FC236}">
                  <a16:creationId xmlns:a16="http://schemas.microsoft.com/office/drawing/2014/main" id="{4880A42D-819A-4556-8A49-D60737E23286}"/>
                </a:ext>
              </a:extLst>
            </p:cNvPr>
            <p:cNvSpPr/>
            <p:nvPr/>
          </p:nvSpPr>
          <p:spPr bwMode="gray">
            <a:xfrm>
              <a:off x="9238725" y="2390942"/>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Predictive Analytics</a:t>
              </a:r>
            </a:p>
          </p:txBody>
        </p:sp>
        <p:sp>
          <p:nvSpPr>
            <p:cNvPr id="80" name="Rectangle 79">
              <a:extLst>
                <a:ext uri="{FF2B5EF4-FFF2-40B4-BE49-F238E27FC236}">
                  <a16:creationId xmlns:a16="http://schemas.microsoft.com/office/drawing/2014/main" id="{8581B042-0445-48B4-A9EB-D3B689F94D1A}"/>
                </a:ext>
              </a:extLst>
            </p:cNvPr>
            <p:cNvSpPr/>
            <p:nvPr/>
          </p:nvSpPr>
          <p:spPr bwMode="gray">
            <a:xfrm>
              <a:off x="9238725" y="272366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Machine Learning Services</a:t>
              </a:r>
            </a:p>
          </p:txBody>
        </p:sp>
        <p:sp>
          <p:nvSpPr>
            <p:cNvPr id="81" name="Rectangle 80">
              <a:extLst>
                <a:ext uri="{FF2B5EF4-FFF2-40B4-BE49-F238E27FC236}">
                  <a16:creationId xmlns:a16="http://schemas.microsoft.com/office/drawing/2014/main" id="{0A177FF9-53C0-48AE-8F89-D0278C00376E}"/>
                </a:ext>
              </a:extLst>
            </p:cNvPr>
            <p:cNvSpPr/>
            <p:nvPr/>
          </p:nvSpPr>
          <p:spPr bwMode="gray">
            <a:xfrm>
              <a:off x="9238724" y="3056393"/>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Enterprise Data Warehouse</a:t>
              </a:r>
            </a:p>
          </p:txBody>
        </p:sp>
        <p:sp>
          <p:nvSpPr>
            <p:cNvPr id="82" name="Rectangle 81">
              <a:extLst>
                <a:ext uri="{FF2B5EF4-FFF2-40B4-BE49-F238E27FC236}">
                  <a16:creationId xmlns:a16="http://schemas.microsoft.com/office/drawing/2014/main" id="{411547A1-E1D2-4C0A-981A-DD4AD604C74D}"/>
                </a:ext>
              </a:extLst>
            </p:cNvPr>
            <p:cNvSpPr/>
            <p:nvPr/>
          </p:nvSpPr>
          <p:spPr bwMode="gray">
            <a:xfrm>
              <a:off x="9238724" y="3389115"/>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Robotic Process Automation</a:t>
              </a:r>
            </a:p>
          </p:txBody>
        </p:sp>
        <p:sp>
          <p:nvSpPr>
            <p:cNvPr id="83" name="Rectangle 82">
              <a:extLst>
                <a:ext uri="{FF2B5EF4-FFF2-40B4-BE49-F238E27FC236}">
                  <a16:creationId xmlns:a16="http://schemas.microsoft.com/office/drawing/2014/main" id="{B22AED3F-D52F-4176-85FF-6D897A1F55D9}"/>
                </a:ext>
              </a:extLst>
            </p:cNvPr>
            <p:cNvSpPr/>
            <p:nvPr/>
          </p:nvSpPr>
          <p:spPr bwMode="gray">
            <a:xfrm>
              <a:off x="7283715" y="3255950"/>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Application Platform</a:t>
              </a:r>
            </a:p>
          </p:txBody>
        </p:sp>
        <p:sp>
          <p:nvSpPr>
            <p:cNvPr id="84" name="Rectangle 83">
              <a:extLst>
                <a:ext uri="{FF2B5EF4-FFF2-40B4-BE49-F238E27FC236}">
                  <a16:creationId xmlns:a16="http://schemas.microsoft.com/office/drawing/2014/main" id="{CC365FCB-EA0A-4AD1-870D-5431403634D0}"/>
                </a:ext>
              </a:extLst>
            </p:cNvPr>
            <p:cNvSpPr/>
            <p:nvPr/>
          </p:nvSpPr>
          <p:spPr bwMode="gray">
            <a:xfrm>
              <a:off x="7283715" y="3587460"/>
              <a:ext cx="672274" cy="345284"/>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600" kern="0" dirty="0">
                  <a:solidFill>
                    <a:prstClr val="white"/>
                  </a:solidFill>
                  <a:latin typeface="Calibri"/>
                  <a:ea typeface="Arial Unicode MS" pitchFamily="34" charset="-128"/>
                  <a:cs typeface="Arial Unicode MS" pitchFamily="34" charset="-128"/>
                </a:rPr>
                <a:t>Content, Collaboration and Output Management</a:t>
              </a:r>
            </a:p>
          </p:txBody>
        </p:sp>
        <p:sp>
          <p:nvSpPr>
            <p:cNvPr id="85" name="Rectangle 84">
              <a:extLst>
                <a:ext uri="{FF2B5EF4-FFF2-40B4-BE49-F238E27FC236}">
                  <a16:creationId xmlns:a16="http://schemas.microsoft.com/office/drawing/2014/main" id="{A8EDC222-A3F7-4C77-BA65-4BA1AD0F6090}"/>
                </a:ext>
              </a:extLst>
            </p:cNvPr>
            <p:cNvSpPr/>
            <p:nvPr/>
          </p:nvSpPr>
          <p:spPr bwMode="gray">
            <a:xfrm>
              <a:off x="7283715" y="3980250"/>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Interface Management</a:t>
              </a:r>
            </a:p>
          </p:txBody>
        </p:sp>
        <p:sp>
          <p:nvSpPr>
            <p:cNvPr id="86" name="Rectangle 85">
              <a:extLst>
                <a:ext uri="{FF2B5EF4-FFF2-40B4-BE49-F238E27FC236}">
                  <a16:creationId xmlns:a16="http://schemas.microsoft.com/office/drawing/2014/main" id="{293EAD29-48CF-4302-8C10-D1CC01285838}"/>
                </a:ext>
              </a:extLst>
            </p:cNvPr>
            <p:cNvSpPr/>
            <p:nvPr/>
          </p:nvSpPr>
          <p:spPr bwMode="gray">
            <a:xfrm>
              <a:off x="7277367" y="4311760"/>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Process Management and Integration</a:t>
              </a:r>
            </a:p>
          </p:txBody>
        </p:sp>
        <p:sp>
          <p:nvSpPr>
            <p:cNvPr id="87" name="Rectangle 86">
              <a:extLst>
                <a:ext uri="{FF2B5EF4-FFF2-40B4-BE49-F238E27FC236}">
                  <a16:creationId xmlns:a16="http://schemas.microsoft.com/office/drawing/2014/main" id="{FC9EB97E-73DB-44F1-ABD6-4471A6CAE155}"/>
                </a:ext>
              </a:extLst>
            </p:cNvPr>
            <p:cNvSpPr/>
            <p:nvPr/>
          </p:nvSpPr>
          <p:spPr bwMode="gray">
            <a:xfrm>
              <a:off x="7277367" y="4643270"/>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User Experience</a:t>
              </a:r>
            </a:p>
          </p:txBody>
        </p:sp>
        <p:sp>
          <p:nvSpPr>
            <p:cNvPr id="88" name="Rectangle 87">
              <a:extLst>
                <a:ext uri="{FF2B5EF4-FFF2-40B4-BE49-F238E27FC236}">
                  <a16:creationId xmlns:a16="http://schemas.microsoft.com/office/drawing/2014/main" id="{5DFBEF17-2C4C-4577-BB4F-257742D0D0BA}"/>
                </a:ext>
              </a:extLst>
            </p:cNvPr>
            <p:cNvSpPr/>
            <p:nvPr/>
          </p:nvSpPr>
          <p:spPr bwMode="gray">
            <a:xfrm>
              <a:off x="9238725" y="416315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Information Governance</a:t>
              </a:r>
            </a:p>
          </p:txBody>
        </p:sp>
        <p:sp>
          <p:nvSpPr>
            <p:cNvPr id="89" name="Rectangle 88">
              <a:extLst>
                <a:ext uri="{FF2B5EF4-FFF2-40B4-BE49-F238E27FC236}">
                  <a16:creationId xmlns:a16="http://schemas.microsoft.com/office/drawing/2014/main" id="{6314E33B-EAED-4DAC-91CC-11407B100DC2}"/>
                </a:ext>
              </a:extLst>
            </p:cNvPr>
            <p:cNvSpPr/>
            <p:nvPr/>
          </p:nvSpPr>
          <p:spPr bwMode="gray">
            <a:xfrm>
              <a:off x="9238724" y="450584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Data Quality</a:t>
              </a:r>
            </a:p>
          </p:txBody>
        </p:sp>
        <p:sp>
          <p:nvSpPr>
            <p:cNvPr id="90" name="Rectangle 89">
              <a:extLst>
                <a:ext uri="{FF2B5EF4-FFF2-40B4-BE49-F238E27FC236}">
                  <a16:creationId xmlns:a16="http://schemas.microsoft.com/office/drawing/2014/main" id="{316E0955-C78A-47C4-B5D9-7C502ACC77AE}"/>
                </a:ext>
              </a:extLst>
            </p:cNvPr>
            <p:cNvSpPr/>
            <p:nvPr/>
          </p:nvSpPr>
          <p:spPr bwMode="gray">
            <a:xfrm>
              <a:off x="9238724" y="484852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Master Data Management</a:t>
              </a:r>
            </a:p>
          </p:txBody>
        </p:sp>
        <p:sp>
          <p:nvSpPr>
            <p:cNvPr id="91" name="Rectangle 90">
              <a:extLst>
                <a:ext uri="{FF2B5EF4-FFF2-40B4-BE49-F238E27FC236}">
                  <a16:creationId xmlns:a16="http://schemas.microsoft.com/office/drawing/2014/main" id="{4E06D439-02E5-47A5-BA56-3D6091142890}"/>
                </a:ext>
              </a:extLst>
            </p:cNvPr>
            <p:cNvSpPr/>
            <p:nvPr/>
          </p:nvSpPr>
          <p:spPr bwMode="gray">
            <a:xfrm>
              <a:off x="9238724" y="519120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Data Migration and Replication</a:t>
              </a:r>
            </a:p>
          </p:txBody>
        </p:sp>
        <p:sp>
          <p:nvSpPr>
            <p:cNvPr id="93" name="Rectangle 92">
              <a:extLst>
                <a:ext uri="{FF2B5EF4-FFF2-40B4-BE49-F238E27FC236}">
                  <a16:creationId xmlns:a16="http://schemas.microsoft.com/office/drawing/2014/main" id="{CF40119E-7E5D-469D-8775-E1F3FDCC70CB}"/>
                </a:ext>
              </a:extLst>
            </p:cNvPr>
            <p:cNvSpPr/>
            <p:nvPr/>
          </p:nvSpPr>
          <p:spPr bwMode="gray">
            <a:xfrm>
              <a:off x="8255303" y="416315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Application Lifecycle Management</a:t>
              </a:r>
            </a:p>
          </p:txBody>
        </p:sp>
        <p:sp>
          <p:nvSpPr>
            <p:cNvPr id="94" name="Rectangle 93">
              <a:extLst>
                <a:ext uri="{FF2B5EF4-FFF2-40B4-BE49-F238E27FC236}">
                  <a16:creationId xmlns:a16="http://schemas.microsoft.com/office/drawing/2014/main" id="{0A8997A4-2E7E-4BF0-AF72-48606D0BE2A9}"/>
                </a:ext>
              </a:extLst>
            </p:cNvPr>
            <p:cNvSpPr/>
            <p:nvPr/>
          </p:nvSpPr>
          <p:spPr bwMode="gray">
            <a:xfrm>
              <a:off x="8255299" y="451588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IT Infrastructure Management</a:t>
              </a:r>
            </a:p>
          </p:txBody>
        </p:sp>
        <p:sp>
          <p:nvSpPr>
            <p:cNvPr id="97" name="Rectangle 96">
              <a:extLst>
                <a:ext uri="{FF2B5EF4-FFF2-40B4-BE49-F238E27FC236}">
                  <a16:creationId xmlns:a16="http://schemas.microsoft.com/office/drawing/2014/main" id="{EC55901E-729E-4E01-BC6E-8E90B0A6D3B6}"/>
                </a:ext>
              </a:extLst>
            </p:cNvPr>
            <p:cNvSpPr/>
            <p:nvPr/>
          </p:nvSpPr>
          <p:spPr bwMode="gray">
            <a:xfrm>
              <a:off x="7283715" y="497478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Security</a:t>
              </a:r>
            </a:p>
          </p:txBody>
        </p:sp>
        <p:sp>
          <p:nvSpPr>
            <p:cNvPr id="98" name="Rectangle 97">
              <a:extLst>
                <a:ext uri="{FF2B5EF4-FFF2-40B4-BE49-F238E27FC236}">
                  <a16:creationId xmlns:a16="http://schemas.microsoft.com/office/drawing/2014/main" id="{8293E12E-6E64-462E-88A8-4475478F74B9}"/>
                </a:ext>
              </a:extLst>
            </p:cNvPr>
            <p:cNvSpPr/>
            <p:nvPr/>
          </p:nvSpPr>
          <p:spPr bwMode="gray">
            <a:xfrm>
              <a:off x="7283715" y="5306292"/>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Access and Identity Management</a:t>
              </a:r>
            </a:p>
          </p:txBody>
        </p:sp>
        <p:sp>
          <p:nvSpPr>
            <p:cNvPr id="92" name="Rectangle 91">
              <a:extLst>
                <a:ext uri="{FF2B5EF4-FFF2-40B4-BE49-F238E27FC236}">
                  <a16:creationId xmlns:a16="http://schemas.microsoft.com/office/drawing/2014/main" id="{51660245-9574-43EF-96BB-BF08113A162F}"/>
                </a:ext>
              </a:extLst>
            </p:cNvPr>
            <p:cNvSpPr/>
            <p:nvPr/>
          </p:nvSpPr>
          <p:spPr bwMode="gray">
            <a:xfrm>
              <a:off x="6205961" y="3499046"/>
              <a:ext cx="832869" cy="2156665"/>
            </a:xfrm>
            <a:prstGeom prst="rect">
              <a:avLst/>
            </a:prstGeom>
            <a:solidFill>
              <a:srgbClr val="DDDDDD"/>
            </a:solidFill>
            <a:ln>
              <a:solidFill>
                <a:srgbClr val="DDDDDD"/>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50612" tIns="40490" rIns="50612" bIns="40490" numCol="1" spcCol="0" rtlCol="0" fromWordArt="0" anchor="t" anchorCtr="0" forceAA="0" compatLnSpc="1">
              <a:prstTxWarp prst="textNoShape">
                <a:avLst/>
              </a:prstTxWarp>
              <a:noAutofit/>
            </a:bodyPr>
            <a:lstStyle/>
            <a:p>
              <a:pPr algn="ctr" defTabSz="514213" fontAlgn="base">
                <a:spcBef>
                  <a:spcPct val="50000"/>
                </a:spcBef>
                <a:spcAft>
                  <a:spcPct val="0"/>
                </a:spcAft>
                <a:buClr>
                  <a:srgbClr val="F0AB00"/>
                </a:buClr>
                <a:buSzPct val="80000"/>
                <a:defRPr/>
              </a:pPr>
              <a:r>
                <a:rPr lang="en-IE" sz="700" kern="0" dirty="0">
                  <a:solidFill>
                    <a:prstClr val="black"/>
                  </a:solidFill>
                  <a:latin typeface="Calibri"/>
                  <a:ea typeface="Arial Unicode MS" pitchFamily="34" charset="-128"/>
                </a:rPr>
                <a:t>Manufacturing</a:t>
              </a:r>
            </a:p>
          </p:txBody>
        </p:sp>
        <p:sp>
          <p:nvSpPr>
            <p:cNvPr id="95" name="Rectangle 94">
              <a:extLst>
                <a:ext uri="{FF2B5EF4-FFF2-40B4-BE49-F238E27FC236}">
                  <a16:creationId xmlns:a16="http://schemas.microsoft.com/office/drawing/2014/main" id="{BA0165B5-F729-4F78-A7A0-084C47C3CA8F}"/>
                </a:ext>
              </a:extLst>
            </p:cNvPr>
            <p:cNvSpPr/>
            <p:nvPr/>
          </p:nvSpPr>
          <p:spPr bwMode="gray">
            <a:xfrm>
              <a:off x="5301737" y="3407592"/>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Delegated Signatories</a:t>
              </a:r>
            </a:p>
          </p:txBody>
        </p:sp>
        <p:sp>
          <p:nvSpPr>
            <p:cNvPr id="96" name="Rectangle 95">
              <a:extLst>
                <a:ext uri="{FF2B5EF4-FFF2-40B4-BE49-F238E27FC236}">
                  <a16:creationId xmlns:a16="http://schemas.microsoft.com/office/drawing/2014/main" id="{518A9D63-BA50-4031-91D2-0F85E1A72F7A}"/>
                </a:ext>
              </a:extLst>
            </p:cNvPr>
            <p:cNvSpPr/>
            <p:nvPr/>
          </p:nvSpPr>
          <p:spPr bwMode="gray">
            <a:xfrm>
              <a:off x="2348176" y="532323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Enterprise Risk and Compliance</a:t>
              </a:r>
            </a:p>
          </p:txBody>
        </p:sp>
        <p:sp>
          <p:nvSpPr>
            <p:cNvPr id="99" name="Rectangle 98">
              <a:extLst>
                <a:ext uri="{FF2B5EF4-FFF2-40B4-BE49-F238E27FC236}">
                  <a16:creationId xmlns:a16="http://schemas.microsoft.com/office/drawing/2014/main" id="{70F27945-CF10-42C2-9D09-3AE031181E76}"/>
                </a:ext>
              </a:extLst>
            </p:cNvPr>
            <p:cNvSpPr/>
            <p:nvPr/>
          </p:nvSpPr>
          <p:spPr bwMode="gray">
            <a:xfrm>
              <a:off x="6276369" y="3702871"/>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Bill of Materials</a:t>
              </a:r>
            </a:p>
          </p:txBody>
        </p:sp>
        <p:sp>
          <p:nvSpPr>
            <p:cNvPr id="100" name="Rectangle 99">
              <a:extLst>
                <a:ext uri="{FF2B5EF4-FFF2-40B4-BE49-F238E27FC236}">
                  <a16:creationId xmlns:a16="http://schemas.microsoft.com/office/drawing/2014/main" id="{0714C734-9DC8-432E-B82D-810E1D4CDFAC}"/>
                </a:ext>
              </a:extLst>
            </p:cNvPr>
            <p:cNvSpPr/>
            <p:nvPr/>
          </p:nvSpPr>
          <p:spPr bwMode="gray">
            <a:xfrm>
              <a:off x="6276369" y="4046479"/>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Production Planning</a:t>
              </a:r>
            </a:p>
          </p:txBody>
        </p:sp>
        <p:sp>
          <p:nvSpPr>
            <p:cNvPr id="101" name="Rectangle 100">
              <a:extLst>
                <a:ext uri="{FF2B5EF4-FFF2-40B4-BE49-F238E27FC236}">
                  <a16:creationId xmlns:a16="http://schemas.microsoft.com/office/drawing/2014/main" id="{1EF6A52F-370B-4771-8CD5-B469826AF9AA}"/>
                </a:ext>
              </a:extLst>
            </p:cNvPr>
            <p:cNvSpPr/>
            <p:nvPr/>
          </p:nvSpPr>
          <p:spPr bwMode="gray">
            <a:xfrm>
              <a:off x="6276367" y="4390087"/>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Production Execution</a:t>
              </a:r>
            </a:p>
          </p:txBody>
        </p:sp>
        <p:sp>
          <p:nvSpPr>
            <p:cNvPr id="102" name="Rectangle 101">
              <a:extLst>
                <a:ext uri="{FF2B5EF4-FFF2-40B4-BE49-F238E27FC236}">
                  <a16:creationId xmlns:a16="http://schemas.microsoft.com/office/drawing/2014/main" id="{B0A35250-5EAC-4DA5-96D7-C47F23199AFF}"/>
                </a:ext>
              </a:extLst>
            </p:cNvPr>
            <p:cNvSpPr/>
            <p:nvPr/>
          </p:nvSpPr>
          <p:spPr bwMode="gray">
            <a:xfrm>
              <a:off x="6276366" y="473369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Quality Management</a:t>
              </a:r>
            </a:p>
          </p:txBody>
        </p:sp>
        <p:sp>
          <p:nvSpPr>
            <p:cNvPr id="103" name="Rectangle 102">
              <a:extLst>
                <a:ext uri="{FF2B5EF4-FFF2-40B4-BE49-F238E27FC236}">
                  <a16:creationId xmlns:a16="http://schemas.microsoft.com/office/drawing/2014/main" id="{F075B0F7-F5E4-4A8F-8F79-B4573392418C}"/>
                </a:ext>
              </a:extLst>
            </p:cNvPr>
            <p:cNvSpPr/>
            <p:nvPr/>
          </p:nvSpPr>
          <p:spPr bwMode="gray">
            <a:xfrm>
              <a:off x="5295778" y="3743398"/>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Defence Organizational Management</a:t>
              </a:r>
            </a:p>
          </p:txBody>
        </p:sp>
        <p:sp>
          <p:nvSpPr>
            <p:cNvPr id="104" name="Rectangle 103">
              <a:extLst>
                <a:ext uri="{FF2B5EF4-FFF2-40B4-BE49-F238E27FC236}">
                  <a16:creationId xmlns:a16="http://schemas.microsoft.com/office/drawing/2014/main" id="{C6BA670D-AEB9-4DB1-AADF-E62FCCDA5D95}"/>
                </a:ext>
              </a:extLst>
            </p:cNvPr>
            <p:cNvSpPr/>
            <p:nvPr/>
          </p:nvSpPr>
          <p:spPr bwMode="gray">
            <a:xfrm>
              <a:off x="6276366" y="2753615"/>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a:solidFill>
                    <a:prstClr val="white"/>
                  </a:solidFill>
                  <a:latin typeface="Calibri"/>
                  <a:ea typeface="Arial Unicode MS" pitchFamily="34" charset="-128"/>
                  <a:cs typeface="Arial Unicode MS" pitchFamily="34" charset="-128"/>
                </a:rPr>
                <a:t>Defense Maintenance &amp; Configuration</a:t>
              </a:r>
            </a:p>
          </p:txBody>
        </p:sp>
        <p:sp>
          <p:nvSpPr>
            <p:cNvPr id="105" name="Rectangle 104">
              <a:extLst>
                <a:ext uri="{FF2B5EF4-FFF2-40B4-BE49-F238E27FC236}">
                  <a16:creationId xmlns:a16="http://schemas.microsoft.com/office/drawing/2014/main" id="{A9381C5B-6A26-4A9B-8075-4E4498375FD5}"/>
                </a:ext>
              </a:extLst>
            </p:cNvPr>
            <p:cNvSpPr/>
            <p:nvPr/>
          </p:nvSpPr>
          <p:spPr bwMode="gray">
            <a:xfrm>
              <a:off x="8255299" y="2753614"/>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err="1">
                  <a:solidFill>
                    <a:prstClr val="white"/>
                  </a:solidFill>
                  <a:latin typeface="Calibri"/>
                  <a:ea typeface="Arial Unicode MS" pitchFamily="34" charset="-128"/>
                  <a:cs typeface="Arial Unicode MS" pitchFamily="34" charset="-128"/>
                </a:rPr>
                <a:t>Defense</a:t>
              </a:r>
              <a:r>
                <a:rPr lang="en-IE" sz="700" kern="0" dirty="0">
                  <a:solidFill>
                    <a:prstClr val="white"/>
                  </a:solidFill>
                  <a:latin typeface="Calibri"/>
                  <a:ea typeface="Arial Unicode MS" pitchFamily="34" charset="-128"/>
                  <a:cs typeface="Arial Unicode MS" pitchFamily="34" charset="-128"/>
                </a:rPr>
                <a:t> Supply &amp; Replenishment</a:t>
              </a:r>
            </a:p>
          </p:txBody>
        </p:sp>
        <p:sp>
          <p:nvSpPr>
            <p:cNvPr id="106" name="Rectangle 105">
              <a:extLst>
                <a:ext uri="{FF2B5EF4-FFF2-40B4-BE49-F238E27FC236}">
                  <a16:creationId xmlns:a16="http://schemas.microsoft.com/office/drawing/2014/main" id="{7C1EB35E-897D-4597-8B59-5ECD125E4866}"/>
                </a:ext>
              </a:extLst>
            </p:cNvPr>
            <p:cNvSpPr/>
            <p:nvPr/>
          </p:nvSpPr>
          <p:spPr bwMode="gray">
            <a:xfrm>
              <a:off x="6276366" y="3093826"/>
              <a:ext cx="672274" cy="284005"/>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Defence Operational Readiness</a:t>
              </a:r>
            </a:p>
          </p:txBody>
        </p:sp>
        <p:sp>
          <p:nvSpPr>
            <p:cNvPr id="110" name="Rectangle 109">
              <a:extLst>
                <a:ext uri="{FF2B5EF4-FFF2-40B4-BE49-F238E27FC236}">
                  <a16:creationId xmlns:a16="http://schemas.microsoft.com/office/drawing/2014/main" id="{5D653943-55E6-40F9-AE54-36096F132B25}"/>
                </a:ext>
              </a:extLst>
            </p:cNvPr>
            <p:cNvSpPr/>
            <p:nvPr/>
          </p:nvSpPr>
          <p:spPr>
            <a:xfrm>
              <a:off x="2213114" y="5734765"/>
              <a:ext cx="1921991" cy="176750"/>
            </a:xfrm>
            <a:prstGeom prst="rect">
              <a:avLst/>
            </a:prstGeom>
            <a:noFill/>
            <a:ln>
              <a:noFill/>
            </a:ln>
          </p:spPr>
          <p:txBody>
            <a:bodyPr wrap="none">
              <a:spAutoFit/>
            </a:bodyPr>
            <a:lstStyle/>
            <a:p>
              <a:pPr fontAlgn="ctr"/>
              <a:r>
                <a:rPr lang="en-CA" sz="700" dirty="0">
                  <a:solidFill>
                    <a:schemeClr val="accent1">
                      <a:lumMod val="50000"/>
                    </a:schemeClr>
                  </a:solidFill>
                  <a:latin typeface="Calibri"/>
                </a:rPr>
                <a:t>Note: Some working groups mapped to Level 1, some to Level 2 BCM</a:t>
              </a:r>
              <a:endParaRPr lang="en-CA" sz="700" dirty="0">
                <a:solidFill>
                  <a:schemeClr val="accent1">
                    <a:lumMod val="50000"/>
                  </a:schemeClr>
                </a:solidFill>
                <a:latin typeface="Calibri" panose="020F0502020204030204" pitchFamily="34" charset="0"/>
              </a:endParaRPr>
            </a:p>
          </p:txBody>
        </p:sp>
      </p:grpSp>
      <p:sp>
        <p:nvSpPr>
          <p:cNvPr id="111" name="Title 1">
            <a:extLst>
              <a:ext uri="{FF2B5EF4-FFF2-40B4-BE49-F238E27FC236}">
                <a16:creationId xmlns:a16="http://schemas.microsoft.com/office/drawing/2014/main" id="{FBE6271F-626C-4B11-BBCD-CB161F17D8BB}"/>
              </a:ext>
            </a:extLst>
          </p:cNvPr>
          <p:cNvSpPr>
            <a:spLocks noGrp="1"/>
          </p:cNvSpPr>
          <p:nvPr>
            <p:ph type="title"/>
          </p:nvPr>
        </p:nvSpPr>
        <p:spPr>
          <a:xfrm>
            <a:off x="314203" y="161784"/>
            <a:ext cx="8915522" cy="561975"/>
          </a:xfrm>
        </p:spPr>
        <p:txBody>
          <a:bodyPr>
            <a:normAutofit fontScale="90000"/>
          </a:bodyPr>
          <a:lstStyle/>
          <a:p>
            <a:r>
              <a:rPr lang="en-US" sz="2800" dirty="0">
                <a:solidFill>
                  <a:schemeClr val="tx1"/>
                </a:solidFill>
              </a:rPr>
              <a:t> </a:t>
            </a:r>
            <a:r>
              <a:rPr lang="en-US" sz="3200" dirty="0">
                <a:solidFill>
                  <a:schemeClr val="accent1">
                    <a:lumMod val="50000"/>
                  </a:schemeClr>
                </a:solidFill>
              </a:rPr>
              <a:t>FM Business Capability Model (BCM)</a:t>
            </a:r>
            <a:endParaRPr lang="en-CA" sz="3200" dirty="0">
              <a:solidFill>
                <a:schemeClr val="accent1">
                  <a:lumMod val="50000"/>
                </a:schemeClr>
              </a:solidFill>
            </a:endParaRPr>
          </a:p>
        </p:txBody>
      </p:sp>
      <p:grpSp>
        <p:nvGrpSpPr>
          <p:cNvPr id="19" name="Group 18">
            <a:extLst>
              <a:ext uri="{FF2B5EF4-FFF2-40B4-BE49-F238E27FC236}">
                <a16:creationId xmlns:a16="http://schemas.microsoft.com/office/drawing/2014/main" id="{919954F5-DE98-47E4-8776-9012070902C8}"/>
              </a:ext>
            </a:extLst>
          </p:cNvPr>
          <p:cNvGrpSpPr/>
          <p:nvPr/>
        </p:nvGrpSpPr>
        <p:grpSpPr>
          <a:xfrm>
            <a:off x="9457827" y="6361870"/>
            <a:ext cx="1991225" cy="418781"/>
            <a:chOff x="9887360" y="241943"/>
            <a:chExt cx="1914115" cy="418781"/>
          </a:xfrm>
        </p:grpSpPr>
        <p:sp>
          <p:nvSpPr>
            <p:cNvPr id="5" name="Rectangle 4">
              <a:extLst>
                <a:ext uri="{FF2B5EF4-FFF2-40B4-BE49-F238E27FC236}">
                  <a16:creationId xmlns:a16="http://schemas.microsoft.com/office/drawing/2014/main" id="{0EE320C6-ABFD-4425-A7B0-9210F8221AC1}"/>
                </a:ext>
              </a:extLst>
            </p:cNvPr>
            <p:cNvSpPr/>
            <p:nvPr/>
          </p:nvSpPr>
          <p:spPr>
            <a:xfrm>
              <a:off x="9887360" y="241943"/>
              <a:ext cx="1914115" cy="418781"/>
            </a:xfrm>
            <a:prstGeom prst="rect">
              <a:avLst/>
            </a:prstGeom>
            <a:no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00">
                <a:solidFill>
                  <a:prstClr val="white"/>
                </a:solidFill>
                <a:latin typeface="Calibri"/>
              </a:endParaRPr>
            </a:p>
          </p:txBody>
        </p:sp>
        <p:sp>
          <p:nvSpPr>
            <p:cNvPr id="107" name="Rectangle 106">
              <a:extLst>
                <a:ext uri="{FF2B5EF4-FFF2-40B4-BE49-F238E27FC236}">
                  <a16:creationId xmlns:a16="http://schemas.microsoft.com/office/drawing/2014/main" id="{3241BF3F-A623-4732-B745-7D96798662AD}"/>
                </a:ext>
              </a:extLst>
            </p:cNvPr>
            <p:cNvSpPr/>
            <p:nvPr/>
          </p:nvSpPr>
          <p:spPr>
            <a:xfrm>
              <a:off x="9933621" y="339167"/>
              <a:ext cx="452368" cy="200055"/>
            </a:xfrm>
            <a:prstGeom prst="rect">
              <a:avLst/>
            </a:prstGeom>
            <a:noFill/>
            <a:ln>
              <a:noFill/>
            </a:ln>
          </p:spPr>
          <p:txBody>
            <a:bodyPr wrap="none">
              <a:spAutoFit/>
            </a:bodyPr>
            <a:lstStyle/>
            <a:p>
              <a:pPr algn="r" fontAlgn="ctr"/>
              <a:r>
                <a:rPr lang="en-CA" sz="700" b="1" dirty="0">
                  <a:solidFill>
                    <a:schemeClr val="accent1">
                      <a:lumMod val="50000"/>
                    </a:schemeClr>
                  </a:solidFill>
                  <a:latin typeface="Calibri"/>
                </a:rPr>
                <a:t>Legend</a:t>
              </a:r>
              <a:endParaRPr lang="en-CA" sz="700" b="1" dirty="0">
                <a:solidFill>
                  <a:schemeClr val="accent1">
                    <a:lumMod val="50000"/>
                  </a:schemeClr>
                </a:solidFill>
                <a:latin typeface="Calibri" panose="020F0502020204030204" pitchFamily="34" charset="0"/>
              </a:endParaRPr>
            </a:p>
          </p:txBody>
        </p:sp>
        <p:sp>
          <p:nvSpPr>
            <p:cNvPr id="109" name="Rectangle 108">
              <a:extLst>
                <a:ext uri="{FF2B5EF4-FFF2-40B4-BE49-F238E27FC236}">
                  <a16:creationId xmlns:a16="http://schemas.microsoft.com/office/drawing/2014/main" id="{BC90A2B4-4FCD-4761-8423-011DC2612B4C}"/>
                </a:ext>
              </a:extLst>
            </p:cNvPr>
            <p:cNvSpPr/>
            <p:nvPr/>
          </p:nvSpPr>
          <p:spPr bwMode="gray">
            <a:xfrm>
              <a:off x="11048999" y="313737"/>
              <a:ext cx="570485" cy="245287"/>
            </a:xfrm>
            <a:prstGeom prst="rect">
              <a:avLst/>
            </a:prstGeom>
            <a:solidFill>
              <a:schemeClr val="tx2"/>
            </a:solidFill>
            <a:ln>
              <a:solidFill>
                <a:schemeClr val="tx2"/>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prstClr val="white"/>
                  </a:solidFill>
                  <a:latin typeface="Calibri"/>
                  <a:ea typeface="Arial Unicode MS" pitchFamily="34" charset="-128"/>
                  <a:cs typeface="Arial Unicode MS" pitchFamily="34" charset="-128"/>
                </a:rPr>
                <a:t>Level 2</a:t>
              </a:r>
            </a:p>
          </p:txBody>
        </p:sp>
        <p:sp>
          <p:nvSpPr>
            <p:cNvPr id="112" name="Rectangle 111">
              <a:extLst>
                <a:ext uri="{FF2B5EF4-FFF2-40B4-BE49-F238E27FC236}">
                  <a16:creationId xmlns:a16="http://schemas.microsoft.com/office/drawing/2014/main" id="{A7485F86-22AE-4B90-A218-7C61DE00D7A1}"/>
                </a:ext>
              </a:extLst>
            </p:cNvPr>
            <p:cNvSpPr/>
            <p:nvPr/>
          </p:nvSpPr>
          <p:spPr bwMode="gray">
            <a:xfrm>
              <a:off x="10432251" y="313737"/>
              <a:ext cx="570485" cy="245287"/>
            </a:xfrm>
            <a:prstGeom prst="rect">
              <a:avLst/>
            </a:prstGeom>
            <a:solidFill>
              <a:schemeClr val="bg1">
                <a:lumMod val="85000"/>
              </a:schemeClr>
            </a:solidFill>
            <a:ln>
              <a:solidFill>
                <a:schemeClr val="bg1">
                  <a:lumMod val="85000"/>
                </a:schemeClr>
              </a:solidFill>
              <a:headEnd/>
              <a:tailEnd/>
            </a:ln>
          </p:spPr>
          <p:style>
            <a:lnRef idx="2">
              <a:schemeClr val="accent2"/>
            </a:lnRef>
            <a:fillRef idx="1">
              <a:schemeClr val="lt1"/>
            </a:fillRef>
            <a:effectRef idx="0">
              <a:schemeClr val="accent2"/>
            </a:effectRef>
            <a:fontRef idx="minor">
              <a:schemeClr val="dk1"/>
            </a:fontRef>
          </p:style>
          <p:txBody>
            <a:bodyPr lIns="50612" tIns="40490" rIns="50612" bIns="40490" rtlCol="0" anchor="ctr"/>
            <a:lstStyle/>
            <a:p>
              <a:pPr algn="ctr" defTabSz="514213" fontAlgn="base">
                <a:spcBef>
                  <a:spcPct val="50000"/>
                </a:spcBef>
                <a:spcAft>
                  <a:spcPct val="0"/>
                </a:spcAft>
                <a:buClr>
                  <a:srgbClr val="F0AB00"/>
                </a:buClr>
                <a:buSzPct val="80000"/>
                <a:defRPr/>
              </a:pPr>
              <a:r>
                <a:rPr lang="en-IE" sz="700" kern="0" dirty="0">
                  <a:solidFill>
                    <a:schemeClr val="tx1"/>
                  </a:solidFill>
                  <a:latin typeface="Calibri"/>
                  <a:ea typeface="Arial Unicode MS" pitchFamily="34" charset="-128"/>
                  <a:cs typeface="Arial Unicode MS" pitchFamily="34" charset="-128"/>
                </a:rPr>
                <a:t>Level 1</a:t>
              </a:r>
            </a:p>
          </p:txBody>
        </p:sp>
      </p:grpSp>
      <p:sp>
        <p:nvSpPr>
          <p:cNvPr id="113" name="TextBox 112">
            <a:extLst>
              <a:ext uri="{FF2B5EF4-FFF2-40B4-BE49-F238E27FC236}">
                <a16:creationId xmlns:a16="http://schemas.microsoft.com/office/drawing/2014/main" id="{9725C9D0-9AC6-43F8-8455-967964FD372A}"/>
              </a:ext>
            </a:extLst>
          </p:cNvPr>
          <p:cNvSpPr txBox="1"/>
          <p:nvPr/>
        </p:nvSpPr>
        <p:spPr>
          <a:xfrm>
            <a:off x="8947628" y="92073"/>
            <a:ext cx="3077918" cy="646331"/>
          </a:xfrm>
          <a:prstGeom prst="rect">
            <a:avLst/>
          </a:prstGeom>
          <a:noFill/>
        </p:spPr>
        <p:txBody>
          <a:bodyPr wrap="square" rtlCol="0">
            <a:spAutoFit/>
          </a:bodyPr>
          <a:lstStyle/>
          <a:p>
            <a:pPr algn="r"/>
            <a:r>
              <a:rPr lang="en-US" sz="3600" b="1" dirty="0"/>
              <a:t>DRAFT</a:t>
            </a:r>
            <a:endParaRPr lang="en-CA" sz="3600" b="1" dirty="0"/>
          </a:p>
        </p:txBody>
      </p:sp>
      <p:sp>
        <p:nvSpPr>
          <p:cNvPr id="2" name="Slide Number Placeholder 1">
            <a:extLst>
              <a:ext uri="{FF2B5EF4-FFF2-40B4-BE49-F238E27FC236}">
                <a16:creationId xmlns:a16="http://schemas.microsoft.com/office/drawing/2014/main" id="{EF285098-76C5-46FE-909A-B7A5BA48DF27}"/>
              </a:ext>
            </a:extLst>
          </p:cNvPr>
          <p:cNvSpPr>
            <a:spLocks noGrp="1"/>
          </p:cNvSpPr>
          <p:nvPr>
            <p:ph type="sldNum" sz="quarter" idx="12"/>
          </p:nvPr>
        </p:nvSpPr>
        <p:spPr/>
        <p:txBody>
          <a:bodyPr/>
          <a:lstStyle/>
          <a:p>
            <a:fld id="{13C06039-E340-4ADB-8684-BC50785334A4}" type="slidenum">
              <a:rPr lang="en-CA" smtClean="0"/>
              <a:t>29</a:t>
            </a:fld>
            <a:endParaRPr lang="en-CA"/>
          </a:p>
        </p:txBody>
      </p:sp>
    </p:spTree>
    <p:extLst>
      <p:ext uri="{BB962C8B-B14F-4D97-AF65-F5344CB8AC3E}">
        <p14:creationId xmlns:p14="http://schemas.microsoft.com/office/powerpoint/2010/main" val="39485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CD4E53-E71E-43C3-A6BD-ACA6C26C010D}"/>
              </a:ext>
            </a:extLst>
          </p:cNvPr>
          <p:cNvSpPr txBox="1">
            <a:spLocks/>
          </p:cNvSpPr>
          <p:nvPr/>
        </p:nvSpPr>
        <p:spPr>
          <a:xfrm>
            <a:off x="820770" y="2952750"/>
            <a:ext cx="4722780" cy="1665541"/>
          </a:xfrm>
          <a:prstGeom prst="rect">
            <a:avLst/>
          </a:prstGeom>
          <a:noFill/>
          <a:ln>
            <a:noFill/>
          </a:ln>
          <a:effectLst>
            <a:outerShdw blurRad="50800" sx="1000" sy="1000" algn="ctr" rotWithShape="0">
              <a:srgbClr val="000000"/>
            </a:outerShdw>
          </a:effectLst>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a:ln>
                <a:noFill/>
              </a:ln>
              <a:solidFill>
                <a:srgbClr val="4472C4"/>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3700" b="1" dirty="0">
                <a:solidFill>
                  <a:schemeClr val="accent1">
                    <a:lumMod val="50000"/>
                  </a:schemeClr>
                </a:solidFill>
                <a:effectLst>
                  <a:glow>
                    <a:srgbClr val="E7E6E6">
                      <a:lumMod val="90000"/>
                      <a:alpha val="0"/>
                    </a:srgbClr>
                  </a:glow>
                  <a:outerShdw dist="63500" dir="2700000" algn="ctr" rotWithShape="0">
                    <a:prstClr val="white">
                      <a:lumMod val="85000"/>
                    </a:prstClr>
                  </a:outerShdw>
                </a:effectLst>
                <a:latin typeface="Calibri" panose="020F0502020204030204"/>
                <a:cs typeface="Calibri"/>
              </a:rPr>
              <a:t>Background</a:t>
            </a:r>
            <a:endParaRPr kumimoji="0" lang="en-US" sz="3700" b="1" i="0" u="none" strike="noStrike" kern="1200" cap="none" spc="0" normalizeH="0" baseline="0" noProof="0" dirty="0">
              <a:ln>
                <a:noFill/>
              </a:ln>
              <a:solidFill>
                <a:schemeClr val="accent1">
                  <a:lumMod val="50000"/>
                </a:schemeClr>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5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rPr>
              <a:t>			</a:t>
            </a:r>
            <a:endParaRPr kumimoji="0" lang="en-CA" sz="2500" b="0" i="0" u="none" strike="noStrike" kern="1200" cap="none" spc="0" normalizeH="0" baseline="0" noProof="0" dirty="0">
              <a:ln>
                <a:noFill/>
              </a:ln>
              <a:solidFill>
                <a:prstClr val="black"/>
              </a:solidFill>
              <a:effectLst>
                <a:glow>
                  <a:srgbClr val="EEECE1">
                    <a:lumMod val="90000"/>
                    <a:alpha val="0"/>
                  </a:srgbClr>
                </a:glow>
                <a:outerShdw dist="63500" dir="2700000" algn="ctr" rotWithShape="0">
                  <a:prstClr val="white">
                    <a:lumMod val="85000"/>
                  </a:prstClr>
                </a:outerShdw>
              </a:effectLst>
              <a:uLnTx/>
              <a:uFillTx/>
              <a:latin typeface="Calibri" panose="020F0502020204030204"/>
              <a:ea typeface="+mj-ea"/>
              <a:cs typeface="Calibri"/>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glow>
                  <a:srgbClr val="E7E6E6">
                    <a:lumMod val="90000"/>
                    <a:alpha val="0"/>
                  </a:srgbClr>
                </a:glow>
                <a:outerShdw dist="63500" dir="2700000" algn="ctr" rotWithShape="0">
                  <a:prstClr val="white">
                    <a:lumMod val="85000"/>
                  </a:prstClr>
                </a:outerShdw>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4C1C46C4-9077-4209-B454-3C46F938D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615" t="-130" r="743" b="130"/>
          <a:stretch/>
        </p:blipFill>
        <p:spPr>
          <a:xfrm>
            <a:off x="6096000" y="64293"/>
            <a:ext cx="5981700" cy="6729413"/>
          </a:xfrm>
          <a:prstGeom prst="rect">
            <a:avLst/>
          </a:prstGeom>
          <a:ln w="28575">
            <a:noFill/>
          </a:ln>
          <a:effectLst>
            <a:outerShdw blurRad="50800" dist="50800" dir="5400000" algn="ctr" rotWithShape="0">
              <a:srgbClr val="000000">
                <a:alpha val="40000"/>
              </a:srgbClr>
            </a:outerShdw>
            <a:reflection endPos="0" dir="5400000" sy="-100000" algn="bl" rotWithShape="0"/>
          </a:effectLst>
        </p:spPr>
      </p:pic>
      <p:sp>
        <p:nvSpPr>
          <p:cNvPr id="2" name="Slide Number Placeholder 1">
            <a:extLst>
              <a:ext uri="{FF2B5EF4-FFF2-40B4-BE49-F238E27FC236}">
                <a16:creationId xmlns:a16="http://schemas.microsoft.com/office/drawing/2014/main" id="{95173416-BE14-4296-AC7E-A53AC342C876}"/>
              </a:ext>
            </a:extLst>
          </p:cNvPr>
          <p:cNvSpPr>
            <a:spLocks noGrp="1"/>
          </p:cNvSpPr>
          <p:nvPr>
            <p:ph type="sldNum" sz="quarter" idx="12"/>
          </p:nvPr>
        </p:nvSpPr>
        <p:spPr/>
        <p:txBody>
          <a:bodyPr/>
          <a:lstStyle/>
          <a:p>
            <a:fld id="{5B7B3758-4190-4C61-98A0-D312FECA2A3C}" type="slidenum">
              <a:rPr lang="en-CA" smtClean="0"/>
              <a:t>3</a:t>
            </a:fld>
            <a:endParaRPr lang="en-CA"/>
          </a:p>
        </p:txBody>
      </p:sp>
    </p:spTree>
    <p:extLst>
      <p:ext uri="{BB962C8B-B14F-4D97-AF65-F5344CB8AC3E}">
        <p14:creationId xmlns:p14="http://schemas.microsoft.com/office/powerpoint/2010/main" val="404876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ctr"/>
            <a:r>
              <a:rPr lang="en-CA" sz="4000" b="1" dirty="0">
                <a:solidFill>
                  <a:srgbClr val="FFFFFF"/>
                </a:solidFill>
              </a:rPr>
              <a:t>Background</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ontent Placeholder 3">
            <a:extLst>
              <a:ext uri="{FF2B5EF4-FFF2-40B4-BE49-F238E27FC236}">
                <a16:creationId xmlns:a16="http://schemas.microsoft.com/office/drawing/2014/main" id="{DB36CD4B-6ABB-4E97-9249-187B72900656}"/>
              </a:ext>
            </a:extLst>
          </p:cNvPr>
          <p:cNvSpPr txBox="1">
            <a:spLocks/>
          </p:cNvSpPr>
          <p:nvPr/>
        </p:nvSpPr>
        <p:spPr>
          <a:xfrm>
            <a:off x="4008929" y="897395"/>
            <a:ext cx="8208912" cy="529314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Policy decision was made in 2012 regarding Standard on ERP where SAP became the system of choice for Financial &amp; Materiel Management.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Currently, the GC operates 54 financial systems supported by 5 different platforms:  SAP*, Oracle,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FreeBalance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CDFS and G/X. Number above includes 18 SAP (ECC) instances or clusters, representing 55 departments and 85% of transactions process every year at the GC level.</a:t>
            </a:r>
            <a:r>
              <a:rPr kumimoji="0" lang="en-IE"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SAP clients were notified that the current version of SAP (ECC) maintenance would cease by the end of 2027 with an extension to 2030.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Over the last 12 months, the Financial Management Transformation (FMT) strategy, in partnership with OGDs, was refreshed to better position GC toward its migration to  S/4 HANA. The revised strategy was endorsed by the </a:t>
            </a: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Government of Canada Enterprise Architecture Review Board (GCEARB)</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April 2020. </a:t>
            </a: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C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A9B3E75-1D0D-4685-9315-505A4B359B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B3758-4190-4C61-98A0-D312FECA2A3C}"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33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ctr"/>
            <a:r>
              <a:rPr lang="en-CA" sz="4000" b="1" dirty="0">
                <a:solidFill>
                  <a:srgbClr val="FFFFFF"/>
                </a:solidFill>
              </a:rPr>
              <a:t>GC Challenges of Migration to S/4HANA</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3">
            <a:extLst>
              <a:ext uri="{FF2B5EF4-FFF2-40B4-BE49-F238E27FC236}">
                <a16:creationId xmlns:a16="http://schemas.microsoft.com/office/drawing/2014/main" id="{E203652E-8324-4BE4-9B3B-EDA767442B7E}"/>
              </a:ext>
            </a:extLst>
          </p:cNvPr>
          <p:cNvSpPr txBox="1">
            <a:spLocks/>
          </p:cNvSpPr>
          <p:nvPr/>
        </p:nvSpPr>
        <p:spPr>
          <a:xfrm>
            <a:off x="4096483" y="1307876"/>
            <a:ext cx="8208912" cy="533295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Preliminary assessment indicates that there will not be enough resources (public servants and/or consultants) to deliver 18 projects by 2027, should GC maintain status quo.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Although GC established a centralized group at PSPC, the Integrated Financial Management Systems (IFMS), to manage the SAP (ECC) evolution of a common footprint, the reality is that the 18 instances had been “highly customized” over the last 23 years, which will make the migration to S/4 HANA costly and inefficient.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GC will miss an opportunity to implement common data structure and implement standardized processes (when applicable), should we collectively decide not to implement GCEARB decision.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addition to migrating to S/4 HANA, OGDs will also be potentially involved in other significant initiatives such as Next-Gen HR to Pay, Electronic Procurement Solution (EPS), Travel modernization, which will integrate with departmental financial systems.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54BDB3E-5294-4C0A-AA38-111D1E96CF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B3758-4190-4C61-98A0-D312FECA2A3C}"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19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r"/>
            <a:r>
              <a:rPr lang="en-CA" sz="4000" b="1" dirty="0">
                <a:solidFill>
                  <a:srgbClr val="FFFFFF"/>
                </a:solidFill>
              </a:rPr>
              <a:t>DCP Background and Approach</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77A59656-12E9-40A4-8BC1-AC27FF136FA2}"/>
              </a:ext>
            </a:extLst>
          </p:cNvPr>
          <p:cNvGrpSpPr/>
          <p:nvPr/>
        </p:nvGrpSpPr>
        <p:grpSpPr>
          <a:xfrm>
            <a:off x="4096744" y="586855"/>
            <a:ext cx="4099686" cy="6430876"/>
            <a:chOff x="1066800" y="1414783"/>
            <a:chExt cx="4079461" cy="4895294"/>
          </a:xfrm>
        </p:grpSpPr>
        <p:sp>
          <p:nvSpPr>
            <p:cNvPr id="19" name="Text Placeholder 34">
              <a:extLst>
                <a:ext uri="{FF2B5EF4-FFF2-40B4-BE49-F238E27FC236}">
                  <a16:creationId xmlns:a16="http://schemas.microsoft.com/office/drawing/2014/main" id="{79623DC7-BC0A-4BF0-9370-DFB4053B43C7}"/>
                </a:ext>
              </a:extLst>
            </p:cNvPr>
            <p:cNvSpPr txBox="1">
              <a:spLocks/>
            </p:cNvSpPr>
            <p:nvPr/>
          </p:nvSpPr>
          <p:spPr bwMode="black">
            <a:xfrm>
              <a:off x="1096731" y="1414783"/>
              <a:ext cx="3827742" cy="798560"/>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Pct val="100000"/>
                <a:buFont typeface="Wingdings"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Pct val="100000"/>
                <a:buFont typeface="Arial" panose="020B0604020202020204" pitchFamily="34" charset="0"/>
                <a:buChar char="–"/>
                <a:defRPr lang="en-US" sz="1350" kern="1200" noProof="0" dirty="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Pct val="100000"/>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1088558" rtl="0" eaLnBrk="1" fontAlgn="auto" latinLnBrk="0" hangingPunct="1">
                <a:lnSpc>
                  <a:spcPct val="90000"/>
                </a:lnSpc>
                <a:spcBef>
                  <a:spcPct val="0"/>
                </a:spcBef>
                <a:spcAft>
                  <a:spcPts val="0"/>
                </a:spcAft>
                <a:buClr>
                  <a:srgbClr val="F0AB00"/>
                </a:buClr>
                <a:buSzPct val="800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 2019 to support the DCP roadmap, the Program conducted a series of collaborative workshops to engage the GC departments over eight key focus areas</a:t>
              </a:r>
            </a:p>
          </p:txBody>
        </p:sp>
        <p:pic>
          <p:nvPicPr>
            <p:cNvPr id="21" name="Picture 20">
              <a:extLst>
                <a:ext uri="{FF2B5EF4-FFF2-40B4-BE49-F238E27FC236}">
                  <a16:creationId xmlns:a16="http://schemas.microsoft.com/office/drawing/2014/main" id="{F68E20C0-F043-4584-8529-BC0EDF542721}"/>
                </a:ext>
              </a:extLst>
            </p:cNvPr>
            <p:cNvPicPr>
              <a:picLocks noChangeAspect="1"/>
            </p:cNvPicPr>
            <p:nvPr/>
          </p:nvPicPr>
          <p:blipFill>
            <a:blip r:embed="rId2"/>
            <a:stretch>
              <a:fillRect/>
            </a:stretch>
          </p:blipFill>
          <p:spPr>
            <a:xfrm>
              <a:off x="1163809" y="2571752"/>
              <a:ext cx="1637872" cy="479935"/>
            </a:xfrm>
            <a:prstGeom prst="rect">
              <a:avLst/>
            </a:prstGeom>
          </p:spPr>
        </p:pic>
        <p:pic>
          <p:nvPicPr>
            <p:cNvPr id="22" name="Picture 21">
              <a:extLst>
                <a:ext uri="{FF2B5EF4-FFF2-40B4-BE49-F238E27FC236}">
                  <a16:creationId xmlns:a16="http://schemas.microsoft.com/office/drawing/2014/main" id="{334A070E-1109-4863-A876-D15E6C202B2B}"/>
                </a:ext>
              </a:extLst>
            </p:cNvPr>
            <p:cNvPicPr>
              <a:picLocks noChangeAspect="1"/>
            </p:cNvPicPr>
            <p:nvPr/>
          </p:nvPicPr>
          <p:blipFill>
            <a:blip r:embed="rId3"/>
            <a:stretch>
              <a:fillRect/>
            </a:stretch>
          </p:blipFill>
          <p:spPr>
            <a:xfrm>
              <a:off x="1163810" y="3079479"/>
              <a:ext cx="1637873" cy="479935"/>
            </a:xfrm>
            <a:prstGeom prst="rect">
              <a:avLst/>
            </a:prstGeom>
          </p:spPr>
        </p:pic>
        <p:pic>
          <p:nvPicPr>
            <p:cNvPr id="23" name="Picture 22">
              <a:extLst>
                <a:ext uri="{FF2B5EF4-FFF2-40B4-BE49-F238E27FC236}">
                  <a16:creationId xmlns:a16="http://schemas.microsoft.com/office/drawing/2014/main" id="{6F19D5C2-8E1A-4C23-91F8-59F7ECFFC5E1}"/>
                </a:ext>
              </a:extLst>
            </p:cNvPr>
            <p:cNvPicPr>
              <a:picLocks/>
            </p:cNvPicPr>
            <p:nvPr/>
          </p:nvPicPr>
          <p:blipFill>
            <a:blip r:embed="rId4"/>
            <a:stretch>
              <a:fillRect/>
            </a:stretch>
          </p:blipFill>
          <p:spPr>
            <a:xfrm>
              <a:off x="1163810" y="3597674"/>
              <a:ext cx="1638635" cy="510645"/>
            </a:xfrm>
            <a:prstGeom prst="rect">
              <a:avLst/>
            </a:prstGeom>
          </p:spPr>
        </p:pic>
        <p:pic>
          <p:nvPicPr>
            <p:cNvPr id="24" name="Picture 23">
              <a:extLst>
                <a:ext uri="{FF2B5EF4-FFF2-40B4-BE49-F238E27FC236}">
                  <a16:creationId xmlns:a16="http://schemas.microsoft.com/office/drawing/2014/main" id="{3A83DA25-DEF2-4B6B-8E42-960752DC3FD9}"/>
                </a:ext>
              </a:extLst>
            </p:cNvPr>
            <p:cNvPicPr>
              <a:picLocks noChangeAspect="1"/>
            </p:cNvPicPr>
            <p:nvPr/>
          </p:nvPicPr>
          <p:blipFill>
            <a:blip r:embed="rId5"/>
            <a:stretch>
              <a:fillRect/>
            </a:stretch>
          </p:blipFill>
          <p:spPr>
            <a:xfrm>
              <a:off x="1163809" y="4115174"/>
              <a:ext cx="1641682" cy="479935"/>
            </a:xfrm>
            <a:prstGeom prst="rect">
              <a:avLst/>
            </a:prstGeom>
          </p:spPr>
        </p:pic>
        <p:pic>
          <p:nvPicPr>
            <p:cNvPr id="25" name="Picture 24">
              <a:extLst>
                <a:ext uri="{FF2B5EF4-FFF2-40B4-BE49-F238E27FC236}">
                  <a16:creationId xmlns:a16="http://schemas.microsoft.com/office/drawing/2014/main" id="{A069B201-54E6-4963-95FC-1C0CA56F0D51}"/>
                </a:ext>
              </a:extLst>
            </p:cNvPr>
            <p:cNvPicPr>
              <a:picLocks noChangeAspect="1"/>
            </p:cNvPicPr>
            <p:nvPr/>
          </p:nvPicPr>
          <p:blipFill>
            <a:blip r:embed="rId6"/>
            <a:stretch>
              <a:fillRect/>
            </a:stretch>
          </p:blipFill>
          <p:spPr>
            <a:xfrm>
              <a:off x="3086581" y="2558891"/>
              <a:ext cx="1638635" cy="505657"/>
            </a:xfrm>
            <a:prstGeom prst="rect">
              <a:avLst/>
            </a:prstGeom>
          </p:spPr>
        </p:pic>
        <p:pic>
          <p:nvPicPr>
            <p:cNvPr id="26" name="Picture 25">
              <a:extLst>
                <a:ext uri="{FF2B5EF4-FFF2-40B4-BE49-F238E27FC236}">
                  <a16:creationId xmlns:a16="http://schemas.microsoft.com/office/drawing/2014/main" id="{6314D6F3-7346-48B9-A848-F15D8E185598}"/>
                </a:ext>
              </a:extLst>
            </p:cNvPr>
            <p:cNvPicPr>
              <a:picLocks noChangeAspect="1"/>
            </p:cNvPicPr>
            <p:nvPr/>
          </p:nvPicPr>
          <p:blipFill>
            <a:blip r:embed="rId7"/>
            <a:stretch>
              <a:fillRect/>
            </a:stretch>
          </p:blipFill>
          <p:spPr>
            <a:xfrm>
              <a:off x="3086581" y="3603405"/>
              <a:ext cx="1638635" cy="501318"/>
            </a:xfrm>
            <a:prstGeom prst="rect">
              <a:avLst/>
            </a:prstGeom>
          </p:spPr>
        </p:pic>
        <p:pic>
          <p:nvPicPr>
            <p:cNvPr id="27" name="Picture 26">
              <a:extLst>
                <a:ext uri="{FF2B5EF4-FFF2-40B4-BE49-F238E27FC236}">
                  <a16:creationId xmlns:a16="http://schemas.microsoft.com/office/drawing/2014/main" id="{139B2228-E86F-4410-8E88-CB19459CBF78}"/>
                </a:ext>
              </a:extLst>
            </p:cNvPr>
            <p:cNvPicPr>
              <a:picLocks noChangeAspect="1"/>
            </p:cNvPicPr>
            <p:nvPr/>
          </p:nvPicPr>
          <p:blipFill>
            <a:blip r:embed="rId8"/>
            <a:stretch>
              <a:fillRect/>
            </a:stretch>
          </p:blipFill>
          <p:spPr>
            <a:xfrm>
              <a:off x="3086581" y="4108016"/>
              <a:ext cx="1638635" cy="494253"/>
            </a:xfrm>
            <a:prstGeom prst="rect">
              <a:avLst/>
            </a:prstGeom>
          </p:spPr>
        </p:pic>
        <p:pic>
          <p:nvPicPr>
            <p:cNvPr id="28" name="Picture 27">
              <a:extLst>
                <a:ext uri="{FF2B5EF4-FFF2-40B4-BE49-F238E27FC236}">
                  <a16:creationId xmlns:a16="http://schemas.microsoft.com/office/drawing/2014/main" id="{C596D98C-6BEE-4952-AAFE-77323D33828D}"/>
                </a:ext>
              </a:extLst>
            </p:cNvPr>
            <p:cNvPicPr>
              <a:picLocks noChangeAspect="1"/>
            </p:cNvPicPr>
            <p:nvPr/>
          </p:nvPicPr>
          <p:blipFill>
            <a:blip r:embed="rId9"/>
            <a:stretch>
              <a:fillRect/>
            </a:stretch>
          </p:blipFill>
          <p:spPr>
            <a:xfrm>
              <a:off x="3086580" y="3088776"/>
              <a:ext cx="1641682" cy="479935"/>
            </a:xfrm>
            <a:prstGeom prst="rect">
              <a:avLst/>
            </a:prstGeom>
          </p:spPr>
        </p:pic>
        <p:sp>
          <p:nvSpPr>
            <p:cNvPr id="29" name="Rectangle: Rounded Corners 28">
              <a:extLst>
                <a:ext uri="{FF2B5EF4-FFF2-40B4-BE49-F238E27FC236}">
                  <a16:creationId xmlns:a16="http://schemas.microsoft.com/office/drawing/2014/main" id="{D156C276-163C-4C74-BC77-6B6E11D733DC}"/>
                </a:ext>
              </a:extLst>
            </p:cNvPr>
            <p:cNvSpPr/>
            <p:nvPr/>
          </p:nvSpPr>
          <p:spPr bwMode="gray">
            <a:xfrm>
              <a:off x="1096731" y="2485620"/>
              <a:ext cx="1790340" cy="2271448"/>
            </a:xfrm>
            <a:prstGeom prst="roundRect">
              <a:avLst>
                <a:gd name="adj" fmla="val 8071"/>
              </a:avLst>
            </a:prstGeom>
            <a:noFill/>
            <a:ln w="25400" algn="ctr">
              <a:solidFill>
                <a:srgbClr val="00B0F0"/>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TextBox 29">
              <a:extLst>
                <a:ext uri="{FF2B5EF4-FFF2-40B4-BE49-F238E27FC236}">
                  <a16:creationId xmlns:a16="http://schemas.microsoft.com/office/drawing/2014/main" id="{404F2D73-3F03-452A-915C-C8CB8A56C7BF}"/>
                </a:ext>
              </a:extLst>
            </p:cNvPr>
            <p:cNvSpPr txBox="1"/>
            <p:nvPr/>
          </p:nvSpPr>
          <p:spPr>
            <a:xfrm>
              <a:off x="1418358" y="4586093"/>
              <a:ext cx="112877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800" b="0" i="0" u="none" strike="noStrike" kern="0" cap="none" spc="0" normalizeH="0" baseline="0" noProof="0" dirty="0">
                  <a:ln>
                    <a:noFill/>
                  </a:ln>
                  <a:solidFill>
                    <a:srgbClr val="00B0F0"/>
                  </a:solidFill>
                  <a:effectLst/>
                  <a:uLnTx/>
                  <a:uFillTx/>
                  <a:latin typeface="Arial"/>
                  <a:ea typeface="Arial Unicode MS" pitchFamily="34" charset="-128"/>
                  <a:cs typeface="Arial Unicode MS" pitchFamily="34" charset="-128"/>
                </a:rPr>
                <a:t>Primary focus of GCfm *</a:t>
              </a:r>
            </a:p>
          </p:txBody>
        </p:sp>
        <p:sp>
          <p:nvSpPr>
            <p:cNvPr id="31" name="Rectangle: Rounded Corners 30">
              <a:extLst>
                <a:ext uri="{FF2B5EF4-FFF2-40B4-BE49-F238E27FC236}">
                  <a16:creationId xmlns:a16="http://schemas.microsoft.com/office/drawing/2014/main" id="{8C449FE6-A620-4F47-8405-C10416E52119}"/>
                </a:ext>
              </a:extLst>
            </p:cNvPr>
            <p:cNvSpPr/>
            <p:nvPr/>
          </p:nvSpPr>
          <p:spPr bwMode="gray">
            <a:xfrm>
              <a:off x="3007050" y="2485619"/>
              <a:ext cx="1790340" cy="2271448"/>
            </a:xfrm>
            <a:prstGeom prst="roundRect">
              <a:avLst>
                <a:gd name="adj" fmla="val 8071"/>
              </a:avLst>
            </a:prstGeom>
            <a:noFill/>
            <a:ln w="25400" algn="ctr">
              <a:solidFill>
                <a:srgbClr val="00B0F0"/>
              </a:solidFill>
              <a:prstDash val="dash"/>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2" name="TextBox 31">
              <a:extLst>
                <a:ext uri="{FF2B5EF4-FFF2-40B4-BE49-F238E27FC236}">
                  <a16:creationId xmlns:a16="http://schemas.microsoft.com/office/drawing/2014/main" id="{1D0CB94F-99AD-40DC-B693-889E23224A44}"/>
                </a:ext>
              </a:extLst>
            </p:cNvPr>
            <p:cNvSpPr txBox="1"/>
            <p:nvPr/>
          </p:nvSpPr>
          <p:spPr>
            <a:xfrm>
              <a:off x="3343034" y="4586092"/>
              <a:ext cx="1364143"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800" b="0" i="0" u="none" strike="noStrike" kern="0" cap="none" spc="0" normalizeH="0" baseline="0" noProof="0" dirty="0">
                  <a:ln>
                    <a:noFill/>
                  </a:ln>
                  <a:solidFill>
                    <a:srgbClr val="00B0F0"/>
                  </a:solidFill>
                  <a:effectLst/>
                  <a:uLnTx/>
                  <a:uFillTx/>
                  <a:latin typeface="Arial"/>
                  <a:ea typeface="Arial Unicode MS" pitchFamily="34" charset="-128"/>
                  <a:cs typeface="Arial Unicode MS" pitchFamily="34" charset="-128"/>
                </a:rPr>
                <a:t>Extended areas of focus</a:t>
              </a:r>
            </a:p>
          </p:txBody>
        </p:sp>
        <p:sp>
          <p:nvSpPr>
            <p:cNvPr id="33" name="Text Placeholder 34">
              <a:extLst>
                <a:ext uri="{FF2B5EF4-FFF2-40B4-BE49-F238E27FC236}">
                  <a16:creationId xmlns:a16="http://schemas.microsoft.com/office/drawing/2014/main" id="{D462919D-37C4-4B42-BFCA-696C1F235722}"/>
                </a:ext>
              </a:extLst>
            </p:cNvPr>
            <p:cNvSpPr txBox="1">
              <a:spLocks/>
            </p:cNvSpPr>
            <p:nvPr/>
          </p:nvSpPr>
          <p:spPr bwMode="black">
            <a:xfrm>
              <a:off x="1066800" y="4843199"/>
              <a:ext cx="4079461" cy="1466878"/>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To support the DCP Strategy and target architecture, the Program and SAP conducted additional workshops and meetings with key line of business stakeholders.</a:t>
              </a:r>
            </a:p>
          </p:txBody>
        </p:sp>
      </p:grpSp>
      <p:pic>
        <p:nvPicPr>
          <p:cNvPr id="13" name="Picture 12">
            <a:extLst>
              <a:ext uri="{FF2B5EF4-FFF2-40B4-BE49-F238E27FC236}">
                <a16:creationId xmlns:a16="http://schemas.microsoft.com/office/drawing/2014/main" id="{06E27138-65BE-4AC3-ACE4-DE7D66D78068}"/>
              </a:ext>
            </a:extLst>
          </p:cNvPr>
          <p:cNvPicPr>
            <a:picLocks noChangeAspect="1"/>
          </p:cNvPicPr>
          <p:nvPr/>
        </p:nvPicPr>
        <p:blipFill>
          <a:blip r:embed="rId10"/>
          <a:stretch>
            <a:fillRect/>
          </a:stretch>
        </p:blipFill>
        <p:spPr>
          <a:xfrm>
            <a:off x="8033904" y="1918368"/>
            <a:ext cx="487722" cy="3466171"/>
          </a:xfrm>
          <a:prstGeom prst="rect">
            <a:avLst/>
          </a:prstGeom>
        </p:spPr>
      </p:pic>
      <p:sp>
        <p:nvSpPr>
          <p:cNvPr id="34" name="Text Placeholder 35">
            <a:extLst>
              <a:ext uri="{FF2B5EF4-FFF2-40B4-BE49-F238E27FC236}">
                <a16:creationId xmlns:a16="http://schemas.microsoft.com/office/drawing/2014/main" id="{41901EC6-A55E-4ED1-A181-DB39D253BC18}"/>
              </a:ext>
            </a:extLst>
          </p:cNvPr>
          <p:cNvSpPr txBox="1">
            <a:spLocks/>
          </p:cNvSpPr>
          <p:nvPr/>
        </p:nvSpPr>
        <p:spPr bwMode="black">
          <a:xfrm>
            <a:off x="8591029" y="505666"/>
            <a:ext cx="3528519" cy="5998030"/>
          </a:xfrm>
          <a:prstGeom prst="rect">
            <a:avLst/>
          </a:prstGeom>
        </p:spPr>
        <p:txBody>
          <a:bodyPr vert="horz" lIns="0" tIns="0" rIns="0" bIns="0" rtlCol="0">
            <a:noAutofit/>
          </a:bodyPr>
          <a:lst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Pct val="100000"/>
              <a:buFont typeface="Wingdings"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Pct val="100000"/>
              <a:buFont typeface="Arial" panose="020B0604020202020204" pitchFamily="34" charset="0"/>
              <a:buChar char="–"/>
              <a:defRPr lang="en-US" sz="1350" kern="1200" noProof="0" dirty="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Pct val="100000"/>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816201" rtl="0" eaLnBrk="1" fontAlgn="auto" latinLnBrk="0" hangingPunct="1">
              <a:lnSpc>
                <a:spcPct val="100000"/>
              </a:lnSpc>
              <a:spcBef>
                <a:spcPts val="900"/>
              </a:spcBef>
              <a:spcAft>
                <a:spcPts val="0"/>
              </a:spcAft>
              <a:buClr>
                <a:srgbClr val="F0AB00"/>
              </a:buClr>
              <a:buSzPct val="800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key activities of the engagement were as follows:</a:t>
            </a:r>
          </a:p>
          <a:p>
            <a:pPr marL="0" marR="0" lvl="0" indent="0" algn="l" defTabSz="816201" rtl="0" eaLnBrk="1" fontAlgn="auto" latinLnBrk="0" hangingPunct="1">
              <a:lnSpc>
                <a:spcPct val="100000"/>
              </a:lnSpc>
              <a:spcBef>
                <a:spcPts val="900"/>
              </a:spcBef>
              <a:spcAft>
                <a:spcPts val="0"/>
              </a:spcAft>
              <a:buClr>
                <a:srgbClr val="F0AB00"/>
              </a:buClr>
              <a:buSzPct val="80000"/>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Understand GC departments’ pain points, priorities and pre-requisites</a:t>
            </a: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Create a heatmap of current state capabilities</a:t>
            </a: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Identify gaps and potential opportunities to support the DCP vision</a:t>
            </a: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Prioritize the gaps to identify early wins and benefits for the departments</a:t>
            </a: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Develop an instance strategy and deployment roadmap</a:t>
            </a: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Develop an optimal target solution architecture and development roadmap for the GC Digital Core</a:t>
            </a:r>
          </a:p>
          <a:p>
            <a:pPr marL="285750" marR="0" lvl="0" indent="-285750" algn="l" defTabSz="1088558" rtl="0" eaLnBrk="1" fontAlgn="auto" latinLnBrk="0" hangingPunct="1">
              <a:lnSpc>
                <a:spcPct val="90000"/>
              </a:lnSpc>
              <a:spcBef>
                <a:spcPct val="20000"/>
              </a:spcBef>
              <a:spcAft>
                <a:spcPts val="0"/>
              </a:spcAft>
              <a:buClrTx/>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Identify program risks, recommend an operational model to position the program for success</a:t>
            </a:r>
          </a:p>
        </p:txBody>
      </p:sp>
      <p:sp>
        <p:nvSpPr>
          <p:cNvPr id="3" name="Slide Number Placeholder 2">
            <a:extLst>
              <a:ext uri="{FF2B5EF4-FFF2-40B4-BE49-F238E27FC236}">
                <a16:creationId xmlns:a16="http://schemas.microsoft.com/office/drawing/2014/main" id="{64072E61-E4D9-4D06-AA0D-3D383F51E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B3758-4190-4C61-98A0-D312FECA2A3C}"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56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ctr"/>
            <a:r>
              <a:rPr lang="en-CA" sz="4000" b="1" dirty="0">
                <a:solidFill>
                  <a:srgbClr val="FFFFFF"/>
                </a:solidFill>
              </a:rPr>
              <a:t>Coordinated Model and GC Digital Core</a:t>
            </a:r>
            <a:endParaRPr lang="en-CA" sz="4000" dirty="0">
              <a:solidFill>
                <a:srgbClr val="FFFFFF"/>
              </a:solidFill>
            </a:endParaRP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822D81AA-4953-4ED4-A45F-0D490E60F87D}"/>
              </a:ext>
            </a:extLst>
          </p:cNvPr>
          <p:cNvSpPr txBox="1">
            <a:spLocks/>
          </p:cNvSpPr>
          <p:nvPr/>
        </p:nvSpPr>
        <p:spPr>
          <a:xfrm>
            <a:off x="3977367" y="820956"/>
            <a:ext cx="8272037" cy="599894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On April 9</a:t>
            </a:r>
            <a:r>
              <a:rPr kumimoji="0" lang="en-CA" sz="20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 2020,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GC Coordinated model &amp; GC Digital Core template strategy w</a:t>
            </a: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as endorsed by GC Enterprise Architecture Review Board (GCEARB)which included the following components: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a “GC Coordinated Model” to enable the GC-wide transition to S/4 HANA and to deliver financial management transformation, utilizing a new operating and governance model.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a “GC Digital Core” to support the transformation, which would have functionality built once, and used everywhere. This will accelerate implementations, avoid duplicative costs, and reduce the risk in transition to S/4 HANA.</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Maximize technical architecture.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Maximize deployment options / clustering by reducing the number of SAP instances within the GC. This approach should significantly reduce the investments and the on-going operating costs, moving forward.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Calibri" panose="020F0502020204030204"/>
                <a:ea typeface="+mn-ea"/>
                <a:cs typeface="+mn-cs"/>
              </a:rPr>
              <a:t>In summary and in practical terms, the proposed strategy suggests that we: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In partnership with OGDs, standardize approximately 70% of our financial processes (paying a bill is paying a bill…) across the GC and let Departments “localize” 30% to meet their specific needs.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Encourage / enable the “clustering” concept across GC; preliminary assessments suggest going from 18 instances to 11.</a:t>
            </a:r>
          </a:p>
          <a:p>
            <a:pPr marL="457200" marR="0" lvl="1" indent="0" algn="l" defTabSz="914400" rtl="0" eaLnBrk="1" fontAlgn="auto" latinLnBrk="0" hangingPunct="1">
              <a:lnSpc>
                <a:spcPct val="100000"/>
              </a:lnSpc>
              <a:spcBef>
                <a:spcPts val="0"/>
              </a:spcBef>
              <a:spcAft>
                <a:spcPts val="60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2" indent="0" algn="l" defTabSz="914400" rtl="0" eaLnBrk="1" fontAlgn="auto" latinLnBrk="0" hangingPunct="1">
              <a:lnSpc>
                <a:spcPct val="100000"/>
              </a:lnSpc>
              <a:spcBef>
                <a:spcPts val="0"/>
              </a:spcBef>
              <a:spcAft>
                <a:spcPts val="60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20B5DB1-161D-4C60-A878-66F32F95F8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B3758-4190-4C61-98A0-D312FECA2A3C}"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3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384312" y="586855"/>
            <a:ext cx="3283775" cy="3387497"/>
          </a:xfrm>
        </p:spPr>
        <p:txBody>
          <a:bodyPr anchor="b">
            <a:normAutofit/>
          </a:bodyPr>
          <a:lstStyle/>
          <a:p>
            <a:pPr algn="r"/>
            <a:r>
              <a:rPr lang="en-CA" sz="4000" b="1" dirty="0">
                <a:solidFill>
                  <a:srgbClr val="FFFFFF"/>
                </a:solidFill>
              </a:rPr>
              <a:t> DCP System Landscape</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445587" y="1145376"/>
            <a:ext cx="7500730" cy="2056061"/>
          </a:xfrm>
        </p:spPr>
        <p:txBody>
          <a:bodyPr anchor="ctr">
            <a:normAutofit/>
          </a:bodyPr>
          <a:lstStyle/>
          <a:p>
            <a:pPr marL="0" indent="0">
              <a:buNone/>
            </a:pPr>
            <a:r>
              <a:rPr lang="en-CA" sz="2000" dirty="0"/>
              <a:t>It is expected that the existing DFMS landscape will eventually reduce from 54 systems across multiple system platforms to 11 S/4HANA host departments.  </a:t>
            </a:r>
          </a:p>
          <a:p>
            <a:pPr marL="0" indent="0">
              <a:buNone/>
            </a:pPr>
            <a:endParaRPr lang="en-CA" sz="2000" dirty="0"/>
          </a:p>
          <a:p>
            <a:pPr marL="0" indent="0">
              <a:buNone/>
            </a:pPr>
            <a:r>
              <a:rPr lang="en-CA" sz="2000" dirty="0"/>
              <a:t>Workshop participants will be predominantly from host departments. </a:t>
            </a:r>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0BEEE7D-D147-41FC-9D25-C30276E545E2}"/>
              </a:ext>
            </a:extLst>
          </p:cNvPr>
          <p:cNvGrpSpPr/>
          <p:nvPr/>
        </p:nvGrpSpPr>
        <p:grpSpPr>
          <a:xfrm>
            <a:off x="4556194" y="3284020"/>
            <a:ext cx="6838121" cy="1745698"/>
            <a:chOff x="1182552" y="4079749"/>
            <a:chExt cx="6838121" cy="1745698"/>
          </a:xfrm>
        </p:grpSpPr>
        <p:sp>
          <p:nvSpPr>
            <p:cNvPr id="15" name="TextBox 14">
              <a:extLst>
                <a:ext uri="{FF2B5EF4-FFF2-40B4-BE49-F238E27FC236}">
                  <a16:creationId xmlns:a16="http://schemas.microsoft.com/office/drawing/2014/main" id="{E42DE40F-1762-4B92-9AE7-424D9DE0A01A}"/>
                </a:ext>
              </a:extLst>
            </p:cNvPr>
            <p:cNvSpPr txBox="1"/>
            <p:nvPr/>
          </p:nvSpPr>
          <p:spPr>
            <a:xfrm>
              <a:off x="2196932" y="5588687"/>
              <a:ext cx="1313514" cy="231053"/>
            </a:xfrm>
            <a:prstGeom prst="rect">
              <a:avLst/>
            </a:prstGeom>
            <a:solidFill>
              <a:sysClr val="window" lastClr="FFFFFF"/>
            </a:solid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675" b="1" i="0" u="none" strike="noStrike" kern="0" cap="none" spc="0" normalizeH="0" baseline="0" noProof="0" dirty="0">
                  <a:ln>
                    <a:noFill/>
                  </a:ln>
                  <a:solidFill>
                    <a:prstClr val="black">
                      <a:lumMod val="75000"/>
                      <a:lumOff val="25000"/>
                    </a:prstClr>
                  </a:solidFill>
                  <a:effectLst/>
                  <a:uLnTx/>
                  <a:uFillTx/>
                </a:rPr>
                <a:t>Multi-Tenant DFMS, as service</a:t>
              </a:r>
            </a:p>
          </p:txBody>
        </p:sp>
        <p:grpSp>
          <p:nvGrpSpPr>
            <p:cNvPr id="17" name="Group 16">
              <a:extLst>
                <a:ext uri="{FF2B5EF4-FFF2-40B4-BE49-F238E27FC236}">
                  <a16:creationId xmlns:a16="http://schemas.microsoft.com/office/drawing/2014/main" id="{961AF81C-B687-4134-94DB-3499388E83A1}"/>
                </a:ext>
              </a:extLst>
            </p:cNvPr>
            <p:cNvGrpSpPr/>
            <p:nvPr/>
          </p:nvGrpSpPr>
          <p:grpSpPr>
            <a:xfrm>
              <a:off x="1391943" y="4759773"/>
              <a:ext cx="636886" cy="634671"/>
              <a:chOff x="1225331" y="4121304"/>
              <a:chExt cx="636886" cy="634671"/>
            </a:xfrm>
          </p:grpSpPr>
          <p:sp>
            <p:nvSpPr>
              <p:cNvPr id="246" name="TextBox 245">
                <a:extLst>
                  <a:ext uri="{FF2B5EF4-FFF2-40B4-BE49-F238E27FC236}">
                    <a16:creationId xmlns:a16="http://schemas.microsoft.com/office/drawing/2014/main" id="{C6116DED-98E6-449F-AE09-FE593DF6F7B1}"/>
                  </a:ext>
                </a:extLst>
              </p:cNvPr>
              <p:cNvSpPr txBox="1"/>
              <p:nvPr/>
            </p:nvSpPr>
            <p:spPr>
              <a:xfrm>
                <a:off x="1225331" y="4536684"/>
                <a:ext cx="636886" cy="2192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TBS/</a:t>
                </a:r>
                <a:r>
                  <a:rPr kumimoji="0" lang="en-CA" sz="825" b="1" i="0" u="none" strike="noStrike" kern="0" cap="none" spc="0" normalizeH="0" baseline="0" noProof="0" dirty="0" err="1">
                    <a:ln>
                      <a:noFill/>
                    </a:ln>
                    <a:solidFill>
                      <a:prstClr val="black">
                        <a:lumMod val="75000"/>
                        <a:lumOff val="25000"/>
                      </a:prstClr>
                    </a:solidFill>
                    <a:effectLst/>
                    <a:uLnTx/>
                    <a:uFillTx/>
                  </a:rPr>
                  <a:t>GCfm</a:t>
                </a:r>
                <a:endParaRPr kumimoji="0" lang="en-CA" sz="825" b="1" i="0" u="none" strike="noStrike" kern="0" cap="none" spc="0" normalizeH="0" baseline="0" noProof="0" dirty="0">
                  <a:ln>
                    <a:noFill/>
                  </a:ln>
                  <a:solidFill>
                    <a:prstClr val="black">
                      <a:lumMod val="75000"/>
                      <a:lumOff val="25000"/>
                    </a:prstClr>
                  </a:solidFill>
                  <a:effectLst/>
                  <a:uLnTx/>
                  <a:uFillTx/>
                </a:endParaRPr>
              </a:p>
            </p:txBody>
          </p:sp>
          <p:grpSp>
            <p:nvGrpSpPr>
              <p:cNvPr id="247" name="Group 246">
                <a:extLst>
                  <a:ext uri="{FF2B5EF4-FFF2-40B4-BE49-F238E27FC236}">
                    <a16:creationId xmlns:a16="http://schemas.microsoft.com/office/drawing/2014/main" id="{71860EE6-F799-41CD-A97A-1C48FD7814B0}"/>
                  </a:ext>
                </a:extLst>
              </p:cNvPr>
              <p:cNvGrpSpPr>
                <a:grpSpLocks noChangeAspect="1"/>
              </p:cNvGrpSpPr>
              <p:nvPr/>
            </p:nvGrpSpPr>
            <p:grpSpPr>
              <a:xfrm>
                <a:off x="1454987" y="4121304"/>
                <a:ext cx="321626" cy="445348"/>
                <a:chOff x="1699516" y="4573779"/>
                <a:chExt cx="438210" cy="557993"/>
              </a:xfrm>
            </p:grpSpPr>
            <p:sp>
              <p:nvSpPr>
                <p:cNvPr id="248" name="Cube 247">
                  <a:extLst>
                    <a:ext uri="{FF2B5EF4-FFF2-40B4-BE49-F238E27FC236}">
                      <a16:creationId xmlns:a16="http://schemas.microsoft.com/office/drawing/2014/main" id="{312FFE2B-E1C0-44A4-A5B7-ADCE5C45D997}"/>
                    </a:ext>
                  </a:extLst>
                </p:cNvPr>
                <p:cNvSpPr/>
                <p:nvPr/>
              </p:nvSpPr>
              <p:spPr>
                <a:xfrm>
                  <a:off x="1699516" y="4573779"/>
                  <a:ext cx="438210" cy="557993"/>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49" name="Rectangle 248">
                  <a:extLst>
                    <a:ext uri="{FF2B5EF4-FFF2-40B4-BE49-F238E27FC236}">
                      <a16:creationId xmlns:a16="http://schemas.microsoft.com/office/drawing/2014/main" id="{66112EF3-11BA-4E12-8556-C4E433497FA4}"/>
                    </a:ext>
                  </a:extLst>
                </p:cNvPr>
                <p:cNvSpPr/>
                <p:nvPr/>
              </p:nvSpPr>
              <p:spPr>
                <a:xfrm>
                  <a:off x="1730272" y="4744438"/>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50" name="Rectangle 249">
                  <a:extLst>
                    <a:ext uri="{FF2B5EF4-FFF2-40B4-BE49-F238E27FC236}">
                      <a16:creationId xmlns:a16="http://schemas.microsoft.com/office/drawing/2014/main" id="{597EA5B2-AC88-411D-A382-9551C3CFEF60}"/>
                    </a:ext>
                  </a:extLst>
                </p:cNvPr>
                <p:cNvSpPr/>
                <p:nvPr/>
              </p:nvSpPr>
              <p:spPr>
                <a:xfrm>
                  <a:off x="1827875" y="4744438"/>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51" name="Rectangle 250">
                  <a:extLst>
                    <a:ext uri="{FF2B5EF4-FFF2-40B4-BE49-F238E27FC236}">
                      <a16:creationId xmlns:a16="http://schemas.microsoft.com/office/drawing/2014/main" id="{88DDB0BB-DF33-45EA-B2F5-84890A3D0BD4}"/>
                    </a:ext>
                  </a:extLst>
                </p:cNvPr>
                <p:cNvSpPr/>
                <p:nvPr/>
              </p:nvSpPr>
              <p:spPr>
                <a:xfrm>
                  <a:off x="1928649" y="4744438"/>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52" name="Rectangle 251">
                  <a:extLst>
                    <a:ext uri="{FF2B5EF4-FFF2-40B4-BE49-F238E27FC236}">
                      <a16:creationId xmlns:a16="http://schemas.microsoft.com/office/drawing/2014/main" id="{B856FE8E-6ACD-4584-B667-9207B22605A3}"/>
                    </a:ext>
                  </a:extLst>
                </p:cNvPr>
                <p:cNvSpPr/>
                <p:nvPr/>
              </p:nvSpPr>
              <p:spPr>
                <a:xfrm>
                  <a:off x="1728974" y="4855176"/>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53" name="Rectangle 252">
                  <a:extLst>
                    <a:ext uri="{FF2B5EF4-FFF2-40B4-BE49-F238E27FC236}">
                      <a16:creationId xmlns:a16="http://schemas.microsoft.com/office/drawing/2014/main" id="{0DFB8D3B-47A8-4FF1-A524-EFC0923AA353}"/>
                    </a:ext>
                  </a:extLst>
                </p:cNvPr>
                <p:cNvSpPr/>
                <p:nvPr/>
              </p:nvSpPr>
              <p:spPr>
                <a:xfrm>
                  <a:off x="1826577" y="4855176"/>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54" name="Rectangle 253">
                  <a:extLst>
                    <a:ext uri="{FF2B5EF4-FFF2-40B4-BE49-F238E27FC236}">
                      <a16:creationId xmlns:a16="http://schemas.microsoft.com/office/drawing/2014/main" id="{E2A94C49-3F6A-4723-8E76-FDCD945D97D8}"/>
                    </a:ext>
                  </a:extLst>
                </p:cNvPr>
                <p:cNvSpPr/>
                <p:nvPr/>
              </p:nvSpPr>
              <p:spPr>
                <a:xfrm>
                  <a:off x="1927351" y="4855176"/>
                  <a:ext cx="62023" cy="74861"/>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255" name="Picture 4">
                  <a:extLst>
                    <a:ext uri="{FF2B5EF4-FFF2-40B4-BE49-F238E27FC236}">
                      <a16:creationId xmlns:a16="http://schemas.microsoft.com/office/drawing/2014/main" id="{266C605F-88F3-4EA9-B6F2-A8882BFB5D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444" y="4987819"/>
                  <a:ext cx="61895" cy="1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Group 18">
              <a:extLst>
                <a:ext uri="{FF2B5EF4-FFF2-40B4-BE49-F238E27FC236}">
                  <a16:creationId xmlns:a16="http://schemas.microsoft.com/office/drawing/2014/main" id="{9DE9BD06-3C0E-47C8-B68B-791203EA68C6}"/>
                </a:ext>
              </a:extLst>
            </p:cNvPr>
            <p:cNvGrpSpPr/>
            <p:nvPr/>
          </p:nvGrpSpPr>
          <p:grpSpPr>
            <a:xfrm>
              <a:off x="1980919" y="4630862"/>
              <a:ext cx="401338" cy="757911"/>
              <a:chOff x="2193362" y="3992868"/>
              <a:chExt cx="401338" cy="757911"/>
            </a:xfrm>
          </p:grpSpPr>
          <p:sp>
            <p:nvSpPr>
              <p:cNvPr id="233" name="TextBox 232">
                <a:extLst>
                  <a:ext uri="{FF2B5EF4-FFF2-40B4-BE49-F238E27FC236}">
                    <a16:creationId xmlns:a16="http://schemas.microsoft.com/office/drawing/2014/main" id="{D6EF1A93-D748-4965-9FE8-12BE96A18A3F}"/>
                  </a:ext>
                </a:extLst>
              </p:cNvPr>
              <p:cNvSpPr txBox="1"/>
              <p:nvPr/>
            </p:nvSpPr>
            <p:spPr>
              <a:xfrm>
                <a:off x="2193362" y="4531488"/>
                <a:ext cx="372218"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DFO</a:t>
                </a:r>
              </a:p>
            </p:txBody>
          </p:sp>
          <p:grpSp>
            <p:nvGrpSpPr>
              <p:cNvPr id="234" name="Group 233">
                <a:extLst>
                  <a:ext uri="{FF2B5EF4-FFF2-40B4-BE49-F238E27FC236}">
                    <a16:creationId xmlns:a16="http://schemas.microsoft.com/office/drawing/2014/main" id="{B4F436D6-74FF-4EDD-9DF5-7814CC6BF453}"/>
                  </a:ext>
                </a:extLst>
              </p:cNvPr>
              <p:cNvGrpSpPr/>
              <p:nvPr/>
            </p:nvGrpSpPr>
            <p:grpSpPr>
              <a:xfrm>
                <a:off x="2238792" y="3992868"/>
                <a:ext cx="355908" cy="572055"/>
                <a:chOff x="4456117" y="4054514"/>
                <a:chExt cx="638489" cy="782906"/>
              </a:xfrm>
            </p:grpSpPr>
            <p:sp>
              <p:nvSpPr>
                <p:cNvPr id="235" name="Cube 234">
                  <a:extLst>
                    <a:ext uri="{FF2B5EF4-FFF2-40B4-BE49-F238E27FC236}">
                      <a16:creationId xmlns:a16="http://schemas.microsoft.com/office/drawing/2014/main" id="{A10831EC-E6C7-4DC3-9510-81C673D548DA}"/>
                    </a:ext>
                  </a:extLst>
                </p:cNvPr>
                <p:cNvSpPr/>
                <p:nvPr/>
              </p:nvSpPr>
              <p:spPr>
                <a:xfrm>
                  <a:off x="4456117" y="4054514"/>
                  <a:ext cx="638489" cy="782906"/>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6" name="Rectangle 235">
                  <a:extLst>
                    <a:ext uri="{FF2B5EF4-FFF2-40B4-BE49-F238E27FC236}">
                      <a16:creationId xmlns:a16="http://schemas.microsoft.com/office/drawing/2014/main" id="{D5B98E3E-01AF-477A-A888-8BCF8727189B}"/>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7" name="Rectangle 236">
                  <a:extLst>
                    <a:ext uri="{FF2B5EF4-FFF2-40B4-BE49-F238E27FC236}">
                      <a16:creationId xmlns:a16="http://schemas.microsoft.com/office/drawing/2014/main" id="{F34691C0-DDED-4034-B344-AF097E1C7A60}"/>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8" name="Rectangle 237">
                  <a:extLst>
                    <a:ext uri="{FF2B5EF4-FFF2-40B4-BE49-F238E27FC236}">
                      <a16:creationId xmlns:a16="http://schemas.microsoft.com/office/drawing/2014/main" id="{910993A1-7EFE-4E85-95C7-A492400F7E6D}"/>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9" name="Rectangle 238">
                  <a:extLst>
                    <a:ext uri="{FF2B5EF4-FFF2-40B4-BE49-F238E27FC236}">
                      <a16:creationId xmlns:a16="http://schemas.microsoft.com/office/drawing/2014/main" id="{3851D1A9-08E1-445B-83DA-534D4CB2AFD5}"/>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40" name="Rectangle 239">
                  <a:extLst>
                    <a:ext uri="{FF2B5EF4-FFF2-40B4-BE49-F238E27FC236}">
                      <a16:creationId xmlns:a16="http://schemas.microsoft.com/office/drawing/2014/main" id="{F92CF8EE-AEB1-49D0-AD25-47258F2AE098}"/>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41" name="Rectangle 240">
                  <a:extLst>
                    <a:ext uri="{FF2B5EF4-FFF2-40B4-BE49-F238E27FC236}">
                      <a16:creationId xmlns:a16="http://schemas.microsoft.com/office/drawing/2014/main" id="{41865E87-850C-46F1-B33C-4ED59BECA658}"/>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242" name="Picture 4">
                  <a:extLst>
                    <a:ext uri="{FF2B5EF4-FFF2-40B4-BE49-F238E27FC236}">
                      <a16:creationId xmlns:a16="http://schemas.microsoft.com/office/drawing/2014/main" id="{4BAAE83C-5F24-406D-92AA-268B7828F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 name="Rectangle 242">
                  <a:extLst>
                    <a:ext uri="{FF2B5EF4-FFF2-40B4-BE49-F238E27FC236}">
                      <a16:creationId xmlns:a16="http://schemas.microsoft.com/office/drawing/2014/main" id="{B7961C20-C20B-4844-99CA-6EE676927603}"/>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44" name="Rectangle 243">
                  <a:extLst>
                    <a:ext uri="{FF2B5EF4-FFF2-40B4-BE49-F238E27FC236}">
                      <a16:creationId xmlns:a16="http://schemas.microsoft.com/office/drawing/2014/main" id="{60181AC8-0FF9-458A-A57D-98944CE9253E}"/>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45" name="Rectangle 244">
                  <a:extLst>
                    <a:ext uri="{FF2B5EF4-FFF2-40B4-BE49-F238E27FC236}">
                      <a16:creationId xmlns:a16="http://schemas.microsoft.com/office/drawing/2014/main" id="{2CFABA5C-FA0A-49B9-8F09-0459B51FAB28}"/>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grpSp>
        <p:grpSp>
          <p:nvGrpSpPr>
            <p:cNvPr id="21" name="Group 20">
              <a:extLst>
                <a:ext uri="{FF2B5EF4-FFF2-40B4-BE49-F238E27FC236}">
                  <a16:creationId xmlns:a16="http://schemas.microsoft.com/office/drawing/2014/main" id="{1CFFE046-5DC7-41BD-A4FE-0929AD32723C}"/>
                </a:ext>
              </a:extLst>
            </p:cNvPr>
            <p:cNvGrpSpPr/>
            <p:nvPr/>
          </p:nvGrpSpPr>
          <p:grpSpPr>
            <a:xfrm>
              <a:off x="2303108" y="4448581"/>
              <a:ext cx="603050" cy="948125"/>
              <a:chOff x="2554852" y="3810106"/>
              <a:chExt cx="603050" cy="948125"/>
            </a:xfrm>
          </p:grpSpPr>
          <p:sp>
            <p:nvSpPr>
              <p:cNvPr id="215" name="TextBox 214">
                <a:extLst>
                  <a:ext uri="{FF2B5EF4-FFF2-40B4-BE49-F238E27FC236}">
                    <a16:creationId xmlns:a16="http://schemas.microsoft.com/office/drawing/2014/main" id="{1736E52C-4861-4D30-B269-B4915D6B2A1E}"/>
                  </a:ext>
                </a:extLst>
              </p:cNvPr>
              <p:cNvSpPr txBox="1"/>
              <p:nvPr/>
            </p:nvSpPr>
            <p:spPr>
              <a:xfrm>
                <a:off x="2554852" y="4538940"/>
                <a:ext cx="603050"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prstClr val="black">
                        <a:lumMod val="75000"/>
                        <a:lumOff val="25000"/>
                      </a:prstClr>
                    </a:solidFill>
                    <a:effectLst/>
                    <a:uLnTx/>
                    <a:uFillTx/>
                  </a:rPr>
                  <a:t>PSPC/SSC</a:t>
                </a:r>
                <a:endParaRPr kumimoji="0" lang="en-CA" sz="825" b="1" i="0" u="none" strike="noStrike" kern="0" cap="none" spc="0" normalizeH="0" baseline="0" noProof="0" dirty="0">
                  <a:ln>
                    <a:noFill/>
                  </a:ln>
                  <a:solidFill>
                    <a:prstClr val="black">
                      <a:lumMod val="75000"/>
                      <a:lumOff val="25000"/>
                    </a:prstClr>
                  </a:solidFill>
                  <a:effectLst/>
                  <a:uLnTx/>
                  <a:uFillTx/>
                </a:endParaRPr>
              </a:p>
            </p:txBody>
          </p:sp>
          <p:grpSp>
            <p:nvGrpSpPr>
              <p:cNvPr id="216" name="Group 215">
                <a:extLst>
                  <a:ext uri="{FF2B5EF4-FFF2-40B4-BE49-F238E27FC236}">
                    <a16:creationId xmlns:a16="http://schemas.microsoft.com/office/drawing/2014/main" id="{163C2B07-2B59-485F-A19C-91EE4CA42FE9}"/>
                  </a:ext>
                </a:extLst>
              </p:cNvPr>
              <p:cNvGrpSpPr/>
              <p:nvPr/>
            </p:nvGrpSpPr>
            <p:grpSpPr>
              <a:xfrm>
                <a:off x="2723769" y="3810106"/>
                <a:ext cx="355908" cy="757717"/>
                <a:chOff x="4456117" y="3800420"/>
                <a:chExt cx="638489" cy="1037000"/>
              </a:xfrm>
            </p:grpSpPr>
            <p:sp>
              <p:nvSpPr>
                <p:cNvPr id="217" name="Cube 216">
                  <a:extLst>
                    <a:ext uri="{FF2B5EF4-FFF2-40B4-BE49-F238E27FC236}">
                      <a16:creationId xmlns:a16="http://schemas.microsoft.com/office/drawing/2014/main" id="{919455BA-2F7A-46FF-9139-BBB6A092DFC7}"/>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8" name="Rectangle 217">
                  <a:extLst>
                    <a:ext uri="{FF2B5EF4-FFF2-40B4-BE49-F238E27FC236}">
                      <a16:creationId xmlns:a16="http://schemas.microsoft.com/office/drawing/2014/main" id="{76054B0B-D964-44A4-BD1A-9D446D1A7FD1}"/>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9" name="Rectangle 218">
                  <a:extLst>
                    <a:ext uri="{FF2B5EF4-FFF2-40B4-BE49-F238E27FC236}">
                      <a16:creationId xmlns:a16="http://schemas.microsoft.com/office/drawing/2014/main" id="{E4B632B5-4545-439C-9B5A-D2D7ECE6B563}"/>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0" name="Rectangle 219">
                  <a:extLst>
                    <a:ext uri="{FF2B5EF4-FFF2-40B4-BE49-F238E27FC236}">
                      <a16:creationId xmlns:a16="http://schemas.microsoft.com/office/drawing/2014/main" id="{F52F295D-E8AA-4CC4-9714-A0B404C1808E}"/>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1" name="Rectangle 220">
                  <a:extLst>
                    <a:ext uri="{FF2B5EF4-FFF2-40B4-BE49-F238E27FC236}">
                      <a16:creationId xmlns:a16="http://schemas.microsoft.com/office/drawing/2014/main" id="{51120484-59EA-4248-9ADB-983E82DB84E0}"/>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2" name="Rectangle 221">
                  <a:extLst>
                    <a:ext uri="{FF2B5EF4-FFF2-40B4-BE49-F238E27FC236}">
                      <a16:creationId xmlns:a16="http://schemas.microsoft.com/office/drawing/2014/main" id="{067CADA0-651D-438B-8D92-C30E49BA834D}"/>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3" name="Rectangle 222">
                  <a:extLst>
                    <a:ext uri="{FF2B5EF4-FFF2-40B4-BE49-F238E27FC236}">
                      <a16:creationId xmlns:a16="http://schemas.microsoft.com/office/drawing/2014/main" id="{A55BD209-1FFD-4610-B2C7-9D41A460A938}"/>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224" name="Picture 4">
                  <a:extLst>
                    <a:ext uri="{FF2B5EF4-FFF2-40B4-BE49-F238E27FC236}">
                      <a16:creationId xmlns:a16="http://schemas.microsoft.com/office/drawing/2014/main" id="{A446E394-9278-461A-8C79-CAC1166F43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 name="Rectangle 224">
                  <a:extLst>
                    <a:ext uri="{FF2B5EF4-FFF2-40B4-BE49-F238E27FC236}">
                      <a16:creationId xmlns:a16="http://schemas.microsoft.com/office/drawing/2014/main" id="{C3DBD9B6-6F76-4A50-BB63-D8E134A20331}"/>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6" name="Rectangle 225">
                  <a:extLst>
                    <a:ext uri="{FF2B5EF4-FFF2-40B4-BE49-F238E27FC236}">
                      <a16:creationId xmlns:a16="http://schemas.microsoft.com/office/drawing/2014/main" id="{BB9B43E4-1D89-464A-9CDA-EB4DB3361ECB}"/>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7" name="Rectangle 226">
                  <a:extLst>
                    <a:ext uri="{FF2B5EF4-FFF2-40B4-BE49-F238E27FC236}">
                      <a16:creationId xmlns:a16="http://schemas.microsoft.com/office/drawing/2014/main" id="{FF3193DC-A0F1-4794-AEA1-D2778CE2B0F1}"/>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8" name="Rectangle 227">
                  <a:extLst>
                    <a:ext uri="{FF2B5EF4-FFF2-40B4-BE49-F238E27FC236}">
                      <a16:creationId xmlns:a16="http://schemas.microsoft.com/office/drawing/2014/main" id="{476C32AD-B806-47DD-94A7-2D0BD135DD32}"/>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29" name="Rectangle 228">
                  <a:extLst>
                    <a:ext uri="{FF2B5EF4-FFF2-40B4-BE49-F238E27FC236}">
                      <a16:creationId xmlns:a16="http://schemas.microsoft.com/office/drawing/2014/main" id="{14536606-B71B-464E-BA5F-51EB1CDA8C12}"/>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0" name="Rectangle 229">
                  <a:extLst>
                    <a:ext uri="{FF2B5EF4-FFF2-40B4-BE49-F238E27FC236}">
                      <a16:creationId xmlns:a16="http://schemas.microsoft.com/office/drawing/2014/main" id="{FEF50881-A7A1-413A-A9D4-4490CDDB115C}"/>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1" name="Rectangle 230">
                  <a:extLst>
                    <a:ext uri="{FF2B5EF4-FFF2-40B4-BE49-F238E27FC236}">
                      <a16:creationId xmlns:a16="http://schemas.microsoft.com/office/drawing/2014/main" id="{B7700D85-9CD0-4CDE-A2E9-69C34F2F6ED4}"/>
                    </a:ext>
                  </a:extLst>
                </p:cNvPr>
                <p:cNvSpPr/>
                <p:nvPr/>
              </p:nvSpPr>
              <p:spPr>
                <a:xfrm>
                  <a:off x="4515685"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32" name="Rectangle 231">
                  <a:extLst>
                    <a:ext uri="{FF2B5EF4-FFF2-40B4-BE49-F238E27FC236}">
                      <a16:creationId xmlns:a16="http://schemas.microsoft.com/office/drawing/2014/main" id="{2E0260FF-C7F1-4189-9D41-724D9C6B804A}"/>
                    </a:ext>
                  </a:extLst>
                </p:cNvPr>
                <p:cNvSpPr/>
                <p:nvPr/>
              </p:nvSpPr>
              <p:spPr>
                <a:xfrm>
                  <a:off x="4732318" y="3980527"/>
                  <a:ext cx="157413"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grpSp>
        <p:cxnSp>
          <p:nvCxnSpPr>
            <p:cNvPr id="22" name="Straight Connector 21">
              <a:extLst>
                <a:ext uri="{FF2B5EF4-FFF2-40B4-BE49-F238E27FC236}">
                  <a16:creationId xmlns:a16="http://schemas.microsoft.com/office/drawing/2014/main" id="{DB4F0340-9C1E-43D9-8CD4-104BE39FAD98}"/>
                </a:ext>
              </a:extLst>
            </p:cNvPr>
            <p:cNvCxnSpPr/>
            <p:nvPr/>
          </p:nvCxnSpPr>
          <p:spPr>
            <a:xfrm flipV="1">
              <a:off x="1395348" y="5747786"/>
              <a:ext cx="3211281" cy="12562"/>
            </a:xfrm>
            <a:prstGeom prst="line">
              <a:avLst/>
            </a:prstGeom>
            <a:noFill/>
            <a:ln w="3175" cap="flat" cmpd="sng" algn="ctr">
              <a:solidFill>
                <a:srgbClr val="1F497D">
                  <a:lumMod val="75000"/>
                </a:srgbClr>
              </a:solidFill>
              <a:prstDash val="solid"/>
            </a:ln>
            <a:effectLst/>
          </p:spPr>
        </p:cxnSp>
        <p:sp>
          <p:nvSpPr>
            <p:cNvPr id="23" name="TextBox 22">
              <a:extLst>
                <a:ext uri="{FF2B5EF4-FFF2-40B4-BE49-F238E27FC236}">
                  <a16:creationId xmlns:a16="http://schemas.microsoft.com/office/drawing/2014/main" id="{73F4ACE4-2B6E-4834-BC33-D7B2444DD7E6}"/>
                </a:ext>
              </a:extLst>
            </p:cNvPr>
            <p:cNvSpPr txBox="1"/>
            <p:nvPr/>
          </p:nvSpPr>
          <p:spPr>
            <a:xfrm>
              <a:off x="5948624" y="5537227"/>
              <a:ext cx="1777878" cy="196208"/>
            </a:xfrm>
            <a:prstGeom prst="rect">
              <a:avLst/>
            </a:prstGeom>
            <a:solidFill>
              <a:sysClr val="window" lastClr="FFFFFF"/>
            </a:solidFill>
          </p:spPr>
          <p:txBody>
            <a:bodyPr wrap="square" lIns="27000" rIns="27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675" b="1" i="0" u="none" strike="noStrike" kern="0" cap="none" spc="0" normalizeH="0" baseline="0" noProof="0" dirty="0">
                  <a:ln>
                    <a:noFill/>
                  </a:ln>
                  <a:solidFill>
                    <a:prstClr val="black">
                      <a:lumMod val="75000"/>
                      <a:lumOff val="25000"/>
                    </a:prstClr>
                  </a:solidFill>
                  <a:effectLst/>
                  <a:uLnTx/>
                  <a:uFillTx/>
                </a:rPr>
                <a:t>Single-Tenant DFMS</a:t>
              </a:r>
            </a:p>
          </p:txBody>
        </p:sp>
        <p:sp>
          <p:nvSpPr>
            <p:cNvPr id="24" name="TextBox 23">
              <a:extLst>
                <a:ext uri="{FF2B5EF4-FFF2-40B4-BE49-F238E27FC236}">
                  <a16:creationId xmlns:a16="http://schemas.microsoft.com/office/drawing/2014/main" id="{3A2442BC-A966-4EDB-A94B-03C8663B1CFB}"/>
                </a:ext>
              </a:extLst>
            </p:cNvPr>
            <p:cNvSpPr txBox="1"/>
            <p:nvPr/>
          </p:nvSpPr>
          <p:spPr>
            <a:xfrm>
              <a:off x="5776445" y="5136751"/>
              <a:ext cx="388248"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DND</a:t>
              </a:r>
            </a:p>
          </p:txBody>
        </p:sp>
        <p:sp>
          <p:nvSpPr>
            <p:cNvPr id="25" name="TextBox 24">
              <a:extLst>
                <a:ext uri="{FF2B5EF4-FFF2-40B4-BE49-F238E27FC236}">
                  <a16:creationId xmlns:a16="http://schemas.microsoft.com/office/drawing/2014/main" id="{ADC71D71-83D0-4BCD-8E5D-E45AF9DD59FF}"/>
                </a:ext>
              </a:extLst>
            </p:cNvPr>
            <p:cNvSpPr txBox="1"/>
            <p:nvPr/>
          </p:nvSpPr>
          <p:spPr>
            <a:xfrm>
              <a:off x="6356992" y="5147347"/>
              <a:ext cx="638316"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CRA/CBSA</a:t>
              </a:r>
            </a:p>
          </p:txBody>
        </p:sp>
        <p:sp>
          <p:nvSpPr>
            <p:cNvPr id="26" name="TextBox 25">
              <a:extLst>
                <a:ext uri="{FF2B5EF4-FFF2-40B4-BE49-F238E27FC236}">
                  <a16:creationId xmlns:a16="http://schemas.microsoft.com/office/drawing/2014/main" id="{AA93F863-3E72-4CA0-A722-0DA4A95DC754}"/>
                </a:ext>
              </a:extLst>
            </p:cNvPr>
            <p:cNvSpPr txBox="1"/>
            <p:nvPr/>
          </p:nvSpPr>
          <p:spPr>
            <a:xfrm>
              <a:off x="7018466" y="5136751"/>
              <a:ext cx="409086"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ESDC</a:t>
              </a:r>
            </a:p>
          </p:txBody>
        </p:sp>
        <p:grpSp>
          <p:nvGrpSpPr>
            <p:cNvPr id="27" name="Group 26">
              <a:extLst>
                <a:ext uri="{FF2B5EF4-FFF2-40B4-BE49-F238E27FC236}">
                  <a16:creationId xmlns:a16="http://schemas.microsoft.com/office/drawing/2014/main" id="{20E12BDE-1F6A-472A-8AB4-17E3E459EE11}"/>
                </a:ext>
              </a:extLst>
            </p:cNvPr>
            <p:cNvGrpSpPr/>
            <p:nvPr/>
          </p:nvGrpSpPr>
          <p:grpSpPr>
            <a:xfrm>
              <a:off x="7083323" y="4567342"/>
              <a:ext cx="313298" cy="613378"/>
              <a:chOff x="9499501" y="2750434"/>
              <a:chExt cx="529675" cy="1037000"/>
            </a:xfrm>
          </p:grpSpPr>
          <p:sp>
            <p:nvSpPr>
              <p:cNvPr id="199" name="Cube 198">
                <a:extLst>
                  <a:ext uri="{FF2B5EF4-FFF2-40B4-BE49-F238E27FC236}">
                    <a16:creationId xmlns:a16="http://schemas.microsoft.com/office/drawing/2014/main" id="{E0EE13A9-936E-450B-B5B5-9B993BC31920}"/>
                  </a:ext>
                </a:extLst>
              </p:cNvPr>
              <p:cNvSpPr/>
              <p:nvPr/>
            </p:nvSpPr>
            <p:spPr>
              <a:xfrm>
                <a:off x="9499501" y="2750434"/>
                <a:ext cx="529675" cy="1037000"/>
              </a:xfrm>
              <a:prstGeom prst="cube">
                <a:avLst/>
              </a:prstGeom>
              <a:solidFill>
                <a:srgbClr val="4BACC6">
                  <a:lumMod val="75000"/>
                </a:srgb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0" name="Rectangle 199">
                <a:extLst>
                  <a:ext uri="{FF2B5EF4-FFF2-40B4-BE49-F238E27FC236}">
                    <a16:creationId xmlns:a16="http://schemas.microsoft.com/office/drawing/2014/main" id="{7EC25C85-4377-46C1-AB22-D7130FC58887}"/>
                  </a:ext>
                </a:extLst>
              </p:cNvPr>
              <p:cNvSpPr/>
              <p:nvPr/>
            </p:nvSpPr>
            <p:spPr>
              <a:xfrm>
                <a:off x="9544583" y="3329845"/>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1" name="Rectangle 200">
                <a:extLst>
                  <a:ext uri="{FF2B5EF4-FFF2-40B4-BE49-F238E27FC236}">
                    <a16:creationId xmlns:a16="http://schemas.microsoft.com/office/drawing/2014/main" id="{48F18F48-F73A-49FC-AB92-B84DD9D1AD44}"/>
                  </a:ext>
                </a:extLst>
              </p:cNvPr>
              <p:cNvSpPr/>
              <p:nvPr/>
            </p:nvSpPr>
            <p:spPr>
              <a:xfrm>
                <a:off x="9662560" y="3329845"/>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2" name="Rectangle 201">
                <a:extLst>
                  <a:ext uri="{FF2B5EF4-FFF2-40B4-BE49-F238E27FC236}">
                    <a16:creationId xmlns:a16="http://schemas.microsoft.com/office/drawing/2014/main" id="{335F92BB-28E7-4EB6-ACC3-AA3AA6F732C3}"/>
                  </a:ext>
                </a:extLst>
              </p:cNvPr>
              <p:cNvSpPr/>
              <p:nvPr/>
            </p:nvSpPr>
            <p:spPr>
              <a:xfrm>
                <a:off x="9784368" y="3329845"/>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3" name="Rectangle 202">
                <a:extLst>
                  <a:ext uri="{FF2B5EF4-FFF2-40B4-BE49-F238E27FC236}">
                    <a16:creationId xmlns:a16="http://schemas.microsoft.com/office/drawing/2014/main" id="{E22BE649-BF96-4287-AFF7-314B98038915}"/>
                  </a:ext>
                </a:extLst>
              </p:cNvPr>
              <p:cNvSpPr/>
              <p:nvPr/>
            </p:nvSpPr>
            <p:spPr>
              <a:xfrm>
                <a:off x="9544583" y="347588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4" name="Rectangle 203">
                <a:extLst>
                  <a:ext uri="{FF2B5EF4-FFF2-40B4-BE49-F238E27FC236}">
                    <a16:creationId xmlns:a16="http://schemas.microsoft.com/office/drawing/2014/main" id="{F4238701-07ED-4BB0-8CCF-43755378B806}"/>
                  </a:ext>
                </a:extLst>
              </p:cNvPr>
              <p:cNvSpPr/>
              <p:nvPr/>
            </p:nvSpPr>
            <p:spPr>
              <a:xfrm>
                <a:off x="9662560" y="347588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5" name="Rectangle 204">
                <a:extLst>
                  <a:ext uri="{FF2B5EF4-FFF2-40B4-BE49-F238E27FC236}">
                    <a16:creationId xmlns:a16="http://schemas.microsoft.com/office/drawing/2014/main" id="{4CB8D97F-2BA5-40D4-ABFF-564B878385D2}"/>
                  </a:ext>
                </a:extLst>
              </p:cNvPr>
              <p:cNvSpPr/>
              <p:nvPr/>
            </p:nvSpPr>
            <p:spPr>
              <a:xfrm>
                <a:off x="9784368" y="347588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206" name="Picture 4">
                <a:extLst>
                  <a:ext uri="{FF2B5EF4-FFF2-40B4-BE49-F238E27FC236}">
                    <a16:creationId xmlns:a16="http://schemas.microsoft.com/office/drawing/2014/main" id="{94B96692-E300-4E47-880F-029D312879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009" y="3613433"/>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206">
                <a:extLst>
                  <a:ext uri="{FF2B5EF4-FFF2-40B4-BE49-F238E27FC236}">
                    <a16:creationId xmlns:a16="http://schemas.microsoft.com/office/drawing/2014/main" id="{764189F2-A7EC-4864-A1DD-120D24465927}"/>
                  </a:ext>
                </a:extLst>
              </p:cNvPr>
              <p:cNvSpPr/>
              <p:nvPr/>
            </p:nvSpPr>
            <p:spPr>
              <a:xfrm>
                <a:off x="9544583" y="318925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8" name="Rectangle 207">
                <a:extLst>
                  <a:ext uri="{FF2B5EF4-FFF2-40B4-BE49-F238E27FC236}">
                    <a16:creationId xmlns:a16="http://schemas.microsoft.com/office/drawing/2014/main" id="{8EE4A95A-94DE-471E-8BF0-7ECB75919E9F}"/>
                  </a:ext>
                </a:extLst>
              </p:cNvPr>
              <p:cNvSpPr/>
              <p:nvPr/>
            </p:nvSpPr>
            <p:spPr>
              <a:xfrm>
                <a:off x="9662560" y="318925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09" name="Rectangle 208">
                <a:extLst>
                  <a:ext uri="{FF2B5EF4-FFF2-40B4-BE49-F238E27FC236}">
                    <a16:creationId xmlns:a16="http://schemas.microsoft.com/office/drawing/2014/main" id="{A3AC6BB2-6C1F-45EB-BCEF-EF59A48E4198}"/>
                  </a:ext>
                </a:extLst>
              </p:cNvPr>
              <p:cNvSpPr/>
              <p:nvPr/>
            </p:nvSpPr>
            <p:spPr>
              <a:xfrm>
                <a:off x="9784368" y="318925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0" name="Rectangle 209">
                <a:extLst>
                  <a:ext uri="{FF2B5EF4-FFF2-40B4-BE49-F238E27FC236}">
                    <a16:creationId xmlns:a16="http://schemas.microsoft.com/office/drawing/2014/main" id="{871E662A-0324-4868-8CE8-769E32C9FF18}"/>
                  </a:ext>
                </a:extLst>
              </p:cNvPr>
              <p:cNvSpPr/>
              <p:nvPr/>
            </p:nvSpPr>
            <p:spPr>
              <a:xfrm>
                <a:off x="9544583" y="306025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1" name="Rectangle 210">
                <a:extLst>
                  <a:ext uri="{FF2B5EF4-FFF2-40B4-BE49-F238E27FC236}">
                    <a16:creationId xmlns:a16="http://schemas.microsoft.com/office/drawing/2014/main" id="{571D1F7F-BE10-4135-A73A-74B486089164}"/>
                  </a:ext>
                </a:extLst>
              </p:cNvPr>
              <p:cNvSpPr/>
              <p:nvPr/>
            </p:nvSpPr>
            <p:spPr>
              <a:xfrm>
                <a:off x="9662560" y="306025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2" name="Rectangle 211">
                <a:extLst>
                  <a:ext uri="{FF2B5EF4-FFF2-40B4-BE49-F238E27FC236}">
                    <a16:creationId xmlns:a16="http://schemas.microsoft.com/office/drawing/2014/main" id="{3E1EF76E-7EAA-4D18-AF99-BEDF811EEC6D}"/>
                  </a:ext>
                </a:extLst>
              </p:cNvPr>
              <p:cNvSpPr/>
              <p:nvPr/>
            </p:nvSpPr>
            <p:spPr>
              <a:xfrm>
                <a:off x="9784371" y="3060257"/>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3" name="Rectangle 212">
                <a:extLst>
                  <a:ext uri="{FF2B5EF4-FFF2-40B4-BE49-F238E27FC236}">
                    <a16:creationId xmlns:a16="http://schemas.microsoft.com/office/drawing/2014/main" id="{149B71E3-9B32-4B04-B037-80E7721A9599}"/>
                  </a:ext>
                </a:extLst>
              </p:cNvPr>
              <p:cNvSpPr/>
              <p:nvPr/>
            </p:nvSpPr>
            <p:spPr>
              <a:xfrm>
                <a:off x="9548915" y="2930541"/>
                <a:ext cx="130585"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214" name="Rectangle 213">
                <a:extLst>
                  <a:ext uri="{FF2B5EF4-FFF2-40B4-BE49-F238E27FC236}">
                    <a16:creationId xmlns:a16="http://schemas.microsoft.com/office/drawing/2014/main" id="{5A7F17D0-A43B-42C7-A2E6-A2AECCA0C1C4}"/>
                  </a:ext>
                </a:extLst>
              </p:cNvPr>
              <p:cNvSpPr/>
              <p:nvPr/>
            </p:nvSpPr>
            <p:spPr>
              <a:xfrm>
                <a:off x="9723819" y="2930541"/>
                <a:ext cx="130585"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grpSp>
          <p:nvGrpSpPr>
            <p:cNvPr id="28" name="Group 27">
              <a:extLst>
                <a:ext uri="{FF2B5EF4-FFF2-40B4-BE49-F238E27FC236}">
                  <a16:creationId xmlns:a16="http://schemas.microsoft.com/office/drawing/2014/main" id="{2F985376-0EA8-4A01-B192-8F56856CC264}"/>
                </a:ext>
              </a:extLst>
            </p:cNvPr>
            <p:cNvGrpSpPr/>
            <p:nvPr/>
          </p:nvGrpSpPr>
          <p:grpSpPr>
            <a:xfrm>
              <a:off x="5488866" y="4803529"/>
              <a:ext cx="885157" cy="377190"/>
              <a:chOff x="6712387" y="3149742"/>
              <a:chExt cx="1496484" cy="637692"/>
            </a:xfrm>
          </p:grpSpPr>
          <p:grpSp>
            <p:nvGrpSpPr>
              <p:cNvPr id="174" name="Group 173">
                <a:extLst>
                  <a:ext uri="{FF2B5EF4-FFF2-40B4-BE49-F238E27FC236}">
                    <a16:creationId xmlns:a16="http://schemas.microsoft.com/office/drawing/2014/main" id="{1D1933E1-0989-4318-8539-C501E9CEB16F}"/>
                  </a:ext>
                </a:extLst>
              </p:cNvPr>
              <p:cNvGrpSpPr/>
              <p:nvPr/>
            </p:nvGrpSpPr>
            <p:grpSpPr>
              <a:xfrm>
                <a:off x="6712387" y="3149742"/>
                <a:ext cx="925013" cy="635045"/>
                <a:chOff x="7319395" y="1705857"/>
                <a:chExt cx="2131938" cy="1463629"/>
              </a:xfrm>
            </p:grpSpPr>
            <p:cxnSp>
              <p:nvCxnSpPr>
                <p:cNvPr id="183" name="Straight Connector 182">
                  <a:extLst>
                    <a:ext uri="{FF2B5EF4-FFF2-40B4-BE49-F238E27FC236}">
                      <a16:creationId xmlns:a16="http://schemas.microsoft.com/office/drawing/2014/main" id="{E43CF180-484D-4812-BC62-789253187CF0}"/>
                    </a:ext>
                  </a:extLst>
                </p:cNvPr>
                <p:cNvCxnSpPr/>
                <p:nvPr/>
              </p:nvCxnSpPr>
              <p:spPr>
                <a:xfrm flipV="1">
                  <a:off x="7323000" y="2569819"/>
                  <a:ext cx="141480" cy="148367"/>
                </a:xfrm>
                <a:prstGeom prst="line">
                  <a:avLst/>
                </a:prstGeom>
                <a:noFill/>
                <a:ln w="9525" cap="flat" cmpd="sng" algn="ctr">
                  <a:solidFill>
                    <a:srgbClr val="7030A0"/>
                  </a:solidFill>
                  <a:prstDash val="solid"/>
                </a:ln>
                <a:effectLst/>
              </p:spPr>
            </p:cxnSp>
            <p:cxnSp>
              <p:nvCxnSpPr>
                <p:cNvPr id="184" name="Straight Connector 183">
                  <a:extLst>
                    <a:ext uri="{FF2B5EF4-FFF2-40B4-BE49-F238E27FC236}">
                      <a16:creationId xmlns:a16="http://schemas.microsoft.com/office/drawing/2014/main" id="{5600AB6F-5665-4461-A925-7E4166509A3A}"/>
                    </a:ext>
                  </a:extLst>
                </p:cNvPr>
                <p:cNvCxnSpPr/>
                <p:nvPr/>
              </p:nvCxnSpPr>
              <p:spPr>
                <a:xfrm>
                  <a:off x="7461304" y="2570600"/>
                  <a:ext cx="708487" cy="0"/>
                </a:xfrm>
                <a:prstGeom prst="line">
                  <a:avLst/>
                </a:prstGeom>
                <a:noFill/>
                <a:ln w="9525" cap="flat" cmpd="sng" algn="ctr">
                  <a:solidFill>
                    <a:srgbClr val="7030A0"/>
                  </a:solidFill>
                  <a:prstDash val="solid"/>
                </a:ln>
                <a:effectLst/>
              </p:spPr>
            </p:cxnSp>
            <p:sp>
              <p:nvSpPr>
                <p:cNvPr id="185" name="Parallelogram 184">
                  <a:extLst>
                    <a:ext uri="{FF2B5EF4-FFF2-40B4-BE49-F238E27FC236}">
                      <a16:creationId xmlns:a16="http://schemas.microsoft.com/office/drawing/2014/main" id="{88232D3B-92C0-48D8-A115-47D63F7CF7A3}"/>
                    </a:ext>
                  </a:extLst>
                </p:cNvPr>
                <p:cNvSpPr/>
                <p:nvPr/>
              </p:nvSpPr>
              <p:spPr>
                <a:xfrm rot="5400000" flipH="1">
                  <a:off x="8539642" y="2291120"/>
                  <a:ext cx="1417292" cy="325435"/>
                </a:xfrm>
                <a:prstGeom prst="parallelogram">
                  <a:avLst>
                    <a:gd name="adj" fmla="val 105136"/>
                  </a:avLst>
                </a:prstGeom>
                <a:solidFill>
                  <a:srgbClr val="193F61"/>
                </a:solidFill>
                <a:ln w="63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86" name="Parallelogram 185">
                  <a:extLst>
                    <a:ext uri="{FF2B5EF4-FFF2-40B4-BE49-F238E27FC236}">
                      <a16:creationId xmlns:a16="http://schemas.microsoft.com/office/drawing/2014/main" id="{CCB30A84-1C73-4709-BA43-6DF6FBFFEA88}"/>
                    </a:ext>
                  </a:extLst>
                </p:cNvPr>
                <p:cNvSpPr/>
                <p:nvPr/>
              </p:nvSpPr>
              <p:spPr>
                <a:xfrm rot="20991058" flipH="1" flipV="1">
                  <a:off x="8127455" y="1871971"/>
                  <a:ext cx="1323878" cy="265396"/>
                </a:xfrm>
                <a:prstGeom prst="parallelogram">
                  <a:avLst>
                    <a:gd name="adj" fmla="val 145080"/>
                  </a:avLst>
                </a:prstGeom>
                <a:solidFill>
                  <a:srgbClr val="4B7193"/>
                </a:solidFill>
                <a:ln w="635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87" name="Rectangle 186">
                  <a:extLst>
                    <a:ext uri="{FF2B5EF4-FFF2-40B4-BE49-F238E27FC236}">
                      <a16:creationId xmlns:a16="http://schemas.microsoft.com/office/drawing/2014/main" id="{B7206D8A-676C-47A7-B8D4-BA408B883D9A}"/>
                    </a:ext>
                  </a:extLst>
                </p:cNvPr>
                <p:cNvSpPr/>
                <p:nvPr/>
              </p:nvSpPr>
              <p:spPr>
                <a:xfrm>
                  <a:off x="7319395" y="2720117"/>
                  <a:ext cx="1759640" cy="449369"/>
                </a:xfrm>
                <a:prstGeom prst="rect">
                  <a:avLst/>
                </a:pr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88" name="Freeform 383">
                  <a:extLst>
                    <a:ext uri="{FF2B5EF4-FFF2-40B4-BE49-F238E27FC236}">
                      <a16:creationId xmlns:a16="http://schemas.microsoft.com/office/drawing/2014/main" id="{AC0CA267-1949-42B2-AA47-5E404083AE92}"/>
                    </a:ext>
                  </a:extLst>
                </p:cNvPr>
                <p:cNvSpPr/>
                <p:nvPr/>
              </p:nvSpPr>
              <p:spPr>
                <a:xfrm>
                  <a:off x="8156168" y="2084790"/>
                  <a:ext cx="922867" cy="671110"/>
                </a:xfrm>
                <a:custGeom>
                  <a:avLst/>
                  <a:gdLst>
                    <a:gd name="connsiteX0" fmla="*/ 0 w 922866"/>
                    <a:gd name="connsiteY0" fmla="*/ 596900 h 596900"/>
                    <a:gd name="connsiteX1" fmla="*/ 0 w 922866"/>
                    <a:gd name="connsiteY1" fmla="*/ 165100 h 596900"/>
                    <a:gd name="connsiteX2" fmla="*/ 922866 w 922866"/>
                    <a:gd name="connsiteY2" fmla="*/ 0 h 596900"/>
                    <a:gd name="connsiteX3" fmla="*/ 922866 w 922866"/>
                    <a:gd name="connsiteY3" fmla="*/ 584200 h 596900"/>
                    <a:gd name="connsiteX4" fmla="*/ 0 w 922866"/>
                    <a:gd name="connsiteY4" fmla="*/ 596900 h 596900"/>
                    <a:gd name="connsiteX0" fmla="*/ 0 w 922866"/>
                    <a:gd name="connsiteY0" fmla="*/ 596900 h 596900"/>
                    <a:gd name="connsiteX1" fmla="*/ 0 w 922866"/>
                    <a:gd name="connsiteY1" fmla="*/ 155336 h 596900"/>
                    <a:gd name="connsiteX2" fmla="*/ 922866 w 922866"/>
                    <a:gd name="connsiteY2" fmla="*/ 0 h 596900"/>
                    <a:gd name="connsiteX3" fmla="*/ 922866 w 922866"/>
                    <a:gd name="connsiteY3" fmla="*/ 584200 h 596900"/>
                    <a:gd name="connsiteX4" fmla="*/ 0 w 922866"/>
                    <a:gd name="connsiteY4" fmla="*/ 59690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66" h="596900">
                      <a:moveTo>
                        <a:pt x="0" y="596900"/>
                      </a:moveTo>
                      <a:lnTo>
                        <a:pt x="0" y="155336"/>
                      </a:lnTo>
                      <a:lnTo>
                        <a:pt x="922866" y="0"/>
                      </a:lnTo>
                      <a:lnTo>
                        <a:pt x="922866" y="584200"/>
                      </a:lnTo>
                      <a:lnTo>
                        <a:pt x="0" y="596900"/>
                      </a:lnTo>
                      <a:close/>
                    </a:path>
                  </a:pathLst>
                </a:cu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89" name="Rectangle 188">
                  <a:extLst>
                    <a:ext uri="{FF2B5EF4-FFF2-40B4-BE49-F238E27FC236}">
                      <a16:creationId xmlns:a16="http://schemas.microsoft.com/office/drawing/2014/main" id="{ABD0ECA0-837D-4A62-90D3-15F12496BEA3}"/>
                    </a:ext>
                  </a:extLst>
                </p:cNvPr>
                <p:cNvSpPr/>
                <p:nvPr/>
              </p:nvSpPr>
              <p:spPr>
                <a:xfrm>
                  <a:off x="7412399"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0" name="Rectangle 189">
                  <a:extLst>
                    <a:ext uri="{FF2B5EF4-FFF2-40B4-BE49-F238E27FC236}">
                      <a16:creationId xmlns:a16="http://schemas.microsoft.com/office/drawing/2014/main" id="{746E4BCB-41E0-4A4A-B4E3-0C7A051399B7}"/>
                    </a:ext>
                  </a:extLst>
                </p:cNvPr>
                <p:cNvSpPr/>
                <p:nvPr/>
              </p:nvSpPr>
              <p:spPr>
                <a:xfrm>
                  <a:off x="7844236"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1" name="Rectangle 190">
                  <a:extLst>
                    <a:ext uri="{FF2B5EF4-FFF2-40B4-BE49-F238E27FC236}">
                      <a16:creationId xmlns:a16="http://schemas.microsoft.com/office/drawing/2014/main" id="{0266FB46-57C0-4B73-B249-1F61019A589B}"/>
                    </a:ext>
                  </a:extLst>
                </p:cNvPr>
                <p:cNvSpPr/>
                <p:nvPr/>
              </p:nvSpPr>
              <p:spPr>
                <a:xfrm>
                  <a:off x="8276071"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2" name="Rectangle 191">
                  <a:extLst>
                    <a:ext uri="{FF2B5EF4-FFF2-40B4-BE49-F238E27FC236}">
                      <a16:creationId xmlns:a16="http://schemas.microsoft.com/office/drawing/2014/main" id="{F21C9484-1505-45F4-B1B5-5F44F0281F48}"/>
                    </a:ext>
                  </a:extLst>
                </p:cNvPr>
                <p:cNvSpPr/>
                <p:nvPr/>
              </p:nvSpPr>
              <p:spPr>
                <a:xfrm>
                  <a:off x="8707903" y="2825099"/>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3" name="Rectangle 192">
                  <a:extLst>
                    <a:ext uri="{FF2B5EF4-FFF2-40B4-BE49-F238E27FC236}">
                      <a16:creationId xmlns:a16="http://schemas.microsoft.com/office/drawing/2014/main" id="{A89A532E-50AB-4988-B421-A2F8E5DF1B3A}"/>
                    </a:ext>
                  </a:extLst>
                </p:cNvPr>
                <p:cNvSpPr/>
                <p:nvPr/>
              </p:nvSpPr>
              <p:spPr>
                <a:xfrm>
                  <a:off x="8276068" y="2505407"/>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4" name="Rectangle 193">
                  <a:extLst>
                    <a:ext uri="{FF2B5EF4-FFF2-40B4-BE49-F238E27FC236}">
                      <a16:creationId xmlns:a16="http://schemas.microsoft.com/office/drawing/2014/main" id="{1C4BBAF2-219B-49CE-99D3-31D980D67745}"/>
                    </a:ext>
                  </a:extLst>
                </p:cNvPr>
                <p:cNvSpPr/>
                <p:nvPr/>
              </p:nvSpPr>
              <p:spPr>
                <a:xfrm>
                  <a:off x="8707900" y="2505407"/>
                  <a:ext cx="252001" cy="143999"/>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5" name="Oval 194">
                  <a:extLst>
                    <a:ext uri="{FF2B5EF4-FFF2-40B4-BE49-F238E27FC236}">
                      <a16:creationId xmlns:a16="http://schemas.microsoft.com/office/drawing/2014/main" id="{93302355-63DB-47D1-9DF9-4FF67C7FEA92}"/>
                    </a:ext>
                  </a:extLst>
                </p:cNvPr>
                <p:cNvSpPr/>
                <p:nvPr/>
              </p:nvSpPr>
              <p:spPr>
                <a:xfrm>
                  <a:off x="7451017" y="2611081"/>
                  <a:ext cx="288001" cy="87756"/>
                </a:xfrm>
                <a:prstGeom prst="ellipse">
                  <a:avLst/>
                </a:pr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6" name="Freeform 391">
                  <a:extLst>
                    <a:ext uri="{FF2B5EF4-FFF2-40B4-BE49-F238E27FC236}">
                      <a16:creationId xmlns:a16="http://schemas.microsoft.com/office/drawing/2014/main" id="{1A2C9B47-EBE7-4BF9-B63D-82BF325F0809}"/>
                    </a:ext>
                  </a:extLst>
                </p:cNvPr>
                <p:cNvSpPr/>
                <p:nvPr/>
              </p:nvSpPr>
              <p:spPr>
                <a:xfrm>
                  <a:off x="7451015" y="1705857"/>
                  <a:ext cx="287867" cy="948268"/>
                </a:xfrm>
                <a:custGeom>
                  <a:avLst/>
                  <a:gdLst>
                    <a:gd name="connsiteX0" fmla="*/ 287867 w 287867"/>
                    <a:gd name="connsiteY0" fmla="*/ 948267 h 948267"/>
                    <a:gd name="connsiteX1" fmla="*/ 198967 w 287867"/>
                    <a:gd name="connsiteY1" fmla="*/ 0 h 948267"/>
                    <a:gd name="connsiteX2" fmla="*/ 63500 w 287867"/>
                    <a:gd name="connsiteY2" fmla="*/ 0 h 948267"/>
                    <a:gd name="connsiteX3" fmla="*/ 0 w 287867"/>
                    <a:gd name="connsiteY3" fmla="*/ 948267 h 948267"/>
                    <a:gd name="connsiteX4" fmla="*/ 287867 w 287867"/>
                    <a:gd name="connsiteY4" fmla="*/ 948267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7" h="948267">
                      <a:moveTo>
                        <a:pt x="287867" y="948267"/>
                      </a:moveTo>
                      <a:lnTo>
                        <a:pt x="198967" y="0"/>
                      </a:lnTo>
                      <a:lnTo>
                        <a:pt x="63500" y="0"/>
                      </a:lnTo>
                      <a:lnTo>
                        <a:pt x="0" y="948267"/>
                      </a:lnTo>
                      <a:lnTo>
                        <a:pt x="287867" y="948267"/>
                      </a:lnTo>
                      <a:close/>
                    </a:path>
                  </a:pathLst>
                </a:cu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7" name="Oval 196">
                  <a:extLst>
                    <a:ext uri="{FF2B5EF4-FFF2-40B4-BE49-F238E27FC236}">
                      <a16:creationId xmlns:a16="http://schemas.microsoft.com/office/drawing/2014/main" id="{B23A96DF-D78B-4DA4-8FE8-0ECCB1EF0FC4}"/>
                    </a:ext>
                  </a:extLst>
                </p:cNvPr>
                <p:cNvSpPr/>
                <p:nvPr/>
              </p:nvSpPr>
              <p:spPr>
                <a:xfrm>
                  <a:off x="7784178" y="2611081"/>
                  <a:ext cx="288001" cy="87756"/>
                </a:xfrm>
                <a:prstGeom prst="ellipse">
                  <a:avLst/>
                </a:pr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98" name="Freeform 393">
                  <a:extLst>
                    <a:ext uri="{FF2B5EF4-FFF2-40B4-BE49-F238E27FC236}">
                      <a16:creationId xmlns:a16="http://schemas.microsoft.com/office/drawing/2014/main" id="{246C8EB3-AF33-430A-A214-84A965B2D5EC}"/>
                    </a:ext>
                  </a:extLst>
                </p:cNvPr>
                <p:cNvSpPr/>
                <p:nvPr/>
              </p:nvSpPr>
              <p:spPr>
                <a:xfrm>
                  <a:off x="7784180" y="1705857"/>
                  <a:ext cx="287867" cy="948268"/>
                </a:xfrm>
                <a:custGeom>
                  <a:avLst/>
                  <a:gdLst>
                    <a:gd name="connsiteX0" fmla="*/ 287867 w 287867"/>
                    <a:gd name="connsiteY0" fmla="*/ 948267 h 948267"/>
                    <a:gd name="connsiteX1" fmla="*/ 198967 w 287867"/>
                    <a:gd name="connsiteY1" fmla="*/ 0 h 948267"/>
                    <a:gd name="connsiteX2" fmla="*/ 63500 w 287867"/>
                    <a:gd name="connsiteY2" fmla="*/ 0 h 948267"/>
                    <a:gd name="connsiteX3" fmla="*/ 0 w 287867"/>
                    <a:gd name="connsiteY3" fmla="*/ 948267 h 948267"/>
                    <a:gd name="connsiteX4" fmla="*/ 287867 w 287867"/>
                    <a:gd name="connsiteY4" fmla="*/ 948267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67" h="948267">
                      <a:moveTo>
                        <a:pt x="287867" y="948267"/>
                      </a:moveTo>
                      <a:lnTo>
                        <a:pt x="198967" y="0"/>
                      </a:lnTo>
                      <a:lnTo>
                        <a:pt x="63500" y="0"/>
                      </a:lnTo>
                      <a:lnTo>
                        <a:pt x="0" y="948267"/>
                      </a:lnTo>
                      <a:lnTo>
                        <a:pt x="287867" y="948267"/>
                      </a:lnTo>
                      <a:close/>
                    </a:path>
                  </a:pathLst>
                </a:custGeom>
                <a:solidFill>
                  <a:srgbClr val="4F81B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sp>
            <p:nvSpPr>
              <p:cNvPr id="175" name="Cube 174">
                <a:extLst>
                  <a:ext uri="{FF2B5EF4-FFF2-40B4-BE49-F238E27FC236}">
                    <a16:creationId xmlns:a16="http://schemas.microsoft.com/office/drawing/2014/main" id="{A7A2D280-2598-4349-965A-E3C3CE897A09}"/>
                  </a:ext>
                </a:extLst>
              </p:cNvPr>
              <p:cNvSpPr/>
              <p:nvPr/>
            </p:nvSpPr>
            <p:spPr>
              <a:xfrm>
                <a:off x="7479493" y="3282668"/>
                <a:ext cx="729378" cy="504766"/>
              </a:xfrm>
              <a:prstGeom prst="cube">
                <a:avLst>
                  <a:gd name="adj" fmla="val 24700"/>
                </a:avLst>
              </a:prstGeom>
              <a:solidFill>
                <a:srgbClr val="4F81BD">
                  <a:lumMod val="50000"/>
                </a:srgb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76" name="Rectangle 175">
                <a:extLst>
                  <a:ext uri="{FF2B5EF4-FFF2-40B4-BE49-F238E27FC236}">
                    <a16:creationId xmlns:a16="http://schemas.microsoft.com/office/drawing/2014/main" id="{4ECAF67C-905B-424E-A597-9C2C2DA5EBA9}"/>
                  </a:ext>
                </a:extLst>
              </p:cNvPr>
              <p:cNvSpPr/>
              <p:nvPr/>
            </p:nvSpPr>
            <p:spPr>
              <a:xfrm>
                <a:off x="7812148" y="349304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77" name="Rectangle 176">
                <a:extLst>
                  <a:ext uri="{FF2B5EF4-FFF2-40B4-BE49-F238E27FC236}">
                    <a16:creationId xmlns:a16="http://schemas.microsoft.com/office/drawing/2014/main" id="{66190881-7C72-41E3-B7E2-6F0330F4C63A}"/>
                  </a:ext>
                </a:extLst>
              </p:cNvPr>
              <p:cNvSpPr/>
              <p:nvPr/>
            </p:nvSpPr>
            <p:spPr>
              <a:xfrm>
                <a:off x="7932726" y="3493043"/>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178" name="Picture 4">
                <a:extLst>
                  <a:ext uri="{FF2B5EF4-FFF2-40B4-BE49-F238E27FC236}">
                    <a16:creationId xmlns:a16="http://schemas.microsoft.com/office/drawing/2014/main" id="{D971A61A-0B51-4885-BCDD-CD67658CAE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9539" y="3613433"/>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 name="Picture 4">
                <a:extLst>
                  <a:ext uri="{FF2B5EF4-FFF2-40B4-BE49-F238E27FC236}">
                    <a16:creationId xmlns:a16="http://schemas.microsoft.com/office/drawing/2014/main" id="{F35EDDC1-964D-4318-8A5C-FB8D4AB4C7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49321" y="3613433"/>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Rectangle 179">
                <a:extLst>
                  <a:ext uri="{FF2B5EF4-FFF2-40B4-BE49-F238E27FC236}">
                    <a16:creationId xmlns:a16="http://schemas.microsoft.com/office/drawing/2014/main" id="{3A807484-5174-4DF0-A6BB-92277ECE87BB}"/>
                  </a:ext>
                </a:extLst>
              </p:cNvPr>
              <p:cNvSpPr/>
              <p:nvPr/>
            </p:nvSpPr>
            <p:spPr>
              <a:xfrm>
                <a:off x="7531423" y="3493043"/>
                <a:ext cx="237381"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81" name="Rectangle 180">
                <a:extLst>
                  <a:ext uri="{FF2B5EF4-FFF2-40B4-BE49-F238E27FC236}">
                    <a16:creationId xmlns:a16="http://schemas.microsoft.com/office/drawing/2014/main" id="{3E582079-1FF8-4262-8F88-3EB45EC4BA3A}"/>
                  </a:ext>
                </a:extLst>
              </p:cNvPr>
              <p:cNvSpPr/>
              <p:nvPr/>
            </p:nvSpPr>
            <p:spPr>
              <a:xfrm>
                <a:off x="7812148" y="3638710"/>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82" name="Rectangle 181">
                <a:extLst>
                  <a:ext uri="{FF2B5EF4-FFF2-40B4-BE49-F238E27FC236}">
                    <a16:creationId xmlns:a16="http://schemas.microsoft.com/office/drawing/2014/main" id="{29FE5BA9-FD43-47B2-9A8C-5F797571AEB1}"/>
                  </a:ext>
                </a:extLst>
              </p:cNvPr>
              <p:cNvSpPr/>
              <p:nvPr/>
            </p:nvSpPr>
            <p:spPr>
              <a:xfrm>
                <a:off x="7932726" y="3638710"/>
                <a:ext cx="74969"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grpSp>
          <p:nvGrpSpPr>
            <p:cNvPr id="29" name="Group 28">
              <a:extLst>
                <a:ext uri="{FF2B5EF4-FFF2-40B4-BE49-F238E27FC236}">
                  <a16:creationId xmlns:a16="http://schemas.microsoft.com/office/drawing/2014/main" id="{469ACD29-1436-4D2D-BD66-D6EECA2FDC26}"/>
                </a:ext>
              </a:extLst>
            </p:cNvPr>
            <p:cNvGrpSpPr/>
            <p:nvPr/>
          </p:nvGrpSpPr>
          <p:grpSpPr>
            <a:xfrm>
              <a:off x="6431067" y="4374773"/>
              <a:ext cx="552213" cy="805946"/>
              <a:chOff x="8305311" y="2424869"/>
              <a:chExt cx="933594" cy="1362565"/>
            </a:xfrm>
          </p:grpSpPr>
          <p:grpSp>
            <p:nvGrpSpPr>
              <p:cNvPr id="131" name="Group 130">
                <a:extLst>
                  <a:ext uri="{FF2B5EF4-FFF2-40B4-BE49-F238E27FC236}">
                    <a16:creationId xmlns:a16="http://schemas.microsoft.com/office/drawing/2014/main" id="{B13E0C34-F749-474C-89AD-EE0678181B2B}"/>
                  </a:ext>
                </a:extLst>
              </p:cNvPr>
              <p:cNvGrpSpPr/>
              <p:nvPr/>
            </p:nvGrpSpPr>
            <p:grpSpPr>
              <a:xfrm>
                <a:off x="8305311" y="2750434"/>
                <a:ext cx="529675" cy="1037000"/>
                <a:chOff x="4456124" y="3800420"/>
                <a:chExt cx="638490" cy="1037000"/>
              </a:xfrm>
            </p:grpSpPr>
            <p:sp>
              <p:nvSpPr>
                <p:cNvPr id="159" name="Cube 158">
                  <a:extLst>
                    <a:ext uri="{FF2B5EF4-FFF2-40B4-BE49-F238E27FC236}">
                      <a16:creationId xmlns:a16="http://schemas.microsoft.com/office/drawing/2014/main" id="{8DEC621F-E6A3-49E5-8085-F44D1441B10F}"/>
                    </a:ext>
                  </a:extLst>
                </p:cNvPr>
                <p:cNvSpPr/>
                <p:nvPr/>
              </p:nvSpPr>
              <p:spPr>
                <a:xfrm>
                  <a:off x="4456124" y="3800420"/>
                  <a:ext cx="638490" cy="1037000"/>
                </a:xfrm>
                <a:prstGeom prst="cube">
                  <a:avLst/>
                </a:prstGeom>
                <a:solidFill>
                  <a:srgbClr val="4B7193"/>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0" name="Rectangle 159">
                  <a:extLst>
                    <a:ext uri="{FF2B5EF4-FFF2-40B4-BE49-F238E27FC236}">
                      <a16:creationId xmlns:a16="http://schemas.microsoft.com/office/drawing/2014/main" id="{0CCAE7B8-E78D-44D3-B8F4-06AF317A1329}"/>
                    </a:ext>
                  </a:extLst>
                </p:cNvPr>
                <p:cNvSpPr/>
                <p:nvPr/>
              </p:nvSpPr>
              <p:spPr>
                <a:xfrm>
                  <a:off x="4510468"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1" name="Rectangle 160">
                  <a:extLst>
                    <a:ext uri="{FF2B5EF4-FFF2-40B4-BE49-F238E27FC236}">
                      <a16:creationId xmlns:a16="http://schemas.microsoft.com/office/drawing/2014/main" id="{BE8E8125-AC7C-4219-8313-07A58BF951B4}"/>
                    </a:ext>
                  </a:extLst>
                </p:cNvPr>
                <p:cNvSpPr/>
                <p:nvPr/>
              </p:nvSpPr>
              <p:spPr>
                <a:xfrm>
                  <a:off x="4652681"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2" name="Rectangle 161">
                  <a:extLst>
                    <a:ext uri="{FF2B5EF4-FFF2-40B4-BE49-F238E27FC236}">
                      <a16:creationId xmlns:a16="http://schemas.microsoft.com/office/drawing/2014/main" id="{48D95C10-769F-4DB1-A155-FDC26763AE15}"/>
                    </a:ext>
                  </a:extLst>
                </p:cNvPr>
                <p:cNvSpPr/>
                <p:nvPr/>
              </p:nvSpPr>
              <p:spPr>
                <a:xfrm>
                  <a:off x="479951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3" name="Rectangle 162">
                  <a:extLst>
                    <a:ext uri="{FF2B5EF4-FFF2-40B4-BE49-F238E27FC236}">
                      <a16:creationId xmlns:a16="http://schemas.microsoft.com/office/drawing/2014/main" id="{5C50B1EB-8F1C-4D3B-9B28-96EFC22418CB}"/>
                    </a:ext>
                  </a:extLst>
                </p:cNvPr>
                <p:cNvSpPr/>
                <p:nvPr/>
              </p:nvSpPr>
              <p:spPr>
                <a:xfrm>
                  <a:off x="4510468"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4" name="Rectangle 163">
                  <a:extLst>
                    <a:ext uri="{FF2B5EF4-FFF2-40B4-BE49-F238E27FC236}">
                      <a16:creationId xmlns:a16="http://schemas.microsoft.com/office/drawing/2014/main" id="{DDB0DDD4-5ED4-49F3-918A-DF76DEA8D59F}"/>
                    </a:ext>
                  </a:extLst>
                </p:cNvPr>
                <p:cNvSpPr/>
                <p:nvPr/>
              </p:nvSpPr>
              <p:spPr>
                <a:xfrm>
                  <a:off x="4652681"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5" name="Rectangle 164">
                  <a:extLst>
                    <a:ext uri="{FF2B5EF4-FFF2-40B4-BE49-F238E27FC236}">
                      <a16:creationId xmlns:a16="http://schemas.microsoft.com/office/drawing/2014/main" id="{398EC8DA-E616-49EB-B337-EED813286158}"/>
                    </a:ext>
                  </a:extLst>
                </p:cNvPr>
                <p:cNvSpPr/>
                <p:nvPr/>
              </p:nvSpPr>
              <p:spPr>
                <a:xfrm>
                  <a:off x="479951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6" name="Rectangle 165">
                  <a:extLst>
                    <a:ext uri="{FF2B5EF4-FFF2-40B4-BE49-F238E27FC236}">
                      <a16:creationId xmlns:a16="http://schemas.microsoft.com/office/drawing/2014/main" id="{5A6C750A-654C-4FD4-8DD4-C7D66B504673}"/>
                    </a:ext>
                  </a:extLst>
                </p:cNvPr>
                <p:cNvSpPr/>
                <p:nvPr/>
              </p:nvSpPr>
              <p:spPr>
                <a:xfrm>
                  <a:off x="4510468"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7" name="Rectangle 166">
                  <a:extLst>
                    <a:ext uri="{FF2B5EF4-FFF2-40B4-BE49-F238E27FC236}">
                      <a16:creationId xmlns:a16="http://schemas.microsoft.com/office/drawing/2014/main" id="{FCB9C199-AF3B-4E1F-A28F-40C45707C7F4}"/>
                    </a:ext>
                  </a:extLst>
                </p:cNvPr>
                <p:cNvSpPr/>
                <p:nvPr/>
              </p:nvSpPr>
              <p:spPr>
                <a:xfrm>
                  <a:off x="4652681"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8" name="Rectangle 167">
                  <a:extLst>
                    <a:ext uri="{FF2B5EF4-FFF2-40B4-BE49-F238E27FC236}">
                      <a16:creationId xmlns:a16="http://schemas.microsoft.com/office/drawing/2014/main" id="{4C158CA9-5186-4F8A-94D9-B806D28DC1A1}"/>
                    </a:ext>
                  </a:extLst>
                </p:cNvPr>
                <p:cNvSpPr/>
                <p:nvPr/>
              </p:nvSpPr>
              <p:spPr>
                <a:xfrm>
                  <a:off x="479951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69" name="Rectangle 168">
                  <a:extLst>
                    <a:ext uri="{FF2B5EF4-FFF2-40B4-BE49-F238E27FC236}">
                      <a16:creationId xmlns:a16="http://schemas.microsoft.com/office/drawing/2014/main" id="{C6347B81-ECB3-46AE-91BE-96B1FDE1A6B0}"/>
                    </a:ext>
                  </a:extLst>
                </p:cNvPr>
                <p:cNvSpPr/>
                <p:nvPr/>
              </p:nvSpPr>
              <p:spPr>
                <a:xfrm>
                  <a:off x="4510468"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70" name="Rectangle 169">
                  <a:extLst>
                    <a:ext uri="{FF2B5EF4-FFF2-40B4-BE49-F238E27FC236}">
                      <a16:creationId xmlns:a16="http://schemas.microsoft.com/office/drawing/2014/main" id="{32BC8702-EE84-4EAD-9471-12EB7D3FEF9E}"/>
                    </a:ext>
                  </a:extLst>
                </p:cNvPr>
                <p:cNvSpPr/>
                <p:nvPr/>
              </p:nvSpPr>
              <p:spPr>
                <a:xfrm>
                  <a:off x="4652681"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71" name="Rectangle 170">
                  <a:extLst>
                    <a:ext uri="{FF2B5EF4-FFF2-40B4-BE49-F238E27FC236}">
                      <a16:creationId xmlns:a16="http://schemas.microsoft.com/office/drawing/2014/main" id="{EF642FC4-2FFF-4309-BDDA-1198BCF13DB5}"/>
                    </a:ext>
                  </a:extLst>
                </p:cNvPr>
                <p:cNvSpPr/>
                <p:nvPr/>
              </p:nvSpPr>
              <p:spPr>
                <a:xfrm>
                  <a:off x="4799517" y="4110243"/>
                  <a:ext cx="90371"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72" name="Rectangle 171">
                  <a:extLst>
                    <a:ext uri="{FF2B5EF4-FFF2-40B4-BE49-F238E27FC236}">
                      <a16:creationId xmlns:a16="http://schemas.microsoft.com/office/drawing/2014/main" id="{9BDD5EDC-0CFF-43B5-80B2-9FF7BFCFBB79}"/>
                    </a:ext>
                  </a:extLst>
                </p:cNvPr>
                <p:cNvSpPr/>
                <p:nvPr/>
              </p:nvSpPr>
              <p:spPr>
                <a:xfrm>
                  <a:off x="4515690"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73" name="Rectangle 172">
                  <a:extLst>
                    <a:ext uri="{FF2B5EF4-FFF2-40B4-BE49-F238E27FC236}">
                      <a16:creationId xmlns:a16="http://schemas.microsoft.com/office/drawing/2014/main" id="{D7DD7D63-9F1D-4785-A2B0-BE5080589070}"/>
                    </a:ext>
                  </a:extLst>
                </p:cNvPr>
                <p:cNvSpPr/>
                <p:nvPr/>
              </p:nvSpPr>
              <p:spPr>
                <a:xfrm>
                  <a:off x="4726525"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grpSp>
            <p:nvGrpSpPr>
              <p:cNvPr id="132" name="Group 131">
                <a:extLst>
                  <a:ext uri="{FF2B5EF4-FFF2-40B4-BE49-F238E27FC236}">
                    <a16:creationId xmlns:a16="http://schemas.microsoft.com/office/drawing/2014/main" id="{F8496B38-29C8-4AD0-9CF8-0D0CA8512C05}"/>
                  </a:ext>
                </a:extLst>
              </p:cNvPr>
              <p:cNvGrpSpPr/>
              <p:nvPr/>
            </p:nvGrpSpPr>
            <p:grpSpPr>
              <a:xfrm>
                <a:off x="8709230" y="2424869"/>
                <a:ext cx="529675" cy="1362565"/>
                <a:chOff x="4456106" y="3474855"/>
                <a:chExt cx="638488" cy="1362565"/>
              </a:xfrm>
            </p:grpSpPr>
            <p:sp>
              <p:nvSpPr>
                <p:cNvPr id="135" name="Cube 134">
                  <a:extLst>
                    <a:ext uri="{FF2B5EF4-FFF2-40B4-BE49-F238E27FC236}">
                      <a16:creationId xmlns:a16="http://schemas.microsoft.com/office/drawing/2014/main" id="{7F417016-F998-4C43-AE40-6D437A79BE02}"/>
                    </a:ext>
                  </a:extLst>
                </p:cNvPr>
                <p:cNvSpPr/>
                <p:nvPr/>
              </p:nvSpPr>
              <p:spPr>
                <a:xfrm>
                  <a:off x="4456106" y="3474855"/>
                  <a:ext cx="638488" cy="1362565"/>
                </a:xfrm>
                <a:prstGeom prst="cube">
                  <a:avLst/>
                </a:prstGeom>
                <a:solidFill>
                  <a:srgbClr val="4B7193"/>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36" name="Rectangle 135">
                  <a:extLst>
                    <a:ext uri="{FF2B5EF4-FFF2-40B4-BE49-F238E27FC236}">
                      <a16:creationId xmlns:a16="http://schemas.microsoft.com/office/drawing/2014/main" id="{8BBA175B-E4F3-4037-8710-B482789CD2B6}"/>
                    </a:ext>
                  </a:extLst>
                </p:cNvPr>
                <p:cNvSpPr/>
                <p:nvPr/>
              </p:nvSpPr>
              <p:spPr>
                <a:xfrm>
                  <a:off x="451045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37" name="Rectangle 136">
                  <a:extLst>
                    <a:ext uri="{FF2B5EF4-FFF2-40B4-BE49-F238E27FC236}">
                      <a16:creationId xmlns:a16="http://schemas.microsoft.com/office/drawing/2014/main" id="{D652D66B-86B0-4936-BF1B-8C6C6937D670}"/>
                    </a:ext>
                  </a:extLst>
                </p:cNvPr>
                <p:cNvSpPr/>
                <p:nvPr/>
              </p:nvSpPr>
              <p:spPr>
                <a:xfrm>
                  <a:off x="4652662"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38" name="Rectangle 137">
                  <a:extLst>
                    <a:ext uri="{FF2B5EF4-FFF2-40B4-BE49-F238E27FC236}">
                      <a16:creationId xmlns:a16="http://schemas.microsoft.com/office/drawing/2014/main" id="{A757B7A6-CFFC-4431-9B40-3D70ABF73FAD}"/>
                    </a:ext>
                  </a:extLst>
                </p:cNvPr>
                <p:cNvSpPr/>
                <p:nvPr/>
              </p:nvSpPr>
              <p:spPr>
                <a:xfrm>
                  <a:off x="479949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39" name="Rectangle 138">
                  <a:extLst>
                    <a:ext uri="{FF2B5EF4-FFF2-40B4-BE49-F238E27FC236}">
                      <a16:creationId xmlns:a16="http://schemas.microsoft.com/office/drawing/2014/main" id="{A8AD2414-6B6E-4B58-9216-9B4C7E532333}"/>
                    </a:ext>
                  </a:extLst>
                </p:cNvPr>
                <p:cNvSpPr/>
                <p:nvPr/>
              </p:nvSpPr>
              <p:spPr>
                <a:xfrm>
                  <a:off x="451045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0" name="Rectangle 139">
                  <a:extLst>
                    <a:ext uri="{FF2B5EF4-FFF2-40B4-BE49-F238E27FC236}">
                      <a16:creationId xmlns:a16="http://schemas.microsoft.com/office/drawing/2014/main" id="{54D207FA-2256-491C-B43F-5F8FCCE554B8}"/>
                    </a:ext>
                  </a:extLst>
                </p:cNvPr>
                <p:cNvSpPr/>
                <p:nvPr/>
              </p:nvSpPr>
              <p:spPr>
                <a:xfrm>
                  <a:off x="4652662"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1" name="Rectangle 140">
                  <a:extLst>
                    <a:ext uri="{FF2B5EF4-FFF2-40B4-BE49-F238E27FC236}">
                      <a16:creationId xmlns:a16="http://schemas.microsoft.com/office/drawing/2014/main" id="{B48F9AE9-0F7E-43E5-840D-949C6C9BF828}"/>
                    </a:ext>
                  </a:extLst>
                </p:cNvPr>
                <p:cNvSpPr/>
                <p:nvPr/>
              </p:nvSpPr>
              <p:spPr>
                <a:xfrm>
                  <a:off x="479949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2" name="Rectangle 141">
                  <a:extLst>
                    <a:ext uri="{FF2B5EF4-FFF2-40B4-BE49-F238E27FC236}">
                      <a16:creationId xmlns:a16="http://schemas.microsoft.com/office/drawing/2014/main" id="{5E0664A7-E5B8-4CF3-88EC-DDBFD208C65D}"/>
                    </a:ext>
                  </a:extLst>
                </p:cNvPr>
                <p:cNvSpPr/>
                <p:nvPr/>
              </p:nvSpPr>
              <p:spPr>
                <a:xfrm>
                  <a:off x="451045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3" name="Rectangle 142">
                  <a:extLst>
                    <a:ext uri="{FF2B5EF4-FFF2-40B4-BE49-F238E27FC236}">
                      <a16:creationId xmlns:a16="http://schemas.microsoft.com/office/drawing/2014/main" id="{174612AE-CBC2-4092-A96F-FE38724156BA}"/>
                    </a:ext>
                  </a:extLst>
                </p:cNvPr>
                <p:cNvSpPr/>
                <p:nvPr/>
              </p:nvSpPr>
              <p:spPr>
                <a:xfrm>
                  <a:off x="4652662"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4" name="Rectangle 143">
                  <a:extLst>
                    <a:ext uri="{FF2B5EF4-FFF2-40B4-BE49-F238E27FC236}">
                      <a16:creationId xmlns:a16="http://schemas.microsoft.com/office/drawing/2014/main" id="{110FA8A0-AB11-4B2E-9A29-C721612CD3A2}"/>
                    </a:ext>
                  </a:extLst>
                </p:cNvPr>
                <p:cNvSpPr/>
                <p:nvPr/>
              </p:nvSpPr>
              <p:spPr>
                <a:xfrm>
                  <a:off x="479949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5" name="Rectangle 144">
                  <a:extLst>
                    <a:ext uri="{FF2B5EF4-FFF2-40B4-BE49-F238E27FC236}">
                      <a16:creationId xmlns:a16="http://schemas.microsoft.com/office/drawing/2014/main" id="{0CCA74F5-23C1-4A3D-8D40-840F8E601D92}"/>
                    </a:ext>
                  </a:extLst>
                </p:cNvPr>
                <p:cNvSpPr/>
                <p:nvPr/>
              </p:nvSpPr>
              <p:spPr>
                <a:xfrm>
                  <a:off x="451045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6" name="Rectangle 145">
                  <a:extLst>
                    <a:ext uri="{FF2B5EF4-FFF2-40B4-BE49-F238E27FC236}">
                      <a16:creationId xmlns:a16="http://schemas.microsoft.com/office/drawing/2014/main" id="{A1B16372-78A1-46DF-B382-E32FC9ACD042}"/>
                    </a:ext>
                  </a:extLst>
                </p:cNvPr>
                <p:cNvSpPr/>
                <p:nvPr/>
              </p:nvSpPr>
              <p:spPr>
                <a:xfrm>
                  <a:off x="4652662"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7" name="Rectangle 146">
                  <a:extLst>
                    <a:ext uri="{FF2B5EF4-FFF2-40B4-BE49-F238E27FC236}">
                      <a16:creationId xmlns:a16="http://schemas.microsoft.com/office/drawing/2014/main" id="{50F0F336-1428-4D9C-B0B2-066103D1FEA2}"/>
                    </a:ext>
                  </a:extLst>
                </p:cNvPr>
                <p:cNvSpPr/>
                <p:nvPr/>
              </p:nvSpPr>
              <p:spPr>
                <a:xfrm>
                  <a:off x="479949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8" name="Rectangle 147">
                  <a:extLst>
                    <a:ext uri="{FF2B5EF4-FFF2-40B4-BE49-F238E27FC236}">
                      <a16:creationId xmlns:a16="http://schemas.microsoft.com/office/drawing/2014/main" id="{34A03233-4172-4507-846E-01ACB922367D}"/>
                    </a:ext>
                  </a:extLst>
                </p:cNvPr>
                <p:cNvSpPr/>
                <p:nvPr/>
              </p:nvSpPr>
              <p:spPr>
                <a:xfrm>
                  <a:off x="4510450" y="3966470"/>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49" name="Rectangle 148">
                  <a:extLst>
                    <a:ext uri="{FF2B5EF4-FFF2-40B4-BE49-F238E27FC236}">
                      <a16:creationId xmlns:a16="http://schemas.microsoft.com/office/drawing/2014/main" id="{08DFA601-042E-4DA7-AB4A-842058CFD2A7}"/>
                    </a:ext>
                  </a:extLst>
                </p:cNvPr>
                <p:cNvSpPr/>
                <p:nvPr/>
              </p:nvSpPr>
              <p:spPr>
                <a:xfrm>
                  <a:off x="4652662" y="3966470"/>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0" name="Rectangle 149">
                  <a:extLst>
                    <a:ext uri="{FF2B5EF4-FFF2-40B4-BE49-F238E27FC236}">
                      <a16:creationId xmlns:a16="http://schemas.microsoft.com/office/drawing/2014/main" id="{7EC5062E-FAD8-41FF-B55C-CE974F268FBD}"/>
                    </a:ext>
                  </a:extLst>
                </p:cNvPr>
                <p:cNvSpPr/>
                <p:nvPr/>
              </p:nvSpPr>
              <p:spPr>
                <a:xfrm>
                  <a:off x="4799493" y="3966470"/>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1" name="Rectangle 150">
                  <a:extLst>
                    <a:ext uri="{FF2B5EF4-FFF2-40B4-BE49-F238E27FC236}">
                      <a16:creationId xmlns:a16="http://schemas.microsoft.com/office/drawing/2014/main" id="{E2148507-C1EE-40E8-9B0A-44823A5B12D4}"/>
                    </a:ext>
                  </a:extLst>
                </p:cNvPr>
                <p:cNvSpPr/>
                <p:nvPr/>
              </p:nvSpPr>
              <p:spPr>
                <a:xfrm>
                  <a:off x="4510450" y="3819558"/>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2" name="Rectangle 151">
                  <a:extLst>
                    <a:ext uri="{FF2B5EF4-FFF2-40B4-BE49-F238E27FC236}">
                      <a16:creationId xmlns:a16="http://schemas.microsoft.com/office/drawing/2014/main" id="{E5B2A5E2-BF98-4B9A-A8AE-F83629340C75}"/>
                    </a:ext>
                  </a:extLst>
                </p:cNvPr>
                <p:cNvSpPr/>
                <p:nvPr/>
              </p:nvSpPr>
              <p:spPr>
                <a:xfrm>
                  <a:off x="4652662" y="3819558"/>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3" name="Rectangle 152">
                  <a:extLst>
                    <a:ext uri="{FF2B5EF4-FFF2-40B4-BE49-F238E27FC236}">
                      <a16:creationId xmlns:a16="http://schemas.microsoft.com/office/drawing/2014/main" id="{9D69C556-E02B-44C0-B695-F3BE7B23AA23}"/>
                    </a:ext>
                  </a:extLst>
                </p:cNvPr>
                <p:cNvSpPr/>
                <p:nvPr/>
              </p:nvSpPr>
              <p:spPr>
                <a:xfrm>
                  <a:off x="4799493" y="3819558"/>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4" name="Rectangle 153">
                  <a:extLst>
                    <a:ext uri="{FF2B5EF4-FFF2-40B4-BE49-F238E27FC236}">
                      <a16:creationId xmlns:a16="http://schemas.microsoft.com/office/drawing/2014/main" id="{FCF60B0C-8EE9-4F53-A779-E8C61F5AB512}"/>
                    </a:ext>
                  </a:extLst>
                </p:cNvPr>
                <p:cNvSpPr/>
                <p:nvPr/>
              </p:nvSpPr>
              <p:spPr>
                <a:xfrm>
                  <a:off x="4510450" y="367659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5" name="Rectangle 154">
                  <a:extLst>
                    <a:ext uri="{FF2B5EF4-FFF2-40B4-BE49-F238E27FC236}">
                      <a16:creationId xmlns:a16="http://schemas.microsoft.com/office/drawing/2014/main" id="{0B838800-7DD6-4AC3-8DE0-1526133CF423}"/>
                    </a:ext>
                  </a:extLst>
                </p:cNvPr>
                <p:cNvSpPr/>
                <p:nvPr/>
              </p:nvSpPr>
              <p:spPr>
                <a:xfrm>
                  <a:off x="4652662" y="367659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6" name="Rectangle 155">
                  <a:extLst>
                    <a:ext uri="{FF2B5EF4-FFF2-40B4-BE49-F238E27FC236}">
                      <a16:creationId xmlns:a16="http://schemas.microsoft.com/office/drawing/2014/main" id="{DF920BE8-35AE-41A6-8604-5B17A86E2F84}"/>
                    </a:ext>
                  </a:extLst>
                </p:cNvPr>
                <p:cNvSpPr/>
                <p:nvPr/>
              </p:nvSpPr>
              <p:spPr>
                <a:xfrm>
                  <a:off x="4799498" y="367659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7" name="Rectangle 156">
                  <a:extLst>
                    <a:ext uri="{FF2B5EF4-FFF2-40B4-BE49-F238E27FC236}">
                      <a16:creationId xmlns:a16="http://schemas.microsoft.com/office/drawing/2014/main" id="{380FA99E-6BB0-455F-913E-C5EA722E57DA}"/>
                    </a:ext>
                  </a:extLst>
                </p:cNvPr>
                <p:cNvSpPr/>
                <p:nvPr/>
              </p:nvSpPr>
              <p:spPr>
                <a:xfrm>
                  <a:off x="4510446" y="467414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58" name="Rectangle 157">
                  <a:extLst>
                    <a:ext uri="{FF2B5EF4-FFF2-40B4-BE49-F238E27FC236}">
                      <a16:creationId xmlns:a16="http://schemas.microsoft.com/office/drawing/2014/main" id="{01C1306B-570F-4724-8F19-9175045347C4}"/>
                    </a:ext>
                  </a:extLst>
                </p:cNvPr>
                <p:cNvSpPr/>
                <p:nvPr/>
              </p:nvSpPr>
              <p:spPr>
                <a:xfrm>
                  <a:off x="4654692" y="467414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pic>
            <p:nvPicPr>
              <p:cNvPr id="133" name="Picture 4">
                <a:extLst>
                  <a:ext uri="{FF2B5EF4-FFF2-40B4-BE49-F238E27FC236}">
                    <a16:creationId xmlns:a16="http://schemas.microsoft.com/office/drawing/2014/main" id="{AFC83E04-9BFA-4234-8821-60193A23B1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0687" y="3620347"/>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4">
                <a:extLst>
                  <a:ext uri="{FF2B5EF4-FFF2-40B4-BE49-F238E27FC236}">
                    <a16:creationId xmlns:a16="http://schemas.microsoft.com/office/drawing/2014/main" id="{0988D97B-D4B1-4D0C-BDFE-958C2A4992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520469" y="3620347"/>
                <a:ext cx="74814"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Straight Connector 29">
              <a:extLst>
                <a:ext uri="{FF2B5EF4-FFF2-40B4-BE49-F238E27FC236}">
                  <a16:creationId xmlns:a16="http://schemas.microsoft.com/office/drawing/2014/main" id="{99F78D5C-0D89-45CC-ADC7-1030F87E191F}"/>
                </a:ext>
              </a:extLst>
            </p:cNvPr>
            <p:cNvCxnSpPr/>
            <p:nvPr/>
          </p:nvCxnSpPr>
          <p:spPr>
            <a:xfrm>
              <a:off x="5948623" y="5727394"/>
              <a:ext cx="1790044" cy="0"/>
            </a:xfrm>
            <a:prstGeom prst="line">
              <a:avLst/>
            </a:prstGeom>
            <a:noFill/>
            <a:ln w="3175" cap="flat" cmpd="sng" algn="ctr">
              <a:solidFill>
                <a:srgbClr val="4F81BD">
                  <a:lumMod val="50000"/>
                </a:srgbClr>
              </a:solidFill>
              <a:prstDash val="solid"/>
            </a:ln>
            <a:effectLst/>
          </p:spPr>
        </p:cxnSp>
        <p:grpSp>
          <p:nvGrpSpPr>
            <p:cNvPr id="31" name="Group 30">
              <a:extLst>
                <a:ext uri="{FF2B5EF4-FFF2-40B4-BE49-F238E27FC236}">
                  <a16:creationId xmlns:a16="http://schemas.microsoft.com/office/drawing/2014/main" id="{7778D12B-05AD-4B3D-8327-984BCE1BB293}"/>
                </a:ext>
              </a:extLst>
            </p:cNvPr>
            <p:cNvGrpSpPr/>
            <p:nvPr/>
          </p:nvGrpSpPr>
          <p:grpSpPr>
            <a:xfrm>
              <a:off x="7518862" y="4489841"/>
              <a:ext cx="313298" cy="699914"/>
              <a:chOff x="9499501" y="2750434"/>
              <a:chExt cx="529675" cy="1037000"/>
            </a:xfrm>
            <a:solidFill>
              <a:srgbClr val="4BACC6">
                <a:lumMod val="50000"/>
              </a:srgbClr>
            </a:solidFill>
          </p:grpSpPr>
          <p:sp>
            <p:nvSpPr>
              <p:cNvPr id="115" name="Cube 114">
                <a:extLst>
                  <a:ext uri="{FF2B5EF4-FFF2-40B4-BE49-F238E27FC236}">
                    <a16:creationId xmlns:a16="http://schemas.microsoft.com/office/drawing/2014/main" id="{0FC3326E-E7B6-4E74-84A5-08624436AB34}"/>
                  </a:ext>
                </a:extLst>
              </p:cNvPr>
              <p:cNvSpPr/>
              <p:nvPr/>
            </p:nvSpPr>
            <p:spPr>
              <a:xfrm>
                <a:off x="9499501" y="2750434"/>
                <a:ext cx="529675" cy="1037000"/>
              </a:xfrm>
              <a:prstGeom prst="cube">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6" name="Rectangle 115">
                <a:extLst>
                  <a:ext uri="{FF2B5EF4-FFF2-40B4-BE49-F238E27FC236}">
                    <a16:creationId xmlns:a16="http://schemas.microsoft.com/office/drawing/2014/main" id="{DA92EED2-2220-46C8-BFB9-0466B251DF5E}"/>
                  </a:ext>
                </a:extLst>
              </p:cNvPr>
              <p:cNvSpPr/>
              <p:nvPr/>
            </p:nvSpPr>
            <p:spPr>
              <a:xfrm>
                <a:off x="9544583" y="3329845"/>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7" name="Rectangle 116">
                <a:extLst>
                  <a:ext uri="{FF2B5EF4-FFF2-40B4-BE49-F238E27FC236}">
                    <a16:creationId xmlns:a16="http://schemas.microsoft.com/office/drawing/2014/main" id="{212CD206-4854-414B-A58B-7E19946C2A04}"/>
                  </a:ext>
                </a:extLst>
              </p:cNvPr>
              <p:cNvSpPr/>
              <p:nvPr/>
            </p:nvSpPr>
            <p:spPr>
              <a:xfrm>
                <a:off x="9662560" y="3329845"/>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8" name="Rectangle 117">
                <a:extLst>
                  <a:ext uri="{FF2B5EF4-FFF2-40B4-BE49-F238E27FC236}">
                    <a16:creationId xmlns:a16="http://schemas.microsoft.com/office/drawing/2014/main" id="{9DDEE85A-493A-40B0-882D-83800B288AAF}"/>
                  </a:ext>
                </a:extLst>
              </p:cNvPr>
              <p:cNvSpPr/>
              <p:nvPr/>
            </p:nvSpPr>
            <p:spPr>
              <a:xfrm>
                <a:off x="9784368" y="3329845"/>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9" name="Rectangle 118">
                <a:extLst>
                  <a:ext uri="{FF2B5EF4-FFF2-40B4-BE49-F238E27FC236}">
                    <a16:creationId xmlns:a16="http://schemas.microsoft.com/office/drawing/2014/main" id="{AF96129F-CBCC-460D-BBDE-8348B93AD646}"/>
                  </a:ext>
                </a:extLst>
              </p:cNvPr>
              <p:cNvSpPr/>
              <p:nvPr/>
            </p:nvSpPr>
            <p:spPr>
              <a:xfrm>
                <a:off x="9544583" y="347588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0" name="Rectangle 119">
                <a:extLst>
                  <a:ext uri="{FF2B5EF4-FFF2-40B4-BE49-F238E27FC236}">
                    <a16:creationId xmlns:a16="http://schemas.microsoft.com/office/drawing/2014/main" id="{300DCD01-BD26-47FE-B7A8-3591ABCA015E}"/>
                  </a:ext>
                </a:extLst>
              </p:cNvPr>
              <p:cNvSpPr/>
              <p:nvPr/>
            </p:nvSpPr>
            <p:spPr>
              <a:xfrm>
                <a:off x="9662560" y="347588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1" name="Rectangle 120">
                <a:extLst>
                  <a:ext uri="{FF2B5EF4-FFF2-40B4-BE49-F238E27FC236}">
                    <a16:creationId xmlns:a16="http://schemas.microsoft.com/office/drawing/2014/main" id="{73FFE16C-7CDB-428D-9BB0-7E99FF1932E7}"/>
                  </a:ext>
                </a:extLst>
              </p:cNvPr>
              <p:cNvSpPr/>
              <p:nvPr/>
            </p:nvSpPr>
            <p:spPr>
              <a:xfrm>
                <a:off x="9784368" y="347588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122" name="Picture 4">
                <a:extLst>
                  <a:ext uri="{FF2B5EF4-FFF2-40B4-BE49-F238E27FC236}">
                    <a16:creationId xmlns:a16="http://schemas.microsoft.com/office/drawing/2014/main" id="{EAB174F2-C4AA-4386-A4E5-4D7DBA947B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009" y="3613433"/>
                <a:ext cx="74814" cy="15128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Rectangle 122">
                <a:extLst>
                  <a:ext uri="{FF2B5EF4-FFF2-40B4-BE49-F238E27FC236}">
                    <a16:creationId xmlns:a16="http://schemas.microsoft.com/office/drawing/2014/main" id="{6E321811-C73E-46EB-A52B-74E1B7C23FA6}"/>
                  </a:ext>
                </a:extLst>
              </p:cNvPr>
              <p:cNvSpPr/>
              <p:nvPr/>
            </p:nvSpPr>
            <p:spPr>
              <a:xfrm>
                <a:off x="9544583" y="3189253"/>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4" name="Rectangle 123">
                <a:extLst>
                  <a:ext uri="{FF2B5EF4-FFF2-40B4-BE49-F238E27FC236}">
                    <a16:creationId xmlns:a16="http://schemas.microsoft.com/office/drawing/2014/main" id="{7455A7C9-DB38-4875-BB30-0E7912725407}"/>
                  </a:ext>
                </a:extLst>
              </p:cNvPr>
              <p:cNvSpPr/>
              <p:nvPr/>
            </p:nvSpPr>
            <p:spPr>
              <a:xfrm>
                <a:off x="9662560" y="3189253"/>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5" name="Rectangle 124">
                <a:extLst>
                  <a:ext uri="{FF2B5EF4-FFF2-40B4-BE49-F238E27FC236}">
                    <a16:creationId xmlns:a16="http://schemas.microsoft.com/office/drawing/2014/main" id="{9CF69643-FCAA-421B-A341-9DC813147E20}"/>
                  </a:ext>
                </a:extLst>
              </p:cNvPr>
              <p:cNvSpPr/>
              <p:nvPr/>
            </p:nvSpPr>
            <p:spPr>
              <a:xfrm>
                <a:off x="9784368" y="3189253"/>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6" name="Rectangle 125">
                <a:extLst>
                  <a:ext uri="{FF2B5EF4-FFF2-40B4-BE49-F238E27FC236}">
                    <a16:creationId xmlns:a16="http://schemas.microsoft.com/office/drawing/2014/main" id="{D5176C48-1E08-4326-9B6D-DDA481E3E5C1}"/>
                  </a:ext>
                </a:extLst>
              </p:cNvPr>
              <p:cNvSpPr/>
              <p:nvPr/>
            </p:nvSpPr>
            <p:spPr>
              <a:xfrm>
                <a:off x="9544583" y="306025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7" name="Rectangle 126">
                <a:extLst>
                  <a:ext uri="{FF2B5EF4-FFF2-40B4-BE49-F238E27FC236}">
                    <a16:creationId xmlns:a16="http://schemas.microsoft.com/office/drawing/2014/main" id="{8762B5FA-9B2F-4F7E-9FDA-3585B54E7F61}"/>
                  </a:ext>
                </a:extLst>
              </p:cNvPr>
              <p:cNvSpPr/>
              <p:nvPr/>
            </p:nvSpPr>
            <p:spPr>
              <a:xfrm>
                <a:off x="9662560" y="306025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8" name="Rectangle 127">
                <a:extLst>
                  <a:ext uri="{FF2B5EF4-FFF2-40B4-BE49-F238E27FC236}">
                    <a16:creationId xmlns:a16="http://schemas.microsoft.com/office/drawing/2014/main" id="{5AB0E3D9-B502-4EFC-8FF1-593517EF0BE1}"/>
                  </a:ext>
                </a:extLst>
              </p:cNvPr>
              <p:cNvSpPr/>
              <p:nvPr/>
            </p:nvSpPr>
            <p:spPr>
              <a:xfrm>
                <a:off x="9784371" y="3060257"/>
                <a:ext cx="74969"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29" name="Rectangle 128">
                <a:extLst>
                  <a:ext uri="{FF2B5EF4-FFF2-40B4-BE49-F238E27FC236}">
                    <a16:creationId xmlns:a16="http://schemas.microsoft.com/office/drawing/2014/main" id="{EE5DAB2D-AFB7-44E4-8124-D49F681A8513}"/>
                  </a:ext>
                </a:extLst>
              </p:cNvPr>
              <p:cNvSpPr/>
              <p:nvPr/>
            </p:nvSpPr>
            <p:spPr>
              <a:xfrm>
                <a:off x="9548915" y="2930541"/>
                <a:ext cx="130585"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30" name="Rectangle 129">
                <a:extLst>
                  <a:ext uri="{FF2B5EF4-FFF2-40B4-BE49-F238E27FC236}">
                    <a16:creationId xmlns:a16="http://schemas.microsoft.com/office/drawing/2014/main" id="{4E6EFB15-A092-4319-B40D-1D7C42C0722B}"/>
                  </a:ext>
                </a:extLst>
              </p:cNvPr>
              <p:cNvSpPr/>
              <p:nvPr/>
            </p:nvSpPr>
            <p:spPr>
              <a:xfrm>
                <a:off x="9723819" y="2930541"/>
                <a:ext cx="130585" cy="90487"/>
              </a:xfrm>
              <a:prstGeom prst="rect">
                <a:avLst/>
              </a:prstGeom>
              <a:grp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sp>
          <p:nvSpPr>
            <p:cNvPr id="32" name="TextBox 31">
              <a:extLst>
                <a:ext uri="{FF2B5EF4-FFF2-40B4-BE49-F238E27FC236}">
                  <a16:creationId xmlns:a16="http://schemas.microsoft.com/office/drawing/2014/main" id="{05B43150-BAD0-430A-9A58-27E163AC30A0}"/>
                </a:ext>
              </a:extLst>
            </p:cNvPr>
            <p:cNvSpPr txBox="1"/>
            <p:nvPr/>
          </p:nvSpPr>
          <p:spPr>
            <a:xfrm>
              <a:off x="7450930" y="5155701"/>
              <a:ext cx="449162"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RCMP</a:t>
              </a:r>
            </a:p>
          </p:txBody>
        </p:sp>
        <p:grpSp>
          <p:nvGrpSpPr>
            <p:cNvPr id="33" name="Group 32">
              <a:extLst>
                <a:ext uri="{FF2B5EF4-FFF2-40B4-BE49-F238E27FC236}">
                  <a16:creationId xmlns:a16="http://schemas.microsoft.com/office/drawing/2014/main" id="{1DDFD7CC-592D-4A51-82E6-8FA54A084563}"/>
                </a:ext>
              </a:extLst>
            </p:cNvPr>
            <p:cNvGrpSpPr/>
            <p:nvPr/>
          </p:nvGrpSpPr>
          <p:grpSpPr>
            <a:xfrm>
              <a:off x="4005929" y="4474929"/>
              <a:ext cx="559769" cy="912778"/>
              <a:chOff x="3688441" y="3874929"/>
              <a:chExt cx="559769" cy="912778"/>
            </a:xfrm>
          </p:grpSpPr>
          <p:grpSp>
            <p:nvGrpSpPr>
              <p:cNvPr id="99" name="Group 98">
                <a:extLst>
                  <a:ext uri="{FF2B5EF4-FFF2-40B4-BE49-F238E27FC236}">
                    <a16:creationId xmlns:a16="http://schemas.microsoft.com/office/drawing/2014/main" id="{79B92BB1-A414-456F-888F-A1F07B0CBD0E}"/>
                  </a:ext>
                </a:extLst>
              </p:cNvPr>
              <p:cNvGrpSpPr/>
              <p:nvPr/>
            </p:nvGrpSpPr>
            <p:grpSpPr>
              <a:xfrm>
                <a:off x="3761869" y="3874929"/>
                <a:ext cx="355908" cy="729571"/>
                <a:chOff x="4440856" y="3861331"/>
                <a:chExt cx="638489" cy="1037000"/>
              </a:xfrm>
            </p:grpSpPr>
            <p:sp>
              <p:nvSpPr>
                <p:cNvPr id="101" name="Cube 100">
                  <a:extLst>
                    <a:ext uri="{FF2B5EF4-FFF2-40B4-BE49-F238E27FC236}">
                      <a16:creationId xmlns:a16="http://schemas.microsoft.com/office/drawing/2014/main" id="{9C4CD2C7-9011-4C4A-B222-5562D8F2875F}"/>
                    </a:ext>
                  </a:extLst>
                </p:cNvPr>
                <p:cNvSpPr/>
                <p:nvPr/>
              </p:nvSpPr>
              <p:spPr>
                <a:xfrm>
                  <a:off x="4440856" y="3861331"/>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02" name="Rectangle 101">
                  <a:extLst>
                    <a:ext uri="{FF2B5EF4-FFF2-40B4-BE49-F238E27FC236}">
                      <a16:creationId xmlns:a16="http://schemas.microsoft.com/office/drawing/2014/main" id="{C8FA5D80-3695-4480-8FDD-B3A04DF6CF73}"/>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03" name="Rectangle 102">
                  <a:extLst>
                    <a:ext uri="{FF2B5EF4-FFF2-40B4-BE49-F238E27FC236}">
                      <a16:creationId xmlns:a16="http://schemas.microsoft.com/office/drawing/2014/main" id="{7D9D273E-7502-4632-801B-17CBA24EAA66}"/>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04" name="Rectangle 103">
                  <a:extLst>
                    <a:ext uri="{FF2B5EF4-FFF2-40B4-BE49-F238E27FC236}">
                      <a16:creationId xmlns:a16="http://schemas.microsoft.com/office/drawing/2014/main" id="{74050C06-4D40-4333-8DF3-2FAAE5AA1F29}"/>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05" name="Rectangle 104">
                  <a:extLst>
                    <a:ext uri="{FF2B5EF4-FFF2-40B4-BE49-F238E27FC236}">
                      <a16:creationId xmlns:a16="http://schemas.microsoft.com/office/drawing/2014/main" id="{AF7354A9-DEAD-475E-83BB-75BFF1915658}"/>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06" name="Rectangle 105">
                  <a:extLst>
                    <a:ext uri="{FF2B5EF4-FFF2-40B4-BE49-F238E27FC236}">
                      <a16:creationId xmlns:a16="http://schemas.microsoft.com/office/drawing/2014/main" id="{61776832-907C-4C53-B634-AF358BEC8A9B}"/>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07" name="Rectangle 106">
                  <a:extLst>
                    <a:ext uri="{FF2B5EF4-FFF2-40B4-BE49-F238E27FC236}">
                      <a16:creationId xmlns:a16="http://schemas.microsoft.com/office/drawing/2014/main" id="{D9DFBB71-0E8D-4662-B433-8B6A9A5F1AD9}"/>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108" name="Picture 4">
                  <a:extLst>
                    <a:ext uri="{FF2B5EF4-FFF2-40B4-BE49-F238E27FC236}">
                      <a16:creationId xmlns:a16="http://schemas.microsoft.com/office/drawing/2014/main" id="{07B28591-6CE0-4F6F-A3E7-A7DF7BF310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a:extLst>
                    <a:ext uri="{FF2B5EF4-FFF2-40B4-BE49-F238E27FC236}">
                      <a16:creationId xmlns:a16="http://schemas.microsoft.com/office/drawing/2014/main" id="{F8B585F0-03CF-451C-81AB-359139BA4757}"/>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0" name="Rectangle 109">
                  <a:extLst>
                    <a:ext uri="{FF2B5EF4-FFF2-40B4-BE49-F238E27FC236}">
                      <a16:creationId xmlns:a16="http://schemas.microsoft.com/office/drawing/2014/main" id="{2BF94008-FB1D-4BCD-843C-39254B1358EB}"/>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1" name="Rectangle 110">
                  <a:extLst>
                    <a:ext uri="{FF2B5EF4-FFF2-40B4-BE49-F238E27FC236}">
                      <a16:creationId xmlns:a16="http://schemas.microsoft.com/office/drawing/2014/main" id="{6B5478E9-6AF4-469B-83DA-77D91D0A9998}"/>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2" name="Rectangle 111">
                  <a:extLst>
                    <a:ext uri="{FF2B5EF4-FFF2-40B4-BE49-F238E27FC236}">
                      <a16:creationId xmlns:a16="http://schemas.microsoft.com/office/drawing/2014/main" id="{E1DA4A5D-4CAE-4495-8A53-11F19C0B988A}"/>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3" name="Rectangle 112">
                  <a:extLst>
                    <a:ext uri="{FF2B5EF4-FFF2-40B4-BE49-F238E27FC236}">
                      <a16:creationId xmlns:a16="http://schemas.microsoft.com/office/drawing/2014/main" id="{79975124-1101-4397-9216-FA14991430C9}"/>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114" name="Rectangle 113">
                  <a:extLst>
                    <a:ext uri="{FF2B5EF4-FFF2-40B4-BE49-F238E27FC236}">
                      <a16:creationId xmlns:a16="http://schemas.microsoft.com/office/drawing/2014/main" id="{13218B79-0E20-4204-B32C-D996DCE75514}"/>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sp>
            <p:nvSpPr>
              <p:cNvPr id="100" name="TextBox 99">
                <a:extLst>
                  <a:ext uri="{FF2B5EF4-FFF2-40B4-BE49-F238E27FC236}">
                    <a16:creationId xmlns:a16="http://schemas.microsoft.com/office/drawing/2014/main" id="{93448B3C-07C2-4D59-92EA-00A3104601CD}"/>
                  </a:ext>
                </a:extLst>
              </p:cNvPr>
              <p:cNvSpPr txBox="1"/>
              <p:nvPr/>
            </p:nvSpPr>
            <p:spPr>
              <a:xfrm>
                <a:off x="3688441" y="4568416"/>
                <a:ext cx="559769"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prstClr val="black">
                        <a:lumMod val="75000"/>
                        <a:lumOff val="25000"/>
                      </a:prstClr>
                    </a:solidFill>
                    <a:effectLst/>
                    <a:uLnTx/>
                    <a:uFillTx/>
                  </a:rPr>
                  <a:t>Heritage</a:t>
                </a:r>
                <a:endParaRPr kumimoji="0" lang="en-CA" sz="825" b="1" i="0" u="none" strike="noStrike" kern="0" cap="none" spc="0" normalizeH="0" baseline="0" noProof="0" dirty="0">
                  <a:ln>
                    <a:noFill/>
                  </a:ln>
                  <a:solidFill>
                    <a:prstClr val="black">
                      <a:lumMod val="75000"/>
                      <a:lumOff val="25000"/>
                    </a:prstClr>
                  </a:solidFill>
                  <a:effectLst/>
                  <a:uLnTx/>
                  <a:uFillTx/>
                </a:endParaRPr>
              </a:p>
            </p:txBody>
          </p:sp>
        </p:grpSp>
        <p:grpSp>
          <p:nvGrpSpPr>
            <p:cNvPr id="34" name="Group 33">
              <a:extLst>
                <a:ext uri="{FF2B5EF4-FFF2-40B4-BE49-F238E27FC236}">
                  <a16:creationId xmlns:a16="http://schemas.microsoft.com/office/drawing/2014/main" id="{AF08E084-39BC-49F5-8B07-A888AF308AE0}"/>
                </a:ext>
              </a:extLst>
            </p:cNvPr>
            <p:cNvGrpSpPr/>
            <p:nvPr/>
          </p:nvGrpSpPr>
          <p:grpSpPr>
            <a:xfrm>
              <a:off x="3265447" y="4467903"/>
              <a:ext cx="371012" cy="914614"/>
              <a:chOff x="3755272" y="3832076"/>
              <a:chExt cx="371012" cy="914614"/>
            </a:xfrm>
          </p:grpSpPr>
          <p:grpSp>
            <p:nvGrpSpPr>
              <p:cNvPr id="83" name="Group 82">
                <a:extLst>
                  <a:ext uri="{FF2B5EF4-FFF2-40B4-BE49-F238E27FC236}">
                    <a16:creationId xmlns:a16="http://schemas.microsoft.com/office/drawing/2014/main" id="{6C1ACB61-EF84-4C79-9B46-6290A79D2C00}"/>
                  </a:ext>
                </a:extLst>
              </p:cNvPr>
              <p:cNvGrpSpPr/>
              <p:nvPr/>
            </p:nvGrpSpPr>
            <p:grpSpPr>
              <a:xfrm>
                <a:off x="3770376" y="3832076"/>
                <a:ext cx="355908" cy="729571"/>
                <a:chOff x="4456117" y="3800420"/>
                <a:chExt cx="638489" cy="1037000"/>
              </a:xfrm>
            </p:grpSpPr>
            <p:sp>
              <p:nvSpPr>
                <p:cNvPr id="85" name="Cube 84">
                  <a:extLst>
                    <a:ext uri="{FF2B5EF4-FFF2-40B4-BE49-F238E27FC236}">
                      <a16:creationId xmlns:a16="http://schemas.microsoft.com/office/drawing/2014/main" id="{6B199F42-6FE6-4458-B85B-7F23C0A1F736}"/>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6" name="Rectangle 85">
                  <a:extLst>
                    <a:ext uri="{FF2B5EF4-FFF2-40B4-BE49-F238E27FC236}">
                      <a16:creationId xmlns:a16="http://schemas.microsoft.com/office/drawing/2014/main" id="{5D270379-5BB4-4949-9335-058330B5494F}"/>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7" name="Rectangle 86">
                  <a:extLst>
                    <a:ext uri="{FF2B5EF4-FFF2-40B4-BE49-F238E27FC236}">
                      <a16:creationId xmlns:a16="http://schemas.microsoft.com/office/drawing/2014/main" id="{8435C476-1EF8-4609-84CA-F79711101DEB}"/>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8" name="Rectangle 87">
                  <a:extLst>
                    <a:ext uri="{FF2B5EF4-FFF2-40B4-BE49-F238E27FC236}">
                      <a16:creationId xmlns:a16="http://schemas.microsoft.com/office/drawing/2014/main" id="{06118594-FE9D-4F8B-BA02-A1B1350F7053}"/>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9" name="Rectangle 88">
                  <a:extLst>
                    <a:ext uri="{FF2B5EF4-FFF2-40B4-BE49-F238E27FC236}">
                      <a16:creationId xmlns:a16="http://schemas.microsoft.com/office/drawing/2014/main" id="{A0C8CE09-13B9-482B-BA65-64EE67763ABE}"/>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0" name="Rectangle 89">
                  <a:extLst>
                    <a:ext uri="{FF2B5EF4-FFF2-40B4-BE49-F238E27FC236}">
                      <a16:creationId xmlns:a16="http://schemas.microsoft.com/office/drawing/2014/main" id="{0230B19C-2722-4ED9-A0E3-70FD2D7494F9}"/>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1" name="Rectangle 90">
                  <a:extLst>
                    <a:ext uri="{FF2B5EF4-FFF2-40B4-BE49-F238E27FC236}">
                      <a16:creationId xmlns:a16="http://schemas.microsoft.com/office/drawing/2014/main" id="{90D57576-2EF6-4308-896A-1A6AAAA5BCC2}"/>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92" name="Picture 4">
                  <a:extLst>
                    <a:ext uri="{FF2B5EF4-FFF2-40B4-BE49-F238E27FC236}">
                      <a16:creationId xmlns:a16="http://schemas.microsoft.com/office/drawing/2014/main" id="{4F5C8D92-CDE1-471D-8952-2A022B0599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Rectangle 92">
                  <a:extLst>
                    <a:ext uri="{FF2B5EF4-FFF2-40B4-BE49-F238E27FC236}">
                      <a16:creationId xmlns:a16="http://schemas.microsoft.com/office/drawing/2014/main" id="{8500D85A-C32C-4238-8516-367E4BAAB2C1}"/>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4" name="Rectangle 93">
                  <a:extLst>
                    <a:ext uri="{FF2B5EF4-FFF2-40B4-BE49-F238E27FC236}">
                      <a16:creationId xmlns:a16="http://schemas.microsoft.com/office/drawing/2014/main" id="{FB1AEE1D-E998-475D-BF07-23B5501D5B05}"/>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5" name="Rectangle 94">
                  <a:extLst>
                    <a:ext uri="{FF2B5EF4-FFF2-40B4-BE49-F238E27FC236}">
                      <a16:creationId xmlns:a16="http://schemas.microsoft.com/office/drawing/2014/main" id="{E197DD64-04AF-4FA8-9DD6-845701F0BA76}"/>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6" name="Rectangle 95">
                  <a:extLst>
                    <a:ext uri="{FF2B5EF4-FFF2-40B4-BE49-F238E27FC236}">
                      <a16:creationId xmlns:a16="http://schemas.microsoft.com/office/drawing/2014/main" id="{CF7172FD-4586-41C8-8A03-DDC34EF7F38C}"/>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7" name="Rectangle 96">
                  <a:extLst>
                    <a:ext uri="{FF2B5EF4-FFF2-40B4-BE49-F238E27FC236}">
                      <a16:creationId xmlns:a16="http://schemas.microsoft.com/office/drawing/2014/main" id="{5F44747C-76FF-489B-A582-50C2615DC954}"/>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98" name="Rectangle 97">
                  <a:extLst>
                    <a:ext uri="{FF2B5EF4-FFF2-40B4-BE49-F238E27FC236}">
                      <a16:creationId xmlns:a16="http://schemas.microsoft.com/office/drawing/2014/main" id="{77C64367-D261-4494-9013-6D8C42ECD988}"/>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sp>
            <p:nvSpPr>
              <p:cNvPr id="84" name="TextBox 83">
                <a:extLst>
                  <a:ext uri="{FF2B5EF4-FFF2-40B4-BE49-F238E27FC236}">
                    <a16:creationId xmlns:a16="http://schemas.microsoft.com/office/drawing/2014/main" id="{17170B62-BD12-49F7-93C1-345F9F7C5A67}"/>
                  </a:ext>
                </a:extLst>
              </p:cNvPr>
              <p:cNvSpPr txBox="1"/>
              <p:nvPr/>
            </p:nvSpPr>
            <p:spPr>
              <a:xfrm>
                <a:off x="3755272" y="4527399"/>
                <a:ext cx="308098"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prstClr val="black">
                        <a:lumMod val="75000"/>
                        <a:lumOff val="25000"/>
                      </a:prstClr>
                    </a:solidFill>
                    <a:effectLst/>
                    <a:uLnTx/>
                    <a:uFillTx/>
                  </a:rPr>
                  <a:t>HC</a:t>
                </a:r>
                <a:endParaRPr kumimoji="0" lang="en-CA" sz="825" b="1" i="0" u="none" strike="noStrike" kern="0" cap="none" spc="0" normalizeH="0" baseline="0" noProof="0" dirty="0">
                  <a:ln>
                    <a:noFill/>
                  </a:ln>
                  <a:solidFill>
                    <a:prstClr val="black">
                      <a:lumMod val="75000"/>
                      <a:lumOff val="25000"/>
                    </a:prstClr>
                  </a:solidFill>
                  <a:effectLst/>
                  <a:uLnTx/>
                  <a:uFillTx/>
                </a:endParaRPr>
              </a:p>
            </p:txBody>
          </p:sp>
        </p:grpSp>
        <p:sp>
          <p:nvSpPr>
            <p:cNvPr id="35" name="Rounded Rectangle 750">
              <a:extLst>
                <a:ext uri="{FF2B5EF4-FFF2-40B4-BE49-F238E27FC236}">
                  <a16:creationId xmlns:a16="http://schemas.microsoft.com/office/drawing/2014/main" id="{26E5BBDD-B1C6-4254-AF25-965C133FC1E0}"/>
                </a:ext>
              </a:extLst>
            </p:cNvPr>
            <p:cNvSpPr/>
            <p:nvPr/>
          </p:nvSpPr>
          <p:spPr>
            <a:xfrm>
              <a:off x="1182552" y="4079749"/>
              <a:ext cx="6838121" cy="1745698"/>
            </a:xfrm>
            <a:prstGeom prst="roundRect">
              <a:avLst>
                <a:gd name="adj" fmla="val 13700"/>
              </a:avLst>
            </a:prstGeom>
            <a:noFill/>
            <a:ln w="12700" cap="flat" cmpd="sng" algn="ctr">
              <a:solidFill>
                <a:srgbClr val="1F497D">
                  <a:lumMod val="75000"/>
                </a:srgbClr>
              </a:solidFill>
              <a:prstDash val="solid"/>
            </a:ln>
            <a:effectLst/>
          </p:spPr>
          <p:txBody>
            <a:bodyPr lIns="2700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825" b="1" i="0" u="none" strike="noStrike" kern="0" cap="none" spc="0" normalizeH="0" baseline="0" noProof="0" dirty="0">
                <a:ln>
                  <a:noFill/>
                </a:ln>
                <a:solidFill>
                  <a:prstClr val="black"/>
                </a:solidFill>
                <a:effectLst/>
                <a:uLnTx/>
                <a:uFillTx/>
              </a:endParaRPr>
            </a:p>
          </p:txBody>
        </p:sp>
        <p:grpSp>
          <p:nvGrpSpPr>
            <p:cNvPr id="36" name="Group 35">
              <a:extLst>
                <a:ext uri="{FF2B5EF4-FFF2-40B4-BE49-F238E27FC236}">
                  <a16:creationId xmlns:a16="http://schemas.microsoft.com/office/drawing/2014/main" id="{1DE90302-1888-4E47-9F14-A7CC60106C47}"/>
                </a:ext>
              </a:extLst>
            </p:cNvPr>
            <p:cNvGrpSpPr/>
            <p:nvPr/>
          </p:nvGrpSpPr>
          <p:grpSpPr>
            <a:xfrm>
              <a:off x="3594428" y="4163895"/>
              <a:ext cx="442955" cy="1227232"/>
              <a:chOff x="3137977" y="3526700"/>
              <a:chExt cx="442955" cy="1227232"/>
            </a:xfrm>
          </p:grpSpPr>
          <p:grpSp>
            <p:nvGrpSpPr>
              <p:cNvPr id="65" name="Group 64">
                <a:extLst>
                  <a:ext uri="{FF2B5EF4-FFF2-40B4-BE49-F238E27FC236}">
                    <a16:creationId xmlns:a16="http://schemas.microsoft.com/office/drawing/2014/main" id="{A3A73163-1282-4D98-B8E9-AF4EBDE0D0C8}"/>
                  </a:ext>
                </a:extLst>
              </p:cNvPr>
              <p:cNvGrpSpPr/>
              <p:nvPr/>
            </p:nvGrpSpPr>
            <p:grpSpPr>
              <a:xfrm>
                <a:off x="3225024" y="3526700"/>
                <a:ext cx="355908" cy="1040414"/>
                <a:chOff x="4456117" y="3800420"/>
                <a:chExt cx="638489" cy="1037000"/>
              </a:xfrm>
            </p:grpSpPr>
            <p:sp>
              <p:nvSpPr>
                <p:cNvPr id="67" name="Cube 66">
                  <a:extLst>
                    <a:ext uri="{FF2B5EF4-FFF2-40B4-BE49-F238E27FC236}">
                      <a16:creationId xmlns:a16="http://schemas.microsoft.com/office/drawing/2014/main" id="{D50AA980-7A50-42A1-9816-92D51FE81CEB}"/>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8" name="Rectangle 67">
                  <a:extLst>
                    <a:ext uri="{FF2B5EF4-FFF2-40B4-BE49-F238E27FC236}">
                      <a16:creationId xmlns:a16="http://schemas.microsoft.com/office/drawing/2014/main" id="{0E38B93F-DC71-46B7-90F9-A66C7FBF7376}"/>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9" name="Rectangle 68">
                  <a:extLst>
                    <a:ext uri="{FF2B5EF4-FFF2-40B4-BE49-F238E27FC236}">
                      <a16:creationId xmlns:a16="http://schemas.microsoft.com/office/drawing/2014/main" id="{F83070CA-6807-4D35-983C-FF3B9F3B86D9}"/>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0" name="Rectangle 69">
                  <a:extLst>
                    <a:ext uri="{FF2B5EF4-FFF2-40B4-BE49-F238E27FC236}">
                      <a16:creationId xmlns:a16="http://schemas.microsoft.com/office/drawing/2014/main" id="{D6A9FC6C-57A6-4E36-A5CB-9041CA9563C6}"/>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1" name="Rectangle 70">
                  <a:extLst>
                    <a:ext uri="{FF2B5EF4-FFF2-40B4-BE49-F238E27FC236}">
                      <a16:creationId xmlns:a16="http://schemas.microsoft.com/office/drawing/2014/main" id="{79469B18-011E-46F8-AD16-6B33AAAE6F51}"/>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2" name="Rectangle 71">
                  <a:extLst>
                    <a:ext uri="{FF2B5EF4-FFF2-40B4-BE49-F238E27FC236}">
                      <a16:creationId xmlns:a16="http://schemas.microsoft.com/office/drawing/2014/main" id="{2C4CF19E-0039-421B-B702-6F0CD41D35F5}"/>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3" name="Rectangle 72">
                  <a:extLst>
                    <a:ext uri="{FF2B5EF4-FFF2-40B4-BE49-F238E27FC236}">
                      <a16:creationId xmlns:a16="http://schemas.microsoft.com/office/drawing/2014/main" id="{D879665E-16B5-46B9-89C3-E2048E172CF5}"/>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74" name="Picture 4">
                  <a:extLst>
                    <a:ext uri="{FF2B5EF4-FFF2-40B4-BE49-F238E27FC236}">
                      <a16:creationId xmlns:a16="http://schemas.microsoft.com/office/drawing/2014/main" id="{5FC0D38D-F55F-4BAA-925D-A8F1A17341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74">
                  <a:extLst>
                    <a:ext uri="{FF2B5EF4-FFF2-40B4-BE49-F238E27FC236}">
                      <a16:creationId xmlns:a16="http://schemas.microsoft.com/office/drawing/2014/main" id="{CFA3E40C-AFC4-4A4C-BE9D-842E648A9738}"/>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6" name="Rectangle 75">
                  <a:extLst>
                    <a:ext uri="{FF2B5EF4-FFF2-40B4-BE49-F238E27FC236}">
                      <a16:creationId xmlns:a16="http://schemas.microsoft.com/office/drawing/2014/main" id="{E4D4A69C-9FD0-4DE3-A428-EA9C78C5F49B}"/>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7" name="Rectangle 76">
                  <a:extLst>
                    <a:ext uri="{FF2B5EF4-FFF2-40B4-BE49-F238E27FC236}">
                      <a16:creationId xmlns:a16="http://schemas.microsoft.com/office/drawing/2014/main" id="{D4F76CB2-FA15-4EF9-A072-D39DBB8C1E8D}"/>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8" name="Rectangle 77">
                  <a:extLst>
                    <a:ext uri="{FF2B5EF4-FFF2-40B4-BE49-F238E27FC236}">
                      <a16:creationId xmlns:a16="http://schemas.microsoft.com/office/drawing/2014/main" id="{A7A5DBF4-DE62-48B6-819D-D2692D07F352}"/>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79" name="Rectangle 78">
                  <a:extLst>
                    <a:ext uri="{FF2B5EF4-FFF2-40B4-BE49-F238E27FC236}">
                      <a16:creationId xmlns:a16="http://schemas.microsoft.com/office/drawing/2014/main" id="{EC64623E-3D46-4B2D-A7FC-6AD1374485ED}"/>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0" name="Rectangle 79">
                  <a:extLst>
                    <a:ext uri="{FF2B5EF4-FFF2-40B4-BE49-F238E27FC236}">
                      <a16:creationId xmlns:a16="http://schemas.microsoft.com/office/drawing/2014/main" id="{00A0DD4C-524F-4DCA-BAB3-A6B19C87CCC1}"/>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1" name="Rectangle 80">
                  <a:extLst>
                    <a:ext uri="{FF2B5EF4-FFF2-40B4-BE49-F238E27FC236}">
                      <a16:creationId xmlns:a16="http://schemas.microsoft.com/office/drawing/2014/main" id="{0E85CD04-2D6C-4EB9-8F39-FB0045024A1B}"/>
                    </a:ext>
                  </a:extLst>
                </p:cNvPr>
                <p:cNvSpPr/>
                <p:nvPr/>
              </p:nvSpPr>
              <p:spPr>
                <a:xfrm>
                  <a:off x="4515685" y="3980527"/>
                  <a:ext cx="157412"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82" name="Rectangle 81">
                  <a:extLst>
                    <a:ext uri="{FF2B5EF4-FFF2-40B4-BE49-F238E27FC236}">
                      <a16:creationId xmlns:a16="http://schemas.microsoft.com/office/drawing/2014/main" id="{3EB2F62C-849D-468E-9B65-A5B507289E13}"/>
                    </a:ext>
                  </a:extLst>
                </p:cNvPr>
                <p:cNvSpPr/>
                <p:nvPr/>
              </p:nvSpPr>
              <p:spPr>
                <a:xfrm>
                  <a:off x="4732318" y="3980527"/>
                  <a:ext cx="157413"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sp>
            <p:nvSpPr>
              <p:cNvPr id="66" name="TextBox 65">
                <a:extLst>
                  <a:ext uri="{FF2B5EF4-FFF2-40B4-BE49-F238E27FC236}">
                    <a16:creationId xmlns:a16="http://schemas.microsoft.com/office/drawing/2014/main" id="{A3C08034-0607-41D1-8012-0C1ECBC57928}"/>
                  </a:ext>
                </a:extLst>
              </p:cNvPr>
              <p:cNvSpPr txBox="1"/>
              <p:nvPr/>
            </p:nvSpPr>
            <p:spPr>
              <a:xfrm>
                <a:off x="3137977" y="4534641"/>
                <a:ext cx="417102"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25" b="1" i="0" u="none" strike="noStrike" kern="0" cap="none" spc="0" normalizeH="0" baseline="0" noProof="0" dirty="0">
                    <a:ln>
                      <a:noFill/>
                    </a:ln>
                    <a:solidFill>
                      <a:prstClr val="black">
                        <a:lumMod val="75000"/>
                        <a:lumOff val="25000"/>
                      </a:prstClr>
                    </a:solidFill>
                    <a:effectLst/>
                    <a:uLnTx/>
                    <a:uFillTx/>
                  </a:rPr>
                  <a:t>AAFC</a:t>
                </a:r>
              </a:p>
            </p:txBody>
          </p:sp>
        </p:grpSp>
        <p:sp>
          <p:nvSpPr>
            <p:cNvPr id="37" name="TextBox 36">
              <a:extLst>
                <a:ext uri="{FF2B5EF4-FFF2-40B4-BE49-F238E27FC236}">
                  <a16:creationId xmlns:a16="http://schemas.microsoft.com/office/drawing/2014/main" id="{CE68CAA2-88A2-4F0F-B1B2-DD652B551798}"/>
                </a:ext>
              </a:extLst>
            </p:cNvPr>
            <p:cNvSpPr txBox="1"/>
            <p:nvPr/>
          </p:nvSpPr>
          <p:spPr>
            <a:xfrm>
              <a:off x="3614359" y="5336981"/>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025</a:t>
              </a:r>
            </a:p>
          </p:txBody>
        </p:sp>
        <p:sp>
          <p:nvSpPr>
            <p:cNvPr id="38" name="TextBox 37">
              <a:extLst>
                <a:ext uri="{FF2B5EF4-FFF2-40B4-BE49-F238E27FC236}">
                  <a16:creationId xmlns:a16="http://schemas.microsoft.com/office/drawing/2014/main" id="{710DA67B-D758-455D-AC98-B0E9264D4137}"/>
                </a:ext>
              </a:extLst>
            </p:cNvPr>
            <p:cNvSpPr txBox="1"/>
            <p:nvPr/>
          </p:nvSpPr>
          <p:spPr>
            <a:xfrm>
              <a:off x="2387138"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2023</a:t>
              </a:r>
              <a:endParaRPr kumimoji="0" lang="en-CA" sz="825" b="1" i="0" u="none" strike="noStrike" kern="0" cap="none" spc="0" normalizeH="0" baseline="0" noProof="0" dirty="0">
                <a:ln>
                  <a:noFill/>
                </a:ln>
                <a:solidFill>
                  <a:srgbClr val="FF0000"/>
                </a:solidFill>
                <a:effectLst/>
                <a:uLnTx/>
                <a:uFillTx/>
              </a:endParaRPr>
            </a:p>
          </p:txBody>
        </p:sp>
        <p:sp>
          <p:nvSpPr>
            <p:cNvPr id="39" name="TextBox 38">
              <a:extLst>
                <a:ext uri="{FF2B5EF4-FFF2-40B4-BE49-F238E27FC236}">
                  <a16:creationId xmlns:a16="http://schemas.microsoft.com/office/drawing/2014/main" id="{BB9FE9D3-CECD-4BAA-992F-713F61ACA84F}"/>
                </a:ext>
              </a:extLst>
            </p:cNvPr>
            <p:cNvSpPr txBox="1"/>
            <p:nvPr/>
          </p:nvSpPr>
          <p:spPr>
            <a:xfrm>
              <a:off x="1972118" y="5336981"/>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021</a:t>
              </a:r>
            </a:p>
          </p:txBody>
        </p:sp>
        <p:sp>
          <p:nvSpPr>
            <p:cNvPr id="40" name="TextBox 39">
              <a:extLst>
                <a:ext uri="{FF2B5EF4-FFF2-40B4-BE49-F238E27FC236}">
                  <a16:creationId xmlns:a16="http://schemas.microsoft.com/office/drawing/2014/main" id="{57495515-E473-4D10-92CA-F4F8B058AC3E}"/>
                </a:ext>
              </a:extLst>
            </p:cNvPr>
            <p:cNvSpPr txBox="1"/>
            <p:nvPr/>
          </p:nvSpPr>
          <p:spPr>
            <a:xfrm>
              <a:off x="1360248" y="5336981"/>
              <a:ext cx="683427" cy="2192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021-2023</a:t>
              </a:r>
            </a:p>
          </p:txBody>
        </p:sp>
        <p:sp>
          <p:nvSpPr>
            <p:cNvPr id="41" name="TextBox 40">
              <a:extLst>
                <a:ext uri="{FF2B5EF4-FFF2-40B4-BE49-F238E27FC236}">
                  <a16:creationId xmlns:a16="http://schemas.microsoft.com/office/drawing/2014/main" id="{AC82E918-78E4-41EA-8784-027F0F0E1D8D}"/>
                </a:ext>
              </a:extLst>
            </p:cNvPr>
            <p:cNvSpPr txBox="1"/>
            <p:nvPr/>
          </p:nvSpPr>
          <p:spPr>
            <a:xfrm>
              <a:off x="3232211"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024</a:t>
              </a:r>
            </a:p>
          </p:txBody>
        </p:sp>
        <p:grpSp>
          <p:nvGrpSpPr>
            <p:cNvPr id="42" name="Group 41">
              <a:extLst>
                <a:ext uri="{FF2B5EF4-FFF2-40B4-BE49-F238E27FC236}">
                  <a16:creationId xmlns:a16="http://schemas.microsoft.com/office/drawing/2014/main" id="{58CC316E-2720-40FD-986C-B7054DE25A0B}"/>
                </a:ext>
              </a:extLst>
            </p:cNvPr>
            <p:cNvGrpSpPr/>
            <p:nvPr/>
          </p:nvGrpSpPr>
          <p:grpSpPr>
            <a:xfrm>
              <a:off x="2834244" y="4477942"/>
              <a:ext cx="401712" cy="914512"/>
              <a:chOff x="3724572" y="3832076"/>
              <a:chExt cx="401712" cy="914512"/>
            </a:xfrm>
          </p:grpSpPr>
          <p:grpSp>
            <p:nvGrpSpPr>
              <p:cNvPr id="49" name="Group 48">
                <a:extLst>
                  <a:ext uri="{FF2B5EF4-FFF2-40B4-BE49-F238E27FC236}">
                    <a16:creationId xmlns:a16="http://schemas.microsoft.com/office/drawing/2014/main" id="{8EAF9981-8263-43EB-9F24-4DFEB0639847}"/>
                  </a:ext>
                </a:extLst>
              </p:cNvPr>
              <p:cNvGrpSpPr/>
              <p:nvPr/>
            </p:nvGrpSpPr>
            <p:grpSpPr>
              <a:xfrm>
                <a:off x="3770376" y="3832076"/>
                <a:ext cx="355908" cy="729571"/>
                <a:chOff x="4456117" y="3800420"/>
                <a:chExt cx="638489" cy="1037000"/>
              </a:xfrm>
            </p:grpSpPr>
            <p:sp>
              <p:nvSpPr>
                <p:cNvPr id="51" name="Cube 50">
                  <a:extLst>
                    <a:ext uri="{FF2B5EF4-FFF2-40B4-BE49-F238E27FC236}">
                      <a16:creationId xmlns:a16="http://schemas.microsoft.com/office/drawing/2014/main" id="{6CBAF1A6-1D6E-4BFE-B455-237AB839D2C1}"/>
                    </a:ext>
                  </a:extLst>
                </p:cNvPr>
                <p:cNvSpPr/>
                <p:nvPr/>
              </p:nvSpPr>
              <p:spPr>
                <a:xfrm>
                  <a:off x="4456117" y="3800420"/>
                  <a:ext cx="638489" cy="1037000"/>
                </a:xfrm>
                <a:prstGeom prst="cube">
                  <a:avLst/>
                </a:prstGeom>
                <a:solidFill>
                  <a:srgbClr val="0070C0"/>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52" name="Rectangle 51">
                  <a:extLst>
                    <a:ext uri="{FF2B5EF4-FFF2-40B4-BE49-F238E27FC236}">
                      <a16:creationId xmlns:a16="http://schemas.microsoft.com/office/drawing/2014/main" id="{22A1527C-ACA7-47E5-A9F9-FAB2F283B0FA}"/>
                    </a:ext>
                  </a:extLst>
                </p:cNvPr>
                <p:cNvSpPr/>
                <p:nvPr/>
              </p:nvSpPr>
              <p:spPr>
                <a:xfrm>
                  <a:off x="4510460"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53" name="Rectangle 52">
                  <a:extLst>
                    <a:ext uri="{FF2B5EF4-FFF2-40B4-BE49-F238E27FC236}">
                      <a16:creationId xmlns:a16="http://schemas.microsoft.com/office/drawing/2014/main" id="{A6E81723-9EFA-44AD-AB67-47C49BC45B44}"/>
                    </a:ext>
                  </a:extLst>
                </p:cNvPr>
                <p:cNvSpPr/>
                <p:nvPr/>
              </p:nvSpPr>
              <p:spPr>
                <a:xfrm>
                  <a:off x="4652673"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54" name="Rectangle 53">
                  <a:extLst>
                    <a:ext uri="{FF2B5EF4-FFF2-40B4-BE49-F238E27FC236}">
                      <a16:creationId xmlns:a16="http://schemas.microsoft.com/office/drawing/2014/main" id="{B6F0ECD8-1785-4F09-84E3-0A0568A42CEB}"/>
                    </a:ext>
                  </a:extLst>
                </p:cNvPr>
                <p:cNvSpPr/>
                <p:nvPr/>
              </p:nvSpPr>
              <p:spPr>
                <a:xfrm>
                  <a:off x="4799505" y="4379831"/>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55" name="Rectangle 54">
                  <a:extLst>
                    <a:ext uri="{FF2B5EF4-FFF2-40B4-BE49-F238E27FC236}">
                      <a16:creationId xmlns:a16="http://schemas.microsoft.com/office/drawing/2014/main" id="{7E4D5F34-3300-46FD-9E68-70DA42FAAFCE}"/>
                    </a:ext>
                  </a:extLst>
                </p:cNvPr>
                <p:cNvSpPr/>
                <p:nvPr/>
              </p:nvSpPr>
              <p:spPr>
                <a:xfrm>
                  <a:off x="4510460"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56" name="Rectangle 55">
                  <a:extLst>
                    <a:ext uri="{FF2B5EF4-FFF2-40B4-BE49-F238E27FC236}">
                      <a16:creationId xmlns:a16="http://schemas.microsoft.com/office/drawing/2014/main" id="{64D004A4-C84B-40DC-B7ED-821E972A5E3A}"/>
                    </a:ext>
                  </a:extLst>
                </p:cNvPr>
                <p:cNvSpPr/>
                <p:nvPr/>
              </p:nvSpPr>
              <p:spPr>
                <a:xfrm>
                  <a:off x="4652673"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57" name="Rectangle 56">
                  <a:extLst>
                    <a:ext uri="{FF2B5EF4-FFF2-40B4-BE49-F238E27FC236}">
                      <a16:creationId xmlns:a16="http://schemas.microsoft.com/office/drawing/2014/main" id="{7F8733B9-3FF2-433E-BC02-A2CD87AC0508}"/>
                    </a:ext>
                  </a:extLst>
                </p:cNvPr>
                <p:cNvSpPr/>
                <p:nvPr/>
              </p:nvSpPr>
              <p:spPr>
                <a:xfrm>
                  <a:off x="4799505" y="452587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pic>
              <p:nvPicPr>
                <p:cNvPr id="58" name="Picture 4">
                  <a:extLst>
                    <a:ext uri="{FF2B5EF4-FFF2-40B4-BE49-F238E27FC236}">
                      <a16:creationId xmlns:a16="http://schemas.microsoft.com/office/drawing/2014/main" id="{314E16E3-3BCB-4829-909C-6754A86D20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626" y="4663419"/>
                  <a:ext cx="90183" cy="1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a:extLst>
                    <a:ext uri="{FF2B5EF4-FFF2-40B4-BE49-F238E27FC236}">
                      <a16:creationId xmlns:a16="http://schemas.microsoft.com/office/drawing/2014/main" id="{AD50F8B2-E8C5-4D9F-82AD-3D94C919B78A}"/>
                    </a:ext>
                  </a:extLst>
                </p:cNvPr>
                <p:cNvSpPr/>
                <p:nvPr/>
              </p:nvSpPr>
              <p:spPr>
                <a:xfrm>
                  <a:off x="4510460"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0" name="Rectangle 59">
                  <a:extLst>
                    <a:ext uri="{FF2B5EF4-FFF2-40B4-BE49-F238E27FC236}">
                      <a16:creationId xmlns:a16="http://schemas.microsoft.com/office/drawing/2014/main" id="{6CE02617-ECD3-484F-BAA9-1E5B26093B96}"/>
                    </a:ext>
                  </a:extLst>
                </p:cNvPr>
                <p:cNvSpPr/>
                <p:nvPr/>
              </p:nvSpPr>
              <p:spPr>
                <a:xfrm>
                  <a:off x="4652673"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1" name="Rectangle 60">
                  <a:extLst>
                    <a:ext uri="{FF2B5EF4-FFF2-40B4-BE49-F238E27FC236}">
                      <a16:creationId xmlns:a16="http://schemas.microsoft.com/office/drawing/2014/main" id="{0ED6E5DE-7647-44F4-A581-3CA11DECC672}"/>
                    </a:ext>
                  </a:extLst>
                </p:cNvPr>
                <p:cNvSpPr/>
                <p:nvPr/>
              </p:nvSpPr>
              <p:spPr>
                <a:xfrm>
                  <a:off x="4799505" y="4239239"/>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2" name="Rectangle 61">
                  <a:extLst>
                    <a:ext uri="{FF2B5EF4-FFF2-40B4-BE49-F238E27FC236}">
                      <a16:creationId xmlns:a16="http://schemas.microsoft.com/office/drawing/2014/main" id="{A4780264-E2D9-412E-B80E-2633028BD58A}"/>
                    </a:ext>
                  </a:extLst>
                </p:cNvPr>
                <p:cNvSpPr/>
                <p:nvPr/>
              </p:nvSpPr>
              <p:spPr>
                <a:xfrm>
                  <a:off x="4510460"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3" name="Rectangle 62">
                  <a:extLst>
                    <a:ext uri="{FF2B5EF4-FFF2-40B4-BE49-F238E27FC236}">
                      <a16:creationId xmlns:a16="http://schemas.microsoft.com/office/drawing/2014/main" id="{DB6516C1-CBCC-4E7F-8FB1-EEE0C53B8AA9}"/>
                    </a:ext>
                  </a:extLst>
                </p:cNvPr>
                <p:cNvSpPr/>
                <p:nvPr/>
              </p:nvSpPr>
              <p:spPr>
                <a:xfrm>
                  <a:off x="4652673"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sp>
              <p:nvSpPr>
                <p:cNvPr id="64" name="Rectangle 63">
                  <a:extLst>
                    <a:ext uri="{FF2B5EF4-FFF2-40B4-BE49-F238E27FC236}">
                      <a16:creationId xmlns:a16="http://schemas.microsoft.com/office/drawing/2014/main" id="{0A31EC0F-7EDA-4F25-B073-A415440E26A8}"/>
                    </a:ext>
                  </a:extLst>
                </p:cNvPr>
                <p:cNvSpPr/>
                <p:nvPr/>
              </p:nvSpPr>
              <p:spPr>
                <a:xfrm>
                  <a:off x="4799505" y="4110243"/>
                  <a:ext cx="90370" cy="90487"/>
                </a:xfrm>
                <a:prstGeom prst="rect">
                  <a:avLst/>
                </a:prstGeom>
                <a:solidFill>
                  <a:sysClr val="window" lastClr="FFFFFF">
                    <a:lumMod val="75000"/>
                  </a:sysClr>
                </a:solidFill>
                <a:ln w="9525"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500" b="0" i="0" u="none" strike="noStrike" kern="0" cap="none" spc="0" normalizeH="0" baseline="0" noProof="0" dirty="0">
                    <a:ln>
                      <a:noFill/>
                    </a:ln>
                    <a:solidFill>
                      <a:prstClr val="white"/>
                    </a:solidFill>
                    <a:effectLst/>
                    <a:uLnTx/>
                    <a:uFillTx/>
                  </a:endParaRPr>
                </a:p>
              </p:txBody>
            </p:sp>
          </p:grpSp>
          <p:sp>
            <p:nvSpPr>
              <p:cNvPr id="50" name="TextBox 49">
                <a:extLst>
                  <a:ext uri="{FF2B5EF4-FFF2-40B4-BE49-F238E27FC236}">
                    <a16:creationId xmlns:a16="http://schemas.microsoft.com/office/drawing/2014/main" id="{F0E1047D-DEA8-4425-8E9C-40FA4DBC7BDA}"/>
                  </a:ext>
                </a:extLst>
              </p:cNvPr>
              <p:cNvSpPr txBox="1"/>
              <p:nvPr/>
            </p:nvSpPr>
            <p:spPr>
              <a:xfrm>
                <a:off x="3724572" y="4527297"/>
                <a:ext cx="372218"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prstClr val="black">
                        <a:lumMod val="75000"/>
                        <a:lumOff val="25000"/>
                      </a:prstClr>
                    </a:solidFill>
                    <a:effectLst/>
                    <a:uLnTx/>
                    <a:uFillTx/>
                  </a:rPr>
                  <a:t>GAC</a:t>
                </a:r>
                <a:endParaRPr kumimoji="0" lang="en-CA" sz="825" b="1" i="0" u="none" strike="noStrike" kern="0" cap="none" spc="0" normalizeH="0" baseline="0" noProof="0" dirty="0">
                  <a:ln>
                    <a:noFill/>
                  </a:ln>
                  <a:solidFill>
                    <a:prstClr val="black">
                      <a:lumMod val="75000"/>
                      <a:lumOff val="25000"/>
                    </a:prstClr>
                  </a:solidFill>
                  <a:effectLst/>
                  <a:uLnTx/>
                  <a:uFillTx/>
                </a:endParaRPr>
              </a:p>
            </p:txBody>
          </p:sp>
        </p:grpSp>
        <p:sp>
          <p:nvSpPr>
            <p:cNvPr id="43" name="TextBox 42">
              <a:extLst>
                <a:ext uri="{FF2B5EF4-FFF2-40B4-BE49-F238E27FC236}">
                  <a16:creationId xmlns:a16="http://schemas.microsoft.com/office/drawing/2014/main" id="{8DD189DF-3C98-47D0-9606-5ED2E2A8B7D7}"/>
                </a:ext>
              </a:extLst>
            </p:cNvPr>
            <p:cNvSpPr txBox="1"/>
            <p:nvPr/>
          </p:nvSpPr>
          <p:spPr>
            <a:xfrm>
              <a:off x="2833358"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2024</a:t>
              </a:r>
              <a:endParaRPr kumimoji="0" lang="en-CA" sz="825" b="1" i="0" u="none" strike="noStrike" kern="0" cap="none" spc="0" normalizeH="0" baseline="0" noProof="0" dirty="0">
                <a:ln>
                  <a:noFill/>
                </a:ln>
                <a:solidFill>
                  <a:srgbClr val="FF0000"/>
                </a:solidFill>
                <a:effectLst/>
                <a:uLnTx/>
                <a:uFillTx/>
              </a:endParaRPr>
            </a:p>
          </p:txBody>
        </p:sp>
        <p:sp>
          <p:nvSpPr>
            <p:cNvPr id="44" name="TextBox 43">
              <a:extLst>
                <a:ext uri="{FF2B5EF4-FFF2-40B4-BE49-F238E27FC236}">
                  <a16:creationId xmlns:a16="http://schemas.microsoft.com/office/drawing/2014/main" id="{0B2E1CFF-5E44-4337-92F2-871AC7762F1A}"/>
                </a:ext>
              </a:extLst>
            </p:cNvPr>
            <p:cNvSpPr txBox="1"/>
            <p:nvPr/>
          </p:nvSpPr>
          <p:spPr>
            <a:xfrm>
              <a:off x="4016951" y="5336981"/>
              <a:ext cx="396262" cy="21929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2025</a:t>
              </a:r>
              <a:endParaRPr kumimoji="0" lang="en-CA" sz="825" b="1" i="0" u="none" strike="noStrike" kern="0" cap="none" spc="0" normalizeH="0" baseline="0" noProof="0" dirty="0">
                <a:ln>
                  <a:noFill/>
                </a:ln>
                <a:solidFill>
                  <a:srgbClr val="FF0000"/>
                </a:solidFill>
                <a:effectLst/>
                <a:uLnTx/>
                <a:uFillTx/>
              </a:endParaRPr>
            </a:p>
          </p:txBody>
        </p:sp>
        <p:sp>
          <p:nvSpPr>
            <p:cNvPr id="45" name="TextBox 44">
              <a:extLst>
                <a:ext uri="{FF2B5EF4-FFF2-40B4-BE49-F238E27FC236}">
                  <a16:creationId xmlns:a16="http://schemas.microsoft.com/office/drawing/2014/main" id="{5BB0FB56-7CD3-45D0-AE95-A97687DE150E}"/>
                </a:ext>
              </a:extLst>
            </p:cNvPr>
            <p:cNvSpPr txBox="1"/>
            <p:nvPr/>
          </p:nvSpPr>
          <p:spPr>
            <a:xfrm>
              <a:off x="5750491" y="5333227"/>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025</a:t>
              </a:r>
            </a:p>
          </p:txBody>
        </p:sp>
        <p:sp>
          <p:nvSpPr>
            <p:cNvPr id="46" name="TextBox 45">
              <a:extLst>
                <a:ext uri="{FF2B5EF4-FFF2-40B4-BE49-F238E27FC236}">
                  <a16:creationId xmlns:a16="http://schemas.microsoft.com/office/drawing/2014/main" id="{74CA7371-36C1-4845-B38C-3AFB044EE25E}"/>
                </a:ext>
              </a:extLst>
            </p:cNvPr>
            <p:cNvSpPr txBox="1"/>
            <p:nvPr/>
          </p:nvSpPr>
          <p:spPr>
            <a:xfrm>
              <a:off x="6498368" y="5333227"/>
              <a:ext cx="396262"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025</a:t>
              </a:r>
            </a:p>
          </p:txBody>
        </p:sp>
        <p:sp>
          <p:nvSpPr>
            <p:cNvPr id="47" name="TextBox 46">
              <a:extLst>
                <a:ext uri="{FF2B5EF4-FFF2-40B4-BE49-F238E27FC236}">
                  <a16:creationId xmlns:a16="http://schemas.microsoft.com/office/drawing/2014/main" id="{D8EFE4BE-D28F-4EAC-941B-C7A91555E251}"/>
                </a:ext>
              </a:extLst>
            </p:cNvPr>
            <p:cNvSpPr txBox="1"/>
            <p:nvPr/>
          </p:nvSpPr>
          <p:spPr>
            <a:xfrm>
              <a:off x="7016184" y="5333227"/>
              <a:ext cx="396263"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dirty="0">
                  <a:ln>
                    <a:noFill/>
                  </a:ln>
                  <a:solidFill>
                    <a:srgbClr val="FF0000"/>
                  </a:solidFill>
                  <a:effectLst/>
                  <a:uLnTx/>
                  <a:uFillTx/>
                </a:rPr>
                <a:t>025</a:t>
              </a:r>
            </a:p>
          </p:txBody>
        </p:sp>
        <p:sp>
          <p:nvSpPr>
            <p:cNvPr id="48" name="TextBox 47">
              <a:extLst>
                <a:ext uri="{FF2B5EF4-FFF2-40B4-BE49-F238E27FC236}">
                  <a16:creationId xmlns:a16="http://schemas.microsoft.com/office/drawing/2014/main" id="{EF6DC61A-64FE-40A8-8583-58399A9C326D}"/>
                </a:ext>
              </a:extLst>
            </p:cNvPr>
            <p:cNvSpPr txBox="1"/>
            <p:nvPr/>
          </p:nvSpPr>
          <p:spPr>
            <a:xfrm>
              <a:off x="7487152" y="5333227"/>
              <a:ext cx="396262" cy="21929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25" b="1" i="0" u="none" strike="noStrike" kern="0" cap="none" spc="0" normalizeH="0" baseline="0" noProof="0" dirty="0">
                  <a:ln>
                    <a:noFill/>
                  </a:ln>
                  <a:solidFill>
                    <a:srgbClr val="FF0000"/>
                  </a:solidFill>
                  <a:effectLst/>
                  <a:uLnTx/>
                  <a:uFillTx/>
                </a:rPr>
                <a:t>2</a:t>
              </a:r>
              <a:r>
                <a:rPr kumimoji="0" lang="en-CA" sz="825" b="1" i="0" u="none" strike="noStrike" kern="0" cap="none" spc="0" normalizeH="0" baseline="0" noProof="0">
                  <a:ln>
                    <a:noFill/>
                  </a:ln>
                  <a:solidFill>
                    <a:srgbClr val="FF0000"/>
                  </a:solidFill>
                  <a:effectLst/>
                  <a:uLnTx/>
                  <a:uFillTx/>
                </a:rPr>
                <a:t>024</a:t>
              </a:r>
              <a:endParaRPr kumimoji="0" lang="en-CA" sz="825" b="1" i="0" u="none" strike="noStrike" kern="0" cap="none" spc="0" normalizeH="0" baseline="0" noProof="0" dirty="0">
                <a:ln>
                  <a:noFill/>
                </a:ln>
                <a:solidFill>
                  <a:srgbClr val="FF0000"/>
                </a:solidFill>
                <a:effectLst/>
                <a:uLnTx/>
                <a:uFillTx/>
              </a:endParaRPr>
            </a:p>
          </p:txBody>
        </p:sp>
      </p:grpSp>
      <p:sp>
        <p:nvSpPr>
          <p:cNvPr id="4" name="Slide Number Placeholder 3">
            <a:extLst>
              <a:ext uri="{FF2B5EF4-FFF2-40B4-BE49-F238E27FC236}">
                <a16:creationId xmlns:a16="http://schemas.microsoft.com/office/drawing/2014/main" id="{8AB6902C-6E41-4A5E-8006-E0A7FA90A5C7}"/>
              </a:ext>
            </a:extLst>
          </p:cNvPr>
          <p:cNvSpPr>
            <a:spLocks noGrp="1"/>
          </p:cNvSpPr>
          <p:nvPr>
            <p:ph type="sldNum" sz="quarter" idx="12"/>
          </p:nvPr>
        </p:nvSpPr>
        <p:spPr/>
        <p:txBody>
          <a:bodyPr/>
          <a:lstStyle/>
          <a:p>
            <a:fld id="{5B7B3758-4190-4C61-98A0-D312FECA2A3C}" type="slidenum">
              <a:rPr lang="en-CA" smtClean="0"/>
              <a:t>8</a:t>
            </a:fld>
            <a:endParaRPr lang="en-CA"/>
          </a:p>
        </p:txBody>
      </p:sp>
    </p:spTree>
    <p:extLst>
      <p:ext uri="{BB962C8B-B14F-4D97-AF65-F5344CB8AC3E}">
        <p14:creationId xmlns:p14="http://schemas.microsoft.com/office/powerpoint/2010/main" val="418252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DB2689-47FA-4D9B-BE85-12A24BE0BC0D}"/>
              </a:ext>
            </a:extLst>
          </p:cNvPr>
          <p:cNvSpPr>
            <a:spLocks noGrp="1"/>
          </p:cNvSpPr>
          <p:nvPr>
            <p:ph type="title"/>
          </p:nvPr>
        </p:nvSpPr>
        <p:spPr>
          <a:xfrm>
            <a:off x="0" y="586855"/>
            <a:ext cx="3668088" cy="3387497"/>
          </a:xfrm>
        </p:spPr>
        <p:txBody>
          <a:bodyPr anchor="b">
            <a:normAutofit/>
          </a:bodyPr>
          <a:lstStyle/>
          <a:p>
            <a:pPr algn="r"/>
            <a:r>
              <a:rPr lang="en-CA" sz="4000" b="1" dirty="0">
                <a:solidFill>
                  <a:srgbClr val="FFFFFF"/>
                </a:solidFill>
              </a:rPr>
              <a:t>Digital Comptrollership Program</a:t>
            </a:r>
            <a:endParaRPr lang="en-CA" sz="4000" dirty="0">
              <a:solidFill>
                <a:srgbClr val="FFFFFF"/>
              </a:solidFill>
            </a:endParaRPr>
          </a:p>
        </p:txBody>
      </p:sp>
      <p:sp>
        <p:nvSpPr>
          <p:cNvPr id="3" name="Content Placeholder 2">
            <a:extLst>
              <a:ext uri="{FF2B5EF4-FFF2-40B4-BE49-F238E27FC236}">
                <a16:creationId xmlns:a16="http://schemas.microsoft.com/office/drawing/2014/main" id="{E36B7949-A869-436D-B5B1-47BA407DE2B0}"/>
              </a:ext>
            </a:extLst>
          </p:cNvPr>
          <p:cNvSpPr>
            <a:spLocks noGrp="1"/>
          </p:cNvSpPr>
          <p:nvPr>
            <p:ph idx="1"/>
          </p:nvPr>
        </p:nvSpPr>
        <p:spPr>
          <a:xfrm>
            <a:off x="4698858" y="1195793"/>
            <a:ext cx="6830533" cy="4486689"/>
          </a:xfrm>
        </p:spPr>
        <p:txBody>
          <a:bodyPr anchor="ctr">
            <a:normAutofit/>
          </a:bodyPr>
          <a:lstStyle/>
          <a:p>
            <a:pPr marL="0" indent="0">
              <a:buNone/>
            </a:pPr>
            <a:r>
              <a:rPr lang="en-CA" sz="2000" b="1" dirty="0"/>
              <a:t>GC Digital Core Expansion</a:t>
            </a:r>
          </a:p>
          <a:p>
            <a:pPr marL="0" indent="0">
              <a:buNone/>
            </a:pPr>
            <a:r>
              <a:rPr lang="en-CA" sz="2000" dirty="0"/>
              <a:t>The Digital Comptrollership Program is planning the second major release of the GC Digital Core so that there is greater functionality available for all onboarding departments. </a:t>
            </a:r>
          </a:p>
          <a:p>
            <a:pPr marL="0" indent="0">
              <a:buNone/>
            </a:pPr>
            <a:r>
              <a:rPr lang="en-CA" sz="2000" dirty="0"/>
              <a:t>The second major release will build on top of the SAP Model Company previously delivered, as well as, the </a:t>
            </a:r>
            <a:r>
              <a:rPr lang="en-CA" sz="2000" dirty="0" err="1"/>
              <a:t>GCfm</a:t>
            </a:r>
            <a:r>
              <a:rPr lang="en-CA" sz="2000" dirty="0"/>
              <a:t>/DFO major release 1. This will provide approximately 733 additional business processes into the GC Digital Core solution. </a:t>
            </a:r>
            <a:endParaRPr lang="en-CA" sz="1600" dirty="0"/>
          </a:p>
          <a:p>
            <a:pPr marL="0" indent="0">
              <a:buNone/>
            </a:pPr>
            <a:r>
              <a:rPr lang="en-CA" sz="2000" dirty="0"/>
              <a:t>Release 2 will be a fully configured system that other host clusters can deploy to kick-start their own S/4HANA transitions.</a:t>
            </a:r>
            <a:endParaRPr lang="en-CA" sz="2000" b="1" dirty="0"/>
          </a:p>
        </p:txBody>
      </p:sp>
      <p:sp>
        <p:nvSpPr>
          <p:cNvPr id="11" name="TextBox 10">
            <a:extLst>
              <a:ext uri="{FF2B5EF4-FFF2-40B4-BE49-F238E27FC236}">
                <a16:creationId xmlns:a16="http://schemas.microsoft.com/office/drawing/2014/main" id="{D37FF1B3-9C50-4CB4-9FA2-8ADF955F1534}"/>
              </a:ext>
            </a:extLst>
          </p:cNvPr>
          <p:cNvSpPr txBox="1"/>
          <p:nvPr/>
        </p:nvSpPr>
        <p:spPr>
          <a:xfrm>
            <a:off x="8926718" y="38100"/>
            <a:ext cx="307791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DRAFT</a:t>
            </a:r>
            <a:endParaRPr kumimoji="0" lang="en-CA"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9A650A0-605C-43BA-BC7D-D081B9AA5713}"/>
              </a:ext>
            </a:extLst>
          </p:cNvPr>
          <p:cNvSpPr>
            <a:spLocks noGrp="1"/>
          </p:cNvSpPr>
          <p:nvPr>
            <p:ph type="sldNum" sz="quarter" idx="12"/>
          </p:nvPr>
        </p:nvSpPr>
        <p:spPr/>
        <p:txBody>
          <a:bodyPr/>
          <a:lstStyle/>
          <a:p>
            <a:fld id="{5B7B3758-4190-4C61-98A0-D312FECA2A3C}" type="slidenum">
              <a:rPr lang="en-CA" smtClean="0"/>
              <a:t>9</a:t>
            </a:fld>
            <a:endParaRPr lang="en-CA"/>
          </a:p>
        </p:txBody>
      </p:sp>
    </p:spTree>
    <p:extLst>
      <p:ext uri="{BB962C8B-B14F-4D97-AF65-F5344CB8AC3E}">
        <p14:creationId xmlns:p14="http://schemas.microsoft.com/office/powerpoint/2010/main" val="1628978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03eff3838363238d4188ae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AP 2018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_and_white.potx" id="{365864F9-60EF-4D13-8F0A-90C1BAB9A11F}" vid="{BFC30316-83FC-4057-9093-19E4C8DA2E6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20466</TotalTime>
  <Words>2184</Words>
  <Application>Microsoft Office PowerPoint</Application>
  <PresentationFormat>Widescreen</PresentationFormat>
  <Paragraphs>436</Paragraphs>
  <Slides>29</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Arial</vt:lpstr>
      <vt:lpstr>BentonSans Medium</vt:lpstr>
      <vt:lpstr>Calibri</vt:lpstr>
      <vt:lpstr>Calibri Light</vt:lpstr>
      <vt:lpstr>Courier New</vt:lpstr>
      <vt:lpstr>Symbol</vt:lpstr>
      <vt:lpstr>Wingdings</vt:lpstr>
      <vt:lpstr>Wingdings 2</vt:lpstr>
      <vt:lpstr>Office Theme</vt:lpstr>
      <vt:lpstr>9_Office Theme</vt:lpstr>
      <vt:lpstr>1_SAP 2018 16x9 black and white</vt:lpstr>
      <vt:lpstr>1_Office Theme</vt:lpstr>
      <vt:lpstr>2_Office Theme</vt:lpstr>
      <vt:lpstr>PowerPoint Presentation</vt:lpstr>
      <vt:lpstr>Overview</vt:lpstr>
      <vt:lpstr>PowerPoint Presentation</vt:lpstr>
      <vt:lpstr>Background</vt:lpstr>
      <vt:lpstr>GC Challenges of Migration to S/4HANA</vt:lpstr>
      <vt:lpstr>DCP Background and Approach</vt:lpstr>
      <vt:lpstr>Coordinated Model and GC Digital Core</vt:lpstr>
      <vt:lpstr> DCP System Landscape</vt:lpstr>
      <vt:lpstr>Digital Comptrollership Program</vt:lpstr>
      <vt:lpstr>Program Expansion </vt:lpstr>
      <vt:lpstr>PowerPoint Presentation</vt:lpstr>
      <vt:lpstr>Business Streams Today  </vt:lpstr>
      <vt:lpstr>Business  Process Owner Team</vt:lpstr>
      <vt:lpstr>PowerPoint Presentation</vt:lpstr>
      <vt:lpstr>Background of SAP Approach</vt:lpstr>
      <vt:lpstr>Scope</vt:lpstr>
      <vt:lpstr>Deliverables</vt:lpstr>
      <vt:lpstr>Project Approach and Methodology</vt:lpstr>
      <vt:lpstr>Project Approach and Methodology</vt:lpstr>
      <vt:lpstr>DCP Release 2 High Level Approach</vt:lpstr>
      <vt:lpstr>Workshop Plan</vt:lpstr>
      <vt:lpstr>Pre-Workshop Questionnaire</vt:lpstr>
      <vt:lpstr>High Level Approach: Step 1</vt:lpstr>
      <vt:lpstr>High Level Approach: Step 2</vt:lpstr>
      <vt:lpstr>Focus Areas for Discovery Workshop</vt:lpstr>
      <vt:lpstr>PowerPoint Presentation</vt:lpstr>
      <vt:lpstr>Next Steps</vt:lpstr>
      <vt:lpstr>PowerPoint Presentation</vt:lpstr>
      <vt:lpstr> FM Business Capability Model (BCM)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Leask, Wendy</dc:creator>
  <cp:lastModifiedBy>Turbide, Michel</cp:lastModifiedBy>
  <cp:revision>244</cp:revision>
  <dcterms:created xsi:type="dcterms:W3CDTF">2020-12-16T04:06:03Z</dcterms:created>
  <dcterms:modified xsi:type="dcterms:W3CDTF">2021-03-03T03:15:04Z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iteId">
    <vt:lpwstr>6397df10-4595-4047-9c4f-03311282152b</vt:lpwstr>
  </property>
  <property fmtid="{D5CDD505-2E9C-101B-9397-08002B2CF9AE}" pid="4" name="MSIP_Label_3d0ca00b-3f0e-465a-aac7-1a6a22fcea40_Owner">
    <vt:lpwstr>WLEASK@tbs-sct.gc.ca</vt:lpwstr>
  </property>
  <property fmtid="{D5CDD505-2E9C-101B-9397-08002B2CF9AE}" pid="5" name="MSIP_Label_3d0ca00b-3f0e-465a-aac7-1a6a22fcea40_SetDate">
    <vt:lpwstr>2020-12-16T15:29:43.4348829Z</vt:lpwstr>
  </property>
  <property fmtid="{D5CDD505-2E9C-101B-9397-08002B2CF9AE}" pid="6" name="MSIP_Label_3d0ca00b-3f0e-465a-aac7-1a6a22fcea40_Name">
    <vt:lpwstr>UNCLASSIFIED</vt:lpwstr>
  </property>
  <property fmtid="{D5CDD505-2E9C-101B-9397-08002B2CF9AE}" pid="7" name="MSIP_Label_3d0ca00b-3f0e-465a-aac7-1a6a22fcea40_Application">
    <vt:lpwstr>Microsoft Azure Information Protection</vt:lpwstr>
  </property>
  <property fmtid="{D5CDD505-2E9C-101B-9397-08002B2CF9AE}" pid="8" name="MSIP_Label_3d0ca00b-3f0e-465a-aac7-1a6a22fcea40_ActionId">
    <vt:lpwstr>01ef9f0f-a7a0-4c9b-9fab-735a3c22e754</vt:lpwstr>
  </property>
  <property fmtid="{D5CDD505-2E9C-101B-9397-08002B2CF9AE}" pid="9" name="MSIP_Label_3d0ca00b-3f0e-465a-aac7-1a6a22fcea40_Extended_MSFT_Method">
    <vt:lpwstr>Manual</vt:lpwstr>
  </property>
  <property fmtid="{D5CDD505-2E9C-101B-9397-08002B2CF9AE}" pid="10" name="Sensitivity">
    <vt:lpwstr>UNCLASSIFIED</vt:lpwstr>
  </property>
</Properties>
</file>