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4.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5.xml" ContentType="application/vnd.openxmlformats-officedocument.them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6.xml" ContentType="application/vnd.openxmlformats-officedocument.them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heme/theme7.xml" ContentType="application/vnd.openxmlformats-officedocument.theme+xml"/>
  <Override PartName="/ppt/tags/tag31.xml" ContentType="application/vnd.openxmlformats-officedocument.presentationml.tags+xml"/>
  <Override PartName="/ppt/notesSlides/notesSlide1.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5.xml" ContentType="application/vnd.openxmlformats-officedocument.presentationml.tags+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notesSlides/notesSlide11.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713" r:id="rId3"/>
    <p:sldMasterId id="2147483727" r:id="rId4"/>
    <p:sldMasterId id="2147483779" r:id="rId5"/>
    <p:sldMasterId id="2147483804" r:id="rId6"/>
  </p:sldMasterIdLst>
  <p:notesMasterIdLst>
    <p:notesMasterId r:id="rId42"/>
  </p:notesMasterIdLst>
  <p:sldIdLst>
    <p:sldId id="478" r:id="rId7"/>
    <p:sldId id="5051" r:id="rId8"/>
    <p:sldId id="4884" r:id="rId9"/>
    <p:sldId id="4928" r:id="rId10"/>
    <p:sldId id="4760" r:id="rId11"/>
    <p:sldId id="4761" r:id="rId12"/>
    <p:sldId id="4762" r:id="rId13"/>
    <p:sldId id="4763" r:id="rId14"/>
    <p:sldId id="4879" r:id="rId15"/>
    <p:sldId id="4815" r:id="rId16"/>
    <p:sldId id="4819" r:id="rId17"/>
    <p:sldId id="5052" r:id="rId18"/>
    <p:sldId id="4842" r:id="rId19"/>
    <p:sldId id="4847" r:id="rId20"/>
    <p:sldId id="4848" r:id="rId21"/>
    <p:sldId id="4845" r:id="rId22"/>
    <p:sldId id="4846" r:id="rId23"/>
    <p:sldId id="908" r:id="rId24"/>
    <p:sldId id="907" r:id="rId25"/>
    <p:sldId id="757" r:id="rId26"/>
    <p:sldId id="619" r:id="rId27"/>
    <p:sldId id="4828" r:id="rId28"/>
    <p:sldId id="4829" r:id="rId29"/>
    <p:sldId id="4830" r:id="rId30"/>
    <p:sldId id="4832" r:id="rId31"/>
    <p:sldId id="4837" r:id="rId32"/>
    <p:sldId id="4838" r:id="rId33"/>
    <p:sldId id="4840" r:id="rId34"/>
    <p:sldId id="4834" r:id="rId35"/>
    <p:sldId id="589" r:id="rId36"/>
    <p:sldId id="4851" r:id="rId37"/>
    <p:sldId id="4883" r:id="rId38"/>
    <p:sldId id="4757" r:id="rId39"/>
    <p:sldId id="4877" r:id="rId40"/>
    <p:sldId id="4849"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7E426C4-55CC-4CCC-8B47-C799F58E2669}">
          <p14:sldIdLst>
            <p14:sldId id="478"/>
            <p14:sldId id="5051"/>
            <p14:sldId id="4884"/>
            <p14:sldId id="4928"/>
            <p14:sldId id="4760"/>
            <p14:sldId id="4761"/>
            <p14:sldId id="4762"/>
            <p14:sldId id="4763"/>
            <p14:sldId id="4879"/>
            <p14:sldId id="4815"/>
            <p14:sldId id="4819"/>
            <p14:sldId id="5052"/>
            <p14:sldId id="4842"/>
            <p14:sldId id="4847"/>
            <p14:sldId id="4848"/>
            <p14:sldId id="4845"/>
            <p14:sldId id="4846"/>
            <p14:sldId id="908"/>
            <p14:sldId id="907"/>
            <p14:sldId id="757"/>
            <p14:sldId id="619"/>
            <p14:sldId id="4828"/>
            <p14:sldId id="4829"/>
            <p14:sldId id="4830"/>
            <p14:sldId id="4832"/>
            <p14:sldId id="4837"/>
            <p14:sldId id="4838"/>
            <p14:sldId id="4840"/>
            <p14:sldId id="4834"/>
            <p14:sldId id="589"/>
            <p14:sldId id="4851"/>
            <p14:sldId id="4883"/>
            <p14:sldId id="4757"/>
          </p14:sldIdLst>
        </p14:section>
        <p14:section name="ANNEX" id="{934E0882-C53F-4143-9CDA-6408252FD668}">
          <p14:sldIdLst>
            <p14:sldId id="4877"/>
            <p14:sldId id="484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49E92"/>
    <a:srgbClr val="FCFEFD"/>
    <a:srgbClr val="F1F9F7"/>
    <a:srgbClr val="94C355"/>
    <a:srgbClr val="A8CE75"/>
    <a:srgbClr val="70BC9F"/>
    <a:srgbClr val="41A0D0"/>
    <a:srgbClr val="7030A0"/>
    <a:srgbClr val="4CB6A0"/>
    <a:srgbClr val="FFFF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100" autoAdjust="0"/>
    <p:restoredTop sz="86589" autoAdjust="0"/>
  </p:normalViewPr>
  <p:slideViewPr>
    <p:cSldViewPr snapToGrid="0">
      <p:cViewPr varScale="1">
        <p:scale>
          <a:sx n="110" d="100"/>
          <a:sy n="110" d="100"/>
        </p:scale>
        <p:origin x="22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presProps" Target="presProps.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Microsoft_Excel_Worksheet.xlsx"/></Relationships>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Sheet1!$A$2:$C$18</cx:f>
        <cx:lvl ptCount="17"/>
        <cx:lvl ptCount="17">
          <cx:pt idx="0">Stem 1</cx:pt>
          <cx:pt idx="1">Stem 1</cx:pt>
          <cx:pt idx="2">Stem 1</cx:pt>
          <cx:pt idx="3">Stem 1</cx:pt>
          <cx:pt idx="4">Stem 2</cx:pt>
          <cx:pt idx="5">Stem 2</cx:pt>
          <cx:pt idx="6">Leaf 6</cx:pt>
          <cx:pt idx="7">Leaf 7</cx:pt>
          <cx:pt idx="8">Stem 3</cx:pt>
          <cx:pt idx="9">Leaf 9</cx:pt>
          <cx:pt idx="10">Stem 4</cx:pt>
          <cx:pt idx="11">Stem 4</cx:pt>
          <cx:pt idx="12">Stem 5</cx:pt>
          <cx:pt idx="13">Stem 5</cx:pt>
          <cx:pt idx="14">Stem 6</cx:pt>
          <cx:pt idx="15">Stem 6</cx:pt>
          <cx:pt idx="16">Leaf 16</cx:pt>
        </cx:lvl>
        <cx:lvl ptCount="17">
          <cx:pt idx="0">Branch 1</cx:pt>
          <cx:pt idx="1">Branch 1</cx:pt>
          <cx:pt idx="2">Branch 1</cx:pt>
          <cx:pt idx="3">Branch 1</cx:pt>
          <cx:pt idx="4">Branch 1</cx:pt>
          <cx:pt idx="5">Branch 1</cx:pt>
          <cx:pt idx="6">Branch 1</cx:pt>
          <cx:pt idx="7">Branch 1</cx:pt>
        </cx:lvl>
      </cx:strDim>
      <cx:numDim type="size">
        <cx:f>Sheet1!$D$2:$D$18</cx:f>
        <cx:lvl ptCount="17" formatCode="General">
          <cx:pt idx="0">22</cx:pt>
          <cx:pt idx="1">12</cx:pt>
          <cx:pt idx="2">14</cx:pt>
          <cx:pt idx="3">18</cx:pt>
          <cx:pt idx="4">50</cx:pt>
          <cx:pt idx="5">58</cx:pt>
          <cx:pt idx="6">17</cx:pt>
          <cx:pt idx="7">14</cx:pt>
          <cx:pt idx="8">25</cx:pt>
          <cx:pt idx="9">16</cx:pt>
          <cx:pt idx="10">24</cx:pt>
          <cx:pt idx="11">89</cx:pt>
          <cx:pt idx="12">16</cx:pt>
          <cx:pt idx="13">19</cx:pt>
          <cx:pt idx="14">86</cx:pt>
          <cx:pt idx="15">23</cx:pt>
          <cx:pt idx="16">21</cx:pt>
        </cx:lvl>
      </cx:numDim>
    </cx:data>
  </cx:chartData>
  <cx:chart>
    <cx:plotArea>
      <cx:plotAreaRegion>
        <cx:series layoutId="treemap" uniqueId="{D55ECFF0-23E0-419F-A87D-7F8F0630F337}">
          <cx:tx>
            <cx:txData>
              <cx:f>Sheet1!$D$1</cx:f>
              <cx:v>Series1</cx:v>
            </cx:txData>
          </cx:tx>
          <cx:dataPt idx="3">
            <cx:spPr>
              <a:solidFill>
                <a:srgbClr val="7030A0"/>
              </a:solidFill>
            </cx:spPr>
          </cx:dataPt>
          <cx:dataPt idx="4">
            <cx:spPr>
              <a:solidFill>
                <a:srgbClr val="17455C">
                  <a:lumMod val="60000"/>
                  <a:lumOff val="40000"/>
                </a:srgbClr>
              </a:solidFill>
            </cx:spPr>
          </cx:dataPt>
          <cx:dataPt idx="7">
            <cx:spPr>
              <a:solidFill>
                <a:srgbClr val="4CB6A0"/>
              </a:solidFill>
            </cx:spPr>
          </cx:dataPt>
          <cx:dataId val="0"/>
          <cx:layoutPr/>
        </cx:series>
      </cx:plotAreaRegion>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81">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lt1"/>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9B60B4-564C-483F-ACA3-AEB83E0658F9}" type="doc">
      <dgm:prSet loTypeId="urn:microsoft.com/office/officeart/2005/8/layout/matrix1" loCatId="matrix" qsTypeId="urn:microsoft.com/office/officeart/2005/8/quickstyle/simple2" qsCatId="simple" csTypeId="urn:microsoft.com/office/officeart/2005/8/colors/colorful1" csCatId="colorful" phldr="1"/>
      <dgm:spPr/>
      <dgm:t>
        <a:bodyPr/>
        <a:lstStyle/>
        <a:p>
          <a:endParaRPr lang="en-CA"/>
        </a:p>
      </dgm:t>
    </dgm:pt>
    <dgm:pt modelId="{68235846-6EB2-4F4A-8700-A7DE589D250F}">
      <dgm:prSet phldrT="[Text]" custT="1"/>
      <dgm:spPr>
        <a:solidFill>
          <a:srgbClr val="8CC29F"/>
        </a:solidFill>
      </dgm:spPr>
      <dgm:t>
        <a:bodyPr/>
        <a:lstStyle/>
        <a:p>
          <a:pPr algn="ctr"/>
          <a:endParaRPr lang="fr-CA" sz="3600" b="0" dirty="0"/>
        </a:p>
      </dgm:t>
    </dgm:pt>
    <dgm:pt modelId="{7A63CCBA-345A-421F-BD2B-2C6C592EB0C0}" type="parTrans" cxnId="{D47780EE-B017-448B-B553-17A052C03A1D}">
      <dgm:prSet/>
      <dgm:spPr/>
      <dgm:t>
        <a:bodyPr/>
        <a:lstStyle/>
        <a:p>
          <a:endParaRPr lang="en-CA" sz="3600" b="0"/>
        </a:p>
      </dgm:t>
    </dgm:pt>
    <dgm:pt modelId="{6CDB54A4-1B48-477F-AA70-49667E2BD17F}" type="sibTrans" cxnId="{D47780EE-B017-448B-B553-17A052C03A1D}">
      <dgm:prSet/>
      <dgm:spPr/>
      <dgm:t>
        <a:bodyPr/>
        <a:lstStyle/>
        <a:p>
          <a:endParaRPr lang="en-CA" sz="3600" b="0"/>
        </a:p>
      </dgm:t>
    </dgm:pt>
    <dgm:pt modelId="{B06B4AD9-7A98-4274-AB0A-09DB4E2CA8AF}">
      <dgm:prSet phldrT="[Text]" custT="1"/>
      <dgm:spPr>
        <a:solidFill>
          <a:srgbClr val="A6DBD0"/>
        </a:solidFill>
      </dgm:spPr>
      <dgm:t>
        <a:bodyPr/>
        <a:lstStyle/>
        <a:p>
          <a:endParaRPr lang="fr-CA" sz="3600" b="0" dirty="0"/>
        </a:p>
      </dgm:t>
    </dgm:pt>
    <dgm:pt modelId="{4D439700-C12F-4D22-ACFA-F3459499DC1F}" type="parTrans" cxnId="{85873604-3304-4FD6-8ADC-F92D6F27EB90}">
      <dgm:prSet/>
      <dgm:spPr/>
      <dgm:t>
        <a:bodyPr/>
        <a:lstStyle/>
        <a:p>
          <a:endParaRPr lang="en-CA" sz="3600" b="0"/>
        </a:p>
      </dgm:t>
    </dgm:pt>
    <dgm:pt modelId="{4848D417-6B2E-4023-BC84-7C5594BADB36}" type="sibTrans" cxnId="{85873604-3304-4FD6-8ADC-F92D6F27EB90}">
      <dgm:prSet/>
      <dgm:spPr/>
      <dgm:t>
        <a:bodyPr/>
        <a:lstStyle/>
        <a:p>
          <a:endParaRPr lang="en-CA" sz="3600" b="0"/>
        </a:p>
      </dgm:t>
    </dgm:pt>
    <dgm:pt modelId="{016868C2-44D6-4E64-B7EB-DB00284FC970}">
      <dgm:prSet phldrT="[Text]" custT="1"/>
      <dgm:spPr>
        <a:solidFill>
          <a:srgbClr val="8BA2AE"/>
        </a:solidFill>
      </dgm:spPr>
      <dgm:t>
        <a:bodyPr/>
        <a:lstStyle/>
        <a:p>
          <a:pPr algn="ctr"/>
          <a:endParaRPr lang="en-CA" sz="3600" b="0" dirty="0"/>
        </a:p>
      </dgm:t>
    </dgm:pt>
    <dgm:pt modelId="{816720B5-3F88-4FFA-9FCE-499476974C0E}" type="parTrans" cxnId="{E5F75800-20E0-4702-914A-00799C7A2107}">
      <dgm:prSet/>
      <dgm:spPr/>
      <dgm:t>
        <a:bodyPr/>
        <a:lstStyle/>
        <a:p>
          <a:endParaRPr lang="en-CA" sz="3600" b="0"/>
        </a:p>
      </dgm:t>
    </dgm:pt>
    <dgm:pt modelId="{F4ABC95B-A2D1-4378-921E-AED1167B0E34}" type="sibTrans" cxnId="{E5F75800-20E0-4702-914A-00799C7A2107}">
      <dgm:prSet/>
      <dgm:spPr/>
      <dgm:t>
        <a:bodyPr/>
        <a:lstStyle/>
        <a:p>
          <a:endParaRPr lang="en-CA" sz="3600" b="0"/>
        </a:p>
      </dgm:t>
    </dgm:pt>
    <dgm:pt modelId="{98480DC3-6FD8-4CD1-8031-B36E0AAD9B70}">
      <dgm:prSet phldrT="[Text]" custT="1"/>
      <dgm:spPr>
        <a:solidFill>
          <a:srgbClr val="F9D490"/>
        </a:solidFill>
      </dgm:spPr>
      <dgm:t>
        <a:bodyPr/>
        <a:lstStyle/>
        <a:p>
          <a:pPr algn="l"/>
          <a:endParaRPr lang="en-CA" sz="3200" b="0" dirty="0"/>
        </a:p>
      </dgm:t>
    </dgm:pt>
    <dgm:pt modelId="{5A1B14C4-BC59-43F4-BA98-2956E72B8AA4}" type="parTrans" cxnId="{C9BD30C4-B23C-4CCB-BEF8-6874CA01ABA8}">
      <dgm:prSet/>
      <dgm:spPr/>
      <dgm:t>
        <a:bodyPr/>
        <a:lstStyle/>
        <a:p>
          <a:endParaRPr lang="en-CA" sz="3600" b="0"/>
        </a:p>
      </dgm:t>
    </dgm:pt>
    <dgm:pt modelId="{A3945A1D-DD88-4D1E-8A9A-1CF6DEAE8257}" type="sibTrans" cxnId="{C9BD30C4-B23C-4CCB-BEF8-6874CA01ABA8}">
      <dgm:prSet/>
      <dgm:spPr/>
      <dgm:t>
        <a:bodyPr/>
        <a:lstStyle/>
        <a:p>
          <a:endParaRPr lang="en-CA" sz="3600" b="0"/>
        </a:p>
      </dgm:t>
    </dgm:pt>
    <dgm:pt modelId="{501F4FBE-8512-48A2-BBB8-A2E8428C8CD8}">
      <dgm:prSet phldrT="[Text]" custT="1"/>
      <dgm:spPr>
        <a:noFill/>
        <a:ln>
          <a:noFill/>
        </a:ln>
      </dgm:spPr>
      <dgm:t>
        <a:bodyPr/>
        <a:lstStyle/>
        <a:p>
          <a:endParaRPr lang="en-CA" sz="7200" b="0" dirty="0"/>
        </a:p>
      </dgm:t>
    </dgm:pt>
    <dgm:pt modelId="{309924D4-FE95-471C-B584-5BF46DEE61A9}" type="sibTrans" cxnId="{8941C909-8780-4AFB-8D41-3FA9DA5ECDD6}">
      <dgm:prSet/>
      <dgm:spPr/>
      <dgm:t>
        <a:bodyPr/>
        <a:lstStyle/>
        <a:p>
          <a:endParaRPr lang="en-CA" sz="3600" b="0"/>
        </a:p>
      </dgm:t>
    </dgm:pt>
    <dgm:pt modelId="{07049D11-A2F3-496F-B029-5309C63F899A}" type="parTrans" cxnId="{8941C909-8780-4AFB-8D41-3FA9DA5ECDD6}">
      <dgm:prSet/>
      <dgm:spPr/>
      <dgm:t>
        <a:bodyPr/>
        <a:lstStyle/>
        <a:p>
          <a:endParaRPr lang="en-CA" sz="3600" b="0"/>
        </a:p>
      </dgm:t>
    </dgm:pt>
    <dgm:pt modelId="{55242716-E939-4736-B78F-C8829032D186}" type="pres">
      <dgm:prSet presAssocID="{E49B60B4-564C-483F-ACA3-AEB83E0658F9}" presName="diagram" presStyleCnt="0">
        <dgm:presLayoutVars>
          <dgm:chMax val="1"/>
          <dgm:dir/>
          <dgm:animLvl val="ctr"/>
          <dgm:resizeHandles val="exact"/>
        </dgm:presLayoutVars>
      </dgm:prSet>
      <dgm:spPr/>
    </dgm:pt>
    <dgm:pt modelId="{1EC80535-A7A1-4810-8F24-5BF0320F36DC}" type="pres">
      <dgm:prSet presAssocID="{E49B60B4-564C-483F-ACA3-AEB83E0658F9}" presName="matrix" presStyleCnt="0"/>
      <dgm:spPr/>
    </dgm:pt>
    <dgm:pt modelId="{1DBA025B-3DEC-4D5B-BE45-1AC6050011BF}" type="pres">
      <dgm:prSet presAssocID="{E49B60B4-564C-483F-ACA3-AEB83E0658F9}" presName="tile1" presStyleLbl="node1" presStyleIdx="0" presStyleCnt="4" custLinFactNeighborX="0"/>
      <dgm:spPr/>
    </dgm:pt>
    <dgm:pt modelId="{14D18044-008E-4608-8F3F-7E5F83838EA7}" type="pres">
      <dgm:prSet presAssocID="{E49B60B4-564C-483F-ACA3-AEB83E0658F9}" presName="tile1text" presStyleLbl="node1" presStyleIdx="0" presStyleCnt="4">
        <dgm:presLayoutVars>
          <dgm:chMax val="0"/>
          <dgm:chPref val="0"/>
          <dgm:bulletEnabled val="1"/>
        </dgm:presLayoutVars>
      </dgm:prSet>
      <dgm:spPr/>
    </dgm:pt>
    <dgm:pt modelId="{65A2F67F-2CE6-4B64-85BD-94A7CF002550}" type="pres">
      <dgm:prSet presAssocID="{E49B60B4-564C-483F-ACA3-AEB83E0658F9}" presName="tile2" presStyleLbl="node1" presStyleIdx="1" presStyleCnt="4"/>
      <dgm:spPr/>
    </dgm:pt>
    <dgm:pt modelId="{B199A9A7-652A-4E29-AFFD-D027E322FF80}" type="pres">
      <dgm:prSet presAssocID="{E49B60B4-564C-483F-ACA3-AEB83E0658F9}" presName="tile2text" presStyleLbl="node1" presStyleIdx="1" presStyleCnt="4">
        <dgm:presLayoutVars>
          <dgm:chMax val="0"/>
          <dgm:chPref val="0"/>
          <dgm:bulletEnabled val="1"/>
        </dgm:presLayoutVars>
      </dgm:prSet>
      <dgm:spPr/>
    </dgm:pt>
    <dgm:pt modelId="{D40378FC-7D65-40FF-9D0A-00C9F6A0061F}" type="pres">
      <dgm:prSet presAssocID="{E49B60B4-564C-483F-ACA3-AEB83E0658F9}" presName="tile3" presStyleLbl="node1" presStyleIdx="2" presStyleCnt="4"/>
      <dgm:spPr/>
    </dgm:pt>
    <dgm:pt modelId="{DE92A7D3-D918-4847-9411-F31E9CC3656E}" type="pres">
      <dgm:prSet presAssocID="{E49B60B4-564C-483F-ACA3-AEB83E0658F9}" presName="tile3text" presStyleLbl="node1" presStyleIdx="2" presStyleCnt="4">
        <dgm:presLayoutVars>
          <dgm:chMax val="0"/>
          <dgm:chPref val="0"/>
          <dgm:bulletEnabled val="1"/>
        </dgm:presLayoutVars>
      </dgm:prSet>
      <dgm:spPr/>
    </dgm:pt>
    <dgm:pt modelId="{6558819A-64EB-4F73-986D-7CADFC781715}" type="pres">
      <dgm:prSet presAssocID="{E49B60B4-564C-483F-ACA3-AEB83E0658F9}" presName="tile4" presStyleLbl="node1" presStyleIdx="3" presStyleCnt="4"/>
      <dgm:spPr/>
    </dgm:pt>
    <dgm:pt modelId="{232CF3CE-15A0-47B6-9242-0FF1FA1764E4}" type="pres">
      <dgm:prSet presAssocID="{E49B60B4-564C-483F-ACA3-AEB83E0658F9}" presName="tile4text" presStyleLbl="node1" presStyleIdx="3" presStyleCnt="4">
        <dgm:presLayoutVars>
          <dgm:chMax val="0"/>
          <dgm:chPref val="0"/>
          <dgm:bulletEnabled val="1"/>
        </dgm:presLayoutVars>
      </dgm:prSet>
      <dgm:spPr/>
    </dgm:pt>
    <dgm:pt modelId="{EF9B4D90-FFD0-41F3-A1D5-74369A9170D6}" type="pres">
      <dgm:prSet presAssocID="{E49B60B4-564C-483F-ACA3-AEB83E0658F9}" presName="centerTile" presStyleLbl="fgShp" presStyleIdx="0" presStyleCnt="1" custScaleX="13086" custScaleY="24966">
        <dgm:presLayoutVars>
          <dgm:chMax val="0"/>
          <dgm:chPref val="0"/>
        </dgm:presLayoutVars>
      </dgm:prSet>
      <dgm:spPr/>
    </dgm:pt>
  </dgm:ptLst>
  <dgm:cxnLst>
    <dgm:cxn modelId="{E5F75800-20E0-4702-914A-00799C7A2107}" srcId="{501F4FBE-8512-48A2-BBB8-A2E8428C8CD8}" destId="{016868C2-44D6-4E64-B7EB-DB00284FC970}" srcOrd="2" destOrd="0" parTransId="{816720B5-3F88-4FFA-9FCE-499476974C0E}" sibTransId="{F4ABC95B-A2D1-4378-921E-AED1167B0E34}"/>
    <dgm:cxn modelId="{85873604-3304-4FD6-8ADC-F92D6F27EB90}" srcId="{501F4FBE-8512-48A2-BBB8-A2E8428C8CD8}" destId="{B06B4AD9-7A98-4274-AB0A-09DB4E2CA8AF}" srcOrd="1" destOrd="0" parTransId="{4D439700-C12F-4D22-ACFA-F3459499DC1F}" sibTransId="{4848D417-6B2E-4023-BC84-7C5594BADB36}"/>
    <dgm:cxn modelId="{8941C909-8780-4AFB-8D41-3FA9DA5ECDD6}" srcId="{E49B60B4-564C-483F-ACA3-AEB83E0658F9}" destId="{501F4FBE-8512-48A2-BBB8-A2E8428C8CD8}" srcOrd="0" destOrd="0" parTransId="{07049D11-A2F3-496F-B029-5309C63F899A}" sibTransId="{309924D4-FE95-471C-B584-5BF46DEE61A9}"/>
    <dgm:cxn modelId="{7D7FC11D-5F97-45BB-A363-79ABDCA41779}" type="presOf" srcId="{016868C2-44D6-4E64-B7EB-DB00284FC970}" destId="{DE92A7D3-D918-4847-9411-F31E9CC3656E}" srcOrd="1" destOrd="0" presId="urn:microsoft.com/office/officeart/2005/8/layout/matrix1"/>
    <dgm:cxn modelId="{080C2B1F-AC3C-44D0-94CC-FF93D6B5A41D}" type="presOf" srcId="{B06B4AD9-7A98-4274-AB0A-09DB4E2CA8AF}" destId="{B199A9A7-652A-4E29-AFFD-D027E322FF80}" srcOrd="1" destOrd="0" presId="urn:microsoft.com/office/officeart/2005/8/layout/matrix1"/>
    <dgm:cxn modelId="{98420520-C3DF-404B-B5F4-0F58671534C9}" type="presOf" srcId="{68235846-6EB2-4F4A-8700-A7DE589D250F}" destId="{1DBA025B-3DEC-4D5B-BE45-1AC6050011BF}" srcOrd="0" destOrd="0" presId="urn:microsoft.com/office/officeart/2005/8/layout/matrix1"/>
    <dgm:cxn modelId="{70C0354A-9846-4517-B845-C37A34A80944}" type="presOf" srcId="{68235846-6EB2-4F4A-8700-A7DE589D250F}" destId="{14D18044-008E-4608-8F3F-7E5F83838EA7}" srcOrd="1" destOrd="0" presId="urn:microsoft.com/office/officeart/2005/8/layout/matrix1"/>
    <dgm:cxn modelId="{EA3FC476-DC15-4098-B489-612607B4D0B0}" type="presOf" srcId="{98480DC3-6FD8-4CD1-8031-B36E0AAD9B70}" destId="{232CF3CE-15A0-47B6-9242-0FF1FA1764E4}" srcOrd="1" destOrd="0" presId="urn:microsoft.com/office/officeart/2005/8/layout/matrix1"/>
    <dgm:cxn modelId="{A284938E-6EF0-4C52-BC08-109D0AC11143}" type="presOf" srcId="{98480DC3-6FD8-4CD1-8031-B36E0AAD9B70}" destId="{6558819A-64EB-4F73-986D-7CADFC781715}" srcOrd="0" destOrd="0" presId="urn:microsoft.com/office/officeart/2005/8/layout/matrix1"/>
    <dgm:cxn modelId="{50145CA7-21BC-4987-8F5A-77E06733D860}" type="presOf" srcId="{501F4FBE-8512-48A2-BBB8-A2E8428C8CD8}" destId="{EF9B4D90-FFD0-41F3-A1D5-74369A9170D6}" srcOrd="0" destOrd="0" presId="urn:microsoft.com/office/officeart/2005/8/layout/matrix1"/>
    <dgm:cxn modelId="{C9BD30C4-B23C-4CCB-BEF8-6874CA01ABA8}" srcId="{501F4FBE-8512-48A2-BBB8-A2E8428C8CD8}" destId="{98480DC3-6FD8-4CD1-8031-B36E0AAD9B70}" srcOrd="3" destOrd="0" parTransId="{5A1B14C4-BC59-43F4-BA98-2956E72B8AA4}" sibTransId="{A3945A1D-DD88-4D1E-8A9A-1CF6DEAE8257}"/>
    <dgm:cxn modelId="{41CDE5CB-BCB9-4DC0-8844-D042C581CEA4}" type="presOf" srcId="{016868C2-44D6-4E64-B7EB-DB00284FC970}" destId="{D40378FC-7D65-40FF-9D0A-00C9F6A0061F}" srcOrd="0" destOrd="0" presId="urn:microsoft.com/office/officeart/2005/8/layout/matrix1"/>
    <dgm:cxn modelId="{8E6C0AD6-7C90-4A6E-95AD-A092042F3348}" type="presOf" srcId="{E49B60B4-564C-483F-ACA3-AEB83E0658F9}" destId="{55242716-E939-4736-B78F-C8829032D186}" srcOrd="0" destOrd="0" presId="urn:microsoft.com/office/officeart/2005/8/layout/matrix1"/>
    <dgm:cxn modelId="{79AAECDE-807E-4ECA-BB75-AEDC8D2BC045}" type="presOf" srcId="{B06B4AD9-7A98-4274-AB0A-09DB4E2CA8AF}" destId="{65A2F67F-2CE6-4B64-85BD-94A7CF002550}" srcOrd="0" destOrd="0" presId="urn:microsoft.com/office/officeart/2005/8/layout/matrix1"/>
    <dgm:cxn modelId="{D47780EE-B017-448B-B553-17A052C03A1D}" srcId="{501F4FBE-8512-48A2-BBB8-A2E8428C8CD8}" destId="{68235846-6EB2-4F4A-8700-A7DE589D250F}" srcOrd="0" destOrd="0" parTransId="{7A63CCBA-345A-421F-BD2B-2C6C592EB0C0}" sibTransId="{6CDB54A4-1B48-477F-AA70-49667E2BD17F}"/>
    <dgm:cxn modelId="{72507456-B66C-4BB7-AEE1-9B6459C72212}" type="presParOf" srcId="{55242716-E939-4736-B78F-C8829032D186}" destId="{1EC80535-A7A1-4810-8F24-5BF0320F36DC}" srcOrd="0" destOrd="0" presId="urn:microsoft.com/office/officeart/2005/8/layout/matrix1"/>
    <dgm:cxn modelId="{E80E5292-0C09-4524-B0F3-356647FA8AD1}" type="presParOf" srcId="{1EC80535-A7A1-4810-8F24-5BF0320F36DC}" destId="{1DBA025B-3DEC-4D5B-BE45-1AC6050011BF}" srcOrd="0" destOrd="0" presId="urn:microsoft.com/office/officeart/2005/8/layout/matrix1"/>
    <dgm:cxn modelId="{5FAE3FE8-F0B3-41AE-A304-17F3DF38098C}" type="presParOf" srcId="{1EC80535-A7A1-4810-8F24-5BF0320F36DC}" destId="{14D18044-008E-4608-8F3F-7E5F83838EA7}" srcOrd="1" destOrd="0" presId="urn:microsoft.com/office/officeart/2005/8/layout/matrix1"/>
    <dgm:cxn modelId="{FF59F650-099B-4475-815D-CD83255CBBF3}" type="presParOf" srcId="{1EC80535-A7A1-4810-8F24-5BF0320F36DC}" destId="{65A2F67F-2CE6-4B64-85BD-94A7CF002550}" srcOrd="2" destOrd="0" presId="urn:microsoft.com/office/officeart/2005/8/layout/matrix1"/>
    <dgm:cxn modelId="{23BBB480-53B6-42F1-89BA-ACC3D87CAA27}" type="presParOf" srcId="{1EC80535-A7A1-4810-8F24-5BF0320F36DC}" destId="{B199A9A7-652A-4E29-AFFD-D027E322FF80}" srcOrd="3" destOrd="0" presId="urn:microsoft.com/office/officeart/2005/8/layout/matrix1"/>
    <dgm:cxn modelId="{8104B089-19D7-4E61-B0FD-5515D0304DFB}" type="presParOf" srcId="{1EC80535-A7A1-4810-8F24-5BF0320F36DC}" destId="{D40378FC-7D65-40FF-9D0A-00C9F6A0061F}" srcOrd="4" destOrd="0" presId="urn:microsoft.com/office/officeart/2005/8/layout/matrix1"/>
    <dgm:cxn modelId="{D6FCC0C5-B168-48B9-BA44-F17FCC08A573}" type="presParOf" srcId="{1EC80535-A7A1-4810-8F24-5BF0320F36DC}" destId="{DE92A7D3-D918-4847-9411-F31E9CC3656E}" srcOrd="5" destOrd="0" presId="urn:microsoft.com/office/officeart/2005/8/layout/matrix1"/>
    <dgm:cxn modelId="{1CFA0574-373E-44BA-ACB1-31ED830DE6CA}" type="presParOf" srcId="{1EC80535-A7A1-4810-8F24-5BF0320F36DC}" destId="{6558819A-64EB-4F73-986D-7CADFC781715}" srcOrd="6" destOrd="0" presId="urn:microsoft.com/office/officeart/2005/8/layout/matrix1"/>
    <dgm:cxn modelId="{E7BFEAF9-3BA2-4409-8DF3-914F59743B0C}" type="presParOf" srcId="{1EC80535-A7A1-4810-8F24-5BF0320F36DC}" destId="{232CF3CE-15A0-47B6-9242-0FF1FA1764E4}" srcOrd="7" destOrd="0" presId="urn:microsoft.com/office/officeart/2005/8/layout/matrix1"/>
    <dgm:cxn modelId="{8797DA39-1581-4C0E-87E1-3EC1D108897E}" type="presParOf" srcId="{55242716-E939-4736-B78F-C8829032D186}" destId="{EF9B4D90-FFD0-41F3-A1D5-74369A9170D6}" srcOrd="1" destOrd="0" presId="urn:microsoft.com/office/officeart/2005/8/layout/matrix1"/>
  </dgm:cxnLst>
  <dgm:bg>
    <a:noFill/>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BA025B-3DEC-4D5B-BE45-1AC6050011BF}">
      <dsp:nvSpPr>
        <dsp:cNvPr id="0" name=""/>
        <dsp:cNvSpPr/>
      </dsp:nvSpPr>
      <dsp:spPr>
        <a:xfrm rot="16200000">
          <a:off x="803145" y="-803145"/>
          <a:ext cx="1302796" cy="2909086"/>
        </a:xfrm>
        <a:prstGeom prst="round1Rect">
          <a:avLst/>
        </a:prstGeom>
        <a:solidFill>
          <a:srgbClr val="8CC29F"/>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endParaRPr lang="fr-CA" sz="3600" b="0" kern="1200" dirty="0"/>
        </a:p>
      </dsp:txBody>
      <dsp:txXfrm rot="5400000">
        <a:off x="0" y="0"/>
        <a:ext cx="2909086" cy="977097"/>
      </dsp:txXfrm>
    </dsp:sp>
    <dsp:sp modelId="{65A2F67F-2CE6-4B64-85BD-94A7CF002550}">
      <dsp:nvSpPr>
        <dsp:cNvPr id="0" name=""/>
        <dsp:cNvSpPr/>
      </dsp:nvSpPr>
      <dsp:spPr>
        <a:xfrm>
          <a:off x="2909086" y="0"/>
          <a:ext cx="2909086" cy="1302796"/>
        </a:xfrm>
        <a:prstGeom prst="round1Rect">
          <a:avLst/>
        </a:prstGeom>
        <a:solidFill>
          <a:srgbClr val="A6DBD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endParaRPr lang="fr-CA" sz="3600" b="0" kern="1200" dirty="0"/>
        </a:p>
      </dsp:txBody>
      <dsp:txXfrm>
        <a:off x="2909086" y="0"/>
        <a:ext cx="2909086" cy="977097"/>
      </dsp:txXfrm>
    </dsp:sp>
    <dsp:sp modelId="{D40378FC-7D65-40FF-9D0A-00C9F6A0061F}">
      <dsp:nvSpPr>
        <dsp:cNvPr id="0" name=""/>
        <dsp:cNvSpPr/>
      </dsp:nvSpPr>
      <dsp:spPr>
        <a:xfrm rot="10800000">
          <a:off x="0" y="1302796"/>
          <a:ext cx="2909086" cy="1302796"/>
        </a:xfrm>
        <a:prstGeom prst="round1Rect">
          <a:avLst/>
        </a:prstGeom>
        <a:solidFill>
          <a:srgbClr val="8BA2AE"/>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endParaRPr lang="en-CA" sz="3600" b="0" kern="1200" dirty="0"/>
        </a:p>
      </dsp:txBody>
      <dsp:txXfrm rot="10800000">
        <a:off x="0" y="1628495"/>
        <a:ext cx="2909086" cy="977097"/>
      </dsp:txXfrm>
    </dsp:sp>
    <dsp:sp modelId="{6558819A-64EB-4F73-986D-7CADFC781715}">
      <dsp:nvSpPr>
        <dsp:cNvPr id="0" name=""/>
        <dsp:cNvSpPr/>
      </dsp:nvSpPr>
      <dsp:spPr>
        <a:xfrm rot="5400000">
          <a:off x="3712231" y="499651"/>
          <a:ext cx="1302796" cy="2909086"/>
        </a:xfrm>
        <a:prstGeom prst="round1Rect">
          <a:avLst/>
        </a:prstGeom>
        <a:solidFill>
          <a:srgbClr val="F9D49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l" defTabSz="1422400">
            <a:lnSpc>
              <a:spcPct val="90000"/>
            </a:lnSpc>
            <a:spcBef>
              <a:spcPct val="0"/>
            </a:spcBef>
            <a:spcAft>
              <a:spcPct val="35000"/>
            </a:spcAft>
            <a:buNone/>
          </a:pPr>
          <a:endParaRPr lang="en-CA" sz="3200" b="0" kern="1200" dirty="0"/>
        </a:p>
      </dsp:txBody>
      <dsp:txXfrm rot="-5400000">
        <a:off x="2909087" y="1628495"/>
        <a:ext cx="2909086" cy="977097"/>
      </dsp:txXfrm>
    </dsp:sp>
    <dsp:sp modelId="{EF9B4D90-FFD0-41F3-A1D5-74369A9170D6}">
      <dsp:nvSpPr>
        <dsp:cNvPr id="0" name=""/>
        <dsp:cNvSpPr/>
      </dsp:nvSpPr>
      <dsp:spPr>
        <a:xfrm>
          <a:off x="2794881" y="1221482"/>
          <a:ext cx="228409" cy="162628"/>
        </a:xfrm>
        <a:prstGeom prst="roundRect">
          <a:avLst/>
        </a:prstGeom>
        <a:noFill/>
        <a:ln w="19050" cap="flat" cmpd="sng" algn="ctr">
          <a:noFill/>
          <a:prstDash val="solid"/>
          <a:miter lim="800000"/>
        </a:ln>
        <a:effectLst/>
      </dsp:spPr>
      <dsp:style>
        <a:lnRef idx="3">
          <a:scrgbClr r="0" g="0" b="0"/>
        </a:lnRef>
        <a:fillRef idx="1">
          <a:scrgbClr r="0" g="0" b="0"/>
        </a:fillRef>
        <a:effectRef idx="1">
          <a:scrgbClr r="0" g="0" b="0"/>
        </a:effectRef>
        <a:fontRef idx="minor"/>
      </dsp:style>
      <dsp:txBody>
        <a:bodyPr spcFirstLastPara="0" vert="horz" wrap="square" lIns="274320" tIns="274320" rIns="274320" bIns="274320" numCol="1" spcCol="1270" anchor="ctr" anchorCtr="0">
          <a:noAutofit/>
        </a:bodyPr>
        <a:lstStyle/>
        <a:p>
          <a:pPr marL="0" lvl="0" indent="0" algn="ctr" defTabSz="3200400">
            <a:lnSpc>
              <a:spcPct val="90000"/>
            </a:lnSpc>
            <a:spcBef>
              <a:spcPct val="0"/>
            </a:spcBef>
            <a:spcAft>
              <a:spcPct val="35000"/>
            </a:spcAft>
            <a:buNone/>
          </a:pPr>
          <a:endParaRPr lang="en-CA" sz="7200" b="0" kern="1200" dirty="0"/>
        </a:p>
      </dsp:txBody>
      <dsp:txXfrm>
        <a:off x="2802820" y="1229421"/>
        <a:ext cx="212531" cy="146750"/>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2.vml.rels><?xml version="1.0" encoding="UTF-8" standalone="yes"?>
<Relationships xmlns="http://schemas.openxmlformats.org/package/2006/relationships"><Relationship Id="rId2" Type="http://schemas.microsoft.com/office/2007/relationships/hdphoto" Target="../media/hdphoto4.wdp"/><Relationship Id="rId1" Type="http://schemas.openxmlformats.org/officeDocument/2006/relationships/image" Target="../media/image3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6902EB-A343-4799-94A4-964954765647}" type="datetimeFigureOut">
              <a:rPr lang="en-CA" smtClean="0"/>
              <a:t>2022-05-16</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544BA9-11CB-4E36-932D-0F89AF3422C2}" type="slidenum">
              <a:rPr lang="en-CA" smtClean="0"/>
              <a:t>‹#›</a:t>
            </a:fld>
            <a:endParaRPr lang="en-CA"/>
          </a:p>
        </p:txBody>
      </p:sp>
    </p:spTree>
    <p:extLst>
      <p:ext uri="{BB962C8B-B14F-4D97-AF65-F5344CB8AC3E}">
        <p14:creationId xmlns:p14="http://schemas.microsoft.com/office/powerpoint/2010/main" val="33945785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9BAFD-0AFE-FC47-B839-C833EEBF7E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86949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3600" dirty="0"/>
              <a:t>GCworkplace &amp; ACTIVITY BASED WORKING </a:t>
            </a:r>
          </a:p>
          <a:p>
            <a:r>
              <a:rPr lang="en-CA" sz="3600" dirty="0"/>
              <a:t>This workplace solution is about allowing occupants to untether from a fixed point and choose the optimal setting for their work activities throughout the day. It provides far greater flexibility in where and how an employee chooses to work – and in doing so, promotes collaboration, productivity and efficiency. A flexible workplace provides the infrastructure to allow occupants to move fluidly from one activity to another</a:t>
            </a:r>
          </a:p>
          <a:p>
            <a:endParaRPr lang="en-CA" sz="3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4800" dirty="0"/>
              <a:t>The GCworkplace </a:t>
            </a:r>
            <a:r>
              <a:rPr lang="en-CA" sz="4800" b="1" dirty="0"/>
              <a:t>Activity Profiles </a:t>
            </a:r>
            <a:r>
              <a:rPr lang="en-CA" sz="4800" dirty="0"/>
              <a:t>provide three models for workpoint distributions based on different interaction profiles between employees: The Autonomous, Balanced and Interactive Profile. These profiles demonstrate how the GCworkplace design concept can be adapted to different work environment based on the types of activities, typical duration and frequency, patterns of interaction within and among teams, workstyles and overall functional and technical requirements. The GCworkplace Activity Profiles also take into account varying levels of mobility, both internally and externally.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48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6000" b="1" i="0" u="none" strike="noStrike" kern="1200" cap="none" spc="0" normalizeH="0" baseline="0" noProof="0" dirty="0">
                <a:ln>
                  <a:noFill/>
                </a:ln>
                <a:solidFill>
                  <a:srgbClr val="000000"/>
                </a:solidFill>
                <a:effectLst/>
                <a:uLnTx/>
                <a:uFillTx/>
                <a:latin typeface="Calibri"/>
                <a:ea typeface="+mn-ea"/>
                <a:cs typeface="+mn-cs"/>
              </a:rPr>
              <a:t>Workpoint Distribution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4800" b="0" i="0" u="none" strike="noStrike" kern="1200" cap="none" spc="0" normalizeH="0" baseline="0" noProof="0" dirty="0">
                <a:ln>
                  <a:noFill/>
                </a:ln>
                <a:solidFill>
                  <a:srgbClr val="000000"/>
                </a:solidFill>
                <a:effectLst/>
                <a:uLnTx/>
                <a:uFillTx/>
                <a:latin typeface="Calibri"/>
                <a:ea typeface="+mn-ea"/>
                <a:cs typeface="+mn-cs"/>
              </a:rPr>
              <a:t>Workpoint type quantities can be adjusted – within pre-determined limits to preserve the overall workplace functionality – to reflect each organization’s needs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4800" dirty="0"/>
          </a:p>
          <a:p>
            <a:endParaRPr lang="en-CA" sz="36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9BAFD-0AFE-FC47-B839-C833EEBF7E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69340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USA:</a:t>
            </a:r>
          </a:p>
          <a:p>
            <a:pPr marL="1079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Optimizing use of facilities </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079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Assessing hybrid's impact on local community services</a:t>
            </a:r>
            <a:r>
              <a:rPr kumimoji="0" lang="en-CA"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and </a:t>
            </a:r>
            <a:r>
              <a:rPr kumimoji="0" lang="en-CA"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commuting infrastructure throughout the work week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Scheduling organizational use of the space </a:t>
            </a:r>
          </a:p>
          <a:p>
            <a:endParaRPr lang="en-CA" dirty="0"/>
          </a:p>
          <a:p>
            <a:r>
              <a:rPr lang="en-CA" dirty="0"/>
              <a:t>GB:</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Consolidating and optimizing government’s estate: </a:t>
            </a:r>
            <a:r>
              <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In FY18/19 </a:t>
            </a:r>
            <a:r>
              <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rPr>
              <a:t>30% reduction compared to 2010</a:t>
            </a:r>
            <a:endPar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Supporting productivity through people-centred workplace services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Contributing to net-zero CO</a:t>
            </a:r>
            <a:r>
              <a:rPr kumimoji="0" lang="en-CA" sz="1200" b="0"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en-CA"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through retrofit and </a:t>
            </a:r>
            <a:r>
              <a:rPr kumimoji="0" lang="en-CA"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space reduction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Value for money to taxpayers</a:t>
            </a:r>
          </a:p>
          <a:p>
            <a:endParaRPr lang="en-CA" dirty="0"/>
          </a:p>
          <a:p>
            <a:r>
              <a:rPr lang="en-CA" dirty="0"/>
              <a:t>Australia: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altLang="en-US"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Embracing</a:t>
            </a:r>
            <a:r>
              <a:rPr kumimoji="0" lang="fr-CA"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data and </a:t>
            </a:r>
            <a:r>
              <a:rPr kumimoji="0" lang="fr-CA" altLang="en-US"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evidence-based</a:t>
            </a:r>
            <a:r>
              <a:rPr kumimoji="0" lang="fr-CA"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CA" altLang="en-US"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decision-making</a:t>
            </a:r>
            <a:r>
              <a:rPr kumimoji="0" lang="fr-CA"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CA" altLang="en-US"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technology</a:t>
            </a:r>
            <a:r>
              <a:rPr kumimoji="0" lang="fr-CA"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and flexible </a:t>
            </a:r>
            <a:r>
              <a:rPr kumimoji="0" lang="fr-CA" altLang="en-US"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workforce</a:t>
            </a:r>
            <a:r>
              <a:rPr kumimoji="0" lang="fr-CA"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CA" altLang="en-US"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models</a:t>
            </a:r>
            <a:endParaRPr kumimoji="0" lang="fr-CA"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altLang="en-US"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Facilitating</a:t>
            </a:r>
            <a:r>
              <a:rPr kumimoji="0" lang="fr-CA"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flexible and </a:t>
            </a:r>
            <a:r>
              <a:rPr kumimoji="0" lang="fr-CA" altLang="en-US"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remote</a:t>
            </a:r>
            <a:r>
              <a:rPr kumimoji="0" lang="fr-CA"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CA" altLang="en-US"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working</a:t>
            </a:r>
            <a:r>
              <a:rPr kumimoji="0" lang="fr-CA"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and </a:t>
            </a:r>
            <a:r>
              <a:rPr kumimoji="0" lang="fr-CA" altLang="en-US"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increasing</a:t>
            </a:r>
            <a:r>
              <a:rPr kumimoji="0" lang="fr-CA"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CA" altLang="en-US"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mobility</a:t>
            </a:r>
            <a:r>
              <a:rPr kumimoji="0" lang="fr-CA"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and agility</a:t>
            </a:r>
            <a:endParaRPr kumimoji="0" lang="en-CA"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endParaRPr lang="en-CA" dirty="0"/>
          </a:p>
          <a:p>
            <a:r>
              <a:rPr lang="en-CA" dirty="0"/>
              <a:t>Canada: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prstClr val="black"/>
                </a:solidFill>
                <a:effectLst/>
                <a:uLnTx/>
                <a:uFillTx/>
                <a:latin typeface="Arial"/>
                <a:ea typeface="+mn-ea"/>
                <a:cs typeface="Arial"/>
              </a:rPr>
              <a:t>Federal Public Service has not taken a formal position on future working arrangements</a:t>
            </a:r>
            <a:endParaRPr kumimoji="0" lang="en-CA"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200" b="0" i="0" u="none" strike="noStrike" kern="1200" cap="none" spc="0" normalizeH="0" baseline="0" noProof="0" dirty="0">
                <a:ln>
                  <a:noFill/>
                </a:ln>
                <a:solidFill>
                  <a:srgbClr val="000000"/>
                </a:solidFill>
                <a:effectLst/>
                <a:uLnTx/>
                <a:uFillTx/>
                <a:latin typeface="Arial"/>
                <a:ea typeface="+mn-ea"/>
                <a:cs typeface="Arial"/>
              </a:rPr>
              <a:t>People-centric federal workplace ecosystem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200" b="0" i="0" u="none" strike="noStrike" kern="1200" cap="none" spc="0" normalizeH="0" baseline="0" noProof="0" dirty="0">
                <a:ln>
                  <a:noFill/>
                </a:ln>
                <a:solidFill>
                  <a:srgbClr val="000000"/>
                </a:solidFill>
                <a:effectLst/>
                <a:uLnTx/>
                <a:uFillTx/>
                <a:latin typeface="Arial"/>
                <a:ea typeface="+mn-ea"/>
                <a:cs typeface="Arial"/>
              </a:rPr>
              <a:t>Contributing to net-zero CO</a:t>
            </a:r>
            <a:r>
              <a:rPr kumimoji="0" lang="en-CA" sz="1200" b="0" i="0" u="none" strike="noStrike" kern="1200" cap="none" spc="0" normalizeH="0" baseline="-25000" noProof="0" dirty="0">
                <a:ln>
                  <a:noFill/>
                </a:ln>
                <a:solidFill>
                  <a:srgbClr val="000000"/>
                </a:solidFill>
                <a:effectLst/>
                <a:uLnTx/>
                <a:uFillTx/>
                <a:latin typeface="Arial"/>
                <a:ea typeface="+mn-ea"/>
                <a:cs typeface="Arial"/>
              </a:rPr>
              <a:t>2</a:t>
            </a:r>
            <a:r>
              <a:rPr kumimoji="0" lang="en-CA" sz="1200" b="0" i="0" u="none" strike="noStrike" kern="1200" cap="none" spc="0" normalizeH="0" baseline="0" noProof="0" dirty="0">
                <a:ln>
                  <a:noFill/>
                </a:ln>
                <a:solidFill>
                  <a:srgbClr val="000000"/>
                </a:solidFill>
                <a:effectLst/>
                <a:uLnTx/>
                <a:uFillTx/>
                <a:latin typeface="Arial"/>
                <a:ea typeface="+mn-ea"/>
                <a:cs typeface="Arial"/>
              </a:rPr>
              <a:t> </a:t>
            </a:r>
            <a:endParaRPr kumimoji="0" lang="en-CA"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200" b="0" i="0" u="none" strike="noStrike" kern="1200" cap="none" spc="0" normalizeH="0" baseline="0" noProof="0" dirty="0">
                <a:ln>
                  <a:noFill/>
                </a:ln>
                <a:solidFill>
                  <a:srgbClr val="000000"/>
                </a:solidFill>
                <a:effectLst/>
                <a:uLnTx/>
                <a:uFillTx/>
                <a:latin typeface="Arial"/>
                <a:ea typeface="+mn-ea"/>
                <a:cs typeface="Arial"/>
              </a:rPr>
              <a:t>Fit-for-purpose office portfolio</a:t>
            </a:r>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44BA9-11CB-4E36-932D-0F89AF3422C2}"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46203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USA:</a:t>
            </a:r>
          </a:p>
          <a:p>
            <a:pPr marL="1079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Optimizing use of facilities </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079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Assessing hybrid's impact on local community services</a:t>
            </a:r>
            <a:r>
              <a:rPr kumimoji="0" lang="en-CA"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and </a:t>
            </a:r>
            <a:r>
              <a:rPr kumimoji="0" lang="en-CA"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commuting infrastructure throughout the work week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Scheduling organizational use of the space </a:t>
            </a:r>
          </a:p>
          <a:p>
            <a:endParaRPr lang="en-CA" dirty="0"/>
          </a:p>
          <a:p>
            <a:r>
              <a:rPr lang="en-CA" dirty="0"/>
              <a:t>GB:</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Consolidating and optimizing government’s estate: </a:t>
            </a:r>
            <a:r>
              <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In FY18/19 </a:t>
            </a:r>
            <a:r>
              <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rPr>
              <a:t>30% reduction compared to 2010</a:t>
            </a:r>
            <a:endPar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Supporting productivity through people-centred workplace services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Contributing to net-zero CO</a:t>
            </a:r>
            <a:r>
              <a:rPr kumimoji="0" lang="en-CA" sz="1200" b="0"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en-CA"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through retrofit and </a:t>
            </a:r>
            <a:r>
              <a:rPr kumimoji="0" lang="en-CA"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space reduction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Value for money to taxpayers</a:t>
            </a:r>
          </a:p>
          <a:p>
            <a:endParaRPr lang="en-CA" dirty="0"/>
          </a:p>
          <a:p>
            <a:r>
              <a:rPr lang="en-CA" dirty="0"/>
              <a:t>Australia: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altLang="en-US"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Embracing</a:t>
            </a:r>
            <a:r>
              <a:rPr kumimoji="0" lang="fr-CA"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data and </a:t>
            </a:r>
            <a:r>
              <a:rPr kumimoji="0" lang="fr-CA" altLang="en-US"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evidence-based</a:t>
            </a:r>
            <a:r>
              <a:rPr kumimoji="0" lang="fr-CA"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CA" altLang="en-US"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decision-making</a:t>
            </a:r>
            <a:r>
              <a:rPr kumimoji="0" lang="fr-CA"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CA" altLang="en-US"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technology</a:t>
            </a:r>
            <a:r>
              <a:rPr kumimoji="0" lang="fr-CA"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and flexible </a:t>
            </a:r>
            <a:r>
              <a:rPr kumimoji="0" lang="fr-CA" altLang="en-US"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workforce</a:t>
            </a:r>
            <a:r>
              <a:rPr kumimoji="0" lang="fr-CA"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CA" altLang="en-US"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models</a:t>
            </a:r>
            <a:endParaRPr kumimoji="0" lang="fr-CA"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altLang="en-US"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Facilitating</a:t>
            </a:r>
            <a:r>
              <a:rPr kumimoji="0" lang="fr-CA"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flexible and </a:t>
            </a:r>
            <a:r>
              <a:rPr kumimoji="0" lang="fr-CA" altLang="en-US"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remote</a:t>
            </a:r>
            <a:r>
              <a:rPr kumimoji="0" lang="fr-CA"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CA" altLang="en-US"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working</a:t>
            </a:r>
            <a:r>
              <a:rPr kumimoji="0" lang="fr-CA"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and </a:t>
            </a:r>
            <a:r>
              <a:rPr kumimoji="0" lang="fr-CA" altLang="en-US"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increasing</a:t>
            </a:r>
            <a:r>
              <a:rPr kumimoji="0" lang="fr-CA"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CA" altLang="en-US"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mobility</a:t>
            </a:r>
            <a:r>
              <a:rPr kumimoji="0" lang="fr-CA"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and agility</a:t>
            </a:r>
            <a:endParaRPr kumimoji="0" lang="en-CA"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endParaRPr lang="en-CA" dirty="0"/>
          </a:p>
          <a:p>
            <a:r>
              <a:rPr lang="en-CA" dirty="0"/>
              <a:t>Canada: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prstClr val="black"/>
                </a:solidFill>
                <a:effectLst/>
                <a:uLnTx/>
                <a:uFillTx/>
                <a:latin typeface="Arial"/>
                <a:ea typeface="+mn-ea"/>
                <a:cs typeface="Arial"/>
              </a:rPr>
              <a:t>Federal Public Service has not taken a formal position on future working arrangements</a:t>
            </a:r>
            <a:endParaRPr kumimoji="0" lang="en-CA"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200" b="0" i="0" u="none" strike="noStrike" kern="1200" cap="none" spc="0" normalizeH="0" baseline="0" noProof="0" dirty="0">
                <a:ln>
                  <a:noFill/>
                </a:ln>
                <a:solidFill>
                  <a:srgbClr val="000000"/>
                </a:solidFill>
                <a:effectLst/>
                <a:uLnTx/>
                <a:uFillTx/>
                <a:latin typeface="Arial"/>
                <a:ea typeface="+mn-ea"/>
                <a:cs typeface="Arial"/>
              </a:rPr>
              <a:t>People-centric federal workplace ecosystem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200" b="0" i="0" u="none" strike="noStrike" kern="1200" cap="none" spc="0" normalizeH="0" baseline="0" noProof="0" dirty="0">
                <a:ln>
                  <a:noFill/>
                </a:ln>
                <a:solidFill>
                  <a:srgbClr val="000000"/>
                </a:solidFill>
                <a:effectLst/>
                <a:uLnTx/>
                <a:uFillTx/>
                <a:latin typeface="Arial"/>
                <a:ea typeface="+mn-ea"/>
                <a:cs typeface="Arial"/>
              </a:rPr>
              <a:t>Contributing to net-zero CO</a:t>
            </a:r>
            <a:r>
              <a:rPr kumimoji="0" lang="en-CA" sz="1200" b="0" i="0" u="none" strike="noStrike" kern="1200" cap="none" spc="0" normalizeH="0" baseline="-25000" noProof="0" dirty="0">
                <a:ln>
                  <a:noFill/>
                </a:ln>
                <a:solidFill>
                  <a:srgbClr val="000000"/>
                </a:solidFill>
                <a:effectLst/>
                <a:uLnTx/>
                <a:uFillTx/>
                <a:latin typeface="Arial"/>
                <a:ea typeface="+mn-ea"/>
                <a:cs typeface="Arial"/>
              </a:rPr>
              <a:t>2</a:t>
            </a:r>
            <a:r>
              <a:rPr kumimoji="0" lang="en-CA" sz="1200" b="0" i="0" u="none" strike="noStrike" kern="1200" cap="none" spc="0" normalizeH="0" baseline="0" noProof="0" dirty="0">
                <a:ln>
                  <a:noFill/>
                </a:ln>
                <a:solidFill>
                  <a:srgbClr val="000000"/>
                </a:solidFill>
                <a:effectLst/>
                <a:uLnTx/>
                <a:uFillTx/>
                <a:latin typeface="Arial"/>
                <a:ea typeface="+mn-ea"/>
                <a:cs typeface="Arial"/>
              </a:rPr>
              <a:t> </a:t>
            </a:r>
            <a:endParaRPr kumimoji="0" lang="en-CA"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200" b="0" i="0" u="none" strike="noStrike" kern="1200" cap="none" spc="0" normalizeH="0" baseline="0" noProof="0" dirty="0">
                <a:ln>
                  <a:noFill/>
                </a:ln>
                <a:solidFill>
                  <a:srgbClr val="000000"/>
                </a:solidFill>
                <a:effectLst/>
                <a:uLnTx/>
                <a:uFillTx/>
                <a:latin typeface="Arial"/>
                <a:ea typeface="+mn-ea"/>
                <a:cs typeface="Arial"/>
              </a:rPr>
              <a:t>Fit-for-purpose office portfolio</a:t>
            </a:r>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44BA9-11CB-4E36-932D-0F89AF3422C2}"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21474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000000"/>
                </a:solidFill>
                <a:effectLst/>
                <a:uLnTx/>
                <a:uFillTx/>
                <a:latin typeface="Arial"/>
                <a:ea typeface="+mn-ea"/>
                <a:cs typeface="+mn-cs"/>
              </a:rPr>
              <a:t>Hybrid working reflects the principle that both organizations and employees have options that include </a:t>
            </a:r>
            <a:r>
              <a:rPr kumimoji="0" lang="en-CA" sz="1200" b="1" i="0" u="none" strike="noStrike" kern="1200" cap="none" spc="0" normalizeH="0" baseline="0" noProof="0" dirty="0">
                <a:ln>
                  <a:noFill/>
                </a:ln>
                <a:solidFill>
                  <a:srgbClr val="000000"/>
                </a:solidFill>
                <a:effectLst/>
                <a:uLnTx/>
                <a:uFillTx/>
                <a:latin typeface="Arial"/>
                <a:ea typeface="+mn-ea"/>
                <a:cs typeface="+mn-cs"/>
              </a:rPr>
              <a:t>remote working </a:t>
            </a:r>
            <a:r>
              <a:rPr kumimoji="0" lang="en-CA" sz="1200" b="0" i="0" u="none" strike="noStrike" kern="1200" cap="none" spc="0" normalizeH="0" baseline="0" noProof="0" dirty="0">
                <a:ln>
                  <a:noFill/>
                </a:ln>
                <a:solidFill>
                  <a:srgbClr val="000000"/>
                </a:solidFill>
                <a:effectLst/>
                <a:uLnTx/>
                <a:uFillTx/>
                <a:latin typeface="Arial"/>
                <a:ea typeface="+mn-ea"/>
                <a:cs typeface="+mn-cs"/>
              </a:rPr>
              <a:t>from any location as well as working from a </a:t>
            </a:r>
            <a:r>
              <a:rPr kumimoji="0" lang="en-CA" sz="1200" b="1" i="0" u="none" strike="noStrike" kern="1200" cap="none" spc="0" normalizeH="0" baseline="0" noProof="0" dirty="0">
                <a:ln>
                  <a:noFill/>
                </a:ln>
                <a:solidFill>
                  <a:srgbClr val="000000"/>
                </a:solidFill>
                <a:effectLst/>
                <a:uLnTx/>
                <a:uFillTx/>
                <a:latin typeface="Arial"/>
                <a:ea typeface="+mn-ea"/>
                <a:cs typeface="+mn-cs"/>
              </a:rPr>
              <a:t>physical workplace environment</a:t>
            </a:r>
            <a:r>
              <a:rPr kumimoji="0" lang="en-CA" sz="1200" b="0" i="0" u="none" strike="noStrike" kern="1200" cap="none" spc="0" normalizeH="0" baseline="0" noProof="0" dirty="0">
                <a:ln>
                  <a:noFill/>
                </a:ln>
                <a:solidFill>
                  <a:srgbClr val="000000"/>
                </a:solidFill>
                <a:effectLst/>
                <a:uLnTx/>
                <a:uFillTx/>
                <a:latin typeface="Arial"/>
                <a:ea typeface="+mn-ea"/>
                <a:cs typeface="+mn-cs"/>
              </a:rPr>
              <a:t>. </a:t>
            </a:r>
          </a:p>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E4FE8C-1AEA-4776-B852-98891ADF46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77011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10000"/>
              </a:lnSpc>
              <a:buFont typeface="Arial" panose="020B0604020202020204" pitchFamily="34" charset="0"/>
              <a:buChar char="•"/>
            </a:pPr>
            <a:r>
              <a:rPr lang="en-CA" dirty="0">
                <a:cs typeface="Arial" panose="020B0604020202020204" pitchFamily="34" charset="0"/>
              </a:rPr>
              <a:t>Shared workplace where GC employees from </a:t>
            </a:r>
            <a:r>
              <a:rPr lang="en-CA" b="1" dirty="0">
                <a:cs typeface="Arial" panose="020B0604020202020204" pitchFamily="34" charset="0"/>
              </a:rPr>
              <a:t>multiple departments </a:t>
            </a:r>
            <a:r>
              <a:rPr lang="en-CA" dirty="0">
                <a:cs typeface="Arial" panose="020B0604020202020204" pitchFamily="34" charset="0"/>
              </a:rPr>
              <a:t>may work as an alternative to their homes or to their usual central workplace locations, or as a touchdown point between meetings.</a:t>
            </a:r>
          </a:p>
          <a:p>
            <a:pPr marL="285750" indent="-285750">
              <a:lnSpc>
                <a:spcPct val="110000"/>
              </a:lnSpc>
              <a:buFont typeface="Arial" panose="020B0604020202020204" pitchFamily="34" charset="0"/>
              <a:buChar char="•"/>
            </a:pPr>
            <a:r>
              <a:rPr lang="en-CA" b="1" dirty="0">
                <a:cs typeface="Arial" panose="020B0604020202020204" pitchFamily="34" charset="0"/>
              </a:rPr>
              <a:t>Accessible workplaces</a:t>
            </a:r>
            <a:r>
              <a:rPr lang="en-CA" dirty="0">
                <a:cs typeface="Arial" panose="020B0604020202020204" pitchFamily="34" charset="0"/>
              </a:rPr>
              <a:t> that meet the security, workplace safety, ergonomic and connectivity needs of GC employees. </a:t>
            </a:r>
          </a:p>
          <a:p>
            <a:pPr marL="285750" indent="-285750">
              <a:lnSpc>
                <a:spcPct val="110000"/>
              </a:lnSpc>
              <a:buFont typeface="Arial" panose="020B0604020202020204" pitchFamily="34" charset="0"/>
              <a:buChar char="•"/>
            </a:pPr>
            <a:r>
              <a:rPr lang="en-CA" dirty="0">
                <a:cs typeface="Arial" panose="020B0604020202020204" pitchFamily="34" charset="0"/>
              </a:rPr>
              <a:t>Leveraging the </a:t>
            </a:r>
            <a:r>
              <a:rPr lang="en-CA" b="1" dirty="0" err="1">
                <a:cs typeface="Arial" panose="020B0604020202020204" pitchFamily="34" charset="0"/>
              </a:rPr>
              <a:t>OneGC</a:t>
            </a:r>
            <a:r>
              <a:rPr lang="en-CA" dirty="0">
                <a:cs typeface="Arial" panose="020B0604020202020204" pitchFamily="34" charset="0"/>
              </a:rPr>
              <a:t> model to go beyond shared space and act as a driver for shared ideas, reducing silos and supporting the flexible workplace of the future. </a:t>
            </a:r>
          </a:p>
          <a:p>
            <a:pPr marL="285750" marR="0" lvl="0" indent="-28575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lang="fr-CA" b="0" dirty="0">
                <a:solidFill>
                  <a:srgbClr val="FF0000"/>
                </a:solidFill>
              </a:rPr>
              <a:t>*</a:t>
            </a:r>
            <a:r>
              <a:rPr lang="fr-CA" b="0" dirty="0" err="1">
                <a:solidFill>
                  <a:srgbClr val="FF0000"/>
                </a:solidFill>
              </a:rPr>
              <a:t>under</a:t>
            </a:r>
            <a:r>
              <a:rPr lang="fr-CA" b="0" dirty="0">
                <a:solidFill>
                  <a:srgbClr val="FF0000"/>
                </a:solidFill>
              </a:rPr>
              <a:t> a budget </a:t>
            </a:r>
            <a:r>
              <a:rPr lang="fr-CA" b="0" dirty="0" err="1">
                <a:solidFill>
                  <a:srgbClr val="FF0000"/>
                </a:solidFill>
              </a:rPr>
              <a:t>ask</a:t>
            </a:r>
            <a:r>
              <a:rPr lang="fr-CA" b="0" dirty="0">
                <a:solidFill>
                  <a:srgbClr val="FF0000"/>
                </a:solidFill>
              </a:rPr>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E4FE8C-1AEA-4776-B852-98891ADF46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88396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000000"/>
                </a:solidFill>
                <a:effectLst/>
                <a:uLnTx/>
                <a:uFillTx/>
                <a:latin typeface="Arial"/>
                <a:ea typeface="+mn-ea"/>
                <a:cs typeface="+mn-cs"/>
              </a:rPr>
              <a:t>Hybrid working reflects the principle that both organizations and employees have options that include </a:t>
            </a:r>
            <a:r>
              <a:rPr kumimoji="0" lang="en-CA" sz="1200" b="1" i="0" u="none" strike="noStrike" kern="1200" cap="none" spc="0" normalizeH="0" baseline="0" noProof="0" dirty="0">
                <a:ln>
                  <a:noFill/>
                </a:ln>
                <a:solidFill>
                  <a:srgbClr val="000000"/>
                </a:solidFill>
                <a:effectLst/>
                <a:uLnTx/>
                <a:uFillTx/>
                <a:latin typeface="Arial"/>
                <a:ea typeface="+mn-ea"/>
                <a:cs typeface="+mn-cs"/>
              </a:rPr>
              <a:t>remote working </a:t>
            </a:r>
            <a:r>
              <a:rPr kumimoji="0" lang="en-CA" sz="1200" b="0" i="0" u="none" strike="noStrike" kern="1200" cap="none" spc="0" normalizeH="0" baseline="0" noProof="0" dirty="0">
                <a:ln>
                  <a:noFill/>
                </a:ln>
                <a:solidFill>
                  <a:srgbClr val="000000"/>
                </a:solidFill>
                <a:effectLst/>
                <a:uLnTx/>
                <a:uFillTx/>
                <a:latin typeface="Arial"/>
                <a:ea typeface="+mn-ea"/>
                <a:cs typeface="+mn-cs"/>
              </a:rPr>
              <a:t>from any location as well as working from a </a:t>
            </a:r>
            <a:r>
              <a:rPr kumimoji="0" lang="en-CA" sz="1200" b="1" i="0" u="none" strike="noStrike" kern="1200" cap="none" spc="0" normalizeH="0" baseline="0" noProof="0" dirty="0">
                <a:ln>
                  <a:noFill/>
                </a:ln>
                <a:solidFill>
                  <a:srgbClr val="000000"/>
                </a:solidFill>
                <a:effectLst/>
                <a:uLnTx/>
                <a:uFillTx/>
                <a:latin typeface="Arial"/>
                <a:ea typeface="+mn-ea"/>
                <a:cs typeface="+mn-cs"/>
              </a:rPr>
              <a:t>physical workplace environment</a:t>
            </a:r>
            <a:r>
              <a:rPr kumimoji="0" lang="en-CA" sz="1200" b="0" i="0" u="none" strike="noStrike" kern="1200" cap="none" spc="0" normalizeH="0" baseline="0" noProof="0" dirty="0">
                <a:ln>
                  <a:noFill/>
                </a:ln>
                <a:solidFill>
                  <a:srgbClr val="000000"/>
                </a:solidFill>
                <a:effectLst/>
                <a:uLnTx/>
                <a:uFillTx/>
                <a:latin typeface="Arial"/>
                <a:ea typeface="+mn-ea"/>
                <a:cs typeface="+mn-cs"/>
              </a:rPr>
              <a:t>. </a:t>
            </a:r>
          </a:p>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E4FE8C-1AEA-4776-B852-98891ADF46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23998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E4FE8C-1AEA-4776-B852-98891ADF46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66653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1450" indent="-171450">
              <a:buFontTx/>
              <a:buChar char="-"/>
            </a:pPr>
            <a:r>
              <a:rPr lang="fr-CA" dirty="0" err="1"/>
              <a:t>GCworkplace</a:t>
            </a:r>
            <a:r>
              <a:rPr lang="fr-CA" dirty="0"/>
              <a:t> Design </a:t>
            </a:r>
            <a:r>
              <a:rPr lang="fr-CA" dirty="0" err="1"/>
              <a:t>is</a:t>
            </a:r>
            <a:r>
              <a:rPr lang="fr-CA" dirty="0"/>
              <a:t> </a:t>
            </a:r>
            <a:r>
              <a:rPr lang="fr-CA" b="1" dirty="0" err="1"/>
              <a:t>inherintly</a:t>
            </a:r>
            <a:r>
              <a:rPr lang="fr-CA" b="1" dirty="0"/>
              <a:t> Accessible</a:t>
            </a:r>
            <a:r>
              <a:rPr lang="fr-CA" b="1" baseline="0" dirty="0"/>
              <a:t> and inclusive </a:t>
            </a:r>
            <a:r>
              <a:rPr lang="fr-CA" baseline="0" dirty="0"/>
              <a:t>as </a:t>
            </a:r>
            <a:r>
              <a:rPr lang="fr-CA" baseline="0" dirty="0" err="1"/>
              <a:t>it</a:t>
            </a:r>
            <a:r>
              <a:rPr lang="fr-CA" baseline="0" dirty="0"/>
              <a:t> </a:t>
            </a:r>
            <a:r>
              <a:rPr lang="fr-CA" baseline="0" dirty="0" err="1"/>
              <a:t>provides</a:t>
            </a:r>
            <a:r>
              <a:rPr lang="fr-CA" baseline="0" dirty="0"/>
              <a:t> </a:t>
            </a:r>
            <a:r>
              <a:rPr lang="fr-CA" baseline="0" dirty="0" err="1"/>
              <a:t>users</a:t>
            </a:r>
            <a:r>
              <a:rPr lang="fr-CA" baseline="0" dirty="0"/>
              <a:t> the </a:t>
            </a:r>
            <a:r>
              <a:rPr lang="fr-CA" baseline="0" dirty="0" err="1"/>
              <a:t>choice</a:t>
            </a:r>
            <a:r>
              <a:rPr lang="fr-CA" baseline="0" dirty="0"/>
              <a:t> to self-select </a:t>
            </a:r>
            <a:r>
              <a:rPr lang="fr-CA" baseline="0" dirty="0" err="1"/>
              <a:t>from</a:t>
            </a:r>
            <a:r>
              <a:rPr lang="fr-CA" baseline="0" dirty="0"/>
              <a:t> a </a:t>
            </a:r>
            <a:r>
              <a:rPr lang="fr-CA" baseline="0" dirty="0" err="1"/>
              <a:t>wide</a:t>
            </a:r>
            <a:r>
              <a:rPr lang="fr-CA" baseline="0" dirty="0"/>
              <a:t> </a:t>
            </a:r>
            <a:r>
              <a:rPr lang="fr-CA" baseline="0" dirty="0" err="1"/>
              <a:t>variety</a:t>
            </a:r>
            <a:r>
              <a:rPr lang="fr-CA" baseline="0" dirty="0"/>
              <a:t> of </a:t>
            </a:r>
            <a:r>
              <a:rPr lang="fr-CA" baseline="0" dirty="0" err="1"/>
              <a:t>fucntional</a:t>
            </a:r>
            <a:r>
              <a:rPr lang="fr-CA" baseline="0" dirty="0"/>
              <a:t> settings, </a:t>
            </a:r>
            <a:r>
              <a:rPr lang="fr-CA" baseline="0" dirty="0" err="1"/>
              <a:t>many</a:t>
            </a:r>
            <a:r>
              <a:rPr lang="fr-CA" baseline="0" dirty="0"/>
              <a:t> </a:t>
            </a:r>
            <a:r>
              <a:rPr lang="fr-CA" baseline="0" dirty="0" err="1"/>
              <a:t>with</a:t>
            </a:r>
            <a:r>
              <a:rPr lang="fr-CA" baseline="0" dirty="0"/>
              <a:t> user </a:t>
            </a:r>
            <a:r>
              <a:rPr lang="fr-CA" baseline="0" dirty="0" err="1"/>
              <a:t>adjustability</a:t>
            </a:r>
            <a:r>
              <a:rPr lang="fr-CA" baseline="0" dirty="0"/>
              <a:t>, </a:t>
            </a:r>
            <a:r>
              <a:rPr lang="fr-CA" baseline="0" dirty="0" err="1"/>
              <a:t>based</a:t>
            </a:r>
            <a:r>
              <a:rPr lang="fr-CA" baseline="0" dirty="0"/>
              <a:t> on </a:t>
            </a:r>
            <a:r>
              <a:rPr lang="fr-CA" baseline="0" dirty="0" err="1"/>
              <a:t>each</a:t>
            </a:r>
            <a:r>
              <a:rPr lang="fr-CA" baseline="0" dirty="0"/>
              <a:t> </a:t>
            </a:r>
            <a:r>
              <a:rPr lang="fr-CA" baseline="0" dirty="0" err="1"/>
              <a:t>person’s</a:t>
            </a:r>
            <a:r>
              <a:rPr lang="fr-CA" baseline="0" dirty="0"/>
              <a:t> </a:t>
            </a:r>
            <a:r>
              <a:rPr lang="fr-CA" baseline="0" dirty="0" err="1"/>
              <a:t>activites</a:t>
            </a:r>
            <a:r>
              <a:rPr lang="fr-CA" baseline="0" dirty="0"/>
              <a:t>, </a:t>
            </a:r>
            <a:r>
              <a:rPr lang="fr-CA" baseline="0" dirty="0" err="1"/>
              <a:t>abilities</a:t>
            </a:r>
            <a:r>
              <a:rPr lang="fr-CA" baseline="0" dirty="0"/>
              <a:t> and </a:t>
            </a:r>
            <a:r>
              <a:rPr lang="fr-CA" baseline="0" dirty="0" err="1"/>
              <a:t>preferences</a:t>
            </a:r>
            <a:r>
              <a:rPr lang="fr-CA" baseline="0" dirty="0"/>
              <a:t>. </a:t>
            </a:r>
          </a:p>
          <a:p>
            <a:pPr marL="171450" indent="-171450">
              <a:buFontTx/>
              <a:buChar char="-"/>
            </a:pPr>
            <a:r>
              <a:rPr lang="fr-CA" baseline="0" dirty="0"/>
              <a:t>Just </a:t>
            </a:r>
            <a:r>
              <a:rPr lang="fr-CA" baseline="0" dirty="0" err="1"/>
              <a:t>because</a:t>
            </a:r>
            <a:r>
              <a:rPr lang="fr-CA" baseline="0" dirty="0"/>
              <a:t> the </a:t>
            </a:r>
            <a:r>
              <a:rPr lang="fr-CA" baseline="0" dirty="0" err="1"/>
              <a:t>workplace</a:t>
            </a:r>
            <a:r>
              <a:rPr lang="fr-CA" baseline="0" dirty="0"/>
              <a:t> </a:t>
            </a:r>
            <a:r>
              <a:rPr lang="fr-CA" baseline="0" dirty="0" err="1"/>
              <a:t>is</a:t>
            </a:r>
            <a:r>
              <a:rPr lang="fr-CA" baseline="0" dirty="0"/>
              <a:t> </a:t>
            </a:r>
            <a:r>
              <a:rPr lang="fr-CA" baseline="0" dirty="0" err="1"/>
              <a:t>now</a:t>
            </a:r>
            <a:r>
              <a:rPr lang="fr-CA" baseline="0" dirty="0"/>
              <a:t> more accessible and inclusive, </a:t>
            </a:r>
            <a:r>
              <a:rPr lang="fr-CA" b="1" baseline="0" dirty="0"/>
              <a:t>DTA </a:t>
            </a:r>
            <a:r>
              <a:rPr lang="fr-CA" b="1" baseline="0" dirty="0" err="1"/>
              <a:t>is</a:t>
            </a:r>
            <a:r>
              <a:rPr lang="fr-CA" b="1" baseline="0" dirty="0"/>
              <a:t> </a:t>
            </a:r>
            <a:r>
              <a:rPr lang="fr-CA" b="1" baseline="0" dirty="0" err="1"/>
              <a:t>still</a:t>
            </a:r>
            <a:r>
              <a:rPr lang="fr-CA" b="1" baseline="0" dirty="0"/>
              <a:t> applicable </a:t>
            </a:r>
            <a:r>
              <a:rPr lang="fr-CA" baseline="0" dirty="0" err="1"/>
              <a:t>when</a:t>
            </a:r>
            <a:r>
              <a:rPr lang="fr-CA" baseline="0" dirty="0"/>
              <a:t> the </a:t>
            </a:r>
            <a:r>
              <a:rPr lang="fr-CA" baseline="0" dirty="0" err="1"/>
              <a:t>workplace</a:t>
            </a:r>
            <a:r>
              <a:rPr lang="fr-CA" baseline="0" dirty="0"/>
              <a:t> </a:t>
            </a:r>
            <a:r>
              <a:rPr lang="fr-CA" baseline="0" dirty="0" err="1"/>
              <a:t>does</a:t>
            </a:r>
            <a:r>
              <a:rPr lang="fr-CA" baseline="0" dirty="0"/>
              <a:t> not support an </a:t>
            </a:r>
            <a:r>
              <a:rPr lang="fr-CA" baseline="0" dirty="0" err="1"/>
              <a:t>employee’s</a:t>
            </a:r>
            <a:r>
              <a:rPr lang="fr-CA" baseline="0" dirty="0"/>
              <a:t> </a:t>
            </a:r>
            <a:r>
              <a:rPr lang="fr-CA" baseline="0" dirty="0" err="1"/>
              <a:t>specific</a:t>
            </a:r>
            <a:r>
              <a:rPr lang="fr-CA" baseline="0" dirty="0"/>
              <a:t> </a:t>
            </a:r>
            <a:r>
              <a:rPr lang="fr-CA" baseline="0" dirty="0" err="1"/>
              <a:t>needs</a:t>
            </a:r>
            <a:r>
              <a:rPr lang="fr-CA" baseline="0" dirty="0"/>
              <a:t> </a:t>
            </a:r>
            <a:endParaRPr lang="en-CA"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9BAFD-0AFE-FC47-B839-C833EEBF7E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891091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9BAFD-0AFE-FC47-B839-C833EEBF7E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96596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9BAFD-0AFE-FC47-B839-C833EEBF7E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8555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62D1047-00BE-49D8-9408-B9DDF5297453}"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406029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9BAFD-0AFE-FC47-B839-C833EEBF7E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91337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9BAFD-0AFE-FC47-B839-C833EEBF7E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4540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9BAFD-0AFE-FC47-B839-C833EEBF7E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76423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9BAFD-0AFE-FC47-B839-C833EEBF7E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60598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9BAFD-0AFE-FC47-B839-C833EEBF7E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18637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9BAFD-0AFE-FC47-B839-C833EEBF7E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31082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CA" sz="1800" b="1" dirty="0">
                <a:effectLst/>
                <a:latin typeface="Calibri" panose="020F0502020204030204" pitchFamily="34" charset="0"/>
                <a:ea typeface="Calibri" panose="020F0502020204030204" pitchFamily="34" charset="0"/>
                <a:cs typeface="Times New Roman" panose="02020603050405020304" pitchFamily="18" charset="0"/>
              </a:rPr>
              <a:t>Demonstrating active and visible leadership </a:t>
            </a:r>
            <a:r>
              <a:rPr lang="en-CA" sz="1800" dirty="0">
                <a:effectLst/>
                <a:latin typeface="Calibri" panose="020F0502020204030204" pitchFamily="34" charset="0"/>
                <a:ea typeface="Calibri" panose="020F0502020204030204" pitchFamily="34" charset="0"/>
                <a:cs typeface="Times New Roman" panose="02020603050405020304" pitchFamily="18" charset="0"/>
              </a:rPr>
              <a:t>(champions and ambassadors) supporting the vision throughout the life of the change initiative.</a:t>
            </a:r>
          </a:p>
          <a:p>
            <a:pPr marL="0" marR="0">
              <a:lnSpc>
                <a:spcPct val="107000"/>
              </a:lnSpc>
              <a:spcBef>
                <a:spcPts val="0"/>
              </a:spcBef>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Establishing leadership and </a:t>
            </a:r>
            <a:r>
              <a:rPr lang="en-CA" sz="1800" b="1" dirty="0">
                <a:effectLst/>
                <a:latin typeface="Calibri" panose="020F0502020204030204" pitchFamily="34" charset="0"/>
                <a:ea typeface="Calibri" panose="020F0502020204030204" pitchFamily="34" charset="0"/>
                <a:cs typeface="Times New Roman" panose="02020603050405020304" pitchFamily="18" charset="0"/>
              </a:rPr>
              <a:t>governance</a:t>
            </a:r>
            <a:r>
              <a:rPr lang="en-CA" sz="1800" dirty="0">
                <a:effectLst/>
                <a:latin typeface="Calibri" panose="020F0502020204030204" pitchFamily="34" charset="0"/>
                <a:ea typeface="Calibri" panose="020F0502020204030204" pitchFamily="34" charset="0"/>
                <a:cs typeface="Times New Roman" panose="02020603050405020304" pitchFamily="18" charset="0"/>
              </a:rPr>
              <a:t> to develop and manage your workplace strategy.</a:t>
            </a:r>
          </a:p>
          <a:p>
            <a:pPr marL="0" marR="0">
              <a:lnSpc>
                <a:spcPct val="107000"/>
              </a:lnSpc>
              <a:spcBef>
                <a:spcPts val="0"/>
              </a:spcBef>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Clearly articulating a </a:t>
            </a:r>
            <a:r>
              <a:rPr lang="en-CA" sz="1800" b="1" dirty="0">
                <a:effectLst/>
                <a:latin typeface="Calibri" panose="020F0502020204030204" pitchFamily="34" charset="0"/>
                <a:ea typeface="Calibri" panose="020F0502020204030204" pitchFamily="34" charset="0"/>
                <a:cs typeface="Times New Roman" panose="02020603050405020304" pitchFamily="18" charset="0"/>
              </a:rPr>
              <a:t>vision</a:t>
            </a:r>
            <a:r>
              <a:rPr lang="en-CA" sz="1800" dirty="0">
                <a:effectLst/>
                <a:latin typeface="Calibri" panose="020F0502020204030204" pitchFamily="34" charset="0"/>
                <a:ea typeface="Calibri" panose="020F0502020204030204" pitchFamily="34" charset="0"/>
                <a:cs typeface="Times New Roman" panose="02020603050405020304" pitchFamily="18" charset="0"/>
              </a:rPr>
              <a:t> for the workplace that is aligned to the GCworkplace vision.</a:t>
            </a:r>
          </a:p>
          <a:p>
            <a:pPr marL="0" marR="0">
              <a:lnSpc>
                <a:spcPct val="107000"/>
              </a:lnSpc>
              <a:spcBef>
                <a:spcPts val="0"/>
              </a:spcBef>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CA" sz="1800" b="1" dirty="0">
                <a:effectLst/>
                <a:latin typeface="Calibri" panose="020F0502020204030204" pitchFamily="34" charset="0"/>
                <a:ea typeface="Calibri" panose="020F0502020204030204" pitchFamily="34" charset="0"/>
                <a:cs typeface="Times New Roman" panose="02020603050405020304" pitchFamily="18" charset="0"/>
              </a:rPr>
              <a:t>Engaging employees </a:t>
            </a:r>
            <a:r>
              <a:rPr lang="en-CA" sz="1800" dirty="0">
                <a:effectLst/>
                <a:latin typeface="Calibri" panose="020F0502020204030204" pitchFamily="34" charset="0"/>
                <a:ea typeface="Calibri" panose="020F0502020204030204" pitchFamily="34" charset="0"/>
                <a:cs typeface="Times New Roman" panose="02020603050405020304" pitchFamily="18" charset="0"/>
              </a:rPr>
              <a:t>of all levels by way of activities, meaningful consultations and discussions on the issues that matter most. </a:t>
            </a:r>
          </a:p>
          <a:p>
            <a:pPr marL="0" marR="0">
              <a:lnSpc>
                <a:spcPct val="107000"/>
              </a:lnSpc>
              <a:spcBef>
                <a:spcPts val="0"/>
              </a:spcBef>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CA" sz="1800" b="1" dirty="0">
                <a:effectLst/>
                <a:latin typeface="Calibri" panose="020F0502020204030204" pitchFamily="34" charset="0"/>
                <a:ea typeface="Calibri" panose="020F0502020204030204" pitchFamily="34" charset="0"/>
                <a:cs typeface="Times New Roman" panose="02020603050405020304" pitchFamily="18" charset="0"/>
              </a:rPr>
              <a:t>Empowering and equipping managers </a:t>
            </a:r>
            <a:r>
              <a:rPr lang="en-CA" sz="1800" dirty="0">
                <a:effectLst/>
                <a:latin typeface="Calibri" panose="020F0502020204030204" pitchFamily="34" charset="0"/>
                <a:ea typeface="Calibri" panose="020F0502020204030204" pitchFamily="34" charset="0"/>
                <a:cs typeface="Times New Roman" panose="02020603050405020304" pitchFamily="18" charset="0"/>
              </a:rPr>
              <a:t>and supervisors to support their employees through the change.</a:t>
            </a:r>
          </a:p>
          <a:p>
            <a:pPr marL="0" marR="0">
              <a:lnSpc>
                <a:spcPct val="107000"/>
              </a:lnSpc>
              <a:spcBef>
                <a:spcPts val="0"/>
              </a:spcBef>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Creating opportunities to </a:t>
            </a:r>
            <a:r>
              <a:rPr lang="en-CA" sz="1800" b="1" dirty="0">
                <a:effectLst/>
                <a:latin typeface="Calibri" panose="020F0502020204030204" pitchFamily="34" charset="0"/>
                <a:ea typeface="Calibri" panose="020F0502020204030204" pitchFamily="34" charset="0"/>
                <a:cs typeface="Times New Roman" panose="02020603050405020304" pitchFamily="18" charset="0"/>
              </a:rPr>
              <a:t>experience the change </a:t>
            </a:r>
            <a:r>
              <a:rPr lang="en-CA" sz="1800" dirty="0">
                <a:effectLst/>
                <a:latin typeface="Calibri" panose="020F0502020204030204" pitchFamily="34" charset="0"/>
                <a:ea typeface="Calibri" panose="020F0502020204030204" pitchFamily="34" charset="0"/>
                <a:cs typeface="Times New Roman" panose="02020603050405020304" pitchFamily="18" charset="0"/>
              </a:rPr>
              <a:t>through pilots and demonstration spaces: seeing is believing, experiencing is knowing.</a:t>
            </a:r>
          </a:p>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51982-54BC-4306-9E12-F9F79E24FB95}"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54000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CA" b="1" noProof="0" dirty="0">
                <a:cs typeface="Arial" panose="020B0604020202020204" pitchFamily="34" charset="0"/>
              </a:rPr>
              <a:t>Change management starts when a change has been</a:t>
            </a:r>
            <a:r>
              <a:rPr lang="en-CA" b="1" baseline="0" noProof="0" dirty="0">
                <a:cs typeface="Arial" panose="020B0604020202020204" pitchFamily="34" charset="0"/>
              </a:rPr>
              <a:t> defined (in order to MANAGE a change, there needs to BE a change)</a:t>
            </a:r>
            <a:endParaRPr lang="en-CA" noProof="0" dirty="0"/>
          </a:p>
          <a:p>
            <a:endParaRPr lang="en-CA" noProof="0" dirty="0"/>
          </a:p>
          <a:p>
            <a:r>
              <a:rPr lang="en-CA" noProof="0" dirty="0"/>
              <a:t>Here’s</a:t>
            </a:r>
            <a:r>
              <a:rPr lang="en-CA" baseline="0" noProof="0" dirty="0"/>
              <a:t> a quick view of the approach proposed by the PSPC Workplace Change Management National Centre of Expertise</a:t>
            </a:r>
            <a:r>
              <a:rPr lang="fr-CA" baseline="0" noProof="0" dirty="0"/>
              <a:t>:</a:t>
            </a:r>
            <a:endParaRPr lang="en-CA" noProof="0" dirty="0"/>
          </a:p>
          <a:p>
            <a:endParaRPr lang="en-CA"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solidFill>
                  <a:srgbClr val="000000"/>
                </a:solidFill>
                <a:cs typeface="Arial" panose="020B0604020202020204" pitchFamily="34" charset="0"/>
              </a:rPr>
              <a:t>Change needs to be defined, typically a decision made by senior management. </a:t>
            </a:r>
            <a:r>
              <a:rPr lang="en-CA" noProof="0" dirty="0"/>
              <a:t>By adopting GCworkplace, your organization has decided to change the way</a:t>
            </a:r>
            <a:r>
              <a:rPr lang="en-CA" baseline="0" noProof="0" dirty="0"/>
              <a:t> it works and uses its workspace. But what does that mean specifically for your organization? What other changes will this bring about? T</a:t>
            </a:r>
            <a:r>
              <a:rPr lang="en-US" sz="1200" baseline="0" dirty="0" err="1">
                <a:solidFill>
                  <a:srgbClr val="000000"/>
                </a:solidFill>
                <a:cs typeface="Arial" panose="020B0604020202020204" pitchFamily="34" charset="0"/>
              </a:rPr>
              <a:t>hese</a:t>
            </a:r>
            <a:r>
              <a:rPr lang="en-US" sz="1200" baseline="0" dirty="0">
                <a:solidFill>
                  <a:srgbClr val="000000"/>
                </a:solidFill>
                <a:cs typeface="Arial" panose="020B0604020202020204" pitchFamily="34" charset="0"/>
              </a:rPr>
              <a:t> become your “inputs”. </a:t>
            </a:r>
          </a:p>
          <a:p>
            <a:pPr marL="228600" indent="-228600">
              <a:buAutoNum type="arabicPeriod"/>
            </a:pPr>
            <a:endParaRPr lang="en-US" sz="1200" baseline="0" dirty="0">
              <a:solidFill>
                <a:srgbClr val="000000"/>
              </a:solidFill>
              <a:cs typeface="Arial" panose="020B0604020202020204" pitchFamily="34" charset="0"/>
            </a:endParaRPr>
          </a:p>
          <a:p>
            <a:pPr marL="0" indent="0">
              <a:buNone/>
            </a:pPr>
            <a:r>
              <a:rPr lang="en-US" sz="1200" baseline="0" dirty="0">
                <a:solidFill>
                  <a:srgbClr val="000000"/>
                </a:solidFill>
                <a:cs typeface="Arial" panose="020B0604020202020204" pitchFamily="34" charset="0"/>
              </a:rPr>
              <a:t>These changes require employees to adopt new behaviours -&gt; this is where you need a change management approach (pictured in the center) that our Workplace Change Management National Centre of Expertise can provide assistance and support with. This approach, along with tools, templates and best practices in workplace change management can be found in their Workplace Change Management Playbook – available on </a:t>
            </a:r>
            <a:r>
              <a:rPr lang="en-US" sz="1200" baseline="0" dirty="0" err="1">
                <a:solidFill>
                  <a:srgbClr val="000000"/>
                </a:solidFill>
                <a:cs typeface="Arial" panose="020B0604020202020204" pitchFamily="34" charset="0"/>
              </a:rPr>
              <a:t>GCpedia</a:t>
            </a:r>
            <a:r>
              <a:rPr lang="en-US" sz="1200" baseline="0" dirty="0">
                <a:solidFill>
                  <a:srgbClr val="000000"/>
                </a:solidFill>
                <a:cs typeface="Arial" panose="020B0604020202020204" pitchFamily="34" charset="0"/>
              </a:rPr>
              <a:t>.</a:t>
            </a:r>
          </a:p>
          <a:p>
            <a:pPr marL="0" indent="0">
              <a:buNone/>
            </a:pPr>
            <a:endParaRPr lang="en-US" sz="1200" baseline="0" dirty="0">
              <a:solidFill>
                <a:srgbClr val="000000"/>
              </a:solidFill>
              <a:cs typeface="Arial" panose="020B0604020202020204" pitchFamily="34" charset="0"/>
            </a:endParaRPr>
          </a:p>
          <a:p>
            <a:pPr marL="0" indent="0">
              <a:buNone/>
            </a:pPr>
            <a:r>
              <a:rPr lang="en-US" sz="1200" baseline="0" dirty="0">
                <a:solidFill>
                  <a:srgbClr val="000000"/>
                </a:solidFill>
                <a:cs typeface="Arial" panose="020B0604020202020204" pitchFamily="34" charset="0"/>
              </a:rPr>
              <a:t>Finally, you know you’ve been successful at managing change when employees adopt the change, realize the solution and become proficient with new processes and tools. These are the change management “outputs”.</a:t>
            </a:r>
          </a:p>
          <a:p>
            <a:pPr marL="0" indent="0">
              <a:buNone/>
            </a:pPr>
            <a:endParaRPr lang="en-US" sz="1200" baseline="0" dirty="0">
              <a:solidFill>
                <a:srgbClr val="000000"/>
              </a:solidFill>
              <a:cs typeface="Arial" panose="020B0604020202020204" pitchFamily="34" charset="0"/>
            </a:endParaRPr>
          </a:p>
          <a:p>
            <a:pPr marL="0" indent="0">
              <a:buNone/>
            </a:pPr>
            <a:endParaRPr lang="en-US" sz="1200" baseline="0" dirty="0">
              <a:solidFill>
                <a:srgbClr val="000000"/>
              </a:solidFill>
              <a:cs typeface="Arial" panose="020B0604020202020204" pitchFamily="34" charset="0"/>
            </a:endParaRPr>
          </a:p>
          <a:p>
            <a:pPr marL="0" indent="0">
              <a:buNone/>
            </a:pPr>
            <a:r>
              <a:rPr lang="en-US" sz="1200" baseline="0" dirty="0">
                <a:solidFill>
                  <a:srgbClr val="000000"/>
                </a:solidFill>
                <a:cs typeface="Arial" panose="020B0604020202020204" pitchFamily="34" charset="0"/>
              </a:rPr>
              <a:t>Now, has your organization defined the change? </a:t>
            </a:r>
          </a:p>
          <a:p>
            <a:pPr marL="0" indent="0">
              <a:buNone/>
            </a:pPr>
            <a:endParaRPr lang="en-US" sz="1200" baseline="0" dirty="0">
              <a:solidFill>
                <a:srgbClr val="000000"/>
              </a:solidFill>
              <a:cs typeface="Arial" panose="020B0604020202020204" pitchFamily="34" charset="0"/>
            </a:endParaRPr>
          </a:p>
          <a:p>
            <a:pPr marL="0" indent="0">
              <a:buNone/>
            </a:pPr>
            <a:r>
              <a:rPr lang="en-US" sz="1200" b="1" baseline="0" dirty="0">
                <a:solidFill>
                  <a:srgbClr val="000000"/>
                </a:solidFill>
                <a:cs typeface="Arial" panose="020B0604020202020204" pitchFamily="34" charset="0"/>
              </a:rPr>
              <a:t>No</a:t>
            </a:r>
            <a:r>
              <a:rPr lang="en-US" sz="1200" baseline="0" dirty="0">
                <a:solidFill>
                  <a:srgbClr val="000000"/>
                </a:solidFill>
                <a:cs typeface="Arial" panose="020B0604020202020204" pitchFamily="34" charset="0"/>
              </a:rPr>
              <a:t> – its not too early to think about finding a change management resource </a:t>
            </a:r>
            <a:r>
              <a:rPr lang="en-US" sz="1200" b="1" baseline="0" dirty="0">
                <a:solidFill>
                  <a:srgbClr val="000000"/>
                </a:solidFill>
                <a:cs typeface="Arial" panose="020B0604020202020204" pitchFamily="34" charset="0"/>
              </a:rPr>
              <a:t>[click to next side]</a:t>
            </a:r>
          </a:p>
          <a:p>
            <a:pPr marL="0" indent="0">
              <a:buNone/>
            </a:pPr>
            <a:r>
              <a:rPr lang="en-US" sz="1200" b="1" baseline="0" dirty="0">
                <a:solidFill>
                  <a:srgbClr val="000000"/>
                </a:solidFill>
                <a:cs typeface="Arial" panose="020B0604020202020204" pitchFamily="34" charset="0"/>
              </a:rPr>
              <a:t>Yes</a:t>
            </a:r>
            <a:r>
              <a:rPr lang="en-US" sz="1200" baseline="0" dirty="0">
                <a:solidFill>
                  <a:srgbClr val="000000"/>
                </a:solidFill>
                <a:cs typeface="Arial" panose="020B0604020202020204" pitchFamily="34" charset="0"/>
              </a:rPr>
              <a:t> – Do you have a dedicated change management resource?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solidFill>
                  <a:srgbClr val="000000"/>
                </a:solidFill>
                <a:cs typeface="Arial" panose="020B0604020202020204" pitchFamily="34" charset="0"/>
              </a:rPr>
              <a:t>	</a:t>
            </a:r>
            <a:r>
              <a:rPr lang="en-US" sz="1200" b="1" baseline="0" dirty="0">
                <a:solidFill>
                  <a:srgbClr val="000000"/>
                </a:solidFill>
                <a:cs typeface="Arial" panose="020B0604020202020204" pitchFamily="34" charset="0"/>
              </a:rPr>
              <a:t>Yes</a:t>
            </a:r>
            <a:r>
              <a:rPr lang="en-US" sz="1200" baseline="0" dirty="0">
                <a:solidFill>
                  <a:srgbClr val="000000"/>
                </a:solidFill>
                <a:cs typeface="Arial" panose="020B0604020202020204" pitchFamily="34" charset="0"/>
              </a:rPr>
              <a:t> – Great! I will arrange for a presentation with our change management experts.</a:t>
            </a:r>
            <a:r>
              <a:rPr lang="en-US" sz="1200" b="1" baseline="0" dirty="0">
                <a:solidFill>
                  <a:srgbClr val="000000"/>
                </a:solidFill>
                <a:cs typeface="Arial" panose="020B0604020202020204" pitchFamily="34" charset="0"/>
              </a:rPr>
              <a:t> [no need to show next slide]</a:t>
            </a:r>
            <a:endParaRPr lang="en-US" sz="1200" baseline="0" dirty="0">
              <a:solidFill>
                <a:srgbClr val="000000"/>
              </a:solidFill>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solidFill>
                  <a:srgbClr val="000000"/>
                </a:solidFill>
                <a:cs typeface="Arial" panose="020B0604020202020204" pitchFamily="34" charset="0"/>
              </a:rPr>
              <a:t>	</a:t>
            </a:r>
            <a:r>
              <a:rPr lang="en-US" sz="1200" b="1" baseline="0" dirty="0">
                <a:solidFill>
                  <a:srgbClr val="000000"/>
                </a:solidFill>
                <a:cs typeface="Arial" panose="020B0604020202020204" pitchFamily="34" charset="0"/>
              </a:rPr>
              <a:t>No </a:t>
            </a:r>
            <a:r>
              <a:rPr lang="en-US" sz="1200" baseline="0" dirty="0">
                <a:solidFill>
                  <a:srgbClr val="000000"/>
                </a:solidFill>
                <a:cs typeface="Arial" panose="020B0604020202020204" pitchFamily="34" charset="0"/>
              </a:rPr>
              <a:t>– Let’s look at how we can help </a:t>
            </a:r>
            <a:r>
              <a:rPr lang="en-US" sz="1200" b="1" baseline="0" dirty="0">
                <a:solidFill>
                  <a:srgbClr val="000000"/>
                </a:solidFill>
                <a:cs typeface="Arial" panose="020B0604020202020204" pitchFamily="34" charset="0"/>
              </a:rPr>
              <a:t>[click to next side]</a:t>
            </a:r>
          </a:p>
          <a:p>
            <a:pPr marL="0" indent="0">
              <a:buNone/>
            </a:pPr>
            <a:endParaRPr lang="en-US" sz="1200" baseline="0" dirty="0">
              <a:solidFill>
                <a:srgbClr val="000000"/>
              </a:solidFill>
              <a:cs typeface="Arial" panose="020B0604020202020204" pitchFamily="34" charset="0"/>
            </a:endParaRPr>
          </a:p>
          <a:p>
            <a:endParaRPr lang="en-CA" dirty="0"/>
          </a:p>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9BAFD-0AFE-FC47-B839-C833EEBF7E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26038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CA" b="1" noProof="0" dirty="0">
                <a:cs typeface="Arial" panose="020B0604020202020204" pitchFamily="34" charset="0"/>
              </a:rPr>
              <a:t>Change management starts when a change has been</a:t>
            </a:r>
            <a:r>
              <a:rPr lang="en-CA" b="1" baseline="0" noProof="0" dirty="0">
                <a:cs typeface="Arial" panose="020B0604020202020204" pitchFamily="34" charset="0"/>
              </a:rPr>
              <a:t> defined (in order to MANAGE a change, there needs to BE a change)</a:t>
            </a:r>
            <a:endParaRPr lang="en-CA" noProof="0" dirty="0"/>
          </a:p>
          <a:p>
            <a:endParaRPr lang="en-CA" noProof="0" dirty="0"/>
          </a:p>
          <a:p>
            <a:r>
              <a:rPr lang="en-CA" noProof="0" dirty="0"/>
              <a:t>Here’s</a:t>
            </a:r>
            <a:r>
              <a:rPr lang="en-CA" baseline="0" noProof="0" dirty="0"/>
              <a:t> a quick view of the approach proposed by the PSPC Workplace Change Management National Centre of Expertise</a:t>
            </a:r>
            <a:r>
              <a:rPr lang="fr-CA" baseline="0" noProof="0" dirty="0"/>
              <a:t>:</a:t>
            </a:r>
            <a:endParaRPr lang="en-CA" noProof="0" dirty="0"/>
          </a:p>
          <a:p>
            <a:endParaRPr lang="en-CA"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solidFill>
                  <a:srgbClr val="000000"/>
                </a:solidFill>
                <a:cs typeface="Arial" panose="020B0604020202020204" pitchFamily="34" charset="0"/>
              </a:rPr>
              <a:t>Change needs to be defined, typically a decision made by senior management. </a:t>
            </a:r>
            <a:r>
              <a:rPr lang="en-CA" noProof="0" dirty="0"/>
              <a:t>By adopting GCworkplace, your organization has decided to change the way</a:t>
            </a:r>
            <a:r>
              <a:rPr lang="en-CA" baseline="0" noProof="0" dirty="0"/>
              <a:t> it works and uses its workspace. But what does that mean specifically for your organization? What other changes will this bring about? T</a:t>
            </a:r>
            <a:r>
              <a:rPr lang="en-US" sz="1200" baseline="0" dirty="0" err="1">
                <a:solidFill>
                  <a:srgbClr val="000000"/>
                </a:solidFill>
                <a:cs typeface="Arial" panose="020B0604020202020204" pitchFamily="34" charset="0"/>
              </a:rPr>
              <a:t>hese</a:t>
            </a:r>
            <a:r>
              <a:rPr lang="en-US" sz="1200" baseline="0" dirty="0">
                <a:solidFill>
                  <a:srgbClr val="000000"/>
                </a:solidFill>
                <a:cs typeface="Arial" panose="020B0604020202020204" pitchFamily="34" charset="0"/>
              </a:rPr>
              <a:t> become your “inputs”. </a:t>
            </a:r>
          </a:p>
          <a:p>
            <a:pPr marL="228600" indent="-228600">
              <a:buAutoNum type="arabicPeriod"/>
            </a:pPr>
            <a:endParaRPr lang="en-US" sz="1200" baseline="0" dirty="0">
              <a:solidFill>
                <a:srgbClr val="000000"/>
              </a:solidFill>
              <a:cs typeface="Arial" panose="020B0604020202020204" pitchFamily="34" charset="0"/>
            </a:endParaRPr>
          </a:p>
          <a:p>
            <a:pPr marL="0" indent="0">
              <a:buNone/>
            </a:pPr>
            <a:r>
              <a:rPr lang="en-US" sz="1200" baseline="0" dirty="0">
                <a:solidFill>
                  <a:srgbClr val="000000"/>
                </a:solidFill>
                <a:cs typeface="Arial" panose="020B0604020202020204" pitchFamily="34" charset="0"/>
              </a:rPr>
              <a:t>These changes require employees to adopt new behaviours -&gt; this is where you need a change management approach (pictured in the center) that our Workplace Change Management National Centre of Expertise can provide assistance and support with. This approach, along with tools, templates and best practices in workplace change management can be found in their Workplace Change Management Playbook – available on </a:t>
            </a:r>
            <a:r>
              <a:rPr lang="en-US" sz="1200" baseline="0" dirty="0" err="1">
                <a:solidFill>
                  <a:srgbClr val="000000"/>
                </a:solidFill>
                <a:cs typeface="Arial" panose="020B0604020202020204" pitchFamily="34" charset="0"/>
              </a:rPr>
              <a:t>GCpedia</a:t>
            </a:r>
            <a:r>
              <a:rPr lang="en-US" sz="1200" baseline="0" dirty="0">
                <a:solidFill>
                  <a:srgbClr val="000000"/>
                </a:solidFill>
                <a:cs typeface="Arial" panose="020B0604020202020204" pitchFamily="34" charset="0"/>
              </a:rPr>
              <a:t>.</a:t>
            </a:r>
          </a:p>
          <a:p>
            <a:pPr marL="0" indent="0">
              <a:buNone/>
            </a:pPr>
            <a:endParaRPr lang="en-US" sz="1200" baseline="0" dirty="0">
              <a:solidFill>
                <a:srgbClr val="000000"/>
              </a:solidFill>
              <a:cs typeface="Arial" panose="020B0604020202020204" pitchFamily="34" charset="0"/>
            </a:endParaRPr>
          </a:p>
          <a:p>
            <a:pPr marL="0" indent="0">
              <a:buNone/>
            </a:pPr>
            <a:r>
              <a:rPr lang="en-US" sz="1200" baseline="0" dirty="0">
                <a:solidFill>
                  <a:srgbClr val="000000"/>
                </a:solidFill>
                <a:cs typeface="Arial" panose="020B0604020202020204" pitchFamily="34" charset="0"/>
              </a:rPr>
              <a:t>Finally, you know you’ve been successful at managing change when employees adopt the change, realize the solution and become proficient with new processes and tools. These are the change management “outputs”.</a:t>
            </a:r>
          </a:p>
          <a:p>
            <a:pPr marL="0" indent="0">
              <a:buNone/>
            </a:pPr>
            <a:endParaRPr lang="en-US" sz="1200" baseline="0" dirty="0">
              <a:solidFill>
                <a:srgbClr val="000000"/>
              </a:solidFill>
              <a:cs typeface="Arial" panose="020B0604020202020204" pitchFamily="34" charset="0"/>
            </a:endParaRPr>
          </a:p>
          <a:p>
            <a:pPr marL="0" indent="0">
              <a:buNone/>
            </a:pPr>
            <a:endParaRPr lang="en-US" sz="1200" baseline="0" dirty="0">
              <a:solidFill>
                <a:srgbClr val="000000"/>
              </a:solidFill>
              <a:cs typeface="Arial" panose="020B0604020202020204" pitchFamily="34" charset="0"/>
            </a:endParaRPr>
          </a:p>
          <a:p>
            <a:pPr marL="0" indent="0">
              <a:buNone/>
            </a:pPr>
            <a:r>
              <a:rPr lang="en-US" sz="1200" baseline="0" dirty="0">
                <a:solidFill>
                  <a:srgbClr val="000000"/>
                </a:solidFill>
                <a:cs typeface="Arial" panose="020B0604020202020204" pitchFamily="34" charset="0"/>
              </a:rPr>
              <a:t>Now, has your organization defined the change? </a:t>
            </a:r>
          </a:p>
          <a:p>
            <a:pPr marL="0" indent="0">
              <a:buNone/>
            </a:pPr>
            <a:endParaRPr lang="en-US" sz="1200" baseline="0" dirty="0">
              <a:solidFill>
                <a:srgbClr val="000000"/>
              </a:solidFill>
              <a:cs typeface="Arial" panose="020B0604020202020204" pitchFamily="34" charset="0"/>
            </a:endParaRPr>
          </a:p>
          <a:p>
            <a:pPr marL="0" indent="0">
              <a:buNone/>
            </a:pPr>
            <a:r>
              <a:rPr lang="en-US" sz="1200" b="1" baseline="0" dirty="0">
                <a:solidFill>
                  <a:srgbClr val="000000"/>
                </a:solidFill>
                <a:cs typeface="Arial" panose="020B0604020202020204" pitchFamily="34" charset="0"/>
              </a:rPr>
              <a:t>No</a:t>
            </a:r>
            <a:r>
              <a:rPr lang="en-US" sz="1200" baseline="0" dirty="0">
                <a:solidFill>
                  <a:srgbClr val="000000"/>
                </a:solidFill>
                <a:cs typeface="Arial" panose="020B0604020202020204" pitchFamily="34" charset="0"/>
              </a:rPr>
              <a:t> – its not too early to think about finding a change management resource </a:t>
            </a:r>
            <a:r>
              <a:rPr lang="en-US" sz="1200" b="1" baseline="0" dirty="0">
                <a:solidFill>
                  <a:srgbClr val="000000"/>
                </a:solidFill>
                <a:cs typeface="Arial" panose="020B0604020202020204" pitchFamily="34" charset="0"/>
              </a:rPr>
              <a:t>[click to next side]</a:t>
            </a:r>
          </a:p>
          <a:p>
            <a:pPr marL="0" indent="0">
              <a:buNone/>
            </a:pPr>
            <a:r>
              <a:rPr lang="en-US" sz="1200" b="1" baseline="0" dirty="0">
                <a:solidFill>
                  <a:srgbClr val="000000"/>
                </a:solidFill>
                <a:cs typeface="Arial" panose="020B0604020202020204" pitchFamily="34" charset="0"/>
              </a:rPr>
              <a:t>Yes</a:t>
            </a:r>
            <a:r>
              <a:rPr lang="en-US" sz="1200" baseline="0" dirty="0">
                <a:solidFill>
                  <a:srgbClr val="000000"/>
                </a:solidFill>
                <a:cs typeface="Arial" panose="020B0604020202020204" pitchFamily="34" charset="0"/>
              </a:rPr>
              <a:t> – Do you have a dedicated change management resource?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solidFill>
                  <a:srgbClr val="000000"/>
                </a:solidFill>
                <a:cs typeface="Arial" panose="020B0604020202020204" pitchFamily="34" charset="0"/>
              </a:rPr>
              <a:t>	</a:t>
            </a:r>
            <a:r>
              <a:rPr lang="en-US" sz="1200" b="1" baseline="0" dirty="0">
                <a:solidFill>
                  <a:srgbClr val="000000"/>
                </a:solidFill>
                <a:cs typeface="Arial" panose="020B0604020202020204" pitchFamily="34" charset="0"/>
              </a:rPr>
              <a:t>Yes</a:t>
            </a:r>
            <a:r>
              <a:rPr lang="en-US" sz="1200" baseline="0" dirty="0">
                <a:solidFill>
                  <a:srgbClr val="000000"/>
                </a:solidFill>
                <a:cs typeface="Arial" panose="020B0604020202020204" pitchFamily="34" charset="0"/>
              </a:rPr>
              <a:t> – Great! I will arrange for a presentation with our change management experts.</a:t>
            </a:r>
            <a:r>
              <a:rPr lang="en-US" sz="1200" b="1" baseline="0" dirty="0">
                <a:solidFill>
                  <a:srgbClr val="000000"/>
                </a:solidFill>
                <a:cs typeface="Arial" panose="020B0604020202020204" pitchFamily="34" charset="0"/>
              </a:rPr>
              <a:t> [no need to show next slide]</a:t>
            </a:r>
            <a:endParaRPr lang="en-US" sz="1200" baseline="0" dirty="0">
              <a:solidFill>
                <a:srgbClr val="000000"/>
              </a:solidFill>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solidFill>
                  <a:srgbClr val="000000"/>
                </a:solidFill>
                <a:cs typeface="Arial" panose="020B0604020202020204" pitchFamily="34" charset="0"/>
              </a:rPr>
              <a:t>	</a:t>
            </a:r>
            <a:r>
              <a:rPr lang="en-US" sz="1200" b="1" baseline="0" dirty="0">
                <a:solidFill>
                  <a:srgbClr val="000000"/>
                </a:solidFill>
                <a:cs typeface="Arial" panose="020B0604020202020204" pitchFamily="34" charset="0"/>
              </a:rPr>
              <a:t>No </a:t>
            </a:r>
            <a:r>
              <a:rPr lang="en-US" sz="1200" baseline="0" dirty="0">
                <a:solidFill>
                  <a:srgbClr val="000000"/>
                </a:solidFill>
                <a:cs typeface="Arial" panose="020B0604020202020204" pitchFamily="34" charset="0"/>
              </a:rPr>
              <a:t>– Let’s look at how we can help </a:t>
            </a:r>
            <a:r>
              <a:rPr lang="en-US" sz="1200" b="1" baseline="0" dirty="0">
                <a:solidFill>
                  <a:srgbClr val="000000"/>
                </a:solidFill>
                <a:cs typeface="Arial" panose="020B0604020202020204" pitchFamily="34" charset="0"/>
              </a:rPr>
              <a:t>[click to next side]</a:t>
            </a:r>
          </a:p>
          <a:p>
            <a:pPr marL="0" indent="0">
              <a:buNone/>
            </a:pPr>
            <a:endParaRPr lang="en-US" sz="1200" baseline="0" dirty="0">
              <a:solidFill>
                <a:srgbClr val="000000"/>
              </a:solidFill>
              <a:cs typeface="Arial" panose="020B0604020202020204" pitchFamily="34" charset="0"/>
            </a:endParaRPr>
          </a:p>
          <a:p>
            <a:endParaRPr lang="en-CA" dirty="0"/>
          </a:p>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9BAFD-0AFE-FC47-B839-C833EEBF7E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04599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9BAFD-0AFE-FC47-B839-C833EEBF7E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41638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9BAFD-0AFE-FC47-B839-C833EEBF7E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76423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latin typeface="Calibri"/>
              </a:rPr>
              <a:t>Even in traditional</a:t>
            </a:r>
            <a:r>
              <a:rPr lang="en-CA" dirty="0">
                <a:latin typeface="Calibri"/>
              </a:rPr>
              <a:t>, assigned workplaces, </a:t>
            </a:r>
            <a:r>
              <a:rPr lang="en-CA" dirty="0">
                <a:highlight>
                  <a:srgbClr val="FFB8B8"/>
                </a:highlight>
                <a:latin typeface="Calibri"/>
              </a:rPr>
              <a:t>m</a:t>
            </a:r>
            <a:r>
              <a:rPr lang="en-CA" dirty="0">
                <a:highlight>
                  <a:srgbClr val="FFB8B8"/>
                </a:highlight>
              </a:rPr>
              <a:t>ost spaces are shared</a:t>
            </a:r>
            <a:r>
              <a:rPr lang="en-CA" dirty="0"/>
              <a:t>, which</a:t>
            </a:r>
            <a:r>
              <a:rPr lang="en-CA" dirty="0">
                <a:latin typeface="Calibri"/>
              </a:rPr>
              <a:t> can provide a false sense of security.</a:t>
            </a:r>
          </a:p>
          <a:p>
            <a:endParaRPr lang="en-CA" dirty="0"/>
          </a:p>
        </p:txBody>
      </p:sp>
      <p:sp>
        <p:nvSpPr>
          <p:cNvPr id="4" name="Slide Number Placeholder 3"/>
          <p:cNvSpPr>
            <a:spLocks noGrp="1"/>
          </p:cNvSpPr>
          <p:nvPr>
            <p:ph type="sldNum" sz="quarter" idx="5"/>
          </p:nvPr>
        </p:nvSpPr>
        <p:spPr/>
        <p:txBody>
          <a:bodyPr/>
          <a:lstStyle/>
          <a:p>
            <a:fld id="{03544BA9-11CB-4E36-932D-0F89AF3422C2}" type="slidenum">
              <a:rPr lang="en-CA" smtClean="0"/>
              <a:t>35</a:t>
            </a:fld>
            <a:endParaRPr lang="en-CA"/>
          </a:p>
        </p:txBody>
      </p:sp>
    </p:spTree>
    <p:extLst>
      <p:ext uri="{BB962C8B-B14F-4D97-AF65-F5344CB8AC3E}">
        <p14:creationId xmlns:p14="http://schemas.microsoft.com/office/powerpoint/2010/main" val="2261835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a:defRPr/>
            </a:pPr>
            <a:fld id="{762D1047-00BE-49D8-9408-B9DDF5297453}" type="slidenum">
              <a:rPr lang="en-US" altLang="en-US" smtClean="0"/>
              <a:pPr>
                <a:defRPr/>
              </a:pPr>
              <a:t>4</a:t>
            </a:fld>
            <a:endParaRPr lang="en-US" altLang="en-US" dirty="0"/>
          </a:p>
        </p:txBody>
      </p:sp>
    </p:spTree>
    <p:extLst>
      <p:ext uri="{BB962C8B-B14F-4D97-AF65-F5344CB8AC3E}">
        <p14:creationId xmlns:p14="http://schemas.microsoft.com/office/powerpoint/2010/main" val="1441041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44BA9-11CB-4E36-932D-0F89AF3422C2}"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16294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36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9BAFD-0AFE-FC47-B839-C833EEBF7E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53229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3544BA9-11CB-4E36-932D-0F89AF3422C2}" type="slidenum">
              <a:rPr lang="en-CA" smtClean="0"/>
              <a:t>9</a:t>
            </a:fld>
            <a:endParaRPr lang="en-CA"/>
          </a:p>
        </p:txBody>
      </p:sp>
    </p:spTree>
    <p:extLst>
      <p:ext uri="{BB962C8B-B14F-4D97-AF65-F5344CB8AC3E}">
        <p14:creationId xmlns:p14="http://schemas.microsoft.com/office/powerpoint/2010/main" val="39956412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3600" dirty="0"/>
              <a:t>Varies by </a:t>
            </a:r>
            <a:r>
              <a:rPr lang="fr-CA" sz="3600" dirty="0" err="1"/>
              <a:t>region</a:t>
            </a:r>
            <a:endParaRPr lang="en-CA" sz="36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9BAFD-0AFE-FC47-B839-C833EEBF7E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62676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36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9BAFD-0AFE-FC47-B839-C833EEBF7E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67155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vmlDrawing" Target="../drawings/vmlDrawing2.vml"/><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3.xml"/><Relationship Id="rId1" Type="http://schemas.openxmlformats.org/officeDocument/2006/relationships/vmlDrawing" Target="../drawings/vmlDrawing23.vml"/><Relationship Id="rId5" Type="http://schemas.openxmlformats.org/officeDocument/2006/relationships/image" Target="../media/image1.emf"/><Relationship Id="rId4" Type="http://schemas.openxmlformats.org/officeDocument/2006/relationships/oleObject" Target="../embeddings/oleObject23.bin"/></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4.xml"/><Relationship Id="rId1" Type="http://schemas.openxmlformats.org/officeDocument/2006/relationships/vmlDrawing" Target="../drawings/vmlDrawing24.vml"/><Relationship Id="rId5" Type="http://schemas.openxmlformats.org/officeDocument/2006/relationships/image" Target="../media/image1.emf"/><Relationship Id="rId4" Type="http://schemas.openxmlformats.org/officeDocument/2006/relationships/oleObject" Target="../embeddings/oleObject24.bin"/></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26.xml"/><Relationship Id="rId1" Type="http://schemas.openxmlformats.org/officeDocument/2006/relationships/vmlDrawing" Target="../drawings/vmlDrawing26.vml"/><Relationship Id="rId5" Type="http://schemas.openxmlformats.org/officeDocument/2006/relationships/image" Target="../media/image1.emf"/><Relationship Id="rId4" Type="http://schemas.openxmlformats.org/officeDocument/2006/relationships/oleObject" Target="../embeddings/oleObject26.bin"/></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27.xml"/><Relationship Id="rId1" Type="http://schemas.openxmlformats.org/officeDocument/2006/relationships/vmlDrawing" Target="../drawings/vmlDrawing27.vml"/><Relationship Id="rId5" Type="http://schemas.openxmlformats.org/officeDocument/2006/relationships/image" Target="../media/image1.emf"/><Relationship Id="rId4" Type="http://schemas.openxmlformats.org/officeDocument/2006/relationships/oleObject" Target="../embeddings/oleObject27.bin"/></Relationships>
</file>

<file path=ppt/slideLayouts/_rels/slideLayout116.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28.xml"/><Relationship Id="rId1" Type="http://schemas.openxmlformats.org/officeDocument/2006/relationships/vmlDrawing" Target="../drawings/vmlDrawing28.vml"/><Relationship Id="rId5" Type="http://schemas.openxmlformats.org/officeDocument/2006/relationships/image" Target="../media/image1.emf"/><Relationship Id="rId4" Type="http://schemas.openxmlformats.org/officeDocument/2006/relationships/oleObject" Target="../embeddings/oleObject28.bin"/></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29.xml"/><Relationship Id="rId1" Type="http://schemas.openxmlformats.org/officeDocument/2006/relationships/vmlDrawing" Target="../drawings/vmlDrawing29.vml"/><Relationship Id="rId5" Type="http://schemas.openxmlformats.org/officeDocument/2006/relationships/image" Target="../media/image1.emf"/><Relationship Id="rId4" Type="http://schemas.openxmlformats.org/officeDocument/2006/relationships/oleObject" Target="../embeddings/oleObject29.bin"/></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30.xml"/><Relationship Id="rId1" Type="http://schemas.openxmlformats.org/officeDocument/2006/relationships/vmlDrawing" Target="../drawings/vmlDrawing30.vml"/><Relationship Id="rId5" Type="http://schemas.openxmlformats.org/officeDocument/2006/relationships/image" Target="../media/image1.emf"/><Relationship Id="rId4" Type="http://schemas.openxmlformats.org/officeDocument/2006/relationships/oleObject" Target="../embeddings/oleObject30.bin"/></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vmlDrawing" Target="../drawings/vmlDrawing5.vml"/><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vmlDrawing" Target="../drawings/vmlDrawing6.v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vmlDrawing" Target="../drawings/vmlDrawing8.v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9.xml"/><Relationship Id="rId1" Type="http://schemas.openxmlformats.org/officeDocument/2006/relationships/vmlDrawing" Target="../drawings/vmlDrawing9.vml"/><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0.xml"/><Relationship Id="rId1" Type="http://schemas.openxmlformats.org/officeDocument/2006/relationships/vmlDrawing" Target="../drawings/vmlDrawing10.vml"/><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vmlDrawing" Target="../drawings/vmlDrawing3.vml"/><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1.xml"/><Relationship Id="rId1" Type="http://schemas.openxmlformats.org/officeDocument/2006/relationships/vmlDrawing" Target="../drawings/vmlDrawing11.vml"/><Relationship Id="rId5" Type="http://schemas.openxmlformats.org/officeDocument/2006/relationships/image" Target="../media/image1.emf"/><Relationship Id="rId4" Type="http://schemas.openxmlformats.org/officeDocument/2006/relationships/oleObject" Target="../embeddings/oleObject11.bin"/></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vmlDrawing" Target="../drawings/vmlDrawing4.vml"/><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2.xml"/><Relationship Id="rId1" Type="http://schemas.openxmlformats.org/officeDocument/2006/relationships/vmlDrawing" Target="../drawings/vmlDrawing12.vml"/><Relationship Id="rId5" Type="http://schemas.openxmlformats.org/officeDocument/2006/relationships/image" Target="../media/image1.emf"/><Relationship Id="rId4" Type="http://schemas.openxmlformats.org/officeDocument/2006/relationships/oleObject" Target="../embeddings/oleObject12.bin"/></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4.xml"/><Relationship Id="rId1" Type="http://schemas.openxmlformats.org/officeDocument/2006/relationships/vmlDrawing" Target="../drawings/vmlDrawing14.vml"/><Relationship Id="rId5" Type="http://schemas.openxmlformats.org/officeDocument/2006/relationships/image" Target="../media/image1.emf"/><Relationship Id="rId4" Type="http://schemas.openxmlformats.org/officeDocument/2006/relationships/oleObject" Target="../embeddings/oleObject14.bin"/></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5.xml"/><Relationship Id="rId1" Type="http://schemas.openxmlformats.org/officeDocument/2006/relationships/vmlDrawing" Target="../drawings/vmlDrawing15.vml"/><Relationship Id="rId5" Type="http://schemas.openxmlformats.org/officeDocument/2006/relationships/image" Target="../media/image1.emf"/><Relationship Id="rId4" Type="http://schemas.openxmlformats.org/officeDocument/2006/relationships/oleObject" Target="../embeddings/oleObject15.bin"/></Relationships>
</file>

<file path=ppt/slideLayouts/_rels/slideLayout66.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6.xml"/><Relationship Id="rId1" Type="http://schemas.openxmlformats.org/officeDocument/2006/relationships/vmlDrawing" Target="../drawings/vmlDrawing16.vml"/><Relationship Id="rId5" Type="http://schemas.openxmlformats.org/officeDocument/2006/relationships/image" Target="../media/image1.emf"/><Relationship Id="rId4" Type="http://schemas.openxmlformats.org/officeDocument/2006/relationships/oleObject" Target="../embeddings/oleObject16.bin"/></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7.xml"/><Relationship Id="rId1" Type="http://schemas.openxmlformats.org/officeDocument/2006/relationships/vmlDrawing" Target="../drawings/vmlDrawing17.vml"/><Relationship Id="rId5" Type="http://schemas.openxmlformats.org/officeDocument/2006/relationships/image" Target="../media/image1.emf"/><Relationship Id="rId4" Type="http://schemas.openxmlformats.org/officeDocument/2006/relationships/oleObject" Target="../embeddings/oleObject17.bin"/></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8.xml"/><Relationship Id="rId1" Type="http://schemas.openxmlformats.org/officeDocument/2006/relationships/vmlDrawing" Target="../drawings/vmlDrawing18.vml"/><Relationship Id="rId5" Type="http://schemas.openxmlformats.org/officeDocument/2006/relationships/image" Target="../media/image1.emf"/><Relationship Id="rId4" Type="http://schemas.openxmlformats.org/officeDocument/2006/relationships/oleObject" Target="../embeddings/oleObject18.bin"/></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0.xml"/><Relationship Id="rId1" Type="http://schemas.openxmlformats.org/officeDocument/2006/relationships/vmlDrawing" Target="../drawings/vmlDrawing20.vml"/><Relationship Id="rId5" Type="http://schemas.openxmlformats.org/officeDocument/2006/relationships/image" Target="../media/image1.emf"/><Relationship Id="rId4" Type="http://schemas.openxmlformats.org/officeDocument/2006/relationships/oleObject" Target="../embeddings/oleObject20.bin"/></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1.xml"/><Relationship Id="rId1" Type="http://schemas.openxmlformats.org/officeDocument/2006/relationships/vmlDrawing" Target="../drawings/vmlDrawing21.vml"/><Relationship Id="rId5" Type="http://schemas.openxmlformats.org/officeDocument/2006/relationships/image" Target="../media/image1.emf"/><Relationship Id="rId4" Type="http://schemas.openxmlformats.org/officeDocument/2006/relationships/oleObject" Target="../embeddings/oleObject21.bin"/></Relationships>
</file>

<file path=ppt/slideLayouts/_rels/slideLayout92.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2.xml"/><Relationship Id="rId1" Type="http://schemas.openxmlformats.org/officeDocument/2006/relationships/vmlDrawing" Target="../drawings/vmlDrawing22.vml"/><Relationship Id="rId5" Type="http://schemas.openxmlformats.org/officeDocument/2006/relationships/image" Target="../media/image1.emf"/><Relationship Id="rId4" Type="http://schemas.openxmlformats.org/officeDocument/2006/relationships/oleObject" Target="../embeddings/oleObject22.bin"/></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410379045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167" name="think-cell Slide" r:id="rId4" imgW="473" imgH="473" progId="TCLayout.ActiveDocument.1">
                  <p:embed/>
                </p:oleObj>
              </mc:Choice>
              <mc:Fallback>
                <p:oleObj name="think-cell Slide" r:id="rId4" imgW="473" imgH="473" progId="TCLayout.ActiveDocument.1">
                  <p:embed/>
                  <p:pic>
                    <p:nvPicPr>
                      <p:cNvPr id="4" name="Object 3"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5DBF2B2-6E29-804D-BBC2-9BEE5015365B}"/>
              </a:ext>
            </a:extLst>
          </p:cNvPr>
          <p:cNvSpPr>
            <a:spLocks noGrp="1"/>
          </p:cNvSpPr>
          <p:nvPr>
            <p:ph type="ctrTitle"/>
          </p:nvPr>
        </p:nvSpPr>
        <p:spPr>
          <a:xfrm>
            <a:off x="545306" y="2379518"/>
            <a:ext cx="11101387" cy="1295400"/>
          </a:xfrm>
        </p:spPr>
        <p:txBody>
          <a:bodyPr anchor="b">
            <a:normAutofit/>
          </a:bodyPr>
          <a:lstStyle>
            <a:lvl1pPr algn="l">
              <a:lnSpc>
                <a:spcPct val="100000"/>
              </a:lnSpc>
              <a:defRPr sz="4800"/>
            </a:lvl1pPr>
          </a:lstStyle>
          <a:p>
            <a:r>
              <a:rPr lang="en-US" dirty="0"/>
              <a:t>Click to edit Master title style</a:t>
            </a:r>
          </a:p>
        </p:txBody>
      </p:sp>
      <p:sp>
        <p:nvSpPr>
          <p:cNvPr id="3" name="Subtitle 2">
            <a:extLst>
              <a:ext uri="{FF2B5EF4-FFF2-40B4-BE49-F238E27FC236}">
                <a16:creationId xmlns:a16="http://schemas.microsoft.com/office/drawing/2014/main" id="{32033543-1E3F-E44E-9B20-569E29D9DE80}"/>
              </a:ext>
            </a:extLst>
          </p:cNvPr>
          <p:cNvSpPr>
            <a:spLocks noGrp="1"/>
          </p:cNvSpPr>
          <p:nvPr>
            <p:ph type="subTitle" idx="1" hasCustomPrompt="1"/>
          </p:nvPr>
        </p:nvSpPr>
        <p:spPr>
          <a:xfrm>
            <a:off x="545307" y="3816351"/>
            <a:ext cx="3502586" cy="678352"/>
          </a:xfrm>
        </p:spPr>
        <p:txBody>
          <a:bodyPr>
            <a:normAutofit/>
          </a:bodyPr>
          <a:lstStyle>
            <a:lvl1pPr marL="0" indent="0" algn="l">
              <a:lnSpc>
                <a:spcPct val="100000"/>
              </a:lnSpc>
              <a:buNone/>
              <a:defRPr sz="14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1" name="Text Placeholder 10">
            <a:extLst>
              <a:ext uri="{FF2B5EF4-FFF2-40B4-BE49-F238E27FC236}">
                <a16:creationId xmlns:a16="http://schemas.microsoft.com/office/drawing/2014/main" id="{AECE7A44-3E45-CD44-B3AE-5AEBA351C863}"/>
              </a:ext>
            </a:extLst>
          </p:cNvPr>
          <p:cNvSpPr>
            <a:spLocks noGrp="1"/>
          </p:cNvSpPr>
          <p:nvPr>
            <p:ph type="body" sz="quarter" idx="13"/>
          </p:nvPr>
        </p:nvSpPr>
        <p:spPr>
          <a:xfrm>
            <a:off x="544513" y="4335679"/>
            <a:ext cx="3494087" cy="526957"/>
          </a:xfrm>
        </p:spPr>
        <p:txBody>
          <a:bodyPr>
            <a:noAutofit/>
          </a:bodyPr>
          <a:lstStyle>
            <a:lvl1pPr marL="0" indent="0">
              <a:lnSpc>
                <a:spcPct val="100000"/>
              </a:lnSpc>
              <a:buNone/>
              <a:defRPr sz="1000"/>
            </a:lvl1pPr>
            <a:lvl2pPr marL="457200" indent="0">
              <a:buNone/>
              <a:defRPr sz="900"/>
            </a:lvl2pPr>
            <a:lvl3pPr marL="914400" indent="0">
              <a:buNone/>
              <a:defRPr sz="800"/>
            </a:lvl3pPr>
            <a:lvl4pPr marL="1371600" indent="0">
              <a:buNone/>
              <a:defRPr sz="700"/>
            </a:lvl4pPr>
            <a:lvl5pPr marL="1828800" indent="0">
              <a:buNone/>
              <a:defRPr sz="700"/>
            </a:lvl5pPr>
          </a:lstStyle>
          <a:p>
            <a:pPr lvl="0"/>
            <a:r>
              <a:rPr lang="en-US" dirty="0"/>
              <a:t>Edit Master text styles</a:t>
            </a:r>
          </a:p>
        </p:txBody>
      </p:sp>
    </p:spTree>
    <p:extLst>
      <p:ext uri="{BB962C8B-B14F-4D97-AF65-F5344CB8AC3E}">
        <p14:creationId xmlns:p14="http://schemas.microsoft.com/office/powerpoint/2010/main" val="3471659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mall Four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4" y="1606538"/>
            <a:ext cx="2571751" cy="1085850"/>
          </a:xfrm>
        </p:spPr>
        <p:txBody>
          <a:bodyPr/>
          <a:lstStyle/>
          <a:p>
            <a:endParaRPr lang="en-US" dirty="0"/>
          </a:p>
        </p:txBody>
      </p:sp>
      <p:sp>
        <p:nvSpPr>
          <p:cNvPr id="17" name="Picture Placeholder 6">
            <a:extLst>
              <a:ext uri="{FF2B5EF4-FFF2-40B4-BE49-F238E27FC236}">
                <a16:creationId xmlns:a16="http://schemas.microsoft.com/office/drawing/2014/main" id="{AB5CA4C7-9DA8-9349-A7AE-66A5D6A6F642}"/>
              </a:ext>
            </a:extLst>
          </p:cNvPr>
          <p:cNvSpPr>
            <a:spLocks noGrp="1"/>
          </p:cNvSpPr>
          <p:nvPr>
            <p:ph type="pic" sz="quarter" idx="16"/>
          </p:nvPr>
        </p:nvSpPr>
        <p:spPr>
          <a:xfrm>
            <a:off x="3371849" y="1606538"/>
            <a:ext cx="2571751" cy="1085850"/>
          </a:xfrm>
        </p:spPr>
        <p:txBody>
          <a:bodyPr/>
          <a:lstStyle/>
          <a:p>
            <a:endParaRPr lang="en-US" dirty="0"/>
          </a:p>
        </p:txBody>
      </p:sp>
      <p:sp>
        <p:nvSpPr>
          <p:cNvPr id="20" name="Picture Placeholder 6">
            <a:extLst>
              <a:ext uri="{FF2B5EF4-FFF2-40B4-BE49-F238E27FC236}">
                <a16:creationId xmlns:a16="http://schemas.microsoft.com/office/drawing/2014/main" id="{0BDB9676-2139-3E4A-8902-B788AA4A1430}"/>
              </a:ext>
            </a:extLst>
          </p:cNvPr>
          <p:cNvSpPr>
            <a:spLocks noGrp="1"/>
          </p:cNvSpPr>
          <p:nvPr>
            <p:ph type="pic" sz="quarter" idx="19"/>
          </p:nvPr>
        </p:nvSpPr>
        <p:spPr>
          <a:xfrm>
            <a:off x="6243636" y="1606538"/>
            <a:ext cx="2571751" cy="1085850"/>
          </a:xfrm>
        </p:spPr>
        <p:txBody>
          <a:bodyPr/>
          <a:lstStyle/>
          <a:p>
            <a:endParaRPr lang="en-US" dirty="0"/>
          </a:p>
        </p:txBody>
      </p:sp>
      <p:sp>
        <p:nvSpPr>
          <p:cNvPr id="23" name="Picture Placeholder 6">
            <a:extLst>
              <a:ext uri="{FF2B5EF4-FFF2-40B4-BE49-F238E27FC236}">
                <a16:creationId xmlns:a16="http://schemas.microsoft.com/office/drawing/2014/main" id="{3AAEAB4E-EA57-5D45-ADBA-C01E02C67167}"/>
              </a:ext>
            </a:extLst>
          </p:cNvPr>
          <p:cNvSpPr>
            <a:spLocks noGrp="1"/>
          </p:cNvSpPr>
          <p:nvPr>
            <p:ph type="pic" sz="quarter" idx="22"/>
          </p:nvPr>
        </p:nvSpPr>
        <p:spPr>
          <a:xfrm>
            <a:off x="9086849" y="1606538"/>
            <a:ext cx="2438028" cy="1085850"/>
          </a:xfrm>
        </p:spPr>
        <p:txBody>
          <a:bodyPr/>
          <a:lstStyle/>
          <a:p>
            <a:endParaRPr lang="en-US" dirty="0"/>
          </a:p>
        </p:txBody>
      </p:sp>
      <p:sp>
        <p:nvSpPr>
          <p:cNvPr id="18" name="Text Placeholder 2">
            <a:extLst>
              <a:ext uri="{FF2B5EF4-FFF2-40B4-BE49-F238E27FC236}">
                <a16:creationId xmlns:a16="http://schemas.microsoft.com/office/drawing/2014/main" id="{EDDF9A85-81B8-594C-8E42-376FC3678AA4}"/>
              </a:ext>
            </a:extLst>
          </p:cNvPr>
          <p:cNvSpPr>
            <a:spLocks noGrp="1"/>
          </p:cNvSpPr>
          <p:nvPr>
            <p:ph type="body" idx="1" hasCustomPrompt="1"/>
          </p:nvPr>
        </p:nvSpPr>
        <p:spPr>
          <a:xfrm>
            <a:off x="542925"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9" name="Content Placeholder 2">
            <a:extLst>
              <a:ext uri="{FF2B5EF4-FFF2-40B4-BE49-F238E27FC236}">
                <a16:creationId xmlns:a16="http://schemas.microsoft.com/office/drawing/2014/main" id="{D07625D3-4631-D144-A38F-D00BCF2C2126}"/>
              </a:ext>
            </a:extLst>
          </p:cNvPr>
          <p:cNvSpPr>
            <a:spLocks noGrp="1"/>
          </p:cNvSpPr>
          <p:nvPr>
            <p:ph idx="15"/>
          </p:nvPr>
        </p:nvSpPr>
        <p:spPr>
          <a:xfrm>
            <a:off x="538161"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2">
            <a:extLst>
              <a:ext uri="{FF2B5EF4-FFF2-40B4-BE49-F238E27FC236}">
                <a16:creationId xmlns:a16="http://schemas.microsoft.com/office/drawing/2014/main" id="{7A595DD1-B636-EA46-A519-6AA9C65FD62C}"/>
              </a:ext>
            </a:extLst>
          </p:cNvPr>
          <p:cNvSpPr>
            <a:spLocks noGrp="1"/>
          </p:cNvSpPr>
          <p:nvPr>
            <p:ph type="body" idx="23" hasCustomPrompt="1"/>
          </p:nvPr>
        </p:nvSpPr>
        <p:spPr>
          <a:xfrm>
            <a:off x="3373211"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2" name="Content Placeholder 2">
            <a:extLst>
              <a:ext uri="{FF2B5EF4-FFF2-40B4-BE49-F238E27FC236}">
                <a16:creationId xmlns:a16="http://schemas.microsoft.com/office/drawing/2014/main" id="{A995848D-37D6-C04D-BDF8-0D8718112883}"/>
              </a:ext>
            </a:extLst>
          </p:cNvPr>
          <p:cNvSpPr>
            <a:spLocks noGrp="1"/>
          </p:cNvSpPr>
          <p:nvPr>
            <p:ph idx="24"/>
          </p:nvPr>
        </p:nvSpPr>
        <p:spPr>
          <a:xfrm>
            <a:off x="3368447"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2">
            <a:extLst>
              <a:ext uri="{FF2B5EF4-FFF2-40B4-BE49-F238E27FC236}">
                <a16:creationId xmlns:a16="http://schemas.microsoft.com/office/drawing/2014/main" id="{BFC0A166-67A0-2340-971A-FD7BAF6FB8CF}"/>
              </a:ext>
            </a:extLst>
          </p:cNvPr>
          <p:cNvSpPr>
            <a:spLocks noGrp="1"/>
          </p:cNvSpPr>
          <p:nvPr>
            <p:ph type="body" idx="25" hasCustomPrompt="1"/>
          </p:nvPr>
        </p:nvSpPr>
        <p:spPr>
          <a:xfrm>
            <a:off x="6225268"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5" name="Content Placeholder 2">
            <a:extLst>
              <a:ext uri="{FF2B5EF4-FFF2-40B4-BE49-F238E27FC236}">
                <a16:creationId xmlns:a16="http://schemas.microsoft.com/office/drawing/2014/main" id="{10E95A27-B41C-7F48-9F77-4204B73512BE}"/>
              </a:ext>
            </a:extLst>
          </p:cNvPr>
          <p:cNvSpPr>
            <a:spLocks noGrp="1"/>
          </p:cNvSpPr>
          <p:nvPr>
            <p:ph idx="26"/>
          </p:nvPr>
        </p:nvSpPr>
        <p:spPr>
          <a:xfrm>
            <a:off x="6220504"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2">
            <a:extLst>
              <a:ext uri="{FF2B5EF4-FFF2-40B4-BE49-F238E27FC236}">
                <a16:creationId xmlns:a16="http://schemas.microsoft.com/office/drawing/2014/main" id="{7D1A0976-12BB-6843-AA08-4891F82E3E12}"/>
              </a:ext>
            </a:extLst>
          </p:cNvPr>
          <p:cNvSpPr>
            <a:spLocks noGrp="1"/>
          </p:cNvSpPr>
          <p:nvPr>
            <p:ph type="body" idx="27" hasCustomPrompt="1"/>
          </p:nvPr>
        </p:nvSpPr>
        <p:spPr>
          <a:xfrm>
            <a:off x="9077325" y="2878599"/>
            <a:ext cx="2437779"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7" name="Content Placeholder 2">
            <a:extLst>
              <a:ext uri="{FF2B5EF4-FFF2-40B4-BE49-F238E27FC236}">
                <a16:creationId xmlns:a16="http://schemas.microsoft.com/office/drawing/2014/main" id="{0CE6D17D-6FF8-034C-B243-541C6CC0C0A7}"/>
              </a:ext>
            </a:extLst>
          </p:cNvPr>
          <p:cNvSpPr>
            <a:spLocks noGrp="1"/>
          </p:cNvSpPr>
          <p:nvPr>
            <p:ph idx="28"/>
          </p:nvPr>
        </p:nvSpPr>
        <p:spPr>
          <a:xfrm>
            <a:off x="9072561" y="3194688"/>
            <a:ext cx="2442543"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3"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34" name="Straight Connector 33">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dirty="0"/>
          </a:p>
        </p:txBody>
      </p:sp>
    </p:spTree>
    <p:extLst>
      <p:ext uri="{BB962C8B-B14F-4D97-AF65-F5344CB8AC3E}">
        <p14:creationId xmlns:p14="http://schemas.microsoft.com/office/powerpoint/2010/main" val="19289793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Large Three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3495675" cy="2522550"/>
          </a:xfrm>
        </p:spPr>
        <p:txBody>
          <a:bodyPr/>
          <a:lstStyle/>
          <a:p>
            <a:endParaRPr lang="en-US" dirty="0"/>
          </a:p>
        </p:txBody>
      </p:sp>
      <p:sp>
        <p:nvSpPr>
          <p:cNvPr id="15" name="Picture Placeholder 6">
            <a:extLst>
              <a:ext uri="{FF2B5EF4-FFF2-40B4-BE49-F238E27FC236}">
                <a16:creationId xmlns:a16="http://schemas.microsoft.com/office/drawing/2014/main" id="{F5A1D93D-18EA-B646-9C69-64B68DA74652}"/>
              </a:ext>
            </a:extLst>
          </p:cNvPr>
          <p:cNvSpPr>
            <a:spLocks noGrp="1"/>
          </p:cNvSpPr>
          <p:nvPr>
            <p:ph type="pic" sz="quarter" idx="20"/>
          </p:nvPr>
        </p:nvSpPr>
        <p:spPr>
          <a:xfrm>
            <a:off x="4343400" y="1606538"/>
            <a:ext cx="3495675" cy="2522550"/>
          </a:xfrm>
        </p:spPr>
        <p:txBody>
          <a:bodyPr/>
          <a:lstStyle/>
          <a:p>
            <a:endParaRPr lang="en-US" dirty="0"/>
          </a:p>
        </p:txBody>
      </p:sp>
      <p:sp>
        <p:nvSpPr>
          <p:cNvPr id="18" name="Picture Placeholder 6">
            <a:extLst>
              <a:ext uri="{FF2B5EF4-FFF2-40B4-BE49-F238E27FC236}">
                <a16:creationId xmlns:a16="http://schemas.microsoft.com/office/drawing/2014/main" id="{B818FFBC-FCFC-9842-8A48-4D05E54A6C5A}"/>
              </a:ext>
            </a:extLst>
          </p:cNvPr>
          <p:cNvSpPr>
            <a:spLocks noGrp="1"/>
          </p:cNvSpPr>
          <p:nvPr>
            <p:ph type="pic" sz="quarter" idx="23"/>
          </p:nvPr>
        </p:nvSpPr>
        <p:spPr>
          <a:xfrm>
            <a:off x="8129589" y="1606538"/>
            <a:ext cx="3385516" cy="2522550"/>
          </a:xfrm>
        </p:spPr>
        <p:txBody>
          <a:bodyPr/>
          <a:lstStyle/>
          <a:p>
            <a:endParaRPr lang="en-US" dirty="0"/>
          </a:p>
        </p:txBody>
      </p:sp>
      <p:sp>
        <p:nvSpPr>
          <p:cNvPr id="16" name="Text Placeholder 2">
            <a:extLst>
              <a:ext uri="{FF2B5EF4-FFF2-40B4-BE49-F238E27FC236}">
                <a16:creationId xmlns:a16="http://schemas.microsoft.com/office/drawing/2014/main" id="{B12EB366-A3C6-464A-BD08-014B0A3C9D0D}"/>
              </a:ext>
            </a:extLst>
          </p:cNvPr>
          <p:cNvSpPr>
            <a:spLocks noGrp="1"/>
          </p:cNvSpPr>
          <p:nvPr>
            <p:ph type="body" idx="1" hasCustomPrompt="1"/>
          </p:nvPr>
        </p:nvSpPr>
        <p:spPr>
          <a:xfrm>
            <a:off x="542925" y="4307350"/>
            <a:ext cx="351688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Content Placeholder 2">
            <a:extLst>
              <a:ext uri="{FF2B5EF4-FFF2-40B4-BE49-F238E27FC236}">
                <a16:creationId xmlns:a16="http://schemas.microsoft.com/office/drawing/2014/main" id="{0F62171F-0172-564D-A50B-45829D68B82F}"/>
              </a:ext>
            </a:extLst>
          </p:cNvPr>
          <p:cNvSpPr>
            <a:spLocks noGrp="1"/>
          </p:cNvSpPr>
          <p:nvPr>
            <p:ph idx="15"/>
          </p:nvPr>
        </p:nvSpPr>
        <p:spPr>
          <a:xfrm>
            <a:off x="538161" y="4601668"/>
            <a:ext cx="3500439"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2">
            <a:extLst>
              <a:ext uri="{FF2B5EF4-FFF2-40B4-BE49-F238E27FC236}">
                <a16:creationId xmlns:a16="http://schemas.microsoft.com/office/drawing/2014/main" id="{599FE3A4-484C-7240-9A03-C0D58B29988D}"/>
              </a:ext>
            </a:extLst>
          </p:cNvPr>
          <p:cNvSpPr>
            <a:spLocks noGrp="1"/>
          </p:cNvSpPr>
          <p:nvPr>
            <p:ph type="body" idx="24" hasCustomPrompt="1"/>
          </p:nvPr>
        </p:nvSpPr>
        <p:spPr>
          <a:xfrm>
            <a:off x="4342039" y="4307350"/>
            <a:ext cx="351688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1" name="Content Placeholder 2">
            <a:extLst>
              <a:ext uri="{FF2B5EF4-FFF2-40B4-BE49-F238E27FC236}">
                <a16:creationId xmlns:a16="http://schemas.microsoft.com/office/drawing/2014/main" id="{430028FF-B82F-EC4C-999B-C024355F8F2F}"/>
              </a:ext>
            </a:extLst>
          </p:cNvPr>
          <p:cNvSpPr>
            <a:spLocks noGrp="1"/>
          </p:cNvSpPr>
          <p:nvPr>
            <p:ph idx="25"/>
          </p:nvPr>
        </p:nvSpPr>
        <p:spPr>
          <a:xfrm>
            <a:off x="4337275" y="4601668"/>
            <a:ext cx="3500439"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2">
            <a:extLst>
              <a:ext uri="{FF2B5EF4-FFF2-40B4-BE49-F238E27FC236}">
                <a16:creationId xmlns:a16="http://schemas.microsoft.com/office/drawing/2014/main" id="{30311FA8-9690-B047-B085-60DB7E39A20E}"/>
              </a:ext>
            </a:extLst>
          </p:cNvPr>
          <p:cNvSpPr>
            <a:spLocks noGrp="1"/>
          </p:cNvSpPr>
          <p:nvPr>
            <p:ph type="body" idx="26" hasCustomPrompt="1"/>
          </p:nvPr>
        </p:nvSpPr>
        <p:spPr>
          <a:xfrm>
            <a:off x="8141153" y="4307350"/>
            <a:ext cx="337395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3" name="Content Placeholder 2">
            <a:extLst>
              <a:ext uri="{FF2B5EF4-FFF2-40B4-BE49-F238E27FC236}">
                <a16:creationId xmlns:a16="http://schemas.microsoft.com/office/drawing/2014/main" id="{319F1970-3114-824F-93E4-D6E3FA50D6C5}"/>
              </a:ext>
            </a:extLst>
          </p:cNvPr>
          <p:cNvSpPr>
            <a:spLocks noGrp="1"/>
          </p:cNvSpPr>
          <p:nvPr>
            <p:ph idx="27"/>
          </p:nvPr>
        </p:nvSpPr>
        <p:spPr>
          <a:xfrm>
            <a:off x="8136389" y="4601668"/>
            <a:ext cx="33787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9" name="Straight Connector 28">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5745501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Large Four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6" y="1606538"/>
            <a:ext cx="2571750" cy="2522550"/>
          </a:xfrm>
        </p:spPr>
        <p:txBody>
          <a:bodyPr/>
          <a:lstStyle/>
          <a:p>
            <a:endParaRPr lang="en-US" dirty="0"/>
          </a:p>
        </p:txBody>
      </p:sp>
      <p:sp>
        <p:nvSpPr>
          <p:cNvPr id="21" name="Picture Placeholder 6">
            <a:extLst>
              <a:ext uri="{FF2B5EF4-FFF2-40B4-BE49-F238E27FC236}">
                <a16:creationId xmlns:a16="http://schemas.microsoft.com/office/drawing/2014/main" id="{F954EBDC-0C0D-8C42-BD84-62A045BA7F66}"/>
              </a:ext>
            </a:extLst>
          </p:cNvPr>
          <p:cNvSpPr>
            <a:spLocks noGrp="1"/>
          </p:cNvSpPr>
          <p:nvPr>
            <p:ph type="pic" sz="quarter" idx="20"/>
          </p:nvPr>
        </p:nvSpPr>
        <p:spPr>
          <a:xfrm>
            <a:off x="3400426" y="1606538"/>
            <a:ext cx="2571750" cy="2522550"/>
          </a:xfrm>
        </p:spPr>
        <p:txBody>
          <a:bodyPr/>
          <a:lstStyle/>
          <a:p>
            <a:endParaRPr lang="en-US" dirty="0"/>
          </a:p>
        </p:txBody>
      </p:sp>
      <p:sp>
        <p:nvSpPr>
          <p:cNvPr id="24" name="Picture Placeholder 6">
            <a:extLst>
              <a:ext uri="{FF2B5EF4-FFF2-40B4-BE49-F238E27FC236}">
                <a16:creationId xmlns:a16="http://schemas.microsoft.com/office/drawing/2014/main" id="{0D95A988-ADA4-2846-979A-FD44F1A4FBEB}"/>
              </a:ext>
            </a:extLst>
          </p:cNvPr>
          <p:cNvSpPr>
            <a:spLocks noGrp="1"/>
          </p:cNvSpPr>
          <p:nvPr>
            <p:ph type="pic" sz="quarter" idx="23"/>
          </p:nvPr>
        </p:nvSpPr>
        <p:spPr>
          <a:xfrm>
            <a:off x="6243639" y="1606538"/>
            <a:ext cx="2571750" cy="2522550"/>
          </a:xfrm>
        </p:spPr>
        <p:txBody>
          <a:bodyPr/>
          <a:lstStyle/>
          <a:p>
            <a:endParaRPr lang="en-US" dirty="0"/>
          </a:p>
        </p:txBody>
      </p:sp>
      <p:sp>
        <p:nvSpPr>
          <p:cNvPr id="27" name="Picture Placeholder 6">
            <a:extLst>
              <a:ext uri="{FF2B5EF4-FFF2-40B4-BE49-F238E27FC236}">
                <a16:creationId xmlns:a16="http://schemas.microsoft.com/office/drawing/2014/main" id="{6839EE6C-2C09-9949-AA2C-88119F234581}"/>
              </a:ext>
            </a:extLst>
          </p:cNvPr>
          <p:cNvSpPr>
            <a:spLocks noGrp="1"/>
          </p:cNvSpPr>
          <p:nvPr>
            <p:ph type="pic" sz="quarter" idx="26"/>
          </p:nvPr>
        </p:nvSpPr>
        <p:spPr>
          <a:xfrm>
            <a:off x="9058276" y="1606538"/>
            <a:ext cx="2459757" cy="2522550"/>
          </a:xfrm>
        </p:spPr>
        <p:txBody>
          <a:bodyPr/>
          <a:lstStyle/>
          <a:p>
            <a:endParaRPr lang="en-US" dirty="0"/>
          </a:p>
        </p:txBody>
      </p:sp>
      <p:sp>
        <p:nvSpPr>
          <p:cNvPr id="18" name="Text Placeholder 2">
            <a:extLst>
              <a:ext uri="{FF2B5EF4-FFF2-40B4-BE49-F238E27FC236}">
                <a16:creationId xmlns:a16="http://schemas.microsoft.com/office/drawing/2014/main" id="{E079E8AD-12D3-6546-968E-72EB672317AA}"/>
              </a:ext>
            </a:extLst>
          </p:cNvPr>
          <p:cNvSpPr>
            <a:spLocks noGrp="1"/>
          </p:cNvSpPr>
          <p:nvPr>
            <p:ph type="body" idx="1" hasCustomPrompt="1"/>
          </p:nvPr>
        </p:nvSpPr>
        <p:spPr>
          <a:xfrm>
            <a:off x="542925"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9" name="Content Placeholder 2">
            <a:extLst>
              <a:ext uri="{FF2B5EF4-FFF2-40B4-BE49-F238E27FC236}">
                <a16:creationId xmlns:a16="http://schemas.microsoft.com/office/drawing/2014/main" id="{A296A8EA-86DB-FC4D-BC77-160A57D989AF}"/>
              </a:ext>
            </a:extLst>
          </p:cNvPr>
          <p:cNvSpPr>
            <a:spLocks noGrp="1"/>
          </p:cNvSpPr>
          <p:nvPr>
            <p:ph idx="15"/>
          </p:nvPr>
        </p:nvSpPr>
        <p:spPr>
          <a:xfrm>
            <a:off x="538161"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2">
            <a:extLst>
              <a:ext uri="{FF2B5EF4-FFF2-40B4-BE49-F238E27FC236}">
                <a16:creationId xmlns:a16="http://schemas.microsoft.com/office/drawing/2014/main" id="{2705B1A4-0935-A54C-982E-3DA340F87D4A}"/>
              </a:ext>
            </a:extLst>
          </p:cNvPr>
          <p:cNvSpPr>
            <a:spLocks noGrp="1"/>
          </p:cNvSpPr>
          <p:nvPr>
            <p:ph type="body" idx="27" hasCustomPrompt="1"/>
          </p:nvPr>
        </p:nvSpPr>
        <p:spPr>
          <a:xfrm>
            <a:off x="3405868"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2" name="Content Placeholder 2">
            <a:extLst>
              <a:ext uri="{FF2B5EF4-FFF2-40B4-BE49-F238E27FC236}">
                <a16:creationId xmlns:a16="http://schemas.microsoft.com/office/drawing/2014/main" id="{CAB80D97-AAE2-2D40-9CC8-0D12B6BEFD34}"/>
              </a:ext>
            </a:extLst>
          </p:cNvPr>
          <p:cNvSpPr>
            <a:spLocks noGrp="1"/>
          </p:cNvSpPr>
          <p:nvPr>
            <p:ph idx="28"/>
          </p:nvPr>
        </p:nvSpPr>
        <p:spPr>
          <a:xfrm>
            <a:off x="3401104"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2">
            <a:extLst>
              <a:ext uri="{FF2B5EF4-FFF2-40B4-BE49-F238E27FC236}">
                <a16:creationId xmlns:a16="http://schemas.microsoft.com/office/drawing/2014/main" id="{C46255BB-B53E-F143-8DCC-368B651E8333}"/>
              </a:ext>
            </a:extLst>
          </p:cNvPr>
          <p:cNvSpPr>
            <a:spLocks noGrp="1"/>
          </p:cNvSpPr>
          <p:nvPr>
            <p:ph type="body" idx="29" hasCustomPrompt="1"/>
          </p:nvPr>
        </p:nvSpPr>
        <p:spPr>
          <a:xfrm>
            <a:off x="6236154"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5" name="Content Placeholder 2">
            <a:extLst>
              <a:ext uri="{FF2B5EF4-FFF2-40B4-BE49-F238E27FC236}">
                <a16:creationId xmlns:a16="http://schemas.microsoft.com/office/drawing/2014/main" id="{24610589-EA76-8540-99A0-FCF68932BE3C}"/>
              </a:ext>
            </a:extLst>
          </p:cNvPr>
          <p:cNvSpPr>
            <a:spLocks noGrp="1"/>
          </p:cNvSpPr>
          <p:nvPr>
            <p:ph idx="30"/>
          </p:nvPr>
        </p:nvSpPr>
        <p:spPr>
          <a:xfrm>
            <a:off x="6231390"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2">
            <a:extLst>
              <a:ext uri="{FF2B5EF4-FFF2-40B4-BE49-F238E27FC236}">
                <a16:creationId xmlns:a16="http://schemas.microsoft.com/office/drawing/2014/main" id="{195337D1-2A14-AC46-9E61-C0B6DF09A78E}"/>
              </a:ext>
            </a:extLst>
          </p:cNvPr>
          <p:cNvSpPr>
            <a:spLocks noGrp="1"/>
          </p:cNvSpPr>
          <p:nvPr>
            <p:ph type="body" idx="31" hasCustomPrompt="1"/>
          </p:nvPr>
        </p:nvSpPr>
        <p:spPr>
          <a:xfrm>
            <a:off x="9055554" y="4307350"/>
            <a:ext cx="2475893"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8" name="Content Placeholder 2">
            <a:extLst>
              <a:ext uri="{FF2B5EF4-FFF2-40B4-BE49-F238E27FC236}">
                <a16:creationId xmlns:a16="http://schemas.microsoft.com/office/drawing/2014/main" id="{4F7C987D-CA92-364A-A879-5D136287E479}"/>
              </a:ext>
            </a:extLst>
          </p:cNvPr>
          <p:cNvSpPr>
            <a:spLocks noGrp="1"/>
          </p:cNvSpPr>
          <p:nvPr>
            <p:ph idx="32"/>
          </p:nvPr>
        </p:nvSpPr>
        <p:spPr>
          <a:xfrm>
            <a:off x="9050791" y="4601668"/>
            <a:ext cx="2464314"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35" name="Straight Connector 34">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8044886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2" name="Straight Connector 11">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7371530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0756" name="think-cell Slide" r:id="rId4" imgW="473" imgH="473" progId="TCLayout.ActiveDocument.1">
                  <p:embed/>
                </p:oleObj>
              </mc:Choice>
              <mc:Fallback>
                <p:oleObj name="think-cell Slide" r:id="rId4" imgW="473" imgH="473"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Picture Placeholder 2"/>
          <p:cNvSpPr>
            <a:spLocks noGrp="1"/>
          </p:cNvSpPr>
          <p:nvPr>
            <p:ph type="pic" sz="quarter" idx="16"/>
          </p:nvPr>
        </p:nvSpPr>
        <p:spPr>
          <a:xfrm>
            <a:off x="0" y="655981"/>
            <a:ext cx="12192000" cy="4776706"/>
          </a:xfrm>
        </p:spPr>
        <p:txBody>
          <a:bodyPr/>
          <a:lstStyle/>
          <a:p>
            <a:endParaRPr lang="en-US" dirty="0"/>
          </a:p>
        </p:txBody>
      </p:sp>
      <p:sp>
        <p:nvSpPr>
          <p:cNvPr id="4" name="Text Placeholder 2">
            <a:extLst>
              <a:ext uri="{FF2B5EF4-FFF2-40B4-BE49-F238E27FC236}">
                <a16:creationId xmlns:a16="http://schemas.microsoft.com/office/drawing/2014/main" id="{6C8741D6-FD00-644A-9F60-65C96E7E86A6}"/>
              </a:ext>
            </a:extLst>
          </p:cNvPr>
          <p:cNvSpPr>
            <a:spLocks noGrp="1"/>
          </p:cNvSpPr>
          <p:nvPr>
            <p:ph type="body" idx="13" hasCustomPrompt="1"/>
          </p:nvPr>
        </p:nvSpPr>
        <p:spPr>
          <a:xfrm>
            <a:off x="451364" y="5592101"/>
            <a:ext cx="5079103" cy="687513"/>
          </a:xfrm>
        </p:spPr>
        <p:txBody>
          <a:bodyPr anchor="t">
            <a:noAutofit/>
          </a:bodyPr>
          <a:lstStyle>
            <a:lvl1pPr marL="0" indent="0">
              <a:lnSpc>
                <a:spcPct val="100000"/>
              </a:lnSpc>
              <a:buNone/>
              <a:defRPr sz="12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5"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7194003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ontent with Caption on Left">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0324E0B-F39F-1D43-9422-07A82894B084}"/>
              </a:ext>
            </a:extLst>
          </p:cNvPr>
          <p:cNvSpPr>
            <a:spLocks noGrp="1"/>
          </p:cNvSpPr>
          <p:nvPr>
            <p:ph type="body" sz="half" idx="2"/>
          </p:nvPr>
        </p:nvSpPr>
        <p:spPr>
          <a:xfrm>
            <a:off x="554039" y="1973260"/>
            <a:ext cx="3484562" cy="4141790"/>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0" name="Text Placeholder 2">
            <a:extLst>
              <a:ext uri="{FF2B5EF4-FFF2-40B4-BE49-F238E27FC236}">
                <a16:creationId xmlns:a16="http://schemas.microsoft.com/office/drawing/2014/main" id="{6C8741D6-FD00-644A-9F60-65C96E7E86A6}"/>
              </a:ext>
            </a:extLst>
          </p:cNvPr>
          <p:cNvSpPr>
            <a:spLocks noGrp="1"/>
          </p:cNvSpPr>
          <p:nvPr>
            <p:ph type="body" idx="13" hasCustomPrompt="1"/>
          </p:nvPr>
        </p:nvSpPr>
        <p:spPr>
          <a:xfrm>
            <a:off x="542925" y="1657350"/>
            <a:ext cx="349567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1" name="Content Placeholder 2">
            <a:extLst>
              <a:ext uri="{FF2B5EF4-FFF2-40B4-BE49-F238E27FC236}">
                <a16:creationId xmlns:a16="http://schemas.microsoft.com/office/drawing/2014/main" id="{13EA26D9-6642-A64C-BE94-B9F7CC25EAE9}"/>
              </a:ext>
            </a:extLst>
          </p:cNvPr>
          <p:cNvSpPr>
            <a:spLocks noGrp="1"/>
          </p:cNvSpPr>
          <p:nvPr>
            <p:ph idx="1" hasCustomPrompt="1"/>
          </p:nvPr>
        </p:nvSpPr>
        <p:spPr>
          <a:xfrm>
            <a:off x="4299857" y="1657350"/>
            <a:ext cx="7215247"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7" name="Straight Connector 16">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700665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Wide content with caption on lef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767E1D94-0DDA-C347-B8A1-E074FA2B0923}"/>
              </a:ext>
            </a:extLst>
          </p:cNvPr>
          <p:cNvSpPr>
            <a:spLocks noGrp="1"/>
          </p:cNvSpPr>
          <p:nvPr>
            <p:ph idx="1" hasCustomPrompt="1"/>
          </p:nvPr>
        </p:nvSpPr>
        <p:spPr>
          <a:xfrm>
            <a:off x="3400426" y="1657350"/>
            <a:ext cx="8114678"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0FC81611-5E2D-F944-B5DC-77F0EC084D11}"/>
              </a:ext>
            </a:extLst>
          </p:cNvPr>
          <p:cNvSpPr>
            <a:spLocks noGrp="1"/>
          </p:cNvSpPr>
          <p:nvPr>
            <p:ph type="body" sz="half" idx="2"/>
          </p:nvPr>
        </p:nvSpPr>
        <p:spPr>
          <a:xfrm>
            <a:off x="554039" y="1995032"/>
            <a:ext cx="2646361"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D5697742-5BFD-E94D-9B39-3F15B43192AC}"/>
              </a:ext>
            </a:extLst>
          </p:cNvPr>
          <p:cNvSpPr>
            <a:spLocks noGrp="1"/>
          </p:cNvSpPr>
          <p:nvPr>
            <p:ph type="body" idx="13" hasCustomPrompt="1"/>
          </p:nvPr>
        </p:nvSpPr>
        <p:spPr>
          <a:xfrm>
            <a:off x="542925" y="1657350"/>
            <a:ext cx="2654801"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6741964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Narrow content with wide caption on left">
    <p:bg>
      <p:bgPr>
        <a:solidFill>
          <a:schemeClr val="bg1"/>
        </a:solidFill>
        <a:effectLst/>
      </p:bgPr>
    </p:bg>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07D81E4E-2C89-5449-A7CA-1170F511CF01}"/>
              </a:ext>
            </a:extLst>
          </p:cNvPr>
          <p:cNvSpPr>
            <a:spLocks noGrp="1"/>
          </p:cNvSpPr>
          <p:nvPr>
            <p:ph idx="1" hasCustomPrompt="1"/>
          </p:nvPr>
        </p:nvSpPr>
        <p:spPr>
          <a:xfrm>
            <a:off x="7172324" y="1657350"/>
            <a:ext cx="4342780"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3">
            <a:extLst>
              <a:ext uri="{FF2B5EF4-FFF2-40B4-BE49-F238E27FC236}">
                <a16:creationId xmlns:a16="http://schemas.microsoft.com/office/drawing/2014/main" id="{7222704C-5B0D-8243-A65D-0547A2F09055}"/>
              </a:ext>
            </a:extLst>
          </p:cNvPr>
          <p:cNvSpPr>
            <a:spLocks noGrp="1"/>
          </p:cNvSpPr>
          <p:nvPr>
            <p:ph type="body" sz="half" idx="14"/>
          </p:nvPr>
        </p:nvSpPr>
        <p:spPr>
          <a:xfrm>
            <a:off x="553625" y="1995032"/>
            <a:ext cx="4437061"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5" name="Text Placeholder 2">
            <a:extLst>
              <a:ext uri="{FF2B5EF4-FFF2-40B4-BE49-F238E27FC236}">
                <a16:creationId xmlns:a16="http://schemas.microsoft.com/office/drawing/2014/main" id="{52F83407-BFB3-F64E-B383-6B15D587BC06}"/>
              </a:ext>
            </a:extLst>
          </p:cNvPr>
          <p:cNvSpPr>
            <a:spLocks noGrp="1"/>
          </p:cNvSpPr>
          <p:nvPr>
            <p:ph type="body" idx="15" hasCustomPrompt="1"/>
          </p:nvPr>
        </p:nvSpPr>
        <p:spPr>
          <a:xfrm>
            <a:off x="542511" y="1657350"/>
            <a:ext cx="4451212"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630285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ontent with Caption on Right">
    <p:bg>
      <p:bgPr>
        <a:solidFill>
          <a:schemeClr val="bg1"/>
        </a:solidFill>
        <a:effectLst/>
      </p:bgPr>
    </p:bg>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4C1560E6-0616-1E46-BCD0-77413CEC3322}"/>
              </a:ext>
            </a:extLst>
          </p:cNvPr>
          <p:cNvSpPr>
            <a:spLocks noGrp="1"/>
          </p:cNvSpPr>
          <p:nvPr>
            <p:ph type="body" sz="half" idx="2"/>
          </p:nvPr>
        </p:nvSpPr>
        <p:spPr>
          <a:xfrm>
            <a:off x="8164514" y="1995032"/>
            <a:ext cx="3350590"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1" name="Text Placeholder 2">
            <a:extLst>
              <a:ext uri="{FF2B5EF4-FFF2-40B4-BE49-F238E27FC236}">
                <a16:creationId xmlns:a16="http://schemas.microsoft.com/office/drawing/2014/main" id="{3099CEF0-FDAD-0348-826B-EDF0A6A44E9A}"/>
              </a:ext>
            </a:extLst>
          </p:cNvPr>
          <p:cNvSpPr>
            <a:spLocks noGrp="1"/>
          </p:cNvSpPr>
          <p:nvPr>
            <p:ph type="body" idx="13" hasCustomPrompt="1"/>
          </p:nvPr>
        </p:nvSpPr>
        <p:spPr>
          <a:xfrm>
            <a:off x="8153401" y="1657350"/>
            <a:ext cx="3361276"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2" name="Content Placeholder 2">
            <a:extLst>
              <a:ext uri="{FF2B5EF4-FFF2-40B4-BE49-F238E27FC236}">
                <a16:creationId xmlns:a16="http://schemas.microsoft.com/office/drawing/2014/main" id="{575CC65B-0B09-0840-85B2-DC45DA3AEBBB}"/>
              </a:ext>
            </a:extLst>
          </p:cNvPr>
          <p:cNvSpPr>
            <a:spLocks noGrp="1"/>
          </p:cNvSpPr>
          <p:nvPr>
            <p:ph idx="1" hasCustomPrompt="1"/>
          </p:nvPr>
        </p:nvSpPr>
        <p:spPr>
          <a:xfrm>
            <a:off x="552450" y="1657350"/>
            <a:ext cx="7344455"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4640086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Wide content with caption righ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64FDB926-2E3C-2141-85F9-142126F4F452}"/>
              </a:ext>
            </a:extLst>
          </p:cNvPr>
          <p:cNvSpPr>
            <a:spLocks noGrp="1"/>
          </p:cNvSpPr>
          <p:nvPr>
            <p:ph idx="1" hasCustomPrompt="1"/>
          </p:nvPr>
        </p:nvSpPr>
        <p:spPr>
          <a:xfrm>
            <a:off x="538161" y="1657350"/>
            <a:ext cx="8243886"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33708FE2-7BD9-6741-AC35-E6D6340664EA}"/>
              </a:ext>
            </a:extLst>
          </p:cNvPr>
          <p:cNvSpPr>
            <a:spLocks noGrp="1"/>
          </p:cNvSpPr>
          <p:nvPr>
            <p:ph type="body" sz="half" idx="2"/>
          </p:nvPr>
        </p:nvSpPr>
        <p:spPr>
          <a:xfrm>
            <a:off x="9000625" y="1995032"/>
            <a:ext cx="2514479"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C689E29B-5E72-1B47-AC15-183EF5464EE2}"/>
              </a:ext>
            </a:extLst>
          </p:cNvPr>
          <p:cNvSpPr>
            <a:spLocks noGrp="1"/>
          </p:cNvSpPr>
          <p:nvPr>
            <p:ph type="body" idx="13" hasCustomPrompt="1"/>
          </p:nvPr>
        </p:nvSpPr>
        <p:spPr>
          <a:xfrm>
            <a:off x="8989512" y="1657350"/>
            <a:ext cx="2522498"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7005694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Narrow content with wide caption righ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942D8366-3A72-774E-9DAF-409CBEB5B74A}"/>
              </a:ext>
            </a:extLst>
          </p:cNvPr>
          <p:cNvSpPr>
            <a:spLocks noGrp="1"/>
          </p:cNvSpPr>
          <p:nvPr>
            <p:ph idx="1" hasCustomPrompt="1"/>
          </p:nvPr>
        </p:nvSpPr>
        <p:spPr>
          <a:xfrm>
            <a:off x="552450" y="1657350"/>
            <a:ext cx="4471988"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AF0A41A3-ADCC-F94C-98D5-4A734296F14B}"/>
              </a:ext>
            </a:extLst>
          </p:cNvPr>
          <p:cNvSpPr>
            <a:spLocks noGrp="1"/>
          </p:cNvSpPr>
          <p:nvPr>
            <p:ph type="body" sz="half" idx="14"/>
          </p:nvPr>
        </p:nvSpPr>
        <p:spPr>
          <a:xfrm>
            <a:off x="7172325" y="1995032"/>
            <a:ext cx="4342779"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3AF3FA9F-C428-6549-9B6A-202E0FD79372}"/>
              </a:ext>
            </a:extLst>
          </p:cNvPr>
          <p:cNvSpPr>
            <a:spLocks noGrp="1"/>
          </p:cNvSpPr>
          <p:nvPr>
            <p:ph type="body" idx="15" hasCustomPrompt="1"/>
          </p:nvPr>
        </p:nvSpPr>
        <p:spPr>
          <a:xfrm>
            <a:off x="7167219" y="1657350"/>
            <a:ext cx="4356629"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510879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rge Two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5430838" cy="2522550"/>
          </a:xfrm>
        </p:spPr>
        <p:txBody>
          <a:bodyPr/>
          <a:lstStyle/>
          <a:p>
            <a:endParaRPr lang="en-US" dirty="0"/>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6243638" y="1606538"/>
            <a:ext cx="5271466" cy="2522550"/>
          </a:xfrm>
        </p:spPr>
        <p:txBody>
          <a:bodyPr/>
          <a:lstStyle/>
          <a:p>
            <a:endParaRPr lang="en-US" dirty="0"/>
          </a:p>
        </p:txBody>
      </p:sp>
      <p:sp>
        <p:nvSpPr>
          <p:cNvPr id="15" name="Text Placeholder 2">
            <a:extLst>
              <a:ext uri="{FF2B5EF4-FFF2-40B4-BE49-F238E27FC236}">
                <a16:creationId xmlns:a16="http://schemas.microsoft.com/office/drawing/2014/main" id="{FBD7B9AD-945C-F149-B2DA-39EC98B68E99}"/>
              </a:ext>
            </a:extLst>
          </p:cNvPr>
          <p:cNvSpPr>
            <a:spLocks noGrp="1"/>
          </p:cNvSpPr>
          <p:nvPr>
            <p:ph type="body" idx="1" hasCustomPrompt="1"/>
          </p:nvPr>
        </p:nvSpPr>
        <p:spPr>
          <a:xfrm>
            <a:off x="542925" y="4307350"/>
            <a:ext cx="5430838"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Content Placeholder 2">
            <a:extLst>
              <a:ext uri="{FF2B5EF4-FFF2-40B4-BE49-F238E27FC236}">
                <a16:creationId xmlns:a16="http://schemas.microsoft.com/office/drawing/2014/main" id="{C47D4007-27E8-6B41-B124-3799DE9D3414}"/>
              </a:ext>
            </a:extLst>
          </p:cNvPr>
          <p:cNvSpPr>
            <a:spLocks noGrp="1"/>
          </p:cNvSpPr>
          <p:nvPr>
            <p:ph idx="15"/>
          </p:nvPr>
        </p:nvSpPr>
        <p:spPr>
          <a:xfrm>
            <a:off x="538161" y="4601668"/>
            <a:ext cx="5405440" cy="1528678"/>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2">
            <a:extLst>
              <a:ext uri="{FF2B5EF4-FFF2-40B4-BE49-F238E27FC236}">
                <a16:creationId xmlns:a16="http://schemas.microsoft.com/office/drawing/2014/main" id="{BE58BC4C-2568-1D44-AC5F-BB2715C9AD23}"/>
              </a:ext>
            </a:extLst>
          </p:cNvPr>
          <p:cNvSpPr>
            <a:spLocks noGrp="1"/>
          </p:cNvSpPr>
          <p:nvPr>
            <p:ph type="body" idx="16" hasCustomPrompt="1"/>
          </p:nvPr>
        </p:nvSpPr>
        <p:spPr>
          <a:xfrm>
            <a:off x="6247039" y="4307350"/>
            <a:ext cx="526806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8" name="Content Placeholder 2">
            <a:extLst>
              <a:ext uri="{FF2B5EF4-FFF2-40B4-BE49-F238E27FC236}">
                <a16:creationId xmlns:a16="http://schemas.microsoft.com/office/drawing/2014/main" id="{3961F923-F71F-6342-AF54-96059A451659}"/>
              </a:ext>
            </a:extLst>
          </p:cNvPr>
          <p:cNvSpPr>
            <a:spLocks noGrp="1"/>
          </p:cNvSpPr>
          <p:nvPr>
            <p:ph idx="17"/>
          </p:nvPr>
        </p:nvSpPr>
        <p:spPr>
          <a:xfrm>
            <a:off x="6242275" y="4601668"/>
            <a:ext cx="5246813" cy="1528678"/>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2" name="Straight Connector 21">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dirty="0"/>
          </a:p>
        </p:txBody>
      </p:sp>
    </p:spTree>
    <p:extLst>
      <p:ext uri="{BB962C8B-B14F-4D97-AF65-F5344CB8AC3E}">
        <p14:creationId xmlns:p14="http://schemas.microsoft.com/office/powerpoint/2010/main" val="232498877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Picture with Caption on lef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1780" name="think-cell Slide" r:id="rId4" imgW="473" imgH="473" progId="TCLayout.ActiveDocument.1">
                  <p:embed/>
                </p:oleObj>
              </mc:Choice>
              <mc:Fallback>
                <p:oleObj name="think-cell Slide" r:id="rId4" imgW="473" imgH="473"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Picture Placeholder 2">
            <a:extLst>
              <a:ext uri="{FF2B5EF4-FFF2-40B4-BE49-F238E27FC236}">
                <a16:creationId xmlns:a16="http://schemas.microsoft.com/office/drawing/2014/main" id="{E3C6896E-0613-DC41-9582-A7BB6D35DF20}"/>
              </a:ext>
            </a:extLst>
          </p:cNvPr>
          <p:cNvSpPr>
            <a:spLocks noGrp="1"/>
          </p:cNvSpPr>
          <p:nvPr>
            <p:ph type="pic" idx="1"/>
          </p:nvPr>
        </p:nvSpPr>
        <p:spPr>
          <a:xfrm>
            <a:off x="4354513" y="1714499"/>
            <a:ext cx="7160592" cy="440055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1" name="Text Placeholder 3">
            <a:extLst>
              <a:ext uri="{FF2B5EF4-FFF2-40B4-BE49-F238E27FC236}">
                <a16:creationId xmlns:a16="http://schemas.microsoft.com/office/drawing/2014/main" id="{ED880A99-4201-3847-86F3-D77C5C2DBFFC}"/>
              </a:ext>
            </a:extLst>
          </p:cNvPr>
          <p:cNvSpPr>
            <a:spLocks noGrp="1"/>
          </p:cNvSpPr>
          <p:nvPr>
            <p:ph type="body" sz="half" idx="2"/>
          </p:nvPr>
        </p:nvSpPr>
        <p:spPr>
          <a:xfrm>
            <a:off x="554039" y="1995032"/>
            <a:ext cx="3484562"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20879568-7B89-6144-98EF-9A5090B5958B}"/>
              </a:ext>
            </a:extLst>
          </p:cNvPr>
          <p:cNvSpPr>
            <a:spLocks noGrp="1"/>
          </p:cNvSpPr>
          <p:nvPr>
            <p:ph type="body" idx="13" hasCustomPrompt="1"/>
          </p:nvPr>
        </p:nvSpPr>
        <p:spPr>
          <a:xfrm>
            <a:off x="542925" y="1657350"/>
            <a:ext cx="349567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6262759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Picture with Caption on lef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3C6896E-0613-DC41-9582-A7BB6D35DF20}"/>
              </a:ext>
            </a:extLst>
          </p:cNvPr>
          <p:cNvSpPr>
            <a:spLocks noGrp="1"/>
          </p:cNvSpPr>
          <p:nvPr>
            <p:ph type="pic" idx="1"/>
          </p:nvPr>
        </p:nvSpPr>
        <p:spPr>
          <a:xfrm>
            <a:off x="552450" y="1714499"/>
            <a:ext cx="7289799" cy="44158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0" name="Straight Connector 9">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3">
            <a:extLst>
              <a:ext uri="{FF2B5EF4-FFF2-40B4-BE49-F238E27FC236}">
                <a16:creationId xmlns:a16="http://schemas.microsoft.com/office/drawing/2014/main" id="{73D605E1-0CFB-CE42-AD97-57E1B5B41B72}"/>
              </a:ext>
            </a:extLst>
          </p:cNvPr>
          <p:cNvSpPr>
            <a:spLocks noGrp="1"/>
          </p:cNvSpPr>
          <p:nvPr>
            <p:ph type="body" sz="half" idx="2"/>
          </p:nvPr>
        </p:nvSpPr>
        <p:spPr>
          <a:xfrm>
            <a:off x="8159750" y="1995032"/>
            <a:ext cx="3355354"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E44D688F-F5DF-2843-BB18-D4261CED213D}"/>
              </a:ext>
            </a:extLst>
          </p:cNvPr>
          <p:cNvSpPr>
            <a:spLocks noGrp="1"/>
          </p:cNvSpPr>
          <p:nvPr>
            <p:ph type="body" idx="13" hasCustomPrompt="1"/>
          </p:nvPr>
        </p:nvSpPr>
        <p:spPr>
          <a:xfrm>
            <a:off x="8148636" y="1657350"/>
            <a:ext cx="336605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5051079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Title &amp; subtitle">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548321" y="1013552"/>
            <a:ext cx="11100755" cy="510449"/>
          </a:xfrm>
          <a:prstGeom prst="rect">
            <a:avLst/>
          </a:prstGeom>
        </p:spPr>
        <p:txBody>
          <a:bodyPr lIns="0" tIns="0" rIns="0" bIns="0">
            <a:noAutofit/>
          </a:bodyPr>
          <a:lstStyle>
            <a:lvl1pPr marL="0" indent="0">
              <a:lnSpc>
                <a:spcPct val="100000"/>
              </a:lnSpc>
              <a:spcBef>
                <a:spcPts val="600"/>
              </a:spcBef>
              <a:buNone/>
              <a:defRPr sz="1600" b="0">
                <a:solidFill>
                  <a:srgbClr val="575757"/>
                </a:solidFill>
                <a:latin typeface="+mn-lt"/>
              </a:defRPr>
            </a:lvl1pPr>
          </a:lstStyle>
          <a:p>
            <a:pPr lvl="0"/>
            <a:r>
              <a:rPr lang="en-CA" noProof="0" dirty="0"/>
              <a:t>Click to add subtitle</a:t>
            </a:r>
          </a:p>
        </p:txBody>
      </p:sp>
      <p:sp>
        <p:nvSpPr>
          <p:cNvPr id="11" name="Title Placeholder 1"/>
          <p:cNvSpPr>
            <a:spLocks noGrp="1"/>
          </p:cNvSpPr>
          <p:nvPr>
            <p:ph type="title" hasCustomPrompt="1"/>
          </p:nvPr>
        </p:nvSpPr>
        <p:spPr>
          <a:xfrm>
            <a:off x="548321" y="200025"/>
            <a:ext cx="11100755" cy="698500"/>
          </a:xfrm>
          <a:prstGeom prst="rect">
            <a:avLst/>
          </a:prstGeom>
        </p:spPr>
        <p:txBody>
          <a:bodyPr vert="horz" lIns="0" tIns="0" rIns="0" bIns="0" rtlCol="0" anchor="b" anchorCtr="0">
            <a:noAutofit/>
          </a:bodyPr>
          <a:lstStyle>
            <a:lvl1pPr>
              <a:lnSpc>
                <a:spcPct val="100000"/>
              </a:lnSpc>
              <a:defRPr sz="2200">
                <a:latin typeface="+mj-lt"/>
              </a:defRPr>
            </a:lvl1pPr>
          </a:lstStyle>
          <a:p>
            <a:r>
              <a:rPr lang="en-CA" noProof="0" dirty="0"/>
              <a:t>Click to add title</a:t>
            </a:r>
          </a:p>
        </p:txBody>
      </p:sp>
    </p:spTree>
    <p:extLst>
      <p:ext uri="{BB962C8B-B14F-4D97-AF65-F5344CB8AC3E}">
        <p14:creationId xmlns:p14="http://schemas.microsoft.com/office/powerpoint/2010/main" val="3692039187"/>
      </p:ext>
    </p:extLst>
  </p:cSld>
  <p:clrMapOvr>
    <a:masterClrMapping/>
  </p:clrMapOvr>
  <p:transition>
    <p:fade/>
  </p:transition>
  <p:extLst>
    <p:ext uri="{DCECCB84-F9BA-43D5-87BE-67443E8EF086}">
      <p15:sldGuideLst xmlns:p15="http://schemas.microsoft.com/office/powerpoint/2012/main">
        <p15:guide id="1" orient="horz" pos="3954">
          <p15:clr>
            <a:srgbClr val="FBAE40"/>
          </p15:clr>
        </p15:guide>
        <p15:guide id="2" pos="3840">
          <p15:clr>
            <a:srgbClr val="FBAE40"/>
          </p15:clr>
        </p15:guide>
        <p15:guide id="3" pos="3768">
          <p15:clr>
            <a:srgbClr val="FBAE40"/>
          </p15:clr>
        </p15:guide>
        <p15:guide id="4" pos="3912">
          <p15:clr>
            <a:srgbClr val="FBAE40"/>
          </p15:clr>
        </p15:guide>
        <p15:guide id="5" orient="horz" pos="984">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45964940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3828" name="think-cell Slide" r:id="rId4" imgW="473" imgH="473" progId="TCLayout.ActiveDocument.1">
                  <p:embed/>
                </p:oleObj>
              </mc:Choice>
              <mc:Fallback>
                <p:oleObj name="think-cell Slide" r:id="rId4" imgW="473" imgH="473" progId="TCLayout.ActiveDocument.1">
                  <p:embed/>
                  <p:pic>
                    <p:nvPicPr>
                      <p:cNvPr id="4" name="Object 3"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5DBF2B2-6E29-804D-BBC2-9BEE5015365B}"/>
              </a:ext>
            </a:extLst>
          </p:cNvPr>
          <p:cNvSpPr>
            <a:spLocks noGrp="1"/>
          </p:cNvSpPr>
          <p:nvPr>
            <p:ph type="ctrTitle"/>
          </p:nvPr>
        </p:nvSpPr>
        <p:spPr>
          <a:xfrm>
            <a:off x="545306" y="2379518"/>
            <a:ext cx="11101387" cy="1295400"/>
          </a:xfrm>
        </p:spPr>
        <p:txBody>
          <a:bodyPr anchor="b">
            <a:normAutofit/>
          </a:bodyPr>
          <a:lstStyle>
            <a:lvl1pPr algn="l">
              <a:lnSpc>
                <a:spcPct val="100000"/>
              </a:lnSpc>
              <a:defRPr sz="4800"/>
            </a:lvl1pPr>
          </a:lstStyle>
          <a:p>
            <a:r>
              <a:rPr lang="en-US"/>
              <a:t>Click to edit Master title style</a:t>
            </a:r>
          </a:p>
        </p:txBody>
      </p:sp>
      <p:sp>
        <p:nvSpPr>
          <p:cNvPr id="3" name="Subtitle 2">
            <a:extLst>
              <a:ext uri="{FF2B5EF4-FFF2-40B4-BE49-F238E27FC236}">
                <a16:creationId xmlns:a16="http://schemas.microsoft.com/office/drawing/2014/main" id="{32033543-1E3F-E44E-9B20-569E29D9DE80}"/>
              </a:ext>
            </a:extLst>
          </p:cNvPr>
          <p:cNvSpPr>
            <a:spLocks noGrp="1"/>
          </p:cNvSpPr>
          <p:nvPr>
            <p:ph type="subTitle" idx="1" hasCustomPrompt="1"/>
          </p:nvPr>
        </p:nvSpPr>
        <p:spPr>
          <a:xfrm>
            <a:off x="545307" y="3816351"/>
            <a:ext cx="3502586" cy="678352"/>
          </a:xfrm>
        </p:spPr>
        <p:txBody>
          <a:bodyPr>
            <a:normAutofit/>
          </a:bodyPr>
          <a:lstStyle>
            <a:lvl1pPr marL="0" indent="0" algn="l">
              <a:lnSpc>
                <a:spcPct val="100000"/>
              </a:lnSpc>
              <a:buNone/>
              <a:defRPr sz="14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Text Placeholder 10">
            <a:extLst>
              <a:ext uri="{FF2B5EF4-FFF2-40B4-BE49-F238E27FC236}">
                <a16:creationId xmlns:a16="http://schemas.microsoft.com/office/drawing/2014/main" id="{AECE7A44-3E45-CD44-B3AE-5AEBA351C863}"/>
              </a:ext>
            </a:extLst>
          </p:cNvPr>
          <p:cNvSpPr>
            <a:spLocks noGrp="1"/>
          </p:cNvSpPr>
          <p:nvPr>
            <p:ph type="body" sz="quarter" idx="13"/>
          </p:nvPr>
        </p:nvSpPr>
        <p:spPr>
          <a:xfrm>
            <a:off x="544513" y="4335679"/>
            <a:ext cx="3494087" cy="526957"/>
          </a:xfrm>
        </p:spPr>
        <p:txBody>
          <a:bodyPr>
            <a:noAutofit/>
          </a:bodyPr>
          <a:lstStyle>
            <a:lvl1pPr marL="0" indent="0">
              <a:lnSpc>
                <a:spcPct val="100000"/>
              </a:lnSpc>
              <a:buNone/>
              <a:defRPr sz="1000"/>
            </a:lvl1pPr>
            <a:lvl2pPr marL="457200" indent="0">
              <a:buNone/>
              <a:defRPr sz="900"/>
            </a:lvl2pPr>
            <a:lvl3pPr marL="914400" indent="0">
              <a:buNone/>
              <a:defRPr sz="800"/>
            </a:lvl3pPr>
            <a:lvl4pPr marL="1371600" indent="0">
              <a:buNone/>
              <a:defRPr sz="700"/>
            </a:lvl4pPr>
            <a:lvl5pPr marL="1828800" indent="0">
              <a:buNone/>
              <a:defRPr sz="700"/>
            </a:lvl5pPr>
          </a:lstStyle>
          <a:p>
            <a:pPr lvl="0"/>
            <a:r>
              <a:rPr lang="en-US"/>
              <a:t>Edit Master text styles</a:t>
            </a:r>
          </a:p>
        </p:txBody>
      </p:sp>
    </p:spTree>
    <p:extLst>
      <p:ext uri="{BB962C8B-B14F-4D97-AF65-F5344CB8AC3E}">
        <p14:creationId xmlns:p14="http://schemas.microsoft.com/office/powerpoint/2010/main" val="151393763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ection Divider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528638" y="3622894"/>
            <a:ext cx="11115674" cy="939581"/>
          </a:xfrm>
        </p:spPr>
        <p:txBody>
          <a:bodyPr anchor="b">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9" y="4573459"/>
            <a:ext cx="5573988" cy="1027374"/>
          </a:xfrm>
        </p:spPr>
        <p:txBody>
          <a:bodyPr>
            <a:normAutofit/>
          </a:bodyPr>
          <a:lstStyle>
            <a:lvl1pPr marL="0" indent="0">
              <a:lnSpc>
                <a:spcPct val="100000"/>
              </a:lnSpc>
              <a:buNone/>
              <a:defRPr sz="11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0" name="Text Placeholder 9">
            <a:extLst>
              <a:ext uri="{FF2B5EF4-FFF2-40B4-BE49-F238E27FC236}">
                <a16:creationId xmlns:a16="http://schemas.microsoft.com/office/drawing/2014/main" id="{582DCF5F-B937-2640-A4A5-1D021401E3B1}"/>
              </a:ext>
            </a:extLst>
          </p:cNvPr>
          <p:cNvSpPr>
            <a:spLocks noGrp="1"/>
          </p:cNvSpPr>
          <p:nvPr>
            <p:ph type="body" sz="quarter" idx="16"/>
          </p:nvPr>
        </p:nvSpPr>
        <p:spPr>
          <a:xfrm>
            <a:off x="528638" y="2085280"/>
            <a:ext cx="11115674" cy="1621662"/>
          </a:xfrm>
        </p:spPr>
        <p:txBody>
          <a:bodyPr anchor="b">
            <a:normAutofit/>
          </a:bodyPr>
          <a:lstStyle>
            <a:lvl1pPr marL="0" indent="0">
              <a:buNone/>
              <a:defRPr sz="6600" b="1"/>
            </a:lvl1pPr>
          </a:lstStyle>
          <a:p>
            <a:pPr lvl="0"/>
            <a:r>
              <a:rPr lang="en-US"/>
              <a:t>Edit Master text styles</a:t>
            </a:r>
          </a:p>
        </p:txBody>
      </p:sp>
    </p:spTree>
    <p:extLst>
      <p:ext uri="{BB962C8B-B14F-4D97-AF65-F5344CB8AC3E}">
        <p14:creationId xmlns:p14="http://schemas.microsoft.com/office/powerpoint/2010/main" val="303342153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hank you and contact us slide 1">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90259098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4852" name="think-cell Slide" r:id="rId4" imgW="473" imgH="473" progId="TCLayout.ActiveDocument.1">
                  <p:embed/>
                </p:oleObj>
              </mc:Choice>
              <mc:Fallback>
                <p:oleObj name="think-cell Slide" r:id="rId4" imgW="473" imgH="473" progId="TCLayout.ActiveDocument.1">
                  <p:embed/>
                  <p:pic>
                    <p:nvPicPr>
                      <p:cNvPr id="4" name="Object 3"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528638" y="1822564"/>
            <a:ext cx="11115674" cy="1247775"/>
          </a:xfrm>
          <a:noFill/>
        </p:spPr>
        <p:txBody>
          <a:bodyPr anchor="b">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Text Placeholder 3">
            <a:extLst>
              <a:ext uri="{FF2B5EF4-FFF2-40B4-BE49-F238E27FC236}">
                <a16:creationId xmlns:a16="http://schemas.microsoft.com/office/drawing/2014/main" id="{52F2F56F-96CA-6140-8BC2-E01E70245331}"/>
              </a:ext>
            </a:extLst>
          </p:cNvPr>
          <p:cNvSpPr>
            <a:spLocks noGrp="1"/>
          </p:cNvSpPr>
          <p:nvPr>
            <p:ph type="body" sz="half" idx="2"/>
          </p:nvPr>
        </p:nvSpPr>
        <p:spPr>
          <a:xfrm>
            <a:off x="530502" y="3900492"/>
            <a:ext cx="2584173"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Text Placeholder 2">
            <a:extLst>
              <a:ext uri="{FF2B5EF4-FFF2-40B4-BE49-F238E27FC236}">
                <a16:creationId xmlns:a16="http://schemas.microsoft.com/office/drawing/2014/main" id="{312EB146-5F86-304E-A51A-295F8092DC06}"/>
              </a:ext>
            </a:extLst>
          </p:cNvPr>
          <p:cNvSpPr>
            <a:spLocks noGrp="1"/>
          </p:cNvSpPr>
          <p:nvPr>
            <p:ph type="body" idx="13" hasCustomPrompt="1"/>
          </p:nvPr>
        </p:nvSpPr>
        <p:spPr>
          <a:xfrm>
            <a:off x="33861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Text Placeholder 3">
            <a:extLst>
              <a:ext uri="{FF2B5EF4-FFF2-40B4-BE49-F238E27FC236}">
                <a16:creationId xmlns:a16="http://schemas.microsoft.com/office/drawing/2014/main" id="{310E9C34-4047-CA46-B1B0-8BF910AA1891}"/>
              </a:ext>
            </a:extLst>
          </p:cNvPr>
          <p:cNvSpPr>
            <a:spLocks noGrp="1"/>
          </p:cNvSpPr>
          <p:nvPr>
            <p:ph type="body" sz="half" idx="14"/>
          </p:nvPr>
        </p:nvSpPr>
        <p:spPr>
          <a:xfrm>
            <a:off x="3388002" y="3900492"/>
            <a:ext cx="2586037"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Text Placeholder 2">
            <a:extLst>
              <a:ext uri="{FF2B5EF4-FFF2-40B4-BE49-F238E27FC236}">
                <a16:creationId xmlns:a16="http://schemas.microsoft.com/office/drawing/2014/main" id="{3E53DD7D-0825-6B41-A63F-025B0695B6E7}"/>
              </a:ext>
            </a:extLst>
          </p:cNvPr>
          <p:cNvSpPr>
            <a:spLocks noGrp="1"/>
          </p:cNvSpPr>
          <p:nvPr>
            <p:ph type="body" idx="15" hasCustomPrompt="1"/>
          </p:nvPr>
        </p:nvSpPr>
        <p:spPr>
          <a:xfrm>
            <a:off x="62436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0" name="Text Placeholder 3">
            <a:extLst>
              <a:ext uri="{FF2B5EF4-FFF2-40B4-BE49-F238E27FC236}">
                <a16:creationId xmlns:a16="http://schemas.microsoft.com/office/drawing/2014/main" id="{5A9BBC99-B117-F448-8745-97F0D1F9A1C1}"/>
              </a:ext>
            </a:extLst>
          </p:cNvPr>
          <p:cNvSpPr>
            <a:spLocks noGrp="1"/>
          </p:cNvSpPr>
          <p:nvPr>
            <p:ph type="body" sz="half" idx="16"/>
          </p:nvPr>
        </p:nvSpPr>
        <p:spPr>
          <a:xfrm>
            <a:off x="6245502" y="3900492"/>
            <a:ext cx="2586037"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1" name="Text Placeholder 2">
            <a:extLst>
              <a:ext uri="{FF2B5EF4-FFF2-40B4-BE49-F238E27FC236}">
                <a16:creationId xmlns:a16="http://schemas.microsoft.com/office/drawing/2014/main" id="{F793902F-F09B-D24F-B7B3-22565938FF75}"/>
              </a:ext>
            </a:extLst>
          </p:cNvPr>
          <p:cNvSpPr>
            <a:spLocks noGrp="1"/>
          </p:cNvSpPr>
          <p:nvPr>
            <p:ph type="body" idx="17" hasCustomPrompt="1"/>
          </p:nvPr>
        </p:nvSpPr>
        <p:spPr>
          <a:xfrm>
            <a:off x="9058276"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2" name="Text Placeholder 3">
            <a:extLst>
              <a:ext uri="{FF2B5EF4-FFF2-40B4-BE49-F238E27FC236}">
                <a16:creationId xmlns:a16="http://schemas.microsoft.com/office/drawing/2014/main" id="{E0469521-F16C-7645-BF80-9C30AEA8ECDD}"/>
              </a:ext>
            </a:extLst>
          </p:cNvPr>
          <p:cNvSpPr>
            <a:spLocks noGrp="1"/>
          </p:cNvSpPr>
          <p:nvPr>
            <p:ph type="body" sz="half" idx="18"/>
          </p:nvPr>
        </p:nvSpPr>
        <p:spPr>
          <a:xfrm>
            <a:off x="9056412" y="3900492"/>
            <a:ext cx="2587900"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3"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a:p>
        </p:txBody>
      </p:sp>
    </p:spTree>
    <p:extLst>
      <p:ext uri="{BB962C8B-B14F-4D97-AF65-F5344CB8AC3E}">
        <p14:creationId xmlns:p14="http://schemas.microsoft.com/office/powerpoint/2010/main" val="299709985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hank you and contact us slide 2">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50721018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5876" name="think-cell Slide" r:id="rId4" imgW="473" imgH="473" progId="TCLayout.ActiveDocument.1">
                  <p:embed/>
                </p:oleObj>
              </mc:Choice>
              <mc:Fallback>
                <p:oleObj name="think-cell Slide" r:id="rId4" imgW="473" imgH="473" progId="TCLayout.ActiveDocument.1">
                  <p:embed/>
                  <p:pic>
                    <p:nvPicPr>
                      <p:cNvPr id="4" name="Object 3"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3" name="Picture Placeholder 22">
            <a:extLst>
              <a:ext uri="{FF2B5EF4-FFF2-40B4-BE49-F238E27FC236}">
                <a16:creationId xmlns:a16="http://schemas.microsoft.com/office/drawing/2014/main" id="{1C0A461C-0294-B44F-97D5-FC39D0DC404B}"/>
              </a:ext>
            </a:extLst>
          </p:cNvPr>
          <p:cNvSpPr>
            <a:spLocks noGrp="1"/>
          </p:cNvSpPr>
          <p:nvPr>
            <p:ph type="pic" sz="quarter" idx="29"/>
          </p:nvPr>
        </p:nvSpPr>
        <p:spPr>
          <a:xfrm>
            <a:off x="0" y="0"/>
            <a:ext cx="5257800" cy="6857999"/>
          </a:xfrm>
        </p:spPr>
        <p:txBody>
          <a:bodyPr/>
          <a:lstStyle/>
          <a:p>
            <a:endParaRPr lang="en-US"/>
          </a:p>
          <a:p>
            <a:endParaRPr lang="en-US"/>
          </a:p>
          <a:p>
            <a:endParaRPr lang="en-US"/>
          </a:p>
          <a:p>
            <a:endParaRPr lang="en-US"/>
          </a:p>
          <a:p>
            <a:endParaRPr lang="en-US"/>
          </a:p>
          <a:p>
            <a:endParaRPr lang="en-US"/>
          </a:p>
          <a:p>
            <a:endParaRPr lang="en-US"/>
          </a:p>
        </p:txBody>
      </p:sp>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6213821" y="1000076"/>
            <a:ext cx="5443537" cy="1491404"/>
          </a:xfrm>
          <a:noFill/>
        </p:spPr>
        <p:txBody>
          <a:bodyPr anchor="t">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6243638" y="219145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Text Placeholder 3">
            <a:extLst>
              <a:ext uri="{FF2B5EF4-FFF2-40B4-BE49-F238E27FC236}">
                <a16:creationId xmlns:a16="http://schemas.microsoft.com/office/drawing/2014/main" id="{52F2F56F-96CA-6140-8BC2-E01E70245331}"/>
              </a:ext>
            </a:extLst>
          </p:cNvPr>
          <p:cNvSpPr>
            <a:spLocks noGrp="1"/>
          </p:cNvSpPr>
          <p:nvPr>
            <p:ph type="body" sz="half" idx="2"/>
          </p:nvPr>
        </p:nvSpPr>
        <p:spPr>
          <a:xfrm>
            <a:off x="6243638" y="2491480"/>
            <a:ext cx="2586037" cy="1593197"/>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Text Placeholder 2">
            <a:extLst>
              <a:ext uri="{FF2B5EF4-FFF2-40B4-BE49-F238E27FC236}">
                <a16:creationId xmlns:a16="http://schemas.microsoft.com/office/drawing/2014/main" id="{312EB146-5F86-304E-A51A-295F8092DC06}"/>
              </a:ext>
            </a:extLst>
          </p:cNvPr>
          <p:cNvSpPr>
            <a:spLocks noGrp="1"/>
          </p:cNvSpPr>
          <p:nvPr>
            <p:ph type="body" idx="13" hasCustomPrompt="1"/>
          </p:nvPr>
        </p:nvSpPr>
        <p:spPr>
          <a:xfrm>
            <a:off x="9101139" y="2191451"/>
            <a:ext cx="2543174"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Text Placeholder 3">
            <a:extLst>
              <a:ext uri="{FF2B5EF4-FFF2-40B4-BE49-F238E27FC236}">
                <a16:creationId xmlns:a16="http://schemas.microsoft.com/office/drawing/2014/main" id="{310E9C34-4047-CA46-B1B0-8BF910AA1891}"/>
              </a:ext>
            </a:extLst>
          </p:cNvPr>
          <p:cNvSpPr>
            <a:spLocks noGrp="1"/>
          </p:cNvSpPr>
          <p:nvPr>
            <p:ph type="body" sz="half" idx="14"/>
          </p:nvPr>
        </p:nvSpPr>
        <p:spPr>
          <a:xfrm>
            <a:off x="9101139" y="2491480"/>
            <a:ext cx="2543174" cy="1593197"/>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Text Placeholder 2">
            <a:extLst>
              <a:ext uri="{FF2B5EF4-FFF2-40B4-BE49-F238E27FC236}">
                <a16:creationId xmlns:a16="http://schemas.microsoft.com/office/drawing/2014/main" id="{3E53DD7D-0825-6B41-A63F-025B0695B6E7}"/>
              </a:ext>
            </a:extLst>
          </p:cNvPr>
          <p:cNvSpPr>
            <a:spLocks noGrp="1"/>
          </p:cNvSpPr>
          <p:nvPr>
            <p:ph type="body" idx="15" hasCustomPrompt="1"/>
          </p:nvPr>
        </p:nvSpPr>
        <p:spPr>
          <a:xfrm>
            <a:off x="6243638" y="4426163"/>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0" name="Text Placeholder 3">
            <a:extLst>
              <a:ext uri="{FF2B5EF4-FFF2-40B4-BE49-F238E27FC236}">
                <a16:creationId xmlns:a16="http://schemas.microsoft.com/office/drawing/2014/main" id="{5A9BBC99-B117-F448-8745-97F0D1F9A1C1}"/>
              </a:ext>
            </a:extLst>
          </p:cNvPr>
          <p:cNvSpPr>
            <a:spLocks noGrp="1"/>
          </p:cNvSpPr>
          <p:nvPr>
            <p:ph type="body" sz="half" idx="16"/>
          </p:nvPr>
        </p:nvSpPr>
        <p:spPr>
          <a:xfrm>
            <a:off x="6243638" y="4726192"/>
            <a:ext cx="2586037" cy="14041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1" name="Text Placeholder 2">
            <a:extLst>
              <a:ext uri="{FF2B5EF4-FFF2-40B4-BE49-F238E27FC236}">
                <a16:creationId xmlns:a16="http://schemas.microsoft.com/office/drawing/2014/main" id="{F793902F-F09B-D24F-B7B3-22565938FF75}"/>
              </a:ext>
            </a:extLst>
          </p:cNvPr>
          <p:cNvSpPr>
            <a:spLocks noGrp="1"/>
          </p:cNvSpPr>
          <p:nvPr>
            <p:ph type="body" idx="17" hasCustomPrompt="1"/>
          </p:nvPr>
        </p:nvSpPr>
        <p:spPr>
          <a:xfrm>
            <a:off x="9058276" y="4426163"/>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2" name="Text Placeholder 3">
            <a:extLst>
              <a:ext uri="{FF2B5EF4-FFF2-40B4-BE49-F238E27FC236}">
                <a16:creationId xmlns:a16="http://schemas.microsoft.com/office/drawing/2014/main" id="{E0469521-F16C-7645-BF80-9C30AEA8ECDD}"/>
              </a:ext>
            </a:extLst>
          </p:cNvPr>
          <p:cNvSpPr>
            <a:spLocks noGrp="1"/>
          </p:cNvSpPr>
          <p:nvPr>
            <p:ph type="body" sz="half" idx="18"/>
          </p:nvPr>
        </p:nvSpPr>
        <p:spPr>
          <a:xfrm>
            <a:off x="9058276" y="4726192"/>
            <a:ext cx="2586037" cy="14041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14258288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Quotes and testimonial slide">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Text Placeholder 2">
            <a:extLst>
              <a:ext uri="{FF2B5EF4-FFF2-40B4-BE49-F238E27FC236}">
                <a16:creationId xmlns:a16="http://schemas.microsoft.com/office/drawing/2014/main" id="{A3994FF5-75CA-D542-AE8A-FF290128AD76}"/>
              </a:ext>
            </a:extLst>
          </p:cNvPr>
          <p:cNvSpPr>
            <a:spLocks noGrp="1"/>
          </p:cNvSpPr>
          <p:nvPr>
            <p:ph type="body" idx="15" hasCustomPrompt="1"/>
          </p:nvPr>
        </p:nvSpPr>
        <p:spPr>
          <a:xfrm>
            <a:off x="435768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0" name="Text Placeholder 2">
            <a:extLst>
              <a:ext uri="{FF2B5EF4-FFF2-40B4-BE49-F238E27FC236}">
                <a16:creationId xmlns:a16="http://schemas.microsoft.com/office/drawing/2014/main" id="{408E50E4-226F-9847-9392-FE95E91D60DC}"/>
              </a:ext>
            </a:extLst>
          </p:cNvPr>
          <p:cNvSpPr>
            <a:spLocks noGrp="1"/>
          </p:cNvSpPr>
          <p:nvPr>
            <p:ph type="body" idx="16" hasCustomPrompt="1"/>
          </p:nvPr>
        </p:nvSpPr>
        <p:spPr>
          <a:xfrm>
            <a:off x="812958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3" name="Text Placeholder 12">
            <a:extLst>
              <a:ext uri="{FF2B5EF4-FFF2-40B4-BE49-F238E27FC236}">
                <a16:creationId xmlns:a16="http://schemas.microsoft.com/office/drawing/2014/main" id="{807A35C6-3861-BC41-830C-3E0AA8405654}"/>
              </a:ext>
            </a:extLst>
          </p:cNvPr>
          <p:cNvSpPr>
            <a:spLocks noGrp="1"/>
          </p:cNvSpPr>
          <p:nvPr>
            <p:ph type="body" sz="quarter" idx="17"/>
          </p:nvPr>
        </p:nvSpPr>
        <p:spPr>
          <a:xfrm>
            <a:off x="4357688"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14" name="Text Placeholder 12">
            <a:extLst>
              <a:ext uri="{FF2B5EF4-FFF2-40B4-BE49-F238E27FC236}">
                <a16:creationId xmlns:a16="http://schemas.microsoft.com/office/drawing/2014/main" id="{94ECD9F0-E726-484A-BAE6-AEAA3F1F9707}"/>
              </a:ext>
            </a:extLst>
          </p:cNvPr>
          <p:cNvSpPr>
            <a:spLocks noGrp="1"/>
          </p:cNvSpPr>
          <p:nvPr>
            <p:ph type="body" sz="quarter" idx="18"/>
          </p:nvPr>
        </p:nvSpPr>
        <p:spPr>
          <a:xfrm>
            <a:off x="528638"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15" name="Text Placeholder 12">
            <a:extLst>
              <a:ext uri="{FF2B5EF4-FFF2-40B4-BE49-F238E27FC236}">
                <a16:creationId xmlns:a16="http://schemas.microsoft.com/office/drawing/2014/main" id="{5E63B64F-6E94-6A41-B8DD-27F9FD187510}"/>
              </a:ext>
            </a:extLst>
          </p:cNvPr>
          <p:cNvSpPr>
            <a:spLocks noGrp="1"/>
          </p:cNvSpPr>
          <p:nvPr>
            <p:ph type="body" sz="quarter" idx="19"/>
          </p:nvPr>
        </p:nvSpPr>
        <p:spPr>
          <a:xfrm>
            <a:off x="8115300"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9"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a:p>
        </p:txBody>
      </p:sp>
    </p:spTree>
    <p:extLst>
      <p:ext uri="{BB962C8B-B14F-4D97-AF65-F5344CB8AC3E}">
        <p14:creationId xmlns:p14="http://schemas.microsoft.com/office/powerpoint/2010/main" val="180993095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1A143651-3799-F24B-AEFE-AAAD1187C7AF}"/>
              </a:ext>
            </a:extLst>
          </p:cNvPr>
          <p:cNvSpPr>
            <a:spLocks noGrp="1"/>
          </p:cNvSpPr>
          <p:nvPr>
            <p:ph idx="1" hasCustomPrompt="1"/>
          </p:nvPr>
        </p:nvSpPr>
        <p:spPr>
          <a:xfrm>
            <a:off x="538161" y="1657350"/>
            <a:ext cx="5405440"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3C0C7668-8CC7-CF4A-8570-FDE604593FB0}"/>
              </a:ext>
            </a:extLst>
          </p:cNvPr>
          <p:cNvSpPr>
            <a:spLocks noGrp="1"/>
          </p:cNvSpPr>
          <p:nvPr>
            <p:ph idx="13" hasCustomPrompt="1"/>
          </p:nvPr>
        </p:nvSpPr>
        <p:spPr>
          <a:xfrm>
            <a:off x="6226267" y="1657350"/>
            <a:ext cx="5288837"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a:extLst>
              <a:ext uri="{FF2B5EF4-FFF2-40B4-BE49-F238E27FC236}">
                <a16:creationId xmlns:a16="http://schemas.microsoft.com/office/drawing/2014/main" id="{274FB544-0753-1E4B-A414-CB8CEF8925D1}"/>
              </a:ext>
            </a:extLst>
          </p:cNvPr>
          <p:cNvSpPr>
            <a:spLocks noGrp="1"/>
          </p:cNvSpPr>
          <p:nvPr>
            <p:ph type="title"/>
          </p:nvPr>
        </p:nvSpPr>
        <p:spPr>
          <a:xfrm>
            <a:off x="508760" y="550861"/>
            <a:ext cx="11006344" cy="835027"/>
          </a:xfrm>
        </p:spPr>
        <p:txBody>
          <a:bodyPr>
            <a:normAutofit/>
          </a:bodyPr>
          <a:lstStyle>
            <a:lvl1pPr>
              <a:defRPr sz="2800"/>
            </a:lvl1pPr>
          </a:lstStyle>
          <a:p>
            <a:r>
              <a:rPr lang="en-US"/>
              <a:t>Click to edit Master title style</a:t>
            </a:r>
          </a:p>
        </p:txBody>
      </p:sp>
      <p:cxnSp>
        <p:nvCxnSpPr>
          <p:cNvPr id="16" name="Straight Connector 15">
            <a:extLst>
              <a:ext uri="{FF2B5EF4-FFF2-40B4-BE49-F238E27FC236}">
                <a16:creationId xmlns:a16="http://schemas.microsoft.com/office/drawing/2014/main" id="{BF354029-E75E-6F47-88D0-33B7164E6319}"/>
              </a:ext>
            </a:extLst>
          </p:cNvPr>
          <p:cNvCxnSpPr/>
          <p:nvPr userDrawn="1"/>
        </p:nvCxnSpPr>
        <p:spPr>
          <a:xfrm>
            <a:off x="616226" y="1282149"/>
            <a:ext cx="1089887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a:p>
        </p:txBody>
      </p:sp>
    </p:spTree>
    <p:extLst>
      <p:ext uri="{BB962C8B-B14F-4D97-AF65-F5344CB8AC3E}">
        <p14:creationId xmlns:p14="http://schemas.microsoft.com/office/powerpoint/2010/main" val="274303111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A9B164-9C2C-4D48-8696-9484E8FF7626}"/>
              </a:ext>
            </a:extLst>
          </p:cNvPr>
          <p:cNvSpPr>
            <a:spLocks noGrp="1"/>
          </p:cNvSpPr>
          <p:nvPr>
            <p:ph type="body" idx="1" hasCustomPrompt="1"/>
          </p:nvPr>
        </p:nvSpPr>
        <p:spPr>
          <a:xfrm>
            <a:off x="542925" y="1681171"/>
            <a:ext cx="540067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5" name="Text Placeholder 4">
            <a:extLst>
              <a:ext uri="{FF2B5EF4-FFF2-40B4-BE49-F238E27FC236}">
                <a16:creationId xmlns:a16="http://schemas.microsoft.com/office/drawing/2014/main" id="{9A45142E-614C-1941-A4E8-E24EA5A0D501}"/>
              </a:ext>
            </a:extLst>
          </p:cNvPr>
          <p:cNvSpPr>
            <a:spLocks noGrp="1"/>
          </p:cNvSpPr>
          <p:nvPr>
            <p:ph type="body" sz="quarter" idx="3" hasCustomPrompt="1"/>
          </p:nvPr>
        </p:nvSpPr>
        <p:spPr>
          <a:xfrm>
            <a:off x="6226267" y="1681171"/>
            <a:ext cx="5285752"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5" name="Content Placeholder 2">
            <a:extLst>
              <a:ext uri="{FF2B5EF4-FFF2-40B4-BE49-F238E27FC236}">
                <a16:creationId xmlns:a16="http://schemas.microsoft.com/office/drawing/2014/main" id="{A76002A2-2BEE-E84D-91F0-54ED39ABA3CA}"/>
              </a:ext>
            </a:extLst>
          </p:cNvPr>
          <p:cNvSpPr>
            <a:spLocks noGrp="1"/>
          </p:cNvSpPr>
          <p:nvPr>
            <p:ph idx="13"/>
          </p:nvPr>
        </p:nvSpPr>
        <p:spPr>
          <a:xfrm>
            <a:off x="538161" y="1986374"/>
            <a:ext cx="5405440" cy="4143971"/>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a:extLst>
              <a:ext uri="{FF2B5EF4-FFF2-40B4-BE49-F238E27FC236}">
                <a16:creationId xmlns:a16="http://schemas.microsoft.com/office/drawing/2014/main" id="{E3047B5C-8C66-DD49-8353-D9A1331573E0}"/>
              </a:ext>
            </a:extLst>
          </p:cNvPr>
          <p:cNvSpPr>
            <a:spLocks noGrp="1"/>
          </p:cNvSpPr>
          <p:nvPr>
            <p:ph idx="14"/>
          </p:nvPr>
        </p:nvSpPr>
        <p:spPr>
          <a:xfrm>
            <a:off x="6226267" y="1986374"/>
            <a:ext cx="5288837" cy="4143971"/>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itle 1">
            <a:extLst>
              <a:ext uri="{FF2B5EF4-FFF2-40B4-BE49-F238E27FC236}">
                <a16:creationId xmlns:a16="http://schemas.microsoft.com/office/drawing/2014/main" id="{274FB544-0753-1E4B-A414-CB8CEF8925D1}"/>
              </a:ext>
            </a:extLst>
          </p:cNvPr>
          <p:cNvSpPr>
            <a:spLocks noGrp="1"/>
          </p:cNvSpPr>
          <p:nvPr>
            <p:ph type="title"/>
          </p:nvPr>
        </p:nvSpPr>
        <p:spPr>
          <a:xfrm>
            <a:off x="528638" y="442013"/>
            <a:ext cx="5434841" cy="730804"/>
          </a:xfrm>
        </p:spPr>
        <p:txBody>
          <a:bodyPr anchor="b">
            <a:normAutofit/>
          </a:bodyPr>
          <a:lstStyle>
            <a:lvl1pPr>
              <a:defRPr sz="2000"/>
            </a:lvl1pPr>
          </a:lstStyle>
          <a:p>
            <a:r>
              <a:rPr lang="en-US"/>
              <a:t>Click to edit Master title style</a:t>
            </a:r>
          </a:p>
        </p:txBody>
      </p:sp>
      <p:cxnSp>
        <p:nvCxnSpPr>
          <p:cNvPr id="20" name="Straight Connector 19">
            <a:extLst>
              <a:ext uri="{FF2B5EF4-FFF2-40B4-BE49-F238E27FC236}">
                <a16:creationId xmlns:a16="http://schemas.microsoft.com/office/drawing/2014/main" id="{BF354029-E75E-6F47-88D0-33B7164E6319}"/>
              </a:ext>
            </a:extLst>
          </p:cNvPr>
          <p:cNvCxnSpPr/>
          <p:nvPr userDrawn="1"/>
        </p:nvCxnSpPr>
        <p:spPr>
          <a:xfrm flipV="1">
            <a:off x="616226" y="1277039"/>
            <a:ext cx="5327375" cy="51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F354029-E75E-6F47-88D0-33B7164E6319}"/>
              </a:ext>
            </a:extLst>
          </p:cNvPr>
          <p:cNvCxnSpPr/>
          <p:nvPr userDrawn="1"/>
        </p:nvCxnSpPr>
        <p:spPr>
          <a:xfrm flipV="1">
            <a:off x="6206997" y="1277039"/>
            <a:ext cx="5327375" cy="51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 Placeholder 22"/>
          <p:cNvSpPr>
            <a:spLocks noGrp="1"/>
          </p:cNvSpPr>
          <p:nvPr>
            <p:ph type="body" sz="quarter" idx="19" hasCustomPrompt="1"/>
          </p:nvPr>
        </p:nvSpPr>
        <p:spPr>
          <a:xfrm>
            <a:off x="6227003" y="442015"/>
            <a:ext cx="5327650" cy="730802"/>
          </a:xfrm>
        </p:spPr>
        <p:txBody>
          <a:bodyPr anchor="b">
            <a:normAutofit/>
          </a:bodyPr>
          <a:lstStyle>
            <a:lvl1pPr marL="0" indent="0">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title style</a:t>
            </a:r>
          </a:p>
        </p:txBody>
      </p:sp>
      <p:sp>
        <p:nvSpPr>
          <p:cNvPr id="10"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a:p>
        </p:txBody>
      </p:sp>
    </p:spTree>
    <p:extLst>
      <p:ext uri="{BB962C8B-B14F-4D97-AF65-F5344CB8AC3E}">
        <p14:creationId xmlns:p14="http://schemas.microsoft.com/office/powerpoint/2010/main" val="22150724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rge Three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3495675" cy="2522550"/>
          </a:xfrm>
        </p:spPr>
        <p:txBody>
          <a:bodyPr/>
          <a:lstStyle/>
          <a:p>
            <a:endParaRPr lang="en-US" dirty="0"/>
          </a:p>
        </p:txBody>
      </p:sp>
      <p:sp>
        <p:nvSpPr>
          <p:cNvPr id="15" name="Picture Placeholder 6">
            <a:extLst>
              <a:ext uri="{FF2B5EF4-FFF2-40B4-BE49-F238E27FC236}">
                <a16:creationId xmlns:a16="http://schemas.microsoft.com/office/drawing/2014/main" id="{F5A1D93D-18EA-B646-9C69-64B68DA74652}"/>
              </a:ext>
            </a:extLst>
          </p:cNvPr>
          <p:cNvSpPr>
            <a:spLocks noGrp="1"/>
          </p:cNvSpPr>
          <p:nvPr>
            <p:ph type="pic" sz="quarter" idx="20"/>
          </p:nvPr>
        </p:nvSpPr>
        <p:spPr>
          <a:xfrm>
            <a:off x="4343400" y="1606538"/>
            <a:ext cx="3495675" cy="2522550"/>
          </a:xfrm>
        </p:spPr>
        <p:txBody>
          <a:bodyPr/>
          <a:lstStyle/>
          <a:p>
            <a:endParaRPr lang="en-US" dirty="0"/>
          </a:p>
        </p:txBody>
      </p:sp>
      <p:sp>
        <p:nvSpPr>
          <p:cNvPr id="18" name="Picture Placeholder 6">
            <a:extLst>
              <a:ext uri="{FF2B5EF4-FFF2-40B4-BE49-F238E27FC236}">
                <a16:creationId xmlns:a16="http://schemas.microsoft.com/office/drawing/2014/main" id="{B818FFBC-FCFC-9842-8A48-4D05E54A6C5A}"/>
              </a:ext>
            </a:extLst>
          </p:cNvPr>
          <p:cNvSpPr>
            <a:spLocks noGrp="1"/>
          </p:cNvSpPr>
          <p:nvPr>
            <p:ph type="pic" sz="quarter" idx="23"/>
          </p:nvPr>
        </p:nvSpPr>
        <p:spPr>
          <a:xfrm>
            <a:off x="8129589" y="1606538"/>
            <a:ext cx="3385516" cy="2522550"/>
          </a:xfrm>
        </p:spPr>
        <p:txBody>
          <a:bodyPr/>
          <a:lstStyle/>
          <a:p>
            <a:endParaRPr lang="en-US" dirty="0"/>
          </a:p>
        </p:txBody>
      </p:sp>
      <p:sp>
        <p:nvSpPr>
          <p:cNvPr id="16" name="Text Placeholder 2">
            <a:extLst>
              <a:ext uri="{FF2B5EF4-FFF2-40B4-BE49-F238E27FC236}">
                <a16:creationId xmlns:a16="http://schemas.microsoft.com/office/drawing/2014/main" id="{B12EB366-A3C6-464A-BD08-014B0A3C9D0D}"/>
              </a:ext>
            </a:extLst>
          </p:cNvPr>
          <p:cNvSpPr>
            <a:spLocks noGrp="1"/>
          </p:cNvSpPr>
          <p:nvPr>
            <p:ph type="body" idx="1" hasCustomPrompt="1"/>
          </p:nvPr>
        </p:nvSpPr>
        <p:spPr>
          <a:xfrm>
            <a:off x="542925" y="4307350"/>
            <a:ext cx="351688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Content Placeholder 2">
            <a:extLst>
              <a:ext uri="{FF2B5EF4-FFF2-40B4-BE49-F238E27FC236}">
                <a16:creationId xmlns:a16="http://schemas.microsoft.com/office/drawing/2014/main" id="{0F62171F-0172-564D-A50B-45829D68B82F}"/>
              </a:ext>
            </a:extLst>
          </p:cNvPr>
          <p:cNvSpPr>
            <a:spLocks noGrp="1"/>
          </p:cNvSpPr>
          <p:nvPr>
            <p:ph idx="15"/>
          </p:nvPr>
        </p:nvSpPr>
        <p:spPr>
          <a:xfrm>
            <a:off x="538161" y="4601668"/>
            <a:ext cx="3500439"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2">
            <a:extLst>
              <a:ext uri="{FF2B5EF4-FFF2-40B4-BE49-F238E27FC236}">
                <a16:creationId xmlns:a16="http://schemas.microsoft.com/office/drawing/2014/main" id="{599FE3A4-484C-7240-9A03-C0D58B29988D}"/>
              </a:ext>
            </a:extLst>
          </p:cNvPr>
          <p:cNvSpPr>
            <a:spLocks noGrp="1"/>
          </p:cNvSpPr>
          <p:nvPr>
            <p:ph type="body" idx="24" hasCustomPrompt="1"/>
          </p:nvPr>
        </p:nvSpPr>
        <p:spPr>
          <a:xfrm>
            <a:off x="4342039" y="4307350"/>
            <a:ext cx="351688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1" name="Content Placeholder 2">
            <a:extLst>
              <a:ext uri="{FF2B5EF4-FFF2-40B4-BE49-F238E27FC236}">
                <a16:creationId xmlns:a16="http://schemas.microsoft.com/office/drawing/2014/main" id="{430028FF-B82F-EC4C-999B-C024355F8F2F}"/>
              </a:ext>
            </a:extLst>
          </p:cNvPr>
          <p:cNvSpPr>
            <a:spLocks noGrp="1"/>
          </p:cNvSpPr>
          <p:nvPr>
            <p:ph idx="25"/>
          </p:nvPr>
        </p:nvSpPr>
        <p:spPr>
          <a:xfrm>
            <a:off x="4337275" y="4601668"/>
            <a:ext cx="3500439"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2">
            <a:extLst>
              <a:ext uri="{FF2B5EF4-FFF2-40B4-BE49-F238E27FC236}">
                <a16:creationId xmlns:a16="http://schemas.microsoft.com/office/drawing/2014/main" id="{30311FA8-9690-B047-B085-60DB7E39A20E}"/>
              </a:ext>
            </a:extLst>
          </p:cNvPr>
          <p:cNvSpPr>
            <a:spLocks noGrp="1"/>
          </p:cNvSpPr>
          <p:nvPr>
            <p:ph type="body" idx="26" hasCustomPrompt="1"/>
          </p:nvPr>
        </p:nvSpPr>
        <p:spPr>
          <a:xfrm>
            <a:off x="8141153" y="4307350"/>
            <a:ext cx="337395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3" name="Content Placeholder 2">
            <a:extLst>
              <a:ext uri="{FF2B5EF4-FFF2-40B4-BE49-F238E27FC236}">
                <a16:creationId xmlns:a16="http://schemas.microsoft.com/office/drawing/2014/main" id="{319F1970-3114-824F-93E4-D6E3FA50D6C5}"/>
              </a:ext>
            </a:extLst>
          </p:cNvPr>
          <p:cNvSpPr>
            <a:spLocks noGrp="1"/>
          </p:cNvSpPr>
          <p:nvPr>
            <p:ph idx="27"/>
          </p:nvPr>
        </p:nvSpPr>
        <p:spPr>
          <a:xfrm>
            <a:off x="8136389" y="4601668"/>
            <a:ext cx="33787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9" name="Straight Connector 28">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402633744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Small Two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5400676" cy="1085850"/>
          </a:xfrm>
        </p:spPr>
        <p:txBody>
          <a:bodyPr/>
          <a:lstStyle/>
          <a:p>
            <a:endParaRPr lang="en-US"/>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6243638" y="1606538"/>
            <a:ext cx="5271466" cy="1085850"/>
          </a:xfrm>
        </p:spPr>
        <p:txBody>
          <a:bodyPr/>
          <a:lstStyle/>
          <a:p>
            <a:endParaRPr lang="en-US"/>
          </a:p>
        </p:txBody>
      </p:sp>
      <p:sp>
        <p:nvSpPr>
          <p:cNvPr id="15" name="Text Placeholder 2">
            <a:extLst>
              <a:ext uri="{FF2B5EF4-FFF2-40B4-BE49-F238E27FC236}">
                <a16:creationId xmlns:a16="http://schemas.microsoft.com/office/drawing/2014/main" id="{CBBDF55F-90F0-1C41-908C-56A922379254}"/>
              </a:ext>
            </a:extLst>
          </p:cNvPr>
          <p:cNvSpPr>
            <a:spLocks noGrp="1"/>
          </p:cNvSpPr>
          <p:nvPr>
            <p:ph type="body" idx="1" hasCustomPrompt="1"/>
          </p:nvPr>
        </p:nvSpPr>
        <p:spPr>
          <a:xfrm>
            <a:off x="542925" y="2878599"/>
            <a:ext cx="5430838"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4">
            <a:extLst>
              <a:ext uri="{FF2B5EF4-FFF2-40B4-BE49-F238E27FC236}">
                <a16:creationId xmlns:a16="http://schemas.microsoft.com/office/drawing/2014/main" id="{2EA49D96-8068-0E46-8E04-581AD2DEEBF8}"/>
              </a:ext>
            </a:extLst>
          </p:cNvPr>
          <p:cNvSpPr>
            <a:spLocks noGrp="1"/>
          </p:cNvSpPr>
          <p:nvPr>
            <p:ph type="body" sz="quarter" idx="3" hasCustomPrompt="1"/>
          </p:nvPr>
        </p:nvSpPr>
        <p:spPr>
          <a:xfrm>
            <a:off x="6229352" y="2878599"/>
            <a:ext cx="5285752"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7" name="Content Placeholder 2">
            <a:extLst>
              <a:ext uri="{FF2B5EF4-FFF2-40B4-BE49-F238E27FC236}">
                <a16:creationId xmlns:a16="http://schemas.microsoft.com/office/drawing/2014/main" id="{37DEAE7C-B91C-3A45-9797-1CA40EEE86FC}"/>
              </a:ext>
            </a:extLst>
          </p:cNvPr>
          <p:cNvSpPr>
            <a:spLocks noGrp="1"/>
          </p:cNvSpPr>
          <p:nvPr>
            <p:ph idx="15"/>
          </p:nvPr>
        </p:nvSpPr>
        <p:spPr>
          <a:xfrm>
            <a:off x="538161" y="3194688"/>
            <a:ext cx="5405440"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a:extLst>
              <a:ext uri="{FF2B5EF4-FFF2-40B4-BE49-F238E27FC236}">
                <a16:creationId xmlns:a16="http://schemas.microsoft.com/office/drawing/2014/main" id="{ACBF5F4D-C8DF-6B40-9757-7862B3F3D013}"/>
              </a:ext>
            </a:extLst>
          </p:cNvPr>
          <p:cNvSpPr>
            <a:spLocks noGrp="1"/>
          </p:cNvSpPr>
          <p:nvPr>
            <p:ph idx="16"/>
          </p:nvPr>
        </p:nvSpPr>
        <p:spPr>
          <a:xfrm>
            <a:off x="6226267" y="3194688"/>
            <a:ext cx="5288837"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3" name="Straight Connector 22">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a:p>
        </p:txBody>
      </p:sp>
    </p:spTree>
    <p:extLst>
      <p:ext uri="{BB962C8B-B14F-4D97-AF65-F5344CB8AC3E}">
        <p14:creationId xmlns:p14="http://schemas.microsoft.com/office/powerpoint/2010/main" val="35995019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mall Three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4" y="1606538"/>
            <a:ext cx="3495675" cy="1085850"/>
          </a:xfrm>
        </p:spPr>
        <p:txBody>
          <a:bodyPr/>
          <a:lstStyle/>
          <a:p>
            <a:endParaRPr lang="en-US"/>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4329113" y="1606538"/>
            <a:ext cx="3529012" cy="1085850"/>
          </a:xfrm>
        </p:spPr>
        <p:txBody>
          <a:bodyPr/>
          <a:lstStyle/>
          <a:p>
            <a:endParaRPr lang="en-US"/>
          </a:p>
        </p:txBody>
      </p:sp>
      <p:sp>
        <p:nvSpPr>
          <p:cNvPr id="14" name="Picture Placeholder 6">
            <a:extLst>
              <a:ext uri="{FF2B5EF4-FFF2-40B4-BE49-F238E27FC236}">
                <a16:creationId xmlns:a16="http://schemas.microsoft.com/office/drawing/2014/main" id="{30BC5AE0-0A2C-0A47-AED3-72F396E00B93}"/>
              </a:ext>
            </a:extLst>
          </p:cNvPr>
          <p:cNvSpPr>
            <a:spLocks noGrp="1"/>
          </p:cNvSpPr>
          <p:nvPr>
            <p:ph type="pic" sz="quarter" idx="17"/>
          </p:nvPr>
        </p:nvSpPr>
        <p:spPr>
          <a:xfrm>
            <a:off x="8115301" y="1606538"/>
            <a:ext cx="3430302" cy="1085850"/>
          </a:xfrm>
        </p:spPr>
        <p:txBody>
          <a:bodyPr/>
          <a:lstStyle/>
          <a:p>
            <a:endParaRPr lang="en-US"/>
          </a:p>
        </p:txBody>
      </p:sp>
      <p:sp>
        <p:nvSpPr>
          <p:cNvPr id="15" name="Text Placeholder 2">
            <a:extLst>
              <a:ext uri="{FF2B5EF4-FFF2-40B4-BE49-F238E27FC236}">
                <a16:creationId xmlns:a16="http://schemas.microsoft.com/office/drawing/2014/main" id="{A9B8C281-38F9-7B4F-9053-E5183E02C72C}"/>
              </a:ext>
            </a:extLst>
          </p:cNvPr>
          <p:cNvSpPr>
            <a:spLocks noGrp="1"/>
          </p:cNvSpPr>
          <p:nvPr>
            <p:ph type="body" idx="19" hasCustomPrompt="1"/>
          </p:nvPr>
        </p:nvSpPr>
        <p:spPr>
          <a:xfrm>
            <a:off x="4329113" y="2878599"/>
            <a:ext cx="351688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Content Placeholder 2">
            <a:extLst>
              <a:ext uri="{FF2B5EF4-FFF2-40B4-BE49-F238E27FC236}">
                <a16:creationId xmlns:a16="http://schemas.microsoft.com/office/drawing/2014/main" id="{C18917B6-ED6E-5247-A016-E8EB5828083B}"/>
              </a:ext>
            </a:extLst>
          </p:cNvPr>
          <p:cNvSpPr>
            <a:spLocks noGrp="1"/>
          </p:cNvSpPr>
          <p:nvPr>
            <p:ph idx="15"/>
          </p:nvPr>
        </p:nvSpPr>
        <p:spPr>
          <a:xfrm>
            <a:off x="4324349" y="3194688"/>
            <a:ext cx="3500438"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2">
            <a:extLst>
              <a:ext uri="{FF2B5EF4-FFF2-40B4-BE49-F238E27FC236}">
                <a16:creationId xmlns:a16="http://schemas.microsoft.com/office/drawing/2014/main" id="{E23316C5-42E3-A546-BFAD-685CA83063A4}"/>
              </a:ext>
            </a:extLst>
          </p:cNvPr>
          <p:cNvSpPr>
            <a:spLocks noGrp="1"/>
          </p:cNvSpPr>
          <p:nvPr>
            <p:ph type="body" idx="20" hasCustomPrompt="1"/>
          </p:nvPr>
        </p:nvSpPr>
        <p:spPr>
          <a:xfrm>
            <a:off x="529998" y="2878599"/>
            <a:ext cx="351688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Content Placeholder 2">
            <a:extLst>
              <a:ext uri="{FF2B5EF4-FFF2-40B4-BE49-F238E27FC236}">
                <a16:creationId xmlns:a16="http://schemas.microsoft.com/office/drawing/2014/main" id="{7736DC52-B567-4A40-86E6-A926C985A3C3}"/>
              </a:ext>
            </a:extLst>
          </p:cNvPr>
          <p:cNvSpPr>
            <a:spLocks noGrp="1"/>
          </p:cNvSpPr>
          <p:nvPr>
            <p:ph idx="21"/>
          </p:nvPr>
        </p:nvSpPr>
        <p:spPr>
          <a:xfrm>
            <a:off x="525234" y="3194688"/>
            <a:ext cx="3500438"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2">
            <a:extLst>
              <a:ext uri="{FF2B5EF4-FFF2-40B4-BE49-F238E27FC236}">
                <a16:creationId xmlns:a16="http://schemas.microsoft.com/office/drawing/2014/main" id="{9E92BD2B-6F22-EA49-83E7-283C14BE4AA6}"/>
              </a:ext>
            </a:extLst>
          </p:cNvPr>
          <p:cNvSpPr>
            <a:spLocks noGrp="1"/>
          </p:cNvSpPr>
          <p:nvPr>
            <p:ph type="body" idx="22" hasCustomPrompt="1"/>
          </p:nvPr>
        </p:nvSpPr>
        <p:spPr>
          <a:xfrm>
            <a:off x="8117341" y="2878599"/>
            <a:ext cx="3397763"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1" name="Content Placeholder 2">
            <a:extLst>
              <a:ext uri="{FF2B5EF4-FFF2-40B4-BE49-F238E27FC236}">
                <a16:creationId xmlns:a16="http://schemas.microsoft.com/office/drawing/2014/main" id="{447E32C1-C9CF-044C-AA5E-2ED6C83D1E1F}"/>
              </a:ext>
            </a:extLst>
          </p:cNvPr>
          <p:cNvSpPr>
            <a:spLocks noGrp="1"/>
          </p:cNvSpPr>
          <p:nvPr>
            <p:ph idx="23"/>
          </p:nvPr>
        </p:nvSpPr>
        <p:spPr>
          <a:xfrm>
            <a:off x="8112577" y="3194688"/>
            <a:ext cx="3402527"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8" name="Straight Connector 2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a:p>
        </p:txBody>
      </p:sp>
    </p:spTree>
    <p:extLst>
      <p:ext uri="{BB962C8B-B14F-4D97-AF65-F5344CB8AC3E}">
        <p14:creationId xmlns:p14="http://schemas.microsoft.com/office/powerpoint/2010/main" val="140290865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Small Four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4" y="1606538"/>
            <a:ext cx="2571751" cy="1085850"/>
          </a:xfrm>
        </p:spPr>
        <p:txBody>
          <a:bodyPr/>
          <a:lstStyle/>
          <a:p>
            <a:endParaRPr lang="en-US"/>
          </a:p>
        </p:txBody>
      </p:sp>
      <p:sp>
        <p:nvSpPr>
          <p:cNvPr id="17" name="Picture Placeholder 6">
            <a:extLst>
              <a:ext uri="{FF2B5EF4-FFF2-40B4-BE49-F238E27FC236}">
                <a16:creationId xmlns:a16="http://schemas.microsoft.com/office/drawing/2014/main" id="{AB5CA4C7-9DA8-9349-A7AE-66A5D6A6F642}"/>
              </a:ext>
            </a:extLst>
          </p:cNvPr>
          <p:cNvSpPr>
            <a:spLocks noGrp="1"/>
          </p:cNvSpPr>
          <p:nvPr>
            <p:ph type="pic" sz="quarter" idx="16"/>
          </p:nvPr>
        </p:nvSpPr>
        <p:spPr>
          <a:xfrm>
            <a:off x="3371849" y="1606538"/>
            <a:ext cx="2571751" cy="1085850"/>
          </a:xfrm>
        </p:spPr>
        <p:txBody>
          <a:bodyPr/>
          <a:lstStyle/>
          <a:p>
            <a:endParaRPr lang="en-US"/>
          </a:p>
        </p:txBody>
      </p:sp>
      <p:sp>
        <p:nvSpPr>
          <p:cNvPr id="20" name="Picture Placeholder 6">
            <a:extLst>
              <a:ext uri="{FF2B5EF4-FFF2-40B4-BE49-F238E27FC236}">
                <a16:creationId xmlns:a16="http://schemas.microsoft.com/office/drawing/2014/main" id="{0BDB9676-2139-3E4A-8902-B788AA4A1430}"/>
              </a:ext>
            </a:extLst>
          </p:cNvPr>
          <p:cNvSpPr>
            <a:spLocks noGrp="1"/>
          </p:cNvSpPr>
          <p:nvPr>
            <p:ph type="pic" sz="quarter" idx="19"/>
          </p:nvPr>
        </p:nvSpPr>
        <p:spPr>
          <a:xfrm>
            <a:off x="6243636" y="1606538"/>
            <a:ext cx="2571751" cy="1085850"/>
          </a:xfrm>
        </p:spPr>
        <p:txBody>
          <a:bodyPr/>
          <a:lstStyle/>
          <a:p>
            <a:endParaRPr lang="en-US"/>
          </a:p>
        </p:txBody>
      </p:sp>
      <p:sp>
        <p:nvSpPr>
          <p:cNvPr id="23" name="Picture Placeholder 6">
            <a:extLst>
              <a:ext uri="{FF2B5EF4-FFF2-40B4-BE49-F238E27FC236}">
                <a16:creationId xmlns:a16="http://schemas.microsoft.com/office/drawing/2014/main" id="{3AAEAB4E-EA57-5D45-ADBA-C01E02C67167}"/>
              </a:ext>
            </a:extLst>
          </p:cNvPr>
          <p:cNvSpPr>
            <a:spLocks noGrp="1"/>
          </p:cNvSpPr>
          <p:nvPr>
            <p:ph type="pic" sz="quarter" idx="22"/>
          </p:nvPr>
        </p:nvSpPr>
        <p:spPr>
          <a:xfrm>
            <a:off x="9086849" y="1606538"/>
            <a:ext cx="2438028" cy="1085850"/>
          </a:xfrm>
        </p:spPr>
        <p:txBody>
          <a:bodyPr/>
          <a:lstStyle/>
          <a:p>
            <a:endParaRPr lang="en-US"/>
          </a:p>
        </p:txBody>
      </p:sp>
      <p:sp>
        <p:nvSpPr>
          <p:cNvPr id="18" name="Text Placeholder 2">
            <a:extLst>
              <a:ext uri="{FF2B5EF4-FFF2-40B4-BE49-F238E27FC236}">
                <a16:creationId xmlns:a16="http://schemas.microsoft.com/office/drawing/2014/main" id="{EDDF9A85-81B8-594C-8E42-376FC3678AA4}"/>
              </a:ext>
            </a:extLst>
          </p:cNvPr>
          <p:cNvSpPr>
            <a:spLocks noGrp="1"/>
          </p:cNvSpPr>
          <p:nvPr>
            <p:ph type="body" idx="1" hasCustomPrompt="1"/>
          </p:nvPr>
        </p:nvSpPr>
        <p:spPr>
          <a:xfrm>
            <a:off x="542925"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Content Placeholder 2">
            <a:extLst>
              <a:ext uri="{FF2B5EF4-FFF2-40B4-BE49-F238E27FC236}">
                <a16:creationId xmlns:a16="http://schemas.microsoft.com/office/drawing/2014/main" id="{D07625D3-4631-D144-A38F-D00BCF2C2126}"/>
              </a:ext>
            </a:extLst>
          </p:cNvPr>
          <p:cNvSpPr>
            <a:spLocks noGrp="1"/>
          </p:cNvSpPr>
          <p:nvPr>
            <p:ph idx="15"/>
          </p:nvPr>
        </p:nvSpPr>
        <p:spPr>
          <a:xfrm>
            <a:off x="538161"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2">
            <a:extLst>
              <a:ext uri="{FF2B5EF4-FFF2-40B4-BE49-F238E27FC236}">
                <a16:creationId xmlns:a16="http://schemas.microsoft.com/office/drawing/2014/main" id="{7A595DD1-B636-EA46-A519-6AA9C65FD62C}"/>
              </a:ext>
            </a:extLst>
          </p:cNvPr>
          <p:cNvSpPr>
            <a:spLocks noGrp="1"/>
          </p:cNvSpPr>
          <p:nvPr>
            <p:ph type="body" idx="23" hasCustomPrompt="1"/>
          </p:nvPr>
        </p:nvSpPr>
        <p:spPr>
          <a:xfrm>
            <a:off x="3373211"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2" name="Content Placeholder 2">
            <a:extLst>
              <a:ext uri="{FF2B5EF4-FFF2-40B4-BE49-F238E27FC236}">
                <a16:creationId xmlns:a16="http://schemas.microsoft.com/office/drawing/2014/main" id="{A995848D-37D6-C04D-BDF8-0D8718112883}"/>
              </a:ext>
            </a:extLst>
          </p:cNvPr>
          <p:cNvSpPr>
            <a:spLocks noGrp="1"/>
          </p:cNvSpPr>
          <p:nvPr>
            <p:ph idx="24"/>
          </p:nvPr>
        </p:nvSpPr>
        <p:spPr>
          <a:xfrm>
            <a:off x="3368447"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2">
            <a:extLst>
              <a:ext uri="{FF2B5EF4-FFF2-40B4-BE49-F238E27FC236}">
                <a16:creationId xmlns:a16="http://schemas.microsoft.com/office/drawing/2014/main" id="{BFC0A166-67A0-2340-971A-FD7BAF6FB8CF}"/>
              </a:ext>
            </a:extLst>
          </p:cNvPr>
          <p:cNvSpPr>
            <a:spLocks noGrp="1"/>
          </p:cNvSpPr>
          <p:nvPr>
            <p:ph type="body" idx="25" hasCustomPrompt="1"/>
          </p:nvPr>
        </p:nvSpPr>
        <p:spPr>
          <a:xfrm>
            <a:off x="6225268"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5" name="Content Placeholder 2">
            <a:extLst>
              <a:ext uri="{FF2B5EF4-FFF2-40B4-BE49-F238E27FC236}">
                <a16:creationId xmlns:a16="http://schemas.microsoft.com/office/drawing/2014/main" id="{10E95A27-B41C-7F48-9F77-4204B73512BE}"/>
              </a:ext>
            </a:extLst>
          </p:cNvPr>
          <p:cNvSpPr>
            <a:spLocks noGrp="1"/>
          </p:cNvSpPr>
          <p:nvPr>
            <p:ph idx="26"/>
          </p:nvPr>
        </p:nvSpPr>
        <p:spPr>
          <a:xfrm>
            <a:off x="6220504"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2">
            <a:extLst>
              <a:ext uri="{FF2B5EF4-FFF2-40B4-BE49-F238E27FC236}">
                <a16:creationId xmlns:a16="http://schemas.microsoft.com/office/drawing/2014/main" id="{7D1A0976-12BB-6843-AA08-4891F82E3E12}"/>
              </a:ext>
            </a:extLst>
          </p:cNvPr>
          <p:cNvSpPr>
            <a:spLocks noGrp="1"/>
          </p:cNvSpPr>
          <p:nvPr>
            <p:ph type="body" idx="27" hasCustomPrompt="1"/>
          </p:nvPr>
        </p:nvSpPr>
        <p:spPr>
          <a:xfrm>
            <a:off x="9077325" y="2878599"/>
            <a:ext cx="2437779"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7" name="Content Placeholder 2">
            <a:extLst>
              <a:ext uri="{FF2B5EF4-FFF2-40B4-BE49-F238E27FC236}">
                <a16:creationId xmlns:a16="http://schemas.microsoft.com/office/drawing/2014/main" id="{0CE6D17D-6FF8-034C-B243-541C6CC0C0A7}"/>
              </a:ext>
            </a:extLst>
          </p:cNvPr>
          <p:cNvSpPr>
            <a:spLocks noGrp="1"/>
          </p:cNvSpPr>
          <p:nvPr>
            <p:ph idx="28"/>
          </p:nvPr>
        </p:nvSpPr>
        <p:spPr>
          <a:xfrm>
            <a:off x="9072561" y="3194688"/>
            <a:ext cx="2442543"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3"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34" name="Straight Connector 33">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a:p>
        </p:txBody>
      </p:sp>
    </p:spTree>
    <p:extLst>
      <p:ext uri="{BB962C8B-B14F-4D97-AF65-F5344CB8AC3E}">
        <p14:creationId xmlns:p14="http://schemas.microsoft.com/office/powerpoint/2010/main" val="353212227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Large Two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5430838" cy="2522550"/>
          </a:xfrm>
        </p:spPr>
        <p:txBody>
          <a:bodyPr/>
          <a:lstStyle/>
          <a:p>
            <a:endParaRPr lang="en-US"/>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6243638" y="1606538"/>
            <a:ext cx="5271466" cy="2522550"/>
          </a:xfrm>
        </p:spPr>
        <p:txBody>
          <a:bodyPr/>
          <a:lstStyle/>
          <a:p>
            <a:endParaRPr lang="en-US"/>
          </a:p>
        </p:txBody>
      </p:sp>
      <p:sp>
        <p:nvSpPr>
          <p:cNvPr id="15" name="Text Placeholder 2">
            <a:extLst>
              <a:ext uri="{FF2B5EF4-FFF2-40B4-BE49-F238E27FC236}">
                <a16:creationId xmlns:a16="http://schemas.microsoft.com/office/drawing/2014/main" id="{FBD7B9AD-945C-F149-B2DA-39EC98B68E99}"/>
              </a:ext>
            </a:extLst>
          </p:cNvPr>
          <p:cNvSpPr>
            <a:spLocks noGrp="1"/>
          </p:cNvSpPr>
          <p:nvPr>
            <p:ph type="body" idx="1" hasCustomPrompt="1"/>
          </p:nvPr>
        </p:nvSpPr>
        <p:spPr>
          <a:xfrm>
            <a:off x="542925" y="4307350"/>
            <a:ext cx="5430838"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Content Placeholder 2">
            <a:extLst>
              <a:ext uri="{FF2B5EF4-FFF2-40B4-BE49-F238E27FC236}">
                <a16:creationId xmlns:a16="http://schemas.microsoft.com/office/drawing/2014/main" id="{C47D4007-27E8-6B41-B124-3799DE9D3414}"/>
              </a:ext>
            </a:extLst>
          </p:cNvPr>
          <p:cNvSpPr>
            <a:spLocks noGrp="1"/>
          </p:cNvSpPr>
          <p:nvPr>
            <p:ph idx="15"/>
          </p:nvPr>
        </p:nvSpPr>
        <p:spPr>
          <a:xfrm>
            <a:off x="538161" y="4601668"/>
            <a:ext cx="5405440" cy="1528678"/>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2">
            <a:extLst>
              <a:ext uri="{FF2B5EF4-FFF2-40B4-BE49-F238E27FC236}">
                <a16:creationId xmlns:a16="http://schemas.microsoft.com/office/drawing/2014/main" id="{BE58BC4C-2568-1D44-AC5F-BB2715C9AD23}"/>
              </a:ext>
            </a:extLst>
          </p:cNvPr>
          <p:cNvSpPr>
            <a:spLocks noGrp="1"/>
          </p:cNvSpPr>
          <p:nvPr>
            <p:ph type="body" idx="16" hasCustomPrompt="1"/>
          </p:nvPr>
        </p:nvSpPr>
        <p:spPr>
          <a:xfrm>
            <a:off x="6247039" y="4307350"/>
            <a:ext cx="526806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8" name="Content Placeholder 2">
            <a:extLst>
              <a:ext uri="{FF2B5EF4-FFF2-40B4-BE49-F238E27FC236}">
                <a16:creationId xmlns:a16="http://schemas.microsoft.com/office/drawing/2014/main" id="{3961F923-F71F-6342-AF54-96059A451659}"/>
              </a:ext>
            </a:extLst>
          </p:cNvPr>
          <p:cNvSpPr>
            <a:spLocks noGrp="1"/>
          </p:cNvSpPr>
          <p:nvPr>
            <p:ph idx="17"/>
          </p:nvPr>
        </p:nvSpPr>
        <p:spPr>
          <a:xfrm>
            <a:off x="6242275" y="4601668"/>
            <a:ext cx="5246813" cy="1528678"/>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2" name="Straight Connector 21">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a:p>
        </p:txBody>
      </p:sp>
    </p:spTree>
    <p:extLst>
      <p:ext uri="{BB962C8B-B14F-4D97-AF65-F5344CB8AC3E}">
        <p14:creationId xmlns:p14="http://schemas.microsoft.com/office/powerpoint/2010/main" val="411578660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Large Three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3495675" cy="2522550"/>
          </a:xfrm>
        </p:spPr>
        <p:txBody>
          <a:bodyPr/>
          <a:lstStyle/>
          <a:p>
            <a:endParaRPr lang="en-US"/>
          </a:p>
        </p:txBody>
      </p:sp>
      <p:sp>
        <p:nvSpPr>
          <p:cNvPr id="15" name="Picture Placeholder 6">
            <a:extLst>
              <a:ext uri="{FF2B5EF4-FFF2-40B4-BE49-F238E27FC236}">
                <a16:creationId xmlns:a16="http://schemas.microsoft.com/office/drawing/2014/main" id="{F5A1D93D-18EA-B646-9C69-64B68DA74652}"/>
              </a:ext>
            </a:extLst>
          </p:cNvPr>
          <p:cNvSpPr>
            <a:spLocks noGrp="1"/>
          </p:cNvSpPr>
          <p:nvPr>
            <p:ph type="pic" sz="quarter" idx="20"/>
          </p:nvPr>
        </p:nvSpPr>
        <p:spPr>
          <a:xfrm>
            <a:off x="4343400" y="1606538"/>
            <a:ext cx="3495675" cy="2522550"/>
          </a:xfrm>
        </p:spPr>
        <p:txBody>
          <a:bodyPr/>
          <a:lstStyle/>
          <a:p>
            <a:endParaRPr lang="en-US"/>
          </a:p>
        </p:txBody>
      </p:sp>
      <p:sp>
        <p:nvSpPr>
          <p:cNvPr id="18" name="Picture Placeholder 6">
            <a:extLst>
              <a:ext uri="{FF2B5EF4-FFF2-40B4-BE49-F238E27FC236}">
                <a16:creationId xmlns:a16="http://schemas.microsoft.com/office/drawing/2014/main" id="{B818FFBC-FCFC-9842-8A48-4D05E54A6C5A}"/>
              </a:ext>
            </a:extLst>
          </p:cNvPr>
          <p:cNvSpPr>
            <a:spLocks noGrp="1"/>
          </p:cNvSpPr>
          <p:nvPr>
            <p:ph type="pic" sz="quarter" idx="23"/>
          </p:nvPr>
        </p:nvSpPr>
        <p:spPr>
          <a:xfrm>
            <a:off x="8129589" y="1606538"/>
            <a:ext cx="3385516" cy="2522550"/>
          </a:xfrm>
        </p:spPr>
        <p:txBody>
          <a:bodyPr/>
          <a:lstStyle/>
          <a:p>
            <a:endParaRPr lang="en-US"/>
          </a:p>
        </p:txBody>
      </p:sp>
      <p:sp>
        <p:nvSpPr>
          <p:cNvPr id="16" name="Text Placeholder 2">
            <a:extLst>
              <a:ext uri="{FF2B5EF4-FFF2-40B4-BE49-F238E27FC236}">
                <a16:creationId xmlns:a16="http://schemas.microsoft.com/office/drawing/2014/main" id="{B12EB366-A3C6-464A-BD08-014B0A3C9D0D}"/>
              </a:ext>
            </a:extLst>
          </p:cNvPr>
          <p:cNvSpPr>
            <a:spLocks noGrp="1"/>
          </p:cNvSpPr>
          <p:nvPr>
            <p:ph type="body" idx="1" hasCustomPrompt="1"/>
          </p:nvPr>
        </p:nvSpPr>
        <p:spPr>
          <a:xfrm>
            <a:off x="542925" y="4307350"/>
            <a:ext cx="351688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7" name="Content Placeholder 2">
            <a:extLst>
              <a:ext uri="{FF2B5EF4-FFF2-40B4-BE49-F238E27FC236}">
                <a16:creationId xmlns:a16="http://schemas.microsoft.com/office/drawing/2014/main" id="{0F62171F-0172-564D-A50B-45829D68B82F}"/>
              </a:ext>
            </a:extLst>
          </p:cNvPr>
          <p:cNvSpPr>
            <a:spLocks noGrp="1"/>
          </p:cNvSpPr>
          <p:nvPr>
            <p:ph idx="15"/>
          </p:nvPr>
        </p:nvSpPr>
        <p:spPr>
          <a:xfrm>
            <a:off x="538161" y="4601668"/>
            <a:ext cx="3500439"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2">
            <a:extLst>
              <a:ext uri="{FF2B5EF4-FFF2-40B4-BE49-F238E27FC236}">
                <a16:creationId xmlns:a16="http://schemas.microsoft.com/office/drawing/2014/main" id="{599FE3A4-484C-7240-9A03-C0D58B29988D}"/>
              </a:ext>
            </a:extLst>
          </p:cNvPr>
          <p:cNvSpPr>
            <a:spLocks noGrp="1"/>
          </p:cNvSpPr>
          <p:nvPr>
            <p:ph type="body" idx="24" hasCustomPrompt="1"/>
          </p:nvPr>
        </p:nvSpPr>
        <p:spPr>
          <a:xfrm>
            <a:off x="4342039" y="4307350"/>
            <a:ext cx="351688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1" name="Content Placeholder 2">
            <a:extLst>
              <a:ext uri="{FF2B5EF4-FFF2-40B4-BE49-F238E27FC236}">
                <a16:creationId xmlns:a16="http://schemas.microsoft.com/office/drawing/2014/main" id="{430028FF-B82F-EC4C-999B-C024355F8F2F}"/>
              </a:ext>
            </a:extLst>
          </p:cNvPr>
          <p:cNvSpPr>
            <a:spLocks noGrp="1"/>
          </p:cNvSpPr>
          <p:nvPr>
            <p:ph idx="25"/>
          </p:nvPr>
        </p:nvSpPr>
        <p:spPr>
          <a:xfrm>
            <a:off x="4337275" y="4601668"/>
            <a:ext cx="3500439"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2">
            <a:extLst>
              <a:ext uri="{FF2B5EF4-FFF2-40B4-BE49-F238E27FC236}">
                <a16:creationId xmlns:a16="http://schemas.microsoft.com/office/drawing/2014/main" id="{30311FA8-9690-B047-B085-60DB7E39A20E}"/>
              </a:ext>
            </a:extLst>
          </p:cNvPr>
          <p:cNvSpPr>
            <a:spLocks noGrp="1"/>
          </p:cNvSpPr>
          <p:nvPr>
            <p:ph type="body" idx="26" hasCustomPrompt="1"/>
          </p:nvPr>
        </p:nvSpPr>
        <p:spPr>
          <a:xfrm>
            <a:off x="8141153" y="4307350"/>
            <a:ext cx="337395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Content Placeholder 2">
            <a:extLst>
              <a:ext uri="{FF2B5EF4-FFF2-40B4-BE49-F238E27FC236}">
                <a16:creationId xmlns:a16="http://schemas.microsoft.com/office/drawing/2014/main" id="{319F1970-3114-824F-93E4-D6E3FA50D6C5}"/>
              </a:ext>
            </a:extLst>
          </p:cNvPr>
          <p:cNvSpPr>
            <a:spLocks noGrp="1"/>
          </p:cNvSpPr>
          <p:nvPr>
            <p:ph idx="27"/>
          </p:nvPr>
        </p:nvSpPr>
        <p:spPr>
          <a:xfrm>
            <a:off x="8136389" y="4601668"/>
            <a:ext cx="33787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9" name="Straight Connector 28">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a:p>
        </p:txBody>
      </p:sp>
    </p:spTree>
    <p:extLst>
      <p:ext uri="{BB962C8B-B14F-4D97-AF65-F5344CB8AC3E}">
        <p14:creationId xmlns:p14="http://schemas.microsoft.com/office/powerpoint/2010/main" val="259386138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Large Four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6" y="1606538"/>
            <a:ext cx="2571750" cy="2522550"/>
          </a:xfrm>
        </p:spPr>
        <p:txBody>
          <a:bodyPr/>
          <a:lstStyle/>
          <a:p>
            <a:endParaRPr lang="en-US"/>
          </a:p>
        </p:txBody>
      </p:sp>
      <p:sp>
        <p:nvSpPr>
          <p:cNvPr id="21" name="Picture Placeholder 6">
            <a:extLst>
              <a:ext uri="{FF2B5EF4-FFF2-40B4-BE49-F238E27FC236}">
                <a16:creationId xmlns:a16="http://schemas.microsoft.com/office/drawing/2014/main" id="{F954EBDC-0C0D-8C42-BD84-62A045BA7F66}"/>
              </a:ext>
            </a:extLst>
          </p:cNvPr>
          <p:cNvSpPr>
            <a:spLocks noGrp="1"/>
          </p:cNvSpPr>
          <p:nvPr>
            <p:ph type="pic" sz="quarter" idx="20"/>
          </p:nvPr>
        </p:nvSpPr>
        <p:spPr>
          <a:xfrm>
            <a:off x="3400426" y="1606538"/>
            <a:ext cx="2571750" cy="2522550"/>
          </a:xfrm>
        </p:spPr>
        <p:txBody>
          <a:bodyPr/>
          <a:lstStyle/>
          <a:p>
            <a:endParaRPr lang="en-US"/>
          </a:p>
        </p:txBody>
      </p:sp>
      <p:sp>
        <p:nvSpPr>
          <p:cNvPr id="24" name="Picture Placeholder 6">
            <a:extLst>
              <a:ext uri="{FF2B5EF4-FFF2-40B4-BE49-F238E27FC236}">
                <a16:creationId xmlns:a16="http://schemas.microsoft.com/office/drawing/2014/main" id="{0D95A988-ADA4-2846-979A-FD44F1A4FBEB}"/>
              </a:ext>
            </a:extLst>
          </p:cNvPr>
          <p:cNvSpPr>
            <a:spLocks noGrp="1"/>
          </p:cNvSpPr>
          <p:nvPr>
            <p:ph type="pic" sz="quarter" idx="23"/>
          </p:nvPr>
        </p:nvSpPr>
        <p:spPr>
          <a:xfrm>
            <a:off x="6243639" y="1606538"/>
            <a:ext cx="2571750" cy="2522550"/>
          </a:xfrm>
        </p:spPr>
        <p:txBody>
          <a:bodyPr/>
          <a:lstStyle/>
          <a:p>
            <a:endParaRPr lang="en-US"/>
          </a:p>
        </p:txBody>
      </p:sp>
      <p:sp>
        <p:nvSpPr>
          <p:cNvPr id="27" name="Picture Placeholder 6">
            <a:extLst>
              <a:ext uri="{FF2B5EF4-FFF2-40B4-BE49-F238E27FC236}">
                <a16:creationId xmlns:a16="http://schemas.microsoft.com/office/drawing/2014/main" id="{6839EE6C-2C09-9949-AA2C-88119F234581}"/>
              </a:ext>
            </a:extLst>
          </p:cNvPr>
          <p:cNvSpPr>
            <a:spLocks noGrp="1"/>
          </p:cNvSpPr>
          <p:nvPr>
            <p:ph type="pic" sz="quarter" idx="26"/>
          </p:nvPr>
        </p:nvSpPr>
        <p:spPr>
          <a:xfrm>
            <a:off x="9058276" y="1606538"/>
            <a:ext cx="2459757" cy="2522550"/>
          </a:xfrm>
        </p:spPr>
        <p:txBody>
          <a:bodyPr/>
          <a:lstStyle/>
          <a:p>
            <a:endParaRPr lang="en-US"/>
          </a:p>
        </p:txBody>
      </p:sp>
      <p:sp>
        <p:nvSpPr>
          <p:cNvPr id="18" name="Text Placeholder 2">
            <a:extLst>
              <a:ext uri="{FF2B5EF4-FFF2-40B4-BE49-F238E27FC236}">
                <a16:creationId xmlns:a16="http://schemas.microsoft.com/office/drawing/2014/main" id="{E079E8AD-12D3-6546-968E-72EB672317AA}"/>
              </a:ext>
            </a:extLst>
          </p:cNvPr>
          <p:cNvSpPr>
            <a:spLocks noGrp="1"/>
          </p:cNvSpPr>
          <p:nvPr>
            <p:ph type="body" idx="1" hasCustomPrompt="1"/>
          </p:nvPr>
        </p:nvSpPr>
        <p:spPr>
          <a:xfrm>
            <a:off x="542925"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Content Placeholder 2">
            <a:extLst>
              <a:ext uri="{FF2B5EF4-FFF2-40B4-BE49-F238E27FC236}">
                <a16:creationId xmlns:a16="http://schemas.microsoft.com/office/drawing/2014/main" id="{A296A8EA-86DB-FC4D-BC77-160A57D989AF}"/>
              </a:ext>
            </a:extLst>
          </p:cNvPr>
          <p:cNvSpPr>
            <a:spLocks noGrp="1"/>
          </p:cNvSpPr>
          <p:nvPr>
            <p:ph idx="15"/>
          </p:nvPr>
        </p:nvSpPr>
        <p:spPr>
          <a:xfrm>
            <a:off x="538161"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2">
            <a:extLst>
              <a:ext uri="{FF2B5EF4-FFF2-40B4-BE49-F238E27FC236}">
                <a16:creationId xmlns:a16="http://schemas.microsoft.com/office/drawing/2014/main" id="{2705B1A4-0935-A54C-982E-3DA340F87D4A}"/>
              </a:ext>
            </a:extLst>
          </p:cNvPr>
          <p:cNvSpPr>
            <a:spLocks noGrp="1"/>
          </p:cNvSpPr>
          <p:nvPr>
            <p:ph type="body" idx="27" hasCustomPrompt="1"/>
          </p:nvPr>
        </p:nvSpPr>
        <p:spPr>
          <a:xfrm>
            <a:off x="3405868"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2" name="Content Placeholder 2">
            <a:extLst>
              <a:ext uri="{FF2B5EF4-FFF2-40B4-BE49-F238E27FC236}">
                <a16:creationId xmlns:a16="http://schemas.microsoft.com/office/drawing/2014/main" id="{CAB80D97-AAE2-2D40-9CC8-0D12B6BEFD34}"/>
              </a:ext>
            </a:extLst>
          </p:cNvPr>
          <p:cNvSpPr>
            <a:spLocks noGrp="1"/>
          </p:cNvSpPr>
          <p:nvPr>
            <p:ph idx="28"/>
          </p:nvPr>
        </p:nvSpPr>
        <p:spPr>
          <a:xfrm>
            <a:off x="3401104"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2">
            <a:extLst>
              <a:ext uri="{FF2B5EF4-FFF2-40B4-BE49-F238E27FC236}">
                <a16:creationId xmlns:a16="http://schemas.microsoft.com/office/drawing/2014/main" id="{C46255BB-B53E-F143-8DCC-368B651E8333}"/>
              </a:ext>
            </a:extLst>
          </p:cNvPr>
          <p:cNvSpPr>
            <a:spLocks noGrp="1"/>
          </p:cNvSpPr>
          <p:nvPr>
            <p:ph type="body" idx="29" hasCustomPrompt="1"/>
          </p:nvPr>
        </p:nvSpPr>
        <p:spPr>
          <a:xfrm>
            <a:off x="6236154"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5" name="Content Placeholder 2">
            <a:extLst>
              <a:ext uri="{FF2B5EF4-FFF2-40B4-BE49-F238E27FC236}">
                <a16:creationId xmlns:a16="http://schemas.microsoft.com/office/drawing/2014/main" id="{24610589-EA76-8540-99A0-FCF68932BE3C}"/>
              </a:ext>
            </a:extLst>
          </p:cNvPr>
          <p:cNvSpPr>
            <a:spLocks noGrp="1"/>
          </p:cNvSpPr>
          <p:nvPr>
            <p:ph idx="30"/>
          </p:nvPr>
        </p:nvSpPr>
        <p:spPr>
          <a:xfrm>
            <a:off x="6231390"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2">
            <a:extLst>
              <a:ext uri="{FF2B5EF4-FFF2-40B4-BE49-F238E27FC236}">
                <a16:creationId xmlns:a16="http://schemas.microsoft.com/office/drawing/2014/main" id="{195337D1-2A14-AC46-9E61-C0B6DF09A78E}"/>
              </a:ext>
            </a:extLst>
          </p:cNvPr>
          <p:cNvSpPr>
            <a:spLocks noGrp="1"/>
          </p:cNvSpPr>
          <p:nvPr>
            <p:ph type="body" idx="31" hasCustomPrompt="1"/>
          </p:nvPr>
        </p:nvSpPr>
        <p:spPr>
          <a:xfrm>
            <a:off x="9055554" y="4307350"/>
            <a:ext cx="2475893"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8" name="Content Placeholder 2">
            <a:extLst>
              <a:ext uri="{FF2B5EF4-FFF2-40B4-BE49-F238E27FC236}">
                <a16:creationId xmlns:a16="http://schemas.microsoft.com/office/drawing/2014/main" id="{4F7C987D-CA92-364A-A879-5D136287E479}"/>
              </a:ext>
            </a:extLst>
          </p:cNvPr>
          <p:cNvSpPr>
            <a:spLocks noGrp="1"/>
          </p:cNvSpPr>
          <p:nvPr>
            <p:ph idx="32"/>
          </p:nvPr>
        </p:nvSpPr>
        <p:spPr>
          <a:xfrm>
            <a:off x="9050791" y="4601668"/>
            <a:ext cx="2464314"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35" name="Straight Connector 34">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a:p>
        </p:txBody>
      </p:sp>
    </p:spTree>
    <p:extLst>
      <p:ext uri="{BB962C8B-B14F-4D97-AF65-F5344CB8AC3E}">
        <p14:creationId xmlns:p14="http://schemas.microsoft.com/office/powerpoint/2010/main" val="422385094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2" name="Straight Connector 11">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a:p>
        </p:txBody>
      </p:sp>
    </p:spTree>
    <p:extLst>
      <p:ext uri="{BB962C8B-B14F-4D97-AF65-F5344CB8AC3E}">
        <p14:creationId xmlns:p14="http://schemas.microsoft.com/office/powerpoint/2010/main" val="140701393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93516052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6900" name="think-cell Slide" r:id="rId4" imgW="473" imgH="473" progId="TCLayout.ActiveDocument.1">
                  <p:embed/>
                </p:oleObj>
              </mc:Choice>
              <mc:Fallback>
                <p:oleObj name="think-cell Slide" r:id="rId4" imgW="473" imgH="473"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Picture Placeholder 2"/>
          <p:cNvSpPr>
            <a:spLocks noGrp="1"/>
          </p:cNvSpPr>
          <p:nvPr>
            <p:ph type="pic" sz="quarter" idx="16"/>
          </p:nvPr>
        </p:nvSpPr>
        <p:spPr>
          <a:xfrm>
            <a:off x="0" y="655981"/>
            <a:ext cx="12192000" cy="4776706"/>
          </a:xfrm>
        </p:spPr>
        <p:txBody>
          <a:bodyPr/>
          <a:lstStyle/>
          <a:p>
            <a:endParaRPr lang="en-US"/>
          </a:p>
        </p:txBody>
      </p:sp>
      <p:sp>
        <p:nvSpPr>
          <p:cNvPr id="4" name="Text Placeholder 2">
            <a:extLst>
              <a:ext uri="{FF2B5EF4-FFF2-40B4-BE49-F238E27FC236}">
                <a16:creationId xmlns:a16="http://schemas.microsoft.com/office/drawing/2014/main" id="{6C8741D6-FD00-644A-9F60-65C96E7E86A6}"/>
              </a:ext>
            </a:extLst>
          </p:cNvPr>
          <p:cNvSpPr>
            <a:spLocks noGrp="1"/>
          </p:cNvSpPr>
          <p:nvPr>
            <p:ph type="body" idx="13" hasCustomPrompt="1"/>
          </p:nvPr>
        </p:nvSpPr>
        <p:spPr>
          <a:xfrm>
            <a:off x="451364" y="5592101"/>
            <a:ext cx="5079103" cy="687513"/>
          </a:xfrm>
        </p:spPr>
        <p:txBody>
          <a:bodyPr anchor="t">
            <a:noAutofit/>
          </a:bodyPr>
          <a:lstStyle>
            <a:lvl1pPr marL="0" indent="0">
              <a:lnSpc>
                <a:spcPct val="100000"/>
              </a:lnSpc>
              <a:buNone/>
              <a:defRPr sz="12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5"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a:p>
        </p:txBody>
      </p:sp>
    </p:spTree>
    <p:extLst>
      <p:ext uri="{BB962C8B-B14F-4D97-AF65-F5344CB8AC3E}">
        <p14:creationId xmlns:p14="http://schemas.microsoft.com/office/powerpoint/2010/main" val="355075170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ontent with Caption on Left">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0324E0B-F39F-1D43-9422-07A82894B084}"/>
              </a:ext>
            </a:extLst>
          </p:cNvPr>
          <p:cNvSpPr>
            <a:spLocks noGrp="1"/>
          </p:cNvSpPr>
          <p:nvPr>
            <p:ph type="body" sz="half" idx="2"/>
          </p:nvPr>
        </p:nvSpPr>
        <p:spPr>
          <a:xfrm>
            <a:off x="554039" y="1973260"/>
            <a:ext cx="3484562" cy="4141790"/>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0" name="Text Placeholder 2">
            <a:extLst>
              <a:ext uri="{FF2B5EF4-FFF2-40B4-BE49-F238E27FC236}">
                <a16:creationId xmlns:a16="http://schemas.microsoft.com/office/drawing/2014/main" id="{6C8741D6-FD00-644A-9F60-65C96E7E86A6}"/>
              </a:ext>
            </a:extLst>
          </p:cNvPr>
          <p:cNvSpPr>
            <a:spLocks noGrp="1"/>
          </p:cNvSpPr>
          <p:nvPr>
            <p:ph type="body" idx="13" hasCustomPrompt="1"/>
          </p:nvPr>
        </p:nvSpPr>
        <p:spPr>
          <a:xfrm>
            <a:off x="542925" y="1657350"/>
            <a:ext cx="349567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 name="Content Placeholder 2">
            <a:extLst>
              <a:ext uri="{FF2B5EF4-FFF2-40B4-BE49-F238E27FC236}">
                <a16:creationId xmlns:a16="http://schemas.microsoft.com/office/drawing/2014/main" id="{13EA26D9-6642-A64C-BE94-B9F7CC25EAE9}"/>
              </a:ext>
            </a:extLst>
          </p:cNvPr>
          <p:cNvSpPr>
            <a:spLocks noGrp="1"/>
          </p:cNvSpPr>
          <p:nvPr>
            <p:ph idx="1" hasCustomPrompt="1"/>
          </p:nvPr>
        </p:nvSpPr>
        <p:spPr>
          <a:xfrm>
            <a:off x="4299857" y="1657350"/>
            <a:ext cx="7215247"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7" name="Straight Connector 16">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a:p>
        </p:txBody>
      </p:sp>
    </p:spTree>
    <p:extLst>
      <p:ext uri="{BB962C8B-B14F-4D97-AF65-F5344CB8AC3E}">
        <p14:creationId xmlns:p14="http://schemas.microsoft.com/office/powerpoint/2010/main" val="410477680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Wide content with caption on lef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767E1D94-0DDA-C347-B8A1-E074FA2B0923}"/>
              </a:ext>
            </a:extLst>
          </p:cNvPr>
          <p:cNvSpPr>
            <a:spLocks noGrp="1"/>
          </p:cNvSpPr>
          <p:nvPr>
            <p:ph idx="1" hasCustomPrompt="1"/>
          </p:nvPr>
        </p:nvSpPr>
        <p:spPr>
          <a:xfrm>
            <a:off x="3400426" y="1657350"/>
            <a:ext cx="8114678"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0FC81611-5E2D-F944-B5DC-77F0EC084D11}"/>
              </a:ext>
            </a:extLst>
          </p:cNvPr>
          <p:cNvSpPr>
            <a:spLocks noGrp="1"/>
          </p:cNvSpPr>
          <p:nvPr>
            <p:ph type="body" sz="half" idx="2"/>
          </p:nvPr>
        </p:nvSpPr>
        <p:spPr>
          <a:xfrm>
            <a:off x="554039" y="1995032"/>
            <a:ext cx="2646361"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2" name="Text Placeholder 2">
            <a:extLst>
              <a:ext uri="{FF2B5EF4-FFF2-40B4-BE49-F238E27FC236}">
                <a16:creationId xmlns:a16="http://schemas.microsoft.com/office/drawing/2014/main" id="{D5697742-5BFD-E94D-9B39-3F15B43192AC}"/>
              </a:ext>
            </a:extLst>
          </p:cNvPr>
          <p:cNvSpPr>
            <a:spLocks noGrp="1"/>
          </p:cNvSpPr>
          <p:nvPr>
            <p:ph type="body" idx="13" hasCustomPrompt="1"/>
          </p:nvPr>
        </p:nvSpPr>
        <p:spPr>
          <a:xfrm>
            <a:off x="542925" y="1657350"/>
            <a:ext cx="2654801"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a:p>
        </p:txBody>
      </p:sp>
    </p:spTree>
    <p:extLst>
      <p:ext uri="{BB962C8B-B14F-4D97-AF65-F5344CB8AC3E}">
        <p14:creationId xmlns:p14="http://schemas.microsoft.com/office/powerpoint/2010/main" val="35288097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rge Four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6" y="1606538"/>
            <a:ext cx="2571750" cy="2522550"/>
          </a:xfrm>
        </p:spPr>
        <p:txBody>
          <a:bodyPr/>
          <a:lstStyle/>
          <a:p>
            <a:endParaRPr lang="en-US" dirty="0"/>
          </a:p>
        </p:txBody>
      </p:sp>
      <p:sp>
        <p:nvSpPr>
          <p:cNvPr id="21" name="Picture Placeholder 6">
            <a:extLst>
              <a:ext uri="{FF2B5EF4-FFF2-40B4-BE49-F238E27FC236}">
                <a16:creationId xmlns:a16="http://schemas.microsoft.com/office/drawing/2014/main" id="{F954EBDC-0C0D-8C42-BD84-62A045BA7F66}"/>
              </a:ext>
            </a:extLst>
          </p:cNvPr>
          <p:cNvSpPr>
            <a:spLocks noGrp="1"/>
          </p:cNvSpPr>
          <p:nvPr>
            <p:ph type="pic" sz="quarter" idx="20"/>
          </p:nvPr>
        </p:nvSpPr>
        <p:spPr>
          <a:xfrm>
            <a:off x="3400426" y="1606538"/>
            <a:ext cx="2571750" cy="2522550"/>
          </a:xfrm>
        </p:spPr>
        <p:txBody>
          <a:bodyPr/>
          <a:lstStyle/>
          <a:p>
            <a:endParaRPr lang="en-US" dirty="0"/>
          </a:p>
        </p:txBody>
      </p:sp>
      <p:sp>
        <p:nvSpPr>
          <p:cNvPr id="24" name="Picture Placeholder 6">
            <a:extLst>
              <a:ext uri="{FF2B5EF4-FFF2-40B4-BE49-F238E27FC236}">
                <a16:creationId xmlns:a16="http://schemas.microsoft.com/office/drawing/2014/main" id="{0D95A988-ADA4-2846-979A-FD44F1A4FBEB}"/>
              </a:ext>
            </a:extLst>
          </p:cNvPr>
          <p:cNvSpPr>
            <a:spLocks noGrp="1"/>
          </p:cNvSpPr>
          <p:nvPr>
            <p:ph type="pic" sz="quarter" idx="23"/>
          </p:nvPr>
        </p:nvSpPr>
        <p:spPr>
          <a:xfrm>
            <a:off x="6243639" y="1606538"/>
            <a:ext cx="2571750" cy="2522550"/>
          </a:xfrm>
        </p:spPr>
        <p:txBody>
          <a:bodyPr/>
          <a:lstStyle/>
          <a:p>
            <a:endParaRPr lang="en-US" dirty="0"/>
          </a:p>
        </p:txBody>
      </p:sp>
      <p:sp>
        <p:nvSpPr>
          <p:cNvPr id="27" name="Picture Placeholder 6">
            <a:extLst>
              <a:ext uri="{FF2B5EF4-FFF2-40B4-BE49-F238E27FC236}">
                <a16:creationId xmlns:a16="http://schemas.microsoft.com/office/drawing/2014/main" id="{6839EE6C-2C09-9949-AA2C-88119F234581}"/>
              </a:ext>
            </a:extLst>
          </p:cNvPr>
          <p:cNvSpPr>
            <a:spLocks noGrp="1"/>
          </p:cNvSpPr>
          <p:nvPr>
            <p:ph type="pic" sz="quarter" idx="26"/>
          </p:nvPr>
        </p:nvSpPr>
        <p:spPr>
          <a:xfrm>
            <a:off x="9058276" y="1606538"/>
            <a:ext cx="2459757" cy="2522550"/>
          </a:xfrm>
        </p:spPr>
        <p:txBody>
          <a:bodyPr/>
          <a:lstStyle/>
          <a:p>
            <a:endParaRPr lang="en-US" dirty="0"/>
          </a:p>
        </p:txBody>
      </p:sp>
      <p:sp>
        <p:nvSpPr>
          <p:cNvPr id="18" name="Text Placeholder 2">
            <a:extLst>
              <a:ext uri="{FF2B5EF4-FFF2-40B4-BE49-F238E27FC236}">
                <a16:creationId xmlns:a16="http://schemas.microsoft.com/office/drawing/2014/main" id="{E079E8AD-12D3-6546-968E-72EB672317AA}"/>
              </a:ext>
            </a:extLst>
          </p:cNvPr>
          <p:cNvSpPr>
            <a:spLocks noGrp="1"/>
          </p:cNvSpPr>
          <p:nvPr>
            <p:ph type="body" idx="1" hasCustomPrompt="1"/>
          </p:nvPr>
        </p:nvSpPr>
        <p:spPr>
          <a:xfrm>
            <a:off x="542925"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9" name="Content Placeholder 2">
            <a:extLst>
              <a:ext uri="{FF2B5EF4-FFF2-40B4-BE49-F238E27FC236}">
                <a16:creationId xmlns:a16="http://schemas.microsoft.com/office/drawing/2014/main" id="{A296A8EA-86DB-FC4D-BC77-160A57D989AF}"/>
              </a:ext>
            </a:extLst>
          </p:cNvPr>
          <p:cNvSpPr>
            <a:spLocks noGrp="1"/>
          </p:cNvSpPr>
          <p:nvPr>
            <p:ph idx="15"/>
          </p:nvPr>
        </p:nvSpPr>
        <p:spPr>
          <a:xfrm>
            <a:off x="538161"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2">
            <a:extLst>
              <a:ext uri="{FF2B5EF4-FFF2-40B4-BE49-F238E27FC236}">
                <a16:creationId xmlns:a16="http://schemas.microsoft.com/office/drawing/2014/main" id="{2705B1A4-0935-A54C-982E-3DA340F87D4A}"/>
              </a:ext>
            </a:extLst>
          </p:cNvPr>
          <p:cNvSpPr>
            <a:spLocks noGrp="1"/>
          </p:cNvSpPr>
          <p:nvPr>
            <p:ph type="body" idx="27" hasCustomPrompt="1"/>
          </p:nvPr>
        </p:nvSpPr>
        <p:spPr>
          <a:xfrm>
            <a:off x="3405868"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2" name="Content Placeholder 2">
            <a:extLst>
              <a:ext uri="{FF2B5EF4-FFF2-40B4-BE49-F238E27FC236}">
                <a16:creationId xmlns:a16="http://schemas.microsoft.com/office/drawing/2014/main" id="{CAB80D97-AAE2-2D40-9CC8-0D12B6BEFD34}"/>
              </a:ext>
            </a:extLst>
          </p:cNvPr>
          <p:cNvSpPr>
            <a:spLocks noGrp="1"/>
          </p:cNvSpPr>
          <p:nvPr>
            <p:ph idx="28"/>
          </p:nvPr>
        </p:nvSpPr>
        <p:spPr>
          <a:xfrm>
            <a:off x="3401104"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2">
            <a:extLst>
              <a:ext uri="{FF2B5EF4-FFF2-40B4-BE49-F238E27FC236}">
                <a16:creationId xmlns:a16="http://schemas.microsoft.com/office/drawing/2014/main" id="{C46255BB-B53E-F143-8DCC-368B651E8333}"/>
              </a:ext>
            </a:extLst>
          </p:cNvPr>
          <p:cNvSpPr>
            <a:spLocks noGrp="1"/>
          </p:cNvSpPr>
          <p:nvPr>
            <p:ph type="body" idx="29" hasCustomPrompt="1"/>
          </p:nvPr>
        </p:nvSpPr>
        <p:spPr>
          <a:xfrm>
            <a:off x="6236154"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5" name="Content Placeholder 2">
            <a:extLst>
              <a:ext uri="{FF2B5EF4-FFF2-40B4-BE49-F238E27FC236}">
                <a16:creationId xmlns:a16="http://schemas.microsoft.com/office/drawing/2014/main" id="{24610589-EA76-8540-99A0-FCF68932BE3C}"/>
              </a:ext>
            </a:extLst>
          </p:cNvPr>
          <p:cNvSpPr>
            <a:spLocks noGrp="1"/>
          </p:cNvSpPr>
          <p:nvPr>
            <p:ph idx="30"/>
          </p:nvPr>
        </p:nvSpPr>
        <p:spPr>
          <a:xfrm>
            <a:off x="6231390"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2">
            <a:extLst>
              <a:ext uri="{FF2B5EF4-FFF2-40B4-BE49-F238E27FC236}">
                <a16:creationId xmlns:a16="http://schemas.microsoft.com/office/drawing/2014/main" id="{195337D1-2A14-AC46-9E61-C0B6DF09A78E}"/>
              </a:ext>
            </a:extLst>
          </p:cNvPr>
          <p:cNvSpPr>
            <a:spLocks noGrp="1"/>
          </p:cNvSpPr>
          <p:nvPr>
            <p:ph type="body" idx="31" hasCustomPrompt="1"/>
          </p:nvPr>
        </p:nvSpPr>
        <p:spPr>
          <a:xfrm>
            <a:off x="9055554" y="4307350"/>
            <a:ext cx="2475893"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8" name="Content Placeholder 2">
            <a:extLst>
              <a:ext uri="{FF2B5EF4-FFF2-40B4-BE49-F238E27FC236}">
                <a16:creationId xmlns:a16="http://schemas.microsoft.com/office/drawing/2014/main" id="{4F7C987D-CA92-364A-A879-5D136287E479}"/>
              </a:ext>
            </a:extLst>
          </p:cNvPr>
          <p:cNvSpPr>
            <a:spLocks noGrp="1"/>
          </p:cNvSpPr>
          <p:nvPr>
            <p:ph idx="32"/>
          </p:nvPr>
        </p:nvSpPr>
        <p:spPr>
          <a:xfrm>
            <a:off x="9050791" y="4601668"/>
            <a:ext cx="2464314"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35" name="Straight Connector 34">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dirty="0"/>
          </a:p>
        </p:txBody>
      </p:sp>
    </p:spTree>
    <p:extLst>
      <p:ext uri="{BB962C8B-B14F-4D97-AF65-F5344CB8AC3E}">
        <p14:creationId xmlns:p14="http://schemas.microsoft.com/office/powerpoint/2010/main" val="111456671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Narrow content with wide caption on left">
    <p:bg>
      <p:bgPr>
        <a:solidFill>
          <a:schemeClr val="bg1"/>
        </a:solidFill>
        <a:effectLst/>
      </p:bgPr>
    </p:bg>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07D81E4E-2C89-5449-A7CA-1170F511CF01}"/>
              </a:ext>
            </a:extLst>
          </p:cNvPr>
          <p:cNvSpPr>
            <a:spLocks noGrp="1"/>
          </p:cNvSpPr>
          <p:nvPr>
            <p:ph idx="1" hasCustomPrompt="1"/>
          </p:nvPr>
        </p:nvSpPr>
        <p:spPr>
          <a:xfrm>
            <a:off x="7172324" y="1657350"/>
            <a:ext cx="4342780"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3">
            <a:extLst>
              <a:ext uri="{FF2B5EF4-FFF2-40B4-BE49-F238E27FC236}">
                <a16:creationId xmlns:a16="http://schemas.microsoft.com/office/drawing/2014/main" id="{7222704C-5B0D-8243-A65D-0547A2F09055}"/>
              </a:ext>
            </a:extLst>
          </p:cNvPr>
          <p:cNvSpPr>
            <a:spLocks noGrp="1"/>
          </p:cNvSpPr>
          <p:nvPr>
            <p:ph type="body" sz="half" idx="14"/>
          </p:nvPr>
        </p:nvSpPr>
        <p:spPr>
          <a:xfrm>
            <a:off x="553625" y="1995032"/>
            <a:ext cx="4437061"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5" name="Text Placeholder 2">
            <a:extLst>
              <a:ext uri="{FF2B5EF4-FFF2-40B4-BE49-F238E27FC236}">
                <a16:creationId xmlns:a16="http://schemas.microsoft.com/office/drawing/2014/main" id="{52F83407-BFB3-F64E-B383-6B15D587BC06}"/>
              </a:ext>
            </a:extLst>
          </p:cNvPr>
          <p:cNvSpPr>
            <a:spLocks noGrp="1"/>
          </p:cNvSpPr>
          <p:nvPr>
            <p:ph type="body" idx="15" hasCustomPrompt="1"/>
          </p:nvPr>
        </p:nvSpPr>
        <p:spPr>
          <a:xfrm>
            <a:off x="542511" y="1657350"/>
            <a:ext cx="4451212"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a:p>
        </p:txBody>
      </p:sp>
    </p:spTree>
    <p:extLst>
      <p:ext uri="{BB962C8B-B14F-4D97-AF65-F5344CB8AC3E}">
        <p14:creationId xmlns:p14="http://schemas.microsoft.com/office/powerpoint/2010/main" val="83955506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ontent with Caption on Right">
    <p:bg>
      <p:bgPr>
        <a:solidFill>
          <a:schemeClr val="bg1"/>
        </a:solidFill>
        <a:effectLst/>
      </p:bgPr>
    </p:bg>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4C1560E6-0616-1E46-BCD0-77413CEC3322}"/>
              </a:ext>
            </a:extLst>
          </p:cNvPr>
          <p:cNvSpPr>
            <a:spLocks noGrp="1"/>
          </p:cNvSpPr>
          <p:nvPr>
            <p:ph type="body" sz="half" idx="2"/>
          </p:nvPr>
        </p:nvSpPr>
        <p:spPr>
          <a:xfrm>
            <a:off x="8164514" y="1995032"/>
            <a:ext cx="3350590"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1" name="Text Placeholder 2">
            <a:extLst>
              <a:ext uri="{FF2B5EF4-FFF2-40B4-BE49-F238E27FC236}">
                <a16:creationId xmlns:a16="http://schemas.microsoft.com/office/drawing/2014/main" id="{3099CEF0-FDAD-0348-826B-EDF0A6A44E9A}"/>
              </a:ext>
            </a:extLst>
          </p:cNvPr>
          <p:cNvSpPr>
            <a:spLocks noGrp="1"/>
          </p:cNvSpPr>
          <p:nvPr>
            <p:ph type="body" idx="13" hasCustomPrompt="1"/>
          </p:nvPr>
        </p:nvSpPr>
        <p:spPr>
          <a:xfrm>
            <a:off x="8153401" y="1657350"/>
            <a:ext cx="3361276"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2">
            <a:extLst>
              <a:ext uri="{FF2B5EF4-FFF2-40B4-BE49-F238E27FC236}">
                <a16:creationId xmlns:a16="http://schemas.microsoft.com/office/drawing/2014/main" id="{575CC65B-0B09-0840-85B2-DC45DA3AEBBB}"/>
              </a:ext>
            </a:extLst>
          </p:cNvPr>
          <p:cNvSpPr>
            <a:spLocks noGrp="1"/>
          </p:cNvSpPr>
          <p:nvPr>
            <p:ph idx="1" hasCustomPrompt="1"/>
          </p:nvPr>
        </p:nvSpPr>
        <p:spPr>
          <a:xfrm>
            <a:off x="552450" y="1657350"/>
            <a:ext cx="7344455"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a:p>
        </p:txBody>
      </p:sp>
    </p:spTree>
    <p:extLst>
      <p:ext uri="{BB962C8B-B14F-4D97-AF65-F5344CB8AC3E}">
        <p14:creationId xmlns:p14="http://schemas.microsoft.com/office/powerpoint/2010/main" val="67590417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Wide content with caption righ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64FDB926-2E3C-2141-85F9-142126F4F452}"/>
              </a:ext>
            </a:extLst>
          </p:cNvPr>
          <p:cNvSpPr>
            <a:spLocks noGrp="1"/>
          </p:cNvSpPr>
          <p:nvPr>
            <p:ph idx="1" hasCustomPrompt="1"/>
          </p:nvPr>
        </p:nvSpPr>
        <p:spPr>
          <a:xfrm>
            <a:off x="538161" y="1657350"/>
            <a:ext cx="8243886"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33708FE2-7BD9-6741-AC35-E6D6340664EA}"/>
              </a:ext>
            </a:extLst>
          </p:cNvPr>
          <p:cNvSpPr>
            <a:spLocks noGrp="1"/>
          </p:cNvSpPr>
          <p:nvPr>
            <p:ph type="body" sz="half" idx="2"/>
          </p:nvPr>
        </p:nvSpPr>
        <p:spPr>
          <a:xfrm>
            <a:off x="9000625" y="1995032"/>
            <a:ext cx="2514479"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2" name="Text Placeholder 2">
            <a:extLst>
              <a:ext uri="{FF2B5EF4-FFF2-40B4-BE49-F238E27FC236}">
                <a16:creationId xmlns:a16="http://schemas.microsoft.com/office/drawing/2014/main" id="{C689E29B-5E72-1B47-AC15-183EF5464EE2}"/>
              </a:ext>
            </a:extLst>
          </p:cNvPr>
          <p:cNvSpPr>
            <a:spLocks noGrp="1"/>
          </p:cNvSpPr>
          <p:nvPr>
            <p:ph type="body" idx="13" hasCustomPrompt="1"/>
          </p:nvPr>
        </p:nvSpPr>
        <p:spPr>
          <a:xfrm>
            <a:off x="8989512" y="1657350"/>
            <a:ext cx="2522498"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a:p>
        </p:txBody>
      </p:sp>
    </p:spTree>
    <p:extLst>
      <p:ext uri="{BB962C8B-B14F-4D97-AF65-F5344CB8AC3E}">
        <p14:creationId xmlns:p14="http://schemas.microsoft.com/office/powerpoint/2010/main" val="229018241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Narrow content with wide caption righ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942D8366-3A72-774E-9DAF-409CBEB5B74A}"/>
              </a:ext>
            </a:extLst>
          </p:cNvPr>
          <p:cNvSpPr>
            <a:spLocks noGrp="1"/>
          </p:cNvSpPr>
          <p:nvPr>
            <p:ph idx="1" hasCustomPrompt="1"/>
          </p:nvPr>
        </p:nvSpPr>
        <p:spPr>
          <a:xfrm>
            <a:off x="552450" y="1657350"/>
            <a:ext cx="4471988"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AF0A41A3-ADCC-F94C-98D5-4A734296F14B}"/>
              </a:ext>
            </a:extLst>
          </p:cNvPr>
          <p:cNvSpPr>
            <a:spLocks noGrp="1"/>
          </p:cNvSpPr>
          <p:nvPr>
            <p:ph type="body" sz="half" idx="14"/>
          </p:nvPr>
        </p:nvSpPr>
        <p:spPr>
          <a:xfrm>
            <a:off x="7172325" y="1995032"/>
            <a:ext cx="4342779"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2" name="Text Placeholder 2">
            <a:extLst>
              <a:ext uri="{FF2B5EF4-FFF2-40B4-BE49-F238E27FC236}">
                <a16:creationId xmlns:a16="http://schemas.microsoft.com/office/drawing/2014/main" id="{3AF3FA9F-C428-6549-9B6A-202E0FD79372}"/>
              </a:ext>
            </a:extLst>
          </p:cNvPr>
          <p:cNvSpPr>
            <a:spLocks noGrp="1"/>
          </p:cNvSpPr>
          <p:nvPr>
            <p:ph type="body" idx="15" hasCustomPrompt="1"/>
          </p:nvPr>
        </p:nvSpPr>
        <p:spPr>
          <a:xfrm>
            <a:off x="7167219" y="1657350"/>
            <a:ext cx="4356629"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a:p>
        </p:txBody>
      </p:sp>
    </p:spTree>
    <p:extLst>
      <p:ext uri="{BB962C8B-B14F-4D97-AF65-F5344CB8AC3E}">
        <p14:creationId xmlns:p14="http://schemas.microsoft.com/office/powerpoint/2010/main" val="286670810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Picture with Caption on lef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75573251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7924" name="think-cell Slide" r:id="rId4" imgW="473" imgH="473" progId="TCLayout.ActiveDocument.1">
                  <p:embed/>
                </p:oleObj>
              </mc:Choice>
              <mc:Fallback>
                <p:oleObj name="think-cell Slide" r:id="rId4" imgW="473" imgH="473"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Picture Placeholder 2">
            <a:extLst>
              <a:ext uri="{FF2B5EF4-FFF2-40B4-BE49-F238E27FC236}">
                <a16:creationId xmlns:a16="http://schemas.microsoft.com/office/drawing/2014/main" id="{E3C6896E-0613-DC41-9582-A7BB6D35DF20}"/>
              </a:ext>
            </a:extLst>
          </p:cNvPr>
          <p:cNvSpPr>
            <a:spLocks noGrp="1"/>
          </p:cNvSpPr>
          <p:nvPr>
            <p:ph type="pic" idx="1"/>
          </p:nvPr>
        </p:nvSpPr>
        <p:spPr>
          <a:xfrm>
            <a:off x="4354513" y="1714499"/>
            <a:ext cx="7160592" cy="440055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1" name="Text Placeholder 3">
            <a:extLst>
              <a:ext uri="{FF2B5EF4-FFF2-40B4-BE49-F238E27FC236}">
                <a16:creationId xmlns:a16="http://schemas.microsoft.com/office/drawing/2014/main" id="{ED880A99-4201-3847-86F3-D77C5C2DBFFC}"/>
              </a:ext>
            </a:extLst>
          </p:cNvPr>
          <p:cNvSpPr>
            <a:spLocks noGrp="1"/>
          </p:cNvSpPr>
          <p:nvPr>
            <p:ph type="body" sz="half" idx="2"/>
          </p:nvPr>
        </p:nvSpPr>
        <p:spPr>
          <a:xfrm>
            <a:off x="554039" y="1995032"/>
            <a:ext cx="3484562"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2" name="Text Placeholder 2">
            <a:extLst>
              <a:ext uri="{FF2B5EF4-FFF2-40B4-BE49-F238E27FC236}">
                <a16:creationId xmlns:a16="http://schemas.microsoft.com/office/drawing/2014/main" id="{20879568-7B89-6144-98EF-9A5090B5958B}"/>
              </a:ext>
            </a:extLst>
          </p:cNvPr>
          <p:cNvSpPr>
            <a:spLocks noGrp="1"/>
          </p:cNvSpPr>
          <p:nvPr>
            <p:ph type="body" idx="13" hasCustomPrompt="1"/>
          </p:nvPr>
        </p:nvSpPr>
        <p:spPr>
          <a:xfrm>
            <a:off x="542925" y="1657350"/>
            <a:ext cx="349567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a:p>
        </p:txBody>
      </p:sp>
    </p:spTree>
    <p:extLst>
      <p:ext uri="{BB962C8B-B14F-4D97-AF65-F5344CB8AC3E}">
        <p14:creationId xmlns:p14="http://schemas.microsoft.com/office/powerpoint/2010/main" val="367897514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Picture with Caption on lef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3C6896E-0613-DC41-9582-A7BB6D35DF20}"/>
              </a:ext>
            </a:extLst>
          </p:cNvPr>
          <p:cNvSpPr>
            <a:spLocks noGrp="1"/>
          </p:cNvSpPr>
          <p:nvPr>
            <p:ph type="pic" idx="1"/>
          </p:nvPr>
        </p:nvSpPr>
        <p:spPr>
          <a:xfrm>
            <a:off x="552450" y="1714499"/>
            <a:ext cx="7289799" cy="44158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9"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0" name="Straight Connector 9">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3">
            <a:extLst>
              <a:ext uri="{FF2B5EF4-FFF2-40B4-BE49-F238E27FC236}">
                <a16:creationId xmlns:a16="http://schemas.microsoft.com/office/drawing/2014/main" id="{73D605E1-0CFB-CE42-AD97-57E1B5B41B72}"/>
              </a:ext>
            </a:extLst>
          </p:cNvPr>
          <p:cNvSpPr>
            <a:spLocks noGrp="1"/>
          </p:cNvSpPr>
          <p:nvPr>
            <p:ph type="body" sz="half" idx="2"/>
          </p:nvPr>
        </p:nvSpPr>
        <p:spPr>
          <a:xfrm>
            <a:off x="8159750" y="1995032"/>
            <a:ext cx="3355354"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2" name="Text Placeholder 2">
            <a:extLst>
              <a:ext uri="{FF2B5EF4-FFF2-40B4-BE49-F238E27FC236}">
                <a16:creationId xmlns:a16="http://schemas.microsoft.com/office/drawing/2014/main" id="{E44D688F-F5DF-2843-BB18-D4261CED213D}"/>
              </a:ext>
            </a:extLst>
          </p:cNvPr>
          <p:cNvSpPr>
            <a:spLocks noGrp="1"/>
          </p:cNvSpPr>
          <p:nvPr>
            <p:ph type="body" idx="13" hasCustomPrompt="1"/>
          </p:nvPr>
        </p:nvSpPr>
        <p:spPr>
          <a:xfrm>
            <a:off x="8148636" y="1657350"/>
            <a:ext cx="336605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a:p>
        </p:txBody>
      </p:sp>
    </p:spTree>
    <p:extLst>
      <p:ext uri="{BB962C8B-B14F-4D97-AF65-F5344CB8AC3E}">
        <p14:creationId xmlns:p14="http://schemas.microsoft.com/office/powerpoint/2010/main" val="348317848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4417" y="2276872"/>
            <a:ext cx="10363200" cy="3687366"/>
          </a:xfrm>
        </p:spPr>
        <p:txBody>
          <a:bodyPr/>
          <a:lstStyle>
            <a:lvl1pPr>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sldNum" sz="quarter" idx="10"/>
          </p:nvPr>
        </p:nvSpPr>
        <p:spPr>
          <a:xfrm>
            <a:off x="11474451" y="5661026"/>
            <a:ext cx="478367" cy="288925"/>
          </a:xfrm>
          <a:prstGeom prst="rect">
            <a:avLst/>
          </a:prstGeom>
          <a:ln/>
        </p:spPr>
        <p:txBody>
          <a:bodyPr/>
          <a:lstStyle>
            <a:lvl1pPr>
              <a:defRPr/>
            </a:lvl1pPr>
          </a:lstStyle>
          <a:p>
            <a:pPr>
              <a:defRPr/>
            </a:pPr>
            <a:fld id="{AA355639-237A-43CE-A362-EAB3AF430A84}" type="slidenum">
              <a:rPr lang="en-US" altLang="en-US"/>
              <a:pPr>
                <a:defRPr/>
              </a:pPr>
              <a:t>‹#›</a:t>
            </a:fld>
            <a:endParaRPr lang="en-US" altLang="en-US"/>
          </a:p>
        </p:txBody>
      </p:sp>
    </p:spTree>
    <p:extLst>
      <p:ext uri="{BB962C8B-B14F-4D97-AF65-F5344CB8AC3E}">
        <p14:creationId xmlns:p14="http://schemas.microsoft.com/office/powerpoint/2010/main" val="229692791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Title + 1 column" userDrawn="1">
  <p:cSld name="Title + 1 column">
    <p:spTree>
      <p:nvGrpSpPr>
        <p:cNvPr id="1" name="Shape 23"/>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192447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Title &amp; subtitle">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548320" y="1013551"/>
            <a:ext cx="11100755" cy="510449"/>
          </a:xfrm>
          <a:prstGeom prst="rect">
            <a:avLst/>
          </a:prstGeom>
        </p:spPr>
        <p:txBody>
          <a:bodyPr lIns="0" tIns="0" rIns="0" bIns="0">
            <a:noAutofit/>
          </a:bodyPr>
          <a:lstStyle>
            <a:lvl1pPr marL="0" indent="0">
              <a:lnSpc>
                <a:spcPct val="100000"/>
              </a:lnSpc>
              <a:spcBef>
                <a:spcPts val="600"/>
              </a:spcBef>
              <a:buNone/>
              <a:defRPr sz="1600" b="0">
                <a:solidFill>
                  <a:srgbClr val="575757"/>
                </a:solidFill>
                <a:latin typeface="+mn-lt"/>
              </a:defRPr>
            </a:lvl1pPr>
          </a:lstStyle>
          <a:p>
            <a:pPr lvl="0"/>
            <a:r>
              <a:rPr lang="en-CA" noProof="0"/>
              <a:t>Click to add subtitle</a:t>
            </a:r>
          </a:p>
        </p:txBody>
      </p:sp>
      <p:sp>
        <p:nvSpPr>
          <p:cNvPr id="11" name="Title Placeholder 1"/>
          <p:cNvSpPr>
            <a:spLocks noGrp="1"/>
          </p:cNvSpPr>
          <p:nvPr>
            <p:ph type="title" hasCustomPrompt="1"/>
          </p:nvPr>
        </p:nvSpPr>
        <p:spPr>
          <a:xfrm>
            <a:off x="548320" y="200025"/>
            <a:ext cx="11100755" cy="698500"/>
          </a:xfrm>
          <a:prstGeom prst="rect">
            <a:avLst/>
          </a:prstGeom>
        </p:spPr>
        <p:txBody>
          <a:bodyPr vert="horz" lIns="0" tIns="0" rIns="0" bIns="0" rtlCol="0" anchor="b" anchorCtr="0">
            <a:noAutofit/>
          </a:bodyPr>
          <a:lstStyle>
            <a:lvl1pPr>
              <a:lnSpc>
                <a:spcPct val="100000"/>
              </a:lnSpc>
              <a:defRPr sz="2200">
                <a:latin typeface="+mj-lt"/>
              </a:defRPr>
            </a:lvl1pPr>
          </a:lstStyle>
          <a:p>
            <a:r>
              <a:rPr lang="en-CA" noProof="0"/>
              <a:t>Click to add title</a:t>
            </a:r>
          </a:p>
        </p:txBody>
      </p:sp>
      <p:cxnSp>
        <p:nvCxnSpPr>
          <p:cNvPr id="3" name="Straight Connector 2"/>
          <p:cNvCxnSpPr/>
          <p:nvPr userDrawn="1"/>
        </p:nvCxnSpPr>
        <p:spPr>
          <a:xfrm>
            <a:off x="548320" y="960800"/>
            <a:ext cx="111007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6926367"/>
      </p:ext>
    </p:extLst>
  </p:cSld>
  <p:clrMapOvr>
    <a:masterClrMapping/>
  </p:clrMapOvr>
  <p:transition>
    <p:fade/>
  </p:transition>
  <p:extLst>
    <p:ext uri="{DCECCB84-F9BA-43D5-87BE-67443E8EF086}">
      <p15:sldGuideLst xmlns:p15="http://schemas.microsoft.com/office/powerpoint/2012/main">
        <p15:guide id="1" orient="horz" pos="3954">
          <p15:clr>
            <a:srgbClr val="FBAE40"/>
          </p15:clr>
        </p15:guide>
        <p15:guide id="2" pos="3840">
          <p15:clr>
            <a:srgbClr val="FBAE40"/>
          </p15:clr>
        </p15:guide>
        <p15:guide id="3" pos="3768">
          <p15:clr>
            <a:srgbClr val="FBAE40"/>
          </p15:clr>
        </p15:guide>
        <p15:guide id="4" pos="3912">
          <p15:clr>
            <a:srgbClr val="FBAE40"/>
          </p15:clr>
        </p15:guide>
        <p15:guide id="5" orient="horz" pos="98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2" name="Straight Connector 11">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11613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91707790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239" name="think-cell Slide" r:id="rId4" imgW="473" imgH="473" progId="TCLayout.ActiveDocument.1">
                  <p:embed/>
                </p:oleObj>
              </mc:Choice>
              <mc:Fallback>
                <p:oleObj name="think-cell Slide" r:id="rId4" imgW="473" imgH="473"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Picture Placeholder 2"/>
          <p:cNvSpPr>
            <a:spLocks noGrp="1"/>
          </p:cNvSpPr>
          <p:nvPr>
            <p:ph type="pic" sz="quarter" idx="16"/>
          </p:nvPr>
        </p:nvSpPr>
        <p:spPr>
          <a:xfrm>
            <a:off x="0" y="655981"/>
            <a:ext cx="12192000" cy="4776706"/>
          </a:xfrm>
        </p:spPr>
        <p:txBody>
          <a:bodyPr/>
          <a:lstStyle/>
          <a:p>
            <a:endParaRPr lang="en-US" dirty="0"/>
          </a:p>
        </p:txBody>
      </p:sp>
      <p:sp>
        <p:nvSpPr>
          <p:cNvPr id="4" name="Text Placeholder 2">
            <a:extLst>
              <a:ext uri="{FF2B5EF4-FFF2-40B4-BE49-F238E27FC236}">
                <a16:creationId xmlns:a16="http://schemas.microsoft.com/office/drawing/2014/main" id="{6C8741D6-FD00-644A-9F60-65C96E7E86A6}"/>
              </a:ext>
            </a:extLst>
          </p:cNvPr>
          <p:cNvSpPr>
            <a:spLocks noGrp="1"/>
          </p:cNvSpPr>
          <p:nvPr>
            <p:ph type="body" idx="13" hasCustomPrompt="1"/>
          </p:nvPr>
        </p:nvSpPr>
        <p:spPr>
          <a:xfrm>
            <a:off x="451364" y="5592101"/>
            <a:ext cx="5079103" cy="687513"/>
          </a:xfrm>
        </p:spPr>
        <p:txBody>
          <a:bodyPr anchor="t">
            <a:noAutofit/>
          </a:bodyPr>
          <a:lstStyle>
            <a:lvl1pPr marL="0" indent="0">
              <a:lnSpc>
                <a:spcPct val="100000"/>
              </a:lnSpc>
              <a:buNone/>
              <a:defRPr sz="12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Tree>
    <p:extLst>
      <p:ext uri="{BB962C8B-B14F-4D97-AF65-F5344CB8AC3E}">
        <p14:creationId xmlns:p14="http://schemas.microsoft.com/office/powerpoint/2010/main" val="15511083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on Left">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0324E0B-F39F-1D43-9422-07A82894B084}"/>
              </a:ext>
            </a:extLst>
          </p:cNvPr>
          <p:cNvSpPr>
            <a:spLocks noGrp="1"/>
          </p:cNvSpPr>
          <p:nvPr>
            <p:ph type="body" sz="half" idx="2"/>
          </p:nvPr>
        </p:nvSpPr>
        <p:spPr>
          <a:xfrm>
            <a:off x="554039" y="1973260"/>
            <a:ext cx="3484562" cy="4141790"/>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0" name="Text Placeholder 2">
            <a:extLst>
              <a:ext uri="{FF2B5EF4-FFF2-40B4-BE49-F238E27FC236}">
                <a16:creationId xmlns:a16="http://schemas.microsoft.com/office/drawing/2014/main" id="{6C8741D6-FD00-644A-9F60-65C96E7E86A6}"/>
              </a:ext>
            </a:extLst>
          </p:cNvPr>
          <p:cNvSpPr>
            <a:spLocks noGrp="1"/>
          </p:cNvSpPr>
          <p:nvPr>
            <p:ph type="body" idx="13" hasCustomPrompt="1"/>
          </p:nvPr>
        </p:nvSpPr>
        <p:spPr>
          <a:xfrm>
            <a:off x="542925" y="1657350"/>
            <a:ext cx="349567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1" name="Content Placeholder 2">
            <a:extLst>
              <a:ext uri="{FF2B5EF4-FFF2-40B4-BE49-F238E27FC236}">
                <a16:creationId xmlns:a16="http://schemas.microsoft.com/office/drawing/2014/main" id="{13EA26D9-6642-A64C-BE94-B9F7CC25EAE9}"/>
              </a:ext>
            </a:extLst>
          </p:cNvPr>
          <p:cNvSpPr>
            <a:spLocks noGrp="1"/>
          </p:cNvSpPr>
          <p:nvPr>
            <p:ph idx="1" hasCustomPrompt="1"/>
          </p:nvPr>
        </p:nvSpPr>
        <p:spPr>
          <a:xfrm>
            <a:off x="4299857" y="1657350"/>
            <a:ext cx="7215247"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7" name="Straight Connector 16">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11769486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Wide content with caption on lef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767E1D94-0DDA-C347-B8A1-E074FA2B0923}"/>
              </a:ext>
            </a:extLst>
          </p:cNvPr>
          <p:cNvSpPr>
            <a:spLocks noGrp="1"/>
          </p:cNvSpPr>
          <p:nvPr>
            <p:ph idx="1" hasCustomPrompt="1"/>
          </p:nvPr>
        </p:nvSpPr>
        <p:spPr>
          <a:xfrm>
            <a:off x="3400426" y="1657350"/>
            <a:ext cx="8114678"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0FC81611-5E2D-F944-B5DC-77F0EC084D11}"/>
              </a:ext>
            </a:extLst>
          </p:cNvPr>
          <p:cNvSpPr>
            <a:spLocks noGrp="1"/>
          </p:cNvSpPr>
          <p:nvPr>
            <p:ph type="body" sz="half" idx="2"/>
          </p:nvPr>
        </p:nvSpPr>
        <p:spPr>
          <a:xfrm>
            <a:off x="554039" y="1995032"/>
            <a:ext cx="2646361"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D5697742-5BFD-E94D-9B39-3F15B43192AC}"/>
              </a:ext>
            </a:extLst>
          </p:cNvPr>
          <p:cNvSpPr>
            <a:spLocks noGrp="1"/>
          </p:cNvSpPr>
          <p:nvPr>
            <p:ph type="body" idx="13" hasCustomPrompt="1"/>
          </p:nvPr>
        </p:nvSpPr>
        <p:spPr>
          <a:xfrm>
            <a:off x="542925" y="1657350"/>
            <a:ext cx="2654801"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dirty="0"/>
          </a:p>
        </p:txBody>
      </p:sp>
    </p:spTree>
    <p:extLst>
      <p:ext uri="{BB962C8B-B14F-4D97-AF65-F5344CB8AC3E}">
        <p14:creationId xmlns:p14="http://schemas.microsoft.com/office/powerpoint/2010/main" val="33321428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arrow content with wide caption on left">
    <p:bg>
      <p:bgPr>
        <a:solidFill>
          <a:schemeClr val="bg1"/>
        </a:solidFill>
        <a:effectLst/>
      </p:bgPr>
    </p:bg>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07D81E4E-2C89-5449-A7CA-1170F511CF01}"/>
              </a:ext>
            </a:extLst>
          </p:cNvPr>
          <p:cNvSpPr>
            <a:spLocks noGrp="1"/>
          </p:cNvSpPr>
          <p:nvPr>
            <p:ph idx="1" hasCustomPrompt="1"/>
          </p:nvPr>
        </p:nvSpPr>
        <p:spPr>
          <a:xfrm>
            <a:off x="7172324" y="1657350"/>
            <a:ext cx="4342780"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3">
            <a:extLst>
              <a:ext uri="{FF2B5EF4-FFF2-40B4-BE49-F238E27FC236}">
                <a16:creationId xmlns:a16="http://schemas.microsoft.com/office/drawing/2014/main" id="{7222704C-5B0D-8243-A65D-0547A2F09055}"/>
              </a:ext>
            </a:extLst>
          </p:cNvPr>
          <p:cNvSpPr>
            <a:spLocks noGrp="1"/>
          </p:cNvSpPr>
          <p:nvPr>
            <p:ph type="body" sz="half" idx="14"/>
          </p:nvPr>
        </p:nvSpPr>
        <p:spPr>
          <a:xfrm>
            <a:off x="553625" y="1995032"/>
            <a:ext cx="4437061"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5" name="Text Placeholder 2">
            <a:extLst>
              <a:ext uri="{FF2B5EF4-FFF2-40B4-BE49-F238E27FC236}">
                <a16:creationId xmlns:a16="http://schemas.microsoft.com/office/drawing/2014/main" id="{52F83407-BFB3-F64E-B383-6B15D587BC06}"/>
              </a:ext>
            </a:extLst>
          </p:cNvPr>
          <p:cNvSpPr>
            <a:spLocks noGrp="1"/>
          </p:cNvSpPr>
          <p:nvPr>
            <p:ph type="body" idx="15" hasCustomPrompt="1"/>
          </p:nvPr>
        </p:nvSpPr>
        <p:spPr>
          <a:xfrm>
            <a:off x="542511" y="1657350"/>
            <a:ext cx="4451212"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dirty="0"/>
          </a:p>
        </p:txBody>
      </p:sp>
    </p:spTree>
    <p:extLst>
      <p:ext uri="{BB962C8B-B14F-4D97-AF65-F5344CB8AC3E}">
        <p14:creationId xmlns:p14="http://schemas.microsoft.com/office/powerpoint/2010/main" val="18171396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on Right">
    <p:bg>
      <p:bgPr>
        <a:solidFill>
          <a:schemeClr val="bg1"/>
        </a:solidFill>
        <a:effectLst/>
      </p:bgPr>
    </p:bg>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4C1560E6-0616-1E46-BCD0-77413CEC3322}"/>
              </a:ext>
            </a:extLst>
          </p:cNvPr>
          <p:cNvSpPr>
            <a:spLocks noGrp="1"/>
          </p:cNvSpPr>
          <p:nvPr>
            <p:ph type="body" sz="half" idx="2"/>
          </p:nvPr>
        </p:nvSpPr>
        <p:spPr>
          <a:xfrm>
            <a:off x="8164514" y="1995032"/>
            <a:ext cx="3350590"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1" name="Text Placeholder 2">
            <a:extLst>
              <a:ext uri="{FF2B5EF4-FFF2-40B4-BE49-F238E27FC236}">
                <a16:creationId xmlns:a16="http://schemas.microsoft.com/office/drawing/2014/main" id="{3099CEF0-FDAD-0348-826B-EDF0A6A44E9A}"/>
              </a:ext>
            </a:extLst>
          </p:cNvPr>
          <p:cNvSpPr>
            <a:spLocks noGrp="1"/>
          </p:cNvSpPr>
          <p:nvPr>
            <p:ph type="body" idx="13" hasCustomPrompt="1"/>
          </p:nvPr>
        </p:nvSpPr>
        <p:spPr>
          <a:xfrm>
            <a:off x="8153401" y="1657350"/>
            <a:ext cx="3361276"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2" name="Content Placeholder 2">
            <a:extLst>
              <a:ext uri="{FF2B5EF4-FFF2-40B4-BE49-F238E27FC236}">
                <a16:creationId xmlns:a16="http://schemas.microsoft.com/office/drawing/2014/main" id="{575CC65B-0B09-0840-85B2-DC45DA3AEBBB}"/>
              </a:ext>
            </a:extLst>
          </p:cNvPr>
          <p:cNvSpPr>
            <a:spLocks noGrp="1"/>
          </p:cNvSpPr>
          <p:nvPr>
            <p:ph idx="1" hasCustomPrompt="1"/>
          </p:nvPr>
        </p:nvSpPr>
        <p:spPr>
          <a:xfrm>
            <a:off x="552450" y="1657350"/>
            <a:ext cx="7344455"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41335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Divider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528638" y="3622894"/>
            <a:ext cx="11115674" cy="939581"/>
          </a:xfrm>
        </p:spPr>
        <p:txBody>
          <a:bodyPr anchor="b">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9" y="4573459"/>
            <a:ext cx="5573988" cy="1027374"/>
          </a:xfrm>
        </p:spPr>
        <p:txBody>
          <a:bodyPr>
            <a:normAutofit/>
          </a:bodyPr>
          <a:lstStyle>
            <a:lvl1pPr marL="0" indent="0">
              <a:lnSpc>
                <a:spcPct val="100000"/>
              </a:lnSpc>
              <a:buNone/>
              <a:defRPr sz="11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9">
            <a:extLst>
              <a:ext uri="{FF2B5EF4-FFF2-40B4-BE49-F238E27FC236}">
                <a16:creationId xmlns:a16="http://schemas.microsoft.com/office/drawing/2014/main" id="{582DCF5F-B937-2640-A4A5-1D021401E3B1}"/>
              </a:ext>
            </a:extLst>
          </p:cNvPr>
          <p:cNvSpPr>
            <a:spLocks noGrp="1"/>
          </p:cNvSpPr>
          <p:nvPr>
            <p:ph type="body" sz="quarter" idx="16"/>
          </p:nvPr>
        </p:nvSpPr>
        <p:spPr>
          <a:xfrm>
            <a:off x="528638" y="2085280"/>
            <a:ext cx="11115674" cy="1621662"/>
          </a:xfrm>
        </p:spPr>
        <p:txBody>
          <a:bodyPr anchor="b">
            <a:normAutofit/>
          </a:bodyPr>
          <a:lstStyle>
            <a:lvl1pPr marL="0" indent="0">
              <a:buNone/>
              <a:defRPr sz="6600" b="1"/>
            </a:lvl1pPr>
          </a:lstStyle>
          <a:p>
            <a:pPr lvl="0"/>
            <a:r>
              <a:rPr lang="en-US" dirty="0"/>
              <a:t>Edit Master text styles</a:t>
            </a:r>
          </a:p>
        </p:txBody>
      </p:sp>
    </p:spTree>
    <p:extLst>
      <p:ext uri="{BB962C8B-B14F-4D97-AF65-F5344CB8AC3E}">
        <p14:creationId xmlns:p14="http://schemas.microsoft.com/office/powerpoint/2010/main" val="1254433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Wide content with caption righ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64FDB926-2E3C-2141-85F9-142126F4F452}"/>
              </a:ext>
            </a:extLst>
          </p:cNvPr>
          <p:cNvSpPr>
            <a:spLocks noGrp="1"/>
          </p:cNvSpPr>
          <p:nvPr>
            <p:ph idx="1" hasCustomPrompt="1"/>
          </p:nvPr>
        </p:nvSpPr>
        <p:spPr>
          <a:xfrm>
            <a:off x="538161" y="1657350"/>
            <a:ext cx="8243886"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33708FE2-7BD9-6741-AC35-E6D6340664EA}"/>
              </a:ext>
            </a:extLst>
          </p:cNvPr>
          <p:cNvSpPr>
            <a:spLocks noGrp="1"/>
          </p:cNvSpPr>
          <p:nvPr>
            <p:ph type="body" sz="half" idx="2"/>
          </p:nvPr>
        </p:nvSpPr>
        <p:spPr>
          <a:xfrm>
            <a:off x="9000625" y="1995032"/>
            <a:ext cx="2514479" cy="4120018"/>
          </a:xfrm>
        </p:spPr>
        <p:txBody>
          <a:bodyPr>
            <a:normAutofit/>
          </a:bodyPr>
          <a:lstStyle>
            <a:lvl1pPr marL="0" indent="0">
              <a:lnSpc>
                <a:spcPts val="1900"/>
              </a:lnSpc>
              <a:buNone/>
              <a:defRPr sz="12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dirty="0"/>
          </a:p>
        </p:txBody>
      </p:sp>
      <p:sp>
        <p:nvSpPr>
          <p:cNvPr id="12" name="Text Placeholder 2">
            <a:extLst>
              <a:ext uri="{FF2B5EF4-FFF2-40B4-BE49-F238E27FC236}">
                <a16:creationId xmlns:a16="http://schemas.microsoft.com/office/drawing/2014/main" id="{C689E29B-5E72-1B47-AC15-183EF5464EE2}"/>
              </a:ext>
            </a:extLst>
          </p:cNvPr>
          <p:cNvSpPr>
            <a:spLocks noGrp="1"/>
          </p:cNvSpPr>
          <p:nvPr>
            <p:ph type="body" idx="13" hasCustomPrompt="1"/>
          </p:nvPr>
        </p:nvSpPr>
        <p:spPr>
          <a:xfrm>
            <a:off x="8989512" y="1657350"/>
            <a:ext cx="2522498"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Picture Placeholder 22">
            <a:extLst>
              <a:ext uri="{FF2B5EF4-FFF2-40B4-BE49-F238E27FC236}">
                <a16:creationId xmlns:a16="http://schemas.microsoft.com/office/drawing/2014/main" id="{1C0A461C-0294-B44F-97D5-FC39D0DC404B}"/>
              </a:ext>
            </a:extLst>
          </p:cNvPr>
          <p:cNvSpPr>
            <a:spLocks noGrp="1"/>
          </p:cNvSpPr>
          <p:nvPr>
            <p:ph type="pic" sz="quarter" idx="29"/>
          </p:nvPr>
        </p:nvSpPr>
        <p:spPr>
          <a:xfrm>
            <a:off x="0" y="0"/>
            <a:ext cx="5257800" cy="6857999"/>
          </a:xfrm>
        </p:spPr>
        <p:txBody>
          <a:bodyPr/>
          <a:lstStyle>
            <a:lvl1pPr>
              <a:defRPr/>
            </a:lvl1pPr>
          </a:lstStyle>
          <a:p>
            <a:endParaRPr lang="en-US" dirty="0"/>
          </a:p>
          <a:p>
            <a:endParaRPr lang="en-US" dirty="0"/>
          </a:p>
          <a:p>
            <a:endParaRPr lang="en-US" dirty="0"/>
          </a:p>
          <a:p>
            <a:endParaRPr lang="en-US" dirty="0"/>
          </a:p>
          <a:p>
            <a:endParaRPr lang="en-US" dirty="0"/>
          </a:p>
          <a:p>
            <a:endParaRPr lang="en-US" dirty="0"/>
          </a:p>
          <a:p>
            <a:r>
              <a:rPr lang="en-US" dirty="0"/>
              <a:t>Audience:</a:t>
            </a:r>
          </a:p>
        </p:txBody>
      </p:sp>
    </p:spTree>
    <p:extLst>
      <p:ext uri="{BB962C8B-B14F-4D97-AF65-F5344CB8AC3E}">
        <p14:creationId xmlns:p14="http://schemas.microsoft.com/office/powerpoint/2010/main" val="26671686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arrow content with wide caption righ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942D8366-3A72-774E-9DAF-409CBEB5B74A}"/>
              </a:ext>
            </a:extLst>
          </p:cNvPr>
          <p:cNvSpPr>
            <a:spLocks noGrp="1"/>
          </p:cNvSpPr>
          <p:nvPr>
            <p:ph idx="1" hasCustomPrompt="1"/>
          </p:nvPr>
        </p:nvSpPr>
        <p:spPr>
          <a:xfrm>
            <a:off x="552450" y="1657350"/>
            <a:ext cx="4471988"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AF0A41A3-ADCC-F94C-98D5-4A734296F14B}"/>
              </a:ext>
            </a:extLst>
          </p:cNvPr>
          <p:cNvSpPr>
            <a:spLocks noGrp="1"/>
          </p:cNvSpPr>
          <p:nvPr>
            <p:ph type="body" sz="half" idx="14"/>
          </p:nvPr>
        </p:nvSpPr>
        <p:spPr>
          <a:xfrm>
            <a:off x="7172325" y="1995032"/>
            <a:ext cx="4342779"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3AF3FA9F-C428-6549-9B6A-202E0FD79372}"/>
              </a:ext>
            </a:extLst>
          </p:cNvPr>
          <p:cNvSpPr>
            <a:spLocks noGrp="1"/>
          </p:cNvSpPr>
          <p:nvPr>
            <p:ph type="body" idx="15" hasCustomPrompt="1"/>
          </p:nvPr>
        </p:nvSpPr>
        <p:spPr>
          <a:xfrm>
            <a:off x="7167219" y="1657350"/>
            <a:ext cx="4356629"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dirty="0"/>
          </a:p>
        </p:txBody>
      </p:sp>
    </p:spTree>
    <p:extLst>
      <p:ext uri="{BB962C8B-B14F-4D97-AF65-F5344CB8AC3E}">
        <p14:creationId xmlns:p14="http://schemas.microsoft.com/office/powerpoint/2010/main" val="4027884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Caption on lef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46212522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263" name="think-cell Slide" r:id="rId4" imgW="473" imgH="473" progId="TCLayout.ActiveDocument.1">
                  <p:embed/>
                </p:oleObj>
              </mc:Choice>
              <mc:Fallback>
                <p:oleObj name="think-cell Slide" r:id="rId4" imgW="473" imgH="473"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Picture Placeholder 2">
            <a:extLst>
              <a:ext uri="{FF2B5EF4-FFF2-40B4-BE49-F238E27FC236}">
                <a16:creationId xmlns:a16="http://schemas.microsoft.com/office/drawing/2014/main" id="{E3C6896E-0613-DC41-9582-A7BB6D35DF20}"/>
              </a:ext>
            </a:extLst>
          </p:cNvPr>
          <p:cNvSpPr>
            <a:spLocks noGrp="1"/>
          </p:cNvSpPr>
          <p:nvPr>
            <p:ph type="pic" idx="1"/>
          </p:nvPr>
        </p:nvSpPr>
        <p:spPr>
          <a:xfrm>
            <a:off x="4354513" y="1714499"/>
            <a:ext cx="7160592" cy="440055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1" name="Text Placeholder 3">
            <a:extLst>
              <a:ext uri="{FF2B5EF4-FFF2-40B4-BE49-F238E27FC236}">
                <a16:creationId xmlns:a16="http://schemas.microsoft.com/office/drawing/2014/main" id="{ED880A99-4201-3847-86F3-D77C5C2DBFFC}"/>
              </a:ext>
            </a:extLst>
          </p:cNvPr>
          <p:cNvSpPr>
            <a:spLocks noGrp="1"/>
          </p:cNvSpPr>
          <p:nvPr>
            <p:ph type="body" sz="half" idx="2"/>
          </p:nvPr>
        </p:nvSpPr>
        <p:spPr>
          <a:xfrm>
            <a:off x="554039" y="1995032"/>
            <a:ext cx="3484562"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20879568-7B89-6144-98EF-9A5090B5958B}"/>
              </a:ext>
            </a:extLst>
          </p:cNvPr>
          <p:cNvSpPr>
            <a:spLocks noGrp="1"/>
          </p:cNvSpPr>
          <p:nvPr>
            <p:ph type="body" idx="13" hasCustomPrompt="1"/>
          </p:nvPr>
        </p:nvSpPr>
        <p:spPr>
          <a:xfrm>
            <a:off x="542925" y="1657350"/>
            <a:ext cx="349567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dirty="0"/>
          </a:p>
        </p:txBody>
      </p:sp>
    </p:spTree>
    <p:extLst>
      <p:ext uri="{BB962C8B-B14F-4D97-AF65-F5344CB8AC3E}">
        <p14:creationId xmlns:p14="http://schemas.microsoft.com/office/powerpoint/2010/main" val="41165578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icture with Caption on lef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3C6896E-0613-DC41-9582-A7BB6D35DF20}"/>
              </a:ext>
            </a:extLst>
          </p:cNvPr>
          <p:cNvSpPr>
            <a:spLocks noGrp="1"/>
          </p:cNvSpPr>
          <p:nvPr>
            <p:ph type="pic" idx="1"/>
          </p:nvPr>
        </p:nvSpPr>
        <p:spPr>
          <a:xfrm>
            <a:off x="552450" y="1714499"/>
            <a:ext cx="7289799" cy="44158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0" name="Straight Connector 9">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3">
            <a:extLst>
              <a:ext uri="{FF2B5EF4-FFF2-40B4-BE49-F238E27FC236}">
                <a16:creationId xmlns:a16="http://schemas.microsoft.com/office/drawing/2014/main" id="{73D605E1-0CFB-CE42-AD97-57E1B5B41B72}"/>
              </a:ext>
            </a:extLst>
          </p:cNvPr>
          <p:cNvSpPr>
            <a:spLocks noGrp="1"/>
          </p:cNvSpPr>
          <p:nvPr>
            <p:ph type="body" sz="half" idx="2"/>
          </p:nvPr>
        </p:nvSpPr>
        <p:spPr>
          <a:xfrm>
            <a:off x="8159750" y="1995032"/>
            <a:ext cx="3355354"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E44D688F-F5DF-2843-BB18-D4261CED213D}"/>
              </a:ext>
            </a:extLst>
          </p:cNvPr>
          <p:cNvSpPr>
            <a:spLocks noGrp="1"/>
          </p:cNvSpPr>
          <p:nvPr>
            <p:ph type="body" idx="13" hasCustomPrompt="1"/>
          </p:nvPr>
        </p:nvSpPr>
        <p:spPr>
          <a:xfrm>
            <a:off x="8148636" y="1657350"/>
            <a:ext cx="336605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dirty="0"/>
          </a:p>
        </p:txBody>
      </p:sp>
    </p:spTree>
    <p:extLst>
      <p:ext uri="{BB962C8B-B14F-4D97-AF65-F5344CB8AC3E}">
        <p14:creationId xmlns:p14="http://schemas.microsoft.com/office/powerpoint/2010/main" val="14000865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E835B-3EBF-45A9-A535-177451BA0BDF}"/>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1A050165-E5DC-45F5-98D2-F78E8C62F9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2DFE57C-09D8-46D7-A8FC-7B4F15733D47}"/>
              </a:ext>
            </a:extLst>
          </p:cNvPr>
          <p:cNvSpPr>
            <a:spLocks noGrp="1"/>
          </p:cNvSpPr>
          <p:nvPr>
            <p:ph type="dt" sz="half" idx="10"/>
          </p:nvPr>
        </p:nvSpPr>
        <p:spPr/>
        <p:txBody>
          <a:bodyPr/>
          <a:lstStyle/>
          <a:p>
            <a:fld id="{837D1737-35CD-4344-8B0A-D34B1A85B00D}" type="datetimeFigureOut">
              <a:rPr lang="en-CA" smtClean="0"/>
              <a:t>2022-05-16</a:t>
            </a:fld>
            <a:endParaRPr lang="en-CA"/>
          </a:p>
        </p:txBody>
      </p:sp>
      <p:sp>
        <p:nvSpPr>
          <p:cNvPr id="5" name="Footer Placeholder 4">
            <a:extLst>
              <a:ext uri="{FF2B5EF4-FFF2-40B4-BE49-F238E27FC236}">
                <a16:creationId xmlns:a16="http://schemas.microsoft.com/office/drawing/2014/main" id="{8B3178F6-4944-4A8D-9088-280114AE7EB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B3A74FE-71DA-452B-8FDB-0D2C9F3DA49C}"/>
              </a:ext>
            </a:extLst>
          </p:cNvPr>
          <p:cNvSpPr>
            <a:spLocks noGrp="1"/>
          </p:cNvSpPr>
          <p:nvPr>
            <p:ph type="sldNum" sz="quarter" idx="12"/>
          </p:nvPr>
        </p:nvSpPr>
        <p:spPr/>
        <p:txBody>
          <a:bodyPr/>
          <a:lstStyle/>
          <a:p>
            <a:fld id="{1D577F76-DC72-4044-9FC2-52E7086A34A1}" type="slidenum">
              <a:rPr lang="en-CA" smtClean="0"/>
              <a:t>‹#›</a:t>
            </a:fld>
            <a:endParaRPr lang="en-CA"/>
          </a:p>
        </p:txBody>
      </p:sp>
    </p:spTree>
    <p:extLst>
      <p:ext uri="{BB962C8B-B14F-4D97-AF65-F5344CB8AC3E}">
        <p14:creationId xmlns:p14="http://schemas.microsoft.com/office/powerpoint/2010/main" val="1432946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45964940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311" name="think-cell Slide" r:id="rId4" imgW="473" imgH="473" progId="TCLayout.ActiveDocument.1">
                  <p:embed/>
                </p:oleObj>
              </mc:Choice>
              <mc:Fallback>
                <p:oleObj name="think-cell Slide" r:id="rId4" imgW="473" imgH="473" progId="TCLayout.ActiveDocument.1">
                  <p:embed/>
                  <p:pic>
                    <p:nvPicPr>
                      <p:cNvPr id="4" name="Object 3"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5DBF2B2-6E29-804D-BBC2-9BEE5015365B}"/>
              </a:ext>
            </a:extLst>
          </p:cNvPr>
          <p:cNvSpPr>
            <a:spLocks noGrp="1"/>
          </p:cNvSpPr>
          <p:nvPr>
            <p:ph type="ctrTitle"/>
          </p:nvPr>
        </p:nvSpPr>
        <p:spPr>
          <a:xfrm>
            <a:off x="545306" y="2379518"/>
            <a:ext cx="11101387" cy="1295400"/>
          </a:xfrm>
        </p:spPr>
        <p:txBody>
          <a:bodyPr anchor="b">
            <a:normAutofit/>
          </a:bodyPr>
          <a:lstStyle>
            <a:lvl1pPr algn="l">
              <a:lnSpc>
                <a:spcPct val="100000"/>
              </a:lnSpc>
              <a:defRPr sz="4800"/>
            </a:lvl1pPr>
          </a:lstStyle>
          <a:p>
            <a:r>
              <a:rPr lang="en-US"/>
              <a:t>Click to edit Master title style</a:t>
            </a:r>
          </a:p>
        </p:txBody>
      </p:sp>
      <p:sp>
        <p:nvSpPr>
          <p:cNvPr id="3" name="Subtitle 2">
            <a:extLst>
              <a:ext uri="{FF2B5EF4-FFF2-40B4-BE49-F238E27FC236}">
                <a16:creationId xmlns:a16="http://schemas.microsoft.com/office/drawing/2014/main" id="{32033543-1E3F-E44E-9B20-569E29D9DE80}"/>
              </a:ext>
            </a:extLst>
          </p:cNvPr>
          <p:cNvSpPr>
            <a:spLocks noGrp="1"/>
          </p:cNvSpPr>
          <p:nvPr>
            <p:ph type="subTitle" idx="1" hasCustomPrompt="1"/>
          </p:nvPr>
        </p:nvSpPr>
        <p:spPr>
          <a:xfrm>
            <a:off x="545307" y="3816351"/>
            <a:ext cx="3502586" cy="678352"/>
          </a:xfrm>
        </p:spPr>
        <p:txBody>
          <a:bodyPr>
            <a:normAutofit/>
          </a:bodyPr>
          <a:lstStyle>
            <a:lvl1pPr marL="0" indent="0" algn="l">
              <a:lnSpc>
                <a:spcPct val="100000"/>
              </a:lnSpc>
              <a:buNone/>
              <a:defRPr sz="14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Text Placeholder 10">
            <a:extLst>
              <a:ext uri="{FF2B5EF4-FFF2-40B4-BE49-F238E27FC236}">
                <a16:creationId xmlns:a16="http://schemas.microsoft.com/office/drawing/2014/main" id="{AECE7A44-3E45-CD44-B3AE-5AEBA351C863}"/>
              </a:ext>
            </a:extLst>
          </p:cNvPr>
          <p:cNvSpPr>
            <a:spLocks noGrp="1"/>
          </p:cNvSpPr>
          <p:nvPr>
            <p:ph type="body" sz="quarter" idx="13"/>
          </p:nvPr>
        </p:nvSpPr>
        <p:spPr>
          <a:xfrm>
            <a:off x="544513" y="4335679"/>
            <a:ext cx="3494087" cy="526957"/>
          </a:xfrm>
        </p:spPr>
        <p:txBody>
          <a:bodyPr>
            <a:noAutofit/>
          </a:bodyPr>
          <a:lstStyle>
            <a:lvl1pPr marL="0" indent="0">
              <a:lnSpc>
                <a:spcPct val="100000"/>
              </a:lnSpc>
              <a:buNone/>
              <a:defRPr sz="1000"/>
            </a:lvl1pPr>
            <a:lvl2pPr marL="457200" indent="0">
              <a:buNone/>
              <a:defRPr sz="900"/>
            </a:lvl2pPr>
            <a:lvl3pPr marL="914400" indent="0">
              <a:buNone/>
              <a:defRPr sz="800"/>
            </a:lvl3pPr>
            <a:lvl4pPr marL="1371600" indent="0">
              <a:buNone/>
              <a:defRPr sz="700"/>
            </a:lvl4pPr>
            <a:lvl5pPr marL="1828800" indent="0">
              <a:buNone/>
              <a:defRPr sz="700"/>
            </a:lvl5pPr>
          </a:lstStyle>
          <a:p>
            <a:pPr lvl="0"/>
            <a:r>
              <a:rPr lang="en-US"/>
              <a:t>Edit Master text styles</a:t>
            </a:r>
          </a:p>
        </p:txBody>
      </p:sp>
    </p:spTree>
    <p:extLst>
      <p:ext uri="{BB962C8B-B14F-4D97-AF65-F5344CB8AC3E}">
        <p14:creationId xmlns:p14="http://schemas.microsoft.com/office/powerpoint/2010/main" val="6219410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Divider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528638" y="3622894"/>
            <a:ext cx="11115674" cy="939581"/>
          </a:xfrm>
        </p:spPr>
        <p:txBody>
          <a:bodyPr anchor="b">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9" y="4573459"/>
            <a:ext cx="5573988" cy="1027374"/>
          </a:xfrm>
        </p:spPr>
        <p:txBody>
          <a:bodyPr>
            <a:normAutofit/>
          </a:bodyPr>
          <a:lstStyle>
            <a:lvl1pPr marL="0" indent="0">
              <a:lnSpc>
                <a:spcPct val="100000"/>
              </a:lnSpc>
              <a:buNone/>
              <a:defRPr sz="11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0" name="Text Placeholder 9">
            <a:extLst>
              <a:ext uri="{FF2B5EF4-FFF2-40B4-BE49-F238E27FC236}">
                <a16:creationId xmlns:a16="http://schemas.microsoft.com/office/drawing/2014/main" id="{582DCF5F-B937-2640-A4A5-1D021401E3B1}"/>
              </a:ext>
            </a:extLst>
          </p:cNvPr>
          <p:cNvSpPr>
            <a:spLocks noGrp="1"/>
          </p:cNvSpPr>
          <p:nvPr>
            <p:ph type="body" sz="quarter" idx="16"/>
          </p:nvPr>
        </p:nvSpPr>
        <p:spPr>
          <a:xfrm>
            <a:off x="528638" y="2085280"/>
            <a:ext cx="11115674" cy="1621662"/>
          </a:xfrm>
        </p:spPr>
        <p:txBody>
          <a:bodyPr anchor="b">
            <a:normAutofit/>
          </a:bodyPr>
          <a:lstStyle>
            <a:lvl1pPr marL="0" indent="0">
              <a:buNone/>
              <a:defRPr sz="6600" b="1"/>
            </a:lvl1pPr>
          </a:lstStyle>
          <a:p>
            <a:pPr lvl="0"/>
            <a:r>
              <a:rPr lang="en-US"/>
              <a:t>Edit Master text styles</a:t>
            </a:r>
          </a:p>
        </p:txBody>
      </p:sp>
    </p:spTree>
    <p:extLst>
      <p:ext uri="{BB962C8B-B14F-4D97-AF65-F5344CB8AC3E}">
        <p14:creationId xmlns:p14="http://schemas.microsoft.com/office/powerpoint/2010/main" val="16465744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ank you and contact us slide 1">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90259098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335" name="think-cell Slide" r:id="rId4" imgW="473" imgH="473" progId="TCLayout.ActiveDocument.1">
                  <p:embed/>
                </p:oleObj>
              </mc:Choice>
              <mc:Fallback>
                <p:oleObj name="think-cell Slide" r:id="rId4" imgW="473" imgH="473" progId="TCLayout.ActiveDocument.1">
                  <p:embed/>
                  <p:pic>
                    <p:nvPicPr>
                      <p:cNvPr id="4" name="Object 3"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528638" y="1822564"/>
            <a:ext cx="11115674" cy="1247775"/>
          </a:xfrm>
          <a:noFill/>
        </p:spPr>
        <p:txBody>
          <a:bodyPr anchor="b">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Text Placeholder 3">
            <a:extLst>
              <a:ext uri="{FF2B5EF4-FFF2-40B4-BE49-F238E27FC236}">
                <a16:creationId xmlns:a16="http://schemas.microsoft.com/office/drawing/2014/main" id="{52F2F56F-96CA-6140-8BC2-E01E70245331}"/>
              </a:ext>
            </a:extLst>
          </p:cNvPr>
          <p:cNvSpPr>
            <a:spLocks noGrp="1"/>
          </p:cNvSpPr>
          <p:nvPr>
            <p:ph type="body" sz="half" idx="2"/>
          </p:nvPr>
        </p:nvSpPr>
        <p:spPr>
          <a:xfrm>
            <a:off x="530502" y="3900492"/>
            <a:ext cx="2584173"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Text Placeholder 2">
            <a:extLst>
              <a:ext uri="{FF2B5EF4-FFF2-40B4-BE49-F238E27FC236}">
                <a16:creationId xmlns:a16="http://schemas.microsoft.com/office/drawing/2014/main" id="{312EB146-5F86-304E-A51A-295F8092DC06}"/>
              </a:ext>
            </a:extLst>
          </p:cNvPr>
          <p:cNvSpPr>
            <a:spLocks noGrp="1"/>
          </p:cNvSpPr>
          <p:nvPr>
            <p:ph type="body" idx="13" hasCustomPrompt="1"/>
          </p:nvPr>
        </p:nvSpPr>
        <p:spPr>
          <a:xfrm>
            <a:off x="33861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Text Placeholder 3">
            <a:extLst>
              <a:ext uri="{FF2B5EF4-FFF2-40B4-BE49-F238E27FC236}">
                <a16:creationId xmlns:a16="http://schemas.microsoft.com/office/drawing/2014/main" id="{310E9C34-4047-CA46-B1B0-8BF910AA1891}"/>
              </a:ext>
            </a:extLst>
          </p:cNvPr>
          <p:cNvSpPr>
            <a:spLocks noGrp="1"/>
          </p:cNvSpPr>
          <p:nvPr>
            <p:ph type="body" sz="half" idx="14"/>
          </p:nvPr>
        </p:nvSpPr>
        <p:spPr>
          <a:xfrm>
            <a:off x="3388002" y="3900492"/>
            <a:ext cx="2586037"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Text Placeholder 2">
            <a:extLst>
              <a:ext uri="{FF2B5EF4-FFF2-40B4-BE49-F238E27FC236}">
                <a16:creationId xmlns:a16="http://schemas.microsoft.com/office/drawing/2014/main" id="{3E53DD7D-0825-6B41-A63F-025B0695B6E7}"/>
              </a:ext>
            </a:extLst>
          </p:cNvPr>
          <p:cNvSpPr>
            <a:spLocks noGrp="1"/>
          </p:cNvSpPr>
          <p:nvPr>
            <p:ph type="body" idx="15" hasCustomPrompt="1"/>
          </p:nvPr>
        </p:nvSpPr>
        <p:spPr>
          <a:xfrm>
            <a:off x="62436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0" name="Text Placeholder 3">
            <a:extLst>
              <a:ext uri="{FF2B5EF4-FFF2-40B4-BE49-F238E27FC236}">
                <a16:creationId xmlns:a16="http://schemas.microsoft.com/office/drawing/2014/main" id="{5A9BBC99-B117-F448-8745-97F0D1F9A1C1}"/>
              </a:ext>
            </a:extLst>
          </p:cNvPr>
          <p:cNvSpPr>
            <a:spLocks noGrp="1"/>
          </p:cNvSpPr>
          <p:nvPr>
            <p:ph type="body" sz="half" idx="16"/>
          </p:nvPr>
        </p:nvSpPr>
        <p:spPr>
          <a:xfrm>
            <a:off x="6245502" y="3900492"/>
            <a:ext cx="2586037"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1" name="Text Placeholder 2">
            <a:extLst>
              <a:ext uri="{FF2B5EF4-FFF2-40B4-BE49-F238E27FC236}">
                <a16:creationId xmlns:a16="http://schemas.microsoft.com/office/drawing/2014/main" id="{F793902F-F09B-D24F-B7B3-22565938FF75}"/>
              </a:ext>
            </a:extLst>
          </p:cNvPr>
          <p:cNvSpPr>
            <a:spLocks noGrp="1"/>
          </p:cNvSpPr>
          <p:nvPr>
            <p:ph type="body" idx="17" hasCustomPrompt="1"/>
          </p:nvPr>
        </p:nvSpPr>
        <p:spPr>
          <a:xfrm>
            <a:off x="9058276"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2" name="Text Placeholder 3">
            <a:extLst>
              <a:ext uri="{FF2B5EF4-FFF2-40B4-BE49-F238E27FC236}">
                <a16:creationId xmlns:a16="http://schemas.microsoft.com/office/drawing/2014/main" id="{E0469521-F16C-7645-BF80-9C30AEA8ECDD}"/>
              </a:ext>
            </a:extLst>
          </p:cNvPr>
          <p:cNvSpPr>
            <a:spLocks noGrp="1"/>
          </p:cNvSpPr>
          <p:nvPr>
            <p:ph type="body" sz="half" idx="18"/>
          </p:nvPr>
        </p:nvSpPr>
        <p:spPr>
          <a:xfrm>
            <a:off x="9056412" y="3900492"/>
            <a:ext cx="2587900"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3"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a:p>
        </p:txBody>
      </p:sp>
    </p:spTree>
    <p:extLst>
      <p:ext uri="{BB962C8B-B14F-4D97-AF65-F5344CB8AC3E}">
        <p14:creationId xmlns:p14="http://schemas.microsoft.com/office/powerpoint/2010/main" val="39815008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ank you and contact us slide 2">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50721018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359" name="think-cell Slide" r:id="rId4" imgW="473" imgH="473" progId="TCLayout.ActiveDocument.1">
                  <p:embed/>
                </p:oleObj>
              </mc:Choice>
              <mc:Fallback>
                <p:oleObj name="think-cell Slide" r:id="rId4" imgW="473" imgH="473" progId="TCLayout.ActiveDocument.1">
                  <p:embed/>
                  <p:pic>
                    <p:nvPicPr>
                      <p:cNvPr id="4" name="Object 3"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3" name="Picture Placeholder 22">
            <a:extLst>
              <a:ext uri="{FF2B5EF4-FFF2-40B4-BE49-F238E27FC236}">
                <a16:creationId xmlns:a16="http://schemas.microsoft.com/office/drawing/2014/main" id="{1C0A461C-0294-B44F-97D5-FC39D0DC404B}"/>
              </a:ext>
            </a:extLst>
          </p:cNvPr>
          <p:cNvSpPr>
            <a:spLocks noGrp="1"/>
          </p:cNvSpPr>
          <p:nvPr>
            <p:ph type="pic" sz="quarter" idx="29"/>
          </p:nvPr>
        </p:nvSpPr>
        <p:spPr>
          <a:xfrm>
            <a:off x="0" y="0"/>
            <a:ext cx="5257800" cy="6857999"/>
          </a:xfrm>
        </p:spPr>
        <p:txBody>
          <a:bodyPr/>
          <a:lstStyle/>
          <a:p>
            <a:endParaRPr lang="en-US"/>
          </a:p>
          <a:p>
            <a:endParaRPr lang="en-US"/>
          </a:p>
          <a:p>
            <a:endParaRPr lang="en-US"/>
          </a:p>
          <a:p>
            <a:endParaRPr lang="en-US"/>
          </a:p>
          <a:p>
            <a:endParaRPr lang="en-US"/>
          </a:p>
          <a:p>
            <a:endParaRPr lang="en-US"/>
          </a:p>
          <a:p>
            <a:endParaRPr lang="en-US"/>
          </a:p>
        </p:txBody>
      </p:sp>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6213821" y="1000076"/>
            <a:ext cx="5443537" cy="1491404"/>
          </a:xfrm>
          <a:noFill/>
        </p:spPr>
        <p:txBody>
          <a:bodyPr anchor="t">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6243638" y="219145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Text Placeholder 3">
            <a:extLst>
              <a:ext uri="{FF2B5EF4-FFF2-40B4-BE49-F238E27FC236}">
                <a16:creationId xmlns:a16="http://schemas.microsoft.com/office/drawing/2014/main" id="{52F2F56F-96CA-6140-8BC2-E01E70245331}"/>
              </a:ext>
            </a:extLst>
          </p:cNvPr>
          <p:cNvSpPr>
            <a:spLocks noGrp="1"/>
          </p:cNvSpPr>
          <p:nvPr>
            <p:ph type="body" sz="half" idx="2"/>
          </p:nvPr>
        </p:nvSpPr>
        <p:spPr>
          <a:xfrm>
            <a:off x="6243638" y="2491480"/>
            <a:ext cx="2586037" cy="1593197"/>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Text Placeholder 2">
            <a:extLst>
              <a:ext uri="{FF2B5EF4-FFF2-40B4-BE49-F238E27FC236}">
                <a16:creationId xmlns:a16="http://schemas.microsoft.com/office/drawing/2014/main" id="{312EB146-5F86-304E-A51A-295F8092DC06}"/>
              </a:ext>
            </a:extLst>
          </p:cNvPr>
          <p:cNvSpPr>
            <a:spLocks noGrp="1"/>
          </p:cNvSpPr>
          <p:nvPr>
            <p:ph type="body" idx="13" hasCustomPrompt="1"/>
          </p:nvPr>
        </p:nvSpPr>
        <p:spPr>
          <a:xfrm>
            <a:off x="9101139" y="2191451"/>
            <a:ext cx="2543174"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Text Placeholder 3">
            <a:extLst>
              <a:ext uri="{FF2B5EF4-FFF2-40B4-BE49-F238E27FC236}">
                <a16:creationId xmlns:a16="http://schemas.microsoft.com/office/drawing/2014/main" id="{310E9C34-4047-CA46-B1B0-8BF910AA1891}"/>
              </a:ext>
            </a:extLst>
          </p:cNvPr>
          <p:cNvSpPr>
            <a:spLocks noGrp="1"/>
          </p:cNvSpPr>
          <p:nvPr>
            <p:ph type="body" sz="half" idx="14"/>
          </p:nvPr>
        </p:nvSpPr>
        <p:spPr>
          <a:xfrm>
            <a:off x="9101139" y="2491480"/>
            <a:ext cx="2543174" cy="1593197"/>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Text Placeholder 2">
            <a:extLst>
              <a:ext uri="{FF2B5EF4-FFF2-40B4-BE49-F238E27FC236}">
                <a16:creationId xmlns:a16="http://schemas.microsoft.com/office/drawing/2014/main" id="{3E53DD7D-0825-6B41-A63F-025B0695B6E7}"/>
              </a:ext>
            </a:extLst>
          </p:cNvPr>
          <p:cNvSpPr>
            <a:spLocks noGrp="1"/>
          </p:cNvSpPr>
          <p:nvPr>
            <p:ph type="body" idx="15" hasCustomPrompt="1"/>
          </p:nvPr>
        </p:nvSpPr>
        <p:spPr>
          <a:xfrm>
            <a:off x="6243638" y="4426163"/>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0" name="Text Placeholder 3">
            <a:extLst>
              <a:ext uri="{FF2B5EF4-FFF2-40B4-BE49-F238E27FC236}">
                <a16:creationId xmlns:a16="http://schemas.microsoft.com/office/drawing/2014/main" id="{5A9BBC99-B117-F448-8745-97F0D1F9A1C1}"/>
              </a:ext>
            </a:extLst>
          </p:cNvPr>
          <p:cNvSpPr>
            <a:spLocks noGrp="1"/>
          </p:cNvSpPr>
          <p:nvPr>
            <p:ph type="body" sz="half" idx="16"/>
          </p:nvPr>
        </p:nvSpPr>
        <p:spPr>
          <a:xfrm>
            <a:off x="6243638" y="4726192"/>
            <a:ext cx="2586037" cy="14041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1" name="Text Placeholder 2">
            <a:extLst>
              <a:ext uri="{FF2B5EF4-FFF2-40B4-BE49-F238E27FC236}">
                <a16:creationId xmlns:a16="http://schemas.microsoft.com/office/drawing/2014/main" id="{F793902F-F09B-D24F-B7B3-22565938FF75}"/>
              </a:ext>
            </a:extLst>
          </p:cNvPr>
          <p:cNvSpPr>
            <a:spLocks noGrp="1"/>
          </p:cNvSpPr>
          <p:nvPr>
            <p:ph type="body" idx="17" hasCustomPrompt="1"/>
          </p:nvPr>
        </p:nvSpPr>
        <p:spPr>
          <a:xfrm>
            <a:off x="9058276" y="4426163"/>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2" name="Text Placeholder 3">
            <a:extLst>
              <a:ext uri="{FF2B5EF4-FFF2-40B4-BE49-F238E27FC236}">
                <a16:creationId xmlns:a16="http://schemas.microsoft.com/office/drawing/2014/main" id="{E0469521-F16C-7645-BF80-9C30AEA8ECDD}"/>
              </a:ext>
            </a:extLst>
          </p:cNvPr>
          <p:cNvSpPr>
            <a:spLocks noGrp="1"/>
          </p:cNvSpPr>
          <p:nvPr>
            <p:ph type="body" sz="half" idx="18"/>
          </p:nvPr>
        </p:nvSpPr>
        <p:spPr>
          <a:xfrm>
            <a:off x="9058276" y="4726192"/>
            <a:ext cx="2586037" cy="14041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6334421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s and testimonial slide">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Text Placeholder 2">
            <a:extLst>
              <a:ext uri="{FF2B5EF4-FFF2-40B4-BE49-F238E27FC236}">
                <a16:creationId xmlns:a16="http://schemas.microsoft.com/office/drawing/2014/main" id="{A3994FF5-75CA-D542-AE8A-FF290128AD76}"/>
              </a:ext>
            </a:extLst>
          </p:cNvPr>
          <p:cNvSpPr>
            <a:spLocks noGrp="1"/>
          </p:cNvSpPr>
          <p:nvPr>
            <p:ph type="body" idx="15" hasCustomPrompt="1"/>
          </p:nvPr>
        </p:nvSpPr>
        <p:spPr>
          <a:xfrm>
            <a:off x="435768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0" name="Text Placeholder 2">
            <a:extLst>
              <a:ext uri="{FF2B5EF4-FFF2-40B4-BE49-F238E27FC236}">
                <a16:creationId xmlns:a16="http://schemas.microsoft.com/office/drawing/2014/main" id="{408E50E4-226F-9847-9392-FE95E91D60DC}"/>
              </a:ext>
            </a:extLst>
          </p:cNvPr>
          <p:cNvSpPr>
            <a:spLocks noGrp="1"/>
          </p:cNvSpPr>
          <p:nvPr>
            <p:ph type="body" idx="16" hasCustomPrompt="1"/>
          </p:nvPr>
        </p:nvSpPr>
        <p:spPr>
          <a:xfrm>
            <a:off x="812958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3" name="Text Placeholder 12">
            <a:extLst>
              <a:ext uri="{FF2B5EF4-FFF2-40B4-BE49-F238E27FC236}">
                <a16:creationId xmlns:a16="http://schemas.microsoft.com/office/drawing/2014/main" id="{807A35C6-3861-BC41-830C-3E0AA8405654}"/>
              </a:ext>
            </a:extLst>
          </p:cNvPr>
          <p:cNvSpPr>
            <a:spLocks noGrp="1"/>
          </p:cNvSpPr>
          <p:nvPr>
            <p:ph type="body" sz="quarter" idx="17"/>
          </p:nvPr>
        </p:nvSpPr>
        <p:spPr>
          <a:xfrm>
            <a:off x="4357688"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14" name="Text Placeholder 12">
            <a:extLst>
              <a:ext uri="{FF2B5EF4-FFF2-40B4-BE49-F238E27FC236}">
                <a16:creationId xmlns:a16="http://schemas.microsoft.com/office/drawing/2014/main" id="{94ECD9F0-E726-484A-BAE6-AEAA3F1F9707}"/>
              </a:ext>
            </a:extLst>
          </p:cNvPr>
          <p:cNvSpPr>
            <a:spLocks noGrp="1"/>
          </p:cNvSpPr>
          <p:nvPr>
            <p:ph type="body" sz="quarter" idx="18"/>
          </p:nvPr>
        </p:nvSpPr>
        <p:spPr>
          <a:xfrm>
            <a:off x="528638"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15" name="Text Placeholder 12">
            <a:extLst>
              <a:ext uri="{FF2B5EF4-FFF2-40B4-BE49-F238E27FC236}">
                <a16:creationId xmlns:a16="http://schemas.microsoft.com/office/drawing/2014/main" id="{5E63B64F-6E94-6A41-B8DD-27F9FD187510}"/>
              </a:ext>
            </a:extLst>
          </p:cNvPr>
          <p:cNvSpPr>
            <a:spLocks noGrp="1"/>
          </p:cNvSpPr>
          <p:nvPr>
            <p:ph type="body" sz="quarter" idx="19"/>
          </p:nvPr>
        </p:nvSpPr>
        <p:spPr>
          <a:xfrm>
            <a:off x="8115300"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9"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a:p>
        </p:txBody>
      </p:sp>
    </p:spTree>
    <p:extLst>
      <p:ext uri="{BB962C8B-B14F-4D97-AF65-F5344CB8AC3E}">
        <p14:creationId xmlns:p14="http://schemas.microsoft.com/office/powerpoint/2010/main" val="4267730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ank you and contact us slide 1">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20185460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191" name="think-cell Slide" r:id="rId4" imgW="473" imgH="473" progId="TCLayout.ActiveDocument.1">
                  <p:embed/>
                </p:oleObj>
              </mc:Choice>
              <mc:Fallback>
                <p:oleObj name="think-cell Slide" r:id="rId4" imgW="473" imgH="473" progId="TCLayout.ActiveDocument.1">
                  <p:embed/>
                  <p:pic>
                    <p:nvPicPr>
                      <p:cNvPr id="4" name="Object 3"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528638" y="1822564"/>
            <a:ext cx="11115674" cy="1247775"/>
          </a:xfrm>
          <a:noFill/>
        </p:spPr>
        <p:txBody>
          <a:bodyPr anchor="b">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 name="Text Placeholder 3">
            <a:extLst>
              <a:ext uri="{FF2B5EF4-FFF2-40B4-BE49-F238E27FC236}">
                <a16:creationId xmlns:a16="http://schemas.microsoft.com/office/drawing/2014/main" id="{52F2F56F-96CA-6140-8BC2-E01E70245331}"/>
              </a:ext>
            </a:extLst>
          </p:cNvPr>
          <p:cNvSpPr>
            <a:spLocks noGrp="1"/>
          </p:cNvSpPr>
          <p:nvPr>
            <p:ph type="body" sz="half" idx="2"/>
          </p:nvPr>
        </p:nvSpPr>
        <p:spPr>
          <a:xfrm>
            <a:off x="530502" y="3900492"/>
            <a:ext cx="2584173"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Text Placeholder 2">
            <a:extLst>
              <a:ext uri="{FF2B5EF4-FFF2-40B4-BE49-F238E27FC236}">
                <a16:creationId xmlns:a16="http://schemas.microsoft.com/office/drawing/2014/main" id="{312EB146-5F86-304E-A51A-295F8092DC06}"/>
              </a:ext>
            </a:extLst>
          </p:cNvPr>
          <p:cNvSpPr>
            <a:spLocks noGrp="1"/>
          </p:cNvSpPr>
          <p:nvPr>
            <p:ph type="body" idx="13" hasCustomPrompt="1"/>
          </p:nvPr>
        </p:nvSpPr>
        <p:spPr>
          <a:xfrm>
            <a:off x="33861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Text Placeholder 3">
            <a:extLst>
              <a:ext uri="{FF2B5EF4-FFF2-40B4-BE49-F238E27FC236}">
                <a16:creationId xmlns:a16="http://schemas.microsoft.com/office/drawing/2014/main" id="{310E9C34-4047-CA46-B1B0-8BF910AA1891}"/>
              </a:ext>
            </a:extLst>
          </p:cNvPr>
          <p:cNvSpPr>
            <a:spLocks noGrp="1"/>
          </p:cNvSpPr>
          <p:nvPr>
            <p:ph type="body" sz="half" idx="14"/>
          </p:nvPr>
        </p:nvSpPr>
        <p:spPr>
          <a:xfrm>
            <a:off x="3388002" y="3900492"/>
            <a:ext cx="2586037"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Text Placeholder 2">
            <a:extLst>
              <a:ext uri="{FF2B5EF4-FFF2-40B4-BE49-F238E27FC236}">
                <a16:creationId xmlns:a16="http://schemas.microsoft.com/office/drawing/2014/main" id="{3E53DD7D-0825-6B41-A63F-025B0695B6E7}"/>
              </a:ext>
            </a:extLst>
          </p:cNvPr>
          <p:cNvSpPr>
            <a:spLocks noGrp="1"/>
          </p:cNvSpPr>
          <p:nvPr>
            <p:ph type="body" idx="15" hasCustomPrompt="1"/>
          </p:nvPr>
        </p:nvSpPr>
        <p:spPr>
          <a:xfrm>
            <a:off x="62436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3">
            <a:extLst>
              <a:ext uri="{FF2B5EF4-FFF2-40B4-BE49-F238E27FC236}">
                <a16:creationId xmlns:a16="http://schemas.microsoft.com/office/drawing/2014/main" id="{5A9BBC99-B117-F448-8745-97F0D1F9A1C1}"/>
              </a:ext>
            </a:extLst>
          </p:cNvPr>
          <p:cNvSpPr>
            <a:spLocks noGrp="1"/>
          </p:cNvSpPr>
          <p:nvPr>
            <p:ph type="body" sz="half" idx="16"/>
          </p:nvPr>
        </p:nvSpPr>
        <p:spPr>
          <a:xfrm>
            <a:off x="6245502" y="3900492"/>
            <a:ext cx="2586037"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1" name="Text Placeholder 2">
            <a:extLst>
              <a:ext uri="{FF2B5EF4-FFF2-40B4-BE49-F238E27FC236}">
                <a16:creationId xmlns:a16="http://schemas.microsoft.com/office/drawing/2014/main" id="{F793902F-F09B-D24F-B7B3-22565938FF75}"/>
              </a:ext>
            </a:extLst>
          </p:cNvPr>
          <p:cNvSpPr>
            <a:spLocks noGrp="1"/>
          </p:cNvSpPr>
          <p:nvPr>
            <p:ph type="body" idx="17" hasCustomPrompt="1"/>
          </p:nvPr>
        </p:nvSpPr>
        <p:spPr>
          <a:xfrm>
            <a:off x="9058276"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2" name="Text Placeholder 3">
            <a:extLst>
              <a:ext uri="{FF2B5EF4-FFF2-40B4-BE49-F238E27FC236}">
                <a16:creationId xmlns:a16="http://schemas.microsoft.com/office/drawing/2014/main" id="{E0469521-F16C-7645-BF80-9C30AEA8ECDD}"/>
              </a:ext>
            </a:extLst>
          </p:cNvPr>
          <p:cNvSpPr>
            <a:spLocks noGrp="1"/>
          </p:cNvSpPr>
          <p:nvPr>
            <p:ph type="body" sz="half" idx="18"/>
          </p:nvPr>
        </p:nvSpPr>
        <p:spPr>
          <a:xfrm>
            <a:off x="9056412" y="3900492"/>
            <a:ext cx="2587900"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3"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dirty="0"/>
          </a:p>
        </p:txBody>
      </p:sp>
    </p:spTree>
    <p:extLst>
      <p:ext uri="{BB962C8B-B14F-4D97-AF65-F5344CB8AC3E}">
        <p14:creationId xmlns:p14="http://schemas.microsoft.com/office/powerpoint/2010/main" val="33965074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1A143651-3799-F24B-AEFE-AAAD1187C7AF}"/>
              </a:ext>
            </a:extLst>
          </p:cNvPr>
          <p:cNvSpPr>
            <a:spLocks noGrp="1"/>
          </p:cNvSpPr>
          <p:nvPr>
            <p:ph idx="1" hasCustomPrompt="1"/>
          </p:nvPr>
        </p:nvSpPr>
        <p:spPr>
          <a:xfrm>
            <a:off x="538161" y="1657350"/>
            <a:ext cx="5405440"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3C0C7668-8CC7-CF4A-8570-FDE604593FB0}"/>
              </a:ext>
            </a:extLst>
          </p:cNvPr>
          <p:cNvSpPr>
            <a:spLocks noGrp="1"/>
          </p:cNvSpPr>
          <p:nvPr>
            <p:ph idx="13" hasCustomPrompt="1"/>
          </p:nvPr>
        </p:nvSpPr>
        <p:spPr>
          <a:xfrm>
            <a:off x="6226267" y="1657350"/>
            <a:ext cx="5288837"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a:extLst>
              <a:ext uri="{FF2B5EF4-FFF2-40B4-BE49-F238E27FC236}">
                <a16:creationId xmlns:a16="http://schemas.microsoft.com/office/drawing/2014/main" id="{274FB544-0753-1E4B-A414-CB8CEF8925D1}"/>
              </a:ext>
            </a:extLst>
          </p:cNvPr>
          <p:cNvSpPr>
            <a:spLocks noGrp="1"/>
          </p:cNvSpPr>
          <p:nvPr>
            <p:ph type="title"/>
          </p:nvPr>
        </p:nvSpPr>
        <p:spPr>
          <a:xfrm>
            <a:off x="508760" y="550861"/>
            <a:ext cx="11006344" cy="835027"/>
          </a:xfrm>
        </p:spPr>
        <p:txBody>
          <a:bodyPr>
            <a:normAutofit/>
          </a:bodyPr>
          <a:lstStyle>
            <a:lvl1pPr>
              <a:defRPr sz="2800"/>
            </a:lvl1pPr>
          </a:lstStyle>
          <a:p>
            <a:r>
              <a:rPr lang="en-US"/>
              <a:t>Click to edit Master title style</a:t>
            </a:r>
          </a:p>
        </p:txBody>
      </p:sp>
      <p:cxnSp>
        <p:nvCxnSpPr>
          <p:cNvPr id="16" name="Straight Connector 15">
            <a:extLst>
              <a:ext uri="{FF2B5EF4-FFF2-40B4-BE49-F238E27FC236}">
                <a16:creationId xmlns:a16="http://schemas.microsoft.com/office/drawing/2014/main" id="{BF354029-E75E-6F47-88D0-33B7164E6319}"/>
              </a:ext>
            </a:extLst>
          </p:cNvPr>
          <p:cNvCxnSpPr/>
          <p:nvPr userDrawn="1"/>
        </p:nvCxnSpPr>
        <p:spPr>
          <a:xfrm>
            <a:off x="616226" y="1282149"/>
            <a:ext cx="1089887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a:p>
        </p:txBody>
      </p:sp>
    </p:spTree>
    <p:extLst>
      <p:ext uri="{BB962C8B-B14F-4D97-AF65-F5344CB8AC3E}">
        <p14:creationId xmlns:p14="http://schemas.microsoft.com/office/powerpoint/2010/main" val="10264485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A9B164-9C2C-4D48-8696-9484E8FF7626}"/>
              </a:ext>
            </a:extLst>
          </p:cNvPr>
          <p:cNvSpPr>
            <a:spLocks noGrp="1"/>
          </p:cNvSpPr>
          <p:nvPr>
            <p:ph type="body" idx="1" hasCustomPrompt="1"/>
          </p:nvPr>
        </p:nvSpPr>
        <p:spPr>
          <a:xfrm>
            <a:off x="542925" y="1681171"/>
            <a:ext cx="540067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5" name="Text Placeholder 4">
            <a:extLst>
              <a:ext uri="{FF2B5EF4-FFF2-40B4-BE49-F238E27FC236}">
                <a16:creationId xmlns:a16="http://schemas.microsoft.com/office/drawing/2014/main" id="{9A45142E-614C-1941-A4E8-E24EA5A0D501}"/>
              </a:ext>
            </a:extLst>
          </p:cNvPr>
          <p:cNvSpPr>
            <a:spLocks noGrp="1"/>
          </p:cNvSpPr>
          <p:nvPr>
            <p:ph type="body" sz="quarter" idx="3" hasCustomPrompt="1"/>
          </p:nvPr>
        </p:nvSpPr>
        <p:spPr>
          <a:xfrm>
            <a:off x="6226267" y="1681171"/>
            <a:ext cx="5285752"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5" name="Content Placeholder 2">
            <a:extLst>
              <a:ext uri="{FF2B5EF4-FFF2-40B4-BE49-F238E27FC236}">
                <a16:creationId xmlns:a16="http://schemas.microsoft.com/office/drawing/2014/main" id="{A76002A2-2BEE-E84D-91F0-54ED39ABA3CA}"/>
              </a:ext>
            </a:extLst>
          </p:cNvPr>
          <p:cNvSpPr>
            <a:spLocks noGrp="1"/>
          </p:cNvSpPr>
          <p:nvPr>
            <p:ph idx="13"/>
          </p:nvPr>
        </p:nvSpPr>
        <p:spPr>
          <a:xfrm>
            <a:off x="538161" y="1986374"/>
            <a:ext cx="5405440" cy="4143971"/>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a:extLst>
              <a:ext uri="{FF2B5EF4-FFF2-40B4-BE49-F238E27FC236}">
                <a16:creationId xmlns:a16="http://schemas.microsoft.com/office/drawing/2014/main" id="{E3047B5C-8C66-DD49-8353-D9A1331573E0}"/>
              </a:ext>
            </a:extLst>
          </p:cNvPr>
          <p:cNvSpPr>
            <a:spLocks noGrp="1"/>
          </p:cNvSpPr>
          <p:nvPr>
            <p:ph idx="14"/>
          </p:nvPr>
        </p:nvSpPr>
        <p:spPr>
          <a:xfrm>
            <a:off x="6226267" y="1986374"/>
            <a:ext cx="5288837" cy="4143971"/>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itle 1">
            <a:extLst>
              <a:ext uri="{FF2B5EF4-FFF2-40B4-BE49-F238E27FC236}">
                <a16:creationId xmlns:a16="http://schemas.microsoft.com/office/drawing/2014/main" id="{274FB544-0753-1E4B-A414-CB8CEF8925D1}"/>
              </a:ext>
            </a:extLst>
          </p:cNvPr>
          <p:cNvSpPr>
            <a:spLocks noGrp="1"/>
          </p:cNvSpPr>
          <p:nvPr>
            <p:ph type="title"/>
          </p:nvPr>
        </p:nvSpPr>
        <p:spPr>
          <a:xfrm>
            <a:off x="528638" y="442013"/>
            <a:ext cx="5434841" cy="730804"/>
          </a:xfrm>
        </p:spPr>
        <p:txBody>
          <a:bodyPr anchor="b">
            <a:normAutofit/>
          </a:bodyPr>
          <a:lstStyle>
            <a:lvl1pPr>
              <a:defRPr sz="2000"/>
            </a:lvl1pPr>
          </a:lstStyle>
          <a:p>
            <a:r>
              <a:rPr lang="en-US"/>
              <a:t>Click to edit Master title style</a:t>
            </a:r>
          </a:p>
        </p:txBody>
      </p:sp>
      <p:cxnSp>
        <p:nvCxnSpPr>
          <p:cNvPr id="20" name="Straight Connector 19">
            <a:extLst>
              <a:ext uri="{FF2B5EF4-FFF2-40B4-BE49-F238E27FC236}">
                <a16:creationId xmlns:a16="http://schemas.microsoft.com/office/drawing/2014/main" id="{BF354029-E75E-6F47-88D0-33B7164E6319}"/>
              </a:ext>
            </a:extLst>
          </p:cNvPr>
          <p:cNvCxnSpPr/>
          <p:nvPr userDrawn="1"/>
        </p:nvCxnSpPr>
        <p:spPr>
          <a:xfrm flipV="1">
            <a:off x="616226" y="1277039"/>
            <a:ext cx="5327375" cy="51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F354029-E75E-6F47-88D0-33B7164E6319}"/>
              </a:ext>
            </a:extLst>
          </p:cNvPr>
          <p:cNvCxnSpPr/>
          <p:nvPr userDrawn="1"/>
        </p:nvCxnSpPr>
        <p:spPr>
          <a:xfrm flipV="1">
            <a:off x="6206997" y="1277039"/>
            <a:ext cx="5327375" cy="51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 Placeholder 22"/>
          <p:cNvSpPr>
            <a:spLocks noGrp="1"/>
          </p:cNvSpPr>
          <p:nvPr>
            <p:ph type="body" sz="quarter" idx="19" hasCustomPrompt="1"/>
          </p:nvPr>
        </p:nvSpPr>
        <p:spPr>
          <a:xfrm>
            <a:off x="6227003" y="442015"/>
            <a:ext cx="5327650" cy="730802"/>
          </a:xfrm>
        </p:spPr>
        <p:txBody>
          <a:bodyPr anchor="b">
            <a:normAutofit/>
          </a:bodyPr>
          <a:lstStyle>
            <a:lvl1pPr marL="0" indent="0">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title style</a:t>
            </a:r>
          </a:p>
        </p:txBody>
      </p:sp>
      <p:sp>
        <p:nvSpPr>
          <p:cNvPr id="10"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a:p>
        </p:txBody>
      </p:sp>
    </p:spTree>
    <p:extLst>
      <p:ext uri="{BB962C8B-B14F-4D97-AF65-F5344CB8AC3E}">
        <p14:creationId xmlns:p14="http://schemas.microsoft.com/office/powerpoint/2010/main" val="32100111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mall Two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5400676" cy="1085850"/>
          </a:xfrm>
        </p:spPr>
        <p:txBody>
          <a:bodyPr/>
          <a:lstStyle/>
          <a:p>
            <a:endParaRPr lang="en-US"/>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6243638" y="1606538"/>
            <a:ext cx="5271466" cy="1085850"/>
          </a:xfrm>
        </p:spPr>
        <p:txBody>
          <a:bodyPr/>
          <a:lstStyle/>
          <a:p>
            <a:endParaRPr lang="en-US"/>
          </a:p>
        </p:txBody>
      </p:sp>
      <p:sp>
        <p:nvSpPr>
          <p:cNvPr id="15" name="Text Placeholder 2">
            <a:extLst>
              <a:ext uri="{FF2B5EF4-FFF2-40B4-BE49-F238E27FC236}">
                <a16:creationId xmlns:a16="http://schemas.microsoft.com/office/drawing/2014/main" id="{CBBDF55F-90F0-1C41-908C-56A922379254}"/>
              </a:ext>
            </a:extLst>
          </p:cNvPr>
          <p:cNvSpPr>
            <a:spLocks noGrp="1"/>
          </p:cNvSpPr>
          <p:nvPr>
            <p:ph type="body" idx="1" hasCustomPrompt="1"/>
          </p:nvPr>
        </p:nvSpPr>
        <p:spPr>
          <a:xfrm>
            <a:off x="542925" y="2878599"/>
            <a:ext cx="5430838"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4">
            <a:extLst>
              <a:ext uri="{FF2B5EF4-FFF2-40B4-BE49-F238E27FC236}">
                <a16:creationId xmlns:a16="http://schemas.microsoft.com/office/drawing/2014/main" id="{2EA49D96-8068-0E46-8E04-581AD2DEEBF8}"/>
              </a:ext>
            </a:extLst>
          </p:cNvPr>
          <p:cNvSpPr>
            <a:spLocks noGrp="1"/>
          </p:cNvSpPr>
          <p:nvPr>
            <p:ph type="body" sz="quarter" idx="3" hasCustomPrompt="1"/>
          </p:nvPr>
        </p:nvSpPr>
        <p:spPr>
          <a:xfrm>
            <a:off x="6229352" y="2878599"/>
            <a:ext cx="5285752"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7" name="Content Placeholder 2">
            <a:extLst>
              <a:ext uri="{FF2B5EF4-FFF2-40B4-BE49-F238E27FC236}">
                <a16:creationId xmlns:a16="http://schemas.microsoft.com/office/drawing/2014/main" id="{37DEAE7C-B91C-3A45-9797-1CA40EEE86FC}"/>
              </a:ext>
            </a:extLst>
          </p:cNvPr>
          <p:cNvSpPr>
            <a:spLocks noGrp="1"/>
          </p:cNvSpPr>
          <p:nvPr>
            <p:ph idx="15"/>
          </p:nvPr>
        </p:nvSpPr>
        <p:spPr>
          <a:xfrm>
            <a:off x="538161" y="3194688"/>
            <a:ext cx="5405440"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a:extLst>
              <a:ext uri="{FF2B5EF4-FFF2-40B4-BE49-F238E27FC236}">
                <a16:creationId xmlns:a16="http://schemas.microsoft.com/office/drawing/2014/main" id="{ACBF5F4D-C8DF-6B40-9757-7862B3F3D013}"/>
              </a:ext>
            </a:extLst>
          </p:cNvPr>
          <p:cNvSpPr>
            <a:spLocks noGrp="1"/>
          </p:cNvSpPr>
          <p:nvPr>
            <p:ph idx="16"/>
          </p:nvPr>
        </p:nvSpPr>
        <p:spPr>
          <a:xfrm>
            <a:off x="6226267" y="3194688"/>
            <a:ext cx="5288837"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3" name="Straight Connector 22">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a:p>
        </p:txBody>
      </p:sp>
    </p:spTree>
    <p:extLst>
      <p:ext uri="{BB962C8B-B14F-4D97-AF65-F5344CB8AC3E}">
        <p14:creationId xmlns:p14="http://schemas.microsoft.com/office/powerpoint/2010/main" val="10342701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mall Three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4" y="1606538"/>
            <a:ext cx="3495675" cy="1085850"/>
          </a:xfrm>
        </p:spPr>
        <p:txBody>
          <a:bodyPr/>
          <a:lstStyle/>
          <a:p>
            <a:endParaRPr lang="en-US"/>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4329113" y="1606538"/>
            <a:ext cx="3529012" cy="1085850"/>
          </a:xfrm>
        </p:spPr>
        <p:txBody>
          <a:bodyPr/>
          <a:lstStyle/>
          <a:p>
            <a:endParaRPr lang="en-US"/>
          </a:p>
        </p:txBody>
      </p:sp>
      <p:sp>
        <p:nvSpPr>
          <p:cNvPr id="14" name="Picture Placeholder 6">
            <a:extLst>
              <a:ext uri="{FF2B5EF4-FFF2-40B4-BE49-F238E27FC236}">
                <a16:creationId xmlns:a16="http://schemas.microsoft.com/office/drawing/2014/main" id="{30BC5AE0-0A2C-0A47-AED3-72F396E00B93}"/>
              </a:ext>
            </a:extLst>
          </p:cNvPr>
          <p:cNvSpPr>
            <a:spLocks noGrp="1"/>
          </p:cNvSpPr>
          <p:nvPr>
            <p:ph type="pic" sz="quarter" idx="17"/>
          </p:nvPr>
        </p:nvSpPr>
        <p:spPr>
          <a:xfrm>
            <a:off x="8115301" y="1606538"/>
            <a:ext cx="3430302" cy="1085850"/>
          </a:xfrm>
        </p:spPr>
        <p:txBody>
          <a:bodyPr/>
          <a:lstStyle/>
          <a:p>
            <a:endParaRPr lang="en-US"/>
          </a:p>
        </p:txBody>
      </p:sp>
      <p:sp>
        <p:nvSpPr>
          <p:cNvPr id="15" name="Text Placeholder 2">
            <a:extLst>
              <a:ext uri="{FF2B5EF4-FFF2-40B4-BE49-F238E27FC236}">
                <a16:creationId xmlns:a16="http://schemas.microsoft.com/office/drawing/2014/main" id="{A9B8C281-38F9-7B4F-9053-E5183E02C72C}"/>
              </a:ext>
            </a:extLst>
          </p:cNvPr>
          <p:cNvSpPr>
            <a:spLocks noGrp="1"/>
          </p:cNvSpPr>
          <p:nvPr>
            <p:ph type="body" idx="19" hasCustomPrompt="1"/>
          </p:nvPr>
        </p:nvSpPr>
        <p:spPr>
          <a:xfrm>
            <a:off x="4329113" y="2878599"/>
            <a:ext cx="351688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Content Placeholder 2">
            <a:extLst>
              <a:ext uri="{FF2B5EF4-FFF2-40B4-BE49-F238E27FC236}">
                <a16:creationId xmlns:a16="http://schemas.microsoft.com/office/drawing/2014/main" id="{C18917B6-ED6E-5247-A016-E8EB5828083B}"/>
              </a:ext>
            </a:extLst>
          </p:cNvPr>
          <p:cNvSpPr>
            <a:spLocks noGrp="1"/>
          </p:cNvSpPr>
          <p:nvPr>
            <p:ph idx="15"/>
          </p:nvPr>
        </p:nvSpPr>
        <p:spPr>
          <a:xfrm>
            <a:off x="4324349" y="3194688"/>
            <a:ext cx="3500438"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2">
            <a:extLst>
              <a:ext uri="{FF2B5EF4-FFF2-40B4-BE49-F238E27FC236}">
                <a16:creationId xmlns:a16="http://schemas.microsoft.com/office/drawing/2014/main" id="{E23316C5-42E3-A546-BFAD-685CA83063A4}"/>
              </a:ext>
            </a:extLst>
          </p:cNvPr>
          <p:cNvSpPr>
            <a:spLocks noGrp="1"/>
          </p:cNvSpPr>
          <p:nvPr>
            <p:ph type="body" idx="20" hasCustomPrompt="1"/>
          </p:nvPr>
        </p:nvSpPr>
        <p:spPr>
          <a:xfrm>
            <a:off x="529998" y="2878599"/>
            <a:ext cx="351688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Content Placeholder 2">
            <a:extLst>
              <a:ext uri="{FF2B5EF4-FFF2-40B4-BE49-F238E27FC236}">
                <a16:creationId xmlns:a16="http://schemas.microsoft.com/office/drawing/2014/main" id="{7736DC52-B567-4A40-86E6-A926C985A3C3}"/>
              </a:ext>
            </a:extLst>
          </p:cNvPr>
          <p:cNvSpPr>
            <a:spLocks noGrp="1"/>
          </p:cNvSpPr>
          <p:nvPr>
            <p:ph idx="21"/>
          </p:nvPr>
        </p:nvSpPr>
        <p:spPr>
          <a:xfrm>
            <a:off x="525234" y="3194688"/>
            <a:ext cx="3500438"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2">
            <a:extLst>
              <a:ext uri="{FF2B5EF4-FFF2-40B4-BE49-F238E27FC236}">
                <a16:creationId xmlns:a16="http://schemas.microsoft.com/office/drawing/2014/main" id="{9E92BD2B-6F22-EA49-83E7-283C14BE4AA6}"/>
              </a:ext>
            </a:extLst>
          </p:cNvPr>
          <p:cNvSpPr>
            <a:spLocks noGrp="1"/>
          </p:cNvSpPr>
          <p:nvPr>
            <p:ph type="body" idx="22" hasCustomPrompt="1"/>
          </p:nvPr>
        </p:nvSpPr>
        <p:spPr>
          <a:xfrm>
            <a:off x="8117341" y="2878599"/>
            <a:ext cx="3397763"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1" name="Content Placeholder 2">
            <a:extLst>
              <a:ext uri="{FF2B5EF4-FFF2-40B4-BE49-F238E27FC236}">
                <a16:creationId xmlns:a16="http://schemas.microsoft.com/office/drawing/2014/main" id="{447E32C1-C9CF-044C-AA5E-2ED6C83D1E1F}"/>
              </a:ext>
            </a:extLst>
          </p:cNvPr>
          <p:cNvSpPr>
            <a:spLocks noGrp="1"/>
          </p:cNvSpPr>
          <p:nvPr>
            <p:ph idx="23"/>
          </p:nvPr>
        </p:nvSpPr>
        <p:spPr>
          <a:xfrm>
            <a:off x="8112577" y="3194688"/>
            <a:ext cx="3402527"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8" name="Straight Connector 2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a:p>
        </p:txBody>
      </p:sp>
    </p:spTree>
    <p:extLst>
      <p:ext uri="{BB962C8B-B14F-4D97-AF65-F5344CB8AC3E}">
        <p14:creationId xmlns:p14="http://schemas.microsoft.com/office/powerpoint/2010/main" val="9524487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mall Four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4" y="1606538"/>
            <a:ext cx="2571751" cy="1085850"/>
          </a:xfrm>
        </p:spPr>
        <p:txBody>
          <a:bodyPr/>
          <a:lstStyle/>
          <a:p>
            <a:endParaRPr lang="en-US"/>
          </a:p>
        </p:txBody>
      </p:sp>
      <p:sp>
        <p:nvSpPr>
          <p:cNvPr id="17" name="Picture Placeholder 6">
            <a:extLst>
              <a:ext uri="{FF2B5EF4-FFF2-40B4-BE49-F238E27FC236}">
                <a16:creationId xmlns:a16="http://schemas.microsoft.com/office/drawing/2014/main" id="{AB5CA4C7-9DA8-9349-A7AE-66A5D6A6F642}"/>
              </a:ext>
            </a:extLst>
          </p:cNvPr>
          <p:cNvSpPr>
            <a:spLocks noGrp="1"/>
          </p:cNvSpPr>
          <p:nvPr>
            <p:ph type="pic" sz="quarter" idx="16"/>
          </p:nvPr>
        </p:nvSpPr>
        <p:spPr>
          <a:xfrm>
            <a:off x="3371849" y="1606538"/>
            <a:ext cx="2571751" cy="1085850"/>
          </a:xfrm>
        </p:spPr>
        <p:txBody>
          <a:bodyPr/>
          <a:lstStyle/>
          <a:p>
            <a:endParaRPr lang="en-US"/>
          </a:p>
        </p:txBody>
      </p:sp>
      <p:sp>
        <p:nvSpPr>
          <p:cNvPr id="20" name="Picture Placeholder 6">
            <a:extLst>
              <a:ext uri="{FF2B5EF4-FFF2-40B4-BE49-F238E27FC236}">
                <a16:creationId xmlns:a16="http://schemas.microsoft.com/office/drawing/2014/main" id="{0BDB9676-2139-3E4A-8902-B788AA4A1430}"/>
              </a:ext>
            </a:extLst>
          </p:cNvPr>
          <p:cNvSpPr>
            <a:spLocks noGrp="1"/>
          </p:cNvSpPr>
          <p:nvPr>
            <p:ph type="pic" sz="quarter" idx="19"/>
          </p:nvPr>
        </p:nvSpPr>
        <p:spPr>
          <a:xfrm>
            <a:off x="6243636" y="1606538"/>
            <a:ext cx="2571751" cy="1085850"/>
          </a:xfrm>
        </p:spPr>
        <p:txBody>
          <a:bodyPr/>
          <a:lstStyle/>
          <a:p>
            <a:endParaRPr lang="en-US"/>
          </a:p>
        </p:txBody>
      </p:sp>
      <p:sp>
        <p:nvSpPr>
          <p:cNvPr id="23" name="Picture Placeholder 6">
            <a:extLst>
              <a:ext uri="{FF2B5EF4-FFF2-40B4-BE49-F238E27FC236}">
                <a16:creationId xmlns:a16="http://schemas.microsoft.com/office/drawing/2014/main" id="{3AAEAB4E-EA57-5D45-ADBA-C01E02C67167}"/>
              </a:ext>
            </a:extLst>
          </p:cNvPr>
          <p:cNvSpPr>
            <a:spLocks noGrp="1"/>
          </p:cNvSpPr>
          <p:nvPr>
            <p:ph type="pic" sz="quarter" idx="22"/>
          </p:nvPr>
        </p:nvSpPr>
        <p:spPr>
          <a:xfrm>
            <a:off x="9086849" y="1606538"/>
            <a:ext cx="2438028" cy="1085850"/>
          </a:xfrm>
        </p:spPr>
        <p:txBody>
          <a:bodyPr/>
          <a:lstStyle/>
          <a:p>
            <a:endParaRPr lang="en-US"/>
          </a:p>
        </p:txBody>
      </p:sp>
      <p:sp>
        <p:nvSpPr>
          <p:cNvPr id="18" name="Text Placeholder 2">
            <a:extLst>
              <a:ext uri="{FF2B5EF4-FFF2-40B4-BE49-F238E27FC236}">
                <a16:creationId xmlns:a16="http://schemas.microsoft.com/office/drawing/2014/main" id="{EDDF9A85-81B8-594C-8E42-376FC3678AA4}"/>
              </a:ext>
            </a:extLst>
          </p:cNvPr>
          <p:cNvSpPr>
            <a:spLocks noGrp="1"/>
          </p:cNvSpPr>
          <p:nvPr>
            <p:ph type="body" idx="1" hasCustomPrompt="1"/>
          </p:nvPr>
        </p:nvSpPr>
        <p:spPr>
          <a:xfrm>
            <a:off x="542925"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Content Placeholder 2">
            <a:extLst>
              <a:ext uri="{FF2B5EF4-FFF2-40B4-BE49-F238E27FC236}">
                <a16:creationId xmlns:a16="http://schemas.microsoft.com/office/drawing/2014/main" id="{D07625D3-4631-D144-A38F-D00BCF2C2126}"/>
              </a:ext>
            </a:extLst>
          </p:cNvPr>
          <p:cNvSpPr>
            <a:spLocks noGrp="1"/>
          </p:cNvSpPr>
          <p:nvPr>
            <p:ph idx="15"/>
          </p:nvPr>
        </p:nvSpPr>
        <p:spPr>
          <a:xfrm>
            <a:off x="538161"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2">
            <a:extLst>
              <a:ext uri="{FF2B5EF4-FFF2-40B4-BE49-F238E27FC236}">
                <a16:creationId xmlns:a16="http://schemas.microsoft.com/office/drawing/2014/main" id="{7A595DD1-B636-EA46-A519-6AA9C65FD62C}"/>
              </a:ext>
            </a:extLst>
          </p:cNvPr>
          <p:cNvSpPr>
            <a:spLocks noGrp="1"/>
          </p:cNvSpPr>
          <p:nvPr>
            <p:ph type="body" idx="23" hasCustomPrompt="1"/>
          </p:nvPr>
        </p:nvSpPr>
        <p:spPr>
          <a:xfrm>
            <a:off x="3373211"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2" name="Content Placeholder 2">
            <a:extLst>
              <a:ext uri="{FF2B5EF4-FFF2-40B4-BE49-F238E27FC236}">
                <a16:creationId xmlns:a16="http://schemas.microsoft.com/office/drawing/2014/main" id="{A995848D-37D6-C04D-BDF8-0D8718112883}"/>
              </a:ext>
            </a:extLst>
          </p:cNvPr>
          <p:cNvSpPr>
            <a:spLocks noGrp="1"/>
          </p:cNvSpPr>
          <p:nvPr>
            <p:ph idx="24"/>
          </p:nvPr>
        </p:nvSpPr>
        <p:spPr>
          <a:xfrm>
            <a:off x="3368447"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2">
            <a:extLst>
              <a:ext uri="{FF2B5EF4-FFF2-40B4-BE49-F238E27FC236}">
                <a16:creationId xmlns:a16="http://schemas.microsoft.com/office/drawing/2014/main" id="{BFC0A166-67A0-2340-971A-FD7BAF6FB8CF}"/>
              </a:ext>
            </a:extLst>
          </p:cNvPr>
          <p:cNvSpPr>
            <a:spLocks noGrp="1"/>
          </p:cNvSpPr>
          <p:nvPr>
            <p:ph type="body" idx="25" hasCustomPrompt="1"/>
          </p:nvPr>
        </p:nvSpPr>
        <p:spPr>
          <a:xfrm>
            <a:off x="6225268"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5" name="Content Placeholder 2">
            <a:extLst>
              <a:ext uri="{FF2B5EF4-FFF2-40B4-BE49-F238E27FC236}">
                <a16:creationId xmlns:a16="http://schemas.microsoft.com/office/drawing/2014/main" id="{10E95A27-B41C-7F48-9F77-4204B73512BE}"/>
              </a:ext>
            </a:extLst>
          </p:cNvPr>
          <p:cNvSpPr>
            <a:spLocks noGrp="1"/>
          </p:cNvSpPr>
          <p:nvPr>
            <p:ph idx="26"/>
          </p:nvPr>
        </p:nvSpPr>
        <p:spPr>
          <a:xfrm>
            <a:off x="6220504"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2">
            <a:extLst>
              <a:ext uri="{FF2B5EF4-FFF2-40B4-BE49-F238E27FC236}">
                <a16:creationId xmlns:a16="http://schemas.microsoft.com/office/drawing/2014/main" id="{7D1A0976-12BB-6843-AA08-4891F82E3E12}"/>
              </a:ext>
            </a:extLst>
          </p:cNvPr>
          <p:cNvSpPr>
            <a:spLocks noGrp="1"/>
          </p:cNvSpPr>
          <p:nvPr>
            <p:ph type="body" idx="27" hasCustomPrompt="1"/>
          </p:nvPr>
        </p:nvSpPr>
        <p:spPr>
          <a:xfrm>
            <a:off x="9077325" y="2878599"/>
            <a:ext cx="2437779"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7" name="Content Placeholder 2">
            <a:extLst>
              <a:ext uri="{FF2B5EF4-FFF2-40B4-BE49-F238E27FC236}">
                <a16:creationId xmlns:a16="http://schemas.microsoft.com/office/drawing/2014/main" id="{0CE6D17D-6FF8-034C-B243-541C6CC0C0A7}"/>
              </a:ext>
            </a:extLst>
          </p:cNvPr>
          <p:cNvSpPr>
            <a:spLocks noGrp="1"/>
          </p:cNvSpPr>
          <p:nvPr>
            <p:ph idx="28"/>
          </p:nvPr>
        </p:nvSpPr>
        <p:spPr>
          <a:xfrm>
            <a:off x="9072561" y="3194688"/>
            <a:ext cx="2442543"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3"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34" name="Straight Connector 33">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a:p>
        </p:txBody>
      </p:sp>
    </p:spTree>
    <p:extLst>
      <p:ext uri="{BB962C8B-B14F-4D97-AF65-F5344CB8AC3E}">
        <p14:creationId xmlns:p14="http://schemas.microsoft.com/office/powerpoint/2010/main" val="41261473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arge Two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5430838" cy="2522550"/>
          </a:xfrm>
        </p:spPr>
        <p:txBody>
          <a:bodyPr/>
          <a:lstStyle/>
          <a:p>
            <a:endParaRPr lang="en-US"/>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6243638" y="1606538"/>
            <a:ext cx="5271466" cy="2522550"/>
          </a:xfrm>
        </p:spPr>
        <p:txBody>
          <a:bodyPr/>
          <a:lstStyle/>
          <a:p>
            <a:endParaRPr lang="en-US"/>
          </a:p>
        </p:txBody>
      </p:sp>
      <p:sp>
        <p:nvSpPr>
          <p:cNvPr id="15" name="Text Placeholder 2">
            <a:extLst>
              <a:ext uri="{FF2B5EF4-FFF2-40B4-BE49-F238E27FC236}">
                <a16:creationId xmlns:a16="http://schemas.microsoft.com/office/drawing/2014/main" id="{FBD7B9AD-945C-F149-B2DA-39EC98B68E99}"/>
              </a:ext>
            </a:extLst>
          </p:cNvPr>
          <p:cNvSpPr>
            <a:spLocks noGrp="1"/>
          </p:cNvSpPr>
          <p:nvPr>
            <p:ph type="body" idx="1" hasCustomPrompt="1"/>
          </p:nvPr>
        </p:nvSpPr>
        <p:spPr>
          <a:xfrm>
            <a:off x="542925" y="4307350"/>
            <a:ext cx="5430838"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Content Placeholder 2">
            <a:extLst>
              <a:ext uri="{FF2B5EF4-FFF2-40B4-BE49-F238E27FC236}">
                <a16:creationId xmlns:a16="http://schemas.microsoft.com/office/drawing/2014/main" id="{C47D4007-27E8-6B41-B124-3799DE9D3414}"/>
              </a:ext>
            </a:extLst>
          </p:cNvPr>
          <p:cNvSpPr>
            <a:spLocks noGrp="1"/>
          </p:cNvSpPr>
          <p:nvPr>
            <p:ph idx="15"/>
          </p:nvPr>
        </p:nvSpPr>
        <p:spPr>
          <a:xfrm>
            <a:off x="538161" y="4601668"/>
            <a:ext cx="5405440" cy="1528678"/>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2">
            <a:extLst>
              <a:ext uri="{FF2B5EF4-FFF2-40B4-BE49-F238E27FC236}">
                <a16:creationId xmlns:a16="http://schemas.microsoft.com/office/drawing/2014/main" id="{BE58BC4C-2568-1D44-AC5F-BB2715C9AD23}"/>
              </a:ext>
            </a:extLst>
          </p:cNvPr>
          <p:cNvSpPr>
            <a:spLocks noGrp="1"/>
          </p:cNvSpPr>
          <p:nvPr>
            <p:ph type="body" idx="16" hasCustomPrompt="1"/>
          </p:nvPr>
        </p:nvSpPr>
        <p:spPr>
          <a:xfrm>
            <a:off x="6247039" y="4307350"/>
            <a:ext cx="526806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8" name="Content Placeholder 2">
            <a:extLst>
              <a:ext uri="{FF2B5EF4-FFF2-40B4-BE49-F238E27FC236}">
                <a16:creationId xmlns:a16="http://schemas.microsoft.com/office/drawing/2014/main" id="{3961F923-F71F-6342-AF54-96059A451659}"/>
              </a:ext>
            </a:extLst>
          </p:cNvPr>
          <p:cNvSpPr>
            <a:spLocks noGrp="1"/>
          </p:cNvSpPr>
          <p:nvPr>
            <p:ph idx="17"/>
          </p:nvPr>
        </p:nvSpPr>
        <p:spPr>
          <a:xfrm>
            <a:off x="6242275" y="4601668"/>
            <a:ext cx="5246813" cy="1528678"/>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2" name="Straight Connector 21">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a:p>
        </p:txBody>
      </p:sp>
    </p:spTree>
    <p:extLst>
      <p:ext uri="{BB962C8B-B14F-4D97-AF65-F5344CB8AC3E}">
        <p14:creationId xmlns:p14="http://schemas.microsoft.com/office/powerpoint/2010/main" val="37061897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arge Three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3495675" cy="2522550"/>
          </a:xfrm>
        </p:spPr>
        <p:txBody>
          <a:bodyPr/>
          <a:lstStyle/>
          <a:p>
            <a:endParaRPr lang="en-US"/>
          </a:p>
        </p:txBody>
      </p:sp>
      <p:sp>
        <p:nvSpPr>
          <p:cNvPr id="15" name="Picture Placeholder 6">
            <a:extLst>
              <a:ext uri="{FF2B5EF4-FFF2-40B4-BE49-F238E27FC236}">
                <a16:creationId xmlns:a16="http://schemas.microsoft.com/office/drawing/2014/main" id="{F5A1D93D-18EA-B646-9C69-64B68DA74652}"/>
              </a:ext>
            </a:extLst>
          </p:cNvPr>
          <p:cNvSpPr>
            <a:spLocks noGrp="1"/>
          </p:cNvSpPr>
          <p:nvPr>
            <p:ph type="pic" sz="quarter" idx="20"/>
          </p:nvPr>
        </p:nvSpPr>
        <p:spPr>
          <a:xfrm>
            <a:off x="4343400" y="1606538"/>
            <a:ext cx="3495675" cy="2522550"/>
          </a:xfrm>
        </p:spPr>
        <p:txBody>
          <a:bodyPr/>
          <a:lstStyle/>
          <a:p>
            <a:endParaRPr lang="en-US"/>
          </a:p>
        </p:txBody>
      </p:sp>
      <p:sp>
        <p:nvSpPr>
          <p:cNvPr id="18" name="Picture Placeholder 6">
            <a:extLst>
              <a:ext uri="{FF2B5EF4-FFF2-40B4-BE49-F238E27FC236}">
                <a16:creationId xmlns:a16="http://schemas.microsoft.com/office/drawing/2014/main" id="{B818FFBC-FCFC-9842-8A48-4D05E54A6C5A}"/>
              </a:ext>
            </a:extLst>
          </p:cNvPr>
          <p:cNvSpPr>
            <a:spLocks noGrp="1"/>
          </p:cNvSpPr>
          <p:nvPr>
            <p:ph type="pic" sz="quarter" idx="23"/>
          </p:nvPr>
        </p:nvSpPr>
        <p:spPr>
          <a:xfrm>
            <a:off x="8129589" y="1606538"/>
            <a:ext cx="3385516" cy="2522550"/>
          </a:xfrm>
        </p:spPr>
        <p:txBody>
          <a:bodyPr/>
          <a:lstStyle/>
          <a:p>
            <a:endParaRPr lang="en-US"/>
          </a:p>
        </p:txBody>
      </p:sp>
      <p:sp>
        <p:nvSpPr>
          <p:cNvPr id="16" name="Text Placeholder 2">
            <a:extLst>
              <a:ext uri="{FF2B5EF4-FFF2-40B4-BE49-F238E27FC236}">
                <a16:creationId xmlns:a16="http://schemas.microsoft.com/office/drawing/2014/main" id="{B12EB366-A3C6-464A-BD08-014B0A3C9D0D}"/>
              </a:ext>
            </a:extLst>
          </p:cNvPr>
          <p:cNvSpPr>
            <a:spLocks noGrp="1"/>
          </p:cNvSpPr>
          <p:nvPr>
            <p:ph type="body" idx="1" hasCustomPrompt="1"/>
          </p:nvPr>
        </p:nvSpPr>
        <p:spPr>
          <a:xfrm>
            <a:off x="542925" y="4307350"/>
            <a:ext cx="351688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7" name="Content Placeholder 2">
            <a:extLst>
              <a:ext uri="{FF2B5EF4-FFF2-40B4-BE49-F238E27FC236}">
                <a16:creationId xmlns:a16="http://schemas.microsoft.com/office/drawing/2014/main" id="{0F62171F-0172-564D-A50B-45829D68B82F}"/>
              </a:ext>
            </a:extLst>
          </p:cNvPr>
          <p:cNvSpPr>
            <a:spLocks noGrp="1"/>
          </p:cNvSpPr>
          <p:nvPr>
            <p:ph idx="15"/>
          </p:nvPr>
        </p:nvSpPr>
        <p:spPr>
          <a:xfrm>
            <a:off x="538161" y="4601668"/>
            <a:ext cx="3500439"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2">
            <a:extLst>
              <a:ext uri="{FF2B5EF4-FFF2-40B4-BE49-F238E27FC236}">
                <a16:creationId xmlns:a16="http://schemas.microsoft.com/office/drawing/2014/main" id="{599FE3A4-484C-7240-9A03-C0D58B29988D}"/>
              </a:ext>
            </a:extLst>
          </p:cNvPr>
          <p:cNvSpPr>
            <a:spLocks noGrp="1"/>
          </p:cNvSpPr>
          <p:nvPr>
            <p:ph type="body" idx="24" hasCustomPrompt="1"/>
          </p:nvPr>
        </p:nvSpPr>
        <p:spPr>
          <a:xfrm>
            <a:off x="4342039" y="4307350"/>
            <a:ext cx="351688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1" name="Content Placeholder 2">
            <a:extLst>
              <a:ext uri="{FF2B5EF4-FFF2-40B4-BE49-F238E27FC236}">
                <a16:creationId xmlns:a16="http://schemas.microsoft.com/office/drawing/2014/main" id="{430028FF-B82F-EC4C-999B-C024355F8F2F}"/>
              </a:ext>
            </a:extLst>
          </p:cNvPr>
          <p:cNvSpPr>
            <a:spLocks noGrp="1"/>
          </p:cNvSpPr>
          <p:nvPr>
            <p:ph idx="25"/>
          </p:nvPr>
        </p:nvSpPr>
        <p:spPr>
          <a:xfrm>
            <a:off x="4337275" y="4601668"/>
            <a:ext cx="3500439"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2">
            <a:extLst>
              <a:ext uri="{FF2B5EF4-FFF2-40B4-BE49-F238E27FC236}">
                <a16:creationId xmlns:a16="http://schemas.microsoft.com/office/drawing/2014/main" id="{30311FA8-9690-B047-B085-60DB7E39A20E}"/>
              </a:ext>
            </a:extLst>
          </p:cNvPr>
          <p:cNvSpPr>
            <a:spLocks noGrp="1"/>
          </p:cNvSpPr>
          <p:nvPr>
            <p:ph type="body" idx="26" hasCustomPrompt="1"/>
          </p:nvPr>
        </p:nvSpPr>
        <p:spPr>
          <a:xfrm>
            <a:off x="8141153" y="4307350"/>
            <a:ext cx="337395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Content Placeholder 2">
            <a:extLst>
              <a:ext uri="{FF2B5EF4-FFF2-40B4-BE49-F238E27FC236}">
                <a16:creationId xmlns:a16="http://schemas.microsoft.com/office/drawing/2014/main" id="{319F1970-3114-824F-93E4-D6E3FA50D6C5}"/>
              </a:ext>
            </a:extLst>
          </p:cNvPr>
          <p:cNvSpPr>
            <a:spLocks noGrp="1"/>
          </p:cNvSpPr>
          <p:nvPr>
            <p:ph idx="27"/>
          </p:nvPr>
        </p:nvSpPr>
        <p:spPr>
          <a:xfrm>
            <a:off x="8136389" y="4601668"/>
            <a:ext cx="33787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9" name="Straight Connector 28">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a:p>
        </p:txBody>
      </p:sp>
    </p:spTree>
    <p:extLst>
      <p:ext uri="{BB962C8B-B14F-4D97-AF65-F5344CB8AC3E}">
        <p14:creationId xmlns:p14="http://schemas.microsoft.com/office/powerpoint/2010/main" val="15249049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arge Four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6" y="1606538"/>
            <a:ext cx="2571750" cy="2522550"/>
          </a:xfrm>
        </p:spPr>
        <p:txBody>
          <a:bodyPr/>
          <a:lstStyle/>
          <a:p>
            <a:endParaRPr lang="en-US"/>
          </a:p>
        </p:txBody>
      </p:sp>
      <p:sp>
        <p:nvSpPr>
          <p:cNvPr id="21" name="Picture Placeholder 6">
            <a:extLst>
              <a:ext uri="{FF2B5EF4-FFF2-40B4-BE49-F238E27FC236}">
                <a16:creationId xmlns:a16="http://schemas.microsoft.com/office/drawing/2014/main" id="{F954EBDC-0C0D-8C42-BD84-62A045BA7F66}"/>
              </a:ext>
            </a:extLst>
          </p:cNvPr>
          <p:cNvSpPr>
            <a:spLocks noGrp="1"/>
          </p:cNvSpPr>
          <p:nvPr>
            <p:ph type="pic" sz="quarter" idx="20"/>
          </p:nvPr>
        </p:nvSpPr>
        <p:spPr>
          <a:xfrm>
            <a:off x="3400426" y="1606538"/>
            <a:ext cx="2571750" cy="2522550"/>
          </a:xfrm>
        </p:spPr>
        <p:txBody>
          <a:bodyPr/>
          <a:lstStyle/>
          <a:p>
            <a:endParaRPr lang="en-US"/>
          </a:p>
        </p:txBody>
      </p:sp>
      <p:sp>
        <p:nvSpPr>
          <p:cNvPr id="24" name="Picture Placeholder 6">
            <a:extLst>
              <a:ext uri="{FF2B5EF4-FFF2-40B4-BE49-F238E27FC236}">
                <a16:creationId xmlns:a16="http://schemas.microsoft.com/office/drawing/2014/main" id="{0D95A988-ADA4-2846-979A-FD44F1A4FBEB}"/>
              </a:ext>
            </a:extLst>
          </p:cNvPr>
          <p:cNvSpPr>
            <a:spLocks noGrp="1"/>
          </p:cNvSpPr>
          <p:nvPr>
            <p:ph type="pic" sz="quarter" idx="23"/>
          </p:nvPr>
        </p:nvSpPr>
        <p:spPr>
          <a:xfrm>
            <a:off x="6243639" y="1606538"/>
            <a:ext cx="2571750" cy="2522550"/>
          </a:xfrm>
        </p:spPr>
        <p:txBody>
          <a:bodyPr/>
          <a:lstStyle/>
          <a:p>
            <a:endParaRPr lang="en-US"/>
          </a:p>
        </p:txBody>
      </p:sp>
      <p:sp>
        <p:nvSpPr>
          <p:cNvPr id="27" name="Picture Placeholder 6">
            <a:extLst>
              <a:ext uri="{FF2B5EF4-FFF2-40B4-BE49-F238E27FC236}">
                <a16:creationId xmlns:a16="http://schemas.microsoft.com/office/drawing/2014/main" id="{6839EE6C-2C09-9949-AA2C-88119F234581}"/>
              </a:ext>
            </a:extLst>
          </p:cNvPr>
          <p:cNvSpPr>
            <a:spLocks noGrp="1"/>
          </p:cNvSpPr>
          <p:nvPr>
            <p:ph type="pic" sz="quarter" idx="26"/>
          </p:nvPr>
        </p:nvSpPr>
        <p:spPr>
          <a:xfrm>
            <a:off x="9058276" y="1606538"/>
            <a:ext cx="2459757" cy="2522550"/>
          </a:xfrm>
        </p:spPr>
        <p:txBody>
          <a:bodyPr/>
          <a:lstStyle/>
          <a:p>
            <a:endParaRPr lang="en-US"/>
          </a:p>
        </p:txBody>
      </p:sp>
      <p:sp>
        <p:nvSpPr>
          <p:cNvPr id="18" name="Text Placeholder 2">
            <a:extLst>
              <a:ext uri="{FF2B5EF4-FFF2-40B4-BE49-F238E27FC236}">
                <a16:creationId xmlns:a16="http://schemas.microsoft.com/office/drawing/2014/main" id="{E079E8AD-12D3-6546-968E-72EB672317AA}"/>
              </a:ext>
            </a:extLst>
          </p:cNvPr>
          <p:cNvSpPr>
            <a:spLocks noGrp="1"/>
          </p:cNvSpPr>
          <p:nvPr>
            <p:ph type="body" idx="1" hasCustomPrompt="1"/>
          </p:nvPr>
        </p:nvSpPr>
        <p:spPr>
          <a:xfrm>
            <a:off x="542925"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Content Placeholder 2">
            <a:extLst>
              <a:ext uri="{FF2B5EF4-FFF2-40B4-BE49-F238E27FC236}">
                <a16:creationId xmlns:a16="http://schemas.microsoft.com/office/drawing/2014/main" id="{A296A8EA-86DB-FC4D-BC77-160A57D989AF}"/>
              </a:ext>
            </a:extLst>
          </p:cNvPr>
          <p:cNvSpPr>
            <a:spLocks noGrp="1"/>
          </p:cNvSpPr>
          <p:nvPr>
            <p:ph idx="15"/>
          </p:nvPr>
        </p:nvSpPr>
        <p:spPr>
          <a:xfrm>
            <a:off x="538161"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2">
            <a:extLst>
              <a:ext uri="{FF2B5EF4-FFF2-40B4-BE49-F238E27FC236}">
                <a16:creationId xmlns:a16="http://schemas.microsoft.com/office/drawing/2014/main" id="{2705B1A4-0935-A54C-982E-3DA340F87D4A}"/>
              </a:ext>
            </a:extLst>
          </p:cNvPr>
          <p:cNvSpPr>
            <a:spLocks noGrp="1"/>
          </p:cNvSpPr>
          <p:nvPr>
            <p:ph type="body" idx="27" hasCustomPrompt="1"/>
          </p:nvPr>
        </p:nvSpPr>
        <p:spPr>
          <a:xfrm>
            <a:off x="3405868"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2" name="Content Placeholder 2">
            <a:extLst>
              <a:ext uri="{FF2B5EF4-FFF2-40B4-BE49-F238E27FC236}">
                <a16:creationId xmlns:a16="http://schemas.microsoft.com/office/drawing/2014/main" id="{CAB80D97-AAE2-2D40-9CC8-0D12B6BEFD34}"/>
              </a:ext>
            </a:extLst>
          </p:cNvPr>
          <p:cNvSpPr>
            <a:spLocks noGrp="1"/>
          </p:cNvSpPr>
          <p:nvPr>
            <p:ph idx="28"/>
          </p:nvPr>
        </p:nvSpPr>
        <p:spPr>
          <a:xfrm>
            <a:off x="3401104"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2">
            <a:extLst>
              <a:ext uri="{FF2B5EF4-FFF2-40B4-BE49-F238E27FC236}">
                <a16:creationId xmlns:a16="http://schemas.microsoft.com/office/drawing/2014/main" id="{C46255BB-B53E-F143-8DCC-368B651E8333}"/>
              </a:ext>
            </a:extLst>
          </p:cNvPr>
          <p:cNvSpPr>
            <a:spLocks noGrp="1"/>
          </p:cNvSpPr>
          <p:nvPr>
            <p:ph type="body" idx="29" hasCustomPrompt="1"/>
          </p:nvPr>
        </p:nvSpPr>
        <p:spPr>
          <a:xfrm>
            <a:off x="6236154"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5" name="Content Placeholder 2">
            <a:extLst>
              <a:ext uri="{FF2B5EF4-FFF2-40B4-BE49-F238E27FC236}">
                <a16:creationId xmlns:a16="http://schemas.microsoft.com/office/drawing/2014/main" id="{24610589-EA76-8540-99A0-FCF68932BE3C}"/>
              </a:ext>
            </a:extLst>
          </p:cNvPr>
          <p:cNvSpPr>
            <a:spLocks noGrp="1"/>
          </p:cNvSpPr>
          <p:nvPr>
            <p:ph idx="30"/>
          </p:nvPr>
        </p:nvSpPr>
        <p:spPr>
          <a:xfrm>
            <a:off x="6231390"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2">
            <a:extLst>
              <a:ext uri="{FF2B5EF4-FFF2-40B4-BE49-F238E27FC236}">
                <a16:creationId xmlns:a16="http://schemas.microsoft.com/office/drawing/2014/main" id="{195337D1-2A14-AC46-9E61-C0B6DF09A78E}"/>
              </a:ext>
            </a:extLst>
          </p:cNvPr>
          <p:cNvSpPr>
            <a:spLocks noGrp="1"/>
          </p:cNvSpPr>
          <p:nvPr>
            <p:ph type="body" idx="31" hasCustomPrompt="1"/>
          </p:nvPr>
        </p:nvSpPr>
        <p:spPr>
          <a:xfrm>
            <a:off x="9055554" y="4307350"/>
            <a:ext cx="2475893"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8" name="Content Placeholder 2">
            <a:extLst>
              <a:ext uri="{FF2B5EF4-FFF2-40B4-BE49-F238E27FC236}">
                <a16:creationId xmlns:a16="http://schemas.microsoft.com/office/drawing/2014/main" id="{4F7C987D-CA92-364A-A879-5D136287E479}"/>
              </a:ext>
            </a:extLst>
          </p:cNvPr>
          <p:cNvSpPr>
            <a:spLocks noGrp="1"/>
          </p:cNvSpPr>
          <p:nvPr>
            <p:ph idx="32"/>
          </p:nvPr>
        </p:nvSpPr>
        <p:spPr>
          <a:xfrm>
            <a:off x="9050791" y="4601668"/>
            <a:ext cx="2464314"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35" name="Straight Connector 34">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a:p>
        </p:txBody>
      </p:sp>
    </p:spTree>
    <p:extLst>
      <p:ext uri="{BB962C8B-B14F-4D97-AF65-F5344CB8AC3E}">
        <p14:creationId xmlns:p14="http://schemas.microsoft.com/office/powerpoint/2010/main" val="23617862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2" name="Straight Connector 11">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a:p>
        </p:txBody>
      </p:sp>
    </p:spTree>
    <p:extLst>
      <p:ext uri="{BB962C8B-B14F-4D97-AF65-F5344CB8AC3E}">
        <p14:creationId xmlns:p14="http://schemas.microsoft.com/office/powerpoint/2010/main" val="20364327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93516052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383" name="think-cell Slide" r:id="rId4" imgW="473" imgH="473" progId="TCLayout.ActiveDocument.1">
                  <p:embed/>
                </p:oleObj>
              </mc:Choice>
              <mc:Fallback>
                <p:oleObj name="think-cell Slide" r:id="rId4" imgW="473" imgH="473"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Picture Placeholder 2"/>
          <p:cNvSpPr>
            <a:spLocks noGrp="1"/>
          </p:cNvSpPr>
          <p:nvPr>
            <p:ph type="pic" sz="quarter" idx="16"/>
          </p:nvPr>
        </p:nvSpPr>
        <p:spPr>
          <a:xfrm>
            <a:off x="0" y="655981"/>
            <a:ext cx="12192000" cy="4776706"/>
          </a:xfrm>
        </p:spPr>
        <p:txBody>
          <a:bodyPr/>
          <a:lstStyle/>
          <a:p>
            <a:endParaRPr lang="en-US"/>
          </a:p>
        </p:txBody>
      </p:sp>
      <p:sp>
        <p:nvSpPr>
          <p:cNvPr id="4" name="Text Placeholder 2">
            <a:extLst>
              <a:ext uri="{FF2B5EF4-FFF2-40B4-BE49-F238E27FC236}">
                <a16:creationId xmlns:a16="http://schemas.microsoft.com/office/drawing/2014/main" id="{6C8741D6-FD00-644A-9F60-65C96E7E86A6}"/>
              </a:ext>
            </a:extLst>
          </p:cNvPr>
          <p:cNvSpPr>
            <a:spLocks noGrp="1"/>
          </p:cNvSpPr>
          <p:nvPr>
            <p:ph type="body" idx="13" hasCustomPrompt="1"/>
          </p:nvPr>
        </p:nvSpPr>
        <p:spPr>
          <a:xfrm>
            <a:off x="451364" y="5592101"/>
            <a:ext cx="5079103" cy="687513"/>
          </a:xfrm>
        </p:spPr>
        <p:txBody>
          <a:bodyPr anchor="t">
            <a:noAutofit/>
          </a:bodyPr>
          <a:lstStyle>
            <a:lvl1pPr marL="0" indent="0">
              <a:lnSpc>
                <a:spcPct val="100000"/>
              </a:lnSpc>
              <a:buNone/>
              <a:defRPr sz="12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5"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a:p>
        </p:txBody>
      </p:sp>
    </p:spTree>
    <p:extLst>
      <p:ext uri="{BB962C8B-B14F-4D97-AF65-F5344CB8AC3E}">
        <p14:creationId xmlns:p14="http://schemas.microsoft.com/office/powerpoint/2010/main" val="3772238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ank you and contact us slide 2">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09700985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215" name="think-cell Slide" r:id="rId4" imgW="473" imgH="473" progId="TCLayout.ActiveDocument.1">
                  <p:embed/>
                </p:oleObj>
              </mc:Choice>
              <mc:Fallback>
                <p:oleObj name="think-cell Slide" r:id="rId4" imgW="473" imgH="473" progId="TCLayout.ActiveDocument.1">
                  <p:embed/>
                  <p:pic>
                    <p:nvPicPr>
                      <p:cNvPr id="4" name="Object 3"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3" name="Picture Placeholder 22">
            <a:extLst>
              <a:ext uri="{FF2B5EF4-FFF2-40B4-BE49-F238E27FC236}">
                <a16:creationId xmlns:a16="http://schemas.microsoft.com/office/drawing/2014/main" id="{1C0A461C-0294-B44F-97D5-FC39D0DC404B}"/>
              </a:ext>
            </a:extLst>
          </p:cNvPr>
          <p:cNvSpPr>
            <a:spLocks noGrp="1"/>
          </p:cNvSpPr>
          <p:nvPr>
            <p:ph type="pic" sz="quarter" idx="29"/>
          </p:nvPr>
        </p:nvSpPr>
        <p:spPr>
          <a:xfrm>
            <a:off x="0" y="0"/>
            <a:ext cx="5257800" cy="6857999"/>
          </a:xfrm>
        </p:spPr>
        <p:txBody>
          <a:bodyPr/>
          <a:lstStyle/>
          <a:p>
            <a:endParaRPr lang="en-US" dirty="0"/>
          </a:p>
          <a:p>
            <a:endParaRPr lang="en-US" dirty="0"/>
          </a:p>
          <a:p>
            <a:endParaRPr lang="en-US" dirty="0"/>
          </a:p>
          <a:p>
            <a:endParaRPr lang="en-US" dirty="0"/>
          </a:p>
          <a:p>
            <a:endParaRPr lang="en-US" dirty="0"/>
          </a:p>
          <a:p>
            <a:endParaRPr lang="en-US" dirty="0"/>
          </a:p>
          <a:p>
            <a:endParaRPr lang="en-US" dirty="0"/>
          </a:p>
        </p:txBody>
      </p:sp>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6213821" y="1000076"/>
            <a:ext cx="5443537" cy="1491404"/>
          </a:xfrm>
          <a:noFill/>
        </p:spPr>
        <p:txBody>
          <a:bodyPr anchor="t">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6243638" y="219145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 name="Text Placeholder 3">
            <a:extLst>
              <a:ext uri="{FF2B5EF4-FFF2-40B4-BE49-F238E27FC236}">
                <a16:creationId xmlns:a16="http://schemas.microsoft.com/office/drawing/2014/main" id="{52F2F56F-96CA-6140-8BC2-E01E70245331}"/>
              </a:ext>
            </a:extLst>
          </p:cNvPr>
          <p:cNvSpPr>
            <a:spLocks noGrp="1"/>
          </p:cNvSpPr>
          <p:nvPr>
            <p:ph type="body" sz="half" idx="2"/>
          </p:nvPr>
        </p:nvSpPr>
        <p:spPr>
          <a:xfrm>
            <a:off x="6243638" y="2491480"/>
            <a:ext cx="2586037" cy="1593197"/>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Text Placeholder 2">
            <a:extLst>
              <a:ext uri="{FF2B5EF4-FFF2-40B4-BE49-F238E27FC236}">
                <a16:creationId xmlns:a16="http://schemas.microsoft.com/office/drawing/2014/main" id="{312EB146-5F86-304E-A51A-295F8092DC06}"/>
              </a:ext>
            </a:extLst>
          </p:cNvPr>
          <p:cNvSpPr>
            <a:spLocks noGrp="1"/>
          </p:cNvSpPr>
          <p:nvPr>
            <p:ph type="body" idx="13" hasCustomPrompt="1"/>
          </p:nvPr>
        </p:nvSpPr>
        <p:spPr>
          <a:xfrm>
            <a:off x="9101139" y="2191451"/>
            <a:ext cx="2543174"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Text Placeholder 3">
            <a:extLst>
              <a:ext uri="{FF2B5EF4-FFF2-40B4-BE49-F238E27FC236}">
                <a16:creationId xmlns:a16="http://schemas.microsoft.com/office/drawing/2014/main" id="{310E9C34-4047-CA46-B1B0-8BF910AA1891}"/>
              </a:ext>
            </a:extLst>
          </p:cNvPr>
          <p:cNvSpPr>
            <a:spLocks noGrp="1"/>
          </p:cNvSpPr>
          <p:nvPr>
            <p:ph type="body" sz="half" idx="14"/>
          </p:nvPr>
        </p:nvSpPr>
        <p:spPr>
          <a:xfrm>
            <a:off x="9101139" y="2491480"/>
            <a:ext cx="2543174" cy="1593197"/>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Text Placeholder 2">
            <a:extLst>
              <a:ext uri="{FF2B5EF4-FFF2-40B4-BE49-F238E27FC236}">
                <a16:creationId xmlns:a16="http://schemas.microsoft.com/office/drawing/2014/main" id="{3E53DD7D-0825-6B41-A63F-025B0695B6E7}"/>
              </a:ext>
            </a:extLst>
          </p:cNvPr>
          <p:cNvSpPr>
            <a:spLocks noGrp="1"/>
          </p:cNvSpPr>
          <p:nvPr>
            <p:ph type="body" idx="15" hasCustomPrompt="1"/>
          </p:nvPr>
        </p:nvSpPr>
        <p:spPr>
          <a:xfrm>
            <a:off x="6243638" y="4426163"/>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3">
            <a:extLst>
              <a:ext uri="{FF2B5EF4-FFF2-40B4-BE49-F238E27FC236}">
                <a16:creationId xmlns:a16="http://schemas.microsoft.com/office/drawing/2014/main" id="{5A9BBC99-B117-F448-8745-97F0D1F9A1C1}"/>
              </a:ext>
            </a:extLst>
          </p:cNvPr>
          <p:cNvSpPr>
            <a:spLocks noGrp="1"/>
          </p:cNvSpPr>
          <p:nvPr>
            <p:ph type="body" sz="half" idx="16"/>
          </p:nvPr>
        </p:nvSpPr>
        <p:spPr>
          <a:xfrm>
            <a:off x="6243638" y="4726192"/>
            <a:ext cx="2586037" cy="14041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1" name="Text Placeholder 2">
            <a:extLst>
              <a:ext uri="{FF2B5EF4-FFF2-40B4-BE49-F238E27FC236}">
                <a16:creationId xmlns:a16="http://schemas.microsoft.com/office/drawing/2014/main" id="{F793902F-F09B-D24F-B7B3-22565938FF75}"/>
              </a:ext>
            </a:extLst>
          </p:cNvPr>
          <p:cNvSpPr>
            <a:spLocks noGrp="1"/>
          </p:cNvSpPr>
          <p:nvPr>
            <p:ph type="body" idx="17" hasCustomPrompt="1"/>
          </p:nvPr>
        </p:nvSpPr>
        <p:spPr>
          <a:xfrm>
            <a:off x="9058276" y="4426163"/>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2" name="Text Placeholder 3">
            <a:extLst>
              <a:ext uri="{FF2B5EF4-FFF2-40B4-BE49-F238E27FC236}">
                <a16:creationId xmlns:a16="http://schemas.microsoft.com/office/drawing/2014/main" id="{E0469521-F16C-7645-BF80-9C30AEA8ECDD}"/>
              </a:ext>
            </a:extLst>
          </p:cNvPr>
          <p:cNvSpPr>
            <a:spLocks noGrp="1"/>
          </p:cNvSpPr>
          <p:nvPr>
            <p:ph type="body" sz="half" idx="18"/>
          </p:nvPr>
        </p:nvSpPr>
        <p:spPr>
          <a:xfrm>
            <a:off x="9058276" y="4726192"/>
            <a:ext cx="2586037" cy="14041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26008325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with Caption on Left">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0324E0B-F39F-1D43-9422-07A82894B084}"/>
              </a:ext>
            </a:extLst>
          </p:cNvPr>
          <p:cNvSpPr>
            <a:spLocks noGrp="1"/>
          </p:cNvSpPr>
          <p:nvPr>
            <p:ph type="body" sz="half" idx="2"/>
          </p:nvPr>
        </p:nvSpPr>
        <p:spPr>
          <a:xfrm>
            <a:off x="554039" y="1973260"/>
            <a:ext cx="3484562" cy="4141790"/>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0" name="Text Placeholder 2">
            <a:extLst>
              <a:ext uri="{FF2B5EF4-FFF2-40B4-BE49-F238E27FC236}">
                <a16:creationId xmlns:a16="http://schemas.microsoft.com/office/drawing/2014/main" id="{6C8741D6-FD00-644A-9F60-65C96E7E86A6}"/>
              </a:ext>
            </a:extLst>
          </p:cNvPr>
          <p:cNvSpPr>
            <a:spLocks noGrp="1"/>
          </p:cNvSpPr>
          <p:nvPr>
            <p:ph type="body" idx="13" hasCustomPrompt="1"/>
          </p:nvPr>
        </p:nvSpPr>
        <p:spPr>
          <a:xfrm>
            <a:off x="542925" y="1657350"/>
            <a:ext cx="349567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 name="Content Placeholder 2">
            <a:extLst>
              <a:ext uri="{FF2B5EF4-FFF2-40B4-BE49-F238E27FC236}">
                <a16:creationId xmlns:a16="http://schemas.microsoft.com/office/drawing/2014/main" id="{13EA26D9-6642-A64C-BE94-B9F7CC25EAE9}"/>
              </a:ext>
            </a:extLst>
          </p:cNvPr>
          <p:cNvSpPr>
            <a:spLocks noGrp="1"/>
          </p:cNvSpPr>
          <p:nvPr>
            <p:ph idx="1" hasCustomPrompt="1"/>
          </p:nvPr>
        </p:nvSpPr>
        <p:spPr>
          <a:xfrm>
            <a:off x="4299857" y="1657350"/>
            <a:ext cx="7215247"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7" name="Straight Connector 16">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a:p>
        </p:txBody>
      </p:sp>
    </p:spTree>
    <p:extLst>
      <p:ext uri="{BB962C8B-B14F-4D97-AF65-F5344CB8AC3E}">
        <p14:creationId xmlns:p14="http://schemas.microsoft.com/office/powerpoint/2010/main" val="16513275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Wide content with caption on lef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767E1D94-0DDA-C347-B8A1-E074FA2B0923}"/>
              </a:ext>
            </a:extLst>
          </p:cNvPr>
          <p:cNvSpPr>
            <a:spLocks noGrp="1"/>
          </p:cNvSpPr>
          <p:nvPr>
            <p:ph idx="1" hasCustomPrompt="1"/>
          </p:nvPr>
        </p:nvSpPr>
        <p:spPr>
          <a:xfrm>
            <a:off x="3400426" y="1657350"/>
            <a:ext cx="8114678"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0FC81611-5E2D-F944-B5DC-77F0EC084D11}"/>
              </a:ext>
            </a:extLst>
          </p:cNvPr>
          <p:cNvSpPr>
            <a:spLocks noGrp="1"/>
          </p:cNvSpPr>
          <p:nvPr>
            <p:ph type="body" sz="half" idx="2"/>
          </p:nvPr>
        </p:nvSpPr>
        <p:spPr>
          <a:xfrm>
            <a:off x="554039" y="1995032"/>
            <a:ext cx="2646361"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2" name="Text Placeholder 2">
            <a:extLst>
              <a:ext uri="{FF2B5EF4-FFF2-40B4-BE49-F238E27FC236}">
                <a16:creationId xmlns:a16="http://schemas.microsoft.com/office/drawing/2014/main" id="{D5697742-5BFD-E94D-9B39-3F15B43192AC}"/>
              </a:ext>
            </a:extLst>
          </p:cNvPr>
          <p:cNvSpPr>
            <a:spLocks noGrp="1"/>
          </p:cNvSpPr>
          <p:nvPr>
            <p:ph type="body" idx="13" hasCustomPrompt="1"/>
          </p:nvPr>
        </p:nvSpPr>
        <p:spPr>
          <a:xfrm>
            <a:off x="542925" y="1657350"/>
            <a:ext cx="2654801"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a:p>
        </p:txBody>
      </p:sp>
    </p:spTree>
    <p:extLst>
      <p:ext uri="{BB962C8B-B14F-4D97-AF65-F5344CB8AC3E}">
        <p14:creationId xmlns:p14="http://schemas.microsoft.com/office/powerpoint/2010/main" val="2529335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Narrow content with wide caption on left">
    <p:bg>
      <p:bgPr>
        <a:solidFill>
          <a:schemeClr val="bg1"/>
        </a:solidFill>
        <a:effectLst/>
      </p:bgPr>
    </p:bg>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07D81E4E-2C89-5449-A7CA-1170F511CF01}"/>
              </a:ext>
            </a:extLst>
          </p:cNvPr>
          <p:cNvSpPr>
            <a:spLocks noGrp="1"/>
          </p:cNvSpPr>
          <p:nvPr>
            <p:ph idx="1" hasCustomPrompt="1"/>
          </p:nvPr>
        </p:nvSpPr>
        <p:spPr>
          <a:xfrm>
            <a:off x="7172324" y="1657350"/>
            <a:ext cx="4342780"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3">
            <a:extLst>
              <a:ext uri="{FF2B5EF4-FFF2-40B4-BE49-F238E27FC236}">
                <a16:creationId xmlns:a16="http://schemas.microsoft.com/office/drawing/2014/main" id="{7222704C-5B0D-8243-A65D-0547A2F09055}"/>
              </a:ext>
            </a:extLst>
          </p:cNvPr>
          <p:cNvSpPr>
            <a:spLocks noGrp="1"/>
          </p:cNvSpPr>
          <p:nvPr>
            <p:ph type="body" sz="half" idx="14"/>
          </p:nvPr>
        </p:nvSpPr>
        <p:spPr>
          <a:xfrm>
            <a:off x="553625" y="1995032"/>
            <a:ext cx="4437061"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5" name="Text Placeholder 2">
            <a:extLst>
              <a:ext uri="{FF2B5EF4-FFF2-40B4-BE49-F238E27FC236}">
                <a16:creationId xmlns:a16="http://schemas.microsoft.com/office/drawing/2014/main" id="{52F83407-BFB3-F64E-B383-6B15D587BC06}"/>
              </a:ext>
            </a:extLst>
          </p:cNvPr>
          <p:cNvSpPr>
            <a:spLocks noGrp="1"/>
          </p:cNvSpPr>
          <p:nvPr>
            <p:ph type="body" idx="15" hasCustomPrompt="1"/>
          </p:nvPr>
        </p:nvSpPr>
        <p:spPr>
          <a:xfrm>
            <a:off x="542511" y="1657350"/>
            <a:ext cx="4451212"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a:p>
        </p:txBody>
      </p:sp>
    </p:spTree>
    <p:extLst>
      <p:ext uri="{BB962C8B-B14F-4D97-AF65-F5344CB8AC3E}">
        <p14:creationId xmlns:p14="http://schemas.microsoft.com/office/powerpoint/2010/main" val="23425868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with Caption on Right">
    <p:bg>
      <p:bgPr>
        <a:solidFill>
          <a:schemeClr val="bg1"/>
        </a:solidFill>
        <a:effectLst/>
      </p:bgPr>
    </p:bg>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4C1560E6-0616-1E46-BCD0-77413CEC3322}"/>
              </a:ext>
            </a:extLst>
          </p:cNvPr>
          <p:cNvSpPr>
            <a:spLocks noGrp="1"/>
          </p:cNvSpPr>
          <p:nvPr>
            <p:ph type="body" sz="half" idx="2"/>
          </p:nvPr>
        </p:nvSpPr>
        <p:spPr>
          <a:xfrm>
            <a:off x="8164514" y="1995032"/>
            <a:ext cx="3350590"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1" name="Text Placeholder 2">
            <a:extLst>
              <a:ext uri="{FF2B5EF4-FFF2-40B4-BE49-F238E27FC236}">
                <a16:creationId xmlns:a16="http://schemas.microsoft.com/office/drawing/2014/main" id="{3099CEF0-FDAD-0348-826B-EDF0A6A44E9A}"/>
              </a:ext>
            </a:extLst>
          </p:cNvPr>
          <p:cNvSpPr>
            <a:spLocks noGrp="1"/>
          </p:cNvSpPr>
          <p:nvPr>
            <p:ph type="body" idx="13" hasCustomPrompt="1"/>
          </p:nvPr>
        </p:nvSpPr>
        <p:spPr>
          <a:xfrm>
            <a:off x="8153401" y="1657350"/>
            <a:ext cx="3361276"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2">
            <a:extLst>
              <a:ext uri="{FF2B5EF4-FFF2-40B4-BE49-F238E27FC236}">
                <a16:creationId xmlns:a16="http://schemas.microsoft.com/office/drawing/2014/main" id="{575CC65B-0B09-0840-85B2-DC45DA3AEBBB}"/>
              </a:ext>
            </a:extLst>
          </p:cNvPr>
          <p:cNvSpPr>
            <a:spLocks noGrp="1"/>
          </p:cNvSpPr>
          <p:nvPr>
            <p:ph idx="1" hasCustomPrompt="1"/>
          </p:nvPr>
        </p:nvSpPr>
        <p:spPr>
          <a:xfrm>
            <a:off x="552450" y="1657350"/>
            <a:ext cx="7344455"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a:p>
        </p:txBody>
      </p:sp>
    </p:spTree>
    <p:extLst>
      <p:ext uri="{BB962C8B-B14F-4D97-AF65-F5344CB8AC3E}">
        <p14:creationId xmlns:p14="http://schemas.microsoft.com/office/powerpoint/2010/main" val="36439196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Wide content with caption righ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64FDB926-2E3C-2141-85F9-142126F4F452}"/>
              </a:ext>
            </a:extLst>
          </p:cNvPr>
          <p:cNvSpPr>
            <a:spLocks noGrp="1"/>
          </p:cNvSpPr>
          <p:nvPr>
            <p:ph idx="1" hasCustomPrompt="1"/>
          </p:nvPr>
        </p:nvSpPr>
        <p:spPr>
          <a:xfrm>
            <a:off x="538161" y="1657350"/>
            <a:ext cx="8243886"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33708FE2-7BD9-6741-AC35-E6D6340664EA}"/>
              </a:ext>
            </a:extLst>
          </p:cNvPr>
          <p:cNvSpPr>
            <a:spLocks noGrp="1"/>
          </p:cNvSpPr>
          <p:nvPr>
            <p:ph type="body" sz="half" idx="2"/>
          </p:nvPr>
        </p:nvSpPr>
        <p:spPr>
          <a:xfrm>
            <a:off x="9000625" y="1995032"/>
            <a:ext cx="2514479"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2" name="Text Placeholder 2">
            <a:extLst>
              <a:ext uri="{FF2B5EF4-FFF2-40B4-BE49-F238E27FC236}">
                <a16:creationId xmlns:a16="http://schemas.microsoft.com/office/drawing/2014/main" id="{C689E29B-5E72-1B47-AC15-183EF5464EE2}"/>
              </a:ext>
            </a:extLst>
          </p:cNvPr>
          <p:cNvSpPr>
            <a:spLocks noGrp="1"/>
          </p:cNvSpPr>
          <p:nvPr>
            <p:ph type="body" idx="13" hasCustomPrompt="1"/>
          </p:nvPr>
        </p:nvSpPr>
        <p:spPr>
          <a:xfrm>
            <a:off x="8989512" y="1657350"/>
            <a:ext cx="2522498"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a:p>
        </p:txBody>
      </p:sp>
    </p:spTree>
    <p:extLst>
      <p:ext uri="{BB962C8B-B14F-4D97-AF65-F5344CB8AC3E}">
        <p14:creationId xmlns:p14="http://schemas.microsoft.com/office/powerpoint/2010/main" val="8470159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Narrow content with wide caption righ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942D8366-3A72-774E-9DAF-409CBEB5B74A}"/>
              </a:ext>
            </a:extLst>
          </p:cNvPr>
          <p:cNvSpPr>
            <a:spLocks noGrp="1"/>
          </p:cNvSpPr>
          <p:nvPr>
            <p:ph idx="1" hasCustomPrompt="1"/>
          </p:nvPr>
        </p:nvSpPr>
        <p:spPr>
          <a:xfrm>
            <a:off x="552450" y="1657350"/>
            <a:ext cx="4471988"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AF0A41A3-ADCC-F94C-98D5-4A734296F14B}"/>
              </a:ext>
            </a:extLst>
          </p:cNvPr>
          <p:cNvSpPr>
            <a:spLocks noGrp="1"/>
          </p:cNvSpPr>
          <p:nvPr>
            <p:ph type="body" sz="half" idx="14"/>
          </p:nvPr>
        </p:nvSpPr>
        <p:spPr>
          <a:xfrm>
            <a:off x="7172325" y="1995032"/>
            <a:ext cx="4342779"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2" name="Text Placeholder 2">
            <a:extLst>
              <a:ext uri="{FF2B5EF4-FFF2-40B4-BE49-F238E27FC236}">
                <a16:creationId xmlns:a16="http://schemas.microsoft.com/office/drawing/2014/main" id="{3AF3FA9F-C428-6549-9B6A-202E0FD79372}"/>
              </a:ext>
            </a:extLst>
          </p:cNvPr>
          <p:cNvSpPr>
            <a:spLocks noGrp="1"/>
          </p:cNvSpPr>
          <p:nvPr>
            <p:ph type="body" idx="15" hasCustomPrompt="1"/>
          </p:nvPr>
        </p:nvSpPr>
        <p:spPr>
          <a:xfrm>
            <a:off x="7167219" y="1657350"/>
            <a:ext cx="4356629"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a:p>
        </p:txBody>
      </p:sp>
    </p:spTree>
    <p:extLst>
      <p:ext uri="{BB962C8B-B14F-4D97-AF65-F5344CB8AC3E}">
        <p14:creationId xmlns:p14="http://schemas.microsoft.com/office/powerpoint/2010/main" val="16686357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icture with Caption on lef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75573251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407" name="think-cell Slide" r:id="rId4" imgW="473" imgH="473" progId="TCLayout.ActiveDocument.1">
                  <p:embed/>
                </p:oleObj>
              </mc:Choice>
              <mc:Fallback>
                <p:oleObj name="think-cell Slide" r:id="rId4" imgW="473" imgH="473"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Picture Placeholder 2">
            <a:extLst>
              <a:ext uri="{FF2B5EF4-FFF2-40B4-BE49-F238E27FC236}">
                <a16:creationId xmlns:a16="http://schemas.microsoft.com/office/drawing/2014/main" id="{E3C6896E-0613-DC41-9582-A7BB6D35DF20}"/>
              </a:ext>
            </a:extLst>
          </p:cNvPr>
          <p:cNvSpPr>
            <a:spLocks noGrp="1"/>
          </p:cNvSpPr>
          <p:nvPr>
            <p:ph type="pic" idx="1"/>
          </p:nvPr>
        </p:nvSpPr>
        <p:spPr>
          <a:xfrm>
            <a:off x="4354513" y="1714499"/>
            <a:ext cx="7160592" cy="440055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1" name="Text Placeholder 3">
            <a:extLst>
              <a:ext uri="{FF2B5EF4-FFF2-40B4-BE49-F238E27FC236}">
                <a16:creationId xmlns:a16="http://schemas.microsoft.com/office/drawing/2014/main" id="{ED880A99-4201-3847-86F3-D77C5C2DBFFC}"/>
              </a:ext>
            </a:extLst>
          </p:cNvPr>
          <p:cNvSpPr>
            <a:spLocks noGrp="1"/>
          </p:cNvSpPr>
          <p:nvPr>
            <p:ph type="body" sz="half" idx="2"/>
          </p:nvPr>
        </p:nvSpPr>
        <p:spPr>
          <a:xfrm>
            <a:off x="554039" y="1995032"/>
            <a:ext cx="3484562"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2" name="Text Placeholder 2">
            <a:extLst>
              <a:ext uri="{FF2B5EF4-FFF2-40B4-BE49-F238E27FC236}">
                <a16:creationId xmlns:a16="http://schemas.microsoft.com/office/drawing/2014/main" id="{20879568-7B89-6144-98EF-9A5090B5958B}"/>
              </a:ext>
            </a:extLst>
          </p:cNvPr>
          <p:cNvSpPr>
            <a:spLocks noGrp="1"/>
          </p:cNvSpPr>
          <p:nvPr>
            <p:ph type="body" idx="13" hasCustomPrompt="1"/>
          </p:nvPr>
        </p:nvSpPr>
        <p:spPr>
          <a:xfrm>
            <a:off x="542925" y="1657350"/>
            <a:ext cx="349567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a:p>
        </p:txBody>
      </p:sp>
    </p:spTree>
    <p:extLst>
      <p:ext uri="{BB962C8B-B14F-4D97-AF65-F5344CB8AC3E}">
        <p14:creationId xmlns:p14="http://schemas.microsoft.com/office/powerpoint/2010/main" val="656128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Picture with Caption on lef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3C6896E-0613-DC41-9582-A7BB6D35DF20}"/>
              </a:ext>
            </a:extLst>
          </p:cNvPr>
          <p:cNvSpPr>
            <a:spLocks noGrp="1"/>
          </p:cNvSpPr>
          <p:nvPr>
            <p:ph type="pic" idx="1"/>
          </p:nvPr>
        </p:nvSpPr>
        <p:spPr>
          <a:xfrm>
            <a:off x="552450" y="1714499"/>
            <a:ext cx="7289799" cy="44158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9"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0" name="Straight Connector 9">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3">
            <a:extLst>
              <a:ext uri="{FF2B5EF4-FFF2-40B4-BE49-F238E27FC236}">
                <a16:creationId xmlns:a16="http://schemas.microsoft.com/office/drawing/2014/main" id="{73D605E1-0CFB-CE42-AD97-57E1B5B41B72}"/>
              </a:ext>
            </a:extLst>
          </p:cNvPr>
          <p:cNvSpPr>
            <a:spLocks noGrp="1"/>
          </p:cNvSpPr>
          <p:nvPr>
            <p:ph type="body" sz="half" idx="2"/>
          </p:nvPr>
        </p:nvSpPr>
        <p:spPr>
          <a:xfrm>
            <a:off x="8159750" y="1995032"/>
            <a:ext cx="3355354"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2" name="Text Placeholder 2">
            <a:extLst>
              <a:ext uri="{FF2B5EF4-FFF2-40B4-BE49-F238E27FC236}">
                <a16:creationId xmlns:a16="http://schemas.microsoft.com/office/drawing/2014/main" id="{E44D688F-F5DF-2843-BB18-D4261CED213D}"/>
              </a:ext>
            </a:extLst>
          </p:cNvPr>
          <p:cNvSpPr>
            <a:spLocks noGrp="1"/>
          </p:cNvSpPr>
          <p:nvPr>
            <p:ph type="body" idx="13" hasCustomPrompt="1"/>
          </p:nvPr>
        </p:nvSpPr>
        <p:spPr>
          <a:xfrm>
            <a:off x="8148636" y="1657350"/>
            <a:ext cx="336605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a:p>
        </p:txBody>
      </p:sp>
    </p:spTree>
    <p:extLst>
      <p:ext uri="{BB962C8B-B14F-4D97-AF65-F5344CB8AC3E}">
        <p14:creationId xmlns:p14="http://schemas.microsoft.com/office/powerpoint/2010/main" val="19614082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4417" y="2276872"/>
            <a:ext cx="10363200" cy="3687366"/>
          </a:xfrm>
        </p:spPr>
        <p:txBody>
          <a:bodyPr/>
          <a:lstStyle>
            <a:lvl1pPr>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sldNum" sz="quarter" idx="10"/>
          </p:nvPr>
        </p:nvSpPr>
        <p:spPr>
          <a:xfrm>
            <a:off x="11474451" y="5661026"/>
            <a:ext cx="478367" cy="288925"/>
          </a:xfrm>
          <a:prstGeom prst="rect">
            <a:avLst/>
          </a:prstGeom>
          <a:ln/>
        </p:spPr>
        <p:txBody>
          <a:bodyPr/>
          <a:lstStyle>
            <a:lvl1pPr>
              <a:defRPr/>
            </a:lvl1pPr>
          </a:lstStyle>
          <a:p>
            <a:pPr>
              <a:defRPr/>
            </a:pPr>
            <a:fld id="{AA355639-237A-43CE-A362-EAB3AF430A84}" type="slidenum">
              <a:rPr lang="en-US" altLang="en-US"/>
              <a:pPr>
                <a:defRPr/>
              </a:pPr>
              <a:t>‹#›</a:t>
            </a:fld>
            <a:endParaRPr lang="en-US" altLang="en-US"/>
          </a:p>
        </p:txBody>
      </p:sp>
    </p:spTree>
    <p:extLst>
      <p:ext uri="{BB962C8B-B14F-4D97-AF65-F5344CB8AC3E}">
        <p14:creationId xmlns:p14="http://schemas.microsoft.com/office/powerpoint/2010/main" val="41516538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 1 column" userDrawn="1">
  <p:cSld name="Title + 1 column">
    <p:spTree>
      <p:nvGrpSpPr>
        <p:cNvPr id="1" name="Shape 23"/>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7930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s and testimonial slide">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Text Placeholder 2">
            <a:extLst>
              <a:ext uri="{FF2B5EF4-FFF2-40B4-BE49-F238E27FC236}">
                <a16:creationId xmlns:a16="http://schemas.microsoft.com/office/drawing/2014/main" id="{A3994FF5-75CA-D542-AE8A-FF290128AD76}"/>
              </a:ext>
            </a:extLst>
          </p:cNvPr>
          <p:cNvSpPr>
            <a:spLocks noGrp="1"/>
          </p:cNvSpPr>
          <p:nvPr>
            <p:ph type="body" idx="15" hasCustomPrompt="1"/>
          </p:nvPr>
        </p:nvSpPr>
        <p:spPr>
          <a:xfrm>
            <a:off x="435768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2">
            <a:extLst>
              <a:ext uri="{FF2B5EF4-FFF2-40B4-BE49-F238E27FC236}">
                <a16:creationId xmlns:a16="http://schemas.microsoft.com/office/drawing/2014/main" id="{408E50E4-226F-9847-9392-FE95E91D60DC}"/>
              </a:ext>
            </a:extLst>
          </p:cNvPr>
          <p:cNvSpPr>
            <a:spLocks noGrp="1"/>
          </p:cNvSpPr>
          <p:nvPr>
            <p:ph type="body" idx="16" hasCustomPrompt="1"/>
          </p:nvPr>
        </p:nvSpPr>
        <p:spPr>
          <a:xfrm>
            <a:off x="812958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3" name="Text Placeholder 12">
            <a:extLst>
              <a:ext uri="{FF2B5EF4-FFF2-40B4-BE49-F238E27FC236}">
                <a16:creationId xmlns:a16="http://schemas.microsoft.com/office/drawing/2014/main" id="{807A35C6-3861-BC41-830C-3E0AA8405654}"/>
              </a:ext>
            </a:extLst>
          </p:cNvPr>
          <p:cNvSpPr>
            <a:spLocks noGrp="1"/>
          </p:cNvSpPr>
          <p:nvPr>
            <p:ph type="body" sz="quarter" idx="17"/>
          </p:nvPr>
        </p:nvSpPr>
        <p:spPr>
          <a:xfrm>
            <a:off x="4357688"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4" name="Text Placeholder 12">
            <a:extLst>
              <a:ext uri="{FF2B5EF4-FFF2-40B4-BE49-F238E27FC236}">
                <a16:creationId xmlns:a16="http://schemas.microsoft.com/office/drawing/2014/main" id="{94ECD9F0-E726-484A-BAE6-AEAA3F1F9707}"/>
              </a:ext>
            </a:extLst>
          </p:cNvPr>
          <p:cNvSpPr>
            <a:spLocks noGrp="1"/>
          </p:cNvSpPr>
          <p:nvPr>
            <p:ph type="body" sz="quarter" idx="18"/>
          </p:nvPr>
        </p:nvSpPr>
        <p:spPr>
          <a:xfrm>
            <a:off x="528638"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5" name="Text Placeholder 12">
            <a:extLst>
              <a:ext uri="{FF2B5EF4-FFF2-40B4-BE49-F238E27FC236}">
                <a16:creationId xmlns:a16="http://schemas.microsoft.com/office/drawing/2014/main" id="{5E63B64F-6E94-6A41-B8DD-27F9FD187510}"/>
              </a:ext>
            </a:extLst>
          </p:cNvPr>
          <p:cNvSpPr>
            <a:spLocks noGrp="1"/>
          </p:cNvSpPr>
          <p:nvPr>
            <p:ph type="body" sz="quarter" idx="19"/>
          </p:nvPr>
        </p:nvSpPr>
        <p:spPr>
          <a:xfrm>
            <a:off x="8115300"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9"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dirty="0"/>
          </a:p>
        </p:txBody>
      </p:sp>
    </p:spTree>
    <p:extLst>
      <p:ext uri="{BB962C8B-B14F-4D97-AF65-F5344CB8AC3E}">
        <p14:creationId xmlns:p14="http://schemas.microsoft.com/office/powerpoint/2010/main" val="40672417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tle &amp; subtitle">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548320" y="1013551"/>
            <a:ext cx="11100755" cy="510449"/>
          </a:xfrm>
          <a:prstGeom prst="rect">
            <a:avLst/>
          </a:prstGeom>
        </p:spPr>
        <p:txBody>
          <a:bodyPr lIns="0" tIns="0" rIns="0" bIns="0">
            <a:noAutofit/>
          </a:bodyPr>
          <a:lstStyle>
            <a:lvl1pPr marL="0" indent="0">
              <a:lnSpc>
                <a:spcPct val="100000"/>
              </a:lnSpc>
              <a:spcBef>
                <a:spcPts val="600"/>
              </a:spcBef>
              <a:buNone/>
              <a:defRPr sz="1600" b="0">
                <a:solidFill>
                  <a:srgbClr val="575757"/>
                </a:solidFill>
                <a:latin typeface="+mn-lt"/>
              </a:defRPr>
            </a:lvl1pPr>
          </a:lstStyle>
          <a:p>
            <a:pPr lvl="0"/>
            <a:r>
              <a:rPr lang="en-CA" noProof="0"/>
              <a:t>Click to add subtitle</a:t>
            </a:r>
          </a:p>
        </p:txBody>
      </p:sp>
      <p:sp>
        <p:nvSpPr>
          <p:cNvPr id="11" name="Title Placeholder 1"/>
          <p:cNvSpPr>
            <a:spLocks noGrp="1"/>
          </p:cNvSpPr>
          <p:nvPr>
            <p:ph type="title" hasCustomPrompt="1"/>
          </p:nvPr>
        </p:nvSpPr>
        <p:spPr>
          <a:xfrm>
            <a:off x="548320" y="200025"/>
            <a:ext cx="11100755" cy="698500"/>
          </a:xfrm>
          <a:prstGeom prst="rect">
            <a:avLst/>
          </a:prstGeom>
        </p:spPr>
        <p:txBody>
          <a:bodyPr vert="horz" lIns="0" tIns="0" rIns="0" bIns="0" rtlCol="0" anchor="b" anchorCtr="0">
            <a:noAutofit/>
          </a:bodyPr>
          <a:lstStyle>
            <a:lvl1pPr>
              <a:lnSpc>
                <a:spcPct val="100000"/>
              </a:lnSpc>
              <a:defRPr sz="2200">
                <a:latin typeface="+mj-lt"/>
              </a:defRPr>
            </a:lvl1pPr>
          </a:lstStyle>
          <a:p>
            <a:r>
              <a:rPr lang="en-CA" noProof="0"/>
              <a:t>Click to add title</a:t>
            </a:r>
          </a:p>
        </p:txBody>
      </p:sp>
      <p:cxnSp>
        <p:nvCxnSpPr>
          <p:cNvPr id="3" name="Straight Connector 2"/>
          <p:cNvCxnSpPr/>
          <p:nvPr userDrawn="1"/>
        </p:nvCxnSpPr>
        <p:spPr>
          <a:xfrm>
            <a:off x="548320" y="960800"/>
            <a:ext cx="111007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4874343"/>
      </p:ext>
    </p:extLst>
  </p:cSld>
  <p:clrMapOvr>
    <a:masterClrMapping/>
  </p:clrMapOvr>
  <p:transition>
    <p:fade/>
  </p:transition>
  <p:extLst>
    <p:ext uri="{DCECCB84-F9BA-43D5-87BE-67443E8EF086}">
      <p15:sldGuideLst xmlns:p15="http://schemas.microsoft.com/office/powerpoint/2012/main">
        <p15:guide id="1" orient="horz" pos="3954">
          <p15:clr>
            <a:srgbClr val="FBAE40"/>
          </p15:clr>
        </p15:guide>
        <p15:guide id="2" pos="3840">
          <p15:clr>
            <a:srgbClr val="FBAE40"/>
          </p15:clr>
        </p15:guide>
        <p15:guide id="3" pos="3768">
          <p15:clr>
            <a:srgbClr val="FBAE40"/>
          </p15:clr>
        </p15:guide>
        <p15:guide id="4" pos="3912">
          <p15:clr>
            <a:srgbClr val="FBAE40"/>
          </p15:clr>
        </p15:guide>
        <p15:guide id="5" orient="horz" pos="984">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3662B-0BC8-4EAD-BCE0-D77FEBAE6FED}"/>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318E149C-B8BE-4EDA-B619-9F99A3E930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C61B649-30DC-46AF-88B9-96B181FB4898}"/>
              </a:ext>
            </a:extLst>
          </p:cNvPr>
          <p:cNvSpPr>
            <a:spLocks noGrp="1"/>
          </p:cNvSpPr>
          <p:nvPr>
            <p:ph type="dt" sz="half" idx="10"/>
          </p:nvPr>
        </p:nvSpPr>
        <p:spPr/>
        <p:txBody>
          <a:bodyPr/>
          <a:lstStyle/>
          <a:p>
            <a:fld id="{70B9C859-04B3-446B-AE5C-1AAE88EAF2B6}" type="datetimeFigureOut">
              <a:rPr lang="en-CA" smtClean="0"/>
              <a:t>2022-05-16</a:t>
            </a:fld>
            <a:endParaRPr lang="en-CA"/>
          </a:p>
        </p:txBody>
      </p:sp>
      <p:sp>
        <p:nvSpPr>
          <p:cNvPr id="5" name="Footer Placeholder 4">
            <a:extLst>
              <a:ext uri="{FF2B5EF4-FFF2-40B4-BE49-F238E27FC236}">
                <a16:creationId xmlns:a16="http://schemas.microsoft.com/office/drawing/2014/main" id="{4EAD2C0B-90AA-4D45-8AF8-AD975EFB0C80}"/>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4871678-99DD-4B76-A055-D161B445992F}"/>
              </a:ext>
            </a:extLst>
          </p:cNvPr>
          <p:cNvSpPr>
            <a:spLocks noGrp="1"/>
          </p:cNvSpPr>
          <p:nvPr>
            <p:ph type="sldNum" sz="quarter" idx="12"/>
          </p:nvPr>
        </p:nvSpPr>
        <p:spPr/>
        <p:txBody>
          <a:bodyPr/>
          <a:lstStyle/>
          <a:p>
            <a:fld id="{78AF9E6F-FDF6-417C-8D75-95F9A9DF3BFE}" type="slidenum">
              <a:rPr lang="en-CA" smtClean="0"/>
              <a:t>‹#›</a:t>
            </a:fld>
            <a:endParaRPr lang="en-CA"/>
          </a:p>
        </p:txBody>
      </p:sp>
    </p:spTree>
    <p:extLst>
      <p:ext uri="{BB962C8B-B14F-4D97-AF65-F5344CB8AC3E}">
        <p14:creationId xmlns:p14="http://schemas.microsoft.com/office/powerpoint/2010/main" val="9571101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82F1B-0B85-4326-9538-781190425B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436F0CC1-99AF-4103-A098-2D1EDE39CF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ACF77DEF-8A49-4576-9B62-FFA3602DEBDB}"/>
              </a:ext>
            </a:extLst>
          </p:cNvPr>
          <p:cNvSpPr>
            <a:spLocks noGrp="1"/>
          </p:cNvSpPr>
          <p:nvPr>
            <p:ph type="dt" sz="half" idx="10"/>
          </p:nvPr>
        </p:nvSpPr>
        <p:spPr/>
        <p:txBody>
          <a:bodyPr/>
          <a:lstStyle/>
          <a:p>
            <a:fld id="{01A1E725-204C-487A-B3A5-4275DA7BD069}" type="datetimeFigureOut">
              <a:rPr lang="en-CA" smtClean="0"/>
              <a:t>2022-05-16</a:t>
            </a:fld>
            <a:endParaRPr lang="en-CA"/>
          </a:p>
        </p:txBody>
      </p:sp>
      <p:sp>
        <p:nvSpPr>
          <p:cNvPr id="5" name="Footer Placeholder 4">
            <a:extLst>
              <a:ext uri="{FF2B5EF4-FFF2-40B4-BE49-F238E27FC236}">
                <a16:creationId xmlns:a16="http://schemas.microsoft.com/office/drawing/2014/main" id="{A5DEFDED-7ECA-4E36-9698-8D7DE089EB58}"/>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12DB39E-6FB7-418F-91E9-C7E0CADDC7F7}"/>
              </a:ext>
            </a:extLst>
          </p:cNvPr>
          <p:cNvSpPr>
            <a:spLocks noGrp="1"/>
          </p:cNvSpPr>
          <p:nvPr>
            <p:ph type="sldNum" sz="quarter" idx="12"/>
          </p:nvPr>
        </p:nvSpPr>
        <p:spPr/>
        <p:txBody>
          <a:bodyPr/>
          <a:lstStyle/>
          <a:p>
            <a:fld id="{0909F3DF-5B26-472D-9F55-DA7E707388E1}" type="slidenum">
              <a:rPr lang="en-CA" smtClean="0"/>
              <a:t>‹#›</a:t>
            </a:fld>
            <a:endParaRPr lang="en-CA"/>
          </a:p>
        </p:txBody>
      </p:sp>
    </p:spTree>
    <p:extLst>
      <p:ext uri="{BB962C8B-B14F-4D97-AF65-F5344CB8AC3E}">
        <p14:creationId xmlns:p14="http://schemas.microsoft.com/office/powerpoint/2010/main" val="6650319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4A7EF-DD92-4EED-8CA5-18A01A90CEB1}"/>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5F3D90B4-EC6D-464E-B819-5B09CCF76C0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EB5FECFA-1BDC-448F-B55E-8A56724075EA}"/>
              </a:ext>
            </a:extLst>
          </p:cNvPr>
          <p:cNvSpPr>
            <a:spLocks noGrp="1"/>
          </p:cNvSpPr>
          <p:nvPr>
            <p:ph type="dt" sz="half" idx="10"/>
          </p:nvPr>
        </p:nvSpPr>
        <p:spPr/>
        <p:txBody>
          <a:bodyPr/>
          <a:lstStyle/>
          <a:p>
            <a:fld id="{01A1E725-204C-487A-B3A5-4275DA7BD069}" type="datetimeFigureOut">
              <a:rPr lang="en-CA" smtClean="0"/>
              <a:t>2022-05-16</a:t>
            </a:fld>
            <a:endParaRPr lang="en-CA"/>
          </a:p>
        </p:txBody>
      </p:sp>
      <p:sp>
        <p:nvSpPr>
          <p:cNvPr id="5" name="Footer Placeholder 4">
            <a:extLst>
              <a:ext uri="{FF2B5EF4-FFF2-40B4-BE49-F238E27FC236}">
                <a16:creationId xmlns:a16="http://schemas.microsoft.com/office/drawing/2014/main" id="{3A3E150B-F6C9-4BE5-B2A1-51E972473CC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94E284B-BC31-4417-9E13-688AF386A364}"/>
              </a:ext>
            </a:extLst>
          </p:cNvPr>
          <p:cNvSpPr>
            <a:spLocks noGrp="1"/>
          </p:cNvSpPr>
          <p:nvPr>
            <p:ph type="sldNum" sz="quarter" idx="12"/>
          </p:nvPr>
        </p:nvSpPr>
        <p:spPr/>
        <p:txBody>
          <a:bodyPr/>
          <a:lstStyle/>
          <a:p>
            <a:fld id="{0909F3DF-5B26-472D-9F55-DA7E707388E1}" type="slidenum">
              <a:rPr lang="en-CA" smtClean="0"/>
              <a:t>‹#›</a:t>
            </a:fld>
            <a:endParaRPr lang="en-CA"/>
          </a:p>
        </p:txBody>
      </p:sp>
    </p:spTree>
    <p:extLst>
      <p:ext uri="{BB962C8B-B14F-4D97-AF65-F5344CB8AC3E}">
        <p14:creationId xmlns:p14="http://schemas.microsoft.com/office/powerpoint/2010/main" val="24093968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69C61-D3AD-4D8D-917A-8464246F41E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9521BB57-D3C1-4D23-BB0D-2BBB57178C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3C10104-D29B-4535-BD53-E70C1111B699}"/>
              </a:ext>
            </a:extLst>
          </p:cNvPr>
          <p:cNvSpPr>
            <a:spLocks noGrp="1"/>
          </p:cNvSpPr>
          <p:nvPr>
            <p:ph type="dt" sz="half" idx="10"/>
          </p:nvPr>
        </p:nvSpPr>
        <p:spPr/>
        <p:txBody>
          <a:bodyPr/>
          <a:lstStyle/>
          <a:p>
            <a:fld id="{01A1E725-204C-487A-B3A5-4275DA7BD069}" type="datetimeFigureOut">
              <a:rPr lang="en-CA" smtClean="0"/>
              <a:t>2022-05-16</a:t>
            </a:fld>
            <a:endParaRPr lang="en-CA"/>
          </a:p>
        </p:txBody>
      </p:sp>
      <p:sp>
        <p:nvSpPr>
          <p:cNvPr id="5" name="Footer Placeholder 4">
            <a:extLst>
              <a:ext uri="{FF2B5EF4-FFF2-40B4-BE49-F238E27FC236}">
                <a16:creationId xmlns:a16="http://schemas.microsoft.com/office/drawing/2014/main" id="{B727E470-4CD7-45DF-925F-211C3E108C4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A61F75A-DDB1-4096-AB1D-128F6827BEBF}"/>
              </a:ext>
            </a:extLst>
          </p:cNvPr>
          <p:cNvSpPr>
            <a:spLocks noGrp="1"/>
          </p:cNvSpPr>
          <p:nvPr>
            <p:ph type="sldNum" sz="quarter" idx="12"/>
          </p:nvPr>
        </p:nvSpPr>
        <p:spPr/>
        <p:txBody>
          <a:bodyPr/>
          <a:lstStyle/>
          <a:p>
            <a:fld id="{0909F3DF-5B26-472D-9F55-DA7E707388E1}" type="slidenum">
              <a:rPr lang="en-CA" smtClean="0"/>
              <a:t>‹#›</a:t>
            </a:fld>
            <a:endParaRPr lang="en-CA"/>
          </a:p>
        </p:txBody>
      </p:sp>
    </p:spTree>
    <p:extLst>
      <p:ext uri="{BB962C8B-B14F-4D97-AF65-F5344CB8AC3E}">
        <p14:creationId xmlns:p14="http://schemas.microsoft.com/office/powerpoint/2010/main" val="19083234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6C43A-2AE1-4D0F-9298-C4A2EFD55020}"/>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8577AEF9-D462-4B1D-A45B-026F21DE2F0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DE98894A-4290-4228-B292-1AECE60479A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8F10ECE0-F6FC-46DA-806C-B7585186AC6A}"/>
              </a:ext>
            </a:extLst>
          </p:cNvPr>
          <p:cNvSpPr>
            <a:spLocks noGrp="1"/>
          </p:cNvSpPr>
          <p:nvPr>
            <p:ph type="dt" sz="half" idx="10"/>
          </p:nvPr>
        </p:nvSpPr>
        <p:spPr/>
        <p:txBody>
          <a:bodyPr/>
          <a:lstStyle/>
          <a:p>
            <a:fld id="{01A1E725-204C-487A-B3A5-4275DA7BD069}" type="datetimeFigureOut">
              <a:rPr lang="en-CA" smtClean="0"/>
              <a:t>2022-05-16</a:t>
            </a:fld>
            <a:endParaRPr lang="en-CA"/>
          </a:p>
        </p:txBody>
      </p:sp>
      <p:sp>
        <p:nvSpPr>
          <p:cNvPr id="6" name="Footer Placeholder 5">
            <a:extLst>
              <a:ext uri="{FF2B5EF4-FFF2-40B4-BE49-F238E27FC236}">
                <a16:creationId xmlns:a16="http://schemas.microsoft.com/office/drawing/2014/main" id="{716CBA40-9DE7-48C3-9F1D-01137F867C5C}"/>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ED5EACAC-B406-4AA8-A28E-89FA2A1A65A6}"/>
              </a:ext>
            </a:extLst>
          </p:cNvPr>
          <p:cNvSpPr>
            <a:spLocks noGrp="1"/>
          </p:cNvSpPr>
          <p:nvPr>
            <p:ph type="sldNum" sz="quarter" idx="12"/>
          </p:nvPr>
        </p:nvSpPr>
        <p:spPr/>
        <p:txBody>
          <a:bodyPr/>
          <a:lstStyle/>
          <a:p>
            <a:fld id="{0909F3DF-5B26-472D-9F55-DA7E707388E1}" type="slidenum">
              <a:rPr lang="en-CA" smtClean="0"/>
              <a:t>‹#›</a:t>
            </a:fld>
            <a:endParaRPr lang="en-CA"/>
          </a:p>
        </p:txBody>
      </p:sp>
    </p:spTree>
    <p:extLst>
      <p:ext uri="{BB962C8B-B14F-4D97-AF65-F5344CB8AC3E}">
        <p14:creationId xmlns:p14="http://schemas.microsoft.com/office/powerpoint/2010/main" val="1720859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607E6-D473-4009-B4B9-4FD077F39CF9}"/>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B70F9302-4822-41CA-81BE-2B265B95B2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FF79C7-9F73-4788-A4B7-366E2A1BEC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853F2EE6-75DE-40DE-B670-B5E0DC197E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899404B-59AD-48FE-81A2-10E6345DD49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A60F88B4-F06C-400D-B05B-03ABA57B9B85}"/>
              </a:ext>
            </a:extLst>
          </p:cNvPr>
          <p:cNvSpPr>
            <a:spLocks noGrp="1"/>
          </p:cNvSpPr>
          <p:nvPr>
            <p:ph type="dt" sz="half" idx="10"/>
          </p:nvPr>
        </p:nvSpPr>
        <p:spPr/>
        <p:txBody>
          <a:bodyPr/>
          <a:lstStyle/>
          <a:p>
            <a:fld id="{01A1E725-204C-487A-B3A5-4275DA7BD069}" type="datetimeFigureOut">
              <a:rPr lang="en-CA" smtClean="0"/>
              <a:t>2022-05-16</a:t>
            </a:fld>
            <a:endParaRPr lang="en-CA"/>
          </a:p>
        </p:txBody>
      </p:sp>
      <p:sp>
        <p:nvSpPr>
          <p:cNvPr id="8" name="Footer Placeholder 7">
            <a:extLst>
              <a:ext uri="{FF2B5EF4-FFF2-40B4-BE49-F238E27FC236}">
                <a16:creationId xmlns:a16="http://schemas.microsoft.com/office/drawing/2014/main" id="{A7C39BDF-9C31-4989-A514-2D3BDDBC74D5}"/>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B475E555-1D6D-4944-A60B-1FE776A2D56D}"/>
              </a:ext>
            </a:extLst>
          </p:cNvPr>
          <p:cNvSpPr>
            <a:spLocks noGrp="1"/>
          </p:cNvSpPr>
          <p:nvPr>
            <p:ph type="sldNum" sz="quarter" idx="12"/>
          </p:nvPr>
        </p:nvSpPr>
        <p:spPr/>
        <p:txBody>
          <a:bodyPr/>
          <a:lstStyle/>
          <a:p>
            <a:fld id="{0909F3DF-5B26-472D-9F55-DA7E707388E1}" type="slidenum">
              <a:rPr lang="en-CA" smtClean="0"/>
              <a:t>‹#›</a:t>
            </a:fld>
            <a:endParaRPr lang="en-CA"/>
          </a:p>
        </p:txBody>
      </p:sp>
    </p:spTree>
    <p:extLst>
      <p:ext uri="{BB962C8B-B14F-4D97-AF65-F5344CB8AC3E}">
        <p14:creationId xmlns:p14="http://schemas.microsoft.com/office/powerpoint/2010/main" val="17489467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51F60-654D-4AED-A574-1803E35EB8B9}"/>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DB56C12E-D273-489F-A407-FB6104F0ED74}"/>
              </a:ext>
            </a:extLst>
          </p:cNvPr>
          <p:cNvSpPr>
            <a:spLocks noGrp="1"/>
          </p:cNvSpPr>
          <p:nvPr>
            <p:ph type="dt" sz="half" idx="10"/>
          </p:nvPr>
        </p:nvSpPr>
        <p:spPr/>
        <p:txBody>
          <a:bodyPr/>
          <a:lstStyle/>
          <a:p>
            <a:fld id="{01A1E725-204C-487A-B3A5-4275DA7BD069}" type="datetimeFigureOut">
              <a:rPr lang="en-CA" smtClean="0"/>
              <a:t>2022-05-16</a:t>
            </a:fld>
            <a:endParaRPr lang="en-CA"/>
          </a:p>
        </p:txBody>
      </p:sp>
      <p:sp>
        <p:nvSpPr>
          <p:cNvPr id="4" name="Footer Placeholder 3">
            <a:extLst>
              <a:ext uri="{FF2B5EF4-FFF2-40B4-BE49-F238E27FC236}">
                <a16:creationId xmlns:a16="http://schemas.microsoft.com/office/drawing/2014/main" id="{5D3BEB74-DDDE-4486-BE7A-3C7F435B5225}"/>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902B286C-F867-4DE2-8102-A5898FE8E492}"/>
              </a:ext>
            </a:extLst>
          </p:cNvPr>
          <p:cNvSpPr>
            <a:spLocks noGrp="1"/>
          </p:cNvSpPr>
          <p:nvPr>
            <p:ph type="sldNum" sz="quarter" idx="12"/>
          </p:nvPr>
        </p:nvSpPr>
        <p:spPr/>
        <p:txBody>
          <a:bodyPr/>
          <a:lstStyle/>
          <a:p>
            <a:fld id="{0909F3DF-5B26-472D-9F55-DA7E707388E1}" type="slidenum">
              <a:rPr lang="en-CA" smtClean="0"/>
              <a:t>‹#›</a:t>
            </a:fld>
            <a:endParaRPr lang="en-CA"/>
          </a:p>
        </p:txBody>
      </p:sp>
    </p:spTree>
    <p:extLst>
      <p:ext uri="{BB962C8B-B14F-4D97-AF65-F5344CB8AC3E}">
        <p14:creationId xmlns:p14="http://schemas.microsoft.com/office/powerpoint/2010/main" val="8040027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82ACAB-DE78-499B-BCA6-2DB06978B2D3}"/>
              </a:ext>
            </a:extLst>
          </p:cNvPr>
          <p:cNvSpPr>
            <a:spLocks noGrp="1"/>
          </p:cNvSpPr>
          <p:nvPr>
            <p:ph type="dt" sz="half" idx="10"/>
          </p:nvPr>
        </p:nvSpPr>
        <p:spPr/>
        <p:txBody>
          <a:bodyPr/>
          <a:lstStyle/>
          <a:p>
            <a:fld id="{01A1E725-204C-487A-B3A5-4275DA7BD069}" type="datetimeFigureOut">
              <a:rPr lang="en-CA" smtClean="0"/>
              <a:t>2022-05-16</a:t>
            </a:fld>
            <a:endParaRPr lang="en-CA"/>
          </a:p>
        </p:txBody>
      </p:sp>
      <p:sp>
        <p:nvSpPr>
          <p:cNvPr id="3" name="Footer Placeholder 2">
            <a:extLst>
              <a:ext uri="{FF2B5EF4-FFF2-40B4-BE49-F238E27FC236}">
                <a16:creationId xmlns:a16="http://schemas.microsoft.com/office/drawing/2014/main" id="{D51F085D-A95B-4436-9261-04C801DF38A2}"/>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EADBED5E-2DA3-4F90-B179-BA3D301FA46E}"/>
              </a:ext>
            </a:extLst>
          </p:cNvPr>
          <p:cNvSpPr>
            <a:spLocks noGrp="1"/>
          </p:cNvSpPr>
          <p:nvPr>
            <p:ph type="sldNum" sz="quarter" idx="12"/>
          </p:nvPr>
        </p:nvSpPr>
        <p:spPr/>
        <p:txBody>
          <a:bodyPr/>
          <a:lstStyle/>
          <a:p>
            <a:fld id="{0909F3DF-5B26-472D-9F55-DA7E707388E1}" type="slidenum">
              <a:rPr lang="en-CA" smtClean="0"/>
              <a:t>‹#›</a:t>
            </a:fld>
            <a:endParaRPr lang="en-CA"/>
          </a:p>
        </p:txBody>
      </p:sp>
    </p:spTree>
    <p:extLst>
      <p:ext uri="{BB962C8B-B14F-4D97-AF65-F5344CB8AC3E}">
        <p14:creationId xmlns:p14="http://schemas.microsoft.com/office/powerpoint/2010/main" val="37069663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A519C-D85C-4B23-82C4-1C7D7EB5E4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FC8B21B6-4D92-4965-B4E5-96DF8BD58B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13EF152D-9975-427A-AB22-7FC61870B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C835CD-184B-4780-BC0A-CE9C8B01292E}"/>
              </a:ext>
            </a:extLst>
          </p:cNvPr>
          <p:cNvSpPr>
            <a:spLocks noGrp="1"/>
          </p:cNvSpPr>
          <p:nvPr>
            <p:ph type="dt" sz="half" idx="10"/>
          </p:nvPr>
        </p:nvSpPr>
        <p:spPr/>
        <p:txBody>
          <a:bodyPr/>
          <a:lstStyle/>
          <a:p>
            <a:fld id="{01A1E725-204C-487A-B3A5-4275DA7BD069}" type="datetimeFigureOut">
              <a:rPr lang="en-CA" smtClean="0"/>
              <a:t>2022-05-16</a:t>
            </a:fld>
            <a:endParaRPr lang="en-CA"/>
          </a:p>
        </p:txBody>
      </p:sp>
      <p:sp>
        <p:nvSpPr>
          <p:cNvPr id="6" name="Footer Placeholder 5">
            <a:extLst>
              <a:ext uri="{FF2B5EF4-FFF2-40B4-BE49-F238E27FC236}">
                <a16:creationId xmlns:a16="http://schemas.microsoft.com/office/drawing/2014/main" id="{3D9CBFD3-4418-46D7-8387-7999B564C602}"/>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61187976-3925-4922-99E1-5E6303142D21}"/>
              </a:ext>
            </a:extLst>
          </p:cNvPr>
          <p:cNvSpPr>
            <a:spLocks noGrp="1"/>
          </p:cNvSpPr>
          <p:nvPr>
            <p:ph type="sldNum" sz="quarter" idx="12"/>
          </p:nvPr>
        </p:nvSpPr>
        <p:spPr/>
        <p:txBody>
          <a:bodyPr/>
          <a:lstStyle/>
          <a:p>
            <a:fld id="{0909F3DF-5B26-472D-9F55-DA7E707388E1}" type="slidenum">
              <a:rPr lang="en-CA" smtClean="0"/>
              <a:t>‹#›</a:t>
            </a:fld>
            <a:endParaRPr lang="en-CA"/>
          </a:p>
        </p:txBody>
      </p:sp>
    </p:spTree>
    <p:extLst>
      <p:ext uri="{BB962C8B-B14F-4D97-AF65-F5344CB8AC3E}">
        <p14:creationId xmlns:p14="http://schemas.microsoft.com/office/powerpoint/2010/main" val="10883046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1A143651-3799-F24B-AEFE-AAAD1187C7AF}"/>
              </a:ext>
            </a:extLst>
          </p:cNvPr>
          <p:cNvSpPr>
            <a:spLocks noGrp="1"/>
          </p:cNvSpPr>
          <p:nvPr>
            <p:ph idx="1" hasCustomPrompt="1"/>
          </p:nvPr>
        </p:nvSpPr>
        <p:spPr>
          <a:xfrm>
            <a:off x="538161" y="1657350"/>
            <a:ext cx="5405440"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3C0C7668-8CC7-CF4A-8570-FDE604593FB0}"/>
              </a:ext>
            </a:extLst>
          </p:cNvPr>
          <p:cNvSpPr>
            <a:spLocks noGrp="1"/>
          </p:cNvSpPr>
          <p:nvPr>
            <p:ph idx="13" hasCustomPrompt="1"/>
          </p:nvPr>
        </p:nvSpPr>
        <p:spPr>
          <a:xfrm>
            <a:off x="6226267" y="1657350"/>
            <a:ext cx="5288837"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a:extLst>
              <a:ext uri="{FF2B5EF4-FFF2-40B4-BE49-F238E27FC236}">
                <a16:creationId xmlns:a16="http://schemas.microsoft.com/office/drawing/2014/main" id="{274FB544-0753-1E4B-A414-CB8CEF8925D1}"/>
              </a:ext>
            </a:extLst>
          </p:cNvPr>
          <p:cNvSpPr>
            <a:spLocks noGrp="1"/>
          </p:cNvSpPr>
          <p:nvPr>
            <p:ph type="title"/>
          </p:nvPr>
        </p:nvSpPr>
        <p:spPr>
          <a:xfrm>
            <a:off x="508760" y="550861"/>
            <a:ext cx="11006344" cy="835027"/>
          </a:xfrm>
        </p:spPr>
        <p:txBody>
          <a:bodyPr>
            <a:normAutofit/>
          </a:bodyPr>
          <a:lstStyle>
            <a:lvl1pPr>
              <a:defRPr sz="2800"/>
            </a:lvl1pPr>
          </a:lstStyle>
          <a:p>
            <a:r>
              <a:rPr lang="en-US" dirty="0"/>
              <a:t>Click to edit Master title style</a:t>
            </a:r>
          </a:p>
        </p:txBody>
      </p:sp>
      <p:cxnSp>
        <p:nvCxnSpPr>
          <p:cNvPr id="16" name="Straight Connector 15">
            <a:extLst>
              <a:ext uri="{FF2B5EF4-FFF2-40B4-BE49-F238E27FC236}">
                <a16:creationId xmlns:a16="http://schemas.microsoft.com/office/drawing/2014/main" id="{BF354029-E75E-6F47-88D0-33B7164E6319}"/>
              </a:ext>
            </a:extLst>
          </p:cNvPr>
          <p:cNvCxnSpPr/>
          <p:nvPr userDrawn="1"/>
        </p:nvCxnSpPr>
        <p:spPr>
          <a:xfrm>
            <a:off x="616226" y="1282149"/>
            <a:ext cx="10898878"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dirty="0"/>
          </a:p>
        </p:txBody>
      </p:sp>
    </p:spTree>
    <p:extLst>
      <p:ext uri="{BB962C8B-B14F-4D97-AF65-F5344CB8AC3E}">
        <p14:creationId xmlns:p14="http://schemas.microsoft.com/office/powerpoint/2010/main" val="41316294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035E8-477E-470B-BC89-4CFBB484A5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B7BE1E86-4A1C-4849-9BF5-A08D6FB927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C5CAAAC6-54B3-412A-AA21-3D81741CF0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B61243-FF90-4084-9B14-4D039191A922}"/>
              </a:ext>
            </a:extLst>
          </p:cNvPr>
          <p:cNvSpPr>
            <a:spLocks noGrp="1"/>
          </p:cNvSpPr>
          <p:nvPr>
            <p:ph type="dt" sz="half" idx="10"/>
          </p:nvPr>
        </p:nvSpPr>
        <p:spPr/>
        <p:txBody>
          <a:bodyPr/>
          <a:lstStyle/>
          <a:p>
            <a:fld id="{01A1E725-204C-487A-B3A5-4275DA7BD069}" type="datetimeFigureOut">
              <a:rPr lang="en-CA" smtClean="0"/>
              <a:t>2022-05-16</a:t>
            </a:fld>
            <a:endParaRPr lang="en-CA"/>
          </a:p>
        </p:txBody>
      </p:sp>
      <p:sp>
        <p:nvSpPr>
          <p:cNvPr id="6" name="Footer Placeholder 5">
            <a:extLst>
              <a:ext uri="{FF2B5EF4-FFF2-40B4-BE49-F238E27FC236}">
                <a16:creationId xmlns:a16="http://schemas.microsoft.com/office/drawing/2014/main" id="{C8CC59F0-13E1-4AD1-B126-B8060D5D320F}"/>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DACF0C36-53B0-4148-A2B7-BE3D239372DB}"/>
              </a:ext>
            </a:extLst>
          </p:cNvPr>
          <p:cNvSpPr>
            <a:spLocks noGrp="1"/>
          </p:cNvSpPr>
          <p:nvPr>
            <p:ph type="sldNum" sz="quarter" idx="12"/>
          </p:nvPr>
        </p:nvSpPr>
        <p:spPr/>
        <p:txBody>
          <a:bodyPr/>
          <a:lstStyle/>
          <a:p>
            <a:fld id="{0909F3DF-5B26-472D-9F55-DA7E707388E1}" type="slidenum">
              <a:rPr lang="en-CA" smtClean="0"/>
              <a:t>‹#›</a:t>
            </a:fld>
            <a:endParaRPr lang="en-CA"/>
          </a:p>
        </p:txBody>
      </p:sp>
    </p:spTree>
    <p:extLst>
      <p:ext uri="{BB962C8B-B14F-4D97-AF65-F5344CB8AC3E}">
        <p14:creationId xmlns:p14="http://schemas.microsoft.com/office/powerpoint/2010/main" val="30563704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DB9B8-9AEC-4F71-B773-F91C613023B0}"/>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6503C8C2-E413-4CC5-88C1-2BDB80085C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0B4DF99-B52A-4FE5-82BD-B399079B2F9B}"/>
              </a:ext>
            </a:extLst>
          </p:cNvPr>
          <p:cNvSpPr>
            <a:spLocks noGrp="1"/>
          </p:cNvSpPr>
          <p:nvPr>
            <p:ph type="dt" sz="half" idx="10"/>
          </p:nvPr>
        </p:nvSpPr>
        <p:spPr/>
        <p:txBody>
          <a:bodyPr/>
          <a:lstStyle/>
          <a:p>
            <a:fld id="{01A1E725-204C-487A-B3A5-4275DA7BD069}" type="datetimeFigureOut">
              <a:rPr lang="en-CA" smtClean="0"/>
              <a:t>2022-05-16</a:t>
            </a:fld>
            <a:endParaRPr lang="en-CA"/>
          </a:p>
        </p:txBody>
      </p:sp>
      <p:sp>
        <p:nvSpPr>
          <p:cNvPr id="5" name="Footer Placeholder 4">
            <a:extLst>
              <a:ext uri="{FF2B5EF4-FFF2-40B4-BE49-F238E27FC236}">
                <a16:creationId xmlns:a16="http://schemas.microsoft.com/office/drawing/2014/main" id="{8FFD3A83-3BE1-40E5-A725-7A842E20F22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66C1FF6-A56F-4D1A-9FBB-A18C5A5E4D2C}"/>
              </a:ext>
            </a:extLst>
          </p:cNvPr>
          <p:cNvSpPr>
            <a:spLocks noGrp="1"/>
          </p:cNvSpPr>
          <p:nvPr>
            <p:ph type="sldNum" sz="quarter" idx="12"/>
          </p:nvPr>
        </p:nvSpPr>
        <p:spPr/>
        <p:txBody>
          <a:bodyPr/>
          <a:lstStyle/>
          <a:p>
            <a:fld id="{0909F3DF-5B26-472D-9F55-DA7E707388E1}" type="slidenum">
              <a:rPr lang="en-CA" smtClean="0"/>
              <a:t>‹#›</a:t>
            </a:fld>
            <a:endParaRPr lang="en-CA"/>
          </a:p>
        </p:txBody>
      </p:sp>
    </p:spTree>
    <p:extLst>
      <p:ext uri="{BB962C8B-B14F-4D97-AF65-F5344CB8AC3E}">
        <p14:creationId xmlns:p14="http://schemas.microsoft.com/office/powerpoint/2010/main" val="41545029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F26B44-724A-4821-A056-CECD406E5F1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7990EF55-8DA0-4679-B7D8-1F3F9B0305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6E9E3CD-F10E-49F9-A152-64D9E888C34C}"/>
              </a:ext>
            </a:extLst>
          </p:cNvPr>
          <p:cNvSpPr>
            <a:spLocks noGrp="1"/>
          </p:cNvSpPr>
          <p:nvPr>
            <p:ph type="dt" sz="half" idx="10"/>
          </p:nvPr>
        </p:nvSpPr>
        <p:spPr/>
        <p:txBody>
          <a:bodyPr/>
          <a:lstStyle/>
          <a:p>
            <a:fld id="{01A1E725-204C-487A-B3A5-4275DA7BD069}" type="datetimeFigureOut">
              <a:rPr lang="en-CA" smtClean="0"/>
              <a:t>2022-05-16</a:t>
            </a:fld>
            <a:endParaRPr lang="en-CA"/>
          </a:p>
        </p:txBody>
      </p:sp>
      <p:sp>
        <p:nvSpPr>
          <p:cNvPr id="5" name="Footer Placeholder 4">
            <a:extLst>
              <a:ext uri="{FF2B5EF4-FFF2-40B4-BE49-F238E27FC236}">
                <a16:creationId xmlns:a16="http://schemas.microsoft.com/office/drawing/2014/main" id="{3C8D61DF-6B01-4396-91A2-3887B4EA028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B20C894-DFF6-476C-8D2F-9A6D8F5246A4}"/>
              </a:ext>
            </a:extLst>
          </p:cNvPr>
          <p:cNvSpPr>
            <a:spLocks noGrp="1"/>
          </p:cNvSpPr>
          <p:nvPr>
            <p:ph type="sldNum" sz="quarter" idx="12"/>
          </p:nvPr>
        </p:nvSpPr>
        <p:spPr/>
        <p:txBody>
          <a:bodyPr/>
          <a:lstStyle/>
          <a:p>
            <a:fld id="{0909F3DF-5B26-472D-9F55-DA7E707388E1}" type="slidenum">
              <a:rPr lang="en-CA" smtClean="0"/>
              <a:t>‹#›</a:t>
            </a:fld>
            <a:endParaRPr lang="en-CA"/>
          </a:p>
        </p:txBody>
      </p:sp>
    </p:spTree>
    <p:extLst>
      <p:ext uri="{BB962C8B-B14F-4D97-AF65-F5344CB8AC3E}">
        <p14:creationId xmlns:p14="http://schemas.microsoft.com/office/powerpoint/2010/main" val="36851054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44348265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429" name="think-cell Slide" r:id="rId4" imgW="473" imgH="473" progId="TCLayout.ActiveDocument.1">
                  <p:embed/>
                </p:oleObj>
              </mc:Choice>
              <mc:Fallback>
                <p:oleObj name="think-cell Slide" r:id="rId4" imgW="473" imgH="473" progId="TCLayout.ActiveDocument.1">
                  <p:embed/>
                  <p:pic>
                    <p:nvPicPr>
                      <p:cNvPr id="4" name="Object 3"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5DBF2B2-6E29-804D-BBC2-9BEE5015365B}"/>
              </a:ext>
            </a:extLst>
          </p:cNvPr>
          <p:cNvSpPr>
            <a:spLocks noGrp="1"/>
          </p:cNvSpPr>
          <p:nvPr>
            <p:ph type="ctrTitle"/>
          </p:nvPr>
        </p:nvSpPr>
        <p:spPr>
          <a:xfrm>
            <a:off x="545306" y="2379518"/>
            <a:ext cx="11101387" cy="1295400"/>
          </a:xfrm>
        </p:spPr>
        <p:txBody>
          <a:bodyPr anchor="b">
            <a:normAutofit/>
          </a:bodyPr>
          <a:lstStyle>
            <a:lvl1pPr algn="l">
              <a:lnSpc>
                <a:spcPct val="100000"/>
              </a:lnSpc>
              <a:defRPr sz="4800"/>
            </a:lvl1pPr>
          </a:lstStyle>
          <a:p>
            <a:r>
              <a:rPr lang="en-US" dirty="0"/>
              <a:t>Click to edit Master title style</a:t>
            </a:r>
          </a:p>
        </p:txBody>
      </p:sp>
      <p:sp>
        <p:nvSpPr>
          <p:cNvPr id="3" name="Subtitle 2">
            <a:extLst>
              <a:ext uri="{FF2B5EF4-FFF2-40B4-BE49-F238E27FC236}">
                <a16:creationId xmlns:a16="http://schemas.microsoft.com/office/drawing/2014/main" id="{32033543-1E3F-E44E-9B20-569E29D9DE80}"/>
              </a:ext>
            </a:extLst>
          </p:cNvPr>
          <p:cNvSpPr>
            <a:spLocks noGrp="1"/>
          </p:cNvSpPr>
          <p:nvPr>
            <p:ph type="subTitle" idx="1" hasCustomPrompt="1"/>
          </p:nvPr>
        </p:nvSpPr>
        <p:spPr>
          <a:xfrm>
            <a:off x="545307" y="3816351"/>
            <a:ext cx="3502586" cy="678352"/>
          </a:xfrm>
        </p:spPr>
        <p:txBody>
          <a:bodyPr>
            <a:normAutofit/>
          </a:bodyPr>
          <a:lstStyle>
            <a:lvl1pPr marL="0" indent="0" algn="l">
              <a:lnSpc>
                <a:spcPct val="100000"/>
              </a:lnSpc>
              <a:buNone/>
              <a:defRPr sz="14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1" name="Text Placeholder 10">
            <a:extLst>
              <a:ext uri="{FF2B5EF4-FFF2-40B4-BE49-F238E27FC236}">
                <a16:creationId xmlns:a16="http://schemas.microsoft.com/office/drawing/2014/main" id="{AECE7A44-3E45-CD44-B3AE-5AEBA351C863}"/>
              </a:ext>
            </a:extLst>
          </p:cNvPr>
          <p:cNvSpPr>
            <a:spLocks noGrp="1"/>
          </p:cNvSpPr>
          <p:nvPr>
            <p:ph type="body" sz="quarter" idx="13"/>
          </p:nvPr>
        </p:nvSpPr>
        <p:spPr>
          <a:xfrm>
            <a:off x="544513" y="4335679"/>
            <a:ext cx="3494087" cy="526957"/>
          </a:xfrm>
        </p:spPr>
        <p:txBody>
          <a:bodyPr>
            <a:noAutofit/>
          </a:bodyPr>
          <a:lstStyle>
            <a:lvl1pPr marL="0" indent="0">
              <a:lnSpc>
                <a:spcPct val="100000"/>
              </a:lnSpc>
              <a:buNone/>
              <a:defRPr sz="1000"/>
            </a:lvl1pPr>
            <a:lvl2pPr marL="457200" indent="0">
              <a:buNone/>
              <a:defRPr sz="900"/>
            </a:lvl2pPr>
            <a:lvl3pPr marL="914400" indent="0">
              <a:buNone/>
              <a:defRPr sz="800"/>
            </a:lvl3pPr>
            <a:lvl4pPr marL="1371600" indent="0">
              <a:buNone/>
              <a:defRPr sz="700"/>
            </a:lvl4pPr>
            <a:lvl5pPr marL="1828800" indent="0">
              <a:buNone/>
              <a:defRPr sz="700"/>
            </a:lvl5pPr>
          </a:lstStyle>
          <a:p>
            <a:pPr lvl="0"/>
            <a:r>
              <a:rPr lang="en-US" dirty="0"/>
              <a:t>Edit Master text styles</a:t>
            </a:r>
          </a:p>
        </p:txBody>
      </p:sp>
    </p:spTree>
    <p:extLst>
      <p:ext uri="{BB962C8B-B14F-4D97-AF65-F5344CB8AC3E}">
        <p14:creationId xmlns:p14="http://schemas.microsoft.com/office/powerpoint/2010/main" val="26210083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ection Divider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528638" y="3622894"/>
            <a:ext cx="11115674" cy="939581"/>
          </a:xfrm>
        </p:spPr>
        <p:txBody>
          <a:bodyPr anchor="b">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9" y="4573459"/>
            <a:ext cx="5573988" cy="1027374"/>
          </a:xfrm>
        </p:spPr>
        <p:txBody>
          <a:bodyPr>
            <a:normAutofit/>
          </a:bodyPr>
          <a:lstStyle>
            <a:lvl1pPr marL="0" indent="0">
              <a:lnSpc>
                <a:spcPct val="100000"/>
              </a:lnSpc>
              <a:buNone/>
              <a:defRPr sz="11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9">
            <a:extLst>
              <a:ext uri="{FF2B5EF4-FFF2-40B4-BE49-F238E27FC236}">
                <a16:creationId xmlns:a16="http://schemas.microsoft.com/office/drawing/2014/main" id="{582DCF5F-B937-2640-A4A5-1D021401E3B1}"/>
              </a:ext>
            </a:extLst>
          </p:cNvPr>
          <p:cNvSpPr>
            <a:spLocks noGrp="1"/>
          </p:cNvSpPr>
          <p:nvPr>
            <p:ph type="body" sz="quarter" idx="16"/>
          </p:nvPr>
        </p:nvSpPr>
        <p:spPr>
          <a:xfrm>
            <a:off x="528638" y="2085280"/>
            <a:ext cx="11115674" cy="1621662"/>
          </a:xfrm>
        </p:spPr>
        <p:txBody>
          <a:bodyPr anchor="b">
            <a:normAutofit/>
          </a:bodyPr>
          <a:lstStyle>
            <a:lvl1pPr marL="0" indent="0">
              <a:buNone/>
              <a:defRPr sz="6600" b="1"/>
            </a:lvl1pPr>
          </a:lstStyle>
          <a:p>
            <a:pPr lvl="0"/>
            <a:r>
              <a:rPr lang="en-US" dirty="0"/>
              <a:t>Edit Master text styles</a:t>
            </a:r>
          </a:p>
        </p:txBody>
      </p:sp>
    </p:spTree>
    <p:extLst>
      <p:ext uri="{BB962C8B-B14F-4D97-AF65-F5344CB8AC3E}">
        <p14:creationId xmlns:p14="http://schemas.microsoft.com/office/powerpoint/2010/main" val="95807223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hank you and contact us slide 1">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64140828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6453" name="think-cell Slide" r:id="rId4" imgW="473" imgH="473" progId="TCLayout.ActiveDocument.1">
                  <p:embed/>
                </p:oleObj>
              </mc:Choice>
              <mc:Fallback>
                <p:oleObj name="think-cell Slide" r:id="rId4" imgW="473" imgH="473" progId="TCLayout.ActiveDocument.1">
                  <p:embed/>
                  <p:pic>
                    <p:nvPicPr>
                      <p:cNvPr id="4" name="Object 3"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528638" y="1822564"/>
            <a:ext cx="11115674" cy="1247775"/>
          </a:xfrm>
          <a:noFill/>
        </p:spPr>
        <p:txBody>
          <a:bodyPr anchor="b">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 name="Text Placeholder 3">
            <a:extLst>
              <a:ext uri="{FF2B5EF4-FFF2-40B4-BE49-F238E27FC236}">
                <a16:creationId xmlns:a16="http://schemas.microsoft.com/office/drawing/2014/main" id="{52F2F56F-96CA-6140-8BC2-E01E70245331}"/>
              </a:ext>
            </a:extLst>
          </p:cNvPr>
          <p:cNvSpPr>
            <a:spLocks noGrp="1"/>
          </p:cNvSpPr>
          <p:nvPr>
            <p:ph type="body" sz="half" idx="2"/>
          </p:nvPr>
        </p:nvSpPr>
        <p:spPr>
          <a:xfrm>
            <a:off x="530502" y="3900492"/>
            <a:ext cx="2584173"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Text Placeholder 2">
            <a:extLst>
              <a:ext uri="{FF2B5EF4-FFF2-40B4-BE49-F238E27FC236}">
                <a16:creationId xmlns:a16="http://schemas.microsoft.com/office/drawing/2014/main" id="{312EB146-5F86-304E-A51A-295F8092DC06}"/>
              </a:ext>
            </a:extLst>
          </p:cNvPr>
          <p:cNvSpPr>
            <a:spLocks noGrp="1"/>
          </p:cNvSpPr>
          <p:nvPr>
            <p:ph type="body" idx="13" hasCustomPrompt="1"/>
          </p:nvPr>
        </p:nvSpPr>
        <p:spPr>
          <a:xfrm>
            <a:off x="33861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Text Placeholder 3">
            <a:extLst>
              <a:ext uri="{FF2B5EF4-FFF2-40B4-BE49-F238E27FC236}">
                <a16:creationId xmlns:a16="http://schemas.microsoft.com/office/drawing/2014/main" id="{310E9C34-4047-CA46-B1B0-8BF910AA1891}"/>
              </a:ext>
            </a:extLst>
          </p:cNvPr>
          <p:cNvSpPr>
            <a:spLocks noGrp="1"/>
          </p:cNvSpPr>
          <p:nvPr>
            <p:ph type="body" sz="half" idx="14"/>
          </p:nvPr>
        </p:nvSpPr>
        <p:spPr>
          <a:xfrm>
            <a:off x="3388002" y="3900492"/>
            <a:ext cx="2586037"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Text Placeholder 2">
            <a:extLst>
              <a:ext uri="{FF2B5EF4-FFF2-40B4-BE49-F238E27FC236}">
                <a16:creationId xmlns:a16="http://schemas.microsoft.com/office/drawing/2014/main" id="{3E53DD7D-0825-6B41-A63F-025B0695B6E7}"/>
              </a:ext>
            </a:extLst>
          </p:cNvPr>
          <p:cNvSpPr>
            <a:spLocks noGrp="1"/>
          </p:cNvSpPr>
          <p:nvPr>
            <p:ph type="body" idx="15" hasCustomPrompt="1"/>
          </p:nvPr>
        </p:nvSpPr>
        <p:spPr>
          <a:xfrm>
            <a:off x="62436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3">
            <a:extLst>
              <a:ext uri="{FF2B5EF4-FFF2-40B4-BE49-F238E27FC236}">
                <a16:creationId xmlns:a16="http://schemas.microsoft.com/office/drawing/2014/main" id="{5A9BBC99-B117-F448-8745-97F0D1F9A1C1}"/>
              </a:ext>
            </a:extLst>
          </p:cNvPr>
          <p:cNvSpPr>
            <a:spLocks noGrp="1"/>
          </p:cNvSpPr>
          <p:nvPr>
            <p:ph type="body" sz="half" idx="16"/>
          </p:nvPr>
        </p:nvSpPr>
        <p:spPr>
          <a:xfrm>
            <a:off x="6245502" y="3900492"/>
            <a:ext cx="2586037"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1" name="Text Placeholder 2">
            <a:extLst>
              <a:ext uri="{FF2B5EF4-FFF2-40B4-BE49-F238E27FC236}">
                <a16:creationId xmlns:a16="http://schemas.microsoft.com/office/drawing/2014/main" id="{F793902F-F09B-D24F-B7B3-22565938FF75}"/>
              </a:ext>
            </a:extLst>
          </p:cNvPr>
          <p:cNvSpPr>
            <a:spLocks noGrp="1"/>
          </p:cNvSpPr>
          <p:nvPr>
            <p:ph type="body" idx="17" hasCustomPrompt="1"/>
          </p:nvPr>
        </p:nvSpPr>
        <p:spPr>
          <a:xfrm>
            <a:off x="9058276"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2" name="Text Placeholder 3">
            <a:extLst>
              <a:ext uri="{FF2B5EF4-FFF2-40B4-BE49-F238E27FC236}">
                <a16:creationId xmlns:a16="http://schemas.microsoft.com/office/drawing/2014/main" id="{E0469521-F16C-7645-BF80-9C30AEA8ECDD}"/>
              </a:ext>
            </a:extLst>
          </p:cNvPr>
          <p:cNvSpPr>
            <a:spLocks noGrp="1"/>
          </p:cNvSpPr>
          <p:nvPr>
            <p:ph type="body" sz="half" idx="18"/>
          </p:nvPr>
        </p:nvSpPr>
        <p:spPr>
          <a:xfrm>
            <a:off x="9056412" y="3900492"/>
            <a:ext cx="2587900"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3"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dirty="0"/>
          </a:p>
        </p:txBody>
      </p:sp>
    </p:spTree>
    <p:extLst>
      <p:ext uri="{BB962C8B-B14F-4D97-AF65-F5344CB8AC3E}">
        <p14:creationId xmlns:p14="http://schemas.microsoft.com/office/powerpoint/2010/main" val="32305959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hank you and contact us slide 2">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81390651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7477" name="think-cell Slide" r:id="rId4" imgW="473" imgH="473" progId="TCLayout.ActiveDocument.1">
                  <p:embed/>
                </p:oleObj>
              </mc:Choice>
              <mc:Fallback>
                <p:oleObj name="think-cell Slide" r:id="rId4" imgW="473" imgH="473" progId="TCLayout.ActiveDocument.1">
                  <p:embed/>
                  <p:pic>
                    <p:nvPicPr>
                      <p:cNvPr id="4" name="Object 3"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3" name="Picture Placeholder 22">
            <a:extLst>
              <a:ext uri="{FF2B5EF4-FFF2-40B4-BE49-F238E27FC236}">
                <a16:creationId xmlns:a16="http://schemas.microsoft.com/office/drawing/2014/main" id="{1C0A461C-0294-B44F-97D5-FC39D0DC404B}"/>
              </a:ext>
            </a:extLst>
          </p:cNvPr>
          <p:cNvSpPr>
            <a:spLocks noGrp="1"/>
          </p:cNvSpPr>
          <p:nvPr>
            <p:ph type="pic" sz="quarter" idx="29"/>
          </p:nvPr>
        </p:nvSpPr>
        <p:spPr>
          <a:xfrm>
            <a:off x="0" y="0"/>
            <a:ext cx="5257800" cy="6857999"/>
          </a:xfrm>
        </p:spPr>
        <p:txBody>
          <a:bodyPr/>
          <a:lstStyle/>
          <a:p>
            <a:endParaRPr lang="en-US" dirty="0"/>
          </a:p>
          <a:p>
            <a:endParaRPr lang="en-US" dirty="0"/>
          </a:p>
          <a:p>
            <a:endParaRPr lang="en-US" dirty="0"/>
          </a:p>
          <a:p>
            <a:endParaRPr lang="en-US" dirty="0"/>
          </a:p>
          <a:p>
            <a:endParaRPr lang="en-US" dirty="0"/>
          </a:p>
          <a:p>
            <a:endParaRPr lang="en-US" dirty="0"/>
          </a:p>
          <a:p>
            <a:endParaRPr lang="en-US" dirty="0"/>
          </a:p>
        </p:txBody>
      </p:sp>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6213821" y="1000076"/>
            <a:ext cx="5443537" cy="1491404"/>
          </a:xfrm>
          <a:noFill/>
        </p:spPr>
        <p:txBody>
          <a:bodyPr anchor="t">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6243638" y="219145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 name="Text Placeholder 3">
            <a:extLst>
              <a:ext uri="{FF2B5EF4-FFF2-40B4-BE49-F238E27FC236}">
                <a16:creationId xmlns:a16="http://schemas.microsoft.com/office/drawing/2014/main" id="{52F2F56F-96CA-6140-8BC2-E01E70245331}"/>
              </a:ext>
            </a:extLst>
          </p:cNvPr>
          <p:cNvSpPr>
            <a:spLocks noGrp="1"/>
          </p:cNvSpPr>
          <p:nvPr>
            <p:ph type="body" sz="half" idx="2"/>
          </p:nvPr>
        </p:nvSpPr>
        <p:spPr>
          <a:xfrm>
            <a:off x="6243638" y="2491480"/>
            <a:ext cx="2586037" cy="1593197"/>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Text Placeholder 2">
            <a:extLst>
              <a:ext uri="{FF2B5EF4-FFF2-40B4-BE49-F238E27FC236}">
                <a16:creationId xmlns:a16="http://schemas.microsoft.com/office/drawing/2014/main" id="{312EB146-5F86-304E-A51A-295F8092DC06}"/>
              </a:ext>
            </a:extLst>
          </p:cNvPr>
          <p:cNvSpPr>
            <a:spLocks noGrp="1"/>
          </p:cNvSpPr>
          <p:nvPr>
            <p:ph type="body" idx="13" hasCustomPrompt="1"/>
          </p:nvPr>
        </p:nvSpPr>
        <p:spPr>
          <a:xfrm>
            <a:off x="9101139" y="2191451"/>
            <a:ext cx="2543174"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Text Placeholder 3">
            <a:extLst>
              <a:ext uri="{FF2B5EF4-FFF2-40B4-BE49-F238E27FC236}">
                <a16:creationId xmlns:a16="http://schemas.microsoft.com/office/drawing/2014/main" id="{310E9C34-4047-CA46-B1B0-8BF910AA1891}"/>
              </a:ext>
            </a:extLst>
          </p:cNvPr>
          <p:cNvSpPr>
            <a:spLocks noGrp="1"/>
          </p:cNvSpPr>
          <p:nvPr>
            <p:ph type="body" sz="half" idx="14"/>
          </p:nvPr>
        </p:nvSpPr>
        <p:spPr>
          <a:xfrm>
            <a:off x="9101139" y="2491480"/>
            <a:ext cx="2543174" cy="1593197"/>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Text Placeholder 2">
            <a:extLst>
              <a:ext uri="{FF2B5EF4-FFF2-40B4-BE49-F238E27FC236}">
                <a16:creationId xmlns:a16="http://schemas.microsoft.com/office/drawing/2014/main" id="{3E53DD7D-0825-6B41-A63F-025B0695B6E7}"/>
              </a:ext>
            </a:extLst>
          </p:cNvPr>
          <p:cNvSpPr>
            <a:spLocks noGrp="1"/>
          </p:cNvSpPr>
          <p:nvPr>
            <p:ph type="body" idx="15" hasCustomPrompt="1"/>
          </p:nvPr>
        </p:nvSpPr>
        <p:spPr>
          <a:xfrm>
            <a:off x="6243638" y="4426163"/>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3">
            <a:extLst>
              <a:ext uri="{FF2B5EF4-FFF2-40B4-BE49-F238E27FC236}">
                <a16:creationId xmlns:a16="http://schemas.microsoft.com/office/drawing/2014/main" id="{5A9BBC99-B117-F448-8745-97F0D1F9A1C1}"/>
              </a:ext>
            </a:extLst>
          </p:cNvPr>
          <p:cNvSpPr>
            <a:spLocks noGrp="1"/>
          </p:cNvSpPr>
          <p:nvPr>
            <p:ph type="body" sz="half" idx="16"/>
          </p:nvPr>
        </p:nvSpPr>
        <p:spPr>
          <a:xfrm>
            <a:off x="6243638" y="4726192"/>
            <a:ext cx="2586037" cy="14041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1" name="Text Placeholder 2">
            <a:extLst>
              <a:ext uri="{FF2B5EF4-FFF2-40B4-BE49-F238E27FC236}">
                <a16:creationId xmlns:a16="http://schemas.microsoft.com/office/drawing/2014/main" id="{F793902F-F09B-D24F-B7B3-22565938FF75}"/>
              </a:ext>
            </a:extLst>
          </p:cNvPr>
          <p:cNvSpPr>
            <a:spLocks noGrp="1"/>
          </p:cNvSpPr>
          <p:nvPr>
            <p:ph type="body" idx="17" hasCustomPrompt="1"/>
          </p:nvPr>
        </p:nvSpPr>
        <p:spPr>
          <a:xfrm>
            <a:off x="9058276" y="4426163"/>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2" name="Text Placeholder 3">
            <a:extLst>
              <a:ext uri="{FF2B5EF4-FFF2-40B4-BE49-F238E27FC236}">
                <a16:creationId xmlns:a16="http://schemas.microsoft.com/office/drawing/2014/main" id="{E0469521-F16C-7645-BF80-9C30AEA8ECDD}"/>
              </a:ext>
            </a:extLst>
          </p:cNvPr>
          <p:cNvSpPr>
            <a:spLocks noGrp="1"/>
          </p:cNvSpPr>
          <p:nvPr>
            <p:ph type="body" sz="half" idx="18"/>
          </p:nvPr>
        </p:nvSpPr>
        <p:spPr>
          <a:xfrm>
            <a:off x="9058276" y="4726192"/>
            <a:ext cx="2586037" cy="14041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304127274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Quotes and testimonial slide">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Text Placeholder 2">
            <a:extLst>
              <a:ext uri="{FF2B5EF4-FFF2-40B4-BE49-F238E27FC236}">
                <a16:creationId xmlns:a16="http://schemas.microsoft.com/office/drawing/2014/main" id="{A3994FF5-75CA-D542-AE8A-FF290128AD76}"/>
              </a:ext>
            </a:extLst>
          </p:cNvPr>
          <p:cNvSpPr>
            <a:spLocks noGrp="1"/>
          </p:cNvSpPr>
          <p:nvPr>
            <p:ph type="body" idx="15" hasCustomPrompt="1"/>
          </p:nvPr>
        </p:nvSpPr>
        <p:spPr>
          <a:xfrm>
            <a:off x="435768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2">
            <a:extLst>
              <a:ext uri="{FF2B5EF4-FFF2-40B4-BE49-F238E27FC236}">
                <a16:creationId xmlns:a16="http://schemas.microsoft.com/office/drawing/2014/main" id="{408E50E4-226F-9847-9392-FE95E91D60DC}"/>
              </a:ext>
            </a:extLst>
          </p:cNvPr>
          <p:cNvSpPr>
            <a:spLocks noGrp="1"/>
          </p:cNvSpPr>
          <p:nvPr>
            <p:ph type="body" idx="16" hasCustomPrompt="1"/>
          </p:nvPr>
        </p:nvSpPr>
        <p:spPr>
          <a:xfrm>
            <a:off x="812958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3" name="Text Placeholder 12">
            <a:extLst>
              <a:ext uri="{FF2B5EF4-FFF2-40B4-BE49-F238E27FC236}">
                <a16:creationId xmlns:a16="http://schemas.microsoft.com/office/drawing/2014/main" id="{807A35C6-3861-BC41-830C-3E0AA8405654}"/>
              </a:ext>
            </a:extLst>
          </p:cNvPr>
          <p:cNvSpPr>
            <a:spLocks noGrp="1"/>
          </p:cNvSpPr>
          <p:nvPr>
            <p:ph type="body" sz="quarter" idx="17"/>
          </p:nvPr>
        </p:nvSpPr>
        <p:spPr>
          <a:xfrm>
            <a:off x="4357688"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4" name="Text Placeholder 12">
            <a:extLst>
              <a:ext uri="{FF2B5EF4-FFF2-40B4-BE49-F238E27FC236}">
                <a16:creationId xmlns:a16="http://schemas.microsoft.com/office/drawing/2014/main" id="{94ECD9F0-E726-484A-BAE6-AEAA3F1F9707}"/>
              </a:ext>
            </a:extLst>
          </p:cNvPr>
          <p:cNvSpPr>
            <a:spLocks noGrp="1"/>
          </p:cNvSpPr>
          <p:nvPr>
            <p:ph type="body" sz="quarter" idx="18"/>
          </p:nvPr>
        </p:nvSpPr>
        <p:spPr>
          <a:xfrm>
            <a:off x="528638"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5" name="Text Placeholder 12">
            <a:extLst>
              <a:ext uri="{FF2B5EF4-FFF2-40B4-BE49-F238E27FC236}">
                <a16:creationId xmlns:a16="http://schemas.microsoft.com/office/drawing/2014/main" id="{5E63B64F-6E94-6A41-B8DD-27F9FD187510}"/>
              </a:ext>
            </a:extLst>
          </p:cNvPr>
          <p:cNvSpPr>
            <a:spLocks noGrp="1"/>
          </p:cNvSpPr>
          <p:nvPr>
            <p:ph type="body" sz="quarter" idx="19"/>
          </p:nvPr>
        </p:nvSpPr>
        <p:spPr>
          <a:xfrm>
            <a:off x="8115300"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9"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dirty="0"/>
          </a:p>
        </p:txBody>
      </p:sp>
    </p:spTree>
    <p:extLst>
      <p:ext uri="{BB962C8B-B14F-4D97-AF65-F5344CB8AC3E}">
        <p14:creationId xmlns:p14="http://schemas.microsoft.com/office/powerpoint/2010/main" val="31669970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1A143651-3799-F24B-AEFE-AAAD1187C7AF}"/>
              </a:ext>
            </a:extLst>
          </p:cNvPr>
          <p:cNvSpPr>
            <a:spLocks noGrp="1"/>
          </p:cNvSpPr>
          <p:nvPr>
            <p:ph idx="1" hasCustomPrompt="1"/>
          </p:nvPr>
        </p:nvSpPr>
        <p:spPr>
          <a:xfrm>
            <a:off x="538161" y="1657350"/>
            <a:ext cx="5405440"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3C0C7668-8CC7-CF4A-8570-FDE604593FB0}"/>
              </a:ext>
            </a:extLst>
          </p:cNvPr>
          <p:cNvSpPr>
            <a:spLocks noGrp="1"/>
          </p:cNvSpPr>
          <p:nvPr>
            <p:ph idx="13" hasCustomPrompt="1"/>
          </p:nvPr>
        </p:nvSpPr>
        <p:spPr>
          <a:xfrm>
            <a:off x="6226267" y="1657350"/>
            <a:ext cx="5288837"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a:extLst>
              <a:ext uri="{FF2B5EF4-FFF2-40B4-BE49-F238E27FC236}">
                <a16:creationId xmlns:a16="http://schemas.microsoft.com/office/drawing/2014/main" id="{274FB544-0753-1E4B-A414-CB8CEF8925D1}"/>
              </a:ext>
            </a:extLst>
          </p:cNvPr>
          <p:cNvSpPr>
            <a:spLocks noGrp="1"/>
          </p:cNvSpPr>
          <p:nvPr>
            <p:ph type="title"/>
          </p:nvPr>
        </p:nvSpPr>
        <p:spPr>
          <a:xfrm>
            <a:off x="508760" y="550861"/>
            <a:ext cx="11006344" cy="835027"/>
          </a:xfrm>
        </p:spPr>
        <p:txBody>
          <a:bodyPr>
            <a:normAutofit/>
          </a:bodyPr>
          <a:lstStyle>
            <a:lvl1pPr>
              <a:defRPr sz="2800"/>
            </a:lvl1pPr>
          </a:lstStyle>
          <a:p>
            <a:r>
              <a:rPr lang="en-US" dirty="0"/>
              <a:t>Click to edit Master title style</a:t>
            </a:r>
          </a:p>
        </p:txBody>
      </p:sp>
      <p:cxnSp>
        <p:nvCxnSpPr>
          <p:cNvPr id="16" name="Straight Connector 15">
            <a:extLst>
              <a:ext uri="{FF2B5EF4-FFF2-40B4-BE49-F238E27FC236}">
                <a16:creationId xmlns:a16="http://schemas.microsoft.com/office/drawing/2014/main" id="{BF354029-E75E-6F47-88D0-33B7164E6319}"/>
              </a:ext>
            </a:extLst>
          </p:cNvPr>
          <p:cNvCxnSpPr/>
          <p:nvPr userDrawn="1"/>
        </p:nvCxnSpPr>
        <p:spPr>
          <a:xfrm>
            <a:off x="616226" y="1282149"/>
            <a:ext cx="1089887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dirty="0"/>
          </a:p>
        </p:txBody>
      </p:sp>
    </p:spTree>
    <p:extLst>
      <p:ext uri="{BB962C8B-B14F-4D97-AF65-F5344CB8AC3E}">
        <p14:creationId xmlns:p14="http://schemas.microsoft.com/office/powerpoint/2010/main" val="663144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A9B164-9C2C-4D48-8696-9484E8FF7626}"/>
              </a:ext>
            </a:extLst>
          </p:cNvPr>
          <p:cNvSpPr>
            <a:spLocks noGrp="1"/>
          </p:cNvSpPr>
          <p:nvPr>
            <p:ph type="body" idx="1" hasCustomPrompt="1"/>
          </p:nvPr>
        </p:nvSpPr>
        <p:spPr>
          <a:xfrm>
            <a:off x="542925" y="1681171"/>
            <a:ext cx="540067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5" name="Text Placeholder 4">
            <a:extLst>
              <a:ext uri="{FF2B5EF4-FFF2-40B4-BE49-F238E27FC236}">
                <a16:creationId xmlns:a16="http://schemas.microsoft.com/office/drawing/2014/main" id="{9A45142E-614C-1941-A4E8-E24EA5A0D501}"/>
              </a:ext>
            </a:extLst>
          </p:cNvPr>
          <p:cNvSpPr>
            <a:spLocks noGrp="1"/>
          </p:cNvSpPr>
          <p:nvPr>
            <p:ph type="body" sz="quarter" idx="3" hasCustomPrompt="1"/>
          </p:nvPr>
        </p:nvSpPr>
        <p:spPr>
          <a:xfrm>
            <a:off x="6226267" y="1681171"/>
            <a:ext cx="5285752"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5" name="Content Placeholder 2">
            <a:extLst>
              <a:ext uri="{FF2B5EF4-FFF2-40B4-BE49-F238E27FC236}">
                <a16:creationId xmlns:a16="http://schemas.microsoft.com/office/drawing/2014/main" id="{A76002A2-2BEE-E84D-91F0-54ED39ABA3CA}"/>
              </a:ext>
            </a:extLst>
          </p:cNvPr>
          <p:cNvSpPr>
            <a:spLocks noGrp="1"/>
          </p:cNvSpPr>
          <p:nvPr>
            <p:ph idx="13"/>
          </p:nvPr>
        </p:nvSpPr>
        <p:spPr>
          <a:xfrm>
            <a:off x="538161" y="1986374"/>
            <a:ext cx="5405440" cy="4143971"/>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a:extLst>
              <a:ext uri="{FF2B5EF4-FFF2-40B4-BE49-F238E27FC236}">
                <a16:creationId xmlns:a16="http://schemas.microsoft.com/office/drawing/2014/main" id="{E3047B5C-8C66-DD49-8353-D9A1331573E0}"/>
              </a:ext>
            </a:extLst>
          </p:cNvPr>
          <p:cNvSpPr>
            <a:spLocks noGrp="1"/>
          </p:cNvSpPr>
          <p:nvPr>
            <p:ph idx="14"/>
          </p:nvPr>
        </p:nvSpPr>
        <p:spPr>
          <a:xfrm>
            <a:off x="6226267" y="1986374"/>
            <a:ext cx="5288837" cy="4143971"/>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itle 1">
            <a:extLst>
              <a:ext uri="{FF2B5EF4-FFF2-40B4-BE49-F238E27FC236}">
                <a16:creationId xmlns:a16="http://schemas.microsoft.com/office/drawing/2014/main" id="{274FB544-0753-1E4B-A414-CB8CEF8925D1}"/>
              </a:ext>
            </a:extLst>
          </p:cNvPr>
          <p:cNvSpPr>
            <a:spLocks noGrp="1"/>
          </p:cNvSpPr>
          <p:nvPr>
            <p:ph type="title"/>
          </p:nvPr>
        </p:nvSpPr>
        <p:spPr>
          <a:xfrm>
            <a:off x="528638" y="442013"/>
            <a:ext cx="5434841" cy="730804"/>
          </a:xfrm>
        </p:spPr>
        <p:txBody>
          <a:bodyPr anchor="b">
            <a:normAutofit/>
          </a:bodyPr>
          <a:lstStyle>
            <a:lvl1pPr>
              <a:defRPr sz="2000"/>
            </a:lvl1pPr>
          </a:lstStyle>
          <a:p>
            <a:r>
              <a:rPr lang="en-US" dirty="0"/>
              <a:t>Click to edit Master title style</a:t>
            </a:r>
          </a:p>
        </p:txBody>
      </p:sp>
      <p:cxnSp>
        <p:nvCxnSpPr>
          <p:cNvPr id="20" name="Straight Connector 19">
            <a:extLst>
              <a:ext uri="{FF2B5EF4-FFF2-40B4-BE49-F238E27FC236}">
                <a16:creationId xmlns:a16="http://schemas.microsoft.com/office/drawing/2014/main" id="{BF354029-E75E-6F47-88D0-33B7164E6319}"/>
              </a:ext>
            </a:extLst>
          </p:cNvPr>
          <p:cNvCxnSpPr/>
          <p:nvPr userDrawn="1"/>
        </p:nvCxnSpPr>
        <p:spPr>
          <a:xfrm flipV="1">
            <a:off x="616226" y="1277039"/>
            <a:ext cx="5327375" cy="51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F354029-E75E-6F47-88D0-33B7164E6319}"/>
              </a:ext>
            </a:extLst>
          </p:cNvPr>
          <p:cNvCxnSpPr/>
          <p:nvPr userDrawn="1"/>
        </p:nvCxnSpPr>
        <p:spPr>
          <a:xfrm flipV="1">
            <a:off x="6206997" y="1277039"/>
            <a:ext cx="5327375" cy="51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 Placeholder 22"/>
          <p:cNvSpPr>
            <a:spLocks noGrp="1"/>
          </p:cNvSpPr>
          <p:nvPr>
            <p:ph type="body" sz="quarter" idx="19" hasCustomPrompt="1"/>
          </p:nvPr>
        </p:nvSpPr>
        <p:spPr>
          <a:xfrm>
            <a:off x="6227003" y="442015"/>
            <a:ext cx="5327650" cy="730802"/>
          </a:xfrm>
        </p:spPr>
        <p:txBody>
          <a:bodyPr anchor="b">
            <a:normAutofit/>
          </a:bodyPr>
          <a:lstStyle>
            <a:lvl1pPr marL="0" indent="0">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title style</a:t>
            </a:r>
          </a:p>
        </p:txBody>
      </p:sp>
      <p:sp>
        <p:nvSpPr>
          <p:cNvPr id="10"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dirty="0"/>
          </a:p>
        </p:txBody>
      </p:sp>
    </p:spTree>
    <p:extLst>
      <p:ext uri="{BB962C8B-B14F-4D97-AF65-F5344CB8AC3E}">
        <p14:creationId xmlns:p14="http://schemas.microsoft.com/office/powerpoint/2010/main" val="2612798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A9B164-9C2C-4D48-8696-9484E8FF7626}"/>
              </a:ext>
            </a:extLst>
          </p:cNvPr>
          <p:cNvSpPr>
            <a:spLocks noGrp="1"/>
          </p:cNvSpPr>
          <p:nvPr>
            <p:ph type="body" idx="1" hasCustomPrompt="1"/>
          </p:nvPr>
        </p:nvSpPr>
        <p:spPr>
          <a:xfrm>
            <a:off x="542925" y="1681171"/>
            <a:ext cx="540067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5" name="Text Placeholder 4">
            <a:extLst>
              <a:ext uri="{FF2B5EF4-FFF2-40B4-BE49-F238E27FC236}">
                <a16:creationId xmlns:a16="http://schemas.microsoft.com/office/drawing/2014/main" id="{9A45142E-614C-1941-A4E8-E24EA5A0D501}"/>
              </a:ext>
            </a:extLst>
          </p:cNvPr>
          <p:cNvSpPr>
            <a:spLocks noGrp="1"/>
          </p:cNvSpPr>
          <p:nvPr>
            <p:ph type="body" sz="quarter" idx="3" hasCustomPrompt="1"/>
          </p:nvPr>
        </p:nvSpPr>
        <p:spPr>
          <a:xfrm>
            <a:off x="6226267" y="1681171"/>
            <a:ext cx="5285752"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5" name="Content Placeholder 2">
            <a:extLst>
              <a:ext uri="{FF2B5EF4-FFF2-40B4-BE49-F238E27FC236}">
                <a16:creationId xmlns:a16="http://schemas.microsoft.com/office/drawing/2014/main" id="{A76002A2-2BEE-E84D-91F0-54ED39ABA3CA}"/>
              </a:ext>
            </a:extLst>
          </p:cNvPr>
          <p:cNvSpPr>
            <a:spLocks noGrp="1"/>
          </p:cNvSpPr>
          <p:nvPr>
            <p:ph idx="13"/>
          </p:nvPr>
        </p:nvSpPr>
        <p:spPr>
          <a:xfrm>
            <a:off x="538161" y="1986374"/>
            <a:ext cx="5405440" cy="4143971"/>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a:extLst>
              <a:ext uri="{FF2B5EF4-FFF2-40B4-BE49-F238E27FC236}">
                <a16:creationId xmlns:a16="http://schemas.microsoft.com/office/drawing/2014/main" id="{E3047B5C-8C66-DD49-8353-D9A1331573E0}"/>
              </a:ext>
            </a:extLst>
          </p:cNvPr>
          <p:cNvSpPr>
            <a:spLocks noGrp="1"/>
          </p:cNvSpPr>
          <p:nvPr>
            <p:ph idx="14"/>
          </p:nvPr>
        </p:nvSpPr>
        <p:spPr>
          <a:xfrm>
            <a:off x="6226267" y="1986374"/>
            <a:ext cx="5288837" cy="4143971"/>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itle 1">
            <a:extLst>
              <a:ext uri="{FF2B5EF4-FFF2-40B4-BE49-F238E27FC236}">
                <a16:creationId xmlns:a16="http://schemas.microsoft.com/office/drawing/2014/main" id="{274FB544-0753-1E4B-A414-CB8CEF8925D1}"/>
              </a:ext>
            </a:extLst>
          </p:cNvPr>
          <p:cNvSpPr>
            <a:spLocks noGrp="1"/>
          </p:cNvSpPr>
          <p:nvPr>
            <p:ph type="title"/>
          </p:nvPr>
        </p:nvSpPr>
        <p:spPr>
          <a:xfrm>
            <a:off x="528638" y="442013"/>
            <a:ext cx="5434841" cy="730804"/>
          </a:xfrm>
        </p:spPr>
        <p:txBody>
          <a:bodyPr anchor="b">
            <a:normAutofit/>
          </a:bodyPr>
          <a:lstStyle>
            <a:lvl1pPr>
              <a:defRPr sz="2000"/>
            </a:lvl1pPr>
          </a:lstStyle>
          <a:p>
            <a:r>
              <a:rPr lang="en-US" dirty="0"/>
              <a:t>Click to edit Master title style</a:t>
            </a:r>
          </a:p>
        </p:txBody>
      </p:sp>
      <p:cxnSp>
        <p:nvCxnSpPr>
          <p:cNvPr id="20" name="Straight Connector 19">
            <a:extLst>
              <a:ext uri="{FF2B5EF4-FFF2-40B4-BE49-F238E27FC236}">
                <a16:creationId xmlns:a16="http://schemas.microsoft.com/office/drawing/2014/main" id="{BF354029-E75E-6F47-88D0-33B7164E6319}"/>
              </a:ext>
            </a:extLst>
          </p:cNvPr>
          <p:cNvCxnSpPr/>
          <p:nvPr userDrawn="1"/>
        </p:nvCxnSpPr>
        <p:spPr>
          <a:xfrm flipV="1">
            <a:off x="616226" y="1277039"/>
            <a:ext cx="5327375" cy="51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F354029-E75E-6F47-88D0-33B7164E6319}"/>
              </a:ext>
            </a:extLst>
          </p:cNvPr>
          <p:cNvCxnSpPr/>
          <p:nvPr userDrawn="1"/>
        </p:nvCxnSpPr>
        <p:spPr>
          <a:xfrm flipV="1">
            <a:off x="6206997" y="1277039"/>
            <a:ext cx="5327375" cy="511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3" name="Text Placeholder 22"/>
          <p:cNvSpPr>
            <a:spLocks noGrp="1"/>
          </p:cNvSpPr>
          <p:nvPr>
            <p:ph type="body" sz="quarter" idx="19" hasCustomPrompt="1"/>
          </p:nvPr>
        </p:nvSpPr>
        <p:spPr>
          <a:xfrm>
            <a:off x="6227003" y="442015"/>
            <a:ext cx="5327650" cy="730802"/>
          </a:xfrm>
        </p:spPr>
        <p:txBody>
          <a:bodyPr anchor="b">
            <a:normAutofit/>
          </a:bodyPr>
          <a:lstStyle>
            <a:lvl1pPr marL="0" indent="0">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title style</a:t>
            </a:r>
          </a:p>
        </p:txBody>
      </p:sp>
      <p:sp>
        <p:nvSpPr>
          <p:cNvPr id="10"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dirty="0"/>
          </a:p>
        </p:txBody>
      </p:sp>
    </p:spTree>
    <p:extLst>
      <p:ext uri="{BB962C8B-B14F-4D97-AF65-F5344CB8AC3E}">
        <p14:creationId xmlns:p14="http://schemas.microsoft.com/office/powerpoint/2010/main" val="207534575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mall Two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5400676" cy="1085850"/>
          </a:xfrm>
        </p:spPr>
        <p:txBody>
          <a:bodyPr/>
          <a:lstStyle/>
          <a:p>
            <a:endParaRPr lang="en-US" dirty="0"/>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6243638" y="1606538"/>
            <a:ext cx="5271466" cy="1085850"/>
          </a:xfrm>
        </p:spPr>
        <p:txBody>
          <a:bodyPr/>
          <a:lstStyle/>
          <a:p>
            <a:endParaRPr lang="en-US" dirty="0"/>
          </a:p>
        </p:txBody>
      </p:sp>
      <p:sp>
        <p:nvSpPr>
          <p:cNvPr id="15" name="Text Placeholder 2">
            <a:extLst>
              <a:ext uri="{FF2B5EF4-FFF2-40B4-BE49-F238E27FC236}">
                <a16:creationId xmlns:a16="http://schemas.microsoft.com/office/drawing/2014/main" id="{CBBDF55F-90F0-1C41-908C-56A922379254}"/>
              </a:ext>
            </a:extLst>
          </p:cNvPr>
          <p:cNvSpPr>
            <a:spLocks noGrp="1"/>
          </p:cNvSpPr>
          <p:nvPr>
            <p:ph type="body" idx="1" hasCustomPrompt="1"/>
          </p:nvPr>
        </p:nvSpPr>
        <p:spPr>
          <a:xfrm>
            <a:off x="542925" y="2878599"/>
            <a:ext cx="5430838"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Text Placeholder 4">
            <a:extLst>
              <a:ext uri="{FF2B5EF4-FFF2-40B4-BE49-F238E27FC236}">
                <a16:creationId xmlns:a16="http://schemas.microsoft.com/office/drawing/2014/main" id="{2EA49D96-8068-0E46-8E04-581AD2DEEBF8}"/>
              </a:ext>
            </a:extLst>
          </p:cNvPr>
          <p:cNvSpPr>
            <a:spLocks noGrp="1"/>
          </p:cNvSpPr>
          <p:nvPr>
            <p:ph type="body" sz="quarter" idx="3" hasCustomPrompt="1"/>
          </p:nvPr>
        </p:nvSpPr>
        <p:spPr>
          <a:xfrm>
            <a:off x="6229352" y="2878599"/>
            <a:ext cx="5285752"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Content Placeholder 2">
            <a:extLst>
              <a:ext uri="{FF2B5EF4-FFF2-40B4-BE49-F238E27FC236}">
                <a16:creationId xmlns:a16="http://schemas.microsoft.com/office/drawing/2014/main" id="{37DEAE7C-B91C-3A45-9797-1CA40EEE86FC}"/>
              </a:ext>
            </a:extLst>
          </p:cNvPr>
          <p:cNvSpPr>
            <a:spLocks noGrp="1"/>
          </p:cNvSpPr>
          <p:nvPr>
            <p:ph idx="15"/>
          </p:nvPr>
        </p:nvSpPr>
        <p:spPr>
          <a:xfrm>
            <a:off x="538161" y="3194688"/>
            <a:ext cx="5405440"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a:extLst>
              <a:ext uri="{FF2B5EF4-FFF2-40B4-BE49-F238E27FC236}">
                <a16:creationId xmlns:a16="http://schemas.microsoft.com/office/drawing/2014/main" id="{ACBF5F4D-C8DF-6B40-9757-7862B3F3D013}"/>
              </a:ext>
            </a:extLst>
          </p:cNvPr>
          <p:cNvSpPr>
            <a:spLocks noGrp="1"/>
          </p:cNvSpPr>
          <p:nvPr>
            <p:ph idx="16"/>
          </p:nvPr>
        </p:nvSpPr>
        <p:spPr>
          <a:xfrm>
            <a:off x="6226267" y="3194688"/>
            <a:ext cx="5288837"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3" name="Straight Connector 22">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dirty="0"/>
          </a:p>
        </p:txBody>
      </p:sp>
    </p:spTree>
    <p:extLst>
      <p:ext uri="{BB962C8B-B14F-4D97-AF65-F5344CB8AC3E}">
        <p14:creationId xmlns:p14="http://schemas.microsoft.com/office/powerpoint/2010/main" val="36249103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mall Three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4" y="1606538"/>
            <a:ext cx="3495675" cy="1085850"/>
          </a:xfrm>
        </p:spPr>
        <p:txBody>
          <a:bodyPr/>
          <a:lstStyle/>
          <a:p>
            <a:endParaRPr lang="en-US" dirty="0"/>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4329113" y="1606538"/>
            <a:ext cx="3529012" cy="1085850"/>
          </a:xfrm>
        </p:spPr>
        <p:txBody>
          <a:bodyPr/>
          <a:lstStyle/>
          <a:p>
            <a:endParaRPr lang="en-US" dirty="0"/>
          </a:p>
        </p:txBody>
      </p:sp>
      <p:sp>
        <p:nvSpPr>
          <p:cNvPr id="14" name="Picture Placeholder 6">
            <a:extLst>
              <a:ext uri="{FF2B5EF4-FFF2-40B4-BE49-F238E27FC236}">
                <a16:creationId xmlns:a16="http://schemas.microsoft.com/office/drawing/2014/main" id="{30BC5AE0-0A2C-0A47-AED3-72F396E00B93}"/>
              </a:ext>
            </a:extLst>
          </p:cNvPr>
          <p:cNvSpPr>
            <a:spLocks noGrp="1"/>
          </p:cNvSpPr>
          <p:nvPr>
            <p:ph type="pic" sz="quarter" idx="17"/>
          </p:nvPr>
        </p:nvSpPr>
        <p:spPr>
          <a:xfrm>
            <a:off x="8115301" y="1606538"/>
            <a:ext cx="3430302" cy="1085850"/>
          </a:xfrm>
        </p:spPr>
        <p:txBody>
          <a:bodyPr/>
          <a:lstStyle/>
          <a:p>
            <a:endParaRPr lang="en-US" dirty="0"/>
          </a:p>
        </p:txBody>
      </p:sp>
      <p:sp>
        <p:nvSpPr>
          <p:cNvPr id="15" name="Text Placeholder 2">
            <a:extLst>
              <a:ext uri="{FF2B5EF4-FFF2-40B4-BE49-F238E27FC236}">
                <a16:creationId xmlns:a16="http://schemas.microsoft.com/office/drawing/2014/main" id="{A9B8C281-38F9-7B4F-9053-E5183E02C72C}"/>
              </a:ext>
            </a:extLst>
          </p:cNvPr>
          <p:cNvSpPr>
            <a:spLocks noGrp="1"/>
          </p:cNvSpPr>
          <p:nvPr>
            <p:ph type="body" idx="19" hasCustomPrompt="1"/>
          </p:nvPr>
        </p:nvSpPr>
        <p:spPr>
          <a:xfrm>
            <a:off x="4329113" y="2878599"/>
            <a:ext cx="351688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Content Placeholder 2">
            <a:extLst>
              <a:ext uri="{FF2B5EF4-FFF2-40B4-BE49-F238E27FC236}">
                <a16:creationId xmlns:a16="http://schemas.microsoft.com/office/drawing/2014/main" id="{C18917B6-ED6E-5247-A016-E8EB5828083B}"/>
              </a:ext>
            </a:extLst>
          </p:cNvPr>
          <p:cNvSpPr>
            <a:spLocks noGrp="1"/>
          </p:cNvSpPr>
          <p:nvPr>
            <p:ph idx="15"/>
          </p:nvPr>
        </p:nvSpPr>
        <p:spPr>
          <a:xfrm>
            <a:off x="4324349" y="3194688"/>
            <a:ext cx="3500438"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2">
            <a:extLst>
              <a:ext uri="{FF2B5EF4-FFF2-40B4-BE49-F238E27FC236}">
                <a16:creationId xmlns:a16="http://schemas.microsoft.com/office/drawing/2014/main" id="{E23316C5-42E3-A546-BFAD-685CA83063A4}"/>
              </a:ext>
            </a:extLst>
          </p:cNvPr>
          <p:cNvSpPr>
            <a:spLocks noGrp="1"/>
          </p:cNvSpPr>
          <p:nvPr>
            <p:ph type="body" idx="20" hasCustomPrompt="1"/>
          </p:nvPr>
        </p:nvSpPr>
        <p:spPr>
          <a:xfrm>
            <a:off x="529998" y="2878599"/>
            <a:ext cx="351688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9" name="Content Placeholder 2">
            <a:extLst>
              <a:ext uri="{FF2B5EF4-FFF2-40B4-BE49-F238E27FC236}">
                <a16:creationId xmlns:a16="http://schemas.microsoft.com/office/drawing/2014/main" id="{7736DC52-B567-4A40-86E6-A926C985A3C3}"/>
              </a:ext>
            </a:extLst>
          </p:cNvPr>
          <p:cNvSpPr>
            <a:spLocks noGrp="1"/>
          </p:cNvSpPr>
          <p:nvPr>
            <p:ph idx="21"/>
          </p:nvPr>
        </p:nvSpPr>
        <p:spPr>
          <a:xfrm>
            <a:off x="525234" y="3194688"/>
            <a:ext cx="3500438"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2">
            <a:extLst>
              <a:ext uri="{FF2B5EF4-FFF2-40B4-BE49-F238E27FC236}">
                <a16:creationId xmlns:a16="http://schemas.microsoft.com/office/drawing/2014/main" id="{9E92BD2B-6F22-EA49-83E7-283C14BE4AA6}"/>
              </a:ext>
            </a:extLst>
          </p:cNvPr>
          <p:cNvSpPr>
            <a:spLocks noGrp="1"/>
          </p:cNvSpPr>
          <p:nvPr>
            <p:ph type="body" idx="22" hasCustomPrompt="1"/>
          </p:nvPr>
        </p:nvSpPr>
        <p:spPr>
          <a:xfrm>
            <a:off x="8117341" y="2878599"/>
            <a:ext cx="3397763"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1" name="Content Placeholder 2">
            <a:extLst>
              <a:ext uri="{FF2B5EF4-FFF2-40B4-BE49-F238E27FC236}">
                <a16:creationId xmlns:a16="http://schemas.microsoft.com/office/drawing/2014/main" id="{447E32C1-C9CF-044C-AA5E-2ED6C83D1E1F}"/>
              </a:ext>
            </a:extLst>
          </p:cNvPr>
          <p:cNvSpPr>
            <a:spLocks noGrp="1"/>
          </p:cNvSpPr>
          <p:nvPr>
            <p:ph idx="23"/>
          </p:nvPr>
        </p:nvSpPr>
        <p:spPr>
          <a:xfrm>
            <a:off x="8112577" y="3194688"/>
            <a:ext cx="3402527"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8" name="Straight Connector 2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dirty="0"/>
          </a:p>
        </p:txBody>
      </p:sp>
    </p:spTree>
    <p:extLst>
      <p:ext uri="{BB962C8B-B14F-4D97-AF65-F5344CB8AC3E}">
        <p14:creationId xmlns:p14="http://schemas.microsoft.com/office/powerpoint/2010/main" val="13487858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mall Four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4" y="1606538"/>
            <a:ext cx="2571751" cy="1085850"/>
          </a:xfrm>
        </p:spPr>
        <p:txBody>
          <a:bodyPr/>
          <a:lstStyle/>
          <a:p>
            <a:endParaRPr lang="en-US" dirty="0"/>
          </a:p>
        </p:txBody>
      </p:sp>
      <p:sp>
        <p:nvSpPr>
          <p:cNvPr id="17" name="Picture Placeholder 6">
            <a:extLst>
              <a:ext uri="{FF2B5EF4-FFF2-40B4-BE49-F238E27FC236}">
                <a16:creationId xmlns:a16="http://schemas.microsoft.com/office/drawing/2014/main" id="{AB5CA4C7-9DA8-9349-A7AE-66A5D6A6F642}"/>
              </a:ext>
            </a:extLst>
          </p:cNvPr>
          <p:cNvSpPr>
            <a:spLocks noGrp="1"/>
          </p:cNvSpPr>
          <p:nvPr>
            <p:ph type="pic" sz="quarter" idx="16"/>
          </p:nvPr>
        </p:nvSpPr>
        <p:spPr>
          <a:xfrm>
            <a:off x="3371849" y="1606538"/>
            <a:ext cx="2571751" cy="1085850"/>
          </a:xfrm>
        </p:spPr>
        <p:txBody>
          <a:bodyPr/>
          <a:lstStyle/>
          <a:p>
            <a:endParaRPr lang="en-US" dirty="0"/>
          </a:p>
        </p:txBody>
      </p:sp>
      <p:sp>
        <p:nvSpPr>
          <p:cNvPr id="20" name="Picture Placeholder 6">
            <a:extLst>
              <a:ext uri="{FF2B5EF4-FFF2-40B4-BE49-F238E27FC236}">
                <a16:creationId xmlns:a16="http://schemas.microsoft.com/office/drawing/2014/main" id="{0BDB9676-2139-3E4A-8902-B788AA4A1430}"/>
              </a:ext>
            </a:extLst>
          </p:cNvPr>
          <p:cNvSpPr>
            <a:spLocks noGrp="1"/>
          </p:cNvSpPr>
          <p:nvPr>
            <p:ph type="pic" sz="quarter" idx="19"/>
          </p:nvPr>
        </p:nvSpPr>
        <p:spPr>
          <a:xfrm>
            <a:off x="6243636" y="1606538"/>
            <a:ext cx="2571751" cy="1085850"/>
          </a:xfrm>
        </p:spPr>
        <p:txBody>
          <a:bodyPr/>
          <a:lstStyle/>
          <a:p>
            <a:endParaRPr lang="en-US" dirty="0"/>
          </a:p>
        </p:txBody>
      </p:sp>
      <p:sp>
        <p:nvSpPr>
          <p:cNvPr id="23" name="Picture Placeholder 6">
            <a:extLst>
              <a:ext uri="{FF2B5EF4-FFF2-40B4-BE49-F238E27FC236}">
                <a16:creationId xmlns:a16="http://schemas.microsoft.com/office/drawing/2014/main" id="{3AAEAB4E-EA57-5D45-ADBA-C01E02C67167}"/>
              </a:ext>
            </a:extLst>
          </p:cNvPr>
          <p:cNvSpPr>
            <a:spLocks noGrp="1"/>
          </p:cNvSpPr>
          <p:nvPr>
            <p:ph type="pic" sz="quarter" idx="22"/>
          </p:nvPr>
        </p:nvSpPr>
        <p:spPr>
          <a:xfrm>
            <a:off x="9086849" y="1606538"/>
            <a:ext cx="2438028" cy="1085850"/>
          </a:xfrm>
        </p:spPr>
        <p:txBody>
          <a:bodyPr/>
          <a:lstStyle/>
          <a:p>
            <a:endParaRPr lang="en-US" dirty="0"/>
          </a:p>
        </p:txBody>
      </p:sp>
      <p:sp>
        <p:nvSpPr>
          <p:cNvPr id="18" name="Text Placeholder 2">
            <a:extLst>
              <a:ext uri="{FF2B5EF4-FFF2-40B4-BE49-F238E27FC236}">
                <a16:creationId xmlns:a16="http://schemas.microsoft.com/office/drawing/2014/main" id="{EDDF9A85-81B8-594C-8E42-376FC3678AA4}"/>
              </a:ext>
            </a:extLst>
          </p:cNvPr>
          <p:cNvSpPr>
            <a:spLocks noGrp="1"/>
          </p:cNvSpPr>
          <p:nvPr>
            <p:ph type="body" idx="1" hasCustomPrompt="1"/>
          </p:nvPr>
        </p:nvSpPr>
        <p:spPr>
          <a:xfrm>
            <a:off x="542925"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9" name="Content Placeholder 2">
            <a:extLst>
              <a:ext uri="{FF2B5EF4-FFF2-40B4-BE49-F238E27FC236}">
                <a16:creationId xmlns:a16="http://schemas.microsoft.com/office/drawing/2014/main" id="{D07625D3-4631-D144-A38F-D00BCF2C2126}"/>
              </a:ext>
            </a:extLst>
          </p:cNvPr>
          <p:cNvSpPr>
            <a:spLocks noGrp="1"/>
          </p:cNvSpPr>
          <p:nvPr>
            <p:ph idx="15"/>
          </p:nvPr>
        </p:nvSpPr>
        <p:spPr>
          <a:xfrm>
            <a:off x="538161"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2">
            <a:extLst>
              <a:ext uri="{FF2B5EF4-FFF2-40B4-BE49-F238E27FC236}">
                <a16:creationId xmlns:a16="http://schemas.microsoft.com/office/drawing/2014/main" id="{7A595DD1-B636-EA46-A519-6AA9C65FD62C}"/>
              </a:ext>
            </a:extLst>
          </p:cNvPr>
          <p:cNvSpPr>
            <a:spLocks noGrp="1"/>
          </p:cNvSpPr>
          <p:nvPr>
            <p:ph type="body" idx="23" hasCustomPrompt="1"/>
          </p:nvPr>
        </p:nvSpPr>
        <p:spPr>
          <a:xfrm>
            <a:off x="3373211"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2" name="Content Placeholder 2">
            <a:extLst>
              <a:ext uri="{FF2B5EF4-FFF2-40B4-BE49-F238E27FC236}">
                <a16:creationId xmlns:a16="http://schemas.microsoft.com/office/drawing/2014/main" id="{A995848D-37D6-C04D-BDF8-0D8718112883}"/>
              </a:ext>
            </a:extLst>
          </p:cNvPr>
          <p:cNvSpPr>
            <a:spLocks noGrp="1"/>
          </p:cNvSpPr>
          <p:nvPr>
            <p:ph idx="24"/>
          </p:nvPr>
        </p:nvSpPr>
        <p:spPr>
          <a:xfrm>
            <a:off x="3368447"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2">
            <a:extLst>
              <a:ext uri="{FF2B5EF4-FFF2-40B4-BE49-F238E27FC236}">
                <a16:creationId xmlns:a16="http://schemas.microsoft.com/office/drawing/2014/main" id="{BFC0A166-67A0-2340-971A-FD7BAF6FB8CF}"/>
              </a:ext>
            </a:extLst>
          </p:cNvPr>
          <p:cNvSpPr>
            <a:spLocks noGrp="1"/>
          </p:cNvSpPr>
          <p:nvPr>
            <p:ph type="body" idx="25" hasCustomPrompt="1"/>
          </p:nvPr>
        </p:nvSpPr>
        <p:spPr>
          <a:xfrm>
            <a:off x="6225268"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5" name="Content Placeholder 2">
            <a:extLst>
              <a:ext uri="{FF2B5EF4-FFF2-40B4-BE49-F238E27FC236}">
                <a16:creationId xmlns:a16="http://schemas.microsoft.com/office/drawing/2014/main" id="{10E95A27-B41C-7F48-9F77-4204B73512BE}"/>
              </a:ext>
            </a:extLst>
          </p:cNvPr>
          <p:cNvSpPr>
            <a:spLocks noGrp="1"/>
          </p:cNvSpPr>
          <p:nvPr>
            <p:ph idx="26"/>
          </p:nvPr>
        </p:nvSpPr>
        <p:spPr>
          <a:xfrm>
            <a:off x="6220504"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2">
            <a:extLst>
              <a:ext uri="{FF2B5EF4-FFF2-40B4-BE49-F238E27FC236}">
                <a16:creationId xmlns:a16="http://schemas.microsoft.com/office/drawing/2014/main" id="{7D1A0976-12BB-6843-AA08-4891F82E3E12}"/>
              </a:ext>
            </a:extLst>
          </p:cNvPr>
          <p:cNvSpPr>
            <a:spLocks noGrp="1"/>
          </p:cNvSpPr>
          <p:nvPr>
            <p:ph type="body" idx="27" hasCustomPrompt="1"/>
          </p:nvPr>
        </p:nvSpPr>
        <p:spPr>
          <a:xfrm>
            <a:off x="9077325" y="2878599"/>
            <a:ext cx="2437779"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7" name="Content Placeholder 2">
            <a:extLst>
              <a:ext uri="{FF2B5EF4-FFF2-40B4-BE49-F238E27FC236}">
                <a16:creationId xmlns:a16="http://schemas.microsoft.com/office/drawing/2014/main" id="{0CE6D17D-6FF8-034C-B243-541C6CC0C0A7}"/>
              </a:ext>
            </a:extLst>
          </p:cNvPr>
          <p:cNvSpPr>
            <a:spLocks noGrp="1"/>
          </p:cNvSpPr>
          <p:nvPr>
            <p:ph idx="28"/>
          </p:nvPr>
        </p:nvSpPr>
        <p:spPr>
          <a:xfrm>
            <a:off x="9072561" y="3194688"/>
            <a:ext cx="2442543"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3"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34" name="Straight Connector 33">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dirty="0"/>
          </a:p>
        </p:txBody>
      </p:sp>
    </p:spTree>
    <p:extLst>
      <p:ext uri="{BB962C8B-B14F-4D97-AF65-F5344CB8AC3E}">
        <p14:creationId xmlns:p14="http://schemas.microsoft.com/office/powerpoint/2010/main" val="200949748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Large Two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5430838" cy="2522550"/>
          </a:xfrm>
        </p:spPr>
        <p:txBody>
          <a:bodyPr/>
          <a:lstStyle/>
          <a:p>
            <a:endParaRPr lang="en-US" dirty="0"/>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6243638" y="1606538"/>
            <a:ext cx="5271466" cy="2522550"/>
          </a:xfrm>
        </p:spPr>
        <p:txBody>
          <a:bodyPr/>
          <a:lstStyle/>
          <a:p>
            <a:endParaRPr lang="en-US" dirty="0"/>
          </a:p>
        </p:txBody>
      </p:sp>
      <p:sp>
        <p:nvSpPr>
          <p:cNvPr id="15" name="Text Placeholder 2">
            <a:extLst>
              <a:ext uri="{FF2B5EF4-FFF2-40B4-BE49-F238E27FC236}">
                <a16:creationId xmlns:a16="http://schemas.microsoft.com/office/drawing/2014/main" id="{FBD7B9AD-945C-F149-B2DA-39EC98B68E99}"/>
              </a:ext>
            </a:extLst>
          </p:cNvPr>
          <p:cNvSpPr>
            <a:spLocks noGrp="1"/>
          </p:cNvSpPr>
          <p:nvPr>
            <p:ph type="body" idx="1" hasCustomPrompt="1"/>
          </p:nvPr>
        </p:nvSpPr>
        <p:spPr>
          <a:xfrm>
            <a:off x="542925" y="4307350"/>
            <a:ext cx="5430838"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Content Placeholder 2">
            <a:extLst>
              <a:ext uri="{FF2B5EF4-FFF2-40B4-BE49-F238E27FC236}">
                <a16:creationId xmlns:a16="http://schemas.microsoft.com/office/drawing/2014/main" id="{C47D4007-27E8-6B41-B124-3799DE9D3414}"/>
              </a:ext>
            </a:extLst>
          </p:cNvPr>
          <p:cNvSpPr>
            <a:spLocks noGrp="1"/>
          </p:cNvSpPr>
          <p:nvPr>
            <p:ph idx="15"/>
          </p:nvPr>
        </p:nvSpPr>
        <p:spPr>
          <a:xfrm>
            <a:off x="538161" y="4601668"/>
            <a:ext cx="5405440" cy="1528678"/>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2">
            <a:extLst>
              <a:ext uri="{FF2B5EF4-FFF2-40B4-BE49-F238E27FC236}">
                <a16:creationId xmlns:a16="http://schemas.microsoft.com/office/drawing/2014/main" id="{BE58BC4C-2568-1D44-AC5F-BB2715C9AD23}"/>
              </a:ext>
            </a:extLst>
          </p:cNvPr>
          <p:cNvSpPr>
            <a:spLocks noGrp="1"/>
          </p:cNvSpPr>
          <p:nvPr>
            <p:ph type="body" idx="16" hasCustomPrompt="1"/>
          </p:nvPr>
        </p:nvSpPr>
        <p:spPr>
          <a:xfrm>
            <a:off x="6247039" y="4307350"/>
            <a:ext cx="526806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8" name="Content Placeholder 2">
            <a:extLst>
              <a:ext uri="{FF2B5EF4-FFF2-40B4-BE49-F238E27FC236}">
                <a16:creationId xmlns:a16="http://schemas.microsoft.com/office/drawing/2014/main" id="{3961F923-F71F-6342-AF54-96059A451659}"/>
              </a:ext>
            </a:extLst>
          </p:cNvPr>
          <p:cNvSpPr>
            <a:spLocks noGrp="1"/>
          </p:cNvSpPr>
          <p:nvPr>
            <p:ph idx="17"/>
          </p:nvPr>
        </p:nvSpPr>
        <p:spPr>
          <a:xfrm>
            <a:off x="6242275" y="4601668"/>
            <a:ext cx="5246813" cy="1528678"/>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2" name="Straight Connector 21">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dirty="0"/>
          </a:p>
        </p:txBody>
      </p:sp>
    </p:spTree>
    <p:extLst>
      <p:ext uri="{BB962C8B-B14F-4D97-AF65-F5344CB8AC3E}">
        <p14:creationId xmlns:p14="http://schemas.microsoft.com/office/powerpoint/2010/main" val="3777872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Large Three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3495675" cy="2522550"/>
          </a:xfrm>
        </p:spPr>
        <p:txBody>
          <a:bodyPr/>
          <a:lstStyle/>
          <a:p>
            <a:endParaRPr lang="en-US" dirty="0"/>
          </a:p>
        </p:txBody>
      </p:sp>
      <p:sp>
        <p:nvSpPr>
          <p:cNvPr id="15" name="Picture Placeholder 6">
            <a:extLst>
              <a:ext uri="{FF2B5EF4-FFF2-40B4-BE49-F238E27FC236}">
                <a16:creationId xmlns:a16="http://schemas.microsoft.com/office/drawing/2014/main" id="{F5A1D93D-18EA-B646-9C69-64B68DA74652}"/>
              </a:ext>
            </a:extLst>
          </p:cNvPr>
          <p:cNvSpPr>
            <a:spLocks noGrp="1"/>
          </p:cNvSpPr>
          <p:nvPr>
            <p:ph type="pic" sz="quarter" idx="20"/>
          </p:nvPr>
        </p:nvSpPr>
        <p:spPr>
          <a:xfrm>
            <a:off x="4343400" y="1606538"/>
            <a:ext cx="3495675" cy="2522550"/>
          </a:xfrm>
        </p:spPr>
        <p:txBody>
          <a:bodyPr/>
          <a:lstStyle/>
          <a:p>
            <a:endParaRPr lang="en-US" dirty="0"/>
          </a:p>
        </p:txBody>
      </p:sp>
      <p:sp>
        <p:nvSpPr>
          <p:cNvPr id="18" name="Picture Placeholder 6">
            <a:extLst>
              <a:ext uri="{FF2B5EF4-FFF2-40B4-BE49-F238E27FC236}">
                <a16:creationId xmlns:a16="http://schemas.microsoft.com/office/drawing/2014/main" id="{B818FFBC-FCFC-9842-8A48-4D05E54A6C5A}"/>
              </a:ext>
            </a:extLst>
          </p:cNvPr>
          <p:cNvSpPr>
            <a:spLocks noGrp="1"/>
          </p:cNvSpPr>
          <p:nvPr>
            <p:ph type="pic" sz="quarter" idx="23"/>
          </p:nvPr>
        </p:nvSpPr>
        <p:spPr>
          <a:xfrm>
            <a:off x="8129589" y="1606538"/>
            <a:ext cx="3385516" cy="2522550"/>
          </a:xfrm>
        </p:spPr>
        <p:txBody>
          <a:bodyPr/>
          <a:lstStyle/>
          <a:p>
            <a:endParaRPr lang="en-US" dirty="0"/>
          </a:p>
        </p:txBody>
      </p:sp>
      <p:sp>
        <p:nvSpPr>
          <p:cNvPr id="16" name="Text Placeholder 2">
            <a:extLst>
              <a:ext uri="{FF2B5EF4-FFF2-40B4-BE49-F238E27FC236}">
                <a16:creationId xmlns:a16="http://schemas.microsoft.com/office/drawing/2014/main" id="{B12EB366-A3C6-464A-BD08-014B0A3C9D0D}"/>
              </a:ext>
            </a:extLst>
          </p:cNvPr>
          <p:cNvSpPr>
            <a:spLocks noGrp="1"/>
          </p:cNvSpPr>
          <p:nvPr>
            <p:ph type="body" idx="1" hasCustomPrompt="1"/>
          </p:nvPr>
        </p:nvSpPr>
        <p:spPr>
          <a:xfrm>
            <a:off x="542925" y="4307350"/>
            <a:ext cx="351688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Content Placeholder 2">
            <a:extLst>
              <a:ext uri="{FF2B5EF4-FFF2-40B4-BE49-F238E27FC236}">
                <a16:creationId xmlns:a16="http://schemas.microsoft.com/office/drawing/2014/main" id="{0F62171F-0172-564D-A50B-45829D68B82F}"/>
              </a:ext>
            </a:extLst>
          </p:cNvPr>
          <p:cNvSpPr>
            <a:spLocks noGrp="1"/>
          </p:cNvSpPr>
          <p:nvPr>
            <p:ph idx="15"/>
          </p:nvPr>
        </p:nvSpPr>
        <p:spPr>
          <a:xfrm>
            <a:off x="538161" y="4601668"/>
            <a:ext cx="3500439"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2">
            <a:extLst>
              <a:ext uri="{FF2B5EF4-FFF2-40B4-BE49-F238E27FC236}">
                <a16:creationId xmlns:a16="http://schemas.microsoft.com/office/drawing/2014/main" id="{599FE3A4-484C-7240-9A03-C0D58B29988D}"/>
              </a:ext>
            </a:extLst>
          </p:cNvPr>
          <p:cNvSpPr>
            <a:spLocks noGrp="1"/>
          </p:cNvSpPr>
          <p:nvPr>
            <p:ph type="body" idx="24" hasCustomPrompt="1"/>
          </p:nvPr>
        </p:nvSpPr>
        <p:spPr>
          <a:xfrm>
            <a:off x="4342039" y="4307350"/>
            <a:ext cx="351688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1" name="Content Placeholder 2">
            <a:extLst>
              <a:ext uri="{FF2B5EF4-FFF2-40B4-BE49-F238E27FC236}">
                <a16:creationId xmlns:a16="http://schemas.microsoft.com/office/drawing/2014/main" id="{430028FF-B82F-EC4C-999B-C024355F8F2F}"/>
              </a:ext>
            </a:extLst>
          </p:cNvPr>
          <p:cNvSpPr>
            <a:spLocks noGrp="1"/>
          </p:cNvSpPr>
          <p:nvPr>
            <p:ph idx="25"/>
          </p:nvPr>
        </p:nvSpPr>
        <p:spPr>
          <a:xfrm>
            <a:off x="4337275" y="4601668"/>
            <a:ext cx="3500439"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2">
            <a:extLst>
              <a:ext uri="{FF2B5EF4-FFF2-40B4-BE49-F238E27FC236}">
                <a16:creationId xmlns:a16="http://schemas.microsoft.com/office/drawing/2014/main" id="{30311FA8-9690-B047-B085-60DB7E39A20E}"/>
              </a:ext>
            </a:extLst>
          </p:cNvPr>
          <p:cNvSpPr>
            <a:spLocks noGrp="1"/>
          </p:cNvSpPr>
          <p:nvPr>
            <p:ph type="body" idx="26" hasCustomPrompt="1"/>
          </p:nvPr>
        </p:nvSpPr>
        <p:spPr>
          <a:xfrm>
            <a:off x="8141153" y="4307350"/>
            <a:ext cx="337395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3" name="Content Placeholder 2">
            <a:extLst>
              <a:ext uri="{FF2B5EF4-FFF2-40B4-BE49-F238E27FC236}">
                <a16:creationId xmlns:a16="http://schemas.microsoft.com/office/drawing/2014/main" id="{319F1970-3114-824F-93E4-D6E3FA50D6C5}"/>
              </a:ext>
            </a:extLst>
          </p:cNvPr>
          <p:cNvSpPr>
            <a:spLocks noGrp="1"/>
          </p:cNvSpPr>
          <p:nvPr>
            <p:ph idx="27"/>
          </p:nvPr>
        </p:nvSpPr>
        <p:spPr>
          <a:xfrm>
            <a:off x="8136389" y="4601668"/>
            <a:ext cx="33787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9" name="Straight Connector 28">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dirty="0"/>
          </a:p>
        </p:txBody>
      </p:sp>
    </p:spTree>
    <p:extLst>
      <p:ext uri="{BB962C8B-B14F-4D97-AF65-F5344CB8AC3E}">
        <p14:creationId xmlns:p14="http://schemas.microsoft.com/office/powerpoint/2010/main" val="375503841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Large Four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6" y="1606538"/>
            <a:ext cx="2571750" cy="2522550"/>
          </a:xfrm>
        </p:spPr>
        <p:txBody>
          <a:bodyPr/>
          <a:lstStyle/>
          <a:p>
            <a:endParaRPr lang="en-US" dirty="0"/>
          </a:p>
        </p:txBody>
      </p:sp>
      <p:sp>
        <p:nvSpPr>
          <p:cNvPr id="21" name="Picture Placeholder 6">
            <a:extLst>
              <a:ext uri="{FF2B5EF4-FFF2-40B4-BE49-F238E27FC236}">
                <a16:creationId xmlns:a16="http://schemas.microsoft.com/office/drawing/2014/main" id="{F954EBDC-0C0D-8C42-BD84-62A045BA7F66}"/>
              </a:ext>
            </a:extLst>
          </p:cNvPr>
          <p:cNvSpPr>
            <a:spLocks noGrp="1"/>
          </p:cNvSpPr>
          <p:nvPr>
            <p:ph type="pic" sz="quarter" idx="20"/>
          </p:nvPr>
        </p:nvSpPr>
        <p:spPr>
          <a:xfrm>
            <a:off x="3400426" y="1606538"/>
            <a:ext cx="2571750" cy="2522550"/>
          </a:xfrm>
        </p:spPr>
        <p:txBody>
          <a:bodyPr/>
          <a:lstStyle/>
          <a:p>
            <a:endParaRPr lang="en-US" dirty="0"/>
          </a:p>
        </p:txBody>
      </p:sp>
      <p:sp>
        <p:nvSpPr>
          <p:cNvPr id="24" name="Picture Placeholder 6">
            <a:extLst>
              <a:ext uri="{FF2B5EF4-FFF2-40B4-BE49-F238E27FC236}">
                <a16:creationId xmlns:a16="http://schemas.microsoft.com/office/drawing/2014/main" id="{0D95A988-ADA4-2846-979A-FD44F1A4FBEB}"/>
              </a:ext>
            </a:extLst>
          </p:cNvPr>
          <p:cNvSpPr>
            <a:spLocks noGrp="1"/>
          </p:cNvSpPr>
          <p:nvPr>
            <p:ph type="pic" sz="quarter" idx="23"/>
          </p:nvPr>
        </p:nvSpPr>
        <p:spPr>
          <a:xfrm>
            <a:off x="6243639" y="1606538"/>
            <a:ext cx="2571750" cy="2522550"/>
          </a:xfrm>
        </p:spPr>
        <p:txBody>
          <a:bodyPr/>
          <a:lstStyle/>
          <a:p>
            <a:endParaRPr lang="en-US" dirty="0"/>
          </a:p>
        </p:txBody>
      </p:sp>
      <p:sp>
        <p:nvSpPr>
          <p:cNvPr id="27" name="Picture Placeholder 6">
            <a:extLst>
              <a:ext uri="{FF2B5EF4-FFF2-40B4-BE49-F238E27FC236}">
                <a16:creationId xmlns:a16="http://schemas.microsoft.com/office/drawing/2014/main" id="{6839EE6C-2C09-9949-AA2C-88119F234581}"/>
              </a:ext>
            </a:extLst>
          </p:cNvPr>
          <p:cNvSpPr>
            <a:spLocks noGrp="1"/>
          </p:cNvSpPr>
          <p:nvPr>
            <p:ph type="pic" sz="quarter" idx="26"/>
          </p:nvPr>
        </p:nvSpPr>
        <p:spPr>
          <a:xfrm>
            <a:off x="9058276" y="1606538"/>
            <a:ext cx="2459757" cy="2522550"/>
          </a:xfrm>
        </p:spPr>
        <p:txBody>
          <a:bodyPr/>
          <a:lstStyle/>
          <a:p>
            <a:endParaRPr lang="en-US" dirty="0"/>
          </a:p>
        </p:txBody>
      </p:sp>
      <p:sp>
        <p:nvSpPr>
          <p:cNvPr id="18" name="Text Placeholder 2">
            <a:extLst>
              <a:ext uri="{FF2B5EF4-FFF2-40B4-BE49-F238E27FC236}">
                <a16:creationId xmlns:a16="http://schemas.microsoft.com/office/drawing/2014/main" id="{E079E8AD-12D3-6546-968E-72EB672317AA}"/>
              </a:ext>
            </a:extLst>
          </p:cNvPr>
          <p:cNvSpPr>
            <a:spLocks noGrp="1"/>
          </p:cNvSpPr>
          <p:nvPr>
            <p:ph type="body" idx="1" hasCustomPrompt="1"/>
          </p:nvPr>
        </p:nvSpPr>
        <p:spPr>
          <a:xfrm>
            <a:off x="542925"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9" name="Content Placeholder 2">
            <a:extLst>
              <a:ext uri="{FF2B5EF4-FFF2-40B4-BE49-F238E27FC236}">
                <a16:creationId xmlns:a16="http://schemas.microsoft.com/office/drawing/2014/main" id="{A296A8EA-86DB-FC4D-BC77-160A57D989AF}"/>
              </a:ext>
            </a:extLst>
          </p:cNvPr>
          <p:cNvSpPr>
            <a:spLocks noGrp="1"/>
          </p:cNvSpPr>
          <p:nvPr>
            <p:ph idx="15"/>
          </p:nvPr>
        </p:nvSpPr>
        <p:spPr>
          <a:xfrm>
            <a:off x="538161"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2">
            <a:extLst>
              <a:ext uri="{FF2B5EF4-FFF2-40B4-BE49-F238E27FC236}">
                <a16:creationId xmlns:a16="http://schemas.microsoft.com/office/drawing/2014/main" id="{2705B1A4-0935-A54C-982E-3DA340F87D4A}"/>
              </a:ext>
            </a:extLst>
          </p:cNvPr>
          <p:cNvSpPr>
            <a:spLocks noGrp="1"/>
          </p:cNvSpPr>
          <p:nvPr>
            <p:ph type="body" idx="27" hasCustomPrompt="1"/>
          </p:nvPr>
        </p:nvSpPr>
        <p:spPr>
          <a:xfrm>
            <a:off x="3405868"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2" name="Content Placeholder 2">
            <a:extLst>
              <a:ext uri="{FF2B5EF4-FFF2-40B4-BE49-F238E27FC236}">
                <a16:creationId xmlns:a16="http://schemas.microsoft.com/office/drawing/2014/main" id="{CAB80D97-AAE2-2D40-9CC8-0D12B6BEFD34}"/>
              </a:ext>
            </a:extLst>
          </p:cNvPr>
          <p:cNvSpPr>
            <a:spLocks noGrp="1"/>
          </p:cNvSpPr>
          <p:nvPr>
            <p:ph idx="28"/>
          </p:nvPr>
        </p:nvSpPr>
        <p:spPr>
          <a:xfrm>
            <a:off x="3401104"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2">
            <a:extLst>
              <a:ext uri="{FF2B5EF4-FFF2-40B4-BE49-F238E27FC236}">
                <a16:creationId xmlns:a16="http://schemas.microsoft.com/office/drawing/2014/main" id="{C46255BB-B53E-F143-8DCC-368B651E8333}"/>
              </a:ext>
            </a:extLst>
          </p:cNvPr>
          <p:cNvSpPr>
            <a:spLocks noGrp="1"/>
          </p:cNvSpPr>
          <p:nvPr>
            <p:ph type="body" idx="29" hasCustomPrompt="1"/>
          </p:nvPr>
        </p:nvSpPr>
        <p:spPr>
          <a:xfrm>
            <a:off x="6236154" y="4307350"/>
            <a:ext cx="2588621"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5" name="Content Placeholder 2">
            <a:extLst>
              <a:ext uri="{FF2B5EF4-FFF2-40B4-BE49-F238E27FC236}">
                <a16:creationId xmlns:a16="http://schemas.microsoft.com/office/drawing/2014/main" id="{24610589-EA76-8540-99A0-FCF68932BE3C}"/>
              </a:ext>
            </a:extLst>
          </p:cNvPr>
          <p:cNvSpPr>
            <a:spLocks noGrp="1"/>
          </p:cNvSpPr>
          <p:nvPr>
            <p:ph idx="30"/>
          </p:nvPr>
        </p:nvSpPr>
        <p:spPr>
          <a:xfrm>
            <a:off x="6231390" y="4601668"/>
            <a:ext cx="2576515"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2">
            <a:extLst>
              <a:ext uri="{FF2B5EF4-FFF2-40B4-BE49-F238E27FC236}">
                <a16:creationId xmlns:a16="http://schemas.microsoft.com/office/drawing/2014/main" id="{195337D1-2A14-AC46-9E61-C0B6DF09A78E}"/>
              </a:ext>
            </a:extLst>
          </p:cNvPr>
          <p:cNvSpPr>
            <a:spLocks noGrp="1"/>
          </p:cNvSpPr>
          <p:nvPr>
            <p:ph type="body" idx="31" hasCustomPrompt="1"/>
          </p:nvPr>
        </p:nvSpPr>
        <p:spPr>
          <a:xfrm>
            <a:off x="9055554" y="4307350"/>
            <a:ext cx="2475893"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8" name="Content Placeholder 2">
            <a:extLst>
              <a:ext uri="{FF2B5EF4-FFF2-40B4-BE49-F238E27FC236}">
                <a16:creationId xmlns:a16="http://schemas.microsoft.com/office/drawing/2014/main" id="{4F7C987D-CA92-364A-A879-5D136287E479}"/>
              </a:ext>
            </a:extLst>
          </p:cNvPr>
          <p:cNvSpPr>
            <a:spLocks noGrp="1"/>
          </p:cNvSpPr>
          <p:nvPr>
            <p:ph idx="32"/>
          </p:nvPr>
        </p:nvSpPr>
        <p:spPr>
          <a:xfrm>
            <a:off x="9050791" y="4601668"/>
            <a:ext cx="2464314" cy="152867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35" name="Straight Connector 34">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dirty="0"/>
          </a:p>
        </p:txBody>
      </p:sp>
    </p:spTree>
    <p:extLst>
      <p:ext uri="{BB962C8B-B14F-4D97-AF65-F5344CB8AC3E}">
        <p14:creationId xmlns:p14="http://schemas.microsoft.com/office/powerpoint/2010/main" val="409322228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2" name="Straight Connector 11">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dirty="0"/>
          </a:p>
        </p:txBody>
      </p:sp>
    </p:spTree>
    <p:extLst>
      <p:ext uri="{BB962C8B-B14F-4D97-AF65-F5344CB8AC3E}">
        <p14:creationId xmlns:p14="http://schemas.microsoft.com/office/powerpoint/2010/main" val="408333154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00811674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8501" name="think-cell Slide" r:id="rId4" imgW="473" imgH="473" progId="TCLayout.ActiveDocument.1">
                  <p:embed/>
                </p:oleObj>
              </mc:Choice>
              <mc:Fallback>
                <p:oleObj name="think-cell Slide" r:id="rId4" imgW="473" imgH="473"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Picture Placeholder 2"/>
          <p:cNvSpPr>
            <a:spLocks noGrp="1"/>
          </p:cNvSpPr>
          <p:nvPr>
            <p:ph type="pic" sz="quarter" idx="16"/>
          </p:nvPr>
        </p:nvSpPr>
        <p:spPr>
          <a:xfrm>
            <a:off x="0" y="655981"/>
            <a:ext cx="12192000" cy="4776706"/>
          </a:xfrm>
        </p:spPr>
        <p:txBody>
          <a:bodyPr/>
          <a:lstStyle/>
          <a:p>
            <a:endParaRPr lang="en-US" dirty="0"/>
          </a:p>
        </p:txBody>
      </p:sp>
      <p:sp>
        <p:nvSpPr>
          <p:cNvPr id="4" name="Text Placeholder 2">
            <a:extLst>
              <a:ext uri="{FF2B5EF4-FFF2-40B4-BE49-F238E27FC236}">
                <a16:creationId xmlns:a16="http://schemas.microsoft.com/office/drawing/2014/main" id="{6C8741D6-FD00-644A-9F60-65C96E7E86A6}"/>
              </a:ext>
            </a:extLst>
          </p:cNvPr>
          <p:cNvSpPr>
            <a:spLocks noGrp="1"/>
          </p:cNvSpPr>
          <p:nvPr>
            <p:ph type="body" idx="13" hasCustomPrompt="1"/>
          </p:nvPr>
        </p:nvSpPr>
        <p:spPr>
          <a:xfrm>
            <a:off x="451364" y="5592101"/>
            <a:ext cx="5079103" cy="687513"/>
          </a:xfrm>
        </p:spPr>
        <p:txBody>
          <a:bodyPr anchor="t">
            <a:noAutofit/>
          </a:bodyPr>
          <a:lstStyle>
            <a:lvl1pPr marL="0" indent="0">
              <a:lnSpc>
                <a:spcPct val="100000"/>
              </a:lnSpc>
              <a:buNone/>
              <a:defRPr sz="12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5"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dirty="0"/>
          </a:p>
        </p:txBody>
      </p:sp>
    </p:spTree>
    <p:extLst>
      <p:ext uri="{BB962C8B-B14F-4D97-AF65-F5344CB8AC3E}">
        <p14:creationId xmlns:p14="http://schemas.microsoft.com/office/powerpoint/2010/main" val="355374124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with Caption on Left">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0324E0B-F39F-1D43-9422-07A82894B084}"/>
              </a:ext>
            </a:extLst>
          </p:cNvPr>
          <p:cNvSpPr>
            <a:spLocks noGrp="1"/>
          </p:cNvSpPr>
          <p:nvPr>
            <p:ph type="body" sz="half" idx="2"/>
          </p:nvPr>
        </p:nvSpPr>
        <p:spPr>
          <a:xfrm>
            <a:off x="554039" y="1973260"/>
            <a:ext cx="3484562" cy="4141790"/>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0" name="Text Placeholder 2">
            <a:extLst>
              <a:ext uri="{FF2B5EF4-FFF2-40B4-BE49-F238E27FC236}">
                <a16:creationId xmlns:a16="http://schemas.microsoft.com/office/drawing/2014/main" id="{6C8741D6-FD00-644A-9F60-65C96E7E86A6}"/>
              </a:ext>
            </a:extLst>
          </p:cNvPr>
          <p:cNvSpPr>
            <a:spLocks noGrp="1"/>
          </p:cNvSpPr>
          <p:nvPr>
            <p:ph type="body" idx="13" hasCustomPrompt="1"/>
          </p:nvPr>
        </p:nvSpPr>
        <p:spPr>
          <a:xfrm>
            <a:off x="542925" y="1657350"/>
            <a:ext cx="349567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1" name="Content Placeholder 2">
            <a:extLst>
              <a:ext uri="{FF2B5EF4-FFF2-40B4-BE49-F238E27FC236}">
                <a16:creationId xmlns:a16="http://schemas.microsoft.com/office/drawing/2014/main" id="{13EA26D9-6642-A64C-BE94-B9F7CC25EAE9}"/>
              </a:ext>
            </a:extLst>
          </p:cNvPr>
          <p:cNvSpPr>
            <a:spLocks noGrp="1"/>
          </p:cNvSpPr>
          <p:nvPr>
            <p:ph idx="1" hasCustomPrompt="1"/>
          </p:nvPr>
        </p:nvSpPr>
        <p:spPr>
          <a:xfrm>
            <a:off x="4299857" y="1657350"/>
            <a:ext cx="7215247"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7" name="Straight Connector 16">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dirty="0"/>
          </a:p>
        </p:txBody>
      </p:sp>
    </p:spTree>
    <p:extLst>
      <p:ext uri="{BB962C8B-B14F-4D97-AF65-F5344CB8AC3E}">
        <p14:creationId xmlns:p14="http://schemas.microsoft.com/office/powerpoint/2010/main" val="153097254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Wide content with caption on lef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767E1D94-0DDA-C347-B8A1-E074FA2B0923}"/>
              </a:ext>
            </a:extLst>
          </p:cNvPr>
          <p:cNvSpPr>
            <a:spLocks noGrp="1"/>
          </p:cNvSpPr>
          <p:nvPr>
            <p:ph idx="1" hasCustomPrompt="1"/>
          </p:nvPr>
        </p:nvSpPr>
        <p:spPr>
          <a:xfrm>
            <a:off x="3400426" y="1657350"/>
            <a:ext cx="8114678"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0FC81611-5E2D-F944-B5DC-77F0EC084D11}"/>
              </a:ext>
            </a:extLst>
          </p:cNvPr>
          <p:cNvSpPr>
            <a:spLocks noGrp="1"/>
          </p:cNvSpPr>
          <p:nvPr>
            <p:ph type="body" sz="half" idx="2"/>
          </p:nvPr>
        </p:nvSpPr>
        <p:spPr>
          <a:xfrm>
            <a:off x="554039" y="1995032"/>
            <a:ext cx="2646361"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D5697742-5BFD-E94D-9B39-3F15B43192AC}"/>
              </a:ext>
            </a:extLst>
          </p:cNvPr>
          <p:cNvSpPr>
            <a:spLocks noGrp="1"/>
          </p:cNvSpPr>
          <p:nvPr>
            <p:ph type="body" idx="13" hasCustomPrompt="1"/>
          </p:nvPr>
        </p:nvSpPr>
        <p:spPr>
          <a:xfrm>
            <a:off x="542925" y="1657350"/>
            <a:ext cx="2654801"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dirty="0"/>
          </a:p>
        </p:txBody>
      </p:sp>
    </p:spTree>
    <p:extLst>
      <p:ext uri="{BB962C8B-B14F-4D97-AF65-F5344CB8AC3E}">
        <p14:creationId xmlns:p14="http://schemas.microsoft.com/office/powerpoint/2010/main" val="28267468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mall Two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5400676" cy="1085850"/>
          </a:xfrm>
        </p:spPr>
        <p:txBody>
          <a:bodyPr/>
          <a:lstStyle/>
          <a:p>
            <a:endParaRPr lang="en-US" dirty="0"/>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6243638" y="1606538"/>
            <a:ext cx="5271466" cy="1085850"/>
          </a:xfrm>
        </p:spPr>
        <p:txBody>
          <a:bodyPr/>
          <a:lstStyle/>
          <a:p>
            <a:endParaRPr lang="en-US" dirty="0"/>
          </a:p>
        </p:txBody>
      </p:sp>
      <p:sp>
        <p:nvSpPr>
          <p:cNvPr id="15" name="Text Placeholder 2">
            <a:extLst>
              <a:ext uri="{FF2B5EF4-FFF2-40B4-BE49-F238E27FC236}">
                <a16:creationId xmlns:a16="http://schemas.microsoft.com/office/drawing/2014/main" id="{CBBDF55F-90F0-1C41-908C-56A922379254}"/>
              </a:ext>
            </a:extLst>
          </p:cNvPr>
          <p:cNvSpPr>
            <a:spLocks noGrp="1"/>
          </p:cNvSpPr>
          <p:nvPr>
            <p:ph type="body" idx="1" hasCustomPrompt="1"/>
          </p:nvPr>
        </p:nvSpPr>
        <p:spPr>
          <a:xfrm>
            <a:off x="542925" y="2878599"/>
            <a:ext cx="5430838"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Text Placeholder 4">
            <a:extLst>
              <a:ext uri="{FF2B5EF4-FFF2-40B4-BE49-F238E27FC236}">
                <a16:creationId xmlns:a16="http://schemas.microsoft.com/office/drawing/2014/main" id="{2EA49D96-8068-0E46-8E04-581AD2DEEBF8}"/>
              </a:ext>
            </a:extLst>
          </p:cNvPr>
          <p:cNvSpPr>
            <a:spLocks noGrp="1"/>
          </p:cNvSpPr>
          <p:nvPr>
            <p:ph type="body" sz="quarter" idx="3" hasCustomPrompt="1"/>
          </p:nvPr>
        </p:nvSpPr>
        <p:spPr>
          <a:xfrm>
            <a:off x="6229352" y="2878599"/>
            <a:ext cx="5285752"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Content Placeholder 2">
            <a:extLst>
              <a:ext uri="{FF2B5EF4-FFF2-40B4-BE49-F238E27FC236}">
                <a16:creationId xmlns:a16="http://schemas.microsoft.com/office/drawing/2014/main" id="{37DEAE7C-B91C-3A45-9797-1CA40EEE86FC}"/>
              </a:ext>
            </a:extLst>
          </p:cNvPr>
          <p:cNvSpPr>
            <a:spLocks noGrp="1"/>
          </p:cNvSpPr>
          <p:nvPr>
            <p:ph idx="15"/>
          </p:nvPr>
        </p:nvSpPr>
        <p:spPr>
          <a:xfrm>
            <a:off x="538161" y="3194688"/>
            <a:ext cx="5405440"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a:extLst>
              <a:ext uri="{FF2B5EF4-FFF2-40B4-BE49-F238E27FC236}">
                <a16:creationId xmlns:a16="http://schemas.microsoft.com/office/drawing/2014/main" id="{ACBF5F4D-C8DF-6B40-9757-7862B3F3D013}"/>
              </a:ext>
            </a:extLst>
          </p:cNvPr>
          <p:cNvSpPr>
            <a:spLocks noGrp="1"/>
          </p:cNvSpPr>
          <p:nvPr>
            <p:ph idx="16"/>
          </p:nvPr>
        </p:nvSpPr>
        <p:spPr>
          <a:xfrm>
            <a:off x="6226267" y="3194688"/>
            <a:ext cx="5288837"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3" name="Straight Connector 22">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dirty="0"/>
          </a:p>
        </p:txBody>
      </p:sp>
    </p:spTree>
    <p:extLst>
      <p:ext uri="{BB962C8B-B14F-4D97-AF65-F5344CB8AC3E}">
        <p14:creationId xmlns:p14="http://schemas.microsoft.com/office/powerpoint/2010/main" val="266844573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Narrow content with wide caption on left">
    <p:bg>
      <p:bgPr>
        <a:solidFill>
          <a:schemeClr val="bg1"/>
        </a:solidFill>
        <a:effectLst/>
      </p:bgPr>
    </p:bg>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07D81E4E-2C89-5449-A7CA-1170F511CF01}"/>
              </a:ext>
            </a:extLst>
          </p:cNvPr>
          <p:cNvSpPr>
            <a:spLocks noGrp="1"/>
          </p:cNvSpPr>
          <p:nvPr>
            <p:ph idx="1" hasCustomPrompt="1"/>
          </p:nvPr>
        </p:nvSpPr>
        <p:spPr>
          <a:xfrm>
            <a:off x="7172324" y="1657350"/>
            <a:ext cx="4342780"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3">
            <a:extLst>
              <a:ext uri="{FF2B5EF4-FFF2-40B4-BE49-F238E27FC236}">
                <a16:creationId xmlns:a16="http://schemas.microsoft.com/office/drawing/2014/main" id="{7222704C-5B0D-8243-A65D-0547A2F09055}"/>
              </a:ext>
            </a:extLst>
          </p:cNvPr>
          <p:cNvSpPr>
            <a:spLocks noGrp="1"/>
          </p:cNvSpPr>
          <p:nvPr>
            <p:ph type="body" sz="half" idx="14"/>
          </p:nvPr>
        </p:nvSpPr>
        <p:spPr>
          <a:xfrm>
            <a:off x="553625" y="1995032"/>
            <a:ext cx="4437061"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5" name="Text Placeholder 2">
            <a:extLst>
              <a:ext uri="{FF2B5EF4-FFF2-40B4-BE49-F238E27FC236}">
                <a16:creationId xmlns:a16="http://schemas.microsoft.com/office/drawing/2014/main" id="{52F83407-BFB3-F64E-B383-6B15D587BC06}"/>
              </a:ext>
            </a:extLst>
          </p:cNvPr>
          <p:cNvSpPr>
            <a:spLocks noGrp="1"/>
          </p:cNvSpPr>
          <p:nvPr>
            <p:ph type="body" idx="15" hasCustomPrompt="1"/>
          </p:nvPr>
        </p:nvSpPr>
        <p:spPr>
          <a:xfrm>
            <a:off x="542511" y="1657350"/>
            <a:ext cx="4451212"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dirty="0"/>
          </a:p>
        </p:txBody>
      </p:sp>
    </p:spTree>
    <p:extLst>
      <p:ext uri="{BB962C8B-B14F-4D97-AF65-F5344CB8AC3E}">
        <p14:creationId xmlns:p14="http://schemas.microsoft.com/office/powerpoint/2010/main" val="42643576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ntent with Caption on Right">
    <p:bg>
      <p:bgPr>
        <a:solidFill>
          <a:schemeClr val="bg1"/>
        </a:solidFill>
        <a:effectLst/>
      </p:bgPr>
    </p:bg>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4C1560E6-0616-1E46-BCD0-77413CEC3322}"/>
              </a:ext>
            </a:extLst>
          </p:cNvPr>
          <p:cNvSpPr>
            <a:spLocks noGrp="1"/>
          </p:cNvSpPr>
          <p:nvPr>
            <p:ph type="body" sz="half" idx="2"/>
          </p:nvPr>
        </p:nvSpPr>
        <p:spPr>
          <a:xfrm>
            <a:off x="8164514" y="1995032"/>
            <a:ext cx="3350590"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1" name="Text Placeholder 2">
            <a:extLst>
              <a:ext uri="{FF2B5EF4-FFF2-40B4-BE49-F238E27FC236}">
                <a16:creationId xmlns:a16="http://schemas.microsoft.com/office/drawing/2014/main" id="{3099CEF0-FDAD-0348-826B-EDF0A6A44E9A}"/>
              </a:ext>
            </a:extLst>
          </p:cNvPr>
          <p:cNvSpPr>
            <a:spLocks noGrp="1"/>
          </p:cNvSpPr>
          <p:nvPr>
            <p:ph type="body" idx="13" hasCustomPrompt="1"/>
          </p:nvPr>
        </p:nvSpPr>
        <p:spPr>
          <a:xfrm>
            <a:off x="8153401" y="1657350"/>
            <a:ext cx="3361276"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2" name="Content Placeholder 2">
            <a:extLst>
              <a:ext uri="{FF2B5EF4-FFF2-40B4-BE49-F238E27FC236}">
                <a16:creationId xmlns:a16="http://schemas.microsoft.com/office/drawing/2014/main" id="{575CC65B-0B09-0840-85B2-DC45DA3AEBBB}"/>
              </a:ext>
            </a:extLst>
          </p:cNvPr>
          <p:cNvSpPr>
            <a:spLocks noGrp="1"/>
          </p:cNvSpPr>
          <p:nvPr>
            <p:ph idx="1" hasCustomPrompt="1"/>
          </p:nvPr>
        </p:nvSpPr>
        <p:spPr>
          <a:xfrm>
            <a:off x="552450" y="1657350"/>
            <a:ext cx="7344455"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dirty="0"/>
          </a:p>
        </p:txBody>
      </p:sp>
    </p:spTree>
    <p:extLst>
      <p:ext uri="{BB962C8B-B14F-4D97-AF65-F5344CB8AC3E}">
        <p14:creationId xmlns:p14="http://schemas.microsoft.com/office/powerpoint/2010/main" val="205861047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Wide content with caption righ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64FDB926-2E3C-2141-85F9-142126F4F452}"/>
              </a:ext>
            </a:extLst>
          </p:cNvPr>
          <p:cNvSpPr>
            <a:spLocks noGrp="1"/>
          </p:cNvSpPr>
          <p:nvPr>
            <p:ph idx="1" hasCustomPrompt="1"/>
          </p:nvPr>
        </p:nvSpPr>
        <p:spPr>
          <a:xfrm>
            <a:off x="538161" y="1657350"/>
            <a:ext cx="8243886"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33708FE2-7BD9-6741-AC35-E6D6340664EA}"/>
              </a:ext>
            </a:extLst>
          </p:cNvPr>
          <p:cNvSpPr>
            <a:spLocks noGrp="1"/>
          </p:cNvSpPr>
          <p:nvPr>
            <p:ph type="body" sz="half" idx="2"/>
          </p:nvPr>
        </p:nvSpPr>
        <p:spPr>
          <a:xfrm>
            <a:off x="9000625" y="1995032"/>
            <a:ext cx="2514479"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C689E29B-5E72-1B47-AC15-183EF5464EE2}"/>
              </a:ext>
            </a:extLst>
          </p:cNvPr>
          <p:cNvSpPr>
            <a:spLocks noGrp="1"/>
          </p:cNvSpPr>
          <p:nvPr>
            <p:ph type="body" idx="13" hasCustomPrompt="1"/>
          </p:nvPr>
        </p:nvSpPr>
        <p:spPr>
          <a:xfrm>
            <a:off x="8989512" y="1657350"/>
            <a:ext cx="2522498"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dirty="0"/>
          </a:p>
        </p:txBody>
      </p:sp>
    </p:spTree>
    <p:extLst>
      <p:ext uri="{BB962C8B-B14F-4D97-AF65-F5344CB8AC3E}">
        <p14:creationId xmlns:p14="http://schemas.microsoft.com/office/powerpoint/2010/main" val="75759408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Narrow content with wide caption right">
    <p:bg>
      <p:bgPr>
        <a:solidFill>
          <a:schemeClr val="bg1"/>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942D8366-3A72-774E-9DAF-409CBEB5B74A}"/>
              </a:ext>
            </a:extLst>
          </p:cNvPr>
          <p:cNvSpPr>
            <a:spLocks noGrp="1"/>
          </p:cNvSpPr>
          <p:nvPr>
            <p:ph idx="1" hasCustomPrompt="1"/>
          </p:nvPr>
        </p:nvSpPr>
        <p:spPr>
          <a:xfrm>
            <a:off x="552450" y="1657350"/>
            <a:ext cx="4471988"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AF0A41A3-ADCC-F94C-98D5-4A734296F14B}"/>
              </a:ext>
            </a:extLst>
          </p:cNvPr>
          <p:cNvSpPr>
            <a:spLocks noGrp="1"/>
          </p:cNvSpPr>
          <p:nvPr>
            <p:ph type="body" sz="half" idx="14"/>
          </p:nvPr>
        </p:nvSpPr>
        <p:spPr>
          <a:xfrm>
            <a:off x="7172325" y="1995032"/>
            <a:ext cx="4342779"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3AF3FA9F-C428-6549-9B6A-202E0FD79372}"/>
              </a:ext>
            </a:extLst>
          </p:cNvPr>
          <p:cNvSpPr>
            <a:spLocks noGrp="1"/>
          </p:cNvSpPr>
          <p:nvPr>
            <p:ph type="body" idx="15" hasCustomPrompt="1"/>
          </p:nvPr>
        </p:nvSpPr>
        <p:spPr>
          <a:xfrm>
            <a:off x="7167219" y="1657350"/>
            <a:ext cx="4356629"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dirty="0"/>
          </a:p>
        </p:txBody>
      </p:sp>
    </p:spTree>
    <p:extLst>
      <p:ext uri="{BB962C8B-B14F-4D97-AF65-F5344CB8AC3E}">
        <p14:creationId xmlns:p14="http://schemas.microsoft.com/office/powerpoint/2010/main" val="414801800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Picture with Caption on lef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415945194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9525" name="think-cell Slide" r:id="rId4" imgW="473" imgH="473" progId="TCLayout.ActiveDocument.1">
                  <p:embed/>
                </p:oleObj>
              </mc:Choice>
              <mc:Fallback>
                <p:oleObj name="think-cell Slide" r:id="rId4" imgW="473" imgH="473"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Picture Placeholder 2">
            <a:extLst>
              <a:ext uri="{FF2B5EF4-FFF2-40B4-BE49-F238E27FC236}">
                <a16:creationId xmlns:a16="http://schemas.microsoft.com/office/drawing/2014/main" id="{E3C6896E-0613-DC41-9582-A7BB6D35DF20}"/>
              </a:ext>
            </a:extLst>
          </p:cNvPr>
          <p:cNvSpPr>
            <a:spLocks noGrp="1"/>
          </p:cNvSpPr>
          <p:nvPr>
            <p:ph type="pic" idx="1"/>
          </p:nvPr>
        </p:nvSpPr>
        <p:spPr>
          <a:xfrm>
            <a:off x="4354513" y="1714499"/>
            <a:ext cx="7160592" cy="440055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1" name="Text Placeholder 3">
            <a:extLst>
              <a:ext uri="{FF2B5EF4-FFF2-40B4-BE49-F238E27FC236}">
                <a16:creationId xmlns:a16="http://schemas.microsoft.com/office/drawing/2014/main" id="{ED880A99-4201-3847-86F3-D77C5C2DBFFC}"/>
              </a:ext>
            </a:extLst>
          </p:cNvPr>
          <p:cNvSpPr>
            <a:spLocks noGrp="1"/>
          </p:cNvSpPr>
          <p:nvPr>
            <p:ph type="body" sz="half" idx="2"/>
          </p:nvPr>
        </p:nvSpPr>
        <p:spPr>
          <a:xfrm>
            <a:off x="554039" y="1995032"/>
            <a:ext cx="3484562"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20879568-7B89-6144-98EF-9A5090B5958B}"/>
              </a:ext>
            </a:extLst>
          </p:cNvPr>
          <p:cNvSpPr>
            <a:spLocks noGrp="1"/>
          </p:cNvSpPr>
          <p:nvPr>
            <p:ph type="body" idx="13" hasCustomPrompt="1"/>
          </p:nvPr>
        </p:nvSpPr>
        <p:spPr>
          <a:xfrm>
            <a:off x="542925" y="1657350"/>
            <a:ext cx="349567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dirty="0"/>
          </a:p>
        </p:txBody>
      </p:sp>
    </p:spTree>
    <p:extLst>
      <p:ext uri="{BB962C8B-B14F-4D97-AF65-F5344CB8AC3E}">
        <p14:creationId xmlns:p14="http://schemas.microsoft.com/office/powerpoint/2010/main" val="360889039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Picture with Caption on lef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3C6896E-0613-DC41-9582-A7BB6D35DF20}"/>
              </a:ext>
            </a:extLst>
          </p:cNvPr>
          <p:cNvSpPr>
            <a:spLocks noGrp="1"/>
          </p:cNvSpPr>
          <p:nvPr>
            <p:ph type="pic" idx="1"/>
          </p:nvPr>
        </p:nvSpPr>
        <p:spPr>
          <a:xfrm>
            <a:off x="552450" y="1714499"/>
            <a:ext cx="7289799" cy="44158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10" name="Straight Connector 9">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3">
            <a:extLst>
              <a:ext uri="{FF2B5EF4-FFF2-40B4-BE49-F238E27FC236}">
                <a16:creationId xmlns:a16="http://schemas.microsoft.com/office/drawing/2014/main" id="{73D605E1-0CFB-CE42-AD97-57E1B5B41B72}"/>
              </a:ext>
            </a:extLst>
          </p:cNvPr>
          <p:cNvSpPr>
            <a:spLocks noGrp="1"/>
          </p:cNvSpPr>
          <p:nvPr>
            <p:ph type="body" sz="half" idx="2"/>
          </p:nvPr>
        </p:nvSpPr>
        <p:spPr>
          <a:xfrm>
            <a:off x="8159750" y="1995032"/>
            <a:ext cx="3355354" cy="4120018"/>
          </a:xfrm>
        </p:spPr>
        <p:txBody>
          <a:bodyPr>
            <a:normAutofit/>
          </a:bodyPr>
          <a:lstStyle>
            <a:lvl1pPr marL="0" indent="0">
              <a:lnSpc>
                <a:spcPts val="1900"/>
              </a:lnSpc>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Text Placeholder 2">
            <a:extLst>
              <a:ext uri="{FF2B5EF4-FFF2-40B4-BE49-F238E27FC236}">
                <a16:creationId xmlns:a16="http://schemas.microsoft.com/office/drawing/2014/main" id="{E44D688F-F5DF-2843-BB18-D4261CED213D}"/>
              </a:ext>
            </a:extLst>
          </p:cNvPr>
          <p:cNvSpPr>
            <a:spLocks noGrp="1"/>
          </p:cNvSpPr>
          <p:nvPr>
            <p:ph type="body" idx="13" hasCustomPrompt="1"/>
          </p:nvPr>
        </p:nvSpPr>
        <p:spPr>
          <a:xfrm>
            <a:off x="8148636" y="1657350"/>
            <a:ext cx="3366055" cy="277809"/>
          </a:xfrm>
        </p:spPr>
        <p:txBody>
          <a:bodyPr anchor="t">
            <a:no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7"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dirty="0"/>
          </a:p>
        </p:txBody>
      </p:sp>
    </p:spTree>
    <p:extLst>
      <p:ext uri="{BB962C8B-B14F-4D97-AF65-F5344CB8AC3E}">
        <p14:creationId xmlns:p14="http://schemas.microsoft.com/office/powerpoint/2010/main" val="35124009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4417" y="2276872"/>
            <a:ext cx="10363200" cy="3687366"/>
          </a:xfrm>
        </p:spPr>
        <p:txBody>
          <a:bodyP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
          <p:cNvSpPr>
            <a:spLocks noGrp="1" noChangeArrowheads="1"/>
          </p:cNvSpPr>
          <p:nvPr>
            <p:ph type="sldNum" sz="quarter" idx="10"/>
          </p:nvPr>
        </p:nvSpPr>
        <p:spPr>
          <a:xfrm>
            <a:off x="11474451" y="5661026"/>
            <a:ext cx="478367" cy="288925"/>
          </a:xfrm>
          <a:prstGeom prst="rect">
            <a:avLst/>
          </a:prstGeom>
          <a:ln/>
        </p:spPr>
        <p:txBody>
          <a:bodyPr/>
          <a:lstStyle>
            <a:lvl1pPr>
              <a:defRPr/>
            </a:lvl1pPr>
          </a:lstStyle>
          <a:p>
            <a:pPr>
              <a:defRPr/>
            </a:pPr>
            <a:fld id="{AA355639-237A-43CE-A362-EAB3AF430A84}" type="slidenum">
              <a:rPr lang="en-US" altLang="en-US"/>
              <a:pPr>
                <a:defRPr/>
              </a:pPr>
              <a:t>‹#›</a:t>
            </a:fld>
            <a:endParaRPr lang="en-US" altLang="en-US"/>
          </a:p>
        </p:txBody>
      </p:sp>
    </p:spTree>
    <p:extLst>
      <p:ext uri="{BB962C8B-B14F-4D97-AF65-F5344CB8AC3E}">
        <p14:creationId xmlns:p14="http://schemas.microsoft.com/office/powerpoint/2010/main" val="28349548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 1 column" userDrawn="1">
  <p:cSld name="Title + 1 column">
    <p:spTree>
      <p:nvGrpSpPr>
        <p:cNvPr id="1" name="Shape 23"/>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549127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Title &amp; subtitle">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548320" y="1013551"/>
            <a:ext cx="11100755" cy="510449"/>
          </a:xfrm>
          <a:prstGeom prst="rect">
            <a:avLst/>
          </a:prstGeom>
        </p:spPr>
        <p:txBody>
          <a:bodyPr lIns="0" tIns="0" rIns="0" bIns="0">
            <a:noAutofit/>
          </a:bodyPr>
          <a:lstStyle>
            <a:lvl1pPr marL="0" indent="0">
              <a:lnSpc>
                <a:spcPct val="100000"/>
              </a:lnSpc>
              <a:spcBef>
                <a:spcPts val="600"/>
              </a:spcBef>
              <a:buNone/>
              <a:defRPr sz="1600" b="0">
                <a:solidFill>
                  <a:srgbClr val="575757"/>
                </a:solidFill>
                <a:latin typeface="+mn-lt"/>
              </a:defRPr>
            </a:lvl1pPr>
          </a:lstStyle>
          <a:p>
            <a:pPr lvl="0"/>
            <a:r>
              <a:rPr lang="en-CA" noProof="0" dirty="0"/>
              <a:t>Click to add subtitle</a:t>
            </a:r>
          </a:p>
        </p:txBody>
      </p:sp>
      <p:sp>
        <p:nvSpPr>
          <p:cNvPr id="11" name="Title Placeholder 1"/>
          <p:cNvSpPr>
            <a:spLocks noGrp="1"/>
          </p:cNvSpPr>
          <p:nvPr>
            <p:ph type="title" hasCustomPrompt="1"/>
          </p:nvPr>
        </p:nvSpPr>
        <p:spPr>
          <a:xfrm>
            <a:off x="548320" y="200025"/>
            <a:ext cx="11100755" cy="698500"/>
          </a:xfrm>
          <a:prstGeom prst="rect">
            <a:avLst/>
          </a:prstGeom>
        </p:spPr>
        <p:txBody>
          <a:bodyPr vert="horz" lIns="0" tIns="0" rIns="0" bIns="0" rtlCol="0" anchor="b" anchorCtr="0">
            <a:noAutofit/>
          </a:bodyPr>
          <a:lstStyle>
            <a:lvl1pPr>
              <a:lnSpc>
                <a:spcPct val="100000"/>
              </a:lnSpc>
              <a:defRPr sz="2200">
                <a:latin typeface="+mj-lt"/>
              </a:defRPr>
            </a:lvl1pPr>
          </a:lstStyle>
          <a:p>
            <a:r>
              <a:rPr lang="en-CA" noProof="0" dirty="0"/>
              <a:t>Click to add title</a:t>
            </a:r>
          </a:p>
        </p:txBody>
      </p:sp>
      <p:cxnSp>
        <p:nvCxnSpPr>
          <p:cNvPr id="3" name="Straight Connector 2"/>
          <p:cNvCxnSpPr/>
          <p:nvPr userDrawn="1"/>
        </p:nvCxnSpPr>
        <p:spPr>
          <a:xfrm>
            <a:off x="548320" y="960800"/>
            <a:ext cx="111007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6277432"/>
      </p:ext>
    </p:extLst>
  </p:cSld>
  <p:clrMapOvr>
    <a:masterClrMapping/>
  </p:clrMapOvr>
  <p:transition>
    <p:fade/>
  </p:transition>
  <p:extLst>
    <p:ext uri="{DCECCB84-F9BA-43D5-87BE-67443E8EF086}">
      <p15:sldGuideLst xmlns:p15="http://schemas.microsoft.com/office/powerpoint/2012/main">
        <p15:guide id="1" orient="horz" pos="3954">
          <p15:clr>
            <a:srgbClr val="FBAE40"/>
          </p15:clr>
        </p15:guide>
        <p15:guide id="2" pos="3840">
          <p15:clr>
            <a:srgbClr val="FBAE40"/>
          </p15:clr>
        </p15:guide>
        <p15:guide id="3" pos="3768">
          <p15:clr>
            <a:srgbClr val="FBAE40"/>
          </p15:clr>
        </p15:guide>
        <p15:guide id="4" pos="3912">
          <p15:clr>
            <a:srgbClr val="FBAE40"/>
          </p15:clr>
        </p15:guide>
        <p15:guide id="5" orient="horz" pos="984">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7684" name="think-cell Slide" r:id="rId4" imgW="473" imgH="473" progId="TCLayout.ActiveDocument.1">
                  <p:embed/>
                </p:oleObj>
              </mc:Choice>
              <mc:Fallback>
                <p:oleObj name="think-cell Slide" r:id="rId4" imgW="473" imgH="473" progId="TCLayout.ActiveDocument.1">
                  <p:embed/>
                  <p:pic>
                    <p:nvPicPr>
                      <p:cNvPr id="4" name="Object 3"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5DBF2B2-6E29-804D-BBC2-9BEE5015365B}"/>
              </a:ext>
            </a:extLst>
          </p:cNvPr>
          <p:cNvSpPr>
            <a:spLocks noGrp="1"/>
          </p:cNvSpPr>
          <p:nvPr>
            <p:ph type="ctrTitle"/>
          </p:nvPr>
        </p:nvSpPr>
        <p:spPr>
          <a:xfrm>
            <a:off x="545306" y="2379518"/>
            <a:ext cx="11101387" cy="1295400"/>
          </a:xfrm>
        </p:spPr>
        <p:txBody>
          <a:bodyPr anchor="b">
            <a:normAutofit/>
          </a:bodyPr>
          <a:lstStyle>
            <a:lvl1pPr algn="l">
              <a:lnSpc>
                <a:spcPct val="100000"/>
              </a:lnSpc>
              <a:defRPr sz="4800"/>
            </a:lvl1pPr>
          </a:lstStyle>
          <a:p>
            <a:r>
              <a:rPr lang="en-US" dirty="0"/>
              <a:t>Click to edit Master title style</a:t>
            </a:r>
          </a:p>
        </p:txBody>
      </p:sp>
      <p:sp>
        <p:nvSpPr>
          <p:cNvPr id="3" name="Subtitle 2">
            <a:extLst>
              <a:ext uri="{FF2B5EF4-FFF2-40B4-BE49-F238E27FC236}">
                <a16:creationId xmlns:a16="http://schemas.microsoft.com/office/drawing/2014/main" id="{32033543-1E3F-E44E-9B20-569E29D9DE80}"/>
              </a:ext>
            </a:extLst>
          </p:cNvPr>
          <p:cNvSpPr>
            <a:spLocks noGrp="1"/>
          </p:cNvSpPr>
          <p:nvPr>
            <p:ph type="subTitle" idx="1" hasCustomPrompt="1"/>
          </p:nvPr>
        </p:nvSpPr>
        <p:spPr>
          <a:xfrm>
            <a:off x="545307" y="3816351"/>
            <a:ext cx="3502586" cy="678352"/>
          </a:xfrm>
        </p:spPr>
        <p:txBody>
          <a:bodyPr>
            <a:normAutofit/>
          </a:bodyPr>
          <a:lstStyle>
            <a:lvl1pPr marL="0" indent="0" algn="l">
              <a:lnSpc>
                <a:spcPct val="100000"/>
              </a:lnSpc>
              <a:buNone/>
              <a:defRPr sz="14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1" name="Text Placeholder 10">
            <a:extLst>
              <a:ext uri="{FF2B5EF4-FFF2-40B4-BE49-F238E27FC236}">
                <a16:creationId xmlns:a16="http://schemas.microsoft.com/office/drawing/2014/main" id="{AECE7A44-3E45-CD44-B3AE-5AEBA351C863}"/>
              </a:ext>
            </a:extLst>
          </p:cNvPr>
          <p:cNvSpPr>
            <a:spLocks noGrp="1"/>
          </p:cNvSpPr>
          <p:nvPr>
            <p:ph type="body" sz="quarter" idx="13"/>
          </p:nvPr>
        </p:nvSpPr>
        <p:spPr>
          <a:xfrm>
            <a:off x="544513" y="4335679"/>
            <a:ext cx="3494087" cy="526957"/>
          </a:xfrm>
        </p:spPr>
        <p:txBody>
          <a:bodyPr>
            <a:noAutofit/>
          </a:bodyPr>
          <a:lstStyle>
            <a:lvl1pPr marL="0" indent="0">
              <a:lnSpc>
                <a:spcPct val="100000"/>
              </a:lnSpc>
              <a:buNone/>
              <a:defRPr sz="1000"/>
            </a:lvl1pPr>
            <a:lvl2pPr marL="457200" indent="0">
              <a:buNone/>
              <a:defRPr sz="900"/>
            </a:lvl2pPr>
            <a:lvl3pPr marL="914400" indent="0">
              <a:buNone/>
              <a:defRPr sz="800"/>
            </a:lvl3pPr>
            <a:lvl4pPr marL="1371600" indent="0">
              <a:buNone/>
              <a:defRPr sz="700"/>
            </a:lvl4pPr>
            <a:lvl5pPr marL="1828800" indent="0">
              <a:buNone/>
              <a:defRPr sz="700"/>
            </a:lvl5pPr>
          </a:lstStyle>
          <a:p>
            <a:pPr lvl="0"/>
            <a:r>
              <a:rPr lang="en-US" dirty="0"/>
              <a:t>Edit Master text styles</a:t>
            </a:r>
          </a:p>
        </p:txBody>
      </p:sp>
    </p:spTree>
    <p:extLst>
      <p:ext uri="{BB962C8B-B14F-4D97-AF65-F5344CB8AC3E}">
        <p14:creationId xmlns:p14="http://schemas.microsoft.com/office/powerpoint/2010/main" val="1154381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mall Three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4" y="1606538"/>
            <a:ext cx="3495675" cy="1085850"/>
          </a:xfrm>
        </p:spPr>
        <p:txBody>
          <a:bodyPr/>
          <a:lstStyle/>
          <a:p>
            <a:endParaRPr lang="en-US" dirty="0"/>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4329113" y="1606538"/>
            <a:ext cx="3529012" cy="1085850"/>
          </a:xfrm>
        </p:spPr>
        <p:txBody>
          <a:bodyPr/>
          <a:lstStyle/>
          <a:p>
            <a:endParaRPr lang="en-US" dirty="0"/>
          </a:p>
        </p:txBody>
      </p:sp>
      <p:sp>
        <p:nvSpPr>
          <p:cNvPr id="14" name="Picture Placeholder 6">
            <a:extLst>
              <a:ext uri="{FF2B5EF4-FFF2-40B4-BE49-F238E27FC236}">
                <a16:creationId xmlns:a16="http://schemas.microsoft.com/office/drawing/2014/main" id="{30BC5AE0-0A2C-0A47-AED3-72F396E00B93}"/>
              </a:ext>
            </a:extLst>
          </p:cNvPr>
          <p:cNvSpPr>
            <a:spLocks noGrp="1"/>
          </p:cNvSpPr>
          <p:nvPr>
            <p:ph type="pic" sz="quarter" idx="17"/>
          </p:nvPr>
        </p:nvSpPr>
        <p:spPr>
          <a:xfrm>
            <a:off x="8115301" y="1606538"/>
            <a:ext cx="3430302" cy="1085850"/>
          </a:xfrm>
        </p:spPr>
        <p:txBody>
          <a:bodyPr/>
          <a:lstStyle/>
          <a:p>
            <a:endParaRPr lang="en-US" dirty="0"/>
          </a:p>
        </p:txBody>
      </p:sp>
      <p:sp>
        <p:nvSpPr>
          <p:cNvPr id="15" name="Text Placeholder 2">
            <a:extLst>
              <a:ext uri="{FF2B5EF4-FFF2-40B4-BE49-F238E27FC236}">
                <a16:creationId xmlns:a16="http://schemas.microsoft.com/office/drawing/2014/main" id="{A9B8C281-38F9-7B4F-9053-E5183E02C72C}"/>
              </a:ext>
            </a:extLst>
          </p:cNvPr>
          <p:cNvSpPr>
            <a:spLocks noGrp="1"/>
          </p:cNvSpPr>
          <p:nvPr>
            <p:ph type="body" idx="19" hasCustomPrompt="1"/>
          </p:nvPr>
        </p:nvSpPr>
        <p:spPr>
          <a:xfrm>
            <a:off x="4329113" y="2878599"/>
            <a:ext cx="351688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Content Placeholder 2">
            <a:extLst>
              <a:ext uri="{FF2B5EF4-FFF2-40B4-BE49-F238E27FC236}">
                <a16:creationId xmlns:a16="http://schemas.microsoft.com/office/drawing/2014/main" id="{C18917B6-ED6E-5247-A016-E8EB5828083B}"/>
              </a:ext>
            </a:extLst>
          </p:cNvPr>
          <p:cNvSpPr>
            <a:spLocks noGrp="1"/>
          </p:cNvSpPr>
          <p:nvPr>
            <p:ph idx="15"/>
          </p:nvPr>
        </p:nvSpPr>
        <p:spPr>
          <a:xfrm>
            <a:off x="4324349" y="3194688"/>
            <a:ext cx="3500438"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2">
            <a:extLst>
              <a:ext uri="{FF2B5EF4-FFF2-40B4-BE49-F238E27FC236}">
                <a16:creationId xmlns:a16="http://schemas.microsoft.com/office/drawing/2014/main" id="{E23316C5-42E3-A546-BFAD-685CA83063A4}"/>
              </a:ext>
            </a:extLst>
          </p:cNvPr>
          <p:cNvSpPr>
            <a:spLocks noGrp="1"/>
          </p:cNvSpPr>
          <p:nvPr>
            <p:ph type="body" idx="20" hasCustomPrompt="1"/>
          </p:nvPr>
        </p:nvSpPr>
        <p:spPr>
          <a:xfrm>
            <a:off x="529998" y="2878599"/>
            <a:ext cx="351688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9" name="Content Placeholder 2">
            <a:extLst>
              <a:ext uri="{FF2B5EF4-FFF2-40B4-BE49-F238E27FC236}">
                <a16:creationId xmlns:a16="http://schemas.microsoft.com/office/drawing/2014/main" id="{7736DC52-B567-4A40-86E6-A926C985A3C3}"/>
              </a:ext>
            </a:extLst>
          </p:cNvPr>
          <p:cNvSpPr>
            <a:spLocks noGrp="1"/>
          </p:cNvSpPr>
          <p:nvPr>
            <p:ph idx="21"/>
          </p:nvPr>
        </p:nvSpPr>
        <p:spPr>
          <a:xfrm>
            <a:off x="525234" y="3194688"/>
            <a:ext cx="3500438"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2">
            <a:extLst>
              <a:ext uri="{FF2B5EF4-FFF2-40B4-BE49-F238E27FC236}">
                <a16:creationId xmlns:a16="http://schemas.microsoft.com/office/drawing/2014/main" id="{9E92BD2B-6F22-EA49-83E7-283C14BE4AA6}"/>
              </a:ext>
            </a:extLst>
          </p:cNvPr>
          <p:cNvSpPr>
            <a:spLocks noGrp="1"/>
          </p:cNvSpPr>
          <p:nvPr>
            <p:ph type="body" idx="22" hasCustomPrompt="1"/>
          </p:nvPr>
        </p:nvSpPr>
        <p:spPr>
          <a:xfrm>
            <a:off x="8117341" y="2878599"/>
            <a:ext cx="3397763"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1" name="Content Placeholder 2">
            <a:extLst>
              <a:ext uri="{FF2B5EF4-FFF2-40B4-BE49-F238E27FC236}">
                <a16:creationId xmlns:a16="http://schemas.microsoft.com/office/drawing/2014/main" id="{447E32C1-C9CF-044C-AA5E-2ED6C83D1E1F}"/>
              </a:ext>
            </a:extLst>
          </p:cNvPr>
          <p:cNvSpPr>
            <a:spLocks noGrp="1"/>
          </p:cNvSpPr>
          <p:nvPr>
            <p:ph idx="23"/>
          </p:nvPr>
        </p:nvSpPr>
        <p:spPr>
          <a:xfrm>
            <a:off x="8112577" y="3194688"/>
            <a:ext cx="3402527"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8" name="Straight Connector 2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pPr/>
              <a:t>‹#›</a:t>
            </a:fld>
            <a:endParaRPr lang="en-US" dirty="0"/>
          </a:p>
        </p:txBody>
      </p:sp>
    </p:spTree>
    <p:extLst>
      <p:ext uri="{BB962C8B-B14F-4D97-AF65-F5344CB8AC3E}">
        <p14:creationId xmlns:p14="http://schemas.microsoft.com/office/powerpoint/2010/main" val="226549090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ection Divider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528638" y="3622894"/>
            <a:ext cx="11115674" cy="939581"/>
          </a:xfrm>
        </p:spPr>
        <p:txBody>
          <a:bodyPr anchor="b">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9" y="4573459"/>
            <a:ext cx="5573988" cy="1027374"/>
          </a:xfrm>
        </p:spPr>
        <p:txBody>
          <a:bodyPr>
            <a:normAutofit/>
          </a:bodyPr>
          <a:lstStyle>
            <a:lvl1pPr marL="0" indent="0">
              <a:lnSpc>
                <a:spcPct val="100000"/>
              </a:lnSpc>
              <a:buNone/>
              <a:defRPr sz="11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9">
            <a:extLst>
              <a:ext uri="{FF2B5EF4-FFF2-40B4-BE49-F238E27FC236}">
                <a16:creationId xmlns:a16="http://schemas.microsoft.com/office/drawing/2014/main" id="{582DCF5F-B937-2640-A4A5-1D021401E3B1}"/>
              </a:ext>
            </a:extLst>
          </p:cNvPr>
          <p:cNvSpPr>
            <a:spLocks noGrp="1"/>
          </p:cNvSpPr>
          <p:nvPr>
            <p:ph type="body" sz="quarter" idx="16"/>
          </p:nvPr>
        </p:nvSpPr>
        <p:spPr>
          <a:xfrm>
            <a:off x="528638" y="2085280"/>
            <a:ext cx="11115674" cy="1621662"/>
          </a:xfrm>
        </p:spPr>
        <p:txBody>
          <a:bodyPr anchor="b">
            <a:normAutofit/>
          </a:bodyPr>
          <a:lstStyle>
            <a:lvl1pPr marL="0" indent="0">
              <a:buNone/>
              <a:defRPr sz="6600" b="1"/>
            </a:lvl1pPr>
          </a:lstStyle>
          <a:p>
            <a:pPr lvl="0"/>
            <a:r>
              <a:rPr lang="en-US" dirty="0"/>
              <a:t>Edit Master text styles</a:t>
            </a:r>
          </a:p>
        </p:txBody>
      </p:sp>
    </p:spTree>
    <p:extLst>
      <p:ext uri="{BB962C8B-B14F-4D97-AF65-F5344CB8AC3E}">
        <p14:creationId xmlns:p14="http://schemas.microsoft.com/office/powerpoint/2010/main" val="139143471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hank you and contact us slide 1">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8708" name="think-cell Slide" r:id="rId4" imgW="473" imgH="473" progId="TCLayout.ActiveDocument.1">
                  <p:embed/>
                </p:oleObj>
              </mc:Choice>
              <mc:Fallback>
                <p:oleObj name="think-cell Slide" r:id="rId4" imgW="473" imgH="473" progId="TCLayout.ActiveDocument.1">
                  <p:embed/>
                  <p:pic>
                    <p:nvPicPr>
                      <p:cNvPr id="4" name="Object 3"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528638" y="1822564"/>
            <a:ext cx="11115674" cy="1247775"/>
          </a:xfrm>
          <a:noFill/>
        </p:spPr>
        <p:txBody>
          <a:bodyPr anchor="b">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 name="Text Placeholder 3">
            <a:extLst>
              <a:ext uri="{FF2B5EF4-FFF2-40B4-BE49-F238E27FC236}">
                <a16:creationId xmlns:a16="http://schemas.microsoft.com/office/drawing/2014/main" id="{52F2F56F-96CA-6140-8BC2-E01E70245331}"/>
              </a:ext>
            </a:extLst>
          </p:cNvPr>
          <p:cNvSpPr>
            <a:spLocks noGrp="1"/>
          </p:cNvSpPr>
          <p:nvPr>
            <p:ph type="body" sz="half" idx="2"/>
          </p:nvPr>
        </p:nvSpPr>
        <p:spPr>
          <a:xfrm>
            <a:off x="530502" y="3900492"/>
            <a:ext cx="2584173"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Text Placeholder 2">
            <a:extLst>
              <a:ext uri="{FF2B5EF4-FFF2-40B4-BE49-F238E27FC236}">
                <a16:creationId xmlns:a16="http://schemas.microsoft.com/office/drawing/2014/main" id="{312EB146-5F86-304E-A51A-295F8092DC06}"/>
              </a:ext>
            </a:extLst>
          </p:cNvPr>
          <p:cNvSpPr>
            <a:spLocks noGrp="1"/>
          </p:cNvSpPr>
          <p:nvPr>
            <p:ph type="body" idx="13" hasCustomPrompt="1"/>
          </p:nvPr>
        </p:nvSpPr>
        <p:spPr>
          <a:xfrm>
            <a:off x="33861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Text Placeholder 3">
            <a:extLst>
              <a:ext uri="{FF2B5EF4-FFF2-40B4-BE49-F238E27FC236}">
                <a16:creationId xmlns:a16="http://schemas.microsoft.com/office/drawing/2014/main" id="{310E9C34-4047-CA46-B1B0-8BF910AA1891}"/>
              </a:ext>
            </a:extLst>
          </p:cNvPr>
          <p:cNvSpPr>
            <a:spLocks noGrp="1"/>
          </p:cNvSpPr>
          <p:nvPr>
            <p:ph type="body" sz="half" idx="14"/>
          </p:nvPr>
        </p:nvSpPr>
        <p:spPr>
          <a:xfrm>
            <a:off x="3388002" y="3900492"/>
            <a:ext cx="2586037"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Text Placeholder 2">
            <a:extLst>
              <a:ext uri="{FF2B5EF4-FFF2-40B4-BE49-F238E27FC236}">
                <a16:creationId xmlns:a16="http://schemas.microsoft.com/office/drawing/2014/main" id="{3E53DD7D-0825-6B41-A63F-025B0695B6E7}"/>
              </a:ext>
            </a:extLst>
          </p:cNvPr>
          <p:cNvSpPr>
            <a:spLocks noGrp="1"/>
          </p:cNvSpPr>
          <p:nvPr>
            <p:ph type="body" idx="15" hasCustomPrompt="1"/>
          </p:nvPr>
        </p:nvSpPr>
        <p:spPr>
          <a:xfrm>
            <a:off x="6243638"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3">
            <a:extLst>
              <a:ext uri="{FF2B5EF4-FFF2-40B4-BE49-F238E27FC236}">
                <a16:creationId xmlns:a16="http://schemas.microsoft.com/office/drawing/2014/main" id="{5A9BBC99-B117-F448-8745-97F0D1F9A1C1}"/>
              </a:ext>
            </a:extLst>
          </p:cNvPr>
          <p:cNvSpPr>
            <a:spLocks noGrp="1"/>
          </p:cNvSpPr>
          <p:nvPr>
            <p:ph type="body" sz="half" idx="16"/>
          </p:nvPr>
        </p:nvSpPr>
        <p:spPr>
          <a:xfrm>
            <a:off x="6245502" y="3900492"/>
            <a:ext cx="2586037"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1" name="Text Placeholder 2">
            <a:extLst>
              <a:ext uri="{FF2B5EF4-FFF2-40B4-BE49-F238E27FC236}">
                <a16:creationId xmlns:a16="http://schemas.microsoft.com/office/drawing/2014/main" id="{F793902F-F09B-D24F-B7B3-22565938FF75}"/>
              </a:ext>
            </a:extLst>
          </p:cNvPr>
          <p:cNvSpPr>
            <a:spLocks noGrp="1"/>
          </p:cNvSpPr>
          <p:nvPr>
            <p:ph type="body" idx="17" hasCustomPrompt="1"/>
          </p:nvPr>
        </p:nvSpPr>
        <p:spPr>
          <a:xfrm>
            <a:off x="9058276" y="361247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2" name="Text Placeholder 3">
            <a:extLst>
              <a:ext uri="{FF2B5EF4-FFF2-40B4-BE49-F238E27FC236}">
                <a16:creationId xmlns:a16="http://schemas.microsoft.com/office/drawing/2014/main" id="{E0469521-F16C-7645-BF80-9C30AEA8ECDD}"/>
              </a:ext>
            </a:extLst>
          </p:cNvPr>
          <p:cNvSpPr>
            <a:spLocks noGrp="1"/>
          </p:cNvSpPr>
          <p:nvPr>
            <p:ph type="body" sz="half" idx="18"/>
          </p:nvPr>
        </p:nvSpPr>
        <p:spPr>
          <a:xfrm>
            <a:off x="9056412" y="3900492"/>
            <a:ext cx="2587900" cy="22298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3"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4448530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hank you and contact us slide 2">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9732" name="think-cell Slide" r:id="rId4" imgW="473" imgH="473" progId="TCLayout.ActiveDocument.1">
                  <p:embed/>
                </p:oleObj>
              </mc:Choice>
              <mc:Fallback>
                <p:oleObj name="think-cell Slide" r:id="rId4" imgW="473" imgH="473" progId="TCLayout.ActiveDocument.1">
                  <p:embed/>
                  <p:pic>
                    <p:nvPicPr>
                      <p:cNvPr id="4" name="Object 3"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3" name="Picture Placeholder 22">
            <a:extLst>
              <a:ext uri="{FF2B5EF4-FFF2-40B4-BE49-F238E27FC236}">
                <a16:creationId xmlns:a16="http://schemas.microsoft.com/office/drawing/2014/main" id="{1C0A461C-0294-B44F-97D5-FC39D0DC404B}"/>
              </a:ext>
            </a:extLst>
          </p:cNvPr>
          <p:cNvSpPr>
            <a:spLocks noGrp="1"/>
          </p:cNvSpPr>
          <p:nvPr>
            <p:ph type="pic" sz="quarter" idx="29"/>
          </p:nvPr>
        </p:nvSpPr>
        <p:spPr>
          <a:xfrm>
            <a:off x="0" y="0"/>
            <a:ext cx="5257800" cy="6857999"/>
          </a:xfrm>
        </p:spPr>
        <p:txBody>
          <a:bodyPr/>
          <a:lstStyle/>
          <a:p>
            <a:endParaRPr lang="en-US" dirty="0"/>
          </a:p>
          <a:p>
            <a:endParaRPr lang="en-US" dirty="0"/>
          </a:p>
          <a:p>
            <a:endParaRPr lang="en-US" dirty="0"/>
          </a:p>
          <a:p>
            <a:endParaRPr lang="en-US" dirty="0"/>
          </a:p>
          <a:p>
            <a:endParaRPr lang="en-US" dirty="0"/>
          </a:p>
          <a:p>
            <a:endParaRPr lang="en-US" dirty="0"/>
          </a:p>
          <a:p>
            <a:endParaRPr lang="en-US" dirty="0"/>
          </a:p>
        </p:txBody>
      </p:sp>
      <p:sp>
        <p:nvSpPr>
          <p:cNvPr id="2" name="Title 1">
            <a:extLst>
              <a:ext uri="{FF2B5EF4-FFF2-40B4-BE49-F238E27FC236}">
                <a16:creationId xmlns:a16="http://schemas.microsoft.com/office/drawing/2014/main" id="{A44581EE-8D51-5440-A998-B231FB90FAED}"/>
              </a:ext>
            </a:extLst>
          </p:cNvPr>
          <p:cNvSpPr>
            <a:spLocks noGrp="1"/>
          </p:cNvSpPr>
          <p:nvPr>
            <p:ph type="title"/>
          </p:nvPr>
        </p:nvSpPr>
        <p:spPr>
          <a:xfrm>
            <a:off x="6213821" y="1000076"/>
            <a:ext cx="5443537" cy="1491404"/>
          </a:xfrm>
          <a:noFill/>
        </p:spPr>
        <p:txBody>
          <a:bodyPr anchor="t">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6243638" y="2191451"/>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 name="Text Placeholder 3">
            <a:extLst>
              <a:ext uri="{FF2B5EF4-FFF2-40B4-BE49-F238E27FC236}">
                <a16:creationId xmlns:a16="http://schemas.microsoft.com/office/drawing/2014/main" id="{52F2F56F-96CA-6140-8BC2-E01E70245331}"/>
              </a:ext>
            </a:extLst>
          </p:cNvPr>
          <p:cNvSpPr>
            <a:spLocks noGrp="1"/>
          </p:cNvSpPr>
          <p:nvPr>
            <p:ph type="body" sz="half" idx="2"/>
          </p:nvPr>
        </p:nvSpPr>
        <p:spPr>
          <a:xfrm>
            <a:off x="6243638" y="2491480"/>
            <a:ext cx="2586037" cy="1593197"/>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Text Placeholder 2">
            <a:extLst>
              <a:ext uri="{FF2B5EF4-FFF2-40B4-BE49-F238E27FC236}">
                <a16:creationId xmlns:a16="http://schemas.microsoft.com/office/drawing/2014/main" id="{312EB146-5F86-304E-A51A-295F8092DC06}"/>
              </a:ext>
            </a:extLst>
          </p:cNvPr>
          <p:cNvSpPr>
            <a:spLocks noGrp="1"/>
          </p:cNvSpPr>
          <p:nvPr>
            <p:ph type="body" idx="13" hasCustomPrompt="1"/>
          </p:nvPr>
        </p:nvSpPr>
        <p:spPr>
          <a:xfrm>
            <a:off x="9101139" y="2191451"/>
            <a:ext cx="2543174"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Text Placeholder 3">
            <a:extLst>
              <a:ext uri="{FF2B5EF4-FFF2-40B4-BE49-F238E27FC236}">
                <a16:creationId xmlns:a16="http://schemas.microsoft.com/office/drawing/2014/main" id="{310E9C34-4047-CA46-B1B0-8BF910AA1891}"/>
              </a:ext>
            </a:extLst>
          </p:cNvPr>
          <p:cNvSpPr>
            <a:spLocks noGrp="1"/>
          </p:cNvSpPr>
          <p:nvPr>
            <p:ph type="body" sz="half" idx="14"/>
          </p:nvPr>
        </p:nvSpPr>
        <p:spPr>
          <a:xfrm>
            <a:off x="9101139" y="2491480"/>
            <a:ext cx="2543174" cy="1593197"/>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Text Placeholder 2">
            <a:extLst>
              <a:ext uri="{FF2B5EF4-FFF2-40B4-BE49-F238E27FC236}">
                <a16:creationId xmlns:a16="http://schemas.microsoft.com/office/drawing/2014/main" id="{3E53DD7D-0825-6B41-A63F-025B0695B6E7}"/>
              </a:ext>
            </a:extLst>
          </p:cNvPr>
          <p:cNvSpPr>
            <a:spLocks noGrp="1"/>
          </p:cNvSpPr>
          <p:nvPr>
            <p:ph type="body" idx="15" hasCustomPrompt="1"/>
          </p:nvPr>
        </p:nvSpPr>
        <p:spPr>
          <a:xfrm>
            <a:off x="6243638" y="4426163"/>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3">
            <a:extLst>
              <a:ext uri="{FF2B5EF4-FFF2-40B4-BE49-F238E27FC236}">
                <a16:creationId xmlns:a16="http://schemas.microsoft.com/office/drawing/2014/main" id="{5A9BBC99-B117-F448-8745-97F0D1F9A1C1}"/>
              </a:ext>
            </a:extLst>
          </p:cNvPr>
          <p:cNvSpPr>
            <a:spLocks noGrp="1"/>
          </p:cNvSpPr>
          <p:nvPr>
            <p:ph type="body" sz="half" idx="16"/>
          </p:nvPr>
        </p:nvSpPr>
        <p:spPr>
          <a:xfrm>
            <a:off x="6243638" y="4726192"/>
            <a:ext cx="2586037" cy="14041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1" name="Text Placeholder 2">
            <a:extLst>
              <a:ext uri="{FF2B5EF4-FFF2-40B4-BE49-F238E27FC236}">
                <a16:creationId xmlns:a16="http://schemas.microsoft.com/office/drawing/2014/main" id="{F793902F-F09B-D24F-B7B3-22565938FF75}"/>
              </a:ext>
            </a:extLst>
          </p:cNvPr>
          <p:cNvSpPr>
            <a:spLocks noGrp="1"/>
          </p:cNvSpPr>
          <p:nvPr>
            <p:ph type="body" idx="17" hasCustomPrompt="1"/>
          </p:nvPr>
        </p:nvSpPr>
        <p:spPr>
          <a:xfrm>
            <a:off x="9058276" y="4426163"/>
            <a:ext cx="2586037" cy="288021"/>
          </a:xfrm>
        </p:spPr>
        <p:txBody>
          <a:bodyPr>
            <a:normAutofit/>
          </a:bodyPr>
          <a:lstStyle>
            <a:lvl1pPr marL="0" indent="0">
              <a:lnSpc>
                <a:spcPct val="100000"/>
              </a:lnSpc>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2" name="Text Placeholder 3">
            <a:extLst>
              <a:ext uri="{FF2B5EF4-FFF2-40B4-BE49-F238E27FC236}">
                <a16:creationId xmlns:a16="http://schemas.microsoft.com/office/drawing/2014/main" id="{E0469521-F16C-7645-BF80-9C30AEA8ECDD}"/>
              </a:ext>
            </a:extLst>
          </p:cNvPr>
          <p:cNvSpPr>
            <a:spLocks noGrp="1"/>
          </p:cNvSpPr>
          <p:nvPr>
            <p:ph type="body" sz="half" idx="18"/>
          </p:nvPr>
        </p:nvSpPr>
        <p:spPr>
          <a:xfrm>
            <a:off x="9058276" y="4726192"/>
            <a:ext cx="2586037" cy="1404153"/>
          </a:xfrm>
        </p:spPr>
        <p:txBody>
          <a:bodyPr>
            <a:normAutofit/>
          </a:bodyPr>
          <a:lstStyle>
            <a:lvl1pPr marL="0" indent="0">
              <a:lnSpc>
                <a:spcPct val="100000"/>
              </a:lnSpc>
              <a:buNone/>
              <a:defRPr sz="1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334415639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Quotes and testimonial slide">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D18DE4-0234-E248-AACA-E37DB1A774D5}"/>
              </a:ext>
            </a:extLst>
          </p:cNvPr>
          <p:cNvSpPr>
            <a:spLocks noGrp="1"/>
          </p:cNvSpPr>
          <p:nvPr>
            <p:ph type="body" idx="1" hasCustomPrompt="1"/>
          </p:nvPr>
        </p:nvSpPr>
        <p:spPr>
          <a:xfrm>
            <a:off x="52863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Text Placeholder 2">
            <a:extLst>
              <a:ext uri="{FF2B5EF4-FFF2-40B4-BE49-F238E27FC236}">
                <a16:creationId xmlns:a16="http://schemas.microsoft.com/office/drawing/2014/main" id="{A3994FF5-75CA-D542-AE8A-FF290128AD76}"/>
              </a:ext>
            </a:extLst>
          </p:cNvPr>
          <p:cNvSpPr>
            <a:spLocks noGrp="1"/>
          </p:cNvSpPr>
          <p:nvPr>
            <p:ph type="body" idx="15" hasCustomPrompt="1"/>
          </p:nvPr>
        </p:nvSpPr>
        <p:spPr>
          <a:xfrm>
            <a:off x="435768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0" name="Text Placeholder 2">
            <a:extLst>
              <a:ext uri="{FF2B5EF4-FFF2-40B4-BE49-F238E27FC236}">
                <a16:creationId xmlns:a16="http://schemas.microsoft.com/office/drawing/2014/main" id="{408E50E4-226F-9847-9392-FE95E91D60DC}"/>
              </a:ext>
            </a:extLst>
          </p:cNvPr>
          <p:cNvSpPr>
            <a:spLocks noGrp="1"/>
          </p:cNvSpPr>
          <p:nvPr>
            <p:ph type="body" idx="16" hasCustomPrompt="1"/>
          </p:nvPr>
        </p:nvSpPr>
        <p:spPr>
          <a:xfrm>
            <a:off x="8129588" y="5412692"/>
            <a:ext cx="3543300" cy="659495"/>
          </a:xfrm>
        </p:spPr>
        <p:txBody>
          <a:bodyPr>
            <a:normAutofit/>
          </a:bodyPr>
          <a:lstStyle>
            <a:lvl1pPr marL="0" indent="0">
              <a:buNone/>
              <a:defRPr sz="1400" b="1">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3" name="Text Placeholder 12">
            <a:extLst>
              <a:ext uri="{FF2B5EF4-FFF2-40B4-BE49-F238E27FC236}">
                <a16:creationId xmlns:a16="http://schemas.microsoft.com/office/drawing/2014/main" id="{807A35C6-3861-BC41-830C-3E0AA8405654}"/>
              </a:ext>
            </a:extLst>
          </p:cNvPr>
          <p:cNvSpPr>
            <a:spLocks noGrp="1"/>
          </p:cNvSpPr>
          <p:nvPr>
            <p:ph type="body" sz="quarter" idx="17"/>
          </p:nvPr>
        </p:nvSpPr>
        <p:spPr>
          <a:xfrm>
            <a:off x="4357688"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4" name="Text Placeholder 12">
            <a:extLst>
              <a:ext uri="{FF2B5EF4-FFF2-40B4-BE49-F238E27FC236}">
                <a16:creationId xmlns:a16="http://schemas.microsoft.com/office/drawing/2014/main" id="{94ECD9F0-E726-484A-BAE6-AEAA3F1F9707}"/>
              </a:ext>
            </a:extLst>
          </p:cNvPr>
          <p:cNvSpPr>
            <a:spLocks noGrp="1"/>
          </p:cNvSpPr>
          <p:nvPr>
            <p:ph type="body" sz="quarter" idx="18"/>
          </p:nvPr>
        </p:nvSpPr>
        <p:spPr>
          <a:xfrm>
            <a:off x="528638"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5" name="Text Placeholder 12">
            <a:extLst>
              <a:ext uri="{FF2B5EF4-FFF2-40B4-BE49-F238E27FC236}">
                <a16:creationId xmlns:a16="http://schemas.microsoft.com/office/drawing/2014/main" id="{5E63B64F-6E94-6A41-B8DD-27F9FD187510}"/>
              </a:ext>
            </a:extLst>
          </p:cNvPr>
          <p:cNvSpPr>
            <a:spLocks noGrp="1"/>
          </p:cNvSpPr>
          <p:nvPr>
            <p:ph type="body" sz="quarter" idx="19"/>
          </p:nvPr>
        </p:nvSpPr>
        <p:spPr>
          <a:xfrm>
            <a:off x="8115300" y="1209675"/>
            <a:ext cx="3543300" cy="3976688"/>
          </a:xfrm>
        </p:spPr>
        <p:txBody>
          <a:bodyPr anchor="b">
            <a:normAutofit/>
          </a:bodyPr>
          <a:lstStyle>
            <a:lvl1pPr marL="0" indent="0">
              <a:lnSpc>
                <a:spcPts val="4500"/>
              </a:lnSpc>
              <a:buNone/>
              <a:defRPr sz="3200" i="1">
                <a:latin typeface="Georgia" panose="020405020504050203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9"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7755156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1A143651-3799-F24B-AEFE-AAAD1187C7AF}"/>
              </a:ext>
            </a:extLst>
          </p:cNvPr>
          <p:cNvSpPr>
            <a:spLocks noGrp="1"/>
          </p:cNvSpPr>
          <p:nvPr>
            <p:ph idx="1" hasCustomPrompt="1"/>
          </p:nvPr>
        </p:nvSpPr>
        <p:spPr>
          <a:xfrm>
            <a:off x="538161" y="1657350"/>
            <a:ext cx="5405440"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3C0C7668-8CC7-CF4A-8570-FDE604593FB0}"/>
              </a:ext>
            </a:extLst>
          </p:cNvPr>
          <p:cNvSpPr>
            <a:spLocks noGrp="1"/>
          </p:cNvSpPr>
          <p:nvPr>
            <p:ph idx="13" hasCustomPrompt="1"/>
          </p:nvPr>
        </p:nvSpPr>
        <p:spPr>
          <a:xfrm>
            <a:off x="6226267" y="1657350"/>
            <a:ext cx="5288837" cy="4457700"/>
          </a:xfrm>
        </p:spPr>
        <p:txBody>
          <a:bodyPr/>
          <a:lstStyle>
            <a:lvl1pPr>
              <a:lnSpc>
                <a:spcPts val="2100"/>
              </a:lnSpc>
              <a:defRPr sz="1400" b="1">
                <a:latin typeface="Arial" panose="020B0604020202020204" pitchFamily="34" charset="0"/>
                <a:cs typeface="Arial" panose="020B0604020202020204" pitchFamily="34" charset="0"/>
              </a:defRPr>
            </a:lvl1pPr>
            <a:lvl2pPr>
              <a:lnSpc>
                <a:spcPts val="2100"/>
              </a:lnSpc>
              <a:defRPr sz="1200">
                <a:latin typeface="Arial" panose="020B0604020202020204" pitchFamily="34" charset="0"/>
                <a:cs typeface="Arial" panose="020B0604020202020204" pitchFamily="34" charset="0"/>
              </a:defRPr>
            </a:lvl2pPr>
            <a:lvl3pPr>
              <a:lnSpc>
                <a:spcPts val="2100"/>
              </a:lnSpc>
              <a:defRPr sz="1100">
                <a:latin typeface="Arial" panose="020B0604020202020204" pitchFamily="34" charset="0"/>
                <a:cs typeface="Arial" panose="020B0604020202020204" pitchFamily="34" charset="0"/>
              </a:defRPr>
            </a:lvl3pPr>
            <a:lvl4pPr>
              <a:lnSpc>
                <a:spcPts val="2100"/>
              </a:lnSpc>
              <a:defRPr sz="1050">
                <a:latin typeface="Arial" panose="020B0604020202020204" pitchFamily="34" charset="0"/>
                <a:cs typeface="Arial" panose="020B0604020202020204" pitchFamily="34" charset="0"/>
              </a:defRPr>
            </a:lvl4pPr>
            <a:lvl5pPr>
              <a:lnSpc>
                <a:spcPts val="2100"/>
              </a:lnSpc>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a:extLst>
              <a:ext uri="{FF2B5EF4-FFF2-40B4-BE49-F238E27FC236}">
                <a16:creationId xmlns:a16="http://schemas.microsoft.com/office/drawing/2014/main" id="{274FB544-0753-1E4B-A414-CB8CEF8925D1}"/>
              </a:ext>
            </a:extLst>
          </p:cNvPr>
          <p:cNvSpPr>
            <a:spLocks noGrp="1"/>
          </p:cNvSpPr>
          <p:nvPr>
            <p:ph type="title"/>
          </p:nvPr>
        </p:nvSpPr>
        <p:spPr>
          <a:xfrm>
            <a:off x="508760" y="550861"/>
            <a:ext cx="11006344" cy="835027"/>
          </a:xfrm>
        </p:spPr>
        <p:txBody>
          <a:bodyPr>
            <a:normAutofit/>
          </a:bodyPr>
          <a:lstStyle>
            <a:lvl1pPr>
              <a:defRPr sz="2800"/>
            </a:lvl1pPr>
          </a:lstStyle>
          <a:p>
            <a:r>
              <a:rPr lang="en-US" dirty="0"/>
              <a:t>Click to edit Master title style</a:t>
            </a:r>
          </a:p>
        </p:txBody>
      </p:sp>
      <p:cxnSp>
        <p:nvCxnSpPr>
          <p:cNvPr id="16" name="Straight Connector 15">
            <a:extLst>
              <a:ext uri="{FF2B5EF4-FFF2-40B4-BE49-F238E27FC236}">
                <a16:creationId xmlns:a16="http://schemas.microsoft.com/office/drawing/2014/main" id="{BF354029-E75E-6F47-88D0-33B7164E6319}"/>
              </a:ext>
            </a:extLst>
          </p:cNvPr>
          <p:cNvCxnSpPr/>
          <p:nvPr userDrawn="1"/>
        </p:nvCxnSpPr>
        <p:spPr>
          <a:xfrm>
            <a:off x="616226" y="1282149"/>
            <a:ext cx="1089887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0103462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A9B164-9C2C-4D48-8696-9484E8FF7626}"/>
              </a:ext>
            </a:extLst>
          </p:cNvPr>
          <p:cNvSpPr>
            <a:spLocks noGrp="1"/>
          </p:cNvSpPr>
          <p:nvPr>
            <p:ph type="body" idx="1" hasCustomPrompt="1"/>
          </p:nvPr>
        </p:nvSpPr>
        <p:spPr>
          <a:xfrm>
            <a:off x="542925" y="1681171"/>
            <a:ext cx="5400676"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5" name="Text Placeholder 4">
            <a:extLst>
              <a:ext uri="{FF2B5EF4-FFF2-40B4-BE49-F238E27FC236}">
                <a16:creationId xmlns:a16="http://schemas.microsoft.com/office/drawing/2014/main" id="{9A45142E-614C-1941-A4E8-E24EA5A0D501}"/>
              </a:ext>
            </a:extLst>
          </p:cNvPr>
          <p:cNvSpPr>
            <a:spLocks noGrp="1"/>
          </p:cNvSpPr>
          <p:nvPr>
            <p:ph type="body" sz="quarter" idx="3" hasCustomPrompt="1"/>
          </p:nvPr>
        </p:nvSpPr>
        <p:spPr>
          <a:xfrm>
            <a:off x="6226267" y="1681171"/>
            <a:ext cx="5285752"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5" name="Content Placeholder 2">
            <a:extLst>
              <a:ext uri="{FF2B5EF4-FFF2-40B4-BE49-F238E27FC236}">
                <a16:creationId xmlns:a16="http://schemas.microsoft.com/office/drawing/2014/main" id="{A76002A2-2BEE-E84D-91F0-54ED39ABA3CA}"/>
              </a:ext>
            </a:extLst>
          </p:cNvPr>
          <p:cNvSpPr>
            <a:spLocks noGrp="1"/>
          </p:cNvSpPr>
          <p:nvPr>
            <p:ph idx="13"/>
          </p:nvPr>
        </p:nvSpPr>
        <p:spPr>
          <a:xfrm>
            <a:off x="538161" y="1986374"/>
            <a:ext cx="5405440" cy="4143971"/>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a:extLst>
              <a:ext uri="{FF2B5EF4-FFF2-40B4-BE49-F238E27FC236}">
                <a16:creationId xmlns:a16="http://schemas.microsoft.com/office/drawing/2014/main" id="{E3047B5C-8C66-DD49-8353-D9A1331573E0}"/>
              </a:ext>
            </a:extLst>
          </p:cNvPr>
          <p:cNvSpPr>
            <a:spLocks noGrp="1"/>
          </p:cNvSpPr>
          <p:nvPr>
            <p:ph idx="14"/>
          </p:nvPr>
        </p:nvSpPr>
        <p:spPr>
          <a:xfrm>
            <a:off x="6226267" y="1986374"/>
            <a:ext cx="5288837" cy="4143971"/>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itle 1">
            <a:extLst>
              <a:ext uri="{FF2B5EF4-FFF2-40B4-BE49-F238E27FC236}">
                <a16:creationId xmlns:a16="http://schemas.microsoft.com/office/drawing/2014/main" id="{274FB544-0753-1E4B-A414-CB8CEF8925D1}"/>
              </a:ext>
            </a:extLst>
          </p:cNvPr>
          <p:cNvSpPr>
            <a:spLocks noGrp="1"/>
          </p:cNvSpPr>
          <p:nvPr>
            <p:ph type="title"/>
          </p:nvPr>
        </p:nvSpPr>
        <p:spPr>
          <a:xfrm>
            <a:off x="528638" y="442013"/>
            <a:ext cx="5434841" cy="730804"/>
          </a:xfrm>
        </p:spPr>
        <p:txBody>
          <a:bodyPr anchor="b">
            <a:normAutofit/>
          </a:bodyPr>
          <a:lstStyle>
            <a:lvl1pPr>
              <a:defRPr sz="2000"/>
            </a:lvl1pPr>
          </a:lstStyle>
          <a:p>
            <a:r>
              <a:rPr lang="en-US" dirty="0"/>
              <a:t>Click to edit Master title style</a:t>
            </a:r>
          </a:p>
        </p:txBody>
      </p:sp>
      <p:cxnSp>
        <p:nvCxnSpPr>
          <p:cNvPr id="20" name="Straight Connector 19">
            <a:extLst>
              <a:ext uri="{FF2B5EF4-FFF2-40B4-BE49-F238E27FC236}">
                <a16:creationId xmlns:a16="http://schemas.microsoft.com/office/drawing/2014/main" id="{BF354029-E75E-6F47-88D0-33B7164E6319}"/>
              </a:ext>
            </a:extLst>
          </p:cNvPr>
          <p:cNvCxnSpPr/>
          <p:nvPr userDrawn="1"/>
        </p:nvCxnSpPr>
        <p:spPr>
          <a:xfrm flipV="1">
            <a:off x="616226" y="1277039"/>
            <a:ext cx="5327375" cy="51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F354029-E75E-6F47-88D0-33B7164E6319}"/>
              </a:ext>
            </a:extLst>
          </p:cNvPr>
          <p:cNvCxnSpPr/>
          <p:nvPr userDrawn="1"/>
        </p:nvCxnSpPr>
        <p:spPr>
          <a:xfrm flipV="1">
            <a:off x="6206997" y="1277039"/>
            <a:ext cx="5327375" cy="51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 Placeholder 22"/>
          <p:cNvSpPr>
            <a:spLocks noGrp="1"/>
          </p:cNvSpPr>
          <p:nvPr>
            <p:ph type="body" sz="quarter" idx="19" hasCustomPrompt="1"/>
          </p:nvPr>
        </p:nvSpPr>
        <p:spPr>
          <a:xfrm>
            <a:off x="6227003" y="442015"/>
            <a:ext cx="5327650" cy="730802"/>
          </a:xfrm>
        </p:spPr>
        <p:txBody>
          <a:bodyPr anchor="b">
            <a:normAutofit/>
          </a:bodyPr>
          <a:lstStyle>
            <a:lvl1pPr marL="0" indent="0">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title style</a:t>
            </a:r>
          </a:p>
        </p:txBody>
      </p:sp>
      <p:sp>
        <p:nvSpPr>
          <p:cNvPr id="10"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0490971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mall Two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5400676" cy="1085850"/>
          </a:xfrm>
        </p:spPr>
        <p:txBody>
          <a:bodyPr/>
          <a:lstStyle/>
          <a:p>
            <a:endParaRPr lang="en-US" dirty="0"/>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6243638" y="1606538"/>
            <a:ext cx="5271466" cy="1085850"/>
          </a:xfrm>
        </p:spPr>
        <p:txBody>
          <a:bodyPr/>
          <a:lstStyle/>
          <a:p>
            <a:endParaRPr lang="en-US" dirty="0"/>
          </a:p>
        </p:txBody>
      </p:sp>
      <p:sp>
        <p:nvSpPr>
          <p:cNvPr id="15" name="Text Placeholder 2">
            <a:extLst>
              <a:ext uri="{FF2B5EF4-FFF2-40B4-BE49-F238E27FC236}">
                <a16:creationId xmlns:a16="http://schemas.microsoft.com/office/drawing/2014/main" id="{CBBDF55F-90F0-1C41-908C-56A922379254}"/>
              </a:ext>
            </a:extLst>
          </p:cNvPr>
          <p:cNvSpPr>
            <a:spLocks noGrp="1"/>
          </p:cNvSpPr>
          <p:nvPr>
            <p:ph type="body" idx="1" hasCustomPrompt="1"/>
          </p:nvPr>
        </p:nvSpPr>
        <p:spPr>
          <a:xfrm>
            <a:off x="542925" y="2878599"/>
            <a:ext cx="5430838"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Text Placeholder 4">
            <a:extLst>
              <a:ext uri="{FF2B5EF4-FFF2-40B4-BE49-F238E27FC236}">
                <a16:creationId xmlns:a16="http://schemas.microsoft.com/office/drawing/2014/main" id="{2EA49D96-8068-0E46-8E04-581AD2DEEBF8}"/>
              </a:ext>
            </a:extLst>
          </p:cNvPr>
          <p:cNvSpPr>
            <a:spLocks noGrp="1"/>
          </p:cNvSpPr>
          <p:nvPr>
            <p:ph type="body" sz="quarter" idx="3" hasCustomPrompt="1"/>
          </p:nvPr>
        </p:nvSpPr>
        <p:spPr>
          <a:xfrm>
            <a:off x="6229352" y="2878599"/>
            <a:ext cx="5285752"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Content Placeholder 2">
            <a:extLst>
              <a:ext uri="{FF2B5EF4-FFF2-40B4-BE49-F238E27FC236}">
                <a16:creationId xmlns:a16="http://schemas.microsoft.com/office/drawing/2014/main" id="{37DEAE7C-B91C-3A45-9797-1CA40EEE86FC}"/>
              </a:ext>
            </a:extLst>
          </p:cNvPr>
          <p:cNvSpPr>
            <a:spLocks noGrp="1"/>
          </p:cNvSpPr>
          <p:nvPr>
            <p:ph idx="15"/>
          </p:nvPr>
        </p:nvSpPr>
        <p:spPr>
          <a:xfrm>
            <a:off x="538161" y="3194688"/>
            <a:ext cx="5405440"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a:extLst>
              <a:ext uri="{FF2B5EF4-FFF2-40B4-BE49-F238E27FC236}">
                <a16:creationId xmlns:a16="http://schemas.microsoft.com/office/drawing/2014/main" id="{ACBF5F4D-C8DF-6B40-9757-7862B3F3D013}"/>
              </a:ext>
            </a:extLst>
          </p:cNvPr>
          <p:cNvSpPr>
            <a:spLocks noGrp="1"/>
          </p:cNvSpPr>
          <p:nvPr>
            <p:ph idx="16"/>
          </p:nvPr>
        </p:nvSpPr>
        <p:spPr>
          <a:xfrm>
            <a:off x="6226267" y="3194688"/>
            <a:ext cx="5288837"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3" name="Straight Connector 22">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0167721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mall Three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4" y="1606538"/>
            <a:ext cx="3495675" cy="1085850"/>
          </a:xfrm>
        </p:spPr>
        <p:txBody>
          <a:bodyPr/>
          <a:lstStyle/>
          <a:p>
            <a:endParaRPr lang="en-US" dirty="0"/>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4329113" y="1606538"/>
            <a:ext cx="3529012" cy="1085850"/>
          </a:xfrm>
        </p:spPr>
        <p:txBody>
          <a:bodyPr/>
          <a:lstStyle/>
          <a:p>
            <a:endParaRPr lang="en-US" dirty="0"/>
          </a:p>
        </p:txBody>
      </p:sp>
      <p:sp>
        <p:nvSpPr>
          <p:cNvPr id="14" name="Picture Placeholder 6">
            <a:extLst>
              <a:ext uri="{FF2B5EF4-FFF2-40B4-BE49-F238E27FC236}">
                <a16:creationId xmlns:a16="http://schemas.microsoft.com/office/drawing/2014/main" id="{30BC5AE0-0A2C-0A47-AED3-72F396E00B93}"/>
              </a:ext>
            </a:extLst>
          </p:cNvPr>
          <p:cNvSpPr>
            <a:spLocks noGrp="1"/>
          </p:cNvSpPr>
          <p:nvPr>
            <p:ph type="pic" sz="quarter" idx="17"/>
          </p:nvPr>
        </p:nvSpPr>
        <p:spPr>
          <a:xfrm>
            <a:off x="8115301" y="1606538"/>
            <a:ext cx="3430302" cy="1085850"/>
          </a:xfrm>
        </p:spPr>
        <p:txBody>
          <a:bodyPr/>
          <a:lstStyle/>
          <a:p>
            <a:endParaRPr lang="en-US" dirty="0"/>
          </a:p>
        </p:txBody>
      </p:sp>
      <p:sp>
        <p:nvSpPr>
          <p:cNvPr id="15" name="Text Placeholder 2">
            <a:extLst>
              <a:ext uri="{FF2B5EF4-FFF2-40B4-BE49-F238E27FC236}">
                <a16:creationId xmlns:a16="http://schemas.microsoft.com/office/drawing/2014/main" id="{A9B8C281-38F9-7B4F-9053-E5183E02C72C}"/>
              </a:ext>
            </a:extLst>
          </p:cNvPr>
          <p:cNvSpPr>
            <a:spLocks noGrp="1"/>
          </p:cNvSpPr>
          <p:nvPr>
            <p:ph type="body" idx="19" hasCustomPrompt="1"/>
          </p:nvPr>
        </p:nvSpPr>
        <p:spPr>
          <a:xfrm>
            <a:off x="4329113" y="2878599"/>
            <a:ext cx="351688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Content Placeholder 2">
            <a:extLst>
              <a:ext uri="{FF2B5EF4-FFF2-40B4-BE49-F238E27FC236}">
                <a16:creationId xmlns:a16="http://schemas.microsoft.com/office/drawing/2014/main" id="{C18917B6-ED6E-5247-A016-E8EB5828083B}"/>
              </a:ext>
            </a:extLst>
          </p:cNvPr>
          <p:cNvSpPr>
            <a:spLocks noGrp="1"/>
          </p:cNvSpPr>
          <p:nvPr>
            <p:ph idx="15"/>
          </p:nvPr>
        </p:nvSpPr>
        <p:spPr>
          <a:xfrm>
            <a:off x="4324349" y="3194688"/>
            <a:ext cx="3500438"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2">
            <a:extLst>
              <a:ext uri="{FF2B5EF4-FFF2-40B4-BE49-F238E27FC236}">
                <a16:creationId xmlns:a16="http://schemas.microsoft.com/office/drawing/2014/main" id="{E23316C5-42E3-A546-BFAD-685CA83063A4}"/>
              </a:ext>
            </a:extLst>
          </p:cNvPr>
          <p:cNvSpPr>
            <a:spLocks noGrp="1"/>
          </p:cNvSpPr>
          <p:nvPr>
            <p:ph type="body" idx="20" hasCustomPrompt="1"/>
          </p:nvPr>
        </p:nvSpPr>
        <p:spPr>
          <a:xfrm>
            <a:off x="529998" y="2878599"/>
            <a:ext cx="351688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9" name="Content Placeholder 2">
            <a:extLst>
              <a:ext uri="{FF2B5EF4-FFF2-40B4-BE49-F238E27FC236}">
                <a16:creationId xmlns:a16="http://schemas.microsoft.com/office/drawing/2014/main" id="{7736DC52-B567-4A40-86E6-A926C985A3C3}"/>
              </a:ext>
            </a:extLst>
          </p:cNvPr>
          <p:cNvSpPr>
            <a:spLocks noGrp="1"/>
          </p:cNvSpPr>
          <p:nvPr>
            <p:ph idx="21"/>
          </p:nvPr>
        </p:nvSpPr>
        <p:spPr>
          <a:xfrm>
            <a:off x="525234" y="3194688"/>
            <a:ext cx="3500438"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2">
            <a:extLst>
              <a:ext uri="{FF2B5EF4-FFF2-40B4-BE49-F238E27FC236}">
                <a16:creationId xmlns:a16="http://schemas.microsoft.com/office/drawing/2014/main" id="{9E92BD2B-6F22-EA49-83E7-283C14BE4AA6}"/>
              </a:ext>
            </a:extLst>
          </p:cNvPr>
          <p:cNvSpPr>
            <a:spLocks noGrp="1"/>
          </p:cNvSpPr>
          <p:nvPr>
            <p:ph type="body" idx="22" hasCustomPrompt="1"/>
          </p:nvPr>
        </p:nvSpPr>
        <p:spPr>
          <a:xfrm>
            <a:off x="8117341" y="2878599"/>
            <a:ext cx="3397763"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1" name="Content Placeholder 2">
            <a:extLst>
              <a:ext uri="{FF2B5EF4-FFF2-40B4-BE49-F238E27FC236}">
                <a16:creationId xmlns:a16="http://schemas.microsoft.com/office/drawing/2014/main" id="{447E32C1-C9CF-044C-AA5E-2ED6C83D1E1F}"/>
              </a:ext>
            </a:extLst>
          </p:cNvPr>
          <p:cNvSpPr>
            <a:spLocks noGrp="1"/>
          </p:cNvSpPr>
          <p:nvPr>
            <p:ph idx="23"/>
          </p:nvPr>
        </p:nvSpPr>
        <p:spPr>
          <a:xfrm>
            <a:off x="8112577" y="3194688"/>
            <a:ext cx="3402527"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8" name="Straight Connector 27">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0689217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mall Four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4" y="1606538"/>
            <a:ext cx="2571751" cy="1085850"/>
          </a:xfrm>
        </p:spPr>
        <p:txBody>
          <a:bodyPr/>
          <a:lstStyle/>
          <a:p>
            <a:endParaRPr lang="en-US" dirty="0"/>
          </a:p>
        </p:txBody>
      </p:sp>
      <p:sp>
        <p:nvSpPr>
          <p:cNvPr id="17" name="Picture Placeholder 6">
            <a:extLst>
              <a:ext uri="{FF2B5EF4-FFF2-40B4-BE49-F238E27FC236}">
                <a16:creationId xmlns:a16="http://schemas.microsoft.com/office/drawing/2014/main" id="{AB5CA4C7-9DA8-9349-A7AE-66A5D6A6F642}"/>
              </a:ext>
            </a:extLst>
          </p:cNvPr>
          <p:cNvSpPr>
            <a:spLocks noGrp="1"/>
          </p:cNvSpPr>
          <p:nvPr>
            <p:ph type="pic" sz="quarter" idx="16"/>
          </p:nvPr>
        </p:nvSpPr>
        <p:spPr>
          <a:xfrm>
            <a:off x="3371849" y="1606538"/>
            <a:ext cx="2571751" cy="1085850"/>
          </a:xfrm>
        </p:spPr>
        <p:txBody>
          <a:bodyPr/>
          <a:lstStyle/>
          <a:p>
            <a:endParaRPr lang="en-US" dirty="0"/>
          </a:p>
        </p:txBody>
      </p:sp>
      <p:sp>
        <p:nvSpPr>
          <p:cNvPr id="20" name="Picture Placeholder 6">
            <a:extLst>
              <a:ext uri="{FF2B5EF4-FFF2-40B4-BE49-F238E27FC236}">
                <a16:creationId xmlns:a16="http://schemas.microsoft.com/office/drawing/2014/main" id="{0BDB9676-2139-3E4A-8902-B788AA4A1430}"/>
              </a:ext>
            </a:extLst>
          </p:cNvPr>
          <p:cNvSpPr>
            <a:spLocks noGrp="1"/>
          </p:cNvSpPr>
          <p:nvPr>
            <p:ph type="pic" sz="quarter" idx="19"/>
          </p:nvPr>
        </p:nvSpPr>
        <p:spPr>
          <a:xfrm>
            <a:off x="6243636" y="1606538"/>
            <a:ext cx="2571751" cy="1085850"/>
          </a:xfrm>
        </p:spPr>
        <p:txBody>
          <a:bodyPr/>
          <a:lstStyle/>
          <a:p>
            <a:endParaRPr lang="en-US" dirty="0"/>
          </a:p>
        </p:txBody>
      </p:sp>
      <p:sp>
        <p:nvSpPr>
          <p:cNvPr id="23" name="Picture Placeholder 6">
            <a:extLst>
              <a:ext uri="{FF2B5EF4-FFF2-40B4-BE49-F238E27FC236}">
                <a16:creationId xmlns:a16="http://schemas.microsoft.com/office/drawing/2014/main" id="{3AAEAB4E-EA57-5D45-ADBA-C01E02C67167}"/>
              </a:ext>
            </a:extLst>
          </p:cNvPr>
          <p:cNvSpPr>
            <a:spLocks noGrp="1"/>
          </p:cNvSpPr>
          <p:nvPr>
            <p:ph type="pic" sz="quarter" idx="22"/>
          </p:nvPr>
        </p:nvSpPr>
        <p:spPr>
          <a:xfrm>
            <a:off x="9086849" y="1606538"/>
            <a:ext cx="2438028" cy="1085850"/>
          </a:xfrm>
        </p:spPr>
        <p:txBody>
          <a:bodyPr/>
          <a:lstStyle/>
          <a:p>
            <a:endParaRPr lang="en-US" dirty="0"/>
          </a:p>
        </p:txBody>
      </p:sp>
      <p:sp>
        <p:nvSpPr>
          <p:cNvPr id="18" name="Text Placeholder 2">
            <a:extLst>
              <a:ext uri="{FF2B5EF4-FFF2-40B4-BE49-F238E27FC236}">
                <a16:creationId xmlns:a16="http://schemas.microsoft.com/office/drawing/2014/main" id="{EDDF9A85-81B8-594C-8E42-376FC3678AA4}"/>
              </a:ext>
            </a:extLst>
          </p:cNvPr>
          <p:cNvSpPr>
            <a:spLocks noGrp="1"/>
          </p:cNvSpPr>
          <p:nvPr>
            <p:ph type="body" idx="1" hasCustomPrompt="1"/>
          </p:nvPr>
        </p:nvSpPr>
        <p:spPr>
          <a:xfrm>
            <a:off x="542925"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9" name="Content Placeholder 2">
            <a:extLst>
              <a:ext uri="{FF2B5EF4-FFF2-40B4-BE49-F238E27FC236}">
                <a16:creationId xmlns:a16="http://schemas.microsoft.com/office/drawing/2014/main" id="{D07625D3-4631-D144-A38F-D00BCF2C2126}"/>
              </a:ext>
            </a:extLst>
          </p:cNvPr>
          <p:cNvSpPr>
            <a:spLocks noGrp="1"/>
          </p:cNvSpPr>
          <p:nvPr>
            <p:ph idx="15"/>
          </p:nvPr>
        </p:nvSpPr>
        <p:spPr>
          <a:xfrm>
            <a:off x="538161"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2">
            <a:extLst>
              <a:ext uri="{FF2B5EF4-FFF2-40B4-BE49-F238E27FC236}">
                <a16:creationId xmlns:a16="http://schemas.microsoft.com/office/drawing/2014/main" id="{7A595DD1-B636-EA46-A519-6AA9C65FD62C}"/>
              </a:ext>
            </a:extLst>
          </p:cNvPr>
          <p:cNvSpPr>
            <a:spLocks noGrp="1"/>
          </p:cNvSpPr>
          <p:nvPr>
            <p:ph type="body" idx="23" hasCustomPrompt="1"/>
          </p:nvPr>
        </p:nvSpPr>
        <p:spPr>
          <a:xfrm>
            <a:off x="3373211"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2" name="Content Placeholder 2">
            <a:extLst>
              <a:ext uri="{FF2B5EF4-FFF2-40B4-BE49-F238E27FC236}">
                <a16:creationId xmlns:a16="http://schemas.microsoft.com/office/drawing/2014/main" id="{A995848D-37D6-C04D-BDF8-0D8718112883}"/>
              </a:ext>
            </a:extLst>
          </p:cNvPr>
          <p:cNvSpPr>
            <a:spLocks noGrp="1"/>
          </p:cNvSpPr>
          <p:nvPr>
            <p:ph idx="24"/>
          </p:nvPr>
        </p:nvSpPr>
        <p:spPr>
          <a:xfrm>
            <a:off x="3368447"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2">
            <a:extLst>
              <a:ext uri="{FF2B5EF4-FFF2-40B4-BE49-F238E27FC236}">
                <a16:creationId xmlns:a16="http://schemas.microsoft.com/office/drawing/2014/main" id="{BFC0A166-67A0-2340-971A-FD7BAF6FB8CF}"/>
              </a:ext>
            </a:extLst>
          </p:cNvPr>
          <p:cNvSpPr>
            <a:spLocks noGrp="1"/>
          </p:cNvSpPr>
          <p:nvPr>
            <p:ph type="body" idx="25" hasCustomPrompt="1"/>
          </p:nvPr>
        </p:nvSpPr>
        <p:spPr>
          <a:xfrm>
            <a:off x="6225268" y="2878599"/>
            <a:ext cx="2588620"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5" name="Content Placeholder 2">
            <a:extLst>
              <a:ext uri="{FF2B5EF4-FFF2-40B4-BE49-F238E27FC236}">
                <a16:creationId xmlns:a16="http://schemas.microsoft.com/office/drawing/2014/main" id="{10E95A27-B41C-7F48-9F77-4204B73512BE}"/>
              </a:ext>
            </a:extLst>
          </p:cNvPr>
          <p:cNvSpPr>
            <a:spLocks noGrp="1"/>
          </p:cNvSpPr>
          <p:nvPr>
            <p:ph idx="26"/>
          </p:nvPr>
        </p:nvSpPr>
        <p:spPr>
          <a:xfrm>
            <a:off x="6220504" y="3194688"/>
            <a:ext cx="2576514"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2">
            <a:extLst>
              <a:ext uri="{FF2B5EF4-FFF2-40B4-BE49-F238E27FC236}">
                <a16:creationId xmlns:a16="http://schemas.microsoft.com/office/drawing/2014/main" id="{7D1A0976-12BB-6843-AA08-4891F82E3E12}"/>
              </a:ext>
            </a:extLst>
          </p:cNvPr>
          <p:cNvSpPr>
            <a:spLocks noGrp="1"/>
          </p:cNvSpPr>
          <p:nvPr>
            <p:ph type="body" idx="27" hasCustomPrompt="1"/>
          </p:nvPr>
        </p:nvSpPr>
        <p:spPr>
          <a:xfrm>
            <a:off x="9077325" y="2878599"/>
            <a:ext cx="2437779"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7" name="Content Placeholder 2">
            <a:extLst>
              <a:ext uri="{FF2B5EF4-FFF2-40B4-BE49-F238E27FC236}">
                <a16:creationId xmlns:a16="http://schemas.microsoft.com/office/drawing/2014/main" id="{0CE6D17D-6FF8-034C-B243-541C6CC0C0A7}"/>
              </a:ext>
            </a:extLst>
          </p:cNvPr>
          <p:cNvSpPr>
            <a:spLocks noGrp="1"/>
          </p:cNvSpPr>
          <p:nvPr>
            <p:ph idx="28"/>
          </p:nvPr>
        </p:nvSpPr>
        <p:spPr>
          <a:xfrm>
            <a:off x="9072561" y="3194688"/>
            <a:ext cx="2442543" cy="2935657"/>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3"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34" name="Straight Connector 33">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2558248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Large Two icon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B20CF7-ABEA-2C4D-BB72-60BDB752E09C}"/>
              </a:ext>
            </a:extLst>
          </p:cNvPr>
          <p:cNvSpPr>
            <a:spLocks noGrp="1"/>
          </p:cNvSpPr>
          <p:nvPr>
            <p:ph type="pic" sz="quarter" idx="13"/>
          </p:nvPr>
        </p:nvSpPr>
        <p:spPr>
          <a:xfrm>
            <a:off x="542925" y="1606538"/>
            <a:ext cx="5430838" cy="2522550"/>
          </a:xfrm>
        </p:spPr>
        <p:txBody>
          <a:bodyPr/>
          <a:lstStyle/>
          <a:p>
            <a:endParaRPr lang="en-US" dirty="0"/>
          </a:p>
        </p:txBody>
      </p:sp>
      <p:sp>
        <p:nvSpPr>
          <p:cNvPr id="11" name="Picture Placeholder 6">
            <a:extLst>
              <a:ext uri="{FF2B5EF4-FFF2-40B4-BE49-F238E27FC236}">
                <a16:creationId xmlns:a16="http://schemas.microsoft.com/office/drawing/2014/main" id="{30AB767C-C8CE-A646-995D-CEACD854568B}"/>
              </a:ext>
            </a:extLst>
          </p:cNvPr>
          <p:cNvSpPr>
            <a:spLocks noGrp="1"/>
          </p:cNvSpPr>
          <p:nvPr>
            <p:ph type="pic" sz="quarter" idx="14"/>
          </p:nvPr>
        </p:nvSpPr>
        <p:spPr>
          <a:xfrm>
            <a:off x="6243638" y="1606538"/>
            <a:ext cx="5271466" cy="2522550"/>
          </a:xfrm>
        </p:spPr>
        <p:txBody>
          <a:bodyPr/>
          <a:lstStyle/>
          <a:p>
            <a:endParaRPr lang="en-US" dirty="0"/>
          </a:p>
        </p:txBody>
      </p:sp>
      <p:sp>
        <p:nvSpPr>
          <p:cNvPr id="15" name="Text Placeholder 2">
            <a:extLst>
              <a:ext uri="{FF2B5EF4-FFF2-40B4-BE49-F238E27FC236}">
                <a16:creationId xmlns:a16="http://schemas.microsoft.com/office/drawing/2014/main" id="{FBD7B9AD-945C-F149-B2DA-39EC98B68E99}"/>
              </a:ext>
            </a:extLst>
          </p:cNvPr>
          <p:cNvSpPr>
            <a:spLocks noGrp="1"/>
          </p:cNvSpPr>
          <p:nvPr>
            <p:ph type="body" idx="1" hasCustomPrompt="1"/>
          </p:nvPr>
        </p:nvSpPr>
        <p:spPr>
          <a:xfrm>
            <a:off x="542925" y="4307350"/>
            <a:ext cx="5430838"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Content Placeholder 2">
            <a:extLst>
              <a:ext uri="{FF2B5EF4-FFF2-40B4-BE49-F238E27FC236}">
                <a16:creationId xmlns:a16="http://schemas.microsoft.com/office/drawing/2014/main" id="{C47D4007-27E8-6B41-B124-3799DE9D3414}"/>
              </a:ext>
            </a:extLst>
          </p:cNvPr>
          <p:cNvSpPr>
            <a:spLocks noGrp="1"/>
          </p:cNvSpPr>
          <p:nvPr>
            <p:ph idx="15"/>
          </p:nvPr>
        </p:nvSpPr>
        <p:spPr>
          <a:xfrm>
            <a:off x="538161" y="4601668"/>
            <a:ext cx="5405440" cy="1528678"/>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2">
            <a:extLst>
              <a:ext uri="{FF2B5EF4-FFF2-40B4-BE49-F238E27FC236}">
                <a16:creationId xmlns:a16="http://schemas.microsoft.com/office/drawing/2014/main" id="{BE58BC4C-2568-1D44-AC5F-BB2715C9AD23}"/>
              </a:ext>
            </a:extLst>
          </p:cNvPr>
          <p:cNvSpPr>
            <a:spLocks noGrp="1"/>
          </p:cNvSpPr>
          <p:nvPr>
            <p:ph type="body" idx="16" hasCustomPrompt="1"/>
          </p:nvPr>
        </p:nvSpPr>
        <p:spPr>
          <a:xfrm>
            <a:off x="6247039" y="4307350"/>
            <a:ext cx="5268065" cy="311138"/>
          </a:xfrm>
        </p:spPr>
        <p:txBody>
          <a:bodyPr anchor="t">
            <a:normAutofit/>
          </a:bodyPr>
          <a:lstStyle>
            <a:lvl1pPr marL="0" indent="0">
              <a:lnSpc>
                <a:spcPct val="100000"/>
              </a:lnSpc>
              <a:buNone/>
              <a:defRPr sz="1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8" name="Content Placeholder 2">
            <a:extLst>
              <a:ext uri="{FF2B5EF4-FFF2-40B4-BE49-F238E27FC236}">
                <a16:creationId xmlns:a16="http://schemas.microsoft.com/office/drawing/2014/main" id="{3961F923-F71F-6342-AF54-96059A451659}"/>
              </a:ext>
            </a:extLst>
          </p:cNvPr>
          <p:cNvSpPr>
            <a:spLocks noGrp="1"/>
          </p:cNvSpPr>
          <p:nvPr>
            <p:ph idx="17"/>
          </p:nvPr>
        </p:nvSpPr>
        <p:spPr>
          <a:xfrm>
            <a:off x="6242275" y="4601668"/>
            <a:ext cx="5246813" cy="1528678"/>
          </a:xfrm>
        </p:spPr>
        <p:txBody>
          <a:bodyPr>
            <a:normAutofit/>
          </a:bodyPr>
          <a:lstStyle>
            <a:lvl1pPr>
              <a:lnSpc>
                <a:spcPts val="2100"/>
              </a:lnSpc>
              <a:defRPr sz="1200" b="0">
                <a:latin typeface="Arial" panose="020B0604020202020204" pitchFamily="34" charset="0"/>
                <a:cs typeface="Arial" panose="020B0604020202020204" pitchFamily="34" charset="0"/>
              </a:defRPr>
            </a:lvl1pPr>
            <a:lvl2pPr>
              <a:lnSpc>
                <a:spcPts val="2100"/>
              </a:lnSpc>
              <a:defRPr sz="1100">
                <a:latin typeface="Arial" panose="020B0604020202020204" pitchFamily="34" charset="0"/>
                <a:cs typeface="Arial" panose="020B0604020202020204" pitchFamily="34" charset="0"/>
              </a:defRPr>
            </a:lvl2pPr>
            <a:lvl3pPr>
              <a:lnSpc>
                <a:spcPts val="2100"/>
              </a:lnSpc>
              <a:defRPr sz="1050">
                <a:latin typeface="Arial" panose="020B0604020202020204" pitchFamily="34" charset="0"/>
                <a:cs typeface="Arial" panose="020B0604020202020204" pitchFamily="34" charset="0"/>
              </a:defRPr>
            </a:lvl3pPr>
            <a:lvl4pPr>
              <a:lnSpc>
                <a:spcPts val="2100"/>
              </a:lnSpc>
              <a:defRPr sz="1100">
                <a:latin typeface="Arial" panose="020B0604020202020204" pitchFamily="34" charset="0"/>
                <a:cs typeface="Arial" panose="020B0604020202020204" pitchFamily="34" charset="0"/>
              </a:defRPr>
            </a:lvl4pPr>
            <a:lvl5pPr>
              <a:lnSpc>
                <a:spcPts val="2100"/>
              </a:lnSpc>
              <a:defRPr sz="11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itle 1">
            <a:extLst>
              <a:ext uri="{FF2B5EF4-FFF2-40B4-BE49-F238E27FC236}">
                <a16:creationId xmlns:a16="http://schemas.microsoft.com/office/drawing/2014/main" id="{274FB544-0753-1E4B-A414-CB8CEF8925D1}"/>
              </a:ext>
            </a:extLst>
          </p:cNvPr>
          <p:cNvSpPr>
            <a:spLocks noGrp="1"/>
          </p:cNvSpPr>
          <p:nvPr>
            <p:ph type="title"/>
          </p:nvPr>
        </p:nvSpPr>
        <p:spPr>
          <a:xfrm>
            <a:off x="508759" y="550861"/>
            <a:ext cx="11006345" cy="835027"/>
          </a:xfrm>
        </p:spPr>
        <p:txBody>
          <a:bodyPr/>
          <a:lstStyle/>
          <a:p>
            <a:r>
              <a:rPr lang="en-US"/>
              <a:t>Click to edit Master title style</a:t>
            </a:r>
          </a:p>
        </p:txBody>
      </p:sp>
      <p:cxnSp>
        <p:nvCxnSpPr>
          <p:cNvPr id="22" name="Straight Connector 21">
            <a:extLst>
              <a:ext uri="{FF2B5EF4-FFF2-40B4-BE49-F238E27FC236}">
                <a16:creationId xmlns:a16="http://schemas.microsoft.com/office/drawing/2014/main" id="{BF354029-E75E-6F47-88D0-33B7164E6319}"/>
              </a:ext>
            </a:extLst>
          </p:cNvPr>
          <p:cNvCxnSpPr/>
          <p:nvPr userDrawn="1"/>
        </p:nvCxnSpPr>
        <p:spPr>
          <a:xfrm flipV="1">
            <a:off x="616226" y="1271675"/>
            <a:ext cx="10918825" cy="10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7E88AD31-4954-044A-B166-33D56A940E1C}"/>
              </a:ext>
            </a:extLst>
          </p:cNvPr>
          <p:cNvSpPr txBox="1">
            <a:spLocks/>
          </p:cNvSpPr>
          <p:nvPr userDrawn="1"/>
        </p:nvSpPr>
        <p:spPr>
          <a:xfrm>
            <a:off x="5829051" y="6456366"/>
            <a:ext cx="365760" cy="247541"/>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CBB59C-0D25-7048-A082-95EACEC5738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802652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vmlDrawing" Target="../drawings/vmlDrawing1.v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33"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3.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oleObject" Target="../embeddings/oleObject1.bin"/><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ags" Target="../tags/tag1.xml"/><Relationship Id="rId30" Type="http://schemas.openxmlformats.org/officeDocument/2006/relationships/hyperlink" Target="https://www.google.ca/imgres?imgurl=https://s3.ca-central-1.amazonaws.com/vectorinstitute.ai/images/logos/Canada_Wordmark_EN.png&amp;imgrefurl=http://vectorinstitute.ai/&amp;docid=yhgK_zErh6d3aM&amp;tbnid=IIIM82B5TUYATM:&amp;vet=10ahUKEwjuq8nnosTZAhVQQq0KHQN_B-QQMwhPKAkwCQ..i&amp;w=1165&amp;h=303&amp;bih=479&amp;biw=1188&amp;q=canada%20wordmark&amp;ved=0ahUKEwjuq8nnosTZAhVQQq0KHQN_B-QQMwhPKAkwCQ&amp;iact=mrc&amp;uact=8" TargetMode="Externa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34" Type="http://schemas.openxmlformats.org/officeDocument/2006/relationships/image" Target="../media/image2.png"/><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33" Type="http://schemas.openxmlformats.org/officeDocument/2006/relationships/hyperlink" Target="https://www.google.ca/imgres?imgurl=https://s3.ca-central-1.amazonaws.com/vectorinstitute.ai/images/logos/Canada_Wordmark_EN.png&amp;imgrefurl=http://vectorinstitute.ai/&amp;docid=yhgK_zErh6d3aM&amp;tbnid=IIIM82B5TUYATM:&amp;vet=10ahUKEwjuq8nnosTZAhVQQq0KHQN_B-QQMwhPKAkwCQ..i&amp;w=1165&amp;h=303&amp;bih=479&amp;biw=1188&amp;q=canada%20wordmark&amp;ved=0ahUKEwjuq8nnosTZAhVQQq0KHQN_B-QQMwhPKAkwCQ&amp;iact=mrc&amp;uact=8" TargetMode="Externa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29" Type="http://schemas.openxmlformats.org/officeDocument/2006/relationships/vmlDrawing" Target="../drawings/vmlDrawing7.v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32" Type="http://schemas.openxmlformats.org/officeDocument/2006/relationships/image" Target="../media/image1.emf"/><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28" Type="http://schemas.openxmlformats.org/officeDocument/2006/relationships/theme" Target="../theme/theme2.xml"/><Relationship Id="rId36" Type="http://schemas.openxmlformats.org/officeDocument/2006/relationships/image" Target="../media/image4.png"/><Relationship Id="rId10" Type="http://schemas.openxmlformats.org/officeDocument/2006/relationships/slideLayout" Target="../slideLayouts/slideLayout34.xml"/><Relationship Id="rId19" Type="http://schemas.openxmlformats.org/officeDocument/2006/relationships/slideLayout" Target="../slideLayouts/slideLayout43.xml"/><Relationship Id="rId31" Type="http://schemas.openxmlformats.org/officeDocument/2006/relationships/oleObject" Target="../embeddings/oleObject7.bin"/><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slideLayout" Target="../slideLayouts/slideLayout51.xml"/><Relationship Id="rId30" Type="http://schemas.openxmlformats.org/officeDocument/2006/relationships/tags" Target="../tags/tag7.xml"/><Relationship Id="rId35"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26" Type="http://schemas.openxmlformats.org/officeDocument/2006/relationships/slideLayout" Target="../slideLayouts/slideLayout88.xml"/><Relationship Id="rId3" Type="http://schemas.openxmlformats.org/officeDocument/2006/relationships/slideLayout" Target="../slideLayouts/slideLayout65.xml"/><Relationship Id="rId21" Type="http://schemas.openxmlformats.org/officeDocument/2006/relationships/slideLayout" Target="../slideLayouts/slideLayout83.xml"/><Relationship Id="rId34" Type="http://schemas.openxmlformats.org/officeDocument/2006/relationships/image" Target="../media/image3.jpeg"/><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5" Type="http://schemas.openxmlformats.org/officeDocument/2006/relationships/slideLayout" Target="../slideLayouts/slideLayout87.xml"/><Relationship Id="rId33" Type="http://schemas.openxmlformats.org/officeDocument/2006/relationships/image" Target="../media/image2.png"/><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slideLayout" Target="../slideLayouts/slideLayout82.xml"/><Relationship Id="rId29" Type="http://schemas.openxmlformats.org/officeDocument/2006/relationships/tags" Target="../tags/tag13.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24" Type="http://schemas.openxmlformats.org/officeDocument/2006/relationships/slideLayout" Target="../slideLayouts/slideLayout86.xml"/><Relationship Id="rId32" Type="http://schemas.openxmlformats.org/officeDocument/2006/relationships/hyperlink" Target="https://www.google.ca/imgres?imgurl=https://s3.ca-central-1.amazonaws.com/vectorinstitute.ai/images/logos/Canada_Wordmark_EN.png&amp;imgrefurl=http://vectorinstitute.ai/&amp;docid=yhgK_zErh6d3aM&amp;tbnid=IIIM82B5TUYATM:&amp;vet=10ahUKEwjuq8nnosTZAhVQQq0KHQN_B-QQMwhPKAkwCQ..i&amp;w=1165&amp;h=303&amp;bih=479&amp;biw=1188&amp;q=canada%20wordmark&amp;ved=0ahUKEwjuq8nnosTZAhVQQq0KHQN_B-QQMwhPKAkwCQ&amp;iact=mrc&amp;uact=8" TargetMode="External"/><Relationship Id="rId5" Type="http://schemas.openxmlformats.org/officeDocument/2006/relationships/slideLayout" Target="../slideLayouts/slideLayout67.xml"/><Relationship Id="rId15" Type="http://schemas.openxmlformats.org/officeDocument/2006/relationships/slideLayout" Target="../slideLayouts/slideLayout77.xml"/><Relationship Id="rId23" Type="http://schemas.openxmlformats.org/officeDocument/2006/relationships/slideLayout" Target="../slideLayouts/slideLayout85.xml"/><Relationship Id="rId28" Type="http://schemas.openxmlformats.org/officeDocument/2006/relationships/vmlDrawing" Target="../drawings/vmlDrawing13.v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31" Type="http://schemas.openxmlformats.org/officeDocument/2006/relationships/image" Target="../media/image1.emf"/><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slideLayout" Target="../slideLayouts/slideLayout84.xml"/><Relationship Id="rId27" Type="http://schemas.openxmlformats.org/officeDocument/2006/relationships/theme" Target="../theme/theme4.xml"/><Relationship Id="rId30" Type="http://schemas.openxmlformats.org/officeDocument/2006/relationships/oleObject" Target="../embeddings/oleObject13.bin"/><Relationship Id="rId35"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18" Type="http://schemas.openxmlformats.org/officeDocument/2006/relationships/slideLayout" Target="../slideLayouts/slideLayout106.xml"/><Relationship Id="rId26" Type="http://schemas.openxmlformats.org/officeDocument/2006/relationships/vmlDrawing" Target="../drawings/vmlDrawing19.vml"/><Relationship Id="rId3" Type="http://schemas.openxmlformats.org/officeDocument/2006/relationships/slideLayout" Target="../slideLayouts/slideLayout91.xml"/><Relationship Id="rId21" Type="http://schemas.openxmlformats.org/officeDocument/2006/relationships/slideLayout" Target="../slideLayouts/slideLayout109.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5" Type="http://schemas.openxmlformats.org/officeDocument/2006/relationships/theme" Target="../theme/theme5.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20" Type="http://schemas.openxmlformats.org/officeDocument/2006/relationships/slideLayout" Target="../slideLayouts/slideLayout108.xml"/><Relationship Id="rId29" Type="http://schemas.openxmlformats.org/officeDocument/2006/relationships/oleObject" Target="../embeddings/oleObject19.bin"/><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24" Type="http://schemas.openxmlformats.org/officeDocument/2006/relationships/slideLayout" Target="../slideLayouts/slideLayout112.xml"/><Relationship Id="rId32" Type="http://schemas.openxmlformats.org/officeDocument/2006/relationships/image" Target="../media/image2.png"/><Relationship Id="rId5" Type="http://schemas.openxmlformats.org/officeDocument/2006/relationships/slideLayout" Target="../slideLayouts/slideLayout93.xml"/><Relationship Id="rId15" Type="http://schemas.openxmlformats.org/officeDocument/2006/relationships/slideLayout" Target="../slideLayouts/slideLayout103.xml"/><Relationship Id="rId23" Type="http://schemas.openxmlformats.org/officeDocument/2006/relationships/slideLayout" Target="../slideLayouts/slideLayout111.xml"/><Relationship Id="rId28" Type="http://schemas.openxmlformats.org/officeDocument/2006/relationships/image" Target="../media/image5.png"/><Relationship Id="rId10" Type="http://schemas.openxmlformats.org/officeDocument/2006/relationships/slideLayout" Target="../slideLayouts/slideLayout98.xml"/><Relationship Id="rId19" Type="http://schemas.openxmlformats.org/officeDocument/2006/relationships/slideLayout" Target="../slideLayouts/slideLayout107.xml"/><Relationship Id="rId31" Type="http://schemas.openxmlformats.org/officeDocument/2006/relationships/hyperlink" Target="https://www.google.ca/imgres?imgurl=https://s3.ca-central-1.amazonaws.com/vectorinstitute.ai/images/logos/Canada_Wordmark_EN.png&amp;imgrefurl=http://vectorinstitute.ai/&amp;docid=yhgK_zErh6d3aM&amp;tbnid=IIIM82B5TUYATM:&amp;vet=10ahUKEwjuq8nnosTZAhVQQq0KHQN_B-QQMwhPKAkwCQ..i&amp;w=1165&amp;h=303&amp;bih=479&amp;biw=1188&amp;q=canada%20wordmark&amp;ved=0ahUKEwjuq8nnosTZAhVQQq0KHQN_B-QQMwhPKAkwCQ&amp;iact=mrc&amp;uact=8" TargetMode="Externa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 Id="rId22" Type="http://schemas.openxmlformats.org/officeDocument/2006/relationships/slideLayout" Target="../slideLayouts/slideLayout110.xml"/><Relationship Id="rId27" Type="http://schemas.openxmlformats.org/officeDocument/2006/relationships/tags" Target="../tags/tag19.xml"/><Relationship Id="rId30" Type="http://schemas.openxmlformats.org/officeDocument/2006/relationships/image" Target="../media/image1.em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18" Type="http://schemas.openxmlformats.org/officeDocument/2006/relationships/slideLayout" Target="../slideLayouts/slideLayout130.xml"/><Relationship Id="rId26" Type="http://schemas.openxmlformats.org/officeDocument/2006/relationships/slideLayout" Target="../slideLayouts/slideLayout138.xml"/><Relationship Id="rId3" Type="http://schemas.openxmlformats.org/officeDocument/2006/relationships/slideLayout" Target="../slideLayouts/slideLayout115.xml"/><Relationship Id="rId21" Type="http://schemas.openxmlformats.org/officeDocument/2006/relationships/slideLayout" Target="../slideLayouts/slideLayout133.xml"/><Relationship Id="rId34" Type="http://schemas.openxmlformats.org/officeDocument/2006/relationships/image" Target="../media/image3.jpeg"/><Relationship Id="rId7" Type="http://schemas.openxmlformats.org/officeDocument/2006/relationships/slideLayout" Target="../slideLayouts/slideLayout119.xml"/><Relationship Id="rId12" Type="http://schemas.openxmlformats.org/officeDocument/2006/relationships/slideLayout" Target="../slideLayouts/slideLayout124.xml"/><Relationship Id="rId17" Type="http://schemas.openxmlformats.org/officeDocument/2006/relationships/slideLayout" Target="../slideLayouts/slideLayout129.xml"/><Relationship Id="rId25" Type="http://schemas.openxmlformats.org/officeDocument/2006/relationships/slideLayout" Target="../slideLayouts/slideLayout137.xml"/><Relationship Id="rId33" Type="http://schemas.openxmlformats.org/officeDocument/2006/relationships/image" Target="../media/image2.png"/><Relationship Id="rId2" Type="http://schemas.openxmlformats.org/officeDocument/2006/relationships/slideLayout" Target="../slideLayouts/slideLayout114.xml"/><Relationship Id="rId16" Type="http://schemas.openxmlformats.org/officeDocument/2006/relationships/slideLayout" Target="../slideLayouts/slideLayout128.xml"/><Relationship Id="rId20" Type="http://schemas.openxmlformats.org/officeDocument/2006/relationships/slideLayout" Target="../slideLayouts/slideLayout132.xml"/><Relationship Id="rId29" Type="http://schemas.openxmlformats.org/officeDocument/2006/relationships/tags" Target="../tags/tag25.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24" Type="http://schemas.openxmlformats.org/officeDocument/2006/relationships/slideLayout" Target="../slideLayouts/slideLayout136.xml"/><Relationship Id="rId32" Type="http://schemas.openxmlformats.org/officeDocument/2006/relationships/hyperlink" Target="https://www.google.ca/imgres?imgurl=https://s3.ca-central-1.amazonaws.com/vectorinstitute.ai/images/logos/Canada_Wordmark_EN.png&amp;imgrefurl=http://vectorinstitute.ai/&amp;docid=yhgK_zErh6d3aM&amp;tbnid=IIIM82B5TUYATM:&amp;vet=10ahUKEwjuq8nnosTZAhVQQq0KHQN_B-QQMwhPKAkwCQ..i&amp;w=1165&amp;h=303&amp;bih=479&amp;biw=1188&amp;q=canada%20wordmark&amp;ved=0ahUKEwjuq8nnosTZAhVQQq0KHQN_B-QQMwhPKAkwCQ&amp;iact=mrc&amp;uact=8" TargetMode="External"/><Relationship Id="rId5" Type="http://schemas.openxmlformats.org/officeDocument/2006/relationships/slideLayout" Target="../slideLayouts/slideLayout117.xml"/><Relationship Id="rId15" Type="http://schemas.openxmlformats.org/officeDocument/2006/relationships/slideLayout" Target="../slideLayouts/slideLayout127.xml"/><Relationship Id="rId23" Type="http://schemas.openxmlformats.org/officeDocument/2006/relationships/slideLayout" Target="../slideLayouts/slideLayout135.xml"/><Relationship Id="rId28" Type="http://schemas.openxmlformats.org/officeDocument/2006/relationships/vmlDrawing" Target="../drawings/vmlDrawing25.vml"/><Relationship Id="rId10" Type="http://schemas.openxmlformats.org/officeDocument/2006/relationships/slideLayout" Target="../slideLayouts/slideLayout122.xml"/><Relationship Id="rId19" Type="http://schemas.openxmlformats.org/officeDocument/2006/relationships/slideLayout" Target="../slideLayouts/slideLayout131.xml"/><Relationship Id="rId31" Type="http://schemas.openxmlformats.org/officeDocument/2006/relationships/image" Target="../media/image1.emf"/><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 Id="rId22" Type="http://schemas.openxmlformats.org/officeDocument/2006/relationships/slideLayout" Target="../slideLayouts/slideLayout134.xml"/><Relationship Id="rId27" Type="http://schemas.openxmlformats.org/officeDocument/2006/relationships/theme" Target="../theme/theme6.xml"/><Relationship Id="rId30" Type="http://schemas.openxmlformats.org/officeDocument/2006/relationships/oleObject" Target="../embeddings/oleObject25.bin"/><Relationship Id="rId35"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7"/>
            </p:custDataLst>
            <p:extLst>
              <p:ext uri="{D42A27DB-BD31-4B8C-83A1-F6EECF244321}">
                <p14:modId xmlns:p14="http://schemas.microsoft.com/office/powerpoint/2010/main" val="7007483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43" name="think-cell Slide" r:id="rId28" imgW="473" imgH="473" progId="TCLayout.ActiveDocument.1">
                  <p:embed/>
                </p:oleObj>
              </mc:Choice>
              <mc:Fallback>
                <p:oleObj name="think-cell Slide" r:id="rId28" imgW="473" imgH="473" progId="TCLayout.ActiveDocument.1">
                  <p:embed/>
                  <p:pic>
                    <p:nvPicPr>
                      <p:cNvPr id="4" name="Object 3" hidden="1"/>
                      <p:cNvPicPr/>
                      <p:nvPr/>
                    </p:nvPicPr>
                    <p:blipFill>
                      <a:blip r:embed="rId29"/>
                      <a:stretch>
                        <a:fillRect/>
                      </a:stretch>
                    </p:blipFill>
                    <p:spPr>
                      <a:xfrm>
                        <a:off x="1588" y="1588"/>
                        <a:ext cx="1587" cy="1587"/>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06CD8F89-9FB8-7B4E-9786-63C07B8CCA0A}"/>
              </a:ext>
            </a:extLst>
          </p:cNvPr>
          <p:cNvSpPr>
            <a:spLocks noGrp="1"/>
          </p:cNvSpPr>
          <p:nvPr>
            <p:ph type="title"/>
          </p:nvPr>
        </p:nvSpPr>
        <p:spPr>
          <a:xfrm>
            <a:off x="552450" y="550861"/>
            <a:ext cx="11091862" cy="83502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21D4ACC-A397-1E47-B656-2FC4113DC455}"/>
              </a:ext>
            </a:extLst>
          </p:cNvPr>
          <p:cNvSpPr>
            <a:spLocks noGrp="1"/>
          </p:cNvSpPr>
          <p:nvPr>
            <p:ph type="body" idx="1"/>
          </p:nvPr>
        </p:nvSpPr>
        <p:spPr>
          <a:xfrm>
            <a:off x="552449" y="1657350"/>
            <a:ext cx="11091863" cy="44577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Image result for canada wordmark">
            <a:hlinkClick r:id="rId30" invalidUrl="https://www.google.ca/imgres?imgurl=https://s3.ca-central-1.amazonaws.com/vectorinstitute.ai/images/logos/Canada_Wordmark_EN.png&amp;imgrefurl=http://vectorinstitute.ai/&amp;docid=yhgK_zErh6d3aM&amp;tbnid=IIIM82B5TUYATM:&amp;vet=10ahUKEwjuq8nnosTZAhVQQq0KHQN_B-QQMwhPKAkwCQ..i&amp;w=1165&amp;h=303&amp;bih=479&amp;biw=1188&amp;q=canada wordmark&amp;ved=0ahUKEwjuq8nnosTZAhVQQq0KHQN_B-QQMwhPKAkwCQ&amp;iact=mrc&amp;uact=8"/>
          </p:cNvPr>
          <p:cNvPicPr/>
          <p:nvPr userDrawn="1"/>
        </p:nvPicPr>
        <p:blipFill>
          <a:blip r:embed="rId31" cstate="print">
            <a:extLst>
              <a:ext uri="{28A0092B-C50C-407E-A947-70E740481C1C}">
                <a14:useLocalDpi xmlns:a14="http://schemas.microsoft.com/office/drawing/2010/main" val="0"/>
              </a:ext>
            </a:extLst>
          </a:blip>
          <a:srcRect/>
          <a:stretch>
            <a:fillRect/>
          </a:stretch>
        </p:blipFill>
        <p:spPr bwMode="auto">
          <a:xfrm>
            <a:off x="10758920" y="6396193"/>
            <a:ext cx="885392" cy="229331"/>
          </a:xfrm>
          <a:prstGeom prst="rect">
            <a:avLst/>
          </a:prstGeom>
          <a:noFill/>
          <a:ln>
            <a:noFill/>
          </a:ln>
        </p:spPr>
      </p:pic>
      <p:pic>
        <p:nvPicPr>
          <p:cNvPr id="8" name="Picture 7">
            <a:extLst>
              <a:ext uri="{FF2B5EF4-FFF2-40B4-BE49-F238E27FC236}">
                <a16:creationId xmlns:a16="http://schemas.microsoft.com/office/drawing/2014/main" id="{89CA9733-78EF-5F49-81C1-064DE89D5260}"/>
              </a:ext>
            </a:extLst>
          </p:cNvPr>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552450" y="6374859"/>
            <a:ext cx="2036645" cy="250665"/>
          </a:xfrm>
          <a:prstGeom prst="rect">
            <a:avLst/>
          </a:prstGeom>
        </p:spPr>
      </p:pic>
      <p:pic>
        <p:nvPicPr>
          <p:cNvPr id="12" name="Picture 11"/>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10355854" y="136042"/>
            <a:ext cx="1392143" cy="414819"/>
          </a:xfrm>
          <a:prstGeom prst="rect">
            <a:avLst/>
          </a:prstGeom>
        </p:spPr>
      </p:pic>
    </p:spTree>
    <p:extLst>
      <p:ext uri="{BB962C8B-B14F-4D97-AF65-F5344CB8AC3E}">
        <p14:creationId xmlns:p14="http://schemas.microsoft.com/office/powerpoint/2010/main" val="14803297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832" r:id="rId24"/>
  </p:sldLayoutIdLst>
  <p:hf hdr="0" ftr="0" dt="0"/>
  <p:txStyles>
    <p:title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ts val="24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4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4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30"/>
            </p:custDataLst>
            <p:extLst>
              <p:ext uri="{D42A27DB-BD31-4B8C-83A1-F6EECF244321}">
                <p14:modId xmlns:p14="http://schemas.microsoft.com/office/powerpoint/2010/main" val="111680610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287" name="think-cell Slide" r:id="rId31" imgW="473" imgH="473" progId="TCLayout.ActiveDocument.1">
                  <p:embed/>
                </p:oleObj>
              </mc:Choice>
              <mc:Fallback>
                <p:oleObj name="think-cell Slide" r:id="rId31" imgW="473" imgH="473" progId="TCLayout.ActiveDocument.1">
                  <p:embed/>
                  <p:pic>
                    <p:nvPicPr>
                      <p:cNvPr id="4" name="Object 3" hidden="1"/>
                      <p:cNvPicPr/>
                      <p:nvPr/>
                    </p:nvPicPr>
                    <p:blipFill>
                      <a:blip r:embed="rId32"/>
                      <a:stretch>
                        <a:fillRect/>
                      </a:stretch>
                    </p:blipFill>
                    <p:spPr>
                      <a:xfrm>
                        <a:off x="1588" y="1588"/>
                        <a:ext cx="1587" cy="1587"/>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06CD8F89-9FB8-7B4E-9786-63C07B8CCA0A}"/>
              </a:ext>
            </a:extLst>
          </p:cNvPr>
          <p:cNvSpPr>
            <a:spLocks noGrp="1"/>
          </p:cNvSpPr>
          <p:nvPr>
            <p:ph type="title"/>
          </p:nvPr>
        </p:nvSpPr>
        <p:spPr>
          <a:xfrm>
            <a:off x="552450" y="550861"/>
            <a:ext cx="11091862" cy="83502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21D4ACC-A397-1E47-B656-2FC4113DC455}"/>
              </a:ext>
            </a:extLst>
          </p:cNvPr>
          <p:cNvSpPr>
            <a:spLocks noGrp="1"/>
          </p:cNvSpPr>
          <p:nvPr>
            <p:ph type="body" idx="1"/>
          </p:nvPr>
        </p:nvSpPr>
        <p:spPr>
          <a:xfrm>
            <a:off x="552449" y="1657350"/>
            <a:ext cx="11091863" cy="44577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Image result for canada wordmark">
            <a:hlinkClick r:id="rId33" invalidUrl="https://www.google.ca/imgres?imgurl=https://s3.ca-central-1.amazonaws.com/vectorinstitute.ai/images/logos/Canada_Wordmark_EN.png&amp;imgrefurl=http://vectorinstitute.ai/&amp;docid=yhgK_zErh6d3aM&amp;tbnid=IIIM82B5TUYATM:&amp;vet=10ahUKEwjuq8nnosTZAhVQQq0KHQN_B-QQMwhPKAkwCQ..i&amp;w=1165&amp;h=303&amp;bih=479&amp;biw=1188&amp;q=canada wordmark&amp;ved=0ahUKEwjuq8nnosTZAhVQQq0KHQN_B-QQMwhPKAkwCQ&amp;iact=mrc&amp;uact=8"/>
          </p:cNvPr>
          <p:cNvPicPr/>
          <p:nvPr userDrawn="1"/>
        </p:nvPicPr>
        <p:blipFill>
          <a:blip r:embed="rId34" cstate="print">
            <a:extLst>
              <a:ext uri="{28A0092B-C50C-407E-A947-70E740481C1C}">
                <a14:useLocalDpi xmlns:a14="http://schemas.microsoft.com/office/drawing/2010/main" val="0"/>
              </a:ext>
            </a:extLst>
          </a:blip>
          <a:srcRect/>
          <a:stretch>
            <a:fillRect/>
          </a:stretch>
        </p:blipFill>
        <p:spPr bwMode="auto">
          <a:xfrm>
            <a:off x="10758920" y="6396193"/>
            <a:ext cx="885392" cy="229331"/>
          </a:xfrm>
          <a:prstGeom prst="rect">
            <a:avLst/>
          </a:prstGeom>
          <a:noFill/>
          <a:ln>
            <a:noFill/>
          </a:ln>
        </p:spPr>
      </p:pic>
      <p:pic>
        <p:nvPicPr>
          <p:cNvPr id="8" name="Picture 7">
            <a:extLst>
              <a:ext uri="{FF2B5EF4-FFF2-40B4-BE49-F238E27FC236}">
                <a16:creationId xmlns:a16="http://schemas.microsoft.com/office/drawing/2014/main" id="{89CA9733-78EF-5F49-81C1-064DE89D5260}"/>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52450" y="6374859"/>
            <a:ext cx="2036645" cy="250665"/>
          </a:xfrm>
          <a:prstGeom prst="rect">
            <a:avLst/>
          </a:prstGeom>
        </p:spPr>
      </p:pic>
      <p:pic>
        <p:nvPicPr>
          <p:cNvPr id="12" name="Picture 11"/>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10355854" y="136042"/>
            <a:ext cx="1392143" cy="414819"/>
          </a:xfrm>
          <a:prstGeom prst="rect">
            <a:avLst/>
          </a:prstGeom>
        </p:spPr>
      </p:pic>
    </p:spTree>
    <p:extLst>
      <p:ext uri="{BB962C8B-B14F-4D97-AF65-F5344CB8AC3E}">
        <p14:creationId xmlns:p14="http://schemas.microsoft.com/office/powerpoint/2010/main" val="184364823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7" r:id="rId22"/>
    <p:sldLayoutId id="2147483708" r:id="rId23"/>
    <p:sldLayoutId id="2147483709" r:id="rId24"/>
    <p:sldLayoutId id="2147483710" r:id="rId25"/>
    <p:sldLayoutId id="2147483711" r:id="rId26"/>
    <p:sldLayoutId id="2147483712" r:id="rId27"/>
  </p:sldLayoutIdLst>
  <p:hf hdr="0" ftr="0" dt="0"/>
  <p:txStyles>
    <p:title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ts val="24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4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4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14EE8D-B941-4B92-8CB0-EE944900B5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07BFB5D3-CA61-4F27-8128-87D328720E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AAF11C6-F828-4F0C-A4D9-7314082193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A1E725-204C-487A-B3A5-4275DA7BD069}" type="datetimeFigureOut">
              <a:rPr lang="en-CA" smtClean="0"/>
              <a:t>2022-05-16</a:t>
            </a:fld>
            <a:endParaRPr lang="en-CA"/>
          </a:p>
        </p:txBody>
      </p:sp>
      <p:sp>
        <p:nvSpPr>
          <p:cNvPr id="5" name="Footer Placeholder 4">
            <a:extLst>
              <a:ext uri="{FF2B5EF4-FFF2-40B4-BE49-F238E27FC236}">
                <a16:creationId xmlns:a16="http://schemas.microsoft.com/office/drawing/2014/main" id="{59F94AD2-64F8-4165-8AAF-3DB7747B18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A838451D-2FAF-499E-BBE7-D0D1B95674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09F3DF-5B26-472D-9F55-DA7E707388E1}" type="slidenum">
              <a:rPr lang="en-CA" smtClean="0"/>
              <a:t>‹#›</a:t>
            </a:fld>
            <a:endParaRPr lang="en-CA"/>
          </a:p>
        </p:txBody>
      </p:sp>
      <p:sp>
        <p:nvSpPr>
          <p:cNvPr id="8" name="TextBox 7">
            <a:extLst>
              <a:ext uri="{FF2B5EF4-FFF2-40B4-BE49-F238E27FC236}">
                <a16:creationId xmlns:a16="http://schemas.microsoft.com/office/drawing/2014/main" id="{1AF2B6A4-A785-407D-B531-0B2A3D5263F9}"/>
              </a:ext>
            </a:extLst>
          </p:cNvPr>
          <p:cNvSpPr txBox="1"/>
          <p:nvPr userDrawn="1">
            <p:extLst>
              <p:ext uri="{1162E1C5-73C7-4A58-AE30-91384D911F3F}">
                <p184:classification xmlns:p184="http://schemas.microsoft.com/office/powerpoint/2018/4/main" val="hdr"/>
              </p:ext>
            </p:extLst>
          </p:nvPr>
        </p:nvSpPr>
        <p:spPr>
          <a:xfrm>
            <a:off x="10245725" y="0"/>
            <a:ext cx="1793875" cy="167640"/>
          </a:xfrm>
          <a:prstGeom prst="rect">
            <a:avLst/>
          </a:prstGeom>
        </p:spPr>
        <p:txBody>
          <a:bodyPr horzOverflow="overflow" lIns="0" tIns="0" rIns="0" bIns="0">
            <a:spAutoFit/>
          </a:bodyPr>
          <a:lstStyle/>
          <a:p>
            <a:pPr algn="r"/>
            <a:r>
              <a:rPr lang="en-CA" sz="1100">
                <a:solidFill>
                  <a:srgbClr val="000000"/>
                </a:solidFill>
                <a:latin typeface="Calibri" panose="020F0502020204030204" pitchFamily="34" charset="0"/>
                <a:cs typeface="Calibri" panose="020F0502020204030204" pitchFamily="34" charset="0"/>
              </a:rPr>
              <a:t>UNCLASSIFIED - NON CLASSIFIÉ</a:t>
            </a:r>
          </a:p>
        </p:txBody>
      </p:sp>
    </p:spTree>
    <p:extLst>
      <p:ext uri="{BB962C8B-B14F-4D97-AF65-F5344CB8AC3E}">
        <p14:creationId xmlns:p14="http://schemas.microsoft.com/office/powerpoint/2010/main" val="395207397"/>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9"/>
            </p:custDataLst>
            <p:extLst>
              <p:ext uri="{D42A27DB-BD31-4B8C-83A1-F6EECF244321}">
                <p14:modId xmlns:p14="http://schemas.microsoft.com/office/powerpoint/2010/main" val="182198911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4405" name="think-cell Slide" r:id="rId30" imgW="473" imgH="473" progId="TCLayout.ActiveDocument.1">
                  <p:embed/>
                </p:oleObj>
              </mc:Choice>
              <mc:Fallback>
                <p:oleObj name="think-cell Slide" r:id="rId30" imgW="473" imgH="473" progId="TCLayout.ActiveDocument.1">
                  <p:embed/>
                  <p:pic>
                    <p:nvPicPr>
                      <p:cNvPr id="4" name="Object 3" hidden="1"/>
                      <p:cNvPicPr/>
                      <p:nvPr/>
                    </p:nvPicPr>
                    <p:blipFill>
                      <a:blip r:embed="rId31"/>
                      <a:stretch>
                        <a:fillRect/>
                      </a:stretch>
                    </p:blipFill>
                    <p:spPr>
                      <a:xfrm>
                        <a:off x="1588" y="1588"/>
                        <a:ext cx="1587" cy="1587"/>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06CD8F89-9FB8-7B4E-9786-63C07B8CCA0A}"/>
              </a:ext>
            </a:extLst>
          </p:cNvPr>
          <p:cNvSpPr>
            <a:spLocks noGrp="1"/>
          </p:cNvSpPr>
          <p:nvPr>
            <p:ph type="title"/>
          </p:nvPr>
        </p:nvSpPr>
        <p:spPr>
          <a:xfrm>
            <a:off x="552450" y="550861"/>
            <a:ext cx="11091862" cy="83502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21D4ACC-A397-1E47-B656-2FC4113DC455}"/>
              </a:ext>
            </a:extLst>
          </p:cNvPr>
          <p:cNvSpPr>
            <a:spLocks noGrp="1"/>
          </p:cNvSpPr>
          <p:nvPr>
            <p:ph type="body" idx="1"/>
          </p:nvPr>
        </p:nvSpPr>
        <p:spPr>
          <a:xfrm>
            <a:off x="552449" y="1657350"/>
            <a:ext cx="11091863" cy="44577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Image result for canada wordmark">
            <a:hlinkClick r:id="rId32" invalidUrl="https://www.google.ca/imgres?imgurl=https://s3.ca-central-1.amazonaws.com/vectorinstitute.ai/images/logos/Canada_Wordmark_EN.png&amp;imgrefurl=http://vectorinstitute.ai/&amp;docid=yhgK_zErh6d3aM&amp;tbnid=IIIM82B5TUYATM:&amp;vet=10ahUKEwjuq8nnosTZAhVQQq0KHQN_B-QQMwhPKAkwCQ..i&amp;w=1165&amp;h=303&amp;bih=479&amp;biw=1188&amp;q=canada wordmark&amp;ved=0ahUKEwjuq8nnosTZAhVQQq0KHQN_B-QQMwhPKAkwCQ&amp;iact=mrc&amp;uact=8"/>
          </p:cNvPr>
          <p:cNvPicPr/>
          <p:nvPr userDrawn="1"/>
        </p:nvPicPr>
        <p:blipFill>
          <a:blip r:embed="rId33" cstate="print">
            <a:extLst>
              <a:ext uri="{28A0092B-C50C-407E-A947-70E740481C1C}">
                <a14:useLocalDpi xmlns:a14="http://schemas.microsoft.com/office/drawing/2010/main" val="0"/>
              </a:ext>
            </a:extLst>
          </a:blip>
          <a:srcRect/>
          <a:stretch>
            <a:fillRect/>
          </a:stretch>
        </p:blipFill>
        <p:spPr bwMode="auto">
          <a:xfrm>
            <a:off x="10758920" y="6396193"/>
            <a:ext cx="885392" cy="229331"/>
          </a:xfrm>
          <a:prstGeom prst="rect">
            <a:avLst/>
          </a:prstGeom>
          <a:noFill/>
          <a:ln>
            <a:noFill/>
          </a:ln>
        </p:spPr>
      </p:pic>
      <p:pic>
        <p:nvPicPr>
          <p:cNvPr id="8" name="Picture 7">
            <a:extLst>
              <a:ext uri="{FF2B5EF4-FFF2-40B4-BE49-F238E27FC236}">
                <a16:creationId xmlns:a16="http://schemas.microsoft.com/office/drawing/2014/main" id="{89CA9733-78EF-5F49-81C1-064DE89D5260}"/>
              </a:ext>
            </a:extLst>
          </p:cNvPr>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552450" y="6374859"/>
            <a:ext cx="2036645" cy="250665"/>
          </a:xfrm>
          <a:prstGeom prst="rect">
            <a:avLst/>
          </a:prstGeom>
        </p:spPr>
      </p:pic>
      <p:pic>
        <p:nvPicPr>
          <p:cNvPr id="12" name="Picture 11"/>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10355854" y="136042"/>
            <a:ext cx="1392143" cy="414819"/>
          </a:xfrm>
          <a:prstGeom prst="rect">
            <a:avLst/>
          </a:prstGeom>
        </p:spPr>
      </p:pic>
    </p:spTree>
    <p:extLst>
      <p:ext uri="{BB962C8B-B14F-4D97-AF65-F5344CB8AC3E}">
        <p14:creationId xmlns:p14="http://schemas.microsoft.com/office/powerpoint/2010/main" val="4090967852"/>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 id="2147483745" r:id="rId18"/>
    <p:sldLayoutId id="2147483746" r:id="rId19"/>
    <p:sldLayoutId id="2147483747" r:id="rId20"/>
    <p:sldLayoutId id="2147483748" r:id="rId21"/>
    <p:sldLayoutId id="2147483749" r:id="rId22"/>
    <p:sldLayoutId id="2147483750" r:id="rId23"/>
    <p:sldLayoutId id="2147483751" r:id="rId24"/>
    <p:sldLayoutId id="2147483752" r:id="rId25"/>
    <p:sldLayoutId id="2147483753" r:id="rId26"/>
  </p:sldLayoutIdLst>
  <p:hf hdr="0" ftr="0" dt="0"/>
  <p:txStyles>
    <p:title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ts val="24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4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4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goc_fip_2c_f.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15684" y="6396331"/>
            <a:ext cx="2294641" cy="217128"/>
          </a:xfrm>
          <a:prstGeom prst="rect">
            <a:avLst/>
          </a:prstGeom>
        </p:spPr>
      </p:pic>
      <p:graphicFrame>
        <p:nvGraphicFramePr>
          <p:cNvPr id="4" name="Object 3" hidden="1"/>
          <p:cNvGraphicFramePr>
            <a:graphicFrameLocks noChangeAspect="1"/>
          </p:cNvGraphicFramePr>
          <p:nvPr userDrawn="1">
            <p:custDataLst>
              <p:tags r:id="rId27"/>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6660" name="think-cell Slide" r:id="rId29" imgW="473" imgH="473" progId="TCLayout.ActiveDocument.1">
                  <p:embed/>
                </p:oleObj>
              </mc:Choice>
              <mc:Fallback>
                <p:oleObj name="think-cell Slide" r:id="rId29" imgW="473" imgH="473" progId="TCLayout.ActiveDocument.1">
                  <p:embed/>
                  <p:pic>
                    <p:nvPicPr>
                      <p:cNvPr id="4" name="Object 3" hidden="1"/>
                      <p:cNvPicPr/>
                      <p:nvPr/>
                    </p:nvPicPr>
                    <p:blipFill>
                      <a:blip r:embed="rId30"/>
                      <a:stretch>
                        <a:fillRect/>
                      </a:stretch>
                    </p:blipFill>
                    <p:spPr>
                      <a:xfrm>
                        <a:off x="1588" y="1588"/>
                        <a:ext cx="1587" cy="1587"/>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06CD8F89-9FB8-7B4E-9786-63C07B8CCA0A}"/>
              </a:ext>
            </a:extLst>
          </p:cNvPr>
          <p:cNvSpPr>
            <a:spLocks noGrp="1"/>
          </p:cNvSpPr>
          <p:nvPr>
            <p:ph type="title"/>
          </p:nvPr>
        </p:nvSpPr>
        <p:spPr>
          <a:xfrm>
            <a:off x="552450" y="550861"/>
            <a:ext cx="11091862" cy="83502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21D4ACC-A397-1E47-B656-2FC4113DC455}"/>
              </a:ext>
            </a:extLst>
          </p:cNvPr>
          <p:cNvSpPr>
            <a:spLocks noGrp="1"/>
          </p:cNvSpPr>
          <p:nvPr>
            <p:ph type="body" idx="1"/>
          </p:nvPr>
        </p:nvSpPr>
        <p:spPr>
          <a:xfrm>
            <a:off x="552449" y="1657350"/>
            <a:ext cx="11091863" cy="44577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Image result for canada wordmark">
            <a:hlinkClick r:id="rId31" invalidUrl="https://www.google.ca/imgres?imgurl=https://s3.ca-central-1.amazonaws.com/vectorinstitute.ai/images/logos/Canada_Wordmark_EN.png&amp;imgrefurl=http://vectorinstitute.ai/&amp;docid=yhgK_zErh6d3aM&amp;tbnid=IIIM82B5TUYATM:&amp;vet=10ahUKEwjuq8nnosTZAhVQQq0KHQN_B-QQMwhPKAkwCQ..i&amp;w=1165&amp;h=303&amp;bih=479&amp;biw=1188&amp;q=canada wordmark&amp;ved=0ahUKEwjuq8nnosTZAhVQQq0KHQN_B-QQMwhPKAkwCQ&amp;iact=mrc&amp;uact=8"/>
          </p:cNvPr>
          <p:cNvPicPr/>
          <p:nvPr userDrawn="1"/>
        </p:nvPicPr>
        <p:blipFill>
          <a:blip r:embed="rId32" cstate="print">
            <a:extLst>
              <a:ext uri="{28A0092B-C50C-407E-A947-70E740481C1C}">
                <a14:useLocalDpi xmlns:a14="http://schemas.microsoft.com/office/drawing/2010/main" val="0"/>
              </a:ext>
            </a:extLst>
          </a:blip>
          <a:srcRect/>
          <a:stretch>
            <a:fillRect/>
          </a:stretch>
        </p:blipFill>
        <p:spPr bwMode="auto">
          <a:xfrm>
            <a:off x="10758920" y="6396193"/>
            <a:ext cx="885392" cy="229331"/>
          </a:xfrm>
          <a:prstGeom prst="rect">
            <a:avLst/>
          </a:prstGeom>
          <a:noFill/>
          <a:ln>
            <a:noFill/>
          </a:ln>
        </p:spPr>
      </p:pic>
    </p:spTree>
    <p:extLst>
      <p:ext uri="{BB962C8B-B14F-4D97-AF65-F5344CB8AC3E}">
        <p14:creationId xmlns:p14="http://schemas.microsoft.com/office/powerpoint/2010/main" val="3885240215"/>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 id="2147483794" r:id="rId15"/>
    <p:sldLayoutId id="2147483795" r:id="rId16"/>
    <p:sldLayoutId id="2147483796" r:id="rId17"/>
    <p:sldLayoutId id="2147483797" r:id="rId18"/>
    <p:sldLayoutId id="2147483798" r:id="rId19"/>
    <p:sldLayoutId id="2147483799" r:id="rId20"/>
    <p:sldLayoutId id="2147483800" r:id="rId21"/>
    <p:sldLayoutId id="2147483801" r:id="rId22"/>
    <p:sldLayoutId id="2147483802" r:id="rId23"/>
    <p:sldLayoutId id="2147483803" r:id="rId24"/>
  </p:sldLayoutIdLst>
  <p:hf hdr="0" ftr="0" dt="0"/>
  <p:txStyles>
    <p:title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ts val="24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4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4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9"/>
            </p:custDataLst>
            <p:extLst>
              <p:ext uri="{D42A27DB-BD31-4B8C-83A1-F6EECF244321}">
                <p14:modId xmlns:p14="http://schemas.microsoft.com/office/powerpoint/2010/main" val="111680610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2804" name="think-cell Slide" r:id="rId30" imgW="473" imgH="473" progId="TCLayout.ActiveDocument.1">
                  <p:embed/>
                </p:oleObj>
              </mc:Choice>
              <mc:Fallback>
                <p:oleObj name="think-cell Slide" r:id="rId30" imgW="473" imgH="473" progId="TCLayout.ActiveDocument.1">
                  <p:embed/>
                  <p:pic>
                    <p:nvPicPr>
                      <p:cNvPr id="4" name="Object 3" hidden="1"/>
                      <p:cNvPicPr/>
                      <p:nvPr/>
                    </p:nvPicPr>
                    <p:blipFill>
                      <a:blip r:embed="rId31"/>
                      <a:stretch>
                        <a:fillRect/>
                      </a:stretch>
                    </p:blipFill>
                    <p:spPr>
                      <a:xfrm>
                        <a:off x="1588" y="1588"/>
                        <a:ext cx="1587" cy="1587"/>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06CD8F89-9FB8-7B4E-9786-63C07B8CCA0A}"/>
              </a:ext>
            </a:extLst>
          </p:cNvPr>
          <p:cNvSpPr>
            <a:spLocks noGrp="1"/>
          </p:cNvSpPr>
          <p:nvPr>
            <p:ph type="title"/>
          </p:nvPr>
        </p:nvSpPr>
        <p:spPr>
          <a:xfrm>
            <a:off x="552450" y="550861"/>
            <a:ext cx="11091862" cy="83502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21D4ACC-A397-1E47-B656-2FC4113DC455}"/>
              </a:ext>
            </a:extLst>
          </p:cNvPr>
          <p:cNvSpPr>
            <a:spLocks noGrp="1"/>
          </p:cNvSpPr>
          <p:nvPr>
            <p:ph type="body" idx="1"/>
          </p:nvPr>
        </p:nvSpPr>
        <p:spPr>
          <a:xfrm>
            <a:off x="552449" y="1657350"/>
            <a:ext cx="11091863" cy="44577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Image result for canada wordmark">
            <a:hlinkClick r:id="rId32" invalidUrl="https://www.google.ca/imgres?imgurl=https://s3.ca-central-1.amazonaws.com/vectorinstitute.ai/images/logos/Canada_Wordmark_EN.png&amp;imgrefurl=http://vectorinstitute.ai/&amp;docid=yhgK_zErh6d3aM&amp;tbnid=IIIM82B5TUYATM:&amp;vet=10ahUKEwjuq8nnosTZAhVQQq0KHQN_B-QQMwhPKAkwCQ..i&amp;w=1165&amp;h=303&amp;bih=479&amp;biw=1188&amp;q=canada wordmark&amp;ved=0ahUKEwjuq8nnosTZAhVQQq0KHQN_B-QQMwhPKAkwCQ&amp;iact=mrc&amp;uact=8"/>
          </p:cNvPr>
          <p:cNvPicPr/>
          <p:nvPr userDrawn="1"/>
        </p:nvPicPr>
        <p:blipFill>
          <a:blip r:embed="rId33" cstate="print">
            <a:extLst>
              <a:ext uri="{28A0092B-C50C-407E-A947-70E740481C1C}">
                <a14:useLocalDpi xmlns:a14="http://schemas.microsoft.com/office/drawing/2010/main" val="0"/>
              </a:ext>
            </a:extLst>
          </a:blip>
          <a:srcRect/>
          <a:stretch>
            <a:fillRect/>
          </a:stretch>
        </p:blipFill>
        <p:spPr bwMode="auto">
          <a:xfrm>
            <a:off x="10758920" y="6396193"/>
            <a:ext cx="885392" cy="229331"/>
          </a:xfrm>
          <a:prstGeom prst="rect">
            <a:avLst/>
          </a:prstGeom>
          <a:noFill/>
          <a:ln>
            <a:noFill/>
          </a:ln>
        </p:spPr>
      </p:pic>
      <p:pic>
        <p:nvPicPr>
          <p:cNvPr id="8" name="Picture 7">
            <a:extLst>
              <a:ext uri="{FF2B5EF4-FFF2-40B4-BE49-F238E27FC236}">
                <a16:creationId xmlns:a16="http://schemas.microsoft.com/office/drawing/2014/main" id="{89CA9733-78EF-5F49-81C1-064DE89D5260}"/>
              </a:ext>
            </a:extLst>
          </p:cNvPr>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552450" y="6374859"/>
            <a:ext cx="2036645" cy="250665"/>
          </a:xfrm>
          <a:prstGeom prst="rect">
            <a:avLst/>
          </a:prstGeom>
        </p:spPr>
      </p:pic>
      <p:pic>
        <p:nvPicPr>
          <p:cNvPr id="12" name="Picture 11"/>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10355854" y="136042"/>
            <a:ext cx="1392143" cy="414819"/>
          </a:xfrm>
          <a:prstGeom prst="rect">
            <a:avLst/>
          </a:prstGeom>
        </p:spPr>
      </p:pic>
    </p:spTree>
    <p:extLst>
      <p:ext uri="{BB962C8B-B14F-4D97-AF65-F5344CB8AC3E}">
        <p14:creationId xmlns:p14="http://schemas.microsoft.com/office/powerpoint/2010/main" val="729358582"/>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8" r:id="rId14"/>
    <p:sldLayoutId id="2147483819" r:id="rId15"/>
    <p:sldLayoutId id="2147483820" r:id="rId16"/>
    <p:sldLayoutId id="2147483821" r:id="rId17"/>
    <p:sldLayoutId id="2147483822" r:id="rId18"/>
    <p:sldLayoutId id="2147483823" r:id="rId19"/>
    <p:sldLayoutId id="2147483824" r:id="rId20"/>
    <p:sldLayoutId id="2147483825" r:id="rId21"/>
    <p:sldLayoutId id="2147483826" r:id="rId22"/>
    <p:sldLayoutId id="2147483827" r:id="rId23"/>
    <p:sldLayoutId id="2147483828" r:id="rId24"/>
    <p:sldLayoutId id="2147483829" r:id="rId25"/>
    <p:sldLayoutId id="2147483830" r:id="rId26"/>
  </p:sldLayoutIdLst>
  <p:hf sldNum="0" hdr="0" ftr="0" dt="0"/>
  <p:txStyles>
    <p:title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ts val="24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4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4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4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emf"/><Relationship Id="rId13" Type="http://schemas.openxmlformats.org/officeDocument/2006/relationships/image" Target="../media/image3.jpeg"/><Relationship Id="rId3" Type="http://schemas.openxmlformats.org/officeDocument/2006/relationships/slideLayout" Target="../slideLayouts/slideLayout1.xml"/><Relationship Id="rId7" Type="http://schemas.openxmlformats.org/officeDocument/2006/relationships/oleObject" Target="../embeddings/oleObject31.bin"/><Relationship Id="rId12" Type="http://schemas.openxmlformats.org/officeDocument/2006/relationships/image" Target="../media/image2.png"/><Relationship Id="rId2" Type="http://schemas.openxmlformats.org/officeDocument/2006/relationships/tags" Target="../tags/tag31.xml"/><Relationship Id="rId1" Type="http://schemas.openxmlformats.org/officeDocument/2006/relationships/vmlDrawing" Target="../drawings/vmlDrawing31.vml"/><Relationship Id="rId6" Type="http://schemas.microsoft.com/office/2007/relationships/hdphoto" Target="../media/hdphoto1.wdp"/><Relationship Id="rId11" Type="http://schemas.openxmlformats.org/officeDocument/2006/relationships/hyperlink" Target="https://www.google.ca/imgres?imgurl=https://s3.ca-central-1.amazonaws.com/vectorinstitute.ai/images/logos/Canada_Wordmark_EN.png&amp;imgrefurl=http://vectorinstitute.ai/&amp;docid=yhgK_zErh6d3aM&amp;tbnid=IIIM82B5TUYATM:&amp;vet=10ahUKEwjuq8nnosTZAhVQQq0KHQN_B-QQMwhPKAkwCQ..i&amp;w=1165&amp;h=303&amp;bih=479&amp;biw=1188&amp;q=canada%20wordmark&amp;ved=0ahUKEwjuq8nnosTZAhVQQq0KHQN_B-QQMwhPKAkwCQ&amp;iact=mrc&amp;uact=8" TargetMode="External"/><Relationship Id="rId5" Type="http://schemas.openxmlformats.org/officeDocument/2006/relationships/image" Target="../media/image6.png"/><Relationship Id="rId10" Type="http://schemas.microsoft.com/office/2007/relationships/hdphoto" Target="../media/hdphoto2.wdp"/><Relationship Id="rId4" Type="http://schemas.openxmlformats.org/officeDocument/2006/relationships/notesSlide" Target="../notesSlides/notesSlide1.xml"/><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43.xml"/><Relationship Id="rId5" Type="http://schemas.openxmlformats.org/officeDocument/2006/relationships/hyperlink" Target="https://gcdocs.gc.ca/tpsgc-pwgsc/llisapi.dll/link/299653406" TargetMode="Externa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tags" Target="../tags/tag43.xml"/><Relationship Id="rId13" Type="http://schemas.openxmlformats.org/officeDocument/2006/relationships/slideLayout" Target="../slideLayouts/slideLayout43.xml"/><Relationship Id="rId18" Type="http://schemas.openxmlformats.org/officeDocument/2006/relationships/image" Target="../media/image23.png"/><Relationship Id="rId3" Type="http://schemas.openxmlformats.org/officeDocument/2006/relationships/tags" Target="../tags/tag38.xml"/><Relationship Id="rId7" Type="http://schemas.openxmlformats.org/officeDocument/2006/relationships/tags" Target="../tags/tag42.xml"/><Relationship Id="rId12" Type="http://schemas.openxmlformats.org/officeDocument/2006/relationships/tags" Target="../tags/tag47.xml"/><Relationship Id="rId17" Type="http://schemas.openxmlformats.org/officeDocument/2006/relationships/image" Target="../media/image22.png"/><Relationship Id="rId2" Type="http://schemas.openxmlformats.org/officeDocument/2006/relationships/tags" Target="../tags/tag37.xml"/><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tags" Target="../tags/tag36.xml"/><Relationship Id="rId6" Type="http://schemas.openxmlformats.org/officeDocument/2006/relationships/tags" Target="../tags/tag41.xml"/><Relationship Id="rId11" Type="http://schemas.openxmlformats.org/officeDocument/2006/relationships/tags" Target="../tags/tag46.xml"/><Relationship Id="rId5" Type="http://schemas.openxmlformats.org/officeDocument/2006/relationships/tags" Target="../tags/tag40.xml"/><Relationship Id="rId15" Type="http://schemas.openxmlformats.org/officeDocument/2006/relationships/image" Target="../media/image20.png"/><Relationship Id="rId10" Type="http://schemas.openxmlformats.org/officeDocument/2006/relationships/tags" Target="../tags/tag45.xml"/><Relationship Id="rId19" Type="http://schemas.openxmlformats.org/officeDocument/2006/relationships/image" Target="../media/image24.png"/><Relationship Id="rId4" Type="http://schemas.openxmlformats.org/officeDocument/2006/relationships/tags" Target="../tags/tag39.xml"/><Relationship Id="rId9" Type="http://schemas.openxmlformats.org/officeDocument/2006/relationships/tags" Target="../tags/tag44.xml"/><Relationship Id="rId1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43.xml"/><Relationship Id="rId6" Type="http://schemas.openxmlformats.org/officeDocument/2006/relationships/image" Target="../media/image27.png"/><Relationship Id="rId5" Type="http://schemas.openxmlformats.org/officeDocument/2006/relationships/image" Target="../media/image1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jpeg"/><Relationship Id="rId1" Type="http://schemas.openxmlformats.org/officeDocument/2006/relationships/slideLayout" Target="../slideLayouts/slideLayout102.xml"/><Relationship Id="rId5" Type="http://schemas.openxmlformats.org/officeDocument/2006/relationships/image" Target="../media/image4.pn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11.xml"/><Relationship Id="rId13" Type="http://schemas.openxmlformats.org/officeDocument/2006/relationships/image" Target="../media/image32.png"/><Relationship Id="rId3" Type="http://schemas.openxmlformats.org/officeDocument/2006/relationships/tags" Target="../tags/tag50.xml"/><Relationship Id="rId7" Type="http://schemas.openxmlformats.org/officeDocument/2006/relationships/slideLayout" Target="../slideLayouts/slideLayout53.xml"/><Relationship Id="rId12" Type="http://schemas.openxmlformats.org/officeDocument/2006/relationships/image" Target="../media/image31.png"/><Relationship Id="rId2" Type="http://schemas.openxmlformats.org/officeDocument/2006/relationships/tags" Target="../tags/tag49.xml"/><Relationship Id="rId16" Type="http://schemas.openxmlformats.org/officeDocument/2006/relationships/image" Target="../media/image35.png"/><Relationship Id="rId1" Type="http://schemas.openxmlformats.org/officeDocument/2006/relationships/tags" Target="../tags/tag48.xml"/><Relationship Id="rId6" Type="http://schemas.openxmlformats.org/officeDocument/2006/relationships/tags" Target="../tags/tag53.xml"/><Relationship Id="rId11" Type="http://schemas.openxmlformats.org/officeDocument/2006/relationships/image" Target="../media/image30.png"/><Relationship Id="rId5" Type="http://schemas.openxmlformats.org/officeDocument/2006/relationships/tags" Target="../tags/tag52.xml"/><Relationship Id="rId1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tags" Target="../tags/tag51.xml"/><Relationship Id="rId9" Type="http://schemas.openxmlformats.org/officeDocument/2006/relationships/image" Target="../media/image4.png"/><Relationship Id="rId14" Type="http://schemas.openxmlformats.org/officeDocument/2006/relationships/image" Target="../media/image33.jpe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36.png"/><Relationship Id="rId3" Type="http://schemas.openxmlformats.org/officeDocument/2006/relationships/tags" Target="../tags/tag55.xml"/><Relationship Id="rId7" Type="http://schemas.openxmlformats.org/officeDocument/2006/relationships/notesSlide" Target="../notesSlides/notesSlide12.xml"/><Relationship Id="rId12" Type="http://schemas.openxmlformats.org/officeDocument/2006/relationships/oleObject" Target="../embeddings/oleObject32.bin"/><Relationship Id="rId2" Type="http://schemas.openxmlformats.org/officeDocument/2006/relationships/tags" Target="../tags/tag54.xml"/><Relationship Id="rId1" Type="http://schemas.openxmlformats.org/officeDocument/2006/relationships/vmlDrawing" Target="../drawings/vmlDrawing32.vml"/><Relationship Id="rId6" Type="http://schemas.openxmlformats.org/officeDocument/2006/relationships/slideLayout" Target="../slideLayouts/slideLayout53.xml"/><Relationship Id="rId11" Type="http://schemas.openxmlformats.org/officeDocument/2006/relationships/hyperlink" Target="https://gcdocs.gc.ca/tpsgc-pwgsc/llisapi.dll?func=ll&amp;objaction=overview&amp;objid=349365198" TargetMode="External"/><Relationship Id="rId5" Type="http://schemas.openxmlformats.org/officeDocument/2006/relationships/tags" Target="../tags/tag57.xml"/><Relationship Id="rId15" Type="http://schemas.openxmlformats.org/officeDocument/2006/relationships/image" Target="../media/image38.png"/><Relationship Id="rId10" Type="http://schemas.openxmlformats.org/officeDocument/2006/relationships/hyperlink" Target="https://buildremote.co/hybrid-work/hybrid-work-companies-list/" TargetMode="External"/><Relationship Id="rId4" Type="http://schemas.openxmlformats.org/officeDocument/2006/relationships/tags" Target="../tags/tag56.xml"/><Relationship Id="rId9" Type="http://schemas.openxmlformats.org/officeDocument/2006/relationships/image" Target="../media/image37.jpeg"/><Relationship Id="rId14"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51.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5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51.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51.xml"/><Relationship Id="rId6" Type="http://schemas.openxmlformats.org/officeDocument/2006/relationships/image" Target="../media/image44.png"/><Relationship Id="rId5" Type="http://schemas.openxmlformats.org/officeDocument/2006/relationships/image" Target="../media/image39.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34.xml"/><Relationship Id="rId7" Type="http://schemas.openxmlformats.org/officeDocument/2006/relationships/image" Target="../media/image9.jpeg"/><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image" Target="../media/image8.png"/><Relationship Id="rId5" Type="http://schemas.openxmlformats.org/officeDocument/2006/relationships/notesSlide" Target="../notesSlides/notesSlide2.xml"/><Relationship Id="rId4" Type="http://schemas.openxmlformats.org/officeDocument/2006/relationships/slideLayout" Target="../slideLayouts/slideLayout24.xml"/><Relationship Id="rId9"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38.xml"/><Relationship Id="rId5" Type="http://schemas.openxmlformats.org/officeDocument/2006/relationships/image" Target="../media/image48.jpeg"/><Relationship Id="rId4" Type="http://schemas.openxmlformats.org/officeDocument/2006/relationships/image" Target="../media/image47.jpe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126.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126.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131.xml"/></Relationships>
</file>

<file path=ppt/slides/_rels/slide25.xml.rels><?xml version="1.0" encoding="UTF-8" standalone="yes"?>
<Relationships xmlns="http://schemas.openxmlformats.org/package/2006/relationships"><Relationship Id="rId8" Type="http://schemas.openxmlformats.org/officeDocument/2006/relationships/image" Target="../media/image55.jpg"/><Relationship Id="rId3" Type="http://schemas.openxmlformats.org/officeDocument/2006/relationships/image" Target="../media/image52.png"/><Relationship Id="rId7" Type="http://schemas.openxmlformats.org/officeDocument/2006/relationships/image" Target="../media/image54.jpeg"/><Relationship Id="rId2" Type="http://schemas.openxmlformats.org/officeDocument/2006/relationships/notesSlide" Target="../notesSlides/notesSlide21.xml"/><Relationship Id="rId1" Type="http://schemas.openxmlformats.org/officeDocument/2006/relationships/slideLayout" Target="../slideLayouts/slideLayout43.xml"/><Relationship Id="rId6" Type="http://schemas.microsoft.com/office/2007/relationships/hdphoto" Target="../media/hdphoto6.wdp"/><Relationship Id="rId5" Type="http://schemas.openxmlformats.org/officeDocument/2006/relationships/image" Target="../media/image53.png"/><Relationship Id="rId4" Type="http://schemas.microsoft.com/office/2007/relationships/hdphoto" Target="../media/hdphoto5.wdp"/></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2.xml"/><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notesSlide" Target="../notesSlides/notesSlide23.xml"/><Relationship Id="rId1" Type="http://schemas.openxmlformats.org/officeDocument/2006/relationships/slideLayout" Target="../slideLayouts/slideLayout43.xml"/><Relationship Id="rId4" Type="http://schemas.openxmlformats.org/officeDocument/2006/relationships/image" Target="NUL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43.xml"/></Relationships>
</file>

<file path=ppt/slides/_rels/slide2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5.xml"/><Relationship Id="rId1" Type="http://schemas.openxmlformats.org/officeDocument/2006/relationships/slideLayout" Target="../slideLayouts/slideLayout43.xml"/><Relationship Id="rId6" Type="http://schemas.openxmlformats.org/officeDocument/2006/relationships/image" Target="../media/image60.jpg"/><Relationship Id="rId5" Type="http://schemas.openxmlformats.org/officeDocument/2006/relationships/image" Target="../media/image59.jpeg"/><Relationship Id="rId4" Type="http://schemas.openxmlformats.org/officeDocument/2006/relationships/image" Target="../media/image58.jpe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microsoft.com/office/2007/relationships/hdphoto" Target="../media/hdphoto3.wdp"/></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6.xml"/></Relationships>
</file>

<file path=ppt/slides/_rels/slide31.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27.xml"/><Relationship Id="rId1" Type="http://schemas.openxmlformats.org/officeDocument/2006/relationships/slideLayout" Target="../slideLayouts/slideLayout57.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sv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7.xml"/></Relationships>
</file>

<file path=ppt/slides/_rels/slide33.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4.png"/><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image" Target="../media/image77.png"/><Relationship Id="rId2" Type="http://schemas.openxmlformats.org/officeDocument/2006/relationships/image" Target="../media/image67.png"/><Relationship Id="rId1" Type="http://schemas.openxmlformats.org/officeDocument/2006/relationships/slideLayout" Target="../slideLayouts/slideLayout57.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s>
</file>

<file path=ppt/slides/_rels/slide34.xml.rels><?xml version="1.0" encoding="UTF-8" standalone="yes"?>
<Relationships xmlns="http://schemas.openxmlformats.org/package/2006/relationships"><Relationship Id="rId3" Type="http://schemas.openxmlformats.org/officeDocument/2006/relationships/hyperlink" Target="https://my.matterport.com/show/?m=cEJKP8fDzNe" TargetMode="External"/><Relationship Id="rId2" Type="http://schemas.openxmlformats.org/officeDocument/2006/relationships/notesSlide" Target="../notesSlides/notesSlide29.xml"/><Relationship Id="rId1" Type="http://schemas.openxmlformats.org/officeDocument/2006/relationships/slideLayout" Target="../slideLayouts/slideLayout38.xml"/><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8.png"/></Relationships>
</file>

<file path=ppt/slides/_rels/slide3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0.xml"/><Relationship Id="rId1" Type="http://schemas.openxmlformats.org/officeDocument/2006/relationships/slideLayout" Target="../slideLayouts/slideLayout38.xml"/><Relationship Id="rId4" Type="http://schemas.openxmlformats.org/officeDocument/2006/relationships/image" Target="../media/image82.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4.xml"/><Relationship Id="rId7" Type="http://schemas.openxmlformats.org/officeDocument/2006/relationships/diagramColors" Target="../diagrams/colors1.xml"/><Relationship Id="rId12" Type="http://schemas.openxmlformats.org/officeDocument/2006/relationships/hyperlink" Target="https://www.canada.ca/en/treasury-board-secretariat/news/2022/02/president-of-the-treasury-board-statement-regarding-the-evolving-public-health-situation.html" TargetMode="External"/><Relationship Id="rId2" Type="http://schemas.openxmlformats.org/officeDocument/2006/relationships/slideLayout" Target="../slideLayouts/slideLayout24.xml"/><Relationship Id="rId1" Type="http://schemas.openxmlformats.org/officeDocument/2006/relationships/tags" Target="../tags/tag35.xml"/><Relationship Id="rId6" Type="http://schemas.openxmlformats.org/officeDocument/2006/relationships/diagramQuickStyle" Target="../diagrams/quickStyle1.xml"/><Relationship Id="rId11" Type="http://schemas.openxmlformats.org/officeDocument/2006/relationships/image" Target="../media/image14.svg"/><Relationship Id="rId5" Type="http://schemas.openxmlformats.org/officeDocument/2006/relationships/diagramLayout" Target="../diagrams/layout1.xml"/><Relationship Id="rId10" Type="http://schemas.openxmlformats.org/officeDocument/2006/relationships/image" Target="../media/image13.png"/><Relationship Id="rId4" Type="http://schemas.openxmlformats.org/officeDocument/2006/relationships/diagramData" Target="../diagrams/data1.xml"/><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3" Type="http://schemas.openxmlformats.org/officeDocument/2006/relationships/hyperlink" Target="https://intranet.tpsgc-pwgsc.gc.ca/bi-rp/si-rps2020-2023-eng.html" TargetMode="External"/><Relationship Id="rId2" Type="http://schemas.openxmlformats.org/officeDocument/2006/relationships/notesSlide" Target="../notesSlides/notesSlide7.xml"/><Relationship Id="rId1" Type="http://schemas.openxmlformats.org/officeDocument/2006/relationships/slideLayout" Target="../slideLayouts/slideLayout51.xml"/><Relationship Id="rId4" Type="http://schemas.openxmlformats.org/officeDocument/2006/relationships/hyperlink" Target="https://www.canada.ca/en/treasury-board-secretariat/news/2022/02/president-of-the-treasury-board-statement-regarding-the-evolving-public-health-situation.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walking in a room&#10;&#10;Description automatically generated with low confidence">
            <a:extLst>
              <a:ext uri="{FF2B5EF4-FFF2-40B4-BE49-F238E27FC236}">
                <a16:creationId xmlns:a16="http://schemas.microsoft.com/office/drawing/2014/main" id="{000F3789-B4AE-4049-84CA-0C2D048B3711}"/>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rcRect t="15240" r="14128"/>
          <a:stretch/>
        </p:blipFill>
        <p:spPr>
          <a:xfrm>
            <a:off x="3175" y="3176"/>
            <a:ext cx="12188825" cy="6127170"/>
          </a:xfrm>
          <a:prstGeom prst="rect">
            <a:avLst/>
          </a:prstGeom>
        </p:spPr>
      </p:pic>
      <p:graphicFrame>
        <p:nvGraphicFramePr>
          <p:cNvPr id="4" name="Object 3"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3431" name="think-cell Slide" r:id="rId7" imgW="473" imgH="473" progId="TCLayout.ActiveDocument.1">
                  <p:embed/>
                </p:oleObj>
              </mc:Choice>
              <mc:Fallback>
                <p:oleObj name="think-cell Slide" r:id="rId7" imgW="473" imgH="473" progId="TCLayout.ActiveDocument.1">
                  <p:embed/>
                  <p:pic>
                    <p:nvPicPr>
                      <p:cNvPr id="4" name="Object 3" hidden="1"/>
                      <p:cNvPicPr/>
                      <p:nvPr/>
                    </p:nvPicPr>
                    <p:blipFill>
                      <a:blip r:embed="rId8"/>
                      <a:stretch>
                        <a:fillRect/>
                      </a:stretch>
                    </p:blipFill>
                    <p:spPr>
                      <a:xfrm>
                        <a:off x="1588" y="1588"/>
                        <a:ext cx="1587" cy="1587"/>
                      </a:xfrm>
                      <a:prstGeom prst="rect">
                        <a:avLst/>
                      </a:prstGeom>
                    </p:spPr>
                  </p:pic>
                </p:oleObj>
              </mc:Fallback>
            </mc:AlternateContent>
          </a:graphicData>
        </a:graphic>
      </p:graphicFrame>
      <p:sp>
        <p:nvSpPr>
          <p:cNvPr id="8" name="Rectangle 7"/>
          <p:cNvSpPr/>
          <p:nvPr/>
        </p:nvSpPr>
        <p:spPr>
          <a:xfrm>
            <a:off x="-4" y="0"/>
            <a:ext cx="12192004" cy="6867848"/>
          </a:xfrm>
          <a:prstGeom prst="rect">
            <a:avLst/>
          </a:prstGeom>
          <a:gradFill flip="none" rotWithShape="1">
            <a:gsLst>
              <a:gs pos="0">
                <a:schemeClr val="tx1"/>
              </a:gs>
              <a:gs pos="24000">
                <a:schemeClr val="tx1">
                  <a:lumMod val="85000"/>
                  <a:lumOff val="15000"/>
                  <a:alpha val="80000"/>
                </a:schemeClr>
              </a:gs>
              <a:gs pos="100000">
                <a:schemeClr val="tx1">
                  <a:lumMod val="75000"/>
                  <a:lumOff val="25000"/>
                  <a:alpha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itle 1"/>
          <p:cNvSpPr>
            <a:spLocks noGrp="1"/>
          </p:cNvSpPr>
          <p:nvPr>
            <p:ph type="ctrTitle"/>
          </p:nvPr>
        </p:nvSpPr>
        <p:spPr>
          <a:xfrm>
            <a:off x="511883" y="2087217"/>
            <a:ext cx="11417847" cy="1587701"/>
          </a:xfrm>
        </p:spPr>
        <p:txBody>
          <a:bodyPr>
            <a:noAutofit/>
          </a:bodyPr>
          <a:lstStyle/>
          <a:p>
            <a:r>
              <a:rPr lang="en-US" sz="3600" dirty="0">
                <a:solidFill>
                  <a:schemeClr val="bg1"/>
                </a:solidFill>
              </a:rPr>
              <a:t>FEDERAL WORKPLACE MODERNIZATION </a:t>
            </a:r>
            <a:br>
              <a:rPr lang="en-US" sz="3600" dirty="0">
                <a:solidFill>
                  <a:schemeClr val="bg1"/>
                </a:solidFill>
              </a:rPr>
            </a:br>
            <a:endParaRPr lang="en-US" sz="2000" b="0" dirty="0"/>
          </a:p>
        </p:txBody>
      </p:sp>
      <p:sp>
        <p:nvSpPr>
          <p:cNvPr id="3" name="Subtitle 2"/>
          <p:cNvSpPr>
            <a:spLocks noGrp="1"/>
          </p:cNvSpPr>
          <p:nvPr>
            <p:ph type="subTitle" idx="1"/>
          </p:nvPr>
        </p:nvSpPr>
        <p:spPr>
          <a:xfrm>
            <a:off x="545306" y="3283700"/>
            <a:ext cx="7161779" cy="678352"/>
          </a:xfrm>
        </p:spPr>
        <p:txBody>
          <a:bodyPr>
            <a:normAutofit/>
          </a:bodyPr>
          <a:lstStyle/>
          <a:p>
            <a:r>
              <a:rPr lang="en-US" sz="2000" dirty="0">
                <a:solidFill>
                  <a:schemeClr val="accent2"/>
                </a:solidFill>
              </a:rPr>
              <a:t>Flexibility for a Hybrid Future</a:t>
            </a:r>
          </a:p>
        </p:txBody>
      </p:sp>
      <p:sp>
        <p:nvSpPr>
          <p:cNvPr id="5" name="Text Placeholder 4"/>
          <p:cNvSpPr>
            <a:spLocks noGrp="1"/>
          </p:cNvSpPr>
          <p:nvPr>
            <p:ph type="body" sz="quarter" idx="13"/>
          </p:nvPr>
        </p:nvSpPr>
        <p:spPr>
          <a:xfrm>
            <a:off x="544513" y="3962052"/>
            <a:ext cx="3494087" cy="526957"/>
          </a:xfrm>
        </p:spPr>
        <p:txBody>
          <a:bodyPr/>
          <a:lstStyle/>
          <a:p>
            <a:r>
              <a:rPr lang="en-US" sz="1400" dirty="0">
                <a:solidFill>
                  <a:schemeClr val="bg1"/>
                </a:solidFill>
              </a:rPr>
              <a:t>May 2022</a:t>
            </a:r>
          </a:p>
        </p:txBody>
      </p:sp>
      <p:sp>
        <p:nvSpPr>
          <p:cNvPr id="9" name="Rectangle 8"/>
          <p:cNvSpPr/>
          <p:nvPr/>
        </p:nvSpPr>
        <p:spPr>
          <a:xfrm>
            <a:off x="-2" y="6130345"/>
            <a:ext cx="12192002" cy="7375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3" name="Picture 12"/>
          <p:cNvPicPr>
            <a:picLocks noChangeAspect="1"/>
          </p:cNvPicPr>
          <p:nvPr/>
        </p:nvPicPr>
        <p:blipFill>
          <a:blip r:embed="rId9" cstate="print">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tretch>
            <a:fillRect/>
          </a:stretch>
        </p:blipFill>
        <p:spPr>
          <a:xfrm>
            <a:off x="563399" y="306123"/>
            <a:ext cx="2316367" cy="646913"/>
          </a:xfrm>
          <a:prstGeom prst="rect">
            <a:avLst/>
          </a:prstGeom>
        </p:spPr>
      </p:pic>
      <p:pic>
        <p:nvPicPr>
          <p:cNvPr id="14" name="Picture 13" descr="Image result for canada wordmark">
            <a:hlinkClick r:id="rId11" invalidUrl="https://www.google.ca/imgres?imgurl=https://s3.ca-central-1.amazonaws.com/vectorinstitute.ai/images/logos/Canada_Wordmark_EN.png&amp;imgrefurl=http://vectorinstitute.ai/&amp;docid=yhgK_zErh6d3aM&amp;tbnid=IIIM82B5TUYATM:&amp;vet=10ahUKEwjuq8nnosTZAhVQQq0KHQN_B-QQMwhPKAkwCQ..i&amp;w=1165&amp;h=303&amp;bih=479&amp;biw=1188&amp;q=canada wordmark&amp;ved=0ahUKEwjuq8nnosTZAhVQQq0KHQN_B-QQMwhPKAkwCQ&amp;iact=mrc&amp;uact=8"/>
          </p:cNvPr>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752888" y="6396331"/>
            <a:ext cx="885392" cy="229331"/>
          </a:xfrm>
          <a:prstGeom prst="rect">
            <a:avLst/>
          </a:prstGeom>
          <a:noFill/>
          <a:ln>
            <a:noFill/>
          </a:ln>
        </p:spPr>
      </p:pic>
      <p:pic>
        <p:nvPicPr>
          <p:cNvPr id="17" name="Picture 16">
            <a:extLst>
              <a:ext uri="{FF2B5EF4-FFF2-40B4-BE49-F238E27FC236}">
                <a16:creationId xmlns:a16="http://schemas.microsoft.com/office/drawing/2014/main" id="{89CA9733-78EF-5F49-81C1-064DE89D526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85681" y="6374997"/>
            <a:ext cx="2036645" cy="250665"/>
          </a:xfrm>
          <a:prstGeom prst="rect">
            <a:avLst/>
          </a:prstGeom>
        </p:spPr>
      </p:pic>
    </p:spTree>
    <p:extLst>
      <p:ext uri="{BB962C8B-B14F-4D97-AF65-F5344CB8AC3E}">
        <p14:creationId xmlns:p14="http://schemas.microsoft.com/office/powerpoint/2010/main" val="27905940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08759" y="371192"/>
            <a:ext cx="11006345" cy="835027"/>
          </a:xfrm>
        </p:spPr>
        <p:txBody>
          <a:bodyPr/>
          <a:lstStyle/>
          <a:p>
            <a:r>
              <a:rPr lang="fr-CA" b="0" dirty="0"/>
              <a:t>The </a:t>
            </a:r>
            <a:r>
              <a:rPr lang="fr-CA" b="0" dirty="0" err="1"/>
              <a:t>Space</a:t>
            </a:r>
            <a:r>
              <a:rPr lang="fr-CA" b="0" dirty="0"/>
              <a:t> </a:t>
            </a:r>
            <a:r>
              <a:rPr lang="fr-CA" b="0" dirty="0" err="1"/>
              <a:t>Conundrum</a:t>
            </a:r>
            <a:endParaRPr lang="en-CA" b="0" dirty="0"/>
          </a:p>
        </p:txBody>
      </p:sp>
      <p:sp>
        <p:nvSpPr>
          <p:cNvPr id="7" name="Rectangle 6">
            <a:extLst>
              <a:ext uri="{FF2B5EF4-FFF2-40B4-BE49-F238E27FC236}">
                <a16:creationId xmlns:a16="http://schemas.microsoft.com/office/drawing/2014/main" id="{C65EF242-18B6-47C3-8457-5A098C96AC74}"/>
              </a:ext>
            </a:extLst>
          </p:cNvPr>
          <p:cNvSpPr/>
          <p:nvPr/>
        </p:nvSpPr>
        <p:spPr>
          <a:xfrm>
            <a:off x="508759" y="1206219"/>
            <a:ext cx="11092691" cy="136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cxnSp>
        <p:nvCxnSpPr>
          <p:cNvPr id="10" name="Straight Connector 9">
            <a:extLst>
              <a:ext uri="{FF2B5EF4-FFF2-40B4-BE49-F238E27FC236}">
                <a16:creationId xmlns:a16="http://schemas.microsoft.com/office/drawing/2014/main" id="{E0984CD9-6D29-43FC-A72C-16692EF5C6C2}"/>
              </a:ext>
            </a:extLst>
          </p:cNvPr>
          <p:cNvCxnSpPr>
            <a:cxnSpLocks/>
          </p:cNvCxnSpPr>
          <p:nvPr/>
        </p:nvCxnSpPr>
        <p:spPr>
          <a:xfrm>
            <a:off x="409575" y="1047750"/>
            <a:ext cx="11363325" cy="0"/>
          </a:xfrm>
          <a:prstGeom prst="line">
            <a:avLst/>
          </a:prstGeom>
          <a:ln w="12700">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pic>
        <p:nvPicPr>
          <p:cNvPr id="64" name="Picture 63">
            <a:extLst>
              <a:ext uri="{FF2B5EF4-FFF2-40B4-BE49-F238E27FC236}">
                <a16:creationId xmlns:a16="http://schemas.microsoft.com/office/drawing/2014/main" id="{D6D53D99-4A8A-42A8-8A03-7D6296A0AB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3859" y="2052819"/>
            <a:ext cx="1528872" cy="3664858"/>
          </a:xfrm>
          <a:prstGeom prst="rect">
            <a:avLst/>
          </a:prstGeom>
        </p:spPr>
      </p:pic>
      <p:grpSp>
        <p:nvGrpSpPr>
          <p:cNvPr id="8" name="Group 7">
            <a:extLst>
              <a:ext uri="{FF2B5EF4-FFF2-40B4-BE49-F238E27FC236}">
                <a16:creationId xmlns:a16="http://schemas.microsoft.com/office/drawing/2014/main" id="{E37C31C1-D865-4590-9687-1016C84B0BE9}"/>
              </a:ext>
            </a:extLst>
          </p:cNvPr>
          <p:cNvGrpSpPr/>
          <p:nvPr/>
        </p:nvGrpSpPr>
        <p:grpSpPr>
          <a:xfrm>
            <a:off x="4854306" y="2209769"/>
            <a:ext cx="2439733" cy="3602353"/>
            <a:chOff x="5124183" y="2031458"/>
            <a:chExt cx="2439733" cy="3602353"/>
          </a:xfrm>
        </p:grpSpPr>
        <p:sp>
          <p:nvSpPr>
            <p:cNvPr id="6" name="Oval 5">
              <a:extLst>
                <a:ext uri="{FF2B5EF4-FFF2-40B4-BE49-F238E27FC236}">
                  <a16:creationId xmlns:a16="http://schemas.microsoft.com/office/drawing/2014/main" id="{8BD44F2E-6972-4B95-9A02-E45B6C04A43A}"/>
                </a:ext>
              </a:extLst>
            </p:cNvPr>
            <p:cNvSpPr/>
            <p:nvPr/>
          </p:nvSpPr>
          <p:spPr>
            <a:xfrm>
              <a:off x="5124183" y="2031458"/>
              <a:ext cx="2439733" cy="360235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65" name="TextBox 64">
              <a:extLst>
                <a:ext uri="{FF2B5EF4-FFF2-40B4-BE49-F238E27FC236}">
                  <a16:creationId xmlns:a16="http://schemas.microsoft.com/office/drawing/2014/main" id="{79A9A399-99BE-49FC-8205-152EAC350FBD}"/>
                </a:ext>
              </a:extLst>
            </p:cNvPr>
            <p:cNvSpPr txBox="1"/>
            <p:nvPr/>
          </p:nvSpPr>
          <p:spPr>
            <a:xfrm>
              <a:off x="5268785" y="2439946"/>
              <a:ext cx="2150531" cy="2785378"/>
            </a:xfrm>
            <a:prstGeom prst="rect">
              <a:avLst/>
            </a:prstGeom>
            <a:noFill/>
          </p:spPr>
          <p:txBody>
            <a:bodyPr wrap="square" rtlCol="0">
              <a:spAutoFit/>
            </a:bodyPr>
            <a:lstStyle/>
            <a:p>
              <a:pPr marL="0" marR="0" lvl="0" indent="0" algn="ctr" defTabSz="914400" rtl="0" eaLnBrk="1" fontAlgn="auto" latinLnBrk="0" hangingPunct="1">
                <a:lnSpc>
                  <a:spcPts val="144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B0F0"/>
                  </a:solidFill>
                  <a:effectLst/>
                  <a:uLnTx/>
                  <a:uFillTx/>
                  <a:latin typeface="Arial"/>
                  <a:ea typeface="+mn-ea"/>
                  <a:cs typeface="Arial"/>
                </a:rPr>
                <a:t>45%</a:t>
              </a:r>
              <a:r>
                <a:rPr kumimoji="0" lang="en-US" sz="1300" b="1" i="0" u="none" strike="noStrike" kern="1200" cap="none" spc="0" normalizeH="0" baseline="0" noProof="0" dirty="0">
                  <a:ln>
                    <a:noFill/>
                  </a:ln>
                  <a:solidFill>
                    <a:srgbClr val="00B050"/>
                  </a:solidFill>
                  <a:effectLst/>
                  <a:uLnTx/>
                  <a:uFillTx/>
                  <a:latin typeface="Arial"/>
                  <a:ea typeface="+mn-ea"/>
                  <a:cs typeface="Arial"/>
                </a:rPr>
                <a:t> </a:t>
              </a:r>
            </a:p>
            <a:p>
              <a:pPr marL="0" marR="0" lvl="0" indent="0" algn="ctr" defTabSz="914400" rtl="0" eaLnBrk="1" fontAlgn="auto" latinLnBrk="0" hangingPunct="1">
                <a:lnSpc>
                  <a:spcPts val="144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a:rPr>
                <a:t>of employees have expressed the desire to work from home </a:t>
              </a:r>
              <a:r>
                <a:rPr kumimoji="0" lang="en-US" sz="1200" b="1" i="0" u="sng" strike="noStrike" kern="1200" cap="none" spc="0" normalizeH="0" baseline="0" noProof="0" dirty="0">
                  <a:ln>
                    <a:noFill/>
                  </a:ln>
                  <a:solidFill>
                    <a:srgbClr val="000000"/>
                  </a:solidFill>
                  <a:effectLst/>
                  <a:uLnTx/>
                  <a:uFillTx/>
                  <a:latin typeface="Arial"/>
                  <a:ea typeface="+mn-ea"/>
                  <a:cs typeface="Arial"/>
                </a:rPr>
                <a:t>full time</a:t>
              </a:r>
              <a:r>
                <a:rPr kumimoji="0" lang="en-US" sz="1200" b="0" i="0" u="none" strike="noStrike" kern="1200" cap="none" spc="0" normalizeH="0" baseline="0" noProof="0" dirty="0">
                  <a:ln>
                    <a:noFill/>
                  </a:ln>
                  <a:solidFill>
                    <a:srgbClr val="000000"/>
                  </a:solidFill>
                  <a:effectLst/>
                  <a:uLnTx/>
                  <a:uFillTx/>
                  <a:latin typeface="Arial"/>
                  <a:ea typeface="+mn-ea"/>
                  <a:cs typeface="Arial"/>
                </a:rPr>
                <a:t> post-pandemic</a:t>
              </a:r>
            </a:p>
            <a:p>
              <a:pPr marL="0" marR="0" lvl="0" indent="0" algn="ctr" defTabSz="914400" rtl="0" eaLnBrk="1" fontAlgn="auto" latinLnBrk="0" hangingPunct="1">
                <a:lnSpc>
                  <a:spcPts val="144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a:rPr>
                <a:t> </a:t>
              </a:r>
            </a:p>
            <a:p>
              <a:pPr marL="0" marR="0" lvl="0" indent="0" algn="ctr" defTabSz="914400" rtl="0" eaLnBrk="1" fontAlgn="auto" latinLnBrk="0" hangingPunct="1">
                <a:lnSpc>
                  <a:spcPts val="144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Arial"/>
              </a:endParaRPr>
            </a:p>
            <a:p>
              <a:pPr marL="0" marR="0" lvl="0" indent="0" algn="ctr" defTabSz="914400" rtl="0" eaLnBrk="1" fontAlgn="auto" latinLnBrk="0" hangingPunct="1">
                <a:lnSpc>
                  <a:spcPts val="144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A8CE75"/>
                  </a:solidFill>
                  <a:effectLst/>
                  <a:uLnTx/>
                  <a:uFillTx/>
                  <a:latin typeface="Arial"/>
                  <a:ea typeface="+mn-ea"/>
                  <a:cs typeface="Arial"/>
                </a:rPr>
                <a:t>44%</a:t>
              </a:r>
              <a:r>
                <a:rPr kumimoji="0" lang="en-US" sz="1200" b="1" i="0" u="none" strike="noStrike" kern="1200" cap="none" spc="0" normalizeH="0" baseline="0" noProof="0" dirty="0">
                  <a:ln>
                    <a:noFill/>
                  </a:ln>
                  <a:solidFill>
                    <a:srgbClr val="000000"/>
                  </a:solidFill>
                  <a:effectLst/>
                  <a:uLnTx/>
                  <a:uFillTx/>
                  <a:latin typeface="Arial"/>
                  <a:ea typeface="+mn-ea"/>
                  <a:cs typeface="Arial"/>
                </a:rPr>
                <a:t> </a:t>
              </a:r>
            </a:p>
            <a:p>
              <a:pPr marL="0" marR="0" lvl="0" indent="0" algn="ctr" defTabSz="914400" rtl="0" eaLnBrk="1" fontAlgn="auto" latinLnBrk="0" hangingPunct="1">
                <a:lnSpc>
                  <a:spcPts val="144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a:rPr>
                <a:t>hoping to come in</a:t>
              </a:r>
              <a:r>
                <a:rPr kumimoji="0" lang="en-US" sz="1200" b="1" i="0" u="none" strike="noStrike" kern="1200" cap="none" spc="0" normalizeH="0" baseline="0" noProof="0" dirty="0">
                  <a:ln>
                    <a:noFill/>
                  </a:ln>
                  <a:solidFill>
                    <a:srgbClr val="000000"/>
                  </a:solidFill>
                  <a:effectLst/>
                  <a:uLnTx/>
                  <a:uFillTx/>
                  <a:latin typeface="Arial"/>
                  <a:ea typeface="+mn-ea"/>
                  <a:cs typeface="Arial"/>
                </a:rPr>
                <a:t> part-time</a:t>
              </a:r>
              <a:r>
                <a:rPr kumimoji="0" lang="en-US" sz="1200" b="1" i="0" u="none" strike="noStrike" kern="1200" cap="none" spc="0" normalizeH="0" baseline="0" noProof="0" dirty="0">
                  <a:ln>
                    <a:noFill/>
                  </a:ln>
                  <a:solidFill>
                    <a:prstClr val="black">
                      <a:lumMod val="50000"/>
                    </a:prstClr>
                  </a:solidFill>
                  <a:effectLst/>
                  <a:uLnTx/>
                  <a:uFillTx/>
                  <a:latin typeface="Arial"/>
                  <a:ea typeface="+mn-ea"/>
                  <a:cs typeface="Arial"/>
                </a:rPr>
                <a:t>; </a:t>
              </a:r>
            </a:p>
            <a:p>
              <a:pPr marL="0" marR="0" lvl="0" indent="0" algn="ctr" defTabSz="914400" rtl="0" eaLnBrk="1" fontAlgn="auto" latinLnBrk="0" hangingPunct="1">
                <a:lnSpc>
                  <a:spcPts val="144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lumMod val="50000"/>
                  </a:prstClr>
                </a:solidFill>
                <a:effectLst/>
                <a:uLnTx/>
                <a:uFillTx/>
                <a:latin typeface="Arial"/>
                <a:ea typeface="+mn-ea"/>
                <a:cs typeface="Arial"/>
              </a:endParaRPr>
            </a:p>
            <a:p>
              <a:pPr marL="0" marR="0" lvl="0" indent="0" algn="ctr" defTabSz="914400" rtl="0" eaLnBrk="1" fontAlgn="auto" latinLnBrk="0" hangingPunct="1">
                <a:lnSpc>
                  <a:spcPts val="144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A8CE75"/>
                </a:solidFill>
                <a:effectLst/>
                <a:uLnTx/>
                <a:uFillTx/>
                <a:latin typeface="Arial"/>
                <a:ea typeface="+mn-ea"/>
                <a:cs typeface="Arial"/>
              </a:endParaRPr>
            </a:p>
            <a:p>
              <a:pPr marL="0" marR="0" lvl="0" indent="0" algn="ctr" defTabSz="914400" rtl="0" eaLnBrk="1" fontAlgn="auto" latinLnBrk="0" hangingPunct="1">
                <a:lnSpc>
                  <a:spcPts val="144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A8CE75"/>
                  </a:solidFill>
                  <a:effectLst/>
                  <a:uLnTx/>
                  <a:uFillTx/>
                  <a:latin typeface="Arial"/>
                  <a:ea typeface="+mn-ea"/>
                  <a:cs typeface="Arial"/>
                </a:rPr>
                <a:t>8%</a:t>
              </a:r>
              <a:r>
                <a:rPr kumimoji="0" lang="en-US" sz="2600" b="1" i="0" u="none" strike="noStrike" kern="1200" cap="none" spc="0" normalizeH="0" baseline="0" noProof="0" dirty="0">
                  <a:ln>
                    <a:noFill/>
                  </a:ln>
                  <a:solidFill>
                    <a:prstClr val="black">
                      <a:lumMod val="50000"/>
                    </a:prstClr>
                  </a:solidFill>
                  <a:effectLst/>
                  <a:uLnTx/>
                  <a:uFillTx/>
                  <a:latin typeface="Arial"/>
                  <a:ea typeface="+mn-ea"/>
                  <a:cs typeface="Arial"/>
                </a:rPr>
                <a:t> </a:t>
              </a:r>
            </a:p>
            <a:p>
              <a:pPr marL="0" marR="0" lvl="0" indent="0" algn="ctr" defTabSz="914400" rtl="0" eaLnBrk="1" fontAlgn="auto" latinLnBrk="0" hangingPunct="1">
                <a:lnSpc>
                  <a:spcPts val="144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prstClr>
                  </a:solidFill>
                  <a:effectLst/>
                  <a:uLnTx/>
                  <a:uFillTx/>
                  <a:latin typeface="Arial"/>
                  <a:ea typeface="+mn-ea"/>
                  <a:cs typeface="Arial"/>
                </a:rPr>
                <a:t>want to work</a:t>
              </a:r>
              <a:r>
                <a:rPr kumimoji="0" lang="en-US" sz="1200" b="1" i="0" u="none" strike="noStrike" kern="1200" cap="none" spc="0" normalizeH="0" baseline="0" noProof="0" dirty="0">
                  <a:ln>
                    <a:noFill/>
                  </a:ln>
                  <a:solidFill>
                    <a:prstClr val="black">
                      <a:lumMod val="50000"/>
                    </a:prstClr>
                  </a:solidFill>
                  <a:effectLst/>
                  <a:uLnTx/>
                  <a:uFillTx/>
                  <a:latin typeface="Arial"/>
                  <a:ea typeface="+mn-ea"/>
                  <a:cs typeface="Arial"/>
                </a:rPr>
                <a:t> </a:t>
              </a:r>
              <a:r>
                <a:rPr kumimoji="0" lang="en-US" sz="1200" b="0" i="0" u="none" strike="noStrike" kern="1200" cap="none" spc="0" normalizeH="0" baseline="0" noProof="0" dirty="0">
                  <a:ln>
                    <a:noFill/>
                  </a:ln>
                  <a:solidFill>
                    <a:prstClr val="black">
                      <a:lumMod val="50000"/>
                    </a:prstClr>
                  </a:solidFill>
                  <a:effectLst/>
                  <a:uLnTx/>
                  <a:uFillTx/>
                  <a:latin typeface="Arial"/>
                  <a:ea typeface="+mn-ea"/>
                  <a:cs typeface="Arial"/>
                </a:rPr>
                <a:t>full time </a:t>
              </a:r>
              <a:r>
                <a:rPr kumimoji="0" lang="en-US" sz="1200" b="1" i="0" u="none" strike="noStrike" kern="1200" cap="none" spc="0" normalizeH="0" baseline="0" noProof="0" dirty="0">
                  <a:ln>
                    <a:noFill/>
                  </a:ln>
                  <a:solidFill>
                    <a:prstClr val="black">
                      <a:lumMod val="50000"/>
                    </a:prstClr>
                  </a:solidFill>
                  <a:effectLst/>
                  <a:uLnTx/>
                  <a:uFillTx/>
                  <a:latin typeface="Arial"/>
                  <a:ea typeface="+mn-ea"/>
                  <a:cs typeface="Arial"/>
                </a:rPr>
                <a:t>in the office</a:t>
              </a:r>
              <a:r>
                <a:rPr kumimoji="0" lang="en-US" sz="1200" b="0" i="0" u="none" strike="noStrike" kern="1200" cap="none" spc="0" normalizeH="0" baseline="0" noProof="0" dirty="0">
                  <a:ln>
                    <a:noFill/>
                  </a:ln>
                  <a:solidFill>
                    <a:prstClr val="black">
                      <a:lumMod val="50000"/>
                    </a:prstClr>
                  </a:solidFill>
                  <a:effectLst/>
                  <a:uLnTx/>
                  <a:uFillTx/>
                  <a:latin typeface="Arial"/>
                  <a:ea typeface="+mn-ea"/>
                  <a:cs typeface="Arial"/>
                </a:rPr>
                <a:t> and </a:t>
              </a:r>
              <a:r>
                <a:rPr kumimoji="0" lang="en-US" sz="1200" b="1" i="0" u="none" strike="noStrike" kern="1200" cap="none" spc="0" normalizeH="0" baseline="0" noProof="0" dirty="0">
                  <a:ln>
                    <a:noFill/>
                  </a:ln>
                  <a:solidFill>
                    <a:prstClr val="black">
                      <a:lumMod val="50000"/>
                    </a:prstClr>
                  </a:solidFill>
                  <a:effectLst/>
                  <a:uLnTx/>
                  <a:uFillTx/>
                  <a:latin typeface="Arial"/>
                  <a:ea typeface="+mn-ea"/>
                  <a:cs typeface="Arial"/>
                </a:rPr>
                <a:t>3%</a:t>
              </a:r>
              <a:r>
                <a:rPr kumimoji="0" lang="en-US" sz="1200" b="0" i="0" u="none" strike="noStrike" kern="1200" cap="none" spc="0" normalizeH="0" baseline="0" noProof="0" dirty="0">
                  <a:ln>
                    <a:noFill/>
                  </a:ln>
                  <a:solidFill>
                    <a:prstClr val="black">
                      <a:lumMod val="50000"/>
                    </a:prstClr>
                  </a:solidFill>
                  <a:effectLst/>
                  <a:uLnTx/>
                  <a:uFillTx/>
                  <a:latin typeface="Arial"/>
                  <a:ea typeface="+mn-ea"/>
                  <a:cs typeface="Arial"/>
                </a:rPr>
                <a:t> are undecided.**</a:t>
              </a:r>
              <a:endParaRPr kumimoji="0" lang="en-US" sz="1200" b="0" i="1" u="none" strike="noStrike" kern="1200" cap="none" spc="0" normalizeH="0" baseline="0" noProof="0" dirty="0">
                <a:ln>
                  <a:noFill/>
                </a:ln>
                <a:solidFill>
                  <a:prstClr val="black">
                    <a:lumMod val="50000"/>
                  </a:prstClr>
                </a:solidFill>
                <a:effectLst/>
                <a:uLnTx/>
                <a:uFillTx/>
                <a:latin typeface="Arial"/>
                <a:ea typeface="+mn-ea"/>
                <a:cs typeface="Arial"/>
              </a:endParaRPr>
            </a:p>
          </p:txBody>
        </p:sp>
      </p:grpSp>
      <p:grpSp>
        <p:nvGrpSpPr>
          <p:cNvPr id="67" name="Group 66">
            <a:extLst>
              <a:ext uri="{FF2B5EF4-FFF2-40B4-BE49-F238E27FC236}">
                <a16:creationId xmlns:a16="http://schemas.microsoft.com/office/drawing/2014/main" id="{02C537BF-AF0A-4C73-A37C-C355B0323CEE}"/>
              </a:ext>
            </a:extLst>
          </p:cNvPr>
          <p:cNvGrpSpPr/>
          <p:nvPr/>
        </p:nvGrpSpPr>
        <p:grpSpPr>
          <a:xfrm>
            <a:off x="8873462" y="2197526"/>
            <a:ext cx="369672" cy="3328323"/>
            <a:chOff x="1653153" y="1429919"/>
            <a:chExt cx="392238" cy="3752148"/>
          </a:xfrm>
        </p:grpSpPr>
        <p:sp>
          <p:nvSpPr>
            <p:cNvPr id="91" name="TextBox 90">
              <a:extLst>
                <a:ext uri="{FF2B5EF4-FFF2-40B4-BE49-F238E27FC236}">
                  <a16:creationId xmlns:a16="http://schemas.microsoft.com/office/drawing/2014/main" id="{75107203-48E3-4997-9AC1-7CCEA57C78DC}"/>
                </a:ext>
              </a:extLst>
            </p:cNvPr>
            <p:cNvSpPr txBox="1"/>
            <p:nvPr/>
          </p:nvSpPr>
          <p:spPr>
            <a:xfrm>
              <a:off x="1653153" y="1429919"/>
              <a:ext cx="392238"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lumMod val="50000"/>
                    </a:prstClr>
                  </a:solidFill>
                  <a:effectLst/>
                  <a:uLnTx/>
                  <a:uFillTx/>
                  <a:latin typeface="Arial"/>
                  <a:ea typeface="+mn-ea"/>
                  <a:cs typeface="Arial"/>
                </a:rPr>
                <a:t>10</a:t>
              </a:r>
            </a:p>
          </p:txBody>
        </p:sp>
        <p:sp>
          <p:nvSpPr>
            <p:cNvPr id="100" name="TextBox 99">
              <a:extLst>
                <a:ext uri="{FF2B5EF4-FFF2-40B4-BE49-F238E27FC236}">
                  <a16:creationId xmlns:a16="http://schemas.microsoft.com/office/drawing/2014/main" id="{6D9DB11F-2D0F-4873-BD6E-9F49B99B9572}"/>
                </a:ext>
              </a:extLst>
            </p:cNvPr>
            <p:cNvSpPr txBox="1"/>
            <p:nvPr/>
          </p:nvSpPr>
          <p:spPr>
            <a:xfrm>
              <a:off x="1653153" y="1817757"/>
              <a:ext cx="392238"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lumMod val="50000"/>
                    </a:prstClr>
                  </a:solidFill>
                  <a:effectLst/>
                  <a:uLnTx/>
                  <a:uFillTx/>
                  <a:latin typeface="Arial"/>
                  <a:ea typeface="+mn-ea"/>
                  <a:cs typeface="Arial"/>
                </a:rPr>
                <a:t>9</a:t>
              </a:r>
            </a:p>
          </p:txBody>
        </p:sp>
        <p:sp>
          <p:nvSpPr>
            <p:cNvPr id="123" name="TextBox 122">
              <a:extLst>
                <a:ext uri="{FF2B5EF4-FFF2-40B4-BE49-F238E27FC236}">
                  <a16:creationId xmlns:a16="http://schemas.microsoft.com/office/drawing/2014/main" id="{A5AFCFA1-F462-4E21-B098-13C473C5F7B5}"/>
                </a:ext>
              </a:extLst>
            </p:cNvPr>
            <p:cNvSpPr txBox="1"/>
            <p:nvPr/>
          </p:nvSpPr>
          <p:spPr>
            <a:xfrm>
              <a:off x="1653153" y="2205595"/>
              <a:ext cx="392238"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lumMod val="50000"/>
                    </a:prstClr>
                  </a:solidFill>
                  <a:effectLst/>
                  <a:uLnTx/>
                  <a:uFillTx/>
                  <a:latin typeface="Arial"/>
                  <a:ea typeface="+mn-ea"/>
                  <a:cs typeface="Arial"/>
                </a:rPr>
                <a:t>8</a:t>
              </a:r>
            </a:p>
          </p:txBody>
        </p:sp>
        <p:sp>
          <p:nvSpPr>
            <p:cNvPr id="124" name="TextBox 123">
              <a:extLst>
                <a:ext uri="{FF2B5EF4-FFF2-40B4-BE49-F238E27FC236}">
                  <a16:creationId xmlns:a16="http://schemas.microsoft.com/office/drawing/2014/main" id="{C314D0F5-E5B0-427E-A366-C1F58B072803}"/>
                </a:ext>
              </a:extLst>
            </p:cNvPr>
            <p:cNvSpPr txBox="1"/>
            <p:nvPr/>
          </p:nvSpPr>
          <p:spPr>
            <a:xfrm>
              <a:off x="1653153" y="2593433"/>
              <a:ext cx="392238"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lumMod val="50000"/>
                    </a:prstClr>
                  </a:solidFill>
                  <a:effectLst/>
                  <a:uLnTx/>
                  <a:uFillTx/>
                  <a:latin typeface="Arial"/>
                  <a:ea typeface="+mn-ea"/>
                  <a:cs typeface="Arial"/>
                </a:rPr>
                <a:t>7</a:t>
              </a:r>
            </a:p>
          </p:txBody>
        </p:sp>
        <p:sp>
          <p:nvSpPr>
            <p:cNvPr id="125" name="TextBox 124">
              <a:extLst>
                <a:ext uri="{FF2B5EF4-FFF2-40B4-BE49-F238E27FC236}">
                  <a16:creationId xmlns:a16="http://schemas.microsoft.com/office/drawing/2014/main" id="{27C54763-E6F6-430C-8E7F-D14CA58C7D5B}"/>
                </a:ext>
              </a:extLst>
            </p:cNvPr>
            <p:cNvSpPr txBox="1"/>
            <p:nvPr/>
          </p:nvSpPr>
          <p:spPr>
            <a:xfrm>
              <a:off x="1653153" y="2981271"/>
              <a:ext cx="392238"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lumMod val="50000"/>
                    </a:prstClr>
                  </a:solidFill>
                  <a:effectLst/>
                  <a:uLnTx/>
                  <a:uFillTx/>
                  <a:latin typeface="Arial"/>
                  <a:ea typeface="+mn-ea"/>
                  <a:cs typeface="Arial"/>
                </a:rPr>
                <a:t>6</a:t>
              </a:r>
            </a:p>
          </p:txBody>
        </p:sp>
        <p:sp>
          <p:nvSpPr>
            <p:cNvPr id="126" name="TextBox 125">
              <a:extLst>
                <a:ext uri="{FF2B5EF4-FFF2-40B4-BE49-F238E27FC236}">
                  <a16:creationId xmlns:a16="http://schemas.microsoft.com/office/drawing/2014/main" id="{0CDE02EB-2C1C-451A-9A2F-90CA7F8B1B77}"/>
                </a:ext>
              </a:extLst>
            </p:cNvPr>
            <p:cNvSpPr txBox="1"/>
            <p:nvPr/>
          </p:nvSpPr>
          <p:spPr>
            <a:xfrm>
              <a:off x="1653153" y="3369109"/>
              <a:ext cx="392238"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lumMod val="50000"/>
                    </a:prstClr>
                  </a:solidFill>
                  <a:effectLst/>
                  <a:uLnTx/>
                  <a:uFillTx/>
                  <a:latin typeface="Arial"/>
                  <a:ea typeface="+mn-ea"/>
                  <a:cs typeface="Arial"/>
                </a:rPr>
                <a:t>5</a:t>
              </a:r>
            </a:p>
          </p:txBody>
        </p:sp>
        <p:sp>
          <p:nvSpPr>
            <p:cNvPr id="127" name="TextBox 126">
              <a:extLst>
                <a:ext uri="{FF2B5EF4-FFF2-40B4-BE49-F238E27FC236}">
                  <a16:creationId xmlns:a16="http://schemas.microsoft.com/office/drawing/2014/main" id="{36D866AE-853B-4FB1-8507-127DCAFC40D1}"/>
                </a:ext>
              </a:extLst>
            </p:cNvPr>
            <p:cNvSpPr txBox="1"/>
            <p:nvPr/>
          </p:nvSpPr>
          <p:spPr>
            <a:xfrm>
              <a:off x="1653153" y="3756947"/>
              <a:ext cx="392238"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lumMod val="50000"/>
                    </a:prstClr>
                  </a:solidFill>
                  <a:effectLst/>
                  <a:uLnTx/>
                  <a:uFillTx/>
                  <a:latin typeface="Arial"/>
                  <a:ea typeface="+mn-ea"/>
                  <a:cs typeface="Arial"/>
                </a:rPr>
                <a:t>4</a:t>
              </a:r>
            </a:p>
          </p:txBody>
        </p:sp>
        <p:sp>
          <p:nvSpPr>
            <p:cNvPr id="128" name="TextBox 127">
              <a:extLst>
                <a:ext uri="{FF2B5EF4-FFF2-40B4-BE49-F238E27FC236}">
                  <a16:creationId xmlns:a16="http://schemas.microsoft.com/office/drawing/2014/main" id="{BC7D3C97-A834-457C-9838-0D083DF84CFB}"/>
                </a:ext>
              </a:extLst>
            </p:cNvPr>
            <p:cNvSpPr txBox="1"/>
            <p:nvPr/>
          </p:nvSpPr>
          <p:spPr>
            <a:xfrm>
              <a:off x="1653153" y="4144785"/>
              <a:ext cx="392238"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lumMod val="50000"/>
                    </a:prstClr>
                  </a:solidFill>
                  <a:effectLst/>
                  <a:uLnTx/>
                  <a:uFillTx/>
                  <a:latin typeface="Arial"/>
                  <a:ea typeface="+mn-ea"/>
                  <a:cs typeface="Arial"/>
                </a:rPr>
                <a:t>3</a:t>
              </a:r>
            </a:p>
          </p:txBody>
        </p:sp>
        <p:sp>
          <p:nvSpPr>
            <p:cNvPr id="129" name="TextBox 128">
              <a:extLst>
                <a:ext uri="{FF2B5EF4-FFF2-40B4-BE49-F238E27FC236}">
                  <a16:creationId xmlns:a16="http://schemas.microsoft.com/office/drawing/2014/main" id="{22B63B0E-3AF6-47CB-B4F1-77959933D848}"/>
                </a:ext>
              </a:extLst>
            </p:cNvPr>
            <p:cNvSpPr txBox="1"/>
            <p:nvPr/>
          </p:nvSpPr>
          <p:spPr>
            <a:xfrm>
              <a:off x="1653153" y="4532623"/>
              <a:ext cx="392238"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lumMod val="50000"/>
                    </a:prstClr>
                  </a:solidFill>
                  <a:effectLst/>
                  <a:uLnTx/>
                  <a:uFillTx/>
                  <a:latin typeface="Arial"/>
                  <a:ea typeface="+mn-ea"/>
                  <a:cs typeface="Arial"/>
                </a:rPr>
                <a:t>2</a:t>
              </a:r>
            </a:p>
          </p:txBody>
        </p:sp>
        <p:sp>
          <p:nvSpPr>
            <p:cNvPr id="130" name="TextBox 129">
              <a:extLst>
                <a:ext uri="{FF2B5EF4-FFF2-40B4-BE49-F238E27FC236}">
                  <a16:creationId xmlns:a16="http://schemas.microsoft.com/office/drawing/2014/main" id="{3AABA171-5945-4AA2-B721-E2708776232A}"/>
                </a:ext>
              </a:extLst>
            </p:cNvPr>
            <p:cNvSpPr txBox="1"/>
            <p:nvPr/>
          </p:nvSpPr>
          <p:spPr>
            <a:xfrm>
              <a:off x="1653153" y="4920457"/>
              <a:ext cx="392238"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lumMod val="50000"/>
                    </a:prstClr>
                  </a:solidFill>
                  <a:effectLst/>
                  <a:uLnTx/>
                  <a:uFillTx/>
                  <a:latin typeface="Arial"/>
                  <a:ea typeface="+mn-ea"/>
                  <a:cs typeface="Arial"/>
                </a:rPr>
                <a:t>1</a:t>
              </a:r>
            </a:p>
          </p:txBody>
        </p:sp>
      </p:grpSp>
      <p:sp>
        <p:nvSpPr>
          <p:cNvPr id="68" name="Rectangle 67">
            <a:extLst>
              <a:ext uri="{FF2B5EF4-FFF2-40B4-BE49-F238E27FC236}">
                <a16:creationId xmlns:a16="http://schemas.microsoft.com/office/drawing/2014/main" id="{3ED2EDA0-A057-4E90-9D1E-B1DBB0844409}"/>
              </a:ext>
            </a:extLst>
          </p:cNvPr>
          <p:cNvSpPr/>
          <p:nvPr/>
        </p:nvSpPr>
        <p:spPr>
          <a:xfrm>
            <a:off x="9372598" y="4307249"/>
            <a:ext cx="424671" cy="180869"/>
          </a:xfrm>
          <a:prstGeom prst="rect">
            <a:avLst/>
          </a:prstGeom>
          <a:solidFill>
            <a:srgbClr val="A8C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A8CE75"/>
              </a:solidFill>
              <a:effectLst/>
              <a:uLnTx/>
              <a:uFillTx/>
              <a:latin typeface="Calibri" panose="020F0502020204030204"/>
              <a:ea typeface="+mn-ea"/>
              <a:cs typeface="+mn-cs"/>
            </a:endParaRPr>
          </a:p>
        </p:txBody>
      </p:sp>
      <p:sp>
        <p:nvSpPr>
          <p:cNvPr id="69" name="Rectangle 68">
            <a:extLst>
              <a:ext uri="{FF2B5EF4-FFF2-40B4-BE49-F238E27FC236}">
                <a16:creationId xmlns:a16="http://schemas.microsoft.com/office/drawing/2014/main" id="{1FBD6BD3-90C5-4FCC-8648-148E749CFA33}"/>
              </a:ext>
            </a:extLst>
          </p:cNvPr>
          <p:cNvSpPr/>
          <p:nvPr/>
        </p:nvSpPr>
        <p:spPr>
          <a:xfrm>
            <a:off x="9831552" y="4305851"/>
            <a:ext cx="424671" cy="180869"/>
          </a:xfrm>
          <a:prstGeom prst="rect">
            <a:avLst/>
          </a:prstGeom>
          <a:solidFill>
            <a:srgbClr val="A8C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A8CE75"/>
              </a:solidFill>
              <a:effectLst/>
              <a:uLnTx/>
              <a:uFillTx/>
              <a:latin typeface="Calibri" panose="020F0502020204030204"/>
              <a:ea typeface="+mn-ea"/>
              <a:cs typeface="+mn-cs"/>
            </a:endParaRPr>
          </a:p>
        </p:txBody>
      </p:sp>
      <p:sp>
        <p:nvSpPr>
          <p:cNvPr id="70" name="Rectangle 69">
            <a:extLst>
              <a:ext uri="{FF2B5EF4-FFF2-40B4-BE49-F238E27FC236}">
                <a16:creationId xmlns:a16="http://schemas.microsoft.com/office/drawing/2014/main" id="{A3F1D142-BB2A-499D-9448-DF668FE45D94}"/>
              </a:ext>
            </a:extLst>
          </p:cNvPr>
          <p:cNvSpPr/>
          <p:nvPr/>
        </p:nvSpPr>
        <p:spPr>
          <a:xfrm>
            <a:off x="10280411" y="4307658"/>
            <a:ext cx="424671" cy="180869"/>
          </a:xfrm>
          <a:prstGeom prst="rect">
            <a:avLst/>
          </a:prstGeom>
          <a:noFill/>
          <a:ln w="28575">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Rectangle 70">
            <a:extLst>
              <a:ext uri="{FF2B5EF4-FFF2-40B4-BE49-F238E27FC236}">
                <a16:creationId xmlns:a16="http://schemas.microsoft.com/office/drawing/2014/main" id="{ADF560F5-E45A-439B-AA28-9E8011BD0F4E}"/>
              </a:ext>
            </a:extLst>
          </p:cNvPr>
          <p:cNvSpPr/>
          <p:nvPr/>
        </p:nvSpPr>
        <p:spPr>
          <a:xfrm>
            <a:off x="9368299" y="3964530"/>
            <a:ext cx="424671" cy="180869"/>
          </a:xfrm>
          <a:prstGeom prst="rect">
            <a:avLst/>
          </a:prstGeom>
          <a:noFill/>
          <a:ln w="28575">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Rectangle 71">
            <a:extLst>
              <a:ext uri="{FF2B5EF4-FFF2-40B4-BE49-F238E27FC236}">
                <a16:creationId xmlns:a16="http://schemas.microsoft.com/office/drawing/2014/main" id="{9F4F42A3-5AFB-4434-B120-E963E2466C9C}"/>
              </a:ext>
            </a:extLst>
          </p:cNvPr>
          <p:cNvSpPr/>
          <p:nvPr/>
        </p:nvSpPr>
        <p:spPr>
          <a:xfrm>
            <a:off x="9827253" y="3963132"/>
            <a:ext cx="424671" cy="180869"/>
          </a:xfrm>
          <a:prstGeom prst="rect">
            <a:avLst/>
          </a:prstGeom>
          <a:noFill/>
          <a:ln w="28575">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42560806-9133-4594-BD05-3D8FECD07A89}"/>
              </a:ext>
            </a:extLst>
          </p:cNvPr>
          <p:cNvSpPr/>
          <p:nvPr/>
        </p:nvSpPr>
        <p:spPr>
          <a:xfrm>
            <a:off x="10276112" y="3964939"/>
            <a:ext cx="424671" cy="180869"/>
          </a:xfrm>
          <a:prstGeom prst="rect">
            <a:avLst/>
          </a:prstGeom>
          <a:noFill/>
          <a:ln w="28575">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2BE066DC-97E0-4DF1-A6AC-C4CEEDE32A89}"/>
              </a:ext>
            </a:extLst>
          </p:cNvPr>
          <p:cNvSpPr/>
          <p:nvPr/>
        </p:nvSpPr>
        <p:spPr>
          <a:xfrm>
            <a:off x="10256157" y="4641941"/>
            <a:ext cx="424671" cy="194230"/>
          </a:xfrm>
          <a:prstGeom prst="rect">
            <a:avLst/>
          </a:prstGeom>
          <a:solidFill>
            <a:srgbClr val="A8C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2" name="Picture 131" descr="A picture containing bar chart&#10;&#10;Description automatically generated">
            <a:extLst>
              <a:ext uri="{FF2B5EF4-FFF2-40B4-BE49-F238E27FC236}">
                <a16:creationId xmlns:a16="http://schemas.microsoft.com/office/drawing/2014/main" id="{679F1DDD-D9C9-4FDD-A86D-E5541D22FF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4556" y="1986928"/>
            <a:ext cx="1572931" cy="3739722"/>
          </a:xfrm>
          <a:prstGeom prst="rect">
            <a:avLst/>
          </a:prstGeom>
        </p:spPr>
      </p:pic>
      <p:sp>
        <p:nvSpPr>
          <p:cNvPr id="135" name="Rectangle 134">
            <a:extLst>
              <a:ext uri="{FF2B5EF4-FFF2-40B4-BE49-F238E27FC236}">
                <a16:creationId xmlns:a16="http://schemas.microsoft.com/office/drawing/2014/main" id="{FBE07FCF-09E6-4898-8A7F-0DAD78EFEFA1}"/>
              </a:ext>
            </a:extLst>
          </p:cNvPr>
          <p:cNvSpPr/>
          <p:nvPr/>
        </p:nvSpPr>
        <p:spPr>
          <a:xfrm>
            <a:off x="4616933" y="1120862"/>
            <a:ext cx="2914480" cy="808729"/>
          </a:xfrm>
          <a:prstGeom prst="rect">
            <a:avLst/>
          </a:prstGeom>
          <a:solidFill>
            <a:schemeClr val="accent2"/>
          </a:solidFill>
          <a:ln w="28575" cmpd="sng">
            <a:solidFill>
              <a:schemeClr val="accent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80000" tIns="180000" bIns="108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a:ea typeface="+mn-ea"/>
                <a:cs typeface="Arial"/>
              </a:rPr>
              <a:t>EXAMPLE: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Arial"/>
              </a:rPr>
              <a:t>10 floors @ 1400m2 each</a:t>
            </a:r>
          </a:p>
        </p:txBody>
      </p:sp>
      <p:grpSp>
        <p:nvGrpSpPr>
          <p:cNvPr id="136" name="Group 135">
            <a:extLst>
              <a:ext uri="{FF2B5EF4-FFF2-40B4-BE49-F238E27FC236}">
                <a16:creationId xmlns:a16="http://schemas.microsoft.com/office/drawing/2014/main" id="{70BBFEFA-9FE2-4908-A315-C84979A186D4}"/>
              </a:ext>
            </a:extLst>
          </p:cNvPr>
          <p:cNvGrpSpPr/>
          <p:nvPr/>
        </p:nvGrpSpPr>
        <p:grpSpPr>
          <a:xfrm>
            <a:off x="993505" y="2131635"/>
            <a:ext cx="369672" cy="3328323"/>
            <a:chOff x="1653153" y="1429919"/>
            <a:chExt cx="392238" cy="3752148"/>
          </a:xfrm>
        </p:grpSpPr>
        <p:sp>
          <p:nvSpPr>
            <p:cNvPr id="149" name="TextBox 148">
              <a:extLst>
                <a:ext uri="{FF2B5EF4-FFF2-40B4-BE49-F238E27FC236}">
                  <a16:creationId xmlns:a16="http://schemas.microsoft.com/office/drawing/2014/main" id="{AFF65972-FC69-4B78-955A-0B0696596DBF}"/>
                </a:ext>
              </a:extLst>
            </p:cNvPr>
            <p:cNvSpPr txBox="1"/>
            <p:nvPr/>
          </p:nvSpPr>
          <p:spPr>
            <a:xfrm>
              <a:off x="1653153" y="1429919"/>
              <a:ext cx="392238"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lumMod val="50000"/>
                    </a:prstClr>
                  </a:solidFill>
                  <a:effectLst/>
                  <a:uLnTx/>
                  <a:uFillTx/>
                  <a:latin typeface="Arial"/>
                  <a:ea typeface="+mn-ea"/>
                  <a:cs typeface="Arial"/>
                </a:rPr>
                <a:t>10</a:t>
              </a:r>
            </a:p>
          </p:txBody>
        </p:sp>
        <p:sp>
          <p:nvSpPr>
            <p:cNvPr id="150" name="TextBox 149">
              <a:extLst>
                <a:ext uri="{FF2B5EF4-FFF2-40B4-BE49-F238E27FC236}">
                  <a16:creationId xmlns:a16="http://schemas.microsoft.com/office/drawing/2014/main" id="{00C95C27-885E-410D-B219-CA2B8B0E9C14}"/>
                </a:ext>
              </a:extLst>
            </p:cNvPr>
            <p:cNvSpPr txBox="1"/>
            <p:nvPr/>
          </p:nvSpPr>
          <p:spPr>
            <a:xfrm>
              <a:off x="1653153" y="1817757"/>
              <a:ext cx="392238"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lumMod val="50000"/>
                    </a:prstClr>
                  </a:solidFill>
                  <a:effectLst/>
                  <a:uLnTx/>
                  <a:uFillTx/>
                  <a:latin typeface="Arial"/>
                  <a:ea typeface="+mn-ea"/>
                  <a:cs typeface="Arial"/>
                </a:rPr>
                <a:t>9</a:t>
              </a:r>
            </a:p>
          </p:txBody>
        </p:sp>
        <p:sp>
          <p:nvSpPr>
            <p:cNvPr id="151" name="TextBox 150">
              <a:extLst>
                <a:ext uri="{FF2B5EF4-FFF2-40B4-BE49-F238E27FC236}">
                  <a16:creationId xmlns:a16="http://schemas.microsoft.com/office/drawing/2014/main" id="{B80511F2-214D-435F-ACF0-5B758E241ECF}"/>
                </a:ext>
              </a:extLst>
            </p:cNvPr>
            <p:cNvSpPr txBox="1"/>
            <p:nvPr/>
          </p:nvSpPr>
          <p:spPr>
            <a:xfrm>
              <a:off x="1653153" y="2205595"/>
              <a:ext cx="392238"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lumMod val="50000"/>
                    </a:prstClr>
                  </a:solidFill>
                  <a:effectLst/>
                  <a:uLnTx/>
                  <a:uFillTx/>
                  <a:latin typeface="Arial"/>
                  <a:ea typeface="+mn-ea"/>
                  <a:cs typeface="Arial"/>
                </a:rPr>
                <a:t>8</a:t>
              </a:r>
            </a:p>
          </p:txBody>
        </p:sp>
        <p:sp>
          <p:nvSpPr>
            <p:cNvPr id="152" name="TextBox 151">
              <a:extLst>
                <a:ext uri="{FF2B5EF4-FFF2-40B4-BE49-F238E27FC236}">
                  <a16:creationId xmlns:a16="http://schemas.microsoft.com/office/drawing/2014/main" id="{4D7008F9-BE68-45C0-A483-5E21DF0A94C4}"/>
                </a:ext>
              </a:extLst>
            </p:cNvPr>
            <p:cNvSpPr txBox="1"/>
            <p:nvPr/>
          </p:nvSpPr>
          <p:spPr>
            <a:xfrm>
              <a:off x="1653153" y="2593433"/>
              <a:ext cx="392238"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lumMod val="50000"/>
                    </a:prstClr>
                  </a:solidFill>
                  <a:effectLst/>
                  <a:uLnTx/>
                  <a:uFillTx/>
                  <a:latin typeface="Arial"/>
                  <a:ea typeface="+mn-ea"/>
                  <a:cs typeface="Arial"/>
                </a:rPr>
                <a:t>7</a:t>
              </a:r>
            </a:p>
          </p:txBody>
        </p:sp>
        <p:sp>
          <p:nvSpPr>
            <p:cNvPr id="153" name="TextBox 152">
              <a:extLst>
                <a:ext uri="{FF2B5EF4-FFF2-40B4-BE49-F238E27FC236}">
                  <a16:creationId xmlns:a16="http://schemas.microsoft.com/office/drawing/2014/main" id="{E69D7656-7F19-4070-9123-CA5B16730FF9}"/>
                </a:ext>
              </a:extLst>
            </p:cNvPr>
            <p:cNvSpPr txBox="1"/>
            <p:nvPr/>
          </p:nvSpPr>
          <p:spPr>
            <a:xfrm>
              <a:off x="1653153" y="2981271"/>
              <a:ext cx="392238"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lumMod val="50000"/>
                    </a:prstClr>
                  </a:solidFill>
                  <a:effectLst/>
                  <a:uLnTx/>
                  <a:uFillTx/>
                  <a:latin typeface="Arial"/>
                  <a:ea typeface="+mn-ea"/>
                  <a:cs typeface="Arial"/>
                </a:rPr>
                <a:t>6</a:t>
              </a:r>
            </a:p>
          </p:txBody>
        </p:sp>
        <p:sp>
          <p:nvSpPr>
            <p:cNvPr id="154" name="TextBox 153">
              <a:extLst>
                <a:ext uri="{FF2B5EF4-FFF2-40B4-BE49-F238E27FC236}">
                  <a16:creationId xmlns:a16="http://schemas.microsoft.com/office/drawing/2014/main" id="{8CB0E2EA-EFFB-4852-A7DE-3AC6126ECD62}"/>
                </a:ext>
              </a:extLst>
            </p:cNvPr>
            <p:cNvSpPr txBox="1"/>
            <p:nvPr/>
          </p:nvSpPr>
          <p:spPr>
            <a:xfrm>
              <a:off x="1653153" y="3369109"/>
              <a:ext cx="392238"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lumMod val="50000"/>
                    </a:prstClr>
                  </a:solidFill>
                  <a:effectLst/>
                  <a:uLnTx/>
                  <a:uFillTx/>
                  <a:latin typeface="Arial"/>
                  <a:ea typeface="+mn-ea"/>
                  <a:cs typeface="Arial"/>
                </a:rPr>
                <a:t>5</a:t>
              </a:r>
            </a:p>
          </p:txBody>
        </p:sp>
        <p:sp>
          <p:nvSpPr>
            <p:cNvPr id="155" name="TextBox 154">
              <a:extLst>
                <a:ext uri="{FF2B5EF4-FFF2-40B4-BE49-F238E27FC236}">
                  <a16:creationId xmlns:a16="http://schemas.microsoft.com/office/drawing/2014/main" id="{8CA24A27-8FFA-4A7F-B1BD-9412417B0641}"/>
                </a:ext>
              </a:extLst>
            </p:cNvPr>
            <p:cNvSpPr txBox="1"/>
            <p:nvPr/>
          </p:nvSpPr>
          <p:spPr>
            <a:xfrm>
              <a:off x="1653153" y="3756947"/>
              <a:ext cx="392238"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lumMod val="50000"/>
                    </a:prstClr>
                  </a:solidFill>
                  <a:effectLst/>
                  <a:uLnTx/>
                  <a:uFillTx/>
                  <a:latin typeface="Arial"/>
                  <a:ea typeface="+mn-ea"/>
                  <a:cs typeface="Arial"/>
                </a:rPr>
                <a:t>4</a:t>
              </a:r>
            </a:p>
          </p:txBody>
        </p:sp>
        <p:sp>
          <p:nvSpPr>
            <p:cNvPr id="156" name="TextBox 155">
              <a:extLst>
                <a:ext uri="{FF2B5EF4-FFF2-40B4-BE49-F238E27FC236}">
                  <a16:creationId xmlns:a16="http://schemas.microsoft.com/office/drawing/2014/main" id="{1E25F4A8-0141-495F-A340-6B7E88D7E146}"/>
                </a:ext>
              </a:extLst>
            </p:cNvPr>
            <p:cNvSpPr txBox="1"/>
            <p:nvPr/>
          </p:nvSpPr>
          <p:spPr>
            <a:xfrm>
              <a:off x="1653153" y="4144785"/>
              <a:ext cx="392238"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lumMod val="50000"/>
                    </a:prstClr>
                  </a:solidFill>
                  <a:effectLst/>
                  <a:uLnTx/>
                  <a:uFillTx/>
                  <a:latin typeface="Arial"/>
                  <a:ea typeface="+mn-ea"/>
                  <a:cs typeface="Arial"/>
                </a:rPr>
                <a:t>3</a:t>
              </a:r>
            </a:p>
          </p:txBody>
        </p:sp>
        <p:sp>
          <p:nvSpPr>
            <p:cNvPr id="157" name="TextBox 156">
              <a:extLst>
                <a:ext uri="{FF2B5EF4-FFF2-40B4-BE49-F238E27FC236}">
                  <a16:creationId xmlns:a16="http://schemas.microsoft.com/office/drawing/2014/main" id="{858BDB22-2E0F-4F13-BD36-45AE83EF611D}"/>
                </a:ext>
              </a:extLst>
            </p:cNvPr>
            <p:cNvSpPr txBox="1"/>
            <p:nvPr/>
          </p:nvSpPr>
          <p:spPr>
            <a:xfrm>
              <a:off x="1653153" y="4532623"/>
              <a:ext cx="392238"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lumMod val="50000"/>
                    </a:prstClr>
                  </a:solidFill>
                  <a:effectLst/>
                  <a:uLnTx/>
                  <a:uFillTx/>
                  <a:latin typeface="Arial"/>
                  <a:ea typeface="+mn-ea"/>
                  <a:cs typeface="Arial"/>
                </a:rPr>
                <a:t>2</a:t>
              </a:r>
            </a:p>
          </p:txBody>
        </p:sp>
        <p:sp>
          <p:nvSpPr>
            <p:cNvPr id="158" name="TextBox 157">
              <a:extLst>
                <a:ext uri="{FF2B5EF4-FFF2-40B4-BE49-F238E27FC236}">
                  <a16:creationId xmlns:a16="http://schemas.microsoft.com/office/drawing/2014/main" id="{6F08DC62-A147-49B3-AF19-702E1562F432}"/>
                </a:ext>
              </a:extLst>
            </p:cNvPr>
            <p:cNvSpPr txBox="1"/>
            <p:nvPr/>
          </p:nvSpPr>
          <p:spPr>
            <a:xfrm>
              <a:off x="1653153" y="4920457"/>
              <a:ext cx="392238"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lumMod val="50000"/>
                    </a:prstClr>
                  </a:solidFill>
                  <a:effectLst/>
                  <a:uLnTx/>
                  <a:uFillTx/>
                  <a:latin typeface="Arial"/>
                  <a:ea typeface="+mn-ea"/>
                  <a:cs typeface="Arial"/>
                </a:rPr>
                <a:t>1</a:t>
              </a:r>
            </a:p>
          </p:txBody>
        </p:sp>
      </p:grpSp>
      <p:sp>
        <p:nvSpPr>
          <p:cNvPr id="137" name="TextBox 136">
            <a:extLst>
              <a:ext uri="{FF2B5EF4-FFF2-40B4-BE49-F238E27FC236}">
                <a16:creationId xmlns:a16="http://schemas.microsoft.com/office/drawing/2014/main" id="{C26A5C2E-81CD-4EEC-9320-79E071F9A492}"/>
              </a:ext>
            </a:extLst>
          </p:cNvPr>
          <p:cNvSpPr txBox="1"/>
          <p:nvPr/>
        </p:nvSpPr>
        <p:spPr>
          <a:xfrm>
            <a:off x="2078593" y="6036316"/>
            <a:ext cx="786667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900" b="0" i="1" u="none" strike="noStrike" kern="1200" cap="none" spc="0" normalizeH="0" baseline="0" noProof="0" dirty="0">
                <a:ln>
                  <a:noFill/>
                </a:ln>
                <a:solidFill>
                  <a:prstClr val="black"/>
                </a:solidFill>
                <a:effectLst/>
                <a:uLnTx/>
                <a:uFillTx/>
                <a:latin typeface="Calibri" panose="020F0502020204030204"/>
                <a:ea typeface="+mn-ea"/>
                <a:cs typeface="+mn-cs"/>
              </a:rPr>
              <a:t>* Consistent </a:t>
            </a:r>
            <a:r>
              <a:rPr kumimoji="0" lang="fr-CA" sz="900" b="0" i="1" u="none" strike="noStrike" kern="1200" cap="none" spc="0" normalizeH="0" baseline="0" noProof="0" dirty="0" err="1">
                <a:ln>
                  <a:noFill/>
                </a:ln>
                <a:solidFill>
                  <a:prstClr val="black"/>
                </a:solidFill>
                <a:effectLst/>
                <a:uLnTx/>
                <a:uFillTx/>
                <a:latin typeface="Calibri" panose="020F0502020204030204"/>
                <a:ea typeface="+mn-ea"/>
                <a:cs typeface="+mn-cs"/>
              </a:rPr>
              <a:t>results</a:t>
            </a:r>
            <a:r>
              <a:rPr kumimoji="0" lang="fr-CA" sz="900" b="0" i="1" u="none" strike="noStrike" kern="1200" cap="none" spc="0" normalizeH="0" baseline="0" noProof="0" dirty="0">
                <a:ln>
                  <a:noFill/>
                </a:ln>
                <a:solidFill>
                  <a:prstClr val="black"/>
                </a:solidFill>
                <a:effectLst/>
                <a:uLnTx/>
                <a:uFillTx/>
                <a:latin typeface="Calibri" panose="020F0502020204030204"/>
                <a:ea typeface="+mn-ea"/>
                <a:cs typeface="+mn-cs"/>
              </a:rPr>
              <a:t>: 2017 PSPC </a:t>
            </a:r>
            <a:r>
              <a:rPr kumimoji="0" lang="fr-CA" sz="900" b="0" i="1" u="none" strike="noStrike" kern="1200" cap="none" spc="0" normalizeH="0" baseline="0" noProof="0" dirty="0" err="1">
                <a:ln>
                  <a:noFill/>
                </a:ln>
                <a:solidFill>
                  <a:prstClr val="black"/>
                </a:solidFill>
                <a:effectLst/>
                <a:uLnTx/>
                <a:uFillTx/>
                <a:latin typeface="Calibri" panose="020F0502020204030204"/>
                <a:ea typeface="+mn-ea"/>
                <a:cs typeface="+mn-cs"/>
              </a:rPr>
              <a:t>study</a:t>
            </a:r>
            <a:r>
              <a:rPr kumimoji="0" lang="fr-CA" sz="900" b="0" i="1" u="none" strike="noStrike" kern="1200" cap="none" spc="0" normalizeH="0" baseline="0" noProof="0" dirty="0">
                <a:ln>
                  <a:noFill/>
                </a:ln>
                <a:solidFill>
                  <a:prstClr val="black"/>
                </a:solidFill>
                <a:effectLst/>
                <a:uLnTx/>
                <a:uFillTx/>
                <a:latin typeface="Calibri" panose="020F0502020204030204"/>
                <a:ea typeface="+mn-ea"/>
                <a:cs typeface="+mn-cs"/>
              </a:rPr>
              <a:t>; 2020 Urban Logic </a:t>
            </a:r>
            <a:r>
              <a:rPr kumimoji="0" lang="fr-CA" sz="900" b="0" i="1" u="none" strike="noStrike" kern="1200" cap="none" spc="0" normalizeH="0" baseline="0" noProof="0" dirty="0" err="1">
                <a:ln>
                  <a:noFill/>
                </a:ln>
                <a:solidFill>
                  <a:prstClr val="black"/>
                </a:solidFill>
                <a:effectLst/>
                <a:uLnTx/>
                <a:uFillTx/>
                <a:latin typeface="Calibri" panose="020F0502020204030204"/>
                <a:ea typeface="+mn-ea"/>
                <a:cs typeface="+mn-cs"/>
              </a:rPr>
              <a:t>Study</a:t>
            </a:r>
            <a:r>
              <a:rPr kumimoji="0" lang="fr-CA" sz="900" b="0" i="1" u="none" strike="noStrike" kern="1200" cap="none" spc="0" normalizeH="0" baseline="0" noProof="0" dirty="0">
                <a:ln>
                  <a:noFill/>
                </a:ln>
                <a:solidFill>
                  <a:prstClr val="black"/>
                </a:solidFill>
                <a:effectLst/>
                <a:uLnTx/>
                <a:uFillTx/>
                <a:latin typeface="Calibri" panose="020F0502020204030204"/>
                <a:ea typeface="+mn-ea"/>
                <a:cs typeface="+mn-cs"/>
              </a:rPr>
              <a:t> on </a:t>
            </a:r>
            <a:r>
              <a:rPr kumimoji="0" lang="fr-CA" sz="900" b="0" i="1" u="none" strike="noStrike" kern="1200" cap="none" spc="0" normalizeH="0" baseline="0" noProof="0" dirty="0" err="1">
                <a:ln>
                  <a:noFill/>
                </a:ln>
                <a:solidFill>
                  <a:prstClr val="black"/>
                </a:solidFill>
                <a:effectLst/>
                <a:uLnTx/>
                <a:uFillTx/>
                <a:latin typeface="Calibri" panose="020F0502020204030204"/>
                <a:ea typeface="+mn-ea"/>
                <a:cs typeface="+mn-cs"/>
              </a:rPr>
              <a:t>cell</a:t>
            </a:r>
            <a:r>
              <a:rPr kumimoji="0" lang="fr-CA" sz="900" b="0" i="1" u="none" strike="noStrike" kern="1200" cap="none" spc="0" normalizeH="0" baseline="0" noProof="0" dirty="0">
                <a:ln>
                  <a:noFill/>
                </a:ln>
                <a:solidFill>
                  <a:prstClr val="black"/>
                </a:solidFill>
                <a:effectLst/>
                <a:uLnTx/>
                <a:uFillTx/>
                <a:latin typeface="Calibri" panose="020F0502020204030204"/>
                <a:ea typeface="+mn-ea"/>
                <a:cs typeface="+mn-cs"/>
              </a:rPr>
              <a:t> phone pings </a:t>
            </a:r>
            <a:r>
              <a:rPr kumimoji="0" lang="fr-CA" sz="900" b="0" i="1" u="none" strike="noStrike" kern="1200" cap="none" spc="0" normalizeH="0" baseline="0" noProof="0" dirty="0" err="1">
                <a:ln>
                  <a:noFill/>
                </a:ln>
                <a:solidFill>
                  <a:prstClr val="black"/>
                </a:solidFill>
                <a:effectLst/>
                <a:uLnTx/>
                <a:uFillTx/>
                <a:latin typeface="Calibri" panose="020F0502020204030204"/>
                <a:ea typeface="+mn-ea"/>
                <a:cs typeface="+mn-cs"/>
              </a:rPr>
              <a:t>from</a:t>
            </a:r>
            <a:r>
              <a:rPr kumimoji="0" lang="fr-CA" sz="900" b="0" i="1" u="none" strike="noStrike" kern="1200" cap="none" spc="0" normalizeH="0" baseline="0" noProof="0" dirty="0">
                <a:ln>
                  <a:noFill/>
                </a:ln>
                <a:solidFill>
                  <a:prstClr val="black"/>
                </a:solidFill>
                <a:effectLst/>
                <a:uLnTx/>
                <a:uFillTx/>
                <a:latin typeface="Calibri" panose="020F0502020204030204"/>
                <a:ea typeface="+mn-ea"/>
                <a:cs typeface="+mn-cs"/>
              </a:rPr>
              <a:t> 2019; and 2020 </a:t>
            </a:r>
            <a:r>
              <a:rPr kumimoji="0" lang="fr-CA" sz="900" b="0" i="1" u="none" strike="noStrike" kern="1200" cap="none" spc="0" normalizeH="0" baseline="0" noProof="0" dirty="0" err="1">
                <a:ln>
                  <a:noFill/>
                </a:ln>
                <a:solidFill>
                  <a:prstClr val="black"/>
                </a:solidFill>
                <a:effectLst/>
                <a:uLnTx/>
                <a:uFillTx/>
                <a:latin typeface="Calibri" panose="020F0502020204030204"/>
                <a:ea typeface="+mn-ea"/>
                <a:cs typeface="+mn-cs"/>
              </a:rPr>
              <a:t>study</a:t>
            </a:r>
            <a:r>
              <a:rPr kumimoji="0" lang="fr-CA" sz="900" b="0" i="1" u="none" strike="noStrike" kern="1200" cap="none" spc="0" normalizeH="0" baseline="0" noProof="0" dirty="0">
                <a:ln>
                  <a:noFill/>
                </a:ln>
                <a:solidFill>
                  <a:prstClr val="black"/>
                </a:solidFill>
                <a:effectLst/>
                <a:uLnTx/>
                <a:uFillTx/>
                <a:latin typeface="Calibri" panose="020F0502020204030204"/>
                <a:ea typeface="+mn-ea"/>
                <a:cs typeface="+mn-cs"/>
              </a:rPr>
              <a:t> by DND , </a:t>
            </a:r>
            <a:r>
              <a:rPr kumimoji="0" lang="fr-CA" sz="900" b="0" i="1" u="none" strike="noStrike" kern="1200" cap="none" spc="0" normalizeH="0" baseline="0" noProof="0" dirty="0" err="1">
                <a:ln>
                  <a:noFill/>
                </a:ln>
                <a:solidFill>
                  <a:prstClr val="black"/>
                </a:solidFill>
                <a:effectLst/>
                <a:uLnTx/>
                <a:uFillTx/>
                <a:latin typeface="Calibri" panose="020F0502020204030204"/>
                <a:ea typeface="+mn-ea"/>
                <a:cs typeface="+mn-cs"/>
              </a:rPr>
              <a:t>Departmental</a:t>
            </a:r>
            <a:r>
              <a:rPr kumimoji="0" lang="fr-CA" sz="900" b="0" i="1" u="none" strike="noStrike" kern="1200" cap="none" spc="0" normalizeH="0" baseline="0" noProof="0" dirty="0">
                <a:ln>
                  <a:noFill/>
                </a:ln>
                <a:solidFill>
                  <a:prstClr val="black"/>
                </a:solidFill>
                <a:effectLst/>
                <a:uLnTx/>
                <a:uFillTx/>
                <a:latin typeface="Calibri" panose="020F0502020204030204"/>
                <a:ea typeface="+mn-ea"/>
                <a:cs typeface="+mn-cs"/>
              </a:rPr>
              <a:t> Pulse </a:t>
            </a:r>
            <a:r>
              <a:rPr kumimoji="0" lang="fr-CA" sz="900" b="0" i="1" u="none" strike="noStrike" kern="1200" cap="none" spc="0" normalizeH="0" baseline="0" noProof="0" dirty="0" err="1">
                <a:ln>
                  <a:noFill/>
                </a:ln>
                <a:solidFill>
                  <a:prstClr val="black"/>
                </a:solidFill>
                <a:effectLst/>
                <a:uLnTx/>
                <a:uFillTx/>
                <a:latin typeface="Calibri" panose="020F0502020204030204"/>
                <a:ea typeface="+mn-ea"/>
                <a:cs typeface="+mn-cs"/>
              </a:rPr>
              <a:t>Surveys</a:t>
            </a:r>
            <a:endParaRPr kumimoji="0" lang="fr-CA" sz="9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9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900" b="0" i="0" u="none" strike="noStrike" kern="1200" cap="none" spc="0" normalizeH="0" baseline="0" noProof="0" dirty="0">
                <a:ln>
                  <a:noFill/>
                </a:ln>
                <a:solidFill>
                  <a:srgbClr val="9EA2FF"/>
                </a:solidFill>
                <a:effectLst/>
                <a:uLnTx/>
                <a:uFillTx/>
                <a:latin typeface="Segoe UI" panose="020B0502040204020203" pitchFamily="34" charset="0"/>
                <a:ea typeface="+mn-ea"/>
                <a:cs typeface="+mn-cs"/>
                <a:hlinkClick r:id="rId5" tooltip="https://gcdocs.gc.ca/tpsgc-pwgsc/llisapi.dll/link/299653406"/>
              </a:rPr>
              <a:t>Tableaux de bord des clients en date du 30 septembre 2021 – Clientèle cible</a:t>
            </a:r>
            <a:endParaRPr kumimoji="0" lang="en-CA" sz="9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38" name="Group 137">
            <a:extLst>
              <a:ext uri="{FF2B5EF4-FFF2-40B4-BE49-F238E27FC236}">
                <a16:creationId xmlns:a16="http://schemas.microsoft.com/office/drawing/2014/main" id="{04BF46B6-7047-490A-AFF5-17F826300969}"/>
              </a:ext>
            </a:extLst>
          </p:cNvPr>
          <p:cNvGrpSpPr/>
          <p:nvPr/>
        </p:nvGrpSpPr>
        <p:grpSpPr>
          <a:xfrm>
            <a:off x="2573965" y="2251638"/>
            <a:ext cx="369672" cy="3328323"/>
            <a:chOff x="1653153" y="1429919"/>
            <a:chExt cx="392238" cy="3752148"/>
          </a:xfrm>
        </p:grpSpPr>
        <p:sp>
          <p:nvSpPr>
            <p:cNvPr id="139" name="TextBox 138">
              <a:extLst>
                <a:ext uri="{FF2B5EF4-FFF2-40B4-BE49-F238E27FC236}">
                  <a16:creationId xmlns:a16="http://schemas.microsoft.com/office/drawing/2014/main" id="{D5A994DD-EA97-4C5B-9E34-85C403780714}"/>
                </a:ext>
              </a:extLst>
            </p:cNvPr>
            <p:cNvSpPr txBox="1"/>
            <p:nvPr/>
          </p:nvSpPr>
          <p:spPr>
            <a:xfrm>
              <a:off x="1653153" y="1429919"/>
              <a:ext cx="392238"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lumMod val="50000"/>
                    </a:prstClr>
                  </a:solidFill>
                  <a:effectLst/>
                  <a:uLnTx/>
                  <a:uFillTx/>
                  <a:latin typeface="Arial"/>
                  <a:ea typeface="+mn-ea"/>
                  <a:cs typeface="Arial"/>
                </a:rPr>
                <a:t>10</a:t>
              </a:r>
            </a:p>
          </p:txBody>
        </p:sp>
        <p:sp>
          <p:nvSpPr>
            <p:cNvPr id="140" name="TextBox 139">
              <a:extLst>
                <a:ext uri="{FF2B5EF4-FFF2-40B4-BE49-F238E27FC236}">
                  <a16:creationId xmlns:a16="http://schemas.microsoft.com/office/drawing/2014/main" id="{44E933C3-8877-41A1-8F0B-FC95BCD97D55}"/>
                </a:ext>
              </a:extLst>
            </p:cNvPr>
            <p:cNvSpPr txBox="1"/>
            <p:nvPr/>
          </p:nvSpPr>
          <p:spPr>
            <a:xfrm>
              <a:off x="1653153" y="1817757"/>
              <a:ext cx="392238"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lumMod val="50000"/>
                    </a:prstClr>
                  </a:solidFill>
                  <a:effectLst/>
                  <a:uLnTx/>
                  <a:uFillTx/>
                  <a:latin typeface="Arial"/>
                  <a:ea typeface="+mn-ea"/>
                  <a:cs typeface="Arial"/>
                </a:rPr>
                <a:t>9</a:t>
              </a:r>
            </a:p>
          </p:txBody>
        </p:sp>
        <p:sp>
          <p:nvSpPr>
            <p:cNvPr id="141" name="TextBox 140">
              <a:extLst>
                <a:ext uri="{FF2B5EF4-FFF2-40B4-BE49-F238E27FC236}">
                  <a16:creationId xmlns:a16="http://schemas.microsoft.com/office/drawing/2014/main" id="{AC29740B-3E95-4B31-940C-52F7236CFD98}"/>
                </a:ext>
              </a:extLst>
            </p:cNvPr>
            <p:cNvSpPr txBox="1"/>
            <p:nvPr/>
          </p:nvSpPr>
          <p:spPr>
            <a:xfrm>
              <a:off x="1653153" y="2205595"/>
              <a:ext cx="392238"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lumMod val="50000"/>
                    </a:prstClr>
                  </a:solidFill>
                  <a:effectLst/>
                  <a:uLnTx/>
                  <a:uFillTx/>
                  <a:latin typeface="Arial"/>
                  <a:ea typeface="+mn-ea"/>
                  <a:cs typeface="Arial"/>
                </a:rPr>
                <a:t>8</a:t>
              </a:r>
            </a:p>
          </p:txBody>
        </p:sp>
        <p:sp>
          <p:nvSpPr>
            <p:cNvPr id="142" name="TextBox 141">
              <a:extLst>
                <a:ext uri="{FF2B5EF4-FFF2-40B4-BE49-F238E27FC236}">
                  <a16:creationId xmlns:a16="http://schemas.microsoft.com/office/drawing/2014/main" id="{81BFFC0F-4DBD-4900-ADE4-9C309998B911}"/>
                </a:ext>
              </a:extLst>
            </p:cNvPr>
            <p:cNvSpPr txBox="1"/>
            <p:nvPr/>
          </p:nvSpPr>
          <p:spPr>
            <a:xfrm>
              <a:off x="1653153" y="2577444"/>
              <a:ext cx="392238"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lumMod val="50000"/>
                    </a:prstClr>
                  </a:solidFill>
                  <a:effectLst/>
                  <a:uLnTx/>
                  <a:uFillTx/>
                  <a:latin typeface="Arial"/>
                  <a:ea typeface="+mn-ea"/>
                  <a:cs typeface="Arial"/>
                </a:rPr>
                <a:t>7</a:t>
              </a:r>
            </a:p>
          </p:txBody>
        </p:sp>
        <p:sp>
          <p:nvSpPr>
            <p:cNvPr id="143" name="TextBox 142">
              <a:extLst>
                <a:ext uri="{FF2B5EF4-FFF2-40B4-BE49-F238E27FC236}">
                  <a16:creationId xmlns:a16="http://schemas.microsoft.com/office/drawing/2014/main" id="{61C4A634-A817-4AAD-840E-67F53CC60E71}"/>
                </a:ext>
              </a:extLst>
            </p:cNvPr>
            <p:cNvSpPr txBox="1"/>
            <p:nvPr/>
          </p:nvSpPr>
          <p:spPr>
            <a:xfrm>
              <a:off x="1653153" y="2981271"/>
              <a:ext cx="392238"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lumMod val="50000"/>
                    </a:prstClr>
                  </a:solidFill>
                  <a:effectLst/>
                  <a:uLnTx/>
                  <a:uFillTx/>
                  <a:latin typeface="Arial"/>
                  <a:ea typeface="+mn-ea"/>
                  <a:cs typeface="Arial"/>
                </a:rPr>
                <a:t>6</a:t>
              </a:r>
            </a:p>
          </p:txBody>
        </p:sp>
        <p:sp>
          <p:nvSpPr>
            <p:cNvPr id="144" name="TextBox 143">
              <a:extLst>
                <a:ext uri="{FF2B5EF4-FFF2-40B4-BE49-F238E27FC236}">
                  <a16:creationId xmlns:a16="http://schemas.microsoft.com/office/drawing/2014/main" id="{6F742005-58A1-4116-82E1-4B84EA652A59}"/>
                </a:ext>
              </a:extLst>
            </p:cNvPr>
            <p:cNvSpPr txBox="1"/>
            <p:nvPr/>
          </p:nvSpPr>
          <p:spPr>
            <a:xfrm>
              <a:off x="1653153" y="3369109"/>
              <a:ext cx="392238"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lumMod val="50000"/>
                    </a:prstClr>
                  </a:solidFill>
                  <a:effectLst/>
                  <a:uLnTx/>
                  <a:uFillTx/>
                  <a:latin typeface="Arial"/>
                  <a:ea typeface="+mn-ea"/>
                  <a:cs typeface="Arial"/>
                </a:rPr>
                <a:t>5</a:t>
              </a:r>
            </a:p>
          </p:txBody>
        </p:sp>
        <p:sp>
          <p:nvSpPr>
            <p:cNvPr id="145" name="TextBox 144">
              <a:extLst>
                <a:ext uri="{FF2B5EF4-FFF2-40B4-BE49-F238E27FC236}">
                  <a16:creationId xmlns:a16="http://schemas.microsoft.com/office/drawing/2014/main" id="{B222A64B-6FD7-4E1B-AD24-58F54BAB1253}"/>
                </a:ext>
              </a:extLst>
            </p:cNvPr>
            <p:cNvSpPr txBox="1"/>
            <p:nvPr/>
          </p:nvSpPr>
          <p:spPr>
            <a:xfrm>
              <a:off x="1653153" y="3756947"/>
              <a:ext cx="392238"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lumMod val="50000"/>
                    </a:prstClr>
                  </a:solidFill>
                  <a:effectLst/>
                  <a:uLnTx/>
                  <a:uFillTx/>
                  <a:latin typeface="Arial"/>
                  <a:ea typeface="+mn-ea"/>
                  <a:cs typeface="Arial"/>
                </a:rPr>
                <a:t>4</a:t>
              </a:r>
            </a:p>
          </p:txBody>
        </p:sp>
        <p:sp>
          <p:nvSpPr>
            <p:cNvPr id="146" name="TextBox 145">
              <a:extLst>
                <a:ext uri="{FF2B5EF4-FFF2-40B4-BE49-F238E27FC236}">
                  <a16:creationId xmlns:a16="http://schemas.microsoft.com/office/drawing/2014/main" id="{F525E10F-53C5-4A26-B210-D5A1302831D8}"/>
                </a:ext>
              </a:extLst>
            </p:cNvPr>
            <p:cNvSpPr txBox="1"/>
            <p:nvPr/>
          </p:nvSpPr>
          <p:spPr>
            <a:xfrm>
              <a:off x="1653153" y="4144785"/>
              <a:ext cx="392238"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lumMod val="50000"/>
                    </a:prstClr>
                  </a:solidFill>
                  <a:effectLst/>
                  <a:uLnTx/>
                  <a:uFillTx/>
                  <a:latin typeface="Arial"/>
                  <a:ea typeface="+mn-ea"/>
                  <a:cs typeface="Arial"/>
                </a:rPr>
                <a:t>3</a:t>
              </a:r>
            </a:p>
          </p:txBody>
        </p:sp>
        <p:sp>
          <p:nvSpPr>
            <p:cNvPr id="147" name="TextBox 146">
              <a:extLst>
                <a:ext uri="{FF2B5EF4-FFF2-40B4-BE49-F238E27FC236}">
                  <a16:creationId xmlns:a16="http://schemas.microsoft.com/office/drawing/2014/main" id="{B263C812-8D62-48BE-996B-D1CE7CD801C8}"/>
                </a:ext>
              </a:extLst>
            </p:cNvPr>
            <p:cNvSpPr txBox="1"/>
            <p:nvPr/>
          </p:nvSpPr>
          <p:spPr>
            <a:xfrm>
              <a:off x="1653153" y="4532623"/>
              <a:ext cx="392238"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lumMod val="50000"/>
                    </a:prstClr>
                  </a:solidFill>
                  <a:effectLst/>
                  <a:uLnTx/>
                  <a:uFillTx/>
                  <a:latin typeface="Arial"/>
                  <a:ea typeface="+mn-ea"/>
                  <a:cs typeface="Arial"/>
                </a:rPr>
                <a:t>2</a:t>
              </a:r>
            </a:p>
          </p:txBody>
        </p:sp>
        <p:sp>
          <p:nvSpPr>
            <p:cNvPr id="148" name="TextBox 147">
              <a:extLst>
                <a:ext uri="{FF2B5EF4-FFF2-40B4-BE49-F238E27FC236}">
                  <a16:creationId xmlns:a16="http://schemas.microsoft.com/office/drawing/2014/main" id="{AB6BC729-0E2C-4E40-82D0-E3E54308230E}"/>
                </a:ext>
              </a:extLst>
            </p:cNvPr>
            <p:cNvSpPr txBox="1"/>
            <p:nvPr/>
          </p:nvSpPr>
          <p:spPr>
            <a:xfrm>
              <a:off x="1653153" y="4920457"/>
              <a:ext cx="392238"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lumMod val="50000"/>
                    </a:prstClr>
                  </a:solidFill>
                  <a:effectLst/>
                  <a:uLnTx/>
                  <a:uFillTx/>
                  <a:latin typeface="Arial"/>
                  <a:ea typeface="+mn-ea"/>
                  <a:cs typeface="Arial"/>
                </a:rPr>
                <a:t>1</a:t>
              </a:r>
            </a:p>
          </p:txBody>
        </p:sp>
      </p:grpSp>
      <p:sp>
        <p:nvSpPr>
          <p:cNvPr id="160" name="TextBox 159">
            <a:extLst>
              <a:ext uri="{FF2B5EF4-FFF2-40B4-BE49-F238E27FC236}">
                <a16:creationId xmlns:a16="http://schemas.microsoft.com/office/drawing/2014/main" id="{2DD8700C-4365-4D1E-82DA-2E8F3D466556}"/>
              </a:ext>
            </a:extLst>
          </p:cNvPr>
          <p:cNvSpPr txBox="1"/>
          <p:nvPr/>
        </p:nvSpPr>
        <p:spPr>
          <a:xfrm>
            <a:off x="2894817" y="4261542"/>
            <a:ext cx="1647702" cy="1528624"/>
          </a:xfrm>
          <a:prstGeom prst="rect">
            <a:avLst/>
          </a:prstGeom>
          <a:noFill/>
        </p:spPr>
        <p:txBody>
          <a:bodyPr wrap="square" rtlCol="0">
            <a:spAutoFit/>
          </a:bodyPr>
          <a:lstStyle/>
          <a:p>
            <a:pPr marL="0" marR="0" lvl="0" indent="0" algn="l" defTabSz="914400" rtl="0" eaLnBrk="1" fontAlgn="auto" latinLnBrk="0" hangingPunct="1">
              <a:lnSpc>
                <a:spcPts val="144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848989"/>
                </a:solidFill>
                <a:effectLst/>
                <a:uLnTx/>
                <a:uFillTx/>
                <a:latin typeface="Arial"/>
                <a:ea typeface="+mn-ea"/>
                <a:cs typeface="Arial"/>
              </a:rPr>
              <a:t>40%</a:t>
            </a:r>
            <a:r>
              <a:rPr kumimoji="0" lang="en-US" sz="1300" b="1" i="0" u="none" strike="noStrike" kern="1200" cap="none" spc="0" normalizeH="0" baseline="0" noProof="0" dirty="0">
                <a:ln>
                  <a:noFill/>
                </a:ln>
                <a:solidFill>
                  <a:srgbClr val="848989"/>
                </a:solidFill>
                <a:effectLst/>
                <a:uLnTx/>
                <a:uFillTx/>
                <a:latin typeface="Arial"/>
                <a:ea typeface="+mn-ea"/>
                <a:cs typeface="Arial"/>
              </a:rPr>
              <a:t> </a:t>
            </a:r>
            <a:r>
              <a:rPr kumimoji="0" lang="en-US" sz="1200" b="1" i="0" u="sng" strike="noStrike" kern="1200" cap="none" spc="0" normalizeH="0" baseline="0" noProof="0" dirty="0">
                <a:ln>
                  <a:noFill/>
                </a:ln>
                <a:solidFill>
                  <a:srgbClr val="000000"/>
                </a:solidFill>
                <a:effectLst/>
                <a:uLnTx/>
                <a:uFillTx/>
                <a:latin typeface="Arial"/>
                <a:ea typeface="+mn-ea"/>
                <a:cs typeface="Arial"/>
              </a:rPr>
              <a:t>underutilization</a:t>
            </a:r>
            <a:r>
              <a:rPr kumimoji="0" lang="en-US" sz="1200" b="0" i="0" u="none" strike="noStrike" kern="1200" cap="none" spc="0" normalizeH="0" baseline="0" noProof="0" dirty="0">
                <a:ln>
                  <a:noFill/>
                </a:ln>
                <a:solidFill>
                  <a:srgbClr val="000000"/>
                </a:solidFill>
                <a:effectLst/>
                <a:uLnTx/>
                <a:uFillTx/>
                <a:latin typeface="Arial"/>
                <a:ea typeface="+mn-ea"/>
                <a:cs typeface="Arial"/>
              </a:rPr>
              <a:t> in any given federal workplace, at any given time, on any given day. </a:t>
            </a:r>
            <a:r>
              <a:rPr kumimoji="0" lang="en-US" sz="1200" b="0" i="1" u="none" strike="noStrike" kern="1200" cap="none" spc="0" normalizeH="0" baseline="0" noProof="0" dirty="0">
                <a:ln>
                  <a:noFill/>
                </a:ln>
                <a:solidFill>
                  <a:prstClr val="black">
                    <a:lumMod val="50000"/>
                  </a:prstClr>
                </a:solidFill>
                <a:effectLst/>
                <a:uLnTx/>
                <a:uFillTx/>
                <a:latin typeface="Arial"/>
                <a:ea typeface="+mn-ea"/>
                <a:cs typeface="Arial"/>
              </a:rPr>
              <a:t>(vacation, </a:t>
            </a:r>
            <a:r>
              <a:rPr kumimoji="0" lang="en-US" sz="1200" b="0" i="1" u="none" strike="noStrike" kern="1200" cap="none" spc="0" normalizeH="0" baseline="0" noProof="0" dirty="0">
                <a:ln>
                  <a:noFill/>
                </a:ln>
                <a:solidFill>
                  <a:srgbClr val="000000"/>
                </a:solidFill>
                <a:effectLst/>
                <a:uLnTx/>
                <a:uFillTx/>
                <a:latin typeface="Arial"/>
                <a:ea typeface="+mn-ea"/>
                <a:cs typeface="Arial"/>
              </a:rPr>
              <a:t>sick days, off-site work/meetings, etc.)*</a:t>
            </a:r>
          </a:p>
        </p:txBody>
      </p:sp>
      <p:sp>
        <p:nvSpPr>
          <p:cNvPr id="4" name="TextBox 3">
            <a:extLst>
              <a:ext uri="{FF2B5EF4-FFF2-40B4-BE49-F238E27FC236}">
                <a16:creationId xmlns:a16="http://schemas.microsoft.com/office/drawing/2014/main" id="{C11FD9E5-52FE-4657-80F0-7078D99C64A8}"/>
              </a:ext>
            </a:extLst>
          </p:cNvPr>
          <p:cNvSpPr txBox="1"/>
          <p:nvPr/>
        </p:nvSpPr>
        <p:spPr>
          <a:xfrm>
            <a:off x="657823" y="1377611"/>
            <a:ext cx="284639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600" b="1" i="0" u="none" strike="noStrike" kern="1200" cap="none" spc="0" normalizeH="0" baseline="0" noProof="0" dirty="0" err="1">
                <a:ln>
                  <a:noFill/>
                </a:ln>
                <a:solidFill>
                  <a:srgbClr val="000000"/>
                </a:solidFill>
                <a:effectLst/>
                <a:uLnTx/>
                <a:uFillTx/>
                <a:latin typeface="Calibri"/>
                <a:ea typeface="+mn-ea"/>
                <a:cs typeface="+mn-cs"/>
              </a:rPr>
              <a:t>Traditional</a:t>
            </a:r>
            <a:r>
              <a:rPr kumimoji="0" lang="fr-CA" sz="1600" b="1" i="0" u="none" strike="noStrike" kern="1200" cap="none" spc="0" normalizeH="0" baseline="0" noProof="0" dirty="0">
                <a:ln>
                  <a:noFill/>
                </a:ln>
                <a:solidFill>
                  <a:srgbClr val="000000"/>
                </a:solidFill>
                <a:effectLst/>
                <a:uLnTx/>
                <a:uFillTx/>
                <a:latin typeface="Calibri"/>
                <a:ea typeface="+mn-ea"/>
                <a:cs typeface="+mn-cs"/>
              </a:rPr>
              <a:t>, </a:t>
            </a:r>
            <a:r>
              <a:rPr kumimoji="0" lang="fr-CA" sz="1600" b="1" i="0" u="none" strike="noStrike" kern="1200" cap="none" spc="0" normalizeH="0" baseline="0" noProof="0" dirty="0" err="1">
                <a:ln>
                  <a:noFill/>
                </a:ln>
                <a:solidFill>
                  <a:srgbClr val="000000"/>
                </a:solidFill>
                <a:effectLst/>
                <a:uLnTx/>
                <a:uFillTx/>
                <a:latin typeface="Calibri"/>
                <a:ea typeface="+mn-ea"/>
                <a:cs typeface="+mn-cs"/>
              </a:rPr>
              <a:t>Assigned</a:t>
            </a:r>
            <a:r>
              <a:rPr kumimoji="0" lang="fr-CA" sz="1600" b="1" i="0" u="none" strike="noStrike" kern="1200" cap="none" spc="0" normalizeH="0" baseline="0" noProof="0" dirty="0">
                <a:ln>
                  <a:noFill/>
                </a:ln>
                <a:solidFill>
                  <a:srgbClr val="000000"/>
                </a:solidFill>
                <a:effectLst/>
                <a:uLnTx/>
                <a:uFillTx/>
                <a:latin typeface="Calibri"/>
                <a:ea typeface="+mn-ea"/>
                <a:cs typeface="+mn-cs"/>
              </a:rPr>
              <a:t> Office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600" b="1" i="0" u="none" strike="noStrike" kern="1200" cap="none" spc="0" normalizeH="0" baseline="0" noProof="0" dirty="0">
                <a:ln>
                  <a:noFill/>
                </a:ln>
                <a:solidFill>
                  <a:srgbClr val="000000"/>
                </a:solidFill>
                <a:effectLst/>
                <a:highlight>
                  <a:srgbClr val="FFED80"/>
                </a:highlight>
                <a:uLnTx/>
                <a:uFillTx/>
                <a:latin typeface="Calibri"/>
                <a:ea typeface="+mn-ea"/>
                <a:cs typeface="+mn-cs"/>
              </a:rPr>
              <a:t>1000 </a:t>
            </a:r>
            <a:r>
              <a:rPr kumimoji="0" lang="fr-CA" sz="1600" b="1" i="0" u="none" strike="noStrike" kern="1200" cap="none" spc="0" normalizeH="0" baseline="0" noProof="0" dirty="0" err="1">
                <a:ln>
                  <a:noFill/>
                </a:ln>
                <a:solidFill>
                  <a:srgbClr val="000000"/>
                </a:solidFill>
                <a:effectLst/>
                <a:highlight>
                  <a:srgbClr val="FFED80"/>
                </a:highlight>
                <a:uLnTx/>
                <a:uFillTx/>
                <a:latin typeface="Calibri"/>
                <a:ea typeface="+mn-ea"/>
                <a:cs typeface="+mn-cs"/>
              </a:rPr>
              <a:t>employees</a:t>
            </a:r>
            <a:r>
              <a:rPr kumimoji="0" lang="fr-CA" sz="1600" b="1" i="0" u="none" strike="noStrike" kern="1200" cap="none" spc="0" normalizeH="0" baseline="0" noProof="0" dirty="0">
                <a:ln>
                  <a:noFill/>
                </a:ln>
                <a:solidFill>
                  <a:srgbClr val="000000"/>
                </a:solidFill>
                <a:effectLst/>
                <a:highlight>
                  <a:srgbClr val="FFED80"/>
                </a:highlight>
                <a:uLnTx/>
                <a:uFillTx/>
                <a:latin typeface="Calibri"/>
                <a:ea typeface="+mn-ea"/>
                <a:cs typeface="+mn-cs"/>
              </a:rPr>
              <a:t> </a:t>
            </a:r>
            <a:r>
              <a:rPr kumimoji="0" lang="fr-CA" sz="1600" b="1" i="0" u="none" strike="noStrike" kern="1200" cap="none" spc="0" normalizeH="0" baseline="0" noProof="0" dirty="0" err="1">
                <a:ln>
                  <a:noFill/>
                </a:ln>
                <a:solidFill>
                  <a:srgbClr val="000000"/>
                </a:solidFill>
                <a:effectLst/>
                <a:highlight>
                  <a:srgbClr val="FFED80"/>
                </a:highlight>
                <a:uLnTx/>
                <a:uFillTx/>
                <a:latin typeface="Calibri"/>
                <a:ea typeface="+mn-ea"/>
                <a:cs typeface="+mn-cs"/>
              </a:rPr>
              <a:t>served</a:t>
            </a:r>
            <a:endParaRPr kumimoji="0" lang="en-CA" sz="1600" b="1" i="0" u="none" strike="noStrike" kern="1200" cap="none" spc="0" normalizeH="0" baseline="0" noProof="0" dirty="0">
              <a:ln>
                <a:noFill/>
              </a:ln>
              <a:solidFill>
                <a:srgbClr val="000000"/>
              </a:solidFill>
              <a:effectLst/>
              <a:highlight>
                <a:srgbClr val="FFED80"/>
              </a:highlight>
              <a:uLnTx/>
              <a:uFillTx/>
              <a:latin typeface="Calibri"/>
              <a:ea typeface="+mn-ea"/>
              <a:cs typeface="+mn-cs"/>
            </a:endParaRPr>
          </a:p>
        </p:txBody>
      </p:sp>
      <p:sp>
        <p:nvSpPr>
          <p:cNvPr id="164" name="TextBox 163">
            <a:extLst>
              <a:ext uri="{FF2B5EF4-FFF2-40B4-BE49-F238E27FC236}">
                <a16:creationId xmlns:a16="http://schemas.microsoft.com/office/drawing/2014/main" id="{CF09F8C2-9DD6-483B-A79D-FCEC447CF58F}"/>
              </a:ext>
            </a:extLst>
          </p:cNvPr>
          <p:cNvSpPr txBox="1"/>
          <p:nvPr/>
        </p:nvSpPr>
        <p:spPr>
          <a:xfrm>
            <a:off x="8595097" y="1381782"/>
            <a:ext cx="284639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600" b="1" i="0" u="none" strike="noStrike" kern="1200" cap="none" spc="0" normalizeH="0" baseline="0" noProof="0" dirty="0" err="1">
                <a:ln>
                  <a:noFill/>
                </a:ln>
                <a:solidFill>
                  <a:srgbClr val="000000"/>
                </a:solidFill>
                <a:effectLst/>
                <a:uLnTx/>
                <a:uFillTx/>
                <a:latin typeface="Calibri"/>
                <a:ea typeface="+mn-ea"/>
                <a:cs typeface="+mn-cs"/>
              </a:rPr>
              <a:t>Modernized</a:t>
            </a:r>
            <a:r>
              <a:rPr kumimoji="0" lang="fr-CA" sz="1600" b="1" i="0" u="none" strike="noStrike" kern="1200" cap="none" spc="0" normalizeH="0" baseline="0" noProof="0" dirty="0">
                <a:ln>
                  <a:noFill/>
                </a:ln>
                <a:solidFill>
                  <a:srgbClr val="000000"/>
                </a:solidFill>
                <a:effectLst/>
                <a:uLnTx/>
                <a:uFillTx/>
                <a:latin typeface="Calibri"/>
                <a:ea typeface="+mn-ea"/>
                <a:cs typeface="+mn-cs"/>
              </a:rPr>
              <a:t>, </a:t>
            </a:r>
            <a:r>
              <a:rPr kumimoji="0" lang="fr-CA" sz="1600" b="1" i="0" u="none" strike="noStrike" kern="1200" cap="none" spc="0" normalizeH="0" baseline="0" noProof="0" dirty="0" err="1">
                <a:ln>
                  <a:noFill/>
                </a:ln>
                <a:solidFill>
                  <a:srgbClr val="000000"/>
                </a:solidFill>
                <a:effectLst/>
                <a:uLnTx/>
                <a:uFillTx/>
                <a:latin typeface="Calibri"/>
                <a:ea typeface="+mn-ea"/>
                <a:cs typeface="+mn-cs"/>
              </a:rPr>
              <a:t>Unassigned</a:t>
            </a:r>
            <a:r>
              <a:rPr kumimoji="0" lang="fr-CA" sz="1600" b="1" i="0" u="none" strike="noStrike" kern="1200" cap="none" spc="0" normalizeH="0" baseline="0" noProof="0" dirty="0">
                <a:ln>
                  <a:noFill/>
                </a:ln>
                <a:solidFill>
                  <a:srgbClr val="000000"/>
                </a:solidFill>
                <a:effectLst/>
                <a:uLnTx/>
                <a:uFillTx/>
                <a:latin typeface="Calibri"/>
                <a:ea typeface="+mn-ea"/>
                <a:cs typeface="+mn-cs"/>
              </a:rPr>
              <a:t> Office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600" b="1" i="0" u="none" strike="noStrike" kern="1200" cap="none" spc="0" normalizeH="0" baseline="0" noProof="0" dirty="0">
                <a:ln>
                  <a:noFill/>
                </a:ln>
                <a:solidFill>
                  <a:srgbClr val="000000"/>
                </a:solidFill>
                <a:effectLst/>
                <a:highlight>
                  <a:srgbClr val="A8CE75"/>
                </a:highlight>
                <a:uLnTx/>
                <a:uFillTx/>
                <a:latin typeface="Calibri"/>
                <a:ea typeface="+mn-ea"/>
                <a:cs typeface="+mn-cs"/>
              </a:rPr>
              <a:t>1000 </a:t>
            </a:r>
            <a:r>
              <a:rPr kumimoji="0" lang="fr-CA" sz="1600" b="1" i="0" u="none" strike="noStrike" kern="1200" cap="none" spc="0" normalizeH="0" baseline="0" noProof="0" dirty="0" err="1">
                <a:ln>
                  <a:noFill/>
                </a:ln>
                <a:solidFill>
                  <a:srgbClr val="000000"/>
                </a:solidFill>
                <a:effectLst/>
                <a:highlight>
                  <a:srgbClr val="A8CE75"/>
                </a:highlight>
                <a:uLnTx/>
                <a:uFillTx/>
                <a:latin typeface="Calibri"/>
                <a:ea typeface="+mn-ea"/>
                <a:cs typeface="+mn-cs"/>
              </a:rPr>
              <a:t>employees</a:t>
            </a:r>
            <a:r>
              <a:rPr kumimoji="0" lang="fr-CA" sz="1600" b="1" i="0" u="none" strike="noStrike" kern="1200" cap="none" spc="0" normalizeH="0" baseline="0" noProof="0" dirty="0">
                <a:ln>
                  <a:noFill/>
                </a:ln>
                <a:solidFill>
                  <a:srgbClr val="000000"/>
                </a:solidFill>
                <a:effectLst/>
                <a:highlight>
                  <a:srgbClr val="A8CE75"/>
                </a:highlight>
                <a:uLnTx/>
                <a:uFillTx/>
                <a:latin typeface="Calibri"/>
                <a:ea typeface="+mn-ea"/>
                <a:cs typeface="+mn-cs"/>
              </a:rPr>
              <a:t> </a:t>
            </a:r>
            <a:r>
              <a:rPr kumimoji="0" lang="fr-CA" sz="1600" b="1" i="0" u="none" strike="noStrike" kern="1200" cap="none" spc="0" normalizeH="0" baseline="0" noProof="0" dirty="0" err="1">
                <a:ln>
                  <a:noFill/>
                </a:ln>
                <a:solidFill>
                  <a:srgbClr val="000000"/>
                </a:solidFill>
                <a:effectLst/>
                <a:highlight>
                  <a:srgbClr val="A8CE75"/>
                </a:highlight>
                <a:uLnTx/>
                <a:uFillTx/>
                <a:latin typeface="Calibri"/>
                <a:ea typeface="+mn-ea"/>
                <a:cs typeface="+mn-cs"/>
              </a:rPr>
              <a:t>served</a:t>
            </a:r>
            <a:endParaRPr kumimoji="0" lang="en-CA" sz="1600" b="1" i="0" u="none" strike="noStrike" kern="1200" cap="none" spc="0" normalizeH="0" baseline="0" noProof="0" dirty="0">
              <a:ln>
                <a:noFill/>
              </a:ln>
              <a:solidFill>
                <a:srgbClr val="000000"/>
              </a:solidFill>
              <a:effectLst/>
              <a:highlight>
                <a:srgbClr val="A8CE75"/>
              </a:highlight>
              <a:uLnTx/>
              <a:uFillTx/>
              <a:latin typeface="Calibri"/>
              <a:ea typeface="+mn-ea"/>
              <a:cs typeface="+mn-cs"/>
            </a:endParaRPr>
          </a:p>
        </p:txBody>
      </p:sp>
      <p:sp>
        <p:nvSpPr>
          <p:cNvPr id="165" name="Rectangle 164">
            <a:extLst>
              <a:ext uri="{FF2B5EF4-FFF2-40B4-BE49-F238E27FC236}">
                <a16:creationId xmlns:a16="http://schemas.microsoft.com/office/drawing/2014/main" id="{D346B66B-BDC0-4E05-858D-69D7D2948217}"/>
              </a:ext>
            </a:extLst>
          </p:cNvPr>
          <p:cNvSpPr/>
          <p:nvPr/>
        </p:nvSpPr>
        <p:spPr>
          <a:xfrm>
            <a:off x="9355618" y="4637153"/>
            <a:ext cx="424671" cy="194230"/>
          </a:xfrm>
          <a:prstGeom prst="rect">
            <a:avLst/>
          </a:prstGeom>
          <a:solidFill>
            <a:srgbClr val="A8C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6" name="Rectangle 165">
            <a:extLst>
              <a:ext uri="{FF2B5EF4-FFF2-40B4-BE49-F238E27FC236}">
                <a16:creationId xmlns:a16="http://schemas.microsoft.com/office/drawing/2014/main" id="{BFC46C96-5AA3-404C-954F-AEFE1C2F1562}"/>
              </a:ext>
            </a:extLst>
          </p:cNvPr>
          <p:cNvSpPr/>
          <p:nvPr/>
        </p:nvSpPr>
        <p:spPr>
          <a:xfrm>
            <a:off x="9803694" y="4641941"/>
            <a:ext cx="424671" cy="194230"/>
          </a:xfrm>
          <a:prstGeom prst="rect">
            <a:avLst/>
          </a:prstGeom>
          <a:solidFill>
            <a:srgbClr val="A8C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7" name="Rectangle 166">
            <a:extLst>
              <a:ext uri="{FF2B5EF4-FFF2-40B4-BE49-F238E27FC236}">
                <a16:creationId xmlns:a16="http://schemas.microsoft.com/office/drawing/2014/main" id="{C57C382F-CD49-45F1-A7FA-A561037B92C0}"/>
              </a:ext>
            </a:extLst>
          </p:cNvPr>
          <p:cNvSpPr/>
          <p:nvPr/>
        </p:nvSpPr>
        <p:spPr>
          <a:xfrm>
            <a:off x="9351801" y="4986689"/>
            <a:ext cx="424671" cy="180869"/>
          </a:xfrm>
          <a:prstGeom prst="rect">
            <a:avLst/>
          </a:prstGeom>
          <a:solidFill>
            <a:srgbClr val="A8C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8" name="Rectangle 167">
            <a:extLst>
              <a:ext uri="{FF2B5EF4-FFF2-40B4-BE49-F238E27FC236}">
                <a16:creationId xmlns:a16="http://schemas.microsoft.com/office/drawing/2014/main" id="{FCCD8656-ECBD-47EF-B891-2689CAB02CFC}"/>
              </a:ext>
            </a:extLst>
          </p:cNvPr>
          <p:cNvSpPr/>
          <p:nvPr/>
        </p:nvSpPr>
        <p:spPr>
          <a:xfrm>
            <a:off x="9810755" y="4985291"/>
            <a:ext cx="424671" cy="180869"/>
          </a:xfrm>
          <a:prstGeom prst="rect">
            <a:avLst/>
          </a:prstGeom>
          <a:solidFill>
            <a:srgbClr val="A8C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9" name="Rectangle 168">
            <a:extLst>
              <a:ext uri="{FF2B5EF4-FFF2-40B4-BE49-F238E27FC236}">
                <a16:creationId xmlns:a16="http://schemas.microsoft.com/office/drawing/2014/main" id="{C3EF824E-6CCE-46CB-985D-C04B0B4236C7}"/>
              </a:ext>
            </a:extLst>
          </p:cNvPr>
          <p:cNvSpPr/>
          <p:nvPr/>
        </p:nvSpPr>
        <p:spPr>
          <a:xfrm>
            <a:off x="10259614" y="4987098"/>
            <a:ext cx="424671" cy="180869"/>
          </a:xfrm>
          <a:prstGeom prst="rect">
            <a:avLst/>
          </a:prstGeom>
          <a:solidFill>
            <a:srgbClr val="A8C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0" name="Rectangle 169">
            <a:extLst>
              <a:ext uri="{FF2B5EF4-FFF2-40B4-BE49-F238E27FC236}">
                <a16:creationId xmlns:a16="http://schemas.microsoft.com/office/drawing/2014/main" id="{9ED2AF75-8AD6-4C38-A6F0-F13AC3954BAF}"/>
              </a:ext>
            </a:extLst>
          </p:cNvPr>
          <p:cNvSpPr/>
          <p:nvPr/>
        </p:nvSpPr>
        <p:spPr>
          <a:xfrm>
            <a:off x="10255238" y="5321381"/>
            <a:ext cx="424671" cy="194230"/>
          </a:xfrm>
          <a:prstGeom prst="rect">
            <a:avLst/>
          </a:prstGeom>
          <a:solidFill>
            <a:srgbClr val="A8C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1" name="Rectangle 170">
            <a:extLst>
              <a:ext uri="{FF2B5EF4-FFF2-40B4-BE49-F238E27FC236}">
                <a16:creationId xmlns:a16="http://schemas.microsoft.com/office/drawing/2014/main" id="{9DAB3FCA-94F5-4210-B2B9-3B12CB1CE390}"/>
              </a:ext>
            </a:extLst>
          </p:cNvPr>
          <p:cNvSpPr/>
          <p:nvPr/>
        </p:nvSpPr>
        <p:spPr>
          <a:xfrm>
            <a:off x="9354699" y="5326532"/>
            <a:ext cx="424671" cy="194230"/>
          </a:xfrm>
          <a:prstGeom prst="rect">
            <a:avLst/>
          </a:prstGeom>
          <a:solidFill>
            <a:srgbClr val="A8C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2" name="Rectangle 171">
            <a:extLst>
              <a:ext uri="{FF2B5EF4-FFF2-40B4-BE49-F238E27FC236}">
                <a16:creationId xmlns:a16="http://schemas.microsoft.com/office/drawing/2014/main" id="{ED13AD73-481D-4FD9-B355-41732AB51206}"/>
              </a:ext>
            </a:extLst>
          </p:cNvPr>
          <p:cNvSpPr/>
          <p:nvPr/>
        </p:nvSpPr>
        <p:spPr>
          <a:xfrm>
            <a:off x="9802775" y="5321381"/>
            <a:ext cx="424671" cy="194230"/>
          </a:xfrm>
          <a:prstGeom prst="rect">
            <a:avLst/>
          </a:prstGeom>
          <a:solidFill>
            <a:srgbClr val="A8C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3" name="Rectangle 172">
            <a:extLst>
              <a:ext uri="{FF2B5EF4-FFF2-40B4-BE49-F238E27FC236}">
                <a16:creationId xmlns:a16="http://schemas.microsoft.com/office/drawing/2014/main" id="{0D5084CE-3834-4DAA-831A-F7EBDE5CB5DB}"/>
              </a:ext>
            </a:extLst>
          </p:cNvPr>
          <p:cNvSpPr/>
          <p:nvPr/>
        </p:nvSpPr>
        <p:spPr>
          <a:xfrm>
            <a:off x="9368299" y="3610218"/>
            <a:ext cx="424671" cy="180869"/>
          </a:xfrm>
          <a:prstGeom prst="rect">
            <a:avLst/>
          </a:prstGeom>
          <a:noFill/>
          <a:ln w="28575">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4" name="Rectangle 173">
            <a:extLst>
              <a:ext uri="{FF2B5EF4-FFF2-40B4-BE49-F238E27FC236}">
                <a16:creationId xmlns:a16="http://schemas.microsoft.com/office/drawing/2014/main" id="{B8516729-3421-412A-A1A0-A8F9BF555C2F}"/>
              </a:ext>
            </a:extLst>
          </p:cNvPr>
          <p:cNvSpPr/>
          <p:nvPr/>
        </p:nvSpPr>
        <p:spPr>
          <a:xfrm>
            <a:off x="9827253" y="3608820"/>
            <a:ext cx="424671" cy="180869"/>
          </a:xfrm>
          <a:prstGeom prst="rect">
            <a:avLst/>
          </a:prstGeom>
          <a:noFill/>
          <a:ln w="28575">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5" name="Rectangle 174">
            <a:extLst>
              <a:ext uri="{FF2B5EF4-FFF2-40B4-BE49-F238E27FC236}">
                <a16:creationId xmlns:a16="http://schemas.microsoft.com/office/drawing/2014/main" id="{6E3D2B5C-077F-43AD-A97E-85F2D4F87F4F}"/>
              </a:ext>
            </a:extLst>
          </p:cNvPr>
          <p:cNvSpPr/>
          <p:nvPr/>
        </p:nvSpPr>
        <p:spPr>
          <a:xfrm>
            <a:off x="10276112" y="3610627"/>
            <a:ext cx="424671" cy="180869"/>
          </a:xfrm>
          <a:prstGeom prst="rect">
            <a:avLst/>
          </a:prstGeom>
          <a:noFill/>
          <a:ln w="28575">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Arrow: Chevron 8">
            <a:extLst>
              <a:ext uri="{FF2B5EF4-FFF2-40B4-BE49-F238E27FC236}">
                <a16:creationId xmlns:a16="http://schemas.microsoft.com/office/drawing/2014/main" id="{C8F531CA-EA52-47E4-A0E7-9329A537C3F1}"/>
              </a:ext>
            </a:extLst>
          </p:cNvPr>
          <p:cNvSpPr/>
          <p:nvPr/>
        </p:nvSpPr>
        <p:spPr>
          <a:xfrm>
            <a:off x="7648432" y="3501604"/>
            <a:ext cx="946665" cy="926269"/>
          </a:xfrm>
          <a:prstGeom prst="chevron">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0255639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08759" y="371192"/>
            <a:ext cx="11006345" cy="835027"/>
          </a:xfrm>
        </p:spPr>
        <p:txBody>
          <a:bodyPr/>
          <a:lstStyle/>
          <a:p>
            <a:r>
              <a:rPr lang="fr-CA" b="0" dirty="0"/>
              <a:t>The </a:t>
            </a:r>
            <a:r>
              <a:rPr lang="fr-CA" b="0" dirty="0" err="1"/>
              <a:t>Swiss</a:t>
            </a:r>
            <a:r>
              <a:rPr lang="fr-CA" b="0" dirty="0"/>
              <a:t> </a:t>
            </a:r>
            <a:r>
              <a:rPr lang="fr-CA" b="0" dirty="0" err="1"/>
              <a:t>Cheese</a:t>
            </a:r>
            <a:r>
              <a:rPr lang="fr-CA" b="0" dirty="0"/>
              <a:t> </a:t>
            </a:r>
            <a:r>
              <a:rPr lang="fr-CA" b="0" dirty="0" err="1"/>
              <a:t>Effect</a:t>
            </a:r>
            <a:endParaRPr lang="en-CA" b="0" dirty="0"/>
          </a:p>
        </p:txBody>
      </p:sp>
      <p:cxnSp>
        <p:nvCxnSpPr>
          <p:cNvPr id="10" name="Straight Connector 9">
            <a:extLst>
              <a:ext uri="{FF2B5EF4-FFF2-40B4-BE49-F238E27FC236}">
                <a16:creationId xmlns:a16="http://schemas.microsoft.com/office/drawing/2014/main" id="{E0984CD9-6D29-43FC-A72C-16692EF5C6C2}"/>
              </a:ext>
            </a:extLst>
          </p:cNvPr>
          <p:cNvCxnSpPr>
            <a:cxnSpLocks/>
          </p:cNvCxnSpPr>
          <p:nvPr/>
        </p:nvCxnSpPr>
        <p:spPr>
          <a:xfrm>
            <a:off x="409575" y="1047750"/>
            <a:ext cx="11363325" cy="0"/>
          </a:xfrm>
          <a:prstGeom prst="line">
            <a:avLst/>
          </a:prstGeom>
          <a:ln w="12700">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pic>
        <p:nvPicPr>
          <p:cNvPr id="75" name="Picture 74">
            <a:extLst>
              <a:ext uri="{FF2B5EF4-FFF2-40B4-BE49-F238E27FC236}">
                <a16:creationId xmlns:a16="http://schemas.microsoft.com/office/drawing/2014/main" id="{FB9951AD-0A53-43F0-84BE-54C551F27B81}"/>
              </a:ext>
            </a:extLst>
          </p:cNvPr>
          <p:cNvPicPr>
            <a:picLocks noChangeAspect="1"/>
          </p:cNvPicPr>
          <p:nvPr>
            <p:custDataLst>
              <p:tags r:id="rId1"/>
            </p:custDataLst>
          </p:nvPr>
        </p:nvPicPr>
        <p:blipFill>
          <a:blip r:embed="rId15">
            <a:extLst>
              <a:ext uri="{28A0092B-C50C-407E-A947-70E740481C1C}">
                <a14:useLocalDpi xmlns:a14="http://schemas.microsoft.com/office/drawing/2010/main" val="0"/>
              </a:ext>
            </a:extLst>
          </a:blip>
          <a:srcRect/>
          <a:stretch/>
        </p:blipFill>
        <p:spPr>
          <a:xfrm flipH="1">
            <a:off x="3888854" y="1573828"/>
            <a:ext cx="796401" cy="3552534"/>
          </a:xfrm>
          <a:prstGeom prst="rect">
            <a:avLst/>
          </a:prstGeom>
        </p:spPr>
      </p:pic>
      <p:pic>
        <p:nvPicPr>
          <p:cNvPr id="76" name="Picture 75" descr="A picture containing icon&#10;&#10;Description automatically generated">
            <a:extLst>
              <a:ext uri="{FF2B5EF4-FFF2-40B4-BE49-F238E27FC236}">
                <a16:creationId xmlns:a16="http://schemas.microsoft.com/office/drawing/2014/main" id="{68D82563-4EB0-4AD7-8950-66F6F507FD11}"/>
              </a:ext>
            </a:extLst>
          </p:cNvPr>
          <p:cNvPicPr>
            <a:picLocks noChangeAspect="1"/>
          </p:cNvPicPr>
          <p:nvPr>
            <p:custDataLst>
              <p:tags r:id="rId2"/>
            </p:custDataLst>
          </p:nvPr>
        </p:nvPicPr>
        <p:blipFill>
          <a:blip r:embed="rId16">
            <a:extLst>
              <a:ext uri="{28A0092B-C50C-407E-A947-70E740481C1C}">
                <a14:useLocalDpi xmlns:a14="http://schemas.microsoft.com/office/drawing/2010/main" val="0"/>
              </a:ext>
            </a:extLst>
          </a:blip>
          <a:stretch>
            <a:fillRect/>
          </a:stretch>
        </p:blipFill>
        <p:spPr>
          <a:xfrm flipH="1">
            <a:off x="1396185" y="2776794"/>
            <a:ext cx="839132" cy="2349569"/>
          </a:xfrm>
          <a:prstGeom prst="rect">
            <a:avLst/>
          </a:prstGeom>
        </p:spPr>
      </p:pic>
      <p:pic>
        <p:nvPicPr>
          <p:cNvPr id="78" name="Picture 77" descr="Icon&#10;&#10;Description automatically generated">
            <a:extLst>
              <a:ext uri="{FF2B5EF4-FFF2-40B4-BE49-F238E27FC236}">
                <a16:creationId xmlns:a16="http://schemas.microsoft.com/office/drawing/2014/main" id="{126F28D7-CEDD-4738-8DC1-1B320CEC02EA}"/>
              </a:ext>
            </a:extLst>
          </p:cNvPr>
          <p:cNvPicPr>
            <a:picLocks noChangeAspect="1"/>
          </p:cNvPicPr>
          <p:nvPr>
            <p:custDataLst>
              <p:tags r:id="rId3"/>
            </p:custDataLst>
          </p:nvPr>
        </p:nvPicPr>
        <p:blipFill>
          <a:blip r:embed="rId17">
            <a:extLst>
              <a:ext uri="{28A0092B-C50C-407E-A947-70E740481C1C}">
                <a14:useLocalDpi xmlns:a14="http://schemas.microsoft.com/office/drawing/2010/main" val="0"/>
              </a:ext>
            </a:extLst>
          </a:blip>
          <a:stretch>
            <a:fillRect/>
          </a:stretch>
        </p:blipFill>
        <p:spPr>
          <a:xfrm flipH="1">
            <a:off x="2631893" y="4435313"/>
            <a:ext cx="839132" cy="691050"/>
          </a:xfrm>
          <a:prstGeom prst="rect">
            <a:avLst/>
          </a:prstGeom>
        </p:spPr>
      </p:pic>
      <p:sp>
        <p:nvSpPr>
          <p:cNvPr id="79" name="TextBox 78">
            <a:extLst>
              <a:ext uri="{FF2B5EF4-FFF2-40B4-BE49-F238E27FC236}">
                <a16:creationId xmlns:a16="http://schemas.microsoft.com/office/drawing/2014/main" id="{0EC82A37-8070-4395-A4A7-47CC19C40BAE}"/>
              </a:ext>
            </a:extLst>
          </p:cNvPr>
          <p:cNvSpPr txBox="1"/>
          <p:nvPr>
            <p:custDataLst>
              <p:tags r:id="rId4"/>
            </p:custDataLst>
          </p:nvPr>
        </p:nvSpPr>
        <p:spPr>
          <a:xfrm>
            <a:off x="1396185" y="5195427"/>
            <a:ext cx="9745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200" b="1" i="0" u="none" strike="noStrike" kern="1200" cap="none" spc="0" normalizeH="0" baseline="0" noProof="0" dirty="0">
                <a:ln>
                  <a:noFill/>
                </a:ln>
                <a:solidFill>
                  <a:prstClr val="black"/>
                </a:solidFill>
                <a:effectLst/>
                <a:uLnTx/>
                <a:uFillTx/>
                <a:latin typeface="Calibri" panose="020F0502020204030204"/>
                <a:ea typeface="+mn-ea"/>
                <a:cs typeface="+mn-cs"/>
              </a:rPr>
              <a:t>Building A</a:t>
            </a:r>
          </a:p>
        </p:txBody>
      </p:sp>
      <p:sp>
        <p:nvSpPr>
          <p:cNvPr id="80" name="TextBox 79">
            <a:extLst>
              <a:ext uri="{FF2B5EF4-FFF2-40B4-BE49-F238E27FC236}">
                <a16:creationId xmlns:a16="http://schemas.microsoft.com/office/drawing/2014/main" id="{13709FAC-69DC-494D-A95B-DBA0F27994D9}"/>
              </a:ext>
            </a:extLst>
          </p:cNvPr>
          <p:cNvSpPr txBox="1"/>
          <p:nvPr>
            <p:custDataLst>
              <p:tags r:id="rId5"/>
            </p:custDataLst>
          </p:nvPr>
        </p:nvSpPr>
        <p:spPr>
          <a:xfrm>
            <a:off x="2567596" y="5197361"/>
            <a:ext cx="9745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200" b="1" i="0" u="none" strike="noStrike" kern="1200" cap="none" spc="0" normalizeH="0" baseline="0" noProof="0" dirty="0">
                <a:ln>
                  <a:noFill/>
                </a:ln>
                <a:solidFill>
                  <a:prstClr val="black"/>
                </a:solidFill>
                <a:effectLst/>
                <a:uLnTx/>
                <a:uFillTx/>
                <a:latin typeface="Calibri" panose="020F0502020204030204"/>
                <a:ea typeface="+mn-ea"/>
                <a:cs typeface="+mn-cs"/>
              </a:rPr>
              <a:t>Building B</a:t>
            </a:r>
          </a:p>
        </p:txBody>
      </p:sp>
      <p:sp>
        <p:nvSpPr>
          <p:cNvPr id="81" name="TextBox 80">
            <a:extLst>
              <a:ext uri="{FF2B5EF4-FFF2-40B4-BE49-F238E27FC236}">
                <a16:creationId xmlns:a16="http://schemas.microsoft.com/office/drawing/2014/main" id="{645CDCBD-2080-4AAB-9885-E53A9731CB3E}"/>
              </a:ext>
            </a:extLst>
          </p:cNvPr>
          <p:cNvSpPr txBox="1"/>
          <p:nvPr>
            <p:custDataLst>
              <p:tags r:id="rId6"/>
            </p:custDataLst>
          </p:nvPr>
        </p:nvSpPr>
        <p:spPr>
          <a:xfrm>
            <a:off x="3835341" y="5217045"/>
            <a:ext cx="9745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200" b="1" i="0" u="none" strike="noStrike" kern="1200" cap="none" spc="0" normalizeH="0" baseline="0" noProof="0" dirty="0">
                <a:ln>
                  <a:noFill/>
                </a:ln>
                <a:solidFill>
                  <a:prstClr val="black"/>
                </a:solidFill>
                <a:effectLst/>
                <a:uLnTx/>
                <a:uFillTx/>
                <a:latin typeface="Calibri" panose="020F0502020204030204"/>
                <a:ea typeface="+mn-ea"/>
                <a:cs typeface="+mn-cs"/>
              </a:rPr>
              <a:t>Building C</a:t>
            </a:r>
          </a:p>
        </p:txBody>
      </p:sp>
      <p:pic>
        <p:nvPicPr>
          <p:cNvPr id="83" name="Picture 82">
            <a:extLst>
              <a:ext uri="{FF2B5EF4-FFF2-40B4-BE49-F238E27FC236}">
                <a16:creationId xmlns:a16="http://schemas.microsoft.com/office/drawing/2014/main" id="{151DFF75-FA97-4A24-8B2D-E2E1FAE4D927}"/>
              </a:ext>
            </a:extLst>
          </p:cNvPr>
          <p:cNvPicPr>
            <a:picLocks noChangeAspect="1"/>
          </p:cNvPicPr>
          <p:nvPr>
            <p:custDataLst>
              <p:tags r:id="rId7"/>
            </p:custDataLst>
          </p:nvPr>
        </p:nvPicPr>
        <p:blipFill>
          <a:blip r:embed="rId18">
            <a:extLst>
              <a:ext uri="{28A0092B-C50C-407E-A947-70E740481C1C}">
                <a14:useLocalDpi xmlns:a14="http://schemas.microsoft.com/office/drawing/2010/main" val="0"/>
              </a:ext>
            </a:extLst>
          </a:blip>
          <a:srcRect/>
          <a:stretch/>
        </p:blipFill>
        <p:spPr>
          <a:xfrm flipH="1">
            <a:off x="8850142" y="1497040"/>
            <a:ext cx="875031" cy="3629322"/>
          </a:xfrm>
          <a:prstGeom prst="rect">
            <a:avLst/>
          </a:prstGeom>
        </p:spPr>
      </p:pic>
      <p:pic>
        <p:nvPicPr>
          <p:cNvPr id="84" name="Picture 83">
            <a:extLst>
              <a:ext uri="{FF2B5EF4-FFF2-40B4-BE49-F238E27FC236}">
                <a16:creationId xmlns:a16="http://schemas.microsoft.com/office/drawing/2014/main" id="{96A8B89D-0AA4-4705-81E6-E9226B300B62}"/>
              </a:ext>
            </a:extLst>
          </p:cNvPr>
          <p:cNvPicPr>
            <a:picLocks noChangeAspect="1"/>
          </p:cNvPicPr>
          <p:nvPr>
            <p:custDataLst>
              <p:tags r:id="rId8"/>
            </p:custDataLst>
          </p:nvPr>
        </p:nvPicPr>
        <p:blipFill>
          <a:blip r:embed="rId19">
            <a:extLst>
              <a:ext uri="{28A0092B-C50C-407E-A947-70E740481C1C}">
                <a14:useLocalDpi xmlns:a14="http://schemas.microsoft.com/office/drawing/2010/main" val="0"/>
              </a:ext>
            </a:extLst>
          </a:blip>
          <a:srcRect/>
          <a:stretch/>
        </p:blipFill>
        <p:spPr>
          <a:xfrm flipH="1">
            <a:off x="7730461" y="4383868"/>
            <a:ext cx="834127" cy="689062"/>
          </a:xfrm>
          <a:prstGeom prst="rect">
            <a:avLst/>
          </a:prstGeom>
        </p:spPr>
      </p:pic>
      <p:sp>
        <p:nvSpPr>
          <p:cNvPr id="86" name="TextBox 85">
            <a:extLst>
              <a:ext uri="{FF2B5EF4-FFF2-40B4-BE49-F238E27FC236}">
                <a16:creationId xmlns:a16="http://schemas.microsoft.com/office/drawing/2014/main" id="{D045A92C-5A5F-41BE-A510-441F50F36F72}"/>
              </a:ext>
            </a:extLst>
          </p:cNvPr>
          <p:cNvSpPr txBox="1"/>
          <p:nvPr>
            <p:custDataLst>
              <p:tags r:id="rId9"/>
            </p:custDataLst>
          </p:nvPr>
        </p:nvSpPr>
        <p:spPr>
          <a:xfrm>
            <a:off x="6440774" y="5172688"/>
            <a:ext cx="9745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200" b="1" i="0" u="none" strike="noStrike" kern="1200" cap="none" spc="0" normalizeH="0" baseline="0" noProof="0" dirty="0">
                <a:ln>
                  <a:noFill/>
                </a:ln>
                <a:solidFill>
                  <a:prstClr val="black"/>
                </a:solidFill>
                <a:effectLst/>
                <a:uLnTx/>
                <a:uFillTx/>
                <a:latin typeface="Calibri" panose="020F0502020204030204"/>
                <a:ea typeface="+mn-ea"/>
                <a:cs typeface="+mn-cs"/>
              </a:rPr>
              <a:t>Building A</a:t>
            </a:r>
          </a:p>
        </p:txBody>
      </p:sp>
      <p:sp>
        <p:nvSpPr>
          <p:cNvPr id="87" name="TextBox 86">
            <a:extLst>
              <a:ext uri="{FF2B5EF4-FFF2-40B4-BE49-F238E27FC236}">
                <a16:creationId xmlns:a16="http://schemas.microsoft.com/office/drawing/2014/main" id="{6EA8BBEF-A3B7-4672-9A42-A4CBB7AC22D3}"/>
              </a:ext>
            </a:extLst>
          </p:cNvPr>
          <p:cNvSpPr txBox="1"/>
          <p:nvPr>
            <p:custDataLst>
              <p:tags r:id="rId10"/>
            </p:custDataLst>
          </p:nvPr>
        </p:nvSpPr>
        <p:spPr>
          <a:xfrm>
            <a:off x="7653768" y="5174622"/>
            <a:ext cx="10100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200" b="1" i="0" u="none" strike="noStrike" kern="1200" cap="none" spc="0" normalizeH="0" baseline="0" noProof="0" dirty="0">
                <a:ln>
                  <a:noFill/>
                </a:ln>
                <a:solidFill>
                  <a:prstClr val="black"/>
                </a:solidFill>
                <a:effectLst/>
                <a:uLnTx/>
                <a:uFillTx/>
                <a:latin typeface="Calibri" panose="020F0502020204030204"/>
                <a:ea typeface="+mn-ea"/>
                <a:cs typeface="+mn-cs"/>
              </a:rPr>
              <a:t>Building B</a:t>
            </a:r>
          </a:p>
        </p:txBody>
      </p:sp>
      <p:sp>
        <p:nvSpPr>
          <p:cNvPr id="88" name="TextBox 87">
            <a:extLst>
              <a:ext uri="{FF2B5EF4-FFF2-40B4-BE49-F238E27FC236}">
                <a16:creationId xmlns:a16="http://schemas.microsoft.com/office/drawing/2014/main" id="{89B8B191-B17B-4CDD-8D96-9244A3A5C90F}"/>
              </a:ext>
            </a:extLst>
          </p:cNvPr>
          <p:cNvSpPr txBox="1"/>
          <p:nvPr>
            <p:custDataLst>
              <p:tags r:id="rId11"/>
            </p:custDataLst>
          </p:nvPr>
        </p:nvSpPr>
        <p:spPr>
          <a:xfrm>
            <a:off x="8844506" y="5160378"/>
            <a:ext cx="95648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200" b="1" i="0" u="none" strike="noStrike" kern="1200" cap="none" spc="0" normalizeH="0" baseline="0" noProof="0" dirty="0">
                <a:ln>
                  <a:noFill/>
                </a:ln>
                <a:solidFill>
                  <a:prstClr val="black"/>
                </a:solidFill>
                <a:effectLst/>
                <a:uLnTx/>
                <a:uFillTx/>
                <a:latin typeface="Calibri" panose="020F0502020204030204"/>
                <a:ea typeface="+mn-ea"/>
                <a:cs typeface="+mn-cs"/>
              </a:rPr>
              <a:t>Building C</a:t>
            </a:r>
          </a:p>
        </p:txBody>
      </p:sp>
      <p:pic>
        <p:nvPicPr>
          <p:cNvPr id="90" name="Picture 89" descr="A picture containing rectangle&#10;&#10;Description automatically generated">
            <a:extLst>
              <a:ext uri="{FF2B5EF4-FFF2-40B4-BE49-F238E27FC236}">
                <a16:creationId xmlns:a16="http://schemas.microsoft.com/office/drawing/2014/main" id="{A9EBDD37-C4AC-4F33-BC48-6A0D6C289F6D}"/>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468542" y="2723361"/>
            <a:ext cx="836496" cy="2349569"/>
          </a:xfrm>
          <a:prstGeom prst="rect">
            <a:avLst/>
          </a:prstGeom>
        </p:spPr>
      </p:pic>
      <p:grpSp>
        <p:nvGrpSpPr>
          <p:cNvPr id="92" name="Group 91">
            <a:extLst>
              <a:ext uri="{FF2B5EF4-FFF2-40B4-BE49-F238E27FC236}">
                <a16:creationId xmlns:a16="http://schemas.microsoft.com/office/drawing/2014/main" id="{2B464CC4-B0D2-442E-A8BC-8BD36552B842}"/>
              </a:ext>
            </a:extLst>
          </p:cNvPr>
          <p:cNvGrpSpPr/>
          <p:nvPr/>
        </p:nvGrpSpPr>
        <p:grpSpPr>
          <a:xfrm>
            <a:off x="9981729" y="3841210"/>
            <a:ext cx="2164962" cy="1354217"/>
            <a:chOff x="10054166" y="3773242"/>
            <a:chExt cx="2164962" cy="1354217"/>
          </a:xfrm>
        </p:grpSpPr>
        <p:sp>
          <p:nvSpPr>
            <p:cNvPr id="93" name="TextBox 92">
              <a:extLst>
                <a:ext uri="{FF2B5EF4-FFF2-40B4-BE49-F238E27FC236}">
                  <a16:creationId xmlns:a16="http://schemas.microsoft.com/office/drawing/2014/main" id="{2F86FD83-A7A5-492F-B3DC-9EADA4B67ABD}"/>
                </a:ext>
              </a:extLst>
            </p:cNvPr>
            <p:cNvSpPr txBox="1"/>
            <p:nvPr>
              <p:custDataLst>
                <p:tags r:id="rId12"/>
              </p:custDataLst>
            </p:nvPr>
          </p:nvSpPr>
          <p:spPr>
            <a:xfrm>
              <a:off x="10304775" y="3773242"/>
              <a:ext cx="1914353" cy="13542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fr-CA" sz="1200" b="1" i="0" u="none" strike="noStrike" kern="1200" cap="none" spc="0" normalizeH="0" baseline="0" noProof="0" dirty="0" err="1">
                  <a:ln>
                    <a:noFill/>
                  </a:ln>
                  <a:solidFill>
                    <a:prstClr val="black"/>
                  </a:solidFill>
                  <a:effectLst/>
                  <a:uLnTx/>
                  <a:uFillTx/>
                  <a:latin typeface="Calibri" panose="020F0502020204030204"/>
                  <a:ea typeface="+mn-ea"/>
                  <a:cs typeface="+mn-cs"/>
                </a:rPr>
                <a:t>GCcoworking</a:t>
              </a:r>
              <a:endParaRPr kumimoji="0" lang="fr-CA"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fr-CA" sz="1200" b="1" i="0" u="none" strike="noStrike" kern="1200" cap="none" spc="0" normalizeH="0" baseline="0" noProof="0" dirty="0" err="1">
                  <a:ln>
                    <a:noFill/>
                  </a:ln>
                  <a:solidFill>
                    <a:prstClr val="black"/>
                  </a:solidFill>
                  <a:effectLst/>
                  <a:uLnTx/>
                  <a:uFillTx/>
                  <a:latin typeface="Calibri" panose="020F0502020204030204"/>
                  <a:ea typeface="+mn-ea"/>
                  <a:cs typeface="+mn-cs"/>
                </a:rPr>
                <a:t>GCworkplace</a:t>
              </a:r>
              <a:endParaRPr kumimoji="0" lang="fr-CA"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fr-CA" sz="1200" b="1" i="0" u="none" strike="noStrike" kern="1200" cap="none" spc="0" normalizeH="0" baseline="0" noProof="0" dirty="0">
                  <a:ln>
                    <a:noFill/>
                  </a:ln>
                  <a:solidFill>
                    <a:prstClr val="black"/>
                  </a:solidFill>
                  <a:effectLst/>
                  <a:uLnTx/>
                  <a:uFillTx/>
                  <a:latin typeface="Calibri" panose="020F0502020204030204"/>
                  <a:ea typeface="+mn-ea"/>
                  <a:cs typeface="+mn-cs"/>
                </a:rPr>
                <a:t>Vacant/surplus</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fr-CA" sz="1200" b="1" i="0" u="none" strike="noStrike" kern="1200" cap="none" spc="0" normalizeH="0" baseline="0" noProof="0" dirty="0" err="1">
                  <a:ln>
                    <a:noFill/>
                  </a:ln>
                  <a:solidFill>
                    <a:prstClr val="black"/>
                  </a:solidFill>
                  <a:effectLst/>
                  <a:uLnTx/>
                  <a:uFillTx/>
                  <a:latin typeface="Calibri" panose="020F0502020204030204"/>
                  <a:ea typeface="+mn-ea"/>
                  <a:cs typeface="+mn-cs"/>
                </a:rPr>
                <a:t>Available</a:t>
              </a:r>
              <a:r>
                <a:rPr kumimoji="0" lang="fr-CA" sz="1200" b="1" i="0" u="none" strike="noStrike" kern="1200" cap="none" spc="0" normalizeH="0" baseline="0" noProof="0" dirty="0">
                  <a:ln>
                    <a:noFill/>
                  </a:ln>
                  <a:solidFill>
                    <a:prstClr val="black"/>
                  </a:solidFill>
                  <a:effectLst/>
                  <a:uLnTx/>
                  <a:uFillTx/>
                  <a:latin typeface="Calibri" panose="020F0502020204030204"/>
                  <a:ea typeface="+mn-ea"/>
                  <a:cs typeface="+mn-cs"/>
                </a:rPr>
                <a:t> to clients to </a:t>
              </a:r>
              <a:r>
                <a:rPr kumimoji="0" lang="fr-CA" sz="1200" b="1" i="0" u="none" strike="noStrike" kern="1200" cap="none" spc="0" normalizeH="0" baseline="0" noProof="0" dirty="0" err="1">
                  <a:ln>
                    <a:noFill/>
                  </a:ln>
                  <a:solidFill>
                    <a:prstClr val="black"/>
                  </a:solidFill>
                  <a:effectLst/>
                  <a:uLnTx/>
                  <a:uFillTx/>
                  <a:latin typeface="Calibri" panose="020F0502020204030204"/>
                  <a:ea typeface="+mn-ea"/>
                  <a:cs typeface="+mn-cs"/>
                </a:rPr>
                <a:t>consolidate</a:t>
              </a:r>
              <a:r>
                <a:rPr kumimoji="0" lang="fr-CA"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CA" sz="1200" b="1" i="0" u="none" strike="noStrike" kern="1200" cap="none" spc="0" normalizeH="0" baseline="0" noProof="0" dirty="0" err="1">
                  <a:ln>
                    <a:noFill/>
                  </a:ln>
                  <a:solidFill>
                    <a:prstClr val="black"/>
                  </a:solidFill>
                  <a:effectLst/>
                  <a:uLnTx/>
                  <a:uFillTx/>
                  <a:latin typeface="Calibri" panose="020F0502020204030204"/>
                  <a:ea typeface="+mn-ea"/>
                  <a:cs typeface="+mn-cs"/>
                </a:rPr>
                <a:t>from</a:t>
              </a:r>
              <a:r>
                <a:rPr kumimoji="0" lang="fr-CA"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CA" sz="1200" b="1" i="0" u="none" strike="noStrike" kern="1200" cap="none" spc="0" normalizeH="0" baseline="0" noProof="0" dirty="0" err="1">
                  <a:ln>
                    <a:noFill/>
                  </a:ln>
                  <a:solidFill>
                    <a:prstClr val="black"/>
                  </a:solidFill>
                  <a:effectLst/>
                  <a:uLnTx/>
                  <a:uFillTx/>
                  <a:latin typeface="Calibri" panose="020F0502020204030204"/>
                  <a:ea typeface="+mn-ea"/>
                  <a:cs typeface="+mn-cs"/>
                </a:rPr>
                <a:t>elsewhere</a:t>
              </a:r>
              <a:endParaRPr kumimoji="0" lang="fr-CA"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4" name="Rectangle 93">
              <a:extLst>
                <a:ext uri="{FF2B5EF4-FFF2-40B4-BE49-F238E27FC236}">
                  <a16:creationId xmlns:a16="http://schemas.microsoft.com/office/drawing/2014/main" id="{72C07DE6-8ADF-4FC8-8E29-D57C7D654D11}"/>
                </a:ext>
              </a:extLst>
            </p:cNvPr>
            <p:cNvSpPr/>
            <p:nvPr/>
          </p:nvSpPr>
          <p:spPr>
            <a:xfrm>
              <a:off x="10054166" y="3843866"/>
              <a:ext cx="292942" cy="160867"/>
            </a:xfrm>
            <a:prstGeom prst="rect">
              <a:avLst/>
            </a:prstGeom>
            <a:solidFill>
              <a:srgbClr val="A9CE75"/>
            </a:solidFill>
            <a:ln w="19050">
              <a:solidFill>
                <a:srgbClr val="9095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Rectangle 94">
              <a:extLst>
                <a:ext uri="{FF2B5EF4-FFF2-40B4-BE49-F238E27FC236}">
                  <a16:creationId xmlns:a16="http://schemas.microsoft.com/office/drawing/2014/main" id="{F318C6FF-D912-4691-853D-AEB00CA81DA5}"/>
                </a:ext>
              </a:extLst>
            </p:cNvPr>
            <p:cNvSpPr/>
            <p:nvPr/>
          </p:nvSpPr>
          <p:spPr>
            <a:xfrm>
              <a:off x="10054166" y="4070778"/>
              <a:ext cx="292942" cy="160867"/>
            </a:xfrm>
            <a:prstGeom prst="rect">
              <a:avLst/>
            </a:prstGeom>
            <a:solidFill>
              <a:srgbClr val="FFED80"/>
            </a:solidFill>
            <a:ln w="19050">
              <a:solidFill>
                <a:srgbClr val="9095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Rectangle 95">
              <a:extLst>
                <a:ext uri="{FF2B5EF4-FFF2-40B4-BE49-F238E27FC236}">
                  <a16:creationId xmlns:a16="http://schemas.microsoft.com/office/drawing/2014/main" id="{5AEDA05F-2568-42A6-969E-54977CDD014F}"/>
                </a:ext>
              </a:extLst>
            </p:cNvPr>
            <p:cNvSpPr/>
            <p:nvPr/>
          </p:nvSpPr>
          <p:spPr>
            <a:xfrm>
              <a:off x="10054166" y="4291340"/>
              <a:ext cx="292942" cy="160867"/>
            </a:xfrm>
            <a:prstGeom prst="rect">
              <a:avLst/>
            </a:prstGeom>
            <a:solidFill>
              <a:srgbClr val="848989"/>
            </a:solidFill>
            <a:ln w="19050">
              <a:solidFill>
                <a:srgbClr val="9095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7" name="Rectangle 96">
              <a:extLst>
                <a:ext uri="{FF2B5EF4-FFF2-40B4-BE49-F238E27FC236}">
                  <a16:creationId xmlns:a16="http://schemas.microsoft.com/office/drawing/2014/main" id="{B0C573ED-27C8-4806-A6C5-4442B14A301F}"/>
                </a:ext>
              </a:extLst>
            </p:cNvPr>
            <p:cNvSpPr/>
            <p:nvPr/>
          </p:nvSpPr>
          <p:spPr>
            <a:xfrm>
              <a:off x="10054166" y="4515151"/>
              <a:ext cx="292942" cy="160867"/>
            </a:xfrm>
            <a:prstGeom prst="rect">
              <a:avLst/>
            </a:prstGeom>
            <a:solidFill>
              <a:srgbClr val="008000"/>
            </a:solidFill>
            <a:ln w="19050">
              <a:solidFill>
                <a:srgbClr val="9095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8" name="Rectangle 97">
            <a:extLst>
              <a:ext uri="{FF2B5EF4-FFF2-40B4-BE49-F238E27FC236}">
                <a16:creationId xmlns:a16="http://schemas.microsoft.com/office/drawing/2014/main" id="{189DAC59-B8D7-469B-839E-D24CFDAEF71E}"/>
              </a:ext>
            </a:extLst>
          </p:cNvPr>
          <p:cNvSpPr/>
          <p:nvPr/>
        </p:nvSpPr>
        <p:spPr>
          <a:xfrm>
            <a:off x="581394" y="1235640"/>
            <a:ext cx="11092691" cy="136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99" name="Arrow: Chevron 98">
            <a:extLst>
              <a:ext uri="{FF2B5EF4-FFF2-40B4-BE49-F238E27FC236}">
                <a16:creationId xmlns:a16="http://schemas.microsoft.com/office/drawing/2014/main" id="{0F4101C4-945B-483D-B4D3-935EF312BC35}"/>
              </a:ext>
            </a:extLst>
          </p:cNvPr>
          <p:cNvSpPr/>
          <p:nvPr/>
        </p:nvSpPr>
        <p:spPr>
          <a:xfrm>
            <a:off x="5181075" y="3350095"/>
            <a:ext cx="946665" cy="926269"/>
          </a:xfrm>
          <a:prstGeom prst="chevron">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Calibri"/>
              <a:ea typeface="+mn-ea"/>
              <a:cs typeface="+mn-cs"/>
            </a:endParaRPr>
          </a:p>
        </p:txBody>
      </p:sp>
      <p:sp>
        <p:nvSpPr>
          <p:cNvPr id="2" name="TextBox 1">
            <a:extLst>
              <a:ext uri="{FF2B5EF4-FFF2-40B4-BE49-F238E27FC236}">
                <a16:creationId xmlns:a16="http://schemas.microsoft.com/office/drawing/2014/main" id="{A541546E-45EB-4DED-B388-2458CFBBB1B0}"/>
              </a:ext>
            </a:extLst>
          </p:cNvPr>
          <p:cNvSpPr txBox="1"/>
          <p:nvPr/>
        </p:nvSpPr>
        <p:spPr>
          <a:xfrm>
            <a:off x="5785833" y="5451999"/>
            <a:ext cx="2201914" cy="1038701"/>
          </a:xfrm>
          <a:prstGeom prst="ellipse">
            <a:avLst/>
          </a:prstGeom>
          <a:solidFill>
            <a:schemeClr val="accent4">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400" b="1" i="0" u="none" strike="noStrike" kern="1200" cap="none" spc="0" normalizeH="0" baseline="0" noProof="0" dirty="0">
                <a:ln>
                  <a:noFill/>
                </a:ln>
                <a:solidFill>
                  <a:prstClr val="black"/>
                </a:solidFill>
                <a:effectLst/>
                <a:uLnTx/>
                <a:uFillTx/>
                <a:latin typeface="Calibri" panose="020F0502020204030204"/>
                <a:ea typeface="+mn-ea"/>
                <a:cs typeface="+mn-cs"/>
              </a:rPr>
              <a:t>Opportunity</a:t>
            </a:r>
            <a:r>
              <a:rPr kumimoji="0" lang="fr-CA" sz="1400" b="0" i="0" u="none" strike="noStrike" kern="1200" cap="none" spc="0" normalizeH="0" baseline="0" noProof="0" dirty="0">
                <a:ln>
                  <a:noFill/>
                </a:ln>
                <a:solidFill>
                  <a:prstClr val="black"/>
                </a:solidFill>
                <a:effectLst/>
                <a:uLnTx/>
                <a:uFillTx/>
                <a:latin typeface="Calibri" panose="020F0502020204030204"/>
                <a:ea typeface="+mn-ea"/>
                <a:cs typeface="+mn-cs"/>
              </a:rPr>
              <a:t> for mixed use and </a:t>
            </a:r>
            <a:r>
              <a:rPr kumimoji="0" lang="fr-CA" sz="1400" b="0" i="0" u="none" strike="noStrike" kern="1200" cap="none" spc="0" normalizeH="0" baseline="0" noProof="0" dirty="0" err="1">
                <a:ln>
                  <a:noFill/>
                </a:ln>
                <a:solidFill>
                  <a:prstClr val="black"/>
                </a:solidFill>
                <a:effectLst/>
                <a:uLnTx/>
                <a:uFillTx/>
                <a:latin typeface="Calibri" panose="020F0502020204030204"/>
                <a:ea typeface="+mn-ea"/>
                <a:cs typeface="+mn-cs"/>
              </a:rPr>
              <a:t>Affordable</a:t>
            </a:r>
            <a:r>
              <a:rPr kumimoji="0" lang="fr-CA"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CA" sz="1400" b="0" i="0" u="none" strike="noStrike" kern="1200" cap="none" spc="0" normalizeH="0" baseline="0" noProof="0" dirty="0" err="1">
                <a:ln>
                  <a:noFill/>
                </a:ln>
                <a:solidFill>
                  <a:prstClr val="black"/>
                </a:solidFill>
                <a:effectLst/>
                <a:uLnTx/>
                <a:uFillTx/>
                <a:latin typeface="Calibri" panose="020F0502020204030204"/>
                <a:ea typeface="+mn-ea"/>
                <a:cs typeface="+mn-cs"/>
              </a:rPr>
              <a:t>housing</a:t>
            </a:r>
            <a:endParaRPr kumimoji="0" lang="fr-CA"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1" name="TextBox 100">
            <a:extLst>
              <a:ext uri="{FF2B5EF4-FFF2-40B4-BE49-F238E27FC236}">
                <a16:creationId xmlns:a16="http://schemas.microsoft.com/office/drawing/2014/main" id="{A4BEA124-FD7B-4448-878D-E502E35D83F3}"/>
              </a:ext>
            </a:extLst>
          </p:cNvPr>
          <p:cNvSpPr txBox="1"/>
          <p:nvPr/>
        </p:nvSpPr>
        <p:spPr>
          <a:xfrm>
            <a:off x="1389060" y="1593661"/>
            <a:ext cx="2294679" cy="923330"/>
          </a:xfrm>
          <a:prstGeom prst="rect">
            <a:avLst/>
          </a:prstGeom>
          <a:solidFill>
            <a:schemeClr val="bg1">
              <a:lumMod val="95000"/>
            </a:schemeClr>
          </a:solidFill>
          <a:ln>
            <a:solidFill>
              <a:schemeClr val="bg2">
                <a:lumMod val="75000"/>
              </a:schemeClr>
            </a:solidFill>
            <a:prstDash val="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1" i="0" u="none" strike="noStrike" kern="1200" cap="none" spc="0" normalizeH="0" baseline="0" noProof="0" dirty="0" err="1">
                <a:ln>
                  <a:noFill/>
                </a:ln>
                <a:solidFill>
                  <a:prstClr val="black"/>
                </a:solidFill>
                <a:effectLst/>
                <a:uLnTx/>
                <a:uFillTx/>
                <a:latin typeface="Calibri" panose="020F0502020204030204"/>
                <a:ea typeface="+mn-ea"/>
                <a:cs typeface="+mn-cs"/>
              </a:rPr>
              <a:t>Traditional</a:t>
            </a:r>
            <a:endParaRPr kumimoji="0" lang="fr-CA"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1" i="0" u="none" strike="noStrike" kern="1200" cap="none" spc="0" normalizeH="0" baseline="0" noProof="0" dirty="0" err="1">
                <a:ln>
                  <a:noFill/>
                </a:ln>
                <a:solidFill>
                  <a:prstClr val="black"/>
                </a:solidFill>
                <a:effectLst/>
                <a:uLnTx/>
                <a:uFillTx/>
                <a:latin typeface="Calibri" panose="020F0502020204030204"/>
                <a:ea typeface="+mn-ea"/>
                <a:cs typeface="+mn-cs"/>
              </a:rPr>
              <a:t>Assigned</a:t>
            </a:r>
            <a:endParaRPr kumimoji="0" lang="fr-CA"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1" i="0" u="none" strike="noStrike" kern="1200" cap="none" spc="0" normalizeH="0" baseline="0" noProof="0" dirty="0">
                <a:ln>
                  <a:noFill/>
                </a:ln>
                <a:solidFill>
                  <a:prstClr val="black"/>
                </a:solidFill>
                <a:effectLst/>
                <a:uLnTx/>
                <a:uFillTx/>
                <a:latin typeface="Calibri" panose="020F0502020204030204"/>
                <a:ea typeface="+mn-ea"/>
                <a:cs typeface="+mn-cs"/>
              </a:rPr>
              <a:t>Pre-</a:t>
            </a:r>
            <a:r>
              <a:rPr kumimoji="0" lang="fr-CA" sz="1800" b="1" i="0" u="none" strike="noStrike" kern="1200" cap="none" spc="0" normalizeH="0" baseline="0" noProof="0" dirty="0" err="1">
                <a:ln>
                  <a:noFill/>
                </a:ln>
                <a:solidFill>
                  <a:prstClr val="black"/>
                </a:solidFill>
                <a:effectLst/>
                <a:uLnTx/>
                <a:uFillTx/>
                <a:latin typeface="Calibri" panose="020F0502020204030204"/>
                <a:ea typeface="+mn-ea"/>
                <a:cs typeface="+mn-cs"/>
              </a:rPr>
              <a:t>Pandemic</a:t>
            </a:r>
            <a:endParaRPr kumimoji="0" lang="fr-C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2" name="TextBox 101">
            <a:extLst>
              <a:ext uri="{FF2B5EF4-FFF2-40B4-BE49-F238E27FC236}">
                <a16:creationId xmlns:a16="http://schemas.microsoft.com/office/drawing/2014/main" id="{36C37414-10C3-42D6-8E77-C2D2CDF13BA6}"/>
              </a:ext>
            </a:extLst>
          </p:cNvPr>
          <p:cNvSpPr txBox="1"/>
          <p:nvPr/>
        </p:nvSpPr>
        <p:spPr>
          <a:xfrm>
            <a:off x="6440774" y="1507571"/>
            <a:ext cx="2294679" cy="923330"/>
          </a:xfrm>
          <a:prstGeom prst="rect">
            <a:avLst/>
          </a:prstGeom>
          <a:solidFill>
            <a:schemeClr val="bg1">
              <a:lumMod val="95000"/>
            </a:schemeClr>
          </a:solidFill>
          <a:ln>
            <a:solidFill>
              <a:schemeClr val="bg2">
                <a:lumMod val="75000"/>
              </a:schemeClr>
            </a:solidFill>
            <a:prstDash val="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1" i="0" u="none" strike="noStrike" kern="1200" cap="none" spc="0" normalizeH="0" baseline="0" noProof="0" dirty="0" err="1">
                <a:ln>
                  <a:noFill/>
                </a:ln>
                <a:solidFill>
                  <a:prstClr val="black"/>
                </a:solidFill>
                <a:effectLst/>
                <a:uLnTx/>
                <a:uFillTx/>
                <a:latin typeface="Calibri" panose="020F0502020204030204"/>
                <a:ea typeface="+mn-ea"/>
                <a:cs typeface="+mn-cs"/>
              </a:rPr>
              <a:t>Modernized</a:t>
            </a:r>
            <a:endParaRPr kumimoji="0" lang="fr-CA"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1" i="0" u="none" strike="noStrike" kern="1200" cap="none" spc="0" normalizeH="0" baseline="0" noProof="0" dirty="0">
                <a:ln>
                  <a:noFill/>
                </a:ln>
                <a:solidFill>
                  <a:prstClr val="black"/>
                </a:solidFill>
                <a:effectLst/>
                <a:uLnTx/>
                <a:uFillTx/>
                <a:latin typeface="Calibri" panose="020F0502020204030204"/>
                <a:ea typeface="+mn-ea"/>
                <a:cs typeface="+mn-cs"/>
              </a:rPr>
              <a:t>Una</a:t>
            </a:r>
            <a:r>
              <a:rPr kumimoji="0" lang="fr-CA" sz="1800" b="1" i="0" u="none" strike="noStrike" kern="1200" cap="none" spc="0" normalizeH="0" baseline="0" noProof="0" dirty="0" err="1">
                <a:ln>
                  <a:noFill/>
                </a:ln>
                <a:solidFill>
                  <a:prstClr val="black"/>
                </a:solidFill>
                <a:effectLst/>
                <a:uLnTx/>
                <a:uFillTx/>
                <a:latin typeface="Calibri" panose="020F0502020204030204"/>
                <a:ea typeface="+mn-ea"/>
                <a:cs typeface="+mn-cs"/>
              </a:rPr>
              <a:t>ssigned</a:t>
            </a:r>
            <a:endParaRPr kumimoji="0" lang="fr-CA"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1" i="0" u="none" strike="noStrike" kern="1200" cap="none" spc="0" normalizeH="0" baseline="0" noProof="0" dirty="0">
                <a:ln>
                  <a:noFill/>
                </a:ln>
                <a:solidFill>
                  <a:prstClr val="black"/>
                </a:solidFill>
                <a:effectLst/>
                <a:uLnTx/>
                <a:uFillTx/>
                <a:latin typeface="Calibri" panose="020F0502020204030204"/>
                <a:ea typeface="+mn-ea"/>
                <a:cs typeface="+mn-cs"/>
              </a:rPr>
              <a:t>Post-</a:t>
            </a:r>
            <a:r>
              <a:rPr kumimoji="0" lang="fr-CA" sz="1800" b="1" i="0" u="none" strike="noStrike" kern="1200" cap="none" spc="0" normalizeH="0" baseline="0" noProof="0" dirty="0" err="1">
                <a:ln>
                  <a:noFill/>
                </a:ln>
                <a:solidFill>
                  <a:prstClr val="black"/>
                </a:solidFill>
                <a:effectLst/>
                <a:uLnTx/>
                <a:uFillTx/>
                <a:latin typeface="Calibri" panose="020F0502020204030204"/>
                <a:ea typeface="+mn-ea"/>
                <a:cs typeface="+mn-cs"/>
              </a:rPr>
              <a:t>Pandemic</a:t>
            </a:r>
            <a:endParaRPr kumimoji="0" lang="fr-C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38696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65EF242-18B6-47C3-8457-5A098C96AC74}"/>
              </a:ext>
            </a:extLst>
          </p:cNvPr>
          <p:cNvSpPr/>
          <p:nvPr/>
        </p:nvSpPr>
        <p:spPr>
          <a:xfrm>
            <a:off x="508759" y="1206219"/>
            <a:ext cx="11092691" cy="136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10" name="Straight Connector 9">
            <a:extLst>
              <a:ext uri="{FF2B5EF4-FFF2-40B4-BE49-F238E27FC236}">
                <a16:creationId xmlns:a16="http://schemas.microsoft.com/office/drawing/2014/main" id="{E0984CD9-6D29-43FC-A72C-16692EF5C6C2}"/>
              </a:ext>
            </a:extLst>
          </p:cNvPr>
          <p:cNvCxnSpPr>
            <a:cxnSpLocks/>
          </p:cNvCxnSpPr>
          <p:nvPr/>
        </p:nvCxnSpPr>
        <p:spPr>
          <a:xfrm>
            <a:off x="409575" y="1047750"/>
            <a:ext cx="11363325" cy="0"/>
          </a:xfrm>
          <a:prstGeom prst="line">
            <a:avLst/>
          </a:prstGeom>
          <a:ln w="12700">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DC0DA5DD-5A53-4534-A129-A9D9B0DF8320}"/>
              </a:ext>
            </a:extLst>
          </p:cNvPr>
          <p:cNvSpPr txBox="1"/>
          <p:nvPr/>
        </p:nvSpPr>
        <p:spPr>
          <a:xfrm>
            <a:off x="5255467" y="3359243"/>
            <a:ext cx="1098118"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prstClr val="black"/>
                </a:solidFill>
                <a:effectLst/>
                <a:uLnTx/>
                <a:uFillTx/>
                <a:latin typeface="Tw Cen MT"/>
                <a:ea typeface="+mn-ea"/>
                <a:cs typeface="Tw Cen MT"/>
              </a:rPr>
              <a:t>AUTONOMOUS </a:t>
            </a:r>
            <a:r>
              <a:rPr kumimoji="0" lang="en-US" sz="1050" b="0" i="0" u="none" strike="noStrike" kern="0" cap="none" spc="0" normalizeH="0" baseline="0" noProof="0" dirty="0">
                <a:ln>
                  <a:noFill/>
                </a:ln>
                <a:solidFill>
                  <a:prstClr val="black"/>
                </a:solidFill>
                <a:effectLst/>
                <a:uLnTx/>
                <a:uFillTx/>
                <a:latin typeface="Tw Cen MT"/>
                <a:ea typeface="+mn-ea"/>
                <a:cs typeface="Tw Cen MT"/>
              </a:rPr>
              <a:t>PROFILE</a:t>
            </a:r>
          </a:p>
        </p:txBody>
      </p:sp>
      <p:sp>
        <p:nvSpPr>
          <p:cNvPr id="75" name="Left Bracket 74">
            <a:extLst>
              <a:ext uri="{FF2B5EF4-FFF2-40B4-BE49-F238E27FC236}">
                <a16:creationId xmlns:a16="http://schemas.microsoft.com/office/drawing/2014/main" id="{4AA51938-C002-486F-8405-40E830AEC5B2}"/>
              </a:ext>
            </a:extLst>
          </p:cNvPr>
          <p:cNvSpPr/>
          <p:nvPr/>
        </p:nvSpPr>
        <p:spPr>
          <a:xfrm rot="5400000" flipV="1">
            <a:off x="1685822" y="2979792"/>
            <a:ext cx="119581" cy="2269480"/>
          </a:xfrm>
          <a:prstGeom prst="leftBracke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Calibri"/>
              <a:ea typeface="+mn-ea"/>
              <a:cs typeface="+mn-cs"/>
            </a:endParaRPr>
          </a:p>
        </p:txBody>
      </p:sp>
      <p:sp>
        <p:nvSpPr>
          <p:cNvPr id="76" name="TextBox 75">
            <a:extLst>
              <a:ext uri="{FF2B5EF4-FFF2-40B4-BE49-F238E27FC236}">
                <a16:creationId xmlns:a16="http://schemas.microsoft.com/office/drawing/2014/main" id="{8C416169-2400-4B9E-A3A1-96EFD00F1690}"/>
              </a:ext>
            </a:extLst>
          </p:cNvPr>
          <p:cNvSpPr txBox="1"/>
          <p:nvPr/>
        </p:nvSpPr>
        <p:spPr>
          <a:xfrm>
            <a:off x="1260786" y="4009658"/>
            <a:ext cx="799258" cy="1972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Tw Cen MT"/>
                <a:ea typeface="+mn-ea"/>
                <a:cs typeface="Tw Cen MT"/>
              </a:rPr>
              <a:t>INDIVIDUAL</a:t>
            </a:r>
          </a:p>
        </p:txBody>
      </p:sp>
      <p:pic>
        <p:nvPicPr>
          <p:cNvPr id="78" name="Picture 77">
            <a:extLst>
              <a:ext uri="{FF2B5EF4-FFF2-40B4-BE49-F238E27FC236}">
                <a16:creationId xmlns:a16="http://schemas.microsoft.com/office/drawing/2014/main" id="{AC130874-384C-43F1-8723-0F98FDBD6806}"/>
              </a:ext>
            </a:extLst>
          </p:cNvPr>
          <p:cNvPicPr>
            <a:picLocks noChangeAspect="1"/>
          </p:cNvPicPr>
          <p:nvPr/>
        </p:nvPicPr>
        <p:blipFill>
          <a:blip r:embed="rId3"/>
          <a:stretch>
            <a:fillRect/>
          </a:stretch>
        </p:blipFill>
        <p:spPr>
          <a:xfrm rot="16200000">
            <a:off x="2510246" y="-261922"/>
            <a:ext cx="792647" cy="4701427"/>
          </a:xfrm>
          <a:prstGeom prst="rect">
            <a:avLst/>
          </a:prstGeom>
        </p:spPr>
      </p:pic>
      <p:sp>
        <p:nvSpPr>
          <p:cNvPr id="79" name="Rectangle 78">
            <a:extLst>
              <a:ext uri="{FF2B5EF4-FFF2-40B4-BE49-F238E27FC236}">
                <a16:creationId xmlns:a16="http://schemas.microsoft.com/office/drawing/2014/main" id="{B99CA060-495E-4FF4-861F-57AD47720A01}"/>
              </a:ext>
            </a:extLst>
          </p:cNvPr>
          <p:cNvSpPr/>
          <p:nvPr/>
        </p:nvSpPr>
        <p:spPr>
          <a:xfrm rot="16200000">
            <a:off x="1571966" y="758032"/>
            <a:ext cx="734760" cy="2643230"/>
          </a:xfrm>
          <a:prstGeom prst="rect">
            <a:avLst/>
          </a:prstGeom>
          <a:solidFill>
            <a:srgbClr val="70A08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a:t>
            </a:r>
            <a:endParaRPr kumimoji="0" lang="en-CA"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0" name="Rectangle 79">
            <a:extLst>
              <a:ext uri="{FF2B5EF4-FFF2-40B4-BE49-F238E27FC236}">
                <a16:creationId xmlns:a16="http://schemas.microsoft.com/office/drawing/2014/main" id="{4088FB77-5E3B-40EB-ABBC-671709F74259}"/>
              </a:ext>
            </a:extLst>
          </p:cNvPr>
          <p:cNvSpPr/>
          <p:nvPr/>
        </p:nvSpPr>
        <p:spPr>
          <a:xfrm rot="16200000">
            <a:off x="3132642" y="1907491"/>
            <a:ext cx="734760" cy="350337"/>
          </a:xfrm>
          <a:prstGeom prst="rect">
            <a:avLst/>
          </a:prstGeom>
          <a:solidFill>
            <a:srgbClr val="8689AF">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81" name="Rectangle 80">
            <a:extLst>
              <a:ext uri="{FF2B5EF4-FFF2-40B4-BE49-F238E27FC236}">
                <a16:creationId xmlns:a16="http://schemas.microsoft.com/office/drawing/2014/main" id="{F895802B-A768-4FA4-BACB-1BD678A65F6A}"/>
              </a:ext>
            </a:extLst>
          </p:cNvPr>
          <p:cNvSpPr/>
          <p:nvPr/>
        </p:nvSpPr>
        <p:spPr>
          <a:xfrm rot="16200000">
            <a:off x="3418627" y="2030083"/>
            <a:ext cx="734760" cy="105155"/>
          </a:xfrm>
          <a:prstGeom prst="rect">
            <a:avLst/>
          </a:prstGeom>
          <a:solidFill>
            <a:srgbClr val="C781D5">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82" name="Rectangle 81">
            <a:extLst>
              <a:ext uri="{FF2B5EF4-FFF2-40B4-BE49-F238E27FC236}">
                <a16:creationId xmlns:a16="http://schemas.microsoft.com/office/drawing/2014/main" id="{6632469A-B884-4A56-81D3-49ACEE91AD50}"/>
              </a:ext>
            </a:extLst>
          </p:cNvPr>
          <p:cNvSpPr/>
          <p:nvPr/>
        </p:nvSpPr>
        <p:spPr>
          <a:xfrm rot="16200000">
            <a:off x="3771094" y="1819031"/>
            <a:ext cx="734760" cy="507194"/>
          </a:xfrm>
          <a:prstGeom prst="rect">
            <a:avLst/>
          </a:prstGeom>
          <a:solidFill>
            <a:srgbClr val="CABF3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83" name="Rectangle 82">
            <a:extLst>
              <a:ext uri="{FF2B5EF4-FFF2-40B4-BE49-F238E27FC236}">
                <a16:creationId xmlns:a16="http://schemas.microsoft.com/office/drawing/2014/main" id="{9C580009-8215-4B48-9467-6DF31FC7C116}"/>
              </a:ext>
            </a:extLst>
          </p:cNvPr>
          <p:cNvSpPr/>
          <p:nvPr/>
        </p:nvSpPr>
        <p:spPr>
          <a:xfrm rot="16200000">
            <a:off x="4471321" y="1702998"/>
            <a:ext cx="734760" cy="744286"/>
          </a:xfrm>
          <a:prstGeom prst="rect">
            <a:avLst/>
          </a:prstGeom>
          <a:solidFill>
            <a:srgbClr val="349AAE">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pic>
        <p:nvPicPr>
          <p:cNvPr id="85" name="Picture 84">
            <a:extLst>
              <a:ext uri="{FF2B5EF4-FFF2-40B4-BE49-F238E27FC236}">
                <a16:creationId xmlns:a16="http://schemas.microsoft.com/office/drawing/2014/main" id="{1B6436C8-9349-4015-927A-FC0A28267EDE}"/>
              </a:ext>
            </a:extLst>
          </p:cNvPr>
          <p:cNvPicPr>
            <a:picLocks noChangeAspect="1"/>
          </p:cNvPicPr>
          <p:nvPr/>
        </p:nvPicPr>
        <p:blipFill rotWithShape="1">
          <a:blip r:embed="rId4"/>
          <a:srcRect t="820"/>
          <a:stretch/>
        </p:blipFill>
        <p:spPr>
          <a:xfrm rot="16200000">
            <a:off x="2527720" y="3336239"/>
            <a:ext cx="797135" cy="4655431"/>
          </a:xfrm>
          <a:prstGeom prst="rect">
            <a:avLst/>
          </a:prstGeom>
        </p:spPr>
      </p:pic>
      <p:sp>
        <p:nvSpPr>
          <p:cNvPr id="86" name="Rectangle 85">
            <a:extLst>
              <a:ext uri="{FF2B5EF4-FFF2-40B4-BE49-F238E27FC236}">
                <a16:creationId xmlns:a16="http://schemas.microsoft.com/office/drawing/2014/main" id="{99B0C9E8-468E-4022-BC3F-DAC201405598}"/>
              </a:ext>
            </a:extLst>
          </p:cNvPr>
          <p:cNvSpPr/>
          <p:nvPr/>
        </p:nvSpPr>
        <p:spPr>
          <a:xfrm rot="16200000">
            <a:off x="735598" y="5159546"/>
            <a:ext cx="734760" cy="1008816"/>
          </a:xfrm>
          <a:prstGeom prst="rect">
            <a:avLst/>
          </a:prstGeom>
          <a:solidFill>
            <a:srgbClr val="70A08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87" name="Rectangle 86">
            <a:extLst>
              <a:ext uri="{FF2B5EF4-FFF2-40B4-BE49-F238E27FC236}">
                <a16:creationId xmlns:a16="http://schemas.microsoft.com/office/drawing/2014/main" id="{4D06555F-8667-49DB-AEC7-7A79087695EC}"/>
              </a:ext>
            </a:extLst>
          </p:cNvPr>
          <p:cNvSpPr/>
          <p:nvPr/>
        </p:nvSpPr>
        <p:spPr>
          <a:xfrm rot="16200000">
            <a:off x="1448170" y="5488373"/>
            <a:ext cx="716097" cy="332502"/>
          </a:xfrm>
          <a:prstGeom prst="rect">
            <a:avLst/>
          </a:prstGeom>
          <a:solidFill>
            <a:srgbClr val="8689AF">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88" name="Rectangle 87">
            <a:extLst>
              <a:ext uri="{FF2B5EF4-FFF2-40B4-BE49-F238E27FC236}">
                <a16:creationId xmlns:a16="http://schemas.microsoft.com/office/drawing/2014/main" id="{9067EA68-D8DD-4E55-9A6A-3B85491744F5}"/>
              </a:ext>
            </a:extLst>
          </p:cNvPr>
          <p:cNvSpPr/>
          <p:nvPr/>
        </p:nvSpPr>
        <p:spPr>
          <a:xfrm rot="16200000">
            <a:off x="1830817" y="5481618"/>
            <a:ext cx="734760" cy="355842"/>
          </a:xfrm>
          <a:prstGeom prst="rect">
            <a:avLst/>
          </a:prstGeom>
          <a:solidFill>
            <a:srgbClr val="C781D5">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89" name="Rectangle 88">
            <a:extLst>
              <a:ext uri="{FF2B5EF4-FFF2-40B4-BE49-F238E27FC236}">
                <a16:creationId xmlns:a16="http://schemas.microsoft.com/office/drawing/2014/main" id="{C1D6C093-C50E-48D8-A6D9-4BF6118A2FE4}"/>
              </a:ext>
            </a:extLst>
          </p:cNvPr>
          <p:cNvSpPr/>
          <p:nvPr/>
        </p:nvSpPr>
        <p:spPr>
          <a:xfrm rot="16200000">
            <a:off x="2458686" y="5245646"/>
            <a:ext cx="734760" cy="823894"/>
          </a:xfrm>
          <a:prstGeom prst="rect">
            <a:avLst/>
          </a:prstGeom>
          <a:solidFill>
            <a:srgbClr val="CABF3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90" name="Rectangle 89">
            <a:extLst>
              <a:ext uri="{FF2B5EF4-FFF2-40B4-BE49-F238E27FC236}">
                <a16:creationId xmlns:a16="http://schemas.microsoft.com/office/drawing/2014/main" id="{06FDFEFD-7D12-4268-9BEB-E6977DDC314E}"/>
              </a:ext>
            </a:extLst>
          </p:cNvPr>
          <p:cNvSpPr/>
          <p:nvPr/>
        </p:nvSpPr>
        <p:spPr>
          <a:xfrm rot="16200000">
            <a:off x="3890610" y="4686542"/>
            <a:ext cx="717275" cy="1946469"/>
          </a:xfrm>
          <a:prstGeom prst="rect">
            <a:avLst/>
          </a:prstGeom>
          <a:solidFill>
            <a:srgbClr val="349AAE">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pic>
        <p:nvPicPr>
          <p:cNvPr id="92" name="Picture 91">
            <a:extLst>
              <a:ext uri="{FF2B5EF4-FFF2-40B4-BE49-F238E27FC236}">
                <a16:creationId xmlns:a16="http://schemas.microsoft.com/office/drawing/2014/main" id="{44150594-2E55-42A1-8204-765C94233F66}"/>
              </a:ext>
            </a:extLst>
          </p:cNvPr>
          <p:cNvPicPr>
            <a:picLocks noChangeAspect="1"/>
          </p:cNvPicPr>
          <p:nvPr/>
        </p:nvPicPr>
        <p:blipFill>
          <a:blip r:embed="rId5"/>
          <a:stretch>
            <a:fillRect/>
          </a:stretch>
        </p:blipFill>
        <p:spPr>
          <a:xfrm rot="16200000">
            <a:off x="2496294" y="2271432"/>
            <a:ext cx="809502" cy="4690378"/>
          </a:xfrm>
          <a:prstGeom prst="rect">
            <a:avLst/>
          </a:prstGeom>
        </p:spPr>
      </p:pic>
      <p:sp>
        <p:nvSpPr>
          <p:cNvPr id="93" name="Rectangle 92">
            <a:extLst>
              <a:ext uri="{FF2B5EF4-FFF2-40B4-BE49-F238E27FC236}">
                <a16:creationId xmlns:a16="http://schemas.microsoft.com/office/drawing/2014/main" id="{F5B2C5A9-99B6-413C-B75E-C549D6C297F1}"/>
              </a:ext>
            </a:extLst>
          </p:cNvPr>
          <p:cNvSpPr/>
          <p:nvPr/>
        </p:nvSpPr>
        <p:spPr>
          <a:xfrm rot="16200000">
            <a:off x="923742" y="3924747"/>
            <a:ext cx="734760" cy="1365029"/>
          </a:xfrm>
          <a:prstGeom prst="rect">
            <a:avLst/>
          </a:prstGeom>
          <a:solidFill>
            <a:srgbClr val="70A08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94" name="Rectangle 93">
            <a:extLst>
              <a:ext uri="{FF2B5EF4-FFF2-40B4-BE49-F238E27FC236}">
                <a16:creationId xmlns:a16="http://schemas.microsoft.com/office/drawing/2014/main" id="{F7B342AF-2882-4191-ACE3-4757F0FAF8E2}"/>
              </a:ext>
            </a:extLst>
          </p:cNvPr>
          <p:cNvSpPr/>
          <p:nvPr/>
        </p:nvSpPr>
        <p:spPr>
          <a:xfrm rot="16200000">
            <a:off x="1872344" y="4395264"/>
            <a:ext cx="734760" cy="423990"/>
          </a:xfrm>
          <a:prstGeom prst="rect">
            <a:avLst/>
          </a:prstGeom>
          <a:solidFill>
            <a:srgbClr val="8689AF">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95" name="Rectangle 94">
            <a:extLst>
              <a:ext uri="{FF2B5EF4-FFF2-40B4-BE49-F238E27FC236}">
                <a16:creationId xmlns:a16="http://schemas.microsoft.com/office/drawing/2014/main" id="{D2966FEB-C38F-449C-B3D6-08C67D3C4D2D}"/>
              </a:ext>
            </a:extLst>
          </p:cNvPr>
          <p:cNvSpPr/>
          <p:nvPr/>
        </p:nvSpPr>
        <p:spPr>
          <a:xfrm rot="16200000">
            <a:off x="2345467" y="4418440"/>
            <a:ext cx="734760" cy="377642"/>
          </a:xfrm>
          <a:prstGeom prst="rect">
            <a:avLst/>
          </a:prstGeom>
          <a:solidFill>
            <a:srgbClr val="C781D5">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96" name="Rectangle 95">
            <a:extLst>
              <a:ext uri="{FF2B5EF4-FFF2-40B4-BE49-F238E27FC236}">
                <a16:creationId xmlns:a16="http://schemas.microsoft.com/office/drawing/2014/main" id="{653102B6-B421-4F2B-AFCB-962F4E1E7F1E}"/>
              </a:ext>
            </a:extLst>
          </p:cNvPr>
          <p:cNvSpPr/>
          <p:nvPr/>
        </p:nvSpPr>
        <p:spPr>
          <a:xfrm rot="16200000">
            <a:off x="2857046" y="4313075"/>
            <a:ext cx="734760" cy="588369"/>
          </a:xfrm>
          <a:prstGeom prst="rect">
            <a:avLst/>
          </a:prstGeom>
          <a:solidFill>
            <a:srgbClr val="CABF3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97" name="Rectangle 96">
            <a:extLst>
              <a:ext uri="{FF2B5EF4-FFF2-40B4-BE49-F238E27FC236}">
                <a16:creationId xmlns:a16="http://schemas.microsoft.com/office/drawing/2014/main" id="{7759E2DE-BABA-46F1-9694-C7A16B05DE51}"/>
              </a:ext>
            </a:extLst>
          </p:cNvPr>
          <p:cNvSpPr/>
          <p:nvPr/>
        </p:nvSpPr>
        <p:spPr>
          <a:xfrm rot="16200000">
            <a:off x="4042067" y="3773982"/>
            <a:ext cx="717275" cy="1666554"/>
          </a:xfrm>
          <a:prstGeom prst="rect">
            <a:avLst/>
          </a:prstGeom>
          <a:solidFill>
            <a:srgbClr val="349AAE">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98" name="Left Bracket 97">
            <a:extLst>
              <a:ext uri="{FF2B5EF4-FFF2-40B4-BE49-F238E27FC236}">
                <a16:creationId xmlns:a16="http://schemas.microsoft.com/office/drawing/2014/main" id="{914C4672-7F4F-467F-8E7D-92BC3CB96F26}"/>
              </a:ext>
            </a:extLst>
          </p:cNvPr>
          <p:cNvSpPr/>
          <p:nvPr/>
        </p:nvSpPr>
        <p:spPr>
          <a:xfrm rot="5400000" flipV="1">
            <a:off x="4004840" y="2980865"/>
            <a:ext cx="121247" cy="2278744"/>
          </a:xfrm>
          <a:prstGeom prst="leftBracke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Calibri"/>
              <a:ea typeface="+mn-ea"/>
              <a:cs typeface="+mn-cs"/>
            </a:endParaRPr>
          </a:p>
        </p:txBody>
      </p:sp>
      <p:sp>
        <p:nvSpPr>
          <p:cNvPr id="99" name="TextBox 98">
            <a:extLst>
              <a:ext uri="{FF2B5EF4-FFF2-40B4-BE49-F238E27FC236}">
                <a16:creationId xmlns:a16="http://schemas.microsoft.com/office/drawing/2014/main" id="{F9682D13-D421-4444-8E13-157A620A79F9}"/>
              </a:ext>
            </a:extLst>
          </p:cNvPr>
          <p:cNvSpPr txBox="1"/>
          <p:nvPr/>
        </p:nvSpPr>
        <p:spPr>
          <a:xfrm>
            <a:off x="3436441" y="4014645"/>
            <a:ext cx="1095344" cy="1972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Tw Cen MT"/>
                <a:ea typeface="+mn-ea"/>
                <a:cs typeface="Tw Cen MT"/>
              </a:rPr>
              <a:t>COLLABORATIVE</a:t>
            </a:r>
          </a:p>
        </p:txBody>
      </p:sp>
      <p:pic>
        <p:nvPicPr>
          <p:cNvPr id="101" name="Picture 100">
            <a:extLst>
              <a:ext uri="{FF2B5EF4-FFF2-40B4-BE49-F238E27FC236}">
                <a16:creationId xmlns:a16="http://schemas.microsoft.com/office/drawing/2014/main" id="{313A4D3B-D89E-4DE5-9BEA-2FF6F7A9C87D}"/>
              </a:ext>
            </a:extLst>
          </p:cNvPr>
          <p:cNvPicPr>
            <a:picLocks noChangeAspect="1"/>
          </p:cNvPicPr>
          <p:nvPr/>
        </p:nvPicPr>
        <p:blipFill>
          <a:blip r:embed="rId6"/>
          <a:stretch>
            <a:fillRect/>
          </a:stretch>
        </p:blipFill>
        <p:spPr>
          <a:xfrm rot="16200000">
            <a:off x="2542039" y="1215907"/>
            <a:ext cx="769882" cy="4679601"/>
          </a:xfrm>
          <a:prstGeom prst="rect">
            <a:avLst/>
          </a:prstGeom>
        </p:spPr>
      </p:pic>
      <p:sp>
        <p:nvSpPr>
          <p:cNvPr id="102" name="Rectangle 101">
            <a:extLst>
              <a:ext uri="{FF2B5EF4-FFF2-40B4-BE49-F238E27FC236}">
                <a16:creationId xmlns:a16="http://schemas.microsoft.com/office/drawing/2014/main" id="{B0734C23-185B-4B5B-95F4-5DA5ED1A8000}"/>
              </a:ext>
            </a:extLst>
          </p:cNvPr>
          <p:cNvSpPr/>
          <p:nvPr/>
        </p:nvSpPr>
        <p:spPr>
          <a:xfrm rot="16200000">
            <a:off x="1126548" y="2660466"/>
            <a:ext cx="734760" cy="1778691"/>
          </a:xfrm>
          <a:prstGeom prst="rect">
            <a:avLst/>
          </a:prstGeom>
          <a:solidFill>
            <a:srgbClr val="70A08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103" name="Rectangle 102">
            <a:extLst>
              <a:ext uri="{FF2B5EF4-FFF2-40B4-BE49-F238E27FC236}">
                <a16:creationId xmlns:a16="http://schemas.microsoft.com/office/drawing/2014/main" id="{F9D90BBD-977A-4393-BF48-2A1A14FBC991}"/>
              </a:ext>
            </a:extLst>
          </p:cNvPr>
          <p:cNvSpPr/>
          <p:nvPr/>
        </p:nvSpPr>
        <p:spPr>
          <a:xfrm rot="16200000">
            <a:off x="2324480" y="3309986"/>
            <a:ext cx="734760" cy="479649"/>
          </a:xfrm>
          <a:prstGeom prst="rect">
            <a:avLst/>
          </a:prstGeom>
          <a:solidFill>
            <a:srgbClr val="8689AF">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104" name="Rectangle 103">
            <a:extLst>
              <a:ext uri="{FF2B5EF4-FFF2-40B4-BE49-F238E27FC236}">
                <a16:creationId xmlns:a16="http://schemas.microsoft.com/office/drawing/2014/main" id="{3BDEC470-9C14-407F-85BE-07F21C4AE531}"/>
              </a:ext>
            </a:extLst>
          </p:cNvPr>
          <p:cNvSpPr/>
          <p:nvPr/>
        </p:nvSpPr>
        <p:spPr>
          <a:xfrm rot="16200000">
            <a:off x="2804909" y="3360545"/>
            <a:ext cx="734760" cy="378532"/>
          </a:xfrm>
          <a:prstGeom prst="rect">
            <a:avLst/>
          </a:prstGeom>
          <a:solidFill>
            <a:srgbClr val="C781D5">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105" name="Rectangle 104">
            <a:extLst>
              <a:ext uri="{FF2B5EF4-FFF2-40B4-BE49-F238E27FC236}">
                <a16:creationId xmlns:a16="http://schemas.microsoft.com/office/drawing/2014/main" id="{692E9B24-8016-4A5C-B303-D2FB870D7748}"/>
              </a:ext>
            </a:extLst>
          </p:cNvPr>
          <p:cNvSpPr/>
          <p:nvPr/>
        </p:nvSpPr>
        <p:spPr>
          <a:xfrm rot="16200000">
            <a:off x="3251567" y="3333609"/>
            <a:ext cx="734760" cy="458272"/>
          </a:xfrm>
          <a:prstGeom prst="rect">
            <a:avLst/>
          </a:prstGeom>
          <a:solidFill>
            <a:srgbClr val="CABF3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106" name="Rectangle 105">
            <a:extLst>
              <a:ext uri="{FF2B5EF4-FFF2-40B4-BE49-F238E27FC236}">
                <a16:creationId xmlns:a16="http://schemas.microsoft.com/office/drawing/2014/main" id="{0F508A44-13E2-46DC-878F-7E5E12E849C4}"/>
              </a:ext>
            </a:extLst>
          </p:cNvPr>
          <p:cNvSpPr/>
          <p:nvPr/>
        </p:nvSpPr>
        <p:spPr>
          <a:xfrm rot="16200000">
            <a:off x="4201446" y="2891972"/>
            <a:ext cx="717275" cy="1315676"/>
          </a:xfrm>
          <a:prstGeom prst="rect">
            <a:avLst/>
          </a:prstGeom>
          <a:solidFill>
            <a:srgbClr val="349AAE">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107" name="Left Bracket 106">
            <a:extLst>
              <a:ext uri="{FF2B5EF4-FFF2-40B4-BE49-F238E27FC236}">
                <a16:creationId xmlns:a16="http://schemas.microsoft.com/office/drawing/2014/main" id="{9B64D40B-4BC2-447E-9145-BDFBB418712E}"/>
              </a:ext>
            </a:extLst>
          </p:cNvPr>
          <p:cNvSpPr/>
          <p:nvPr/>
        </p:nvSpPr>
        <p:spPr>
          <a:xfrm rot="5400000" flipV="1">
            <a:off x="1427598" y="4269418"/>
            <a:ext cx="115248" cy="1805486"/>
          </a:xfrm>
          <a:prstGeom prst="leftBracke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Calibri"/>
              <a:ea typeface="+mn-ea"/>
              <a:cs typeface="+mn-cs"/>
            </a:endParaRPr>
          </a:p>
        </p:txBody>
      </p:sp>
      <p:sp>
        <p:nvSpPr>
          <p:cNvPr id="108" name="TextBox 107">
            <a:extLst>
              <a:ext uri="{FF2B5EF4-FFF2-40B4-BE49-F238E27FC236}">
                <a16:creationId xmlns:a16="http://schemas.microsoft.com/office/drawing/2014/main" id="{ACD8B5D4-CF2F-4B81-B13B-C8CCB33FFBB0}"/>
              </a:ext>
            </a:extLst>
          </p:cNvPr>
          <p:cNvSpPr txBox="1"/>
          <p:nvPr/>
        </p:nvSpPr>
        <p:spPr>
          <a:xfrm>
            <a:off x="1140088" y="5068163"/>
            <a:ext cx="799258" cy="1972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Tw Cen MT"/>
                <a:ea typeface="+mn-ea"/>
                <a:cs typeface="Tw Cen MT"/>
              </a:rPr>
              <a:t>INDIVIDUAL</a:t>
            </a:r>
          </a:p>
        </p:txBody>
      </p:sp>
      <p:sp>
        <p:nvSpPr>
          <p:cNvPr id="109" name="Left Bracket 108">
            <a:extLst>
              <a:ext uri="{FF2B5EF4-FFF2-40B4-BE49-F238E27FC236}">
                <a16:creationId xmlns:a16="http://schemas.microsoft.com/office/drawing/2014/main" id="{DE3EDEF8-28AC-4A21-B22C-D4358C7EAC00}"/>
              </a:ext>
            </a:extLst>
          </p:cNvPr>
          <p:cNvSpPr/>
          <p:nvPr/>
        </p:nvSpPr>
        <p:spPr>
          <a:xfrm rot="5400000" flipV="1">
            <a:off x="3776750" y="3766032"/>
            <a:ext cx="102778" cy="2807059"/>
          </a:xfrm>
          <a:prstGeom prst="leftBracke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Calibri"/>
              <a:ea typeface="+mn-ea"/>
              <a:cs typeface="+mn-cs"/>
            </a:endParaRPr>
          </a:p>
        </p:txBody>
      </p:sp>
      <p:sp>
        <p:nvSpPr>
          <p:cNvPr id="110" name="TextBox 109">
            <a:extLst>
              <a:ext uri="{FF2B5EF4-FFF2-40B4-BE49-F238E27FC236}">
                <a16:creationId xmlns:a16="http://schemas.microsoft.com/office/drawing/2014/main" id="{7DC676C9-196F-4A99-9415-0E6E8E05937D}"/>
              </a:ext>
            </a:extLst>
          </p:cNvPr>
          <p:cNvSpPr txBox="1"/>
          <p:nvPr/>
        </p:nvSpPr>
        <p:spPr>
          <a:xfrm>
            <a:off x="3210183" y="5070949"/>
            <a:ext cx="1095344" cy="1972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Tw Cen MT"/>
                <a:ea typeface="+mn-ea"/>
                <a:cs typeface="Tw Cen MT"/>
              </a:rPr>
              <a:t>COLLABORATIVE</a:t>
            </a:r>
          </a:p>
        </p:txBody>
      </p:sp>
      <p:sp>
        <p:nvSpPr>
          <p:cNvPr id="111" name="Left Bracket 110">
            <a:extLst>
              <a:ext uri="{FF2B5EF4-FFF2-40B4-BE49-F238E27FC236}">
                <a16:creationId xmlns:a16="http://schemas.microsoft.com/office/drawing/2014/main" id="{1A2BAFEC-26C1-43F7-81E9-69197DC64048}"/>
              </a:ext>
            </a:extLst>
          </p:cNvPr>
          <p:cNvSpPr/>
          <p:nvPr/>
        </p:nvSpPr>
        <p:spPr>
          <a:xfrm rot="5400000" flipV="1">
            <a:off x="1915275" y="1662806"/>
            <a:ext cx="112966" cy="2736967"/>
          </a:xfrm>
          <a:prstGeom prst="leftBracke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Calibri"/>
              <a:ea typeface="+mn-ea"/>
              <a:cs typeface="+mn-cs"/>
            </a:endParaRPr>
          </a:p>
        </p:txBody>
      </p:sp>
      <p:sp>
        <p:nvSpPr>
          <p:cNvPr id="112" name="TextBox 111">
            <a:extLst>
              <a:ext uri="{FF2B5EF4-FFF2-40B4-BE49-F238E27FC236}">
                <a16:creationId xmlns:a16="http://schemas.microsoft.com/office/drawing/2014/main" id="{D92DF8B3-CFB0-439B-8650-CF36404362E9}"/>
              </a:ext>
            </a:extLst>
          </p:cNvPr>
          <p:cNvSpPr txBox="1"/>
          <p:nvPr/>
        </p:nvSpPr>
        <p:spPr>
          <a:xfrm>
            <a:off x="1712578" y="2923828"/>
            <a:ext cx="799258" cy="1972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Tw Cen MT"/>
                <a:ea typeface="+mn-ea"/>
                <a:cs typeface="Tw Cen MT"/>
              </a:rPr>
              <a:t>INDIVIDUAL</a:t>
            </a:r>
          </a:p>
        </p:txBody>
      </p:sp>
      <p:sp>
        <p:nvSpPr>
          <p:cNvPr id="113" name="Left Bracket 112">
            <a:extLst>
              <a:ext uri="{FF2B5EF4-FFF2-40B4-BE49-F238E27FC236}">
                <a16:creationId xmlns:a16="http://schemas.microsoft.com/office/drawing/2014/main" id="{DB8222CF-E92F-4AF5-9BC2-8AA18C557699}"/>
              </a:ext>
            </a:extLst>
          </p:cNvPr>
          <p:cNvSpPr/>
          <p:nvPr/>
        </p:nvSpPr>
        <p:spPr>
          <a:xfrm rot="5400000" flipV="1">
            <a:off x="4259287" y="2105870"/>
            <a:ext cx="106200" cy="1844794"/>
          </a:xfrm>
          <a:prstGeom prst="leftBracke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Calibri"/>
              <a:ea typeface="+mn-ea"/>
              <a:cs typeface="+mn-cs"/>
            </a:endParaRPr>
          </a:p>
        </p:txBody>
      </p:sp>
      <p:sp>
        <p:nvSpPr>
          <p:cNvPr id="114" name="TextBox 113">
            <a:extLst>
              <a:ext uri="{FF2B5EF4-FFF2-40B4-BE49-F238E27FC236}">
                <a16:creationId xmlns:a16="http://schemas.microsoft.com/office/drawing/2014/main" id="{B5CFFE33-4A2A-4999-9B20-32E29F7A3B74}"/>
              </a:ext>
            </a:extLst>
          </p:cNvPr>
          <p:cNvSpPr txBox="1"/>
          <p:nvPr/>
        </p:nvSpPr>
        <p:spPr>
          <a:xfrm>
            <a:off x="3686087" y="2923344"/>
            <a:ext cx="1095344" cy="1972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Tw Cen MT"/>
                <a:ea typeface="+mn-ea"/>
                <a:cs typeface="Tw Cen MT"/>
              </a:rPr>
              <a:t>COLLABORATIVE</a:t>
            </a:r>
          </a:p>
        </p:txBody>
      </p:sp>
      <p:sp>
        <p:nvSpPr>
          <p:cNvPr id="115" name="Left Bracket 114">
            <a:extLst>
              <a:ext uri="{FF2B5EF4-FFF2-40B4-BE49-F238E27FC236}">
                <a16:creationId xmlns:a16="http://schemas.microsoft.com/office/drawing/2014/main" id="{ACF503EE-1C31-42B7-94AC-45D9AE7F66EC}"/>
              </a:ext>
            </a:extLst>
          </p:cNvPr>
          <p:cNvSpPr/>
          <p:nvPr/>
        </p:nvSpPr>
        <p:spPr>
          <a:xfrm rot="5400000" flipV="1">
            <a:off x="2160645" y="-85582"/>
            <a:ext cx="91724" cy="3248061"/>
          </a:xfrm>
          <a:prstGeom prst="leftBracke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Calibri"/>
              <a:ea typeface="+mn-ea"/>
              <a:cs typeface="+mn-cs"/>
            </a:endParaRPr>
          </a:p>
        </p:txBody>
      </p:sp>
      <p:sp>
        <p:nvSpPr>
          <p:cNvPr id="116" name="TextBox 115">
            <a:extLst>
              <a:ext uri="{FF2B5EF4-FFF2-40B4-BE49-F238E27FC236}">
                <a16:creationId xmlns:a16="http://schemas.microsoft.com/office/drawing/2014/main" id="{73713A8F-E113-4B50-830A-DA0225614713}"/>
              </a:ext>
            </a:extLst>
          </p:cNvPr>
          <p:cNvSpPr txBox="1"/>
          <p:nvPr/>
        </p:nvSpPr>
        <p:spPr>
          <a:xfrm>
            <a:off x="1745612" y="1460411"/>
            <a:ext cx="799258" cy="1972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Tw Cen MT"/>
                <a:ea typeface="+mn-ea"/>
                <a:cs typeface="Tw Cen MT"/>
              </a:rPr>
              <a:t>INDIVIDUAL</a:t>
            </a:r>
          </a:p>
        </p:txBody>
      </p:sp>
      <p:sp>
        <p:nvSpPr>
          <p:cNvPr id="117" name="Left Bracket 116">
            <a:extLst>
              <a:ext uri="{FF2B5EF4-FFF2-40B4-BE49-F238E27FC236}">
                <a16:creationId xmlns:a16="http://schemas.microsoft.com/office/drawing/2014/main" id="{45597611-AFA1-42A5-BA50-7B88E1B3553A}"/>
              </a:ext>
            </a:extLst>
          </p:cNvPr>
          <p:cNvSpPr/>
          <p:nvPr/>
        </p:nvSpPr>
        <p:spPr>
          <a:xfrm rot="5400000" flipV="1">
            <a:off x="4504230" y="871043"/>
            <a:ext cx="87224" cy="1325930"/>
          </a:xfrm>
          <a:prstGeom prst="leftBracke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Calibri"/>
              <a:ea typeface="+mn-ea"/>
              <a:cs typeface="+mn-cs"/>
            </a:endParaRPr>
          </a:p>
        </p:txBody>
      </p:sp>
      <p:sp>
        <p:nvSpPr>
          <p:cNvPr id="118" name="TextBox 117">
            <a:extLst>
              <a:ext uri="{FF2B5EF4-FFF2-40B4-BE49-F238E27FC236}">
                <a16:creationId xmlns:a16="http://schemas.microsoft.com/office/drawing/2014/main" id="{0FFA3AF7-D286-4EE7-83E5-C28D3EB67F23}"/>
              </a:ext>
            </a:extLst>
          </p:cNvPr>
          <p:cNvSpPr txBox="1"/>
          <p:nvPr/>
        </p:nvSpPr>
        <p:spPr>
          <a:xfrm>
            <a:off x="4007949" y="1470252"/>
            <a:ext cx="1095344" cy="1972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Tw Cen MT"/>
                <a:ea typeface="+mn-ea"/>
                <a:cs typeface="Tw Cen MT"/>
              </a:rPr>
              <a:t>COLLABORATIVE</a:t>
            </a:r>
          </a:p>
        </p:txBody>
      </p:sp>
      <p:sp>
        <p:nvSpPr>
          <p:cNvPr id="119" name="TextBox 118">
            <a:extLst>
              <a:ext uri="{FF2B5EF4-FFF2-40B4-BE49-F238E27FC236}">
                <a16:creationId xmlns:a16="http://schemas.microsoft.com/office/drawing/2014/main" id="{93D6E649-BC0E-406E-BE42-0B2142F0E1F5}"/>
              </a:ext>
            </a:extLst>
          </p:cNvPr>
          <p:cNvSpPr txBox="1"/>
          <p:nvPr/>
        </p:nvSpPr>
        <p:spPr>
          <a:xfrm>
            <a:off x="5237577" y="4424875"/>
            <a:ext cx="1067579"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prstClr val="black"/>
                </a:solidFill>
                <a:effectLst/>
                <a:uLnTx/>
                <a:uFillTx/>
                <a:latin typeface="Tw Cen MT"/>
                <a:ea typeface="+mn-ea"/>
                <a:cs typeface="Tw Cen MT"/>
              </a:rPr>
              <a:t>BALANCED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latin typeface="Tw Cen MT"/>
                <a:ea typeface="+mn-ea"/>
                <a:cs typeface="Tw Cen MT"/>
              </a:rPr>
              <a:t>PROFILE </a:t>
            </a:r>
          </a:p>
        </p:txBody>
      </p:sp>
      <p:sp>
        <p:nvSpPr>
          <p:cNvPr id="120" name="TextBox 119">
            <a:extLst>
              <a:ext uri="{FF2B5EF4-FFF2-40B4-BE49-F238E27FC236}">
                <a16:creationId xmlns:a16="http://schemas.microsoft.com/office/drawing/2014/main" id="{E03FD9FA-C124-415C-A3DD-DD8C64AE0470}"/>
              </a:ext>
            </a:extLst>
          </p:cNvPr>
          <p:cNvSpPr txBox="1"/>
          <p:nvPr/>
        </p:nvSpPr>
        <p:spPr>
          <a:xfrm>
            <a:off x="5246235" y="5450414"/>
            <a:ext cx="1084272"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prstClr val="black"/>
                </a:solidFill>
                <a:effectLst/>
                <a:uLnTx/>
                <a:uFillTx/>
                <a:latin typeface="Tw Cen MT"/>
                <a:ea typeface="+mn-ea"/>
                <a:cs typeface="Tw Cen MT"/>
              </a:rPr>
              <a:t>INTERACTIVE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latin typeface="Tw Cen MT"/>
                <a:ea typeface="+mn-ea"/>
                <a:cs typeface="Tw Cen MT"/>
              </a:rPr>
              <a:t>PROFILE</a:t>
            </a:r>
          </a:p>
        </p:txBody>
      </p:sp>
      <p:sp>
        <p:nvSpPr>
          <p:cNvPr id="3" name="Rectangle 2">
            <a:extLst>
              <a:ext uri="{FF2B5EF4-FFF2-40B4-BE49-F238E27FC236}">
                <a16:creationId xmlns:a16="http://schemas.microsoft.com/office/drawing/2014/main" id="{6EA5278D-ABBB-40DB-9510-16E7D00020D1}"/>
              </a:ext>
            </a:extLst>
          </p:cNvPr>
          <p:cNvSpPr/>
          <p:nvPr/>
        </p:nvSpPr>
        <p:spPr>
          <a:xfrm>
            <a:off x="508759" y="1206219"/>
            <a:ext cx="4853816" cy="1372213"/>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54" name="TextBox 53">
            <a:extLst>
              <a:ext uri="{FF2B5EF4-FFF2-40B4-BE49-F238E27FC236}">
                <a16:creationId xmlns:a16="http://schemas.microsoft.com/office/drawing/2014/main" id="{F0FC011E-166D-498D-8BA3-D41113D02629}"/>
              </a:ext>
            </a:extLst>
          </p:cNvPr>
          <p:cNvSpPr txBox="1"/>
          <p:nvPr/>
        </p:nvSpPr>
        <p:spPr>
          <a:xfrm>
            <a:off x="6659475" y="4319273"/>
            <a:ext cx="48530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w Cen MT" panose="020B0602020104020603" pitchFamily="34" charset="0"/>
                <a:ea typeface="+mn-ea"/>
                <a:cs typeface="+mn-cs"/>
              </a:rPr>
              <a:t>GCworkplace</a:t>
            </a:r>
            <a:r>
              <a:rPr kumimoji="0" lang="en-US" sz="1400" b="1" i="0" u="none" strike="noStrike" kern="1200" cap="none" spc="0" normalizeH="0" baseline="0" noProof="0" dirty="0">
                <a:ln>
                  <a:noFill/>
                </a:ln>
                <a:solidFill>
                  <a:srgbClr val="000000"/>
                </a:solidFill>
                <a:effectLst/>
                <a:uLnTx/>
                <a:uFillTx/>
                <a:latin typeface="Tw Cen MT" panose="020B0602020104020603" pitchFamily="34" charset="0"/>
                <a:ea typeface="+mn-ea"/>
                <a:cs typeface="+mn-cs"/>
              </a:rPr>
              <a:t> (1200m2)</a:t>
            </a:r>
          </a:p>
        </p:txBody>
      </p:sp>
      <p:sp>
        <p:nvSpPr>
          <p:cNvPr id="55" name="Left Brace 54">
            <a:extLst>
              <a:ext uri="{FF2B5EF4-FFF2-40B4-BE49-F238E27FC236}">
                <a16:creationId xmlns:a16="http://schemas.microsoft.com/office/drawing/2014/main" id="{BC49B8C0-D6AA-4C3B-BC20-8F4B108932DB}"/>
              </a:ext>
            </a:extLst>
          </p:cNvPr>
          <p:cNvSpPr/>
          <p:nvPr/>
        </p:nvSpPr>
        <p:spPr>
          <a:xfrm flipH="1">
            <a:off x="6164489" y="3118252"/>
            <a:ext cx="425849" cy="2863709"/>
          </a:xfrm>
          <a:prstGeom prst="leftBrace">
            <a:avLst>
              <a:gd name="adj1" fmla="val 59517"/>
              <a:gd name="adj2" fmla="val 50278"/>
            </a:avLst>
          </a:prstGeom>
          <a:ln w="1905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7" name="TextBox 56">
            <a:extLst>
              <a:ext uri="{FF2B5EF4-FFF2-40B4-BE49-F238E27FC236}">
                <a16:creationId xmlns:a16="http://schemas.microsoft.com/office/drawing/2014/main" id="{AEB440B2-5813-4544-8D71-0FEFEB0264F4}"/>
              </a:ext>
            </a:extLst>
          </p:cNvPr>
          <p:cNvSpPr txBox="1"/>
          <p:nvPr/>
        </p:nvSpPr>
        <p:spPr>
          <a:xfrm>
            <a:off x="6662034" y="4664076"/>
            <a:ext cx="4509549" cy="13849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Tw Cen MT"/>
                <a:ea typeface="+mn-ea"/>
                <a:cs typeface="Tw Cen MT"/>
              </a:rPr>
              <a:t>100 FTEs ACCOMMODATED </a:t>
            </a:r>
            <a:r>
              <a:rPr kumimoji="0" lang="en-US" sz="1400" b="0" i="1" u="none" strike="noStrike" kern="0" cap="none" spc="0" normalizeH="0" baseline="0" noProof="0" dirty="0">
                <a:ln>
                  <a:noFill/>
                </a:ln>
                <a:solidFill>
                  <a:prstClr val="black"/>
                </a:solidFill>
                <a:effectLst/>
                <a:uLnTx/>
                <a:uFillTx/>
                <a:latin typeface="Tw Cen MT"/>
                <a:ea typeface="+mn-ea"/>
                <a:cs typeface="Tw Cen MT"/>
              </a:rPr>
              <a:t>(no </a:t>
            </a:r>
            <a:r>
              <a:rPr kumimoji="0" lang="en-US" sz="1400" b="0" i="1" u="none" strike="noStrike" kern="0" cap="none" spc="0" normalizeH="0" baseline="0" noProof="0" dirty="0">
                <a:ln>
                  <a:noFill/>
                </a:ln>
                <a:solidFill>
                  <a:srgbClr val="18853F"/>
                </a:solidFill>
                <a:effectLst/>
                <a:uLnTx/>
                <a:uFillTx/>
                <a:latin typeface="Tw Cen MT"/>
                <a:ea typeface="+mn-ea"/>
                <a:cs typeface="Tw Cen MT"/>
              </a:rPr>
              <a:t>remote work</a:t>
            </a:r>
            <a:r>
              <a:rPr kumimoji="0" lang="en-US" sz="1400" b="0" i="1" u="none" strike="noStrike" kern="0" cap="none" spc="0" normalizeH="0" baseline="0" noProof="0" dirty="0">
                <a:ln>
                  <a:noFill/>
                </a:ln>
                <a:solidFill>
                  <a:prstClr val="black"/>
                </a:solidFill>
                <a:effectLst/>
                <a:uLnTx/>
                <a:uFillTx/>
                <a:latin typeface="Tw Cen MT"/>
                <a:ea typeface="+mn-ea"/>
                <a:cs typeface="Tw Cen MT"/>
              </a:rPr>
              <a:t> factor)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0" dirty="0">
                <a:ln>
                  <a:noFill/>
                </a:ln>
                <a:solidFill>
                  <a:srgbClr val="1C8742"/>
                </a:solidFill>
                <a:effectLst/>
                <a:uLnTx/>
                <a:uFillTx/>
                <a:latin typeface="Tw Cen MT"/>
                <a:ea typeface="+mn-ea"/>
                <a:cs typeface="Tw Cen MT"/>
              </a:rPr>
              <a:t>or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Tw Cen MT"/>
                <a:ea typeface="+mn-ea"/>
                <a:cs typeface="Tw Cen MT"/>
              </a:rPr>
              <a:t>120 FTEs ACCOMMODATED </a:t>
            </a:r>
            <a:r>
              <a:rPr kumimoji="0" lang="en-US" sz="1400" b="0" i="1" u="none" strike="noStrike" kern="0" cap="none" spc="0" normalizeH="0" baseline="0" noProof="0" dirty="0">
                <a:ln>
                  <a:noFill/>
                </a:ln>
                <a:solidFill>
                  <a:prstClr val="black"/>
                </a:solidFill>
                <a:effectLst/>
                <a:uLnTx/>
                <a:uFillTx/>
                <a:latin typeface="Tw Cen MT"/>
                <a:ea typeface="+mn-ea"/>
                <a:cs typeface="Tw Cen MT"/>
              </a:rPr>
              <a:t>with </a:t>
            </a:r>
            <a:r>
              <a:rPr kumimoji="0" lang="en-US" sz="1400" b="0" i="1" u="none" strike="noStrike" kern="0" cap="none" spc="0" normalizeH="0" baseline="0" noProof="0" dirty="0">
                <a:ln>
                  <a:noFill/>
                </a:ln>
                <a:solidFill>
                  <a:srgbClr val="000000"/>
                </a:solidFill>
                <a:effectLst/>
                <a:uLnTx/>
                <a:uFillTx/>
                <a:latin typeface="Tw Cen MT"/>
                <a:ea typeface="+mn-ea"/>
                <a:cs typeface="Tw Cen MT"/>
              </a:rPr>
              <a:t>LOW</a:t>
            </a:r>
            <a:r>
              <a:rPr kumimoji="0" lang="en-US" sz="1400" b="0" i="1" u="none" strike="noStrike" kern="0" cap="none" spc="0" normalizeH="0" baseline="0" noProof="0" dirty="0">
                <a:ln>
                  <a:noFill/>
                </a:ln>
                <a:solidFill>
                  <a:srgbClr val="18853F"/>
                </a:solidFill>
                <a:effectLst/>
                <a:uLnTx/>
                <a:uFillTx/>
                <a:latin typeface="Tw Cen MT"/>
                <a:ea typeface="+mn-ea"/>
                <a:cs typeface="Tw Cen MT"/>
              </a:rPr>
              <a:t> remote work</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Tw Cen MT"/>
                <a:ea typeface="+mn-ea"/>
                <a:cs typeface="Tw Cen MT"/>
              </a:rPr>
              <a:t>150 FTEs ACCOMMODATED </a:t>
            </a:r>
            <a:r>
              <a:rPr kumimoji="0" lang="en-US" sz="1400" b="0" i="1" u="none" strike="noStrike" kern="0" cap="none" spc="0" normalizeH="0" baseline="0" noProof="0" dirty="0">
                <a:ln>
                  <a:noFill/>
                </a:ln>
                <a:solidFill>
                  <a:srgbClr val="000000"/>
                </a:solidFill>
                <a:effectLst/>
                <a:uLnTx/>
                <a:uFillTx/>
                <a:latin typeface="Tw Cen MT"/>
                <a:ea typeface="+mn-ea"/>
                <a:cs typeface="Tw Cen MT"/>
              </a:rPr>
              <a:t>with MED. </a:t>
            </a:r>
            <a:r>
              <a:rPr kumimoji="0" lang="en-US" sz="1400" b="0" i="1" u="none" strike="noStrike" kern="0" cap="none" spc="0" normalizeH="0" baseline="0" noProof="0" dirty="0">
                <a:ln>
                  <a:noFill/>
                </a:ln>
                <a:solidFill>
                  <a:srgbClr val="18853F"/>
                </a:solidFill>
                <a:effectLst/>
                <a:uLnTx/>
                <a:uFillTx/>
                <a:latin typeface="Tw Cen MT"/>
                <a:ea typeface="+mn-ea"/>
                <a:cs typeface="Tw Cen MT"/>
              </a:rPr>
              <a:t>remote work</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Tw Cen MT"/>
                <a:ea typeface="+mn-ea"/>
                <a:cs typeface="Tw Cen MT"/>
              </a:rPr>
              <a:t>180 FTEs </a:t>
            </a:r>
            <a:r>
              <a:rPr kumimoji="0" lang="en-US" sz="1400" b="0" i="0" u="none" strike="noStrike" kern="0" cap="none" spc="0" normalizeH="0" baseline="0" noProof="0" dirty="0">
                <a:ln>
                  <a:noFill/>
                </a:ln>
                <a:solidFill>
                  <a:srgbClr val="000000"/>
                </a:solidFill>
                <a:effectLst/>
                <a:uLnTx/>
                <a:uFillTx/>
                <a:latin typeface="Tw Cen MT"/>
                <a:ea typeface="+mn-ea"/>
                <a:cs typeface="Tw Cen MT"/>
              </a:rPr>
              <a:t>ACCOMMODATED </a:t>
            </a:r>
            <a:r>
              <a:rPr kumimoji="0" lang="en-US" sz="1400" b="0" i="1" u="none" strike="noStrike" kern="0" cap="none" spc="0" normalizeH="0" baseline="0" noProof="0" dirty="0">
                <a:ln>
                  <a:noFill/>
                </a:ln>
                <a:solidFill>
                  <a:srgbClr val="000000"/>
                </a:solidFill>
                <a:effectLst/>
                <a:uLnTx/>
                <a:uFillTx/>
                <a:latin typeface="Tw Cen MT"/>
                <a:ea typeface="+mn-ea"/>
                <a:cs typeface="Tw Cen MT"/>
              </a:rPr>
              <a:t>with HIGH </a:t>
            </a:r>
            <a:r>
              <a:rPr kumimoji="0" lang="en-US" sz="1400" b="0" i="1" u="none" strike="noStrike" kern="0" cap="none" spc="0" normalizeH="0" baseline="0" noProof="0" dirty="0">
                <a:ln>
                  <a:noFill/>
                </a:ln>
                <a:solidFill>
                  <a:srgbClr val="18853F"/>
                </a:solidFill>
                <a:effectLst/>
                <a:uLnTx/>
                <a:uFillTx/>
                <a:latin typeface="Tw Cen MT"/>
                <a:ea typeface="+mn-ea"/>
                <a:cs typeface="Tw Cen MT"/>
              </a:rPr>
              <a:t>remote work</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black"/>
              </a:solidFill>
              <a:effectLst/>
              <a:uLnTx/>
              <a:uFillTx/>
              <a:latin typeface="Tw Cen MT"/>
              <a:ea typeface="+mn-ea"/>
              <a:cs typeface="Tw Cen MT"/>
            </a:endParaRPr>
          </a:p>
        </p:txBody>
      </p:sp>
      <p:sp>
        <p:nvSpPr>
          <p:cNvPr id="58" name="TextBox 57">
            <a:extLst>
              <a:ext uri="{FF2B5EF4-FFF2-40B4-BE49-F238E27FC236}">
                <a16:creationId xmlns:a16="http://schemas.microsoft.com/office/drawing/2014/main" id="{593244C5-2708-4375-A6E4-DCB8EB16A1D5}"/>
              </a:ext>
            </a:extLst>
          </p:cNvPr>
          <p:cNvSpPr txBox="1"/>
          <p:nvPr/>
        </p:nvSpPr>
        <p:spPr>
          <a:xfrm>
            <a:off x="6659474" y="1864184"/>
            <a:ext cx="4941975" cy="89255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lumMod val="65000"/>
                    <a:lumOff val="35000"/>
                  </a:srgbClr>
                </a:solidFill>
                <a:effectLst/>
                <a:uLnTx/>
                <a:uFillTx/>
                <a:latin typeface="Tw Cen MT"/>
                <a:ea typeface="+mn-ea"/>
                <a:cs typeface="Tw Cen MT"/>
              </a:rPr>
              <a:t>Traditional Workplace</a:t>
            </a:r>
            <a:r>
              <a:rPr kumimoji="0" lang="en-US" sz="2400" b="0" i="0" u="none" strike="noStrike" kern="0" cap="none" spc="0" normalizeH="0" baseline="0" noProof="0" dirty="0">
                <a:ln>
                  <a:noFill/>
                </a:ln>
                <a:solidFill>
                  <a:srgbClr val="000000">
                    <a:lumMod val="65000"/>
                    <a:lumOff val="35000"/>
                  </a:srgbClr>
                </a:solidFill>
                <a:effectLst/>
                <a:uLnTx/>
                <a:uFillTx/>
                <a:latin typeface="Tw Cen MT"/>
                <a:ea typeface="+mn-ea"/>
                <a:cs typeface="Tw Cen MT"/>
              </a:rPr>
              <a:t> </a:t>
            </a:r>
            <a:r>
              <a:rPr kumimoji="0" lang="en-US" sz="1400" b="1" i="0" u="none" strike="noStrike" kern="0" cap="none" spc="0" normalizeH="0" baseline="0" noProof="0" dirty="0">
                <a:ln>
                  <a:noFill/>
                </a:ln>
                <a:solidFill>
                  <a:srgbClr val="000000">
                    <a:lumMod val="65000"/>
                    <a:lumOff val="35000"/>
                  </a:srgbClr>
                </a:solidFill>
                <a:effectLst/>
                <a:uLnTx/>
                <a:uFillTx/>
                <a:latin typeface="Tw Cen MT"/>
                <a:ea typeface="+mn-ea"/>
                <a:cs typeface="Tw Cen MT"/>
              </a:rPr>
              <a:t>(1200m2):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lumMod val="65000"/>
                    <a:lumOff val="35000"/>
                  </a:srgbClr>
                </a:solidFill>
                <a:effectLst/>
                <a:uLnTx/>
                <a:uFillTx/>
                <a:latin typeface="Tw Cen MT"/>
                <a:ea typeface="+mn-ea"/>
                <a:cs typeface="Tw Cen MT"/>
              </a:rPr>
              <a:t>85 FTEs ACCOMMODATED (85 WORKSTATIONS/OFFICES)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srgbClr val="FFFFFF">
                    <a:lumMod val="50000"/>
                  </a:srgbClr>
                </a:solidFill>
                <a:effectLst/>
                <a:uLnTx/>
                <a:uFillTx/>
                <a:latin typeface="Tw Cen MT"/>
                <a:ea typeface="+mn-ea"/>
                <a:cs typeface="Tw Cen MT"/>
              </a:rPr>
              <a:t>- </a:t>
            </a:r>
            <a:r>
              <a:rPr kumimoji="0" lang="en-US" sz="1400" b="0" i="1" u="none" strike="noStrike" kern="0" cap="none" spc="0" normalizeH="0" baseline="0" noProof="0" dirty="0">
                <a:ln>
                  <a:noFill/>
                </a:ln>
                <a:solidFill>
                  <a:srgbClr val="3E604A"/>
                </a:solidFill>
                <a:effectLst/>
                <a:uLnTx/>
                <a:uFillTx/>
                <a:latin typeface="Tw Cen MT"/>
                <a:ea typeface="+mn-ea"/>
                <a:cs typeface="Tw Cen MT"/>
              </a:rPr>
              <a:t>remote work</a:t>
            </a:r>
            <a:r>
              <a:rPr kumimoji="0" lang="en-US" sz="1400" b="0" i="1" u="none" strike="noStrike" kern="0" cap="none" spc="0" normalizeH="0" baseline="0" noProof="0" dirty="0">
                <a:ln>
                  <a:noFill/>
                </a:ln>
                <a:solidFill>
                  <a:srgbClr val="FFFFFF">
                    <a:lumMod val="50000"/>
                  </a:srgbClr>
                </a:solidFill>
                <a:effectLst/>
                <a:uLnTx/>
                <a:uFillTx/>
                <a:latin typeface="Tw Cen MT"/>
                <a:ea typeface="+mn-ea"/>
                <a:cs typeface="Tw Cen MT"/>
              </a:rPr>
              <a:t> further increases workplace vacancy rates -</a:t>
            </a:r>
          </a:p>
        </p:txBody>
      </p:sp>
      <p:cxnSp>
        <p:nvCxnSpPr>
          <p:cNvPr id="59" name="Straight Arrow Connector 58">
            <a:extLst>
              <a:ext uri="{FF2B5EF4-FFF2-40B4-BE49-F238E27FC236}">
                <a16:creationId xmlns:a16="http://schemas.microsoft.com/office/drawing/2014/main" id="{EAB664D4-B6A9-4BC6-99F4-E1CC35C5CE09}"/>
              </a:ext>
            </a:extLst>
          </p:cNvPr>
          <p:cNvCxnSpPr>
            <a:cxnSpLocks/>
          </p:cNvCxnSpPr>
          <p:nvPr/>
        </p:nvCxnSpPr>
        <p:spPr>
          <a:xfrm>
            <a:off x="5343277" y="2095862"/>
            <a:ext cx="1316198" cy="12101"/>
          </a:xfrm>
          <a:prstGeom prst="straightConnector1">
            <a:avLst/>
          </a:prstGeom>
          <a:ln w="19050">
            <a:solidFill>
              <a:srgbClr val="3E604A"/>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6183CE8C-8B9F-46F1-928C-67637553A576}"/>
              </a:ext>
            </a:extLst>
          </p:cNvPr>
          <p:cNvSpPr txBox="1"/>
          <p:nvPr/>
        </p:nvSpPr>
        <p:spPr>
          <a:xfrm rot="21189770">
            <a:off x="6496706" y="1438033"/>
            <a:ext cx="191413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3200" b="0" i="0" u="none" strike="noStrike" kern="1200" cap="none" spc="0" normalizeH="0" baseline="0" noProof="0" dirty="0">
                <a:ln>
                  <a:noFill/>
                </a:ln>
                <a:solidFill>
                  <a:srgbClr val="18853F">
                    <a:lumMod val="75000"/>
                  </a:srgbClr>
                </a:solidFill>
                <a:effectLst/>
                <a:uLnTx/>
                <a:uFillTx/>
                <a:latin typeface="Freestyle Script" panose="030804020302050B0404" pitchFamily="66" charset="0"/>
                <a:ea typeface="+mn-ea"/>
                <a:cs typeface="+mn-cs"/>
              </a:rPr>
              <a:t>Assigned seating</a:t>
            </a:r>
            <a:endParaRPr kumimoji="0" lang="en-CA" sz="3200" b="0" i="0" u="none" strike="noStrike" kern="1200" cap="none" spc="0" normalizeH="0" baseline="0" noProof="0" dirty="0">
              <a:ln>
                <a:noFill/>
              </a:ln>
              <a:solidFill>
                <a:srgbClr val="18853F">
                  <a:lumMod val="75000"/>
                </a:srgbClr>
              </a:solidFill>
              <a:effectLst/>
              <a:uLnTx/>
              <a:uFillTx/>
              <a:latin typeface="Freestyle Script" panose="030804020302050B0404" pitchFamily="66" charset="0"/>
              <a:ea typeface="+mn-ea"/>
              <a:cs typeface="+mn-cs"/>
            </a:endParaRPr>
          </a:p>
        </p:txBody>
      </p:sp>
      <p:sp>
        <p:nvSpPr>
          <p:cNvPr id="62" name="TextBox 61">
            <a:extLst>
              <a:ext uri="{FF2B5EF4-FFF2-40B4-BE49-F238E27FC236}">
                <a16:creationId xmlns:a16="http://schemas.microsoft.com/office/drawing/2014/main" id="{1CD5BAAD-F56C-451A-9323-6A99295495B8}"/>
              </a:ext>
            </a:extLst>
          </p:cNvPr>
          <p:cNvSpPr txBox="1"/>
          <p:nvPr/>
        </p:nvSpPr>
        <p:spPr>
          <a:xfrm rot="21189770">
            <a:off x="6432213" y="3897818"/>
            <a:ext cx="228660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3200" b="0" i="0" u="none" strike="noStrike" kern="1200" cap="none" spc="0" normalizeH="0" baseline="0" noProof="0" dirty="0">
                <a:ln>
                  <a:noFill/>
                </a:ln>
                <a:solidFill>
                  <a:srgbClr val="18853F"/>
                </a:solidFill>
                <a:effectLst/>
                <a:uLnTx/>
                <a:uFillTx/>
                <a:latin typeface="Freestyle Script" panose="030804020302050B0404" pitchFamily="66" charset="0"/>
                <a:ea typeface="+mn-ea"/>
                <a:cs typeface="+mn-cs"/>
              </a:rPr>
              <a:t>Shared seating</a:t>
            </a:r>
            <a:endParaRPr kumimoji="0" lang="en-CA" sz="3200" b="0" i="0" u="none" strike="noStrike" kern="1200" cap="none" spc="0" normalizeH="0" baseline="0" noProof="0" dirty="0">
              <a:ln>
                <a:noFill/>
              </a:ln>
              <a:solidFill>
                <a:srgbClr val="18853F"/>
              </a:solidFill>
              <a:effectLst/>
              <a:uLnTx/>
              <a:uFillTx/>
              <a:latin typeface="Freestyle Script" panose="030804020302050B0404" pitchFamily="66" charset="0"/>
              <a:ea typeface="+mn-ea"/>
              <a:cs typeface="+mn-cs"/>
            </a:endParaRPr>
          </a:p>
        </p:txBody>
      </p:sp>
      <p:sp>
        <p:nvSpPr>
          <p:cNvPr id="60" name="Title 4">
            <a:extLst>
              <a:ext uri="{FF2B5EF4-FFF2-40B4-BE49-F238E27FC236}">
                <a16:creationId xmlns:a16="http://schemas.microsoft.com/office/drawing/2014/main" id="{EA0FB505-C876-414B-84B8-6DA0A623A896}"/>
              </a:ext>
            </a:extLst>
          </p:cNvPr>
          <p:cNvSpPr>
            <a:spLocks noGrp="1"/>
          </p:cNvSpPr>
          <p:nvPr>
            <p:ph type="title"/>
          </p:nvPr>
        </p:nvSpPr>
        <p:spPr>
          <a:xfrm>
            <a:off x="508759" y="371192"/>
            <a:ext cx="11006345" cy="835027"/>
          </a:xfrm>
        </p:spPr>
        <p:txBody>
          <a:bodyPr/>
          <a:lstStyle/>
          <a:p>
            <a:r>
              <a:rPr lang="fr-CA" b="0" dirty="0"/>
              <a:t>Impacts of </a:t>
            </a:r>
            <a:r>
              <a:rPr lang="fr-CA" b="0" dirty="0" err="1"/>
              <a:t>Mobility</a:t>
            </a:r>
            <a:endParaRPr lang="en-CA" b="0" dirty="0">
              <a:solidFill>
                <a:schemeClr val="accent3"/>
              </a:solidFill>
            </a:endParaRPr>
          </a:p>
        </p:txBody>
      </p:sp>
    </p:spTree>
    <p:extLst>
      <p:ext uri="{BB962C8B-B14F-4D97-AF65-F5344CB8AC3E}">
        <p14:creationId xmlns:p14="http://schemas.microsoft.com/office/powerpoint/2010/main" val="25416170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91BE2-F7E1-4F0E-8AFF-C0AC4D6B9E61}"/>
              </a:ext>
            </a:extLst>
          </p:cNvPr>
          <p:cNvSpPr>
            <a:spLocks noGrp="1"/>
          </p:cNvSpPr>
          <p:nvPr>
            <p:ph type="title"/>
          </p:nvPr>
        </p:nvSpPr>
        <p:spPr/>
        <p:txBody>
          <a:bodyPr/>
          <a:lstStyle/>
          <a:p>
            <a:r>
              <a:rPr lang="en-US" b="0" dirty="0"/>
              <a:t>The Workplace in Relation to Hybrid Working</a:t>
            </a:r>
            <a:endParaRPr lang="en-CA" b="0" dirty="0"/>
          </a:p>
        </p:txBody>
      </p:sp>
      <p:sp>
        <p:nvSpPr>
          <p:cNvPr id="4" name="TextBox 3">
            <a:extLst>
              <a:ext uri="{FF2B5EF4-FFF2-40B4-BE49-F238E27FC236}">
                <a16:creationId xmlns:a16="http://schemas.microsoft.com/office/drawing/2014/main" id="{52BFF4FB-14A2-4D23-80D3-2F4C9F7B6AF0}"/>
              </a:ext>
            </a:extLst>
          </p:cNvPr>
          <p:cNvSpPr txBox="1"/>
          <p:nvPr/>
        </p:nvSpPr>
        <p:spPr>
          <a:xfrm>
            <a:off x="8959294" y="2752941"/>
            <a:ext cx="3088415" cy="621709"/>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CA" sz="2000" b="1" i="0" u="none" strike="noStrike" kern="1200" cap="none" spc="0" normalizeH="0" baseline="0" noProof="0" dirty="0">
                <a:ln>
                  <a:noFill/>
                </a:ln>
                <a:solidFill>
                  <a:srgbClr val="4CB6A0">
                    <a:lumMod val="75000"/>
                  </a:srgbClr>
                </a:solidFill>
                <a:effectLst/>
                <a:uLnTx/>
                <a:uFillTx/>
                <a:latin typeface="Calibri"/>
                <a:ea typeface="+mn-ea"/>
                <a:cs typeface="+mn-cs"/>
              </a:rPr>
              <a:t>WORKPOINT</a:t>
            </a:r>
            <a:endParaRPr kumimoji="0" lang="en-CA" sz="2000" b="1"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90" name="Group 89">
            <a:extLst>
              <a:ext uri="{FF2B5EF4-FFF2-40B4-BE49-F238E27FC236}">
                <a16:creationId xmlns:a16="http://schemas.microsoft.com/office/drawing/2014/main" id="{A166304B-43D2-42F6-9EC4-6C5D8030E55C}"/>
              </a:ext>
            </a:extLst>
          </p:cNvPr>
          <p:cNvGrpSpPr/>
          <p:nvPr/>
        </p:nvGrpSpPr>
        <p:grpSpPr>
          <a:xfrm>
            <a:off x="934390" y="1609114"/>
            <a:ext cx="7207352" cy="4489655"/>
            <a:chOff x="201064" y="1376874"/>
            <a:chExt cx="7207352" cy="4489655"/>
          </a:xfrm>
        </p:grpSpPr>
        <p:pic>
          <p:nvPicPr>
            <p:cNvPr id="91" name="Picture 90">
              <a:extLst>
                <a:ext uri="{FF2B5EF4-FFF2-40B4-BE49-F238E27FC236}">
                  <a16:creationId xmlns:a16="http://schemas.microsoft.com/office/drawing/2014/main" id="{8F5D5DAE-B8F4-47EB-A67C-DBF77CC349CC}"/>
                </a:ext>
              </a:extLst>
            </p:cNvPr>
            <p:cNvPicPr>
              <a:picLocks noChangeAspect="1"/>
            </p:cNvPicPr>
            <p:nvPr/>
          </p:nvPicPr>
          <p:blipFill rotWithShape="1">
            <a:blip r:embed="rId2" cstate="print">
              <a:clrChange>
                <a:clrFrom>
                  <a:srgbClr val="E2E1DF"/>
                </a:clrFrom>
                <a:clrTo>
                  <a:srgbClr val="E2E1DF">
                    <a:alpha val="0"/>
                  </a:srgbClr>
                </a:clrTo>
              </a:clrChange>
              <a:biLevel thresh="50000"/>
              <a:extLst>
                <a:ext uri="{28A0092B-C50C-407E-A947-70E740481C1C}">
                  <a14:useLocalDpi xmlns:a14="http://schemas.microsoft.com/office/drawing/2010/main" val="0"/>
                </a:ext>
              </a:extLst>
            </a:blip>
            <a:srcRect r="20352"/>
            <a:stretch/>
          </p:blipFill>
          <p:spPr>
            <a:xfrm>
              <a:off x="1607120" y="2116376"/>
              <a:ext cx="5143537" cy="3750153"/>
            </a:xfrm>
            <a:prstGeom prst="rect">
              <a:avLst/>
            </a:prstGeom>
          </p:spPr>
        </p:pic>
        <p:sp>
          <p:nvSpPr>
            <p:cNvPr id="92" name="Oval 91">
              <a:extLst>
                <a:ext uri="{FF2B5EF4-FFF2-40B4-BE49-F238E27FC236}">
                  <a16:creationId xmlns:a16="http://schemas.microsoft.com/office/drawing/2014/main" id="{61FC6B3F-2990-415B-AE20-AB6F351F80FD}"/>
                </a:ext>
              </a:extLst>
            </p:cNvPr>
            <p:cNvSpPr/>
            <p:nvPr/>
          </p:nvSpPr>
          <p:spPr>
            <a:xfrm>
              <a:off x="2679590" y="2711395"/>
              <a:ext cx="4476584" cy="24105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93" name="Oval 92">
              <a:extLst>
                <a:ext uri="{FF2B5EF4-FFF2-40B4-BE49-F238E27FC236}">
                  <a16:creationId xmlns:a16="http://schemas.microsoft.com/office/drawing/2014/main" id="{7389ED68-607D-4ED8-899E-B6D1B1FF8A90}"/>
                </a:ext>
              </a:extLst>
            </p:cNvPr>
            <p:cNvSpPr/>
            <p:nvPr/>
          </p:nvSpPr>
          <p:spPr>
            <a:xfrm>
              <a:off x="4203958" y="1775021"/>
              <a:ext cx="2749457" cy="24105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pic>
          <p:nvPicPr>
            <p:cNvPr id="94" name="Picture 93">
              <a:extLst>
                <a:ext uri="{FF2B5EF4-FFF2-40B4-BE49-F238E27FC236}">
                  <a16:creationId xmlns:a16="http://schemas.microsoft.com/office/drawing/2014/main" id="{1384C791-7BDC-440A-80B1-5D8A485751B8}"/>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71619" b="81697"/>
            <a:stretch/>
          </p:blipFill>
          <p:spPr>
            <a:xfrm>
              <a:off x="647998" y="3092245"/>
              <a:ext cx="1269408" cy="605720"/>
            </a:xfrm>
            <a:prstGeom prst="rect">
              <a:avLst/>
            </a:prstGeom>
          </p:spPr>
        </p:pic>
        <p:pic>
          <p:nvPicPr>
            <p:cNvPr id="95" name="Picture 94">
              <a:extLst>
                <a:ext uri="{FF2B5EF4-FFF2-40B4-BE49-F238E27FC236}">
                  <a16:creationId xmlns:a16="http://schemas.microsoft.com/office/drawing/2014/main" id="{895E0F4E-B84A-4FCC-970C-D36CE087CDBC}"/>
                </a:ext>
              </a:extLst>
            </p:cNvPr>
            <p:cNvPicPr>
              <a:picLocks noChangeAspect="1"/>
            </p:cNvPicPr>
            <p:nvPr/>
          </p:nvPicPr>
          <p:blipFill rotWithShape="1">
            <a:blip r:embed="rId2" cstate="print">
              <a:clrChange>
                <a:clrFrom>
                  <a:srgbClr val="E2E1DF"/>
                </a:clrFrom>
                <a:clrTo>
                  <a:srgbClr val="E2E1DF">
                    <a:alpha val="0"/>
                  </a:srgbClr>
                </a:clrTo>
              </a:clrChange>
              <a:biLevel thresh="50000"/>
              <a:extLst>
                <a:ext uri="{28A0092B-C50C-407E-A947-70E740481C1C}">
                  <a14:useLocalDpi xmlns:a14="http://schemas.microsoft.com/office/drawing/2010/main" val="0"/>
                </a:ext>
              </a:extLst>
            </a:blip>
            <a:srcRect t="49083" r="77134" b="19114"/>
            <a:stretch/>
          </p:blipFill>
          <p:spPr>
            <a:xfrm>
              <a:off x="508759" y="4673833"/>
              <a:ext cx="1476661" cy="1192696"/>
            </a:xfrm>
            <a:prstGeom prst="ellipse">
              <a:avLst/>
            </a:prstGeom>
          </p:spPr>
        </p:pic>
        <p:pic>
          <p:nvPicPr>
            <p:cNvPr id="96" name="Picture 95">
              <a:extLst>
                <a:ext uri="{FF2B5EF4-FFF2-40B4-BE49-F238E27FC236}">
                  <a16:creationId xmlns:a16="http://schemas.microsoft.com/office/drawing/2014/main" id="{F352B9F9-035E-4742-9B9B-74F0EC0EA592}"/>
                </a:ext>
              </a:extLst>
            </p:cNvPr>
            <p:cNvPicPr>
              <a:picLocks noChangeAspect="1"/>
            </p:cNvPicPr>
            <p:nvPr/>
          </p:nvPicPr>
          <p:blipFill rotWithShape="1">
            <a:blip r:embed="rId2" cstate="print">
              <a:clrChange>
                <a:clrFrom>
                  <a:srgbClr val="E2E1DF"/>
                </a:clrFrom>
                <a:clrTo>
                  <a:srgbClr val="E2E1DF">
                    <a:alpha val="0"/>
                  </a:srgbClr>
                </a:clrTo>
              </a:clrChange>
              <a:biLevel thresh="50000"/>
              <a:extLst>
                <a:ext uri="{28A0092B-C50C-407E-A947-70E740481C1C}">
                  <a14:useLocalDpi xmlns:a14="http://schemas.microsoft.com/office/drawing/2010/main" val="0"/>
                </a:ext>
              </a:extLst>
            </a:blip>
            <a:srcRect t="49083" r="77134" b="19114"/>
            <a:stretch/>
          </p:blipFill>
          <p:spPr>
            <a:xfrm>
              <a:off x="201064" y="3648237"/>
              <a:ext cx="1476661" cy="1192696"/>
            </a:xfrm>
            <a:prstGeom prst="ellipse">
              <a:avLst/>
            </a:prstGeom>
          </p:spPr>
        </p:pic>
        <p:pic>
          <p:nvPicPr>
            <p:cNvPr id="97" name="Picture 96">
              <a:extLst>
                <a:ext uri="{FF2B5EF4-FFF2-40B4-BE49-F238E27FC236}">
                  <a16:creationId xmlns:a16="http://schemas.microsoft.com/office/drawing/2014/main" id="{8ED4D1F0-7824-4C7E-BF22-AA66756F51D8}"/>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71619" b="81697"/>
            <a:stretch/>
          </p:blipFill>
          <p:spPr>
            <a:xfrm>
              <a:off x="337712" y="2604043"/>
              <a:ext cx="1269408" cy="605720"/>
            </a:xfrm>
            <a:prstGeom prst="rect">
              <a:avLst/>
            </a:prstGeom>
          </p:spPr>
        </p:pic>
        <p:pic>
          <p:nvPicPr>
            <p:cNvPr id="98" name="Picture 97">
              <a:extLst>
                <a:ext uri="{FF2B5EF4-FFF2-40B4-BE49-F238E27FC236}">
                  <a16:creationId xmlns:a16="http://schemas.microsoft.com/office/drawing/2014/main" id="{E562C4FF-94B8-4DB7-BB00-CE7C25A023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354" t="3179" r="7332" b="3664"/>
            <a:stretch/>
          </p:blipFill>
          <p:spPr>
            <a:xfrm>
              <a:off x="3254828" y="1376874"/>
              <a:ext cx="4153588" cy="3464059"/>
            </a:xfrm>
            <a:prstGeom prst="rect">
              <a:avLst/>
            </a:prstGeom>
          </p:spPr>
        </p:pic>
      </p:grpSp>
      <p:grpSp>
        <p:nvGrpSpPr>
          <p:cNvPr id="7" name="Group 6">
            <a:extLst>
              <a:ext uri="{FF2B5EF4-FFF2-40B4-BE49-F238E27FC236}">
                <a16:creationId xmlns:a16="http://schemas.microsoft.com/office/drawing/2014/main" id="{D995D712-95EF-4911-9353-BEAFF16113A1}"/>
              </a:ext>
            </a:extLst>
          </p:cNvPr>
          <p:cNvGrpSpPr/>
          <p:nvPr/>
        </p:nvGrpSpPr>
        <p:grpSpPr>
          <a:xfrm>
            <a:off x="4449189" y="1708725"/>
            <a:ext cx="3627243" cy="3304129"/>
            <a:chOff x="4449189" y="1708725"/>
            <a:chExt cx="3627243" cy="3304129"/>
          </a:xfrm>
        </p:grpSpPr>
        <p:sp>
          <p:nvSpPr>
            <p:cNvPr id="3" name="Rectangle 2">
              <a:extLst>
                <a:ext uri="{FF2B5EF4-FFF2-40B4-BE49-F238E27FC236}">
                  <a16:creationId xmlns:a16="http://schemas.microsoft.com/office/drawing/2014/main" id="{8CA1CF4A-94E0-4A64-92B1-008696855767}"/>
                </a:ext>
              </a:extLst>
            </p:cNvPr>
            <p:cNvSpPr/>
            <p:nvPr/>
          </p:nvSpPr>
          <p:spPr>
            <a:xfrm>
              <a:off x="5559768" y="4361709"/>
              <a:ext cx="548640" cy="544364"/>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99" name="Rectangle 98">
              <a:extLst>
                <a:ext uri="{FF2B5EF4-FFF2-40B4-BE49-F238E27FC236}">
                  <a16:creationId xmlns:a16="http://schemas.microsoft.com/office/drawing/2014/main" id="{05A0A7B5-4503-47A8-94AD-BBA6FE82DF32}"/>
                </a:ext>
              </a:extLst>
            </p:cNvPr>
            <p:cNvSpPr/>
            <p:nvPr/>
          </p:nvSpPr>
          <p:spPr>
            <a:xfrm>
              <a:off x="6247555" y="4361709"/>
              <a:ext cx="548640" cy="544364"/>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00" name="Rectangle 99">
              <a:extLst>
                <a:ext uri="{FF2B5EF4-FFF2-40B4-BE49-F238E27FC236}">
                  <a16:creationId xmlns:a16="http://schemas.microsoft.com/office/drawing/2014/main" id="{023040D3-6AE9-413E-8D80-958BC0D9B408}"/>
                </a:ext>
              </a:extLst>
            </p:cNvPr>
            <p:cNvSpPr/>
            <p:nvPr/>
          </p:nvSpPr>
          <p:spPr>
            <a:xfrm>
              <a:off x="4894102" y="4298432"/>
              <a:ext cx="470229" cy="714422"/>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01" name="Rectangle 100">
              <a:extLst>
                <a:ext uri="{FF2B5EF4-FFF2-40B4-BE49-F238E27FC236}">
                  <a16:creationId xmlns:a16="http://schemas.microsoft.com/office/drawing/2014/main" id="{8602DFC0-92D3-4AA8-AE61-A557AD004F69}"/>
                </a:ext>
              </a:extLst>
            </p:cNvPr>
            <p:cNvSpPr/>
            <p:nvPr/>
          </p:nvSpPr>
          <p:spPr>
            <a:xfrm>
              <a:off x="6935341" y="4361709"/>
              <a:ext cx="287451" cy="544364"/>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02" name="Rectangle 101">
              <a:extLst>
                <a:ext uri="{FF2B5EF4-FFF2-40B4-BE49-F238E27FC236}">
                  <a16:creationId xmlns:a16="http://schemas.microsoft.com/office/drawing/2014/main" id="{3664F7A0-6927-49B2-B1FF-FB9C65F57595}"/>
                </a:ext>
              </a:extLst>
            </p:cNvPr>
            <p:cNvSpPr/>
            <p:nvPr/>
          </p:nvSpPr>
          <p:spPr>
            <a:xfrm>
              <a:off x="4449189" y="4336826"/>
              <a:ext cx="285336" cy="544364"/>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03" name="Rectangle 102">
              <a:extLst>
                <a:ext uri="{FF2B5EF4-FFF2-40B4-BE49-F238E27FC236}">
                  <a16:creationId xmlns:a16="http://schemas.microsoft.com/office/drawing/2014/main" id="{81FBC88C-1558-45B5-8D27-EA82AD7D7DA5}"/>
                </a:ext>
              </a:extLst>
            </p:cNvPr>
            <p:cNvSpPr/>
            <p:nvPr/>
          </p:nvSpPr>
          <p:spPr>
            <a:xfrm>
              <a:off x="7105281" y="1708725"/>
              <a:ext cx="971151" cy="298536"/>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04" name="Rectangle 103">
              <a:extLst>
                <a:ext uri="{FF2B5EF4-FFF2-40B4-BE49-F238E27FC236}">
                  <a16:creationId xmlns:a16="http://schemas.microsoft.com/office/drawing/2014/main" id="{F3241D61-3C30-4083-8B2C-2B82BEC228AE}"/>
                </a:ext>
              </a:extLst>
            </p:cNvPr>
            <p:cNvSpPr/>
            <p:nvPr/>
          </p:nvSpPr>
          <p:spPr>
            <a:xfrm>
              <a:off x="7798030" y="4286171"/>
              <a:ext cx="274786" cy="298536"/>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05" name="Rectangle 104">
              <a:extLst>
                <a:ext uri="{FF2B5EF4-FFF2-40B4-BE49-F238E27FC236}">
                  <a16:creationId xmlns:a16="http://schemas.microsoft.com/office/drawing/2014/main" id="{5ED286D0-4E6F-4285-99B8-80F8070D8D88}"/>
                </a:ext>
              </a:extLst>
            </p:cNvPr>
            <p:cNvSpPr/>
            <p:nvPr/>
          </p:nvSpPr>
          <p:spPr>
            <a:xfrm>
              <a:off x="6482119" y="3705732"/>
              <a:ext cx="263138" cy="309677"/>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21" name="Group 20">
            <a:extLst>
              <a:ext uri="{FF2B5EF4-FFF2-40B4-BE49-F238E27FC236}">
                <a16:creationId xmlns:a16="http://schemas.microsoft.com/office/drawing/2014/main" id="{DFE158B6-0C44-45B5-916C-21D7C77E01A0}"/>
              </a:ext>
            </a:extLst>
          </p:cNvPr>
          <p:cNvGrpSpPr/>
          <p:nvPr/>
        </p:nvGrpSpPr>
        <p:grpSpPr>
          <a:xfrm>
            <a:off x="4075496" y="1661799"/>
            <a:ext cx="4003499" cy="3291745"/>
            <a:chOff x="4075496" y="1661799"/>
            <a:chExt cx="4003499" cy="3291745"/>
          </a:xfrm>
        </p:grpSpPr>
        <p:sp>
          <p:nvSpPr>
            <p:cNvPr id="123" name="Oval 122">
              <a:extLst>
                <a:ext uri="{FF2B5EF4-FFF2-40B4-BE49-F238E27FC236}">
                  <a16:creationId xmlns:a16="http://schemas.microsoft.com/office/drawing/2014/main" id="{18E4CA6E-C0D2-4D7C-B3FA-8B424AEE5E69}"/>
                </a:ext>
              </a:extLst>
            </p:cNvPr>
            <p:cNvSpPr/>
            <p:nvPr/>
          </p:nvSpPr>
          <p:spPr>
            <a:xfrm>
              <a:off x="5866190" y="1826988"/>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25" name="Oval 124">
              <a:extLst>
                <a:ext uri="{FF2B5EF4-FFF2-40B4-BE49-F238E27FC236}">
                  <a16:creationId xmlns:a16="http://schemas.microsoft.com/office/drawing/2014/main" id="{59DF4067-C3AA-4893-B70B-BBE72633D15F}"/>
                </a:ext>
              </a:extLst>
            </p:cNvPr>
            <p:cNvSpPr/>
            <p:nvPr/>
          </p:nvSpPr>
          <p:spPr>
            <a:xfrm>
              <a:off x="5849723" y="2028364"/>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57" name="Oval 156">
              <a:extLst>
                <a:ext uri="{FF2B5EF4-FFF2-40B4-BE49-F238E27FC236}">
                  <a16:creationId xmlns:a16="http://schemas.microsoft.com/office/drawing/2014/main" id="{4DBBE7CD-BC79-48D9-980B-F2E600907DB4}"/>
                </a:ext>
              </a:extLst>
            </p:cNvPr>
            <p:cNvSpPr/>
            <p:nvPr/>
          </p:nvSpPr>
          <p:spPr>
            <a:xfrm>
              <a:off x="4348512" y="4033303"/>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13" name="Oval 212">
              <a:extLst>
                <a:ext uri="{FF2B5EF4-FFF2-40B4-BE49-F238E27FC236}">
                  <a16:creationId xmlns:a16="http://schemas.microsoft.com/office/drawing/2014/main" id="{CF6DAE20-DBF5-4CA4-8DA5-7D3BFA096788}"/>
                </a:ext>
              </a:extLst>
            </p:cNvPr>
            <p:cNvSpPr/>
            <p:nvPr/>
          </p:nvSpPr>
          <p:spPr>
            <a:xfrm>
              <a:off x="5967677" y="2414224"/>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14" name="Oval 213">
              <a:extLst>
                <a:ext uri="{FF2B5EF4-FFF2-40B4-BE49-F238E27FC236}">
                  <a16:creationId xmlns:a16="http://schemas.microsoft.com/office/drawing/2014/main" id="{AD8D268D-4F67-456D-BB8E-A0F8617C2450}"/>
                </a:ext>
              </a:extLst>
            </p:cNvPr>
            <p:cNvSpPr/>
            <p:nvPr/>
          </p:nvSpPr>
          <p:spPr>
            <a:xfrm>
              <a:off x="5967677" y="2541358"/>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18" name="Oval 217">
              <a:extLst>
                <a:ext uri="{FF2B5EF4-FFF2-40B4-BE49-F238E27FC236}">
                  <a16:creationId xmlns:a16="http://schemas.microsoft.com/office/drawing/2014/main" id="{89CF4FD0-18B9-498E-A355-FB4CBEF00EA3}"/>
                </a:ext>
              </a:extLst>
            </p:cNvPr>
            <p:cNvSpPr/>
            <p:nvPr/>
          </p:nvSpPr>
          <p:spPr>
            <a:xfrm>
              <a:off x="6302109" y="2627531"/>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grpSp>
          <p:nvGrpSpPr>
            <p:cNvPr id="15" name="Group 14">
              <a:extLst>
                <a:ext uri="{FF2B5EF4-FFF2-40B4-BE49-F238E27FC236}">
                  <a16:creationId xmlns:a16="http://schemas.microsoft.com/office/drawing/2014/main" id="{F7CCDC4D-CD31-4272-8A51-B928F8AE53E0}"/>
                </a:ext>
              </a:extLst>
            </p:cNvPr>
            <p:cNvGrpSpPr/>
            <p:nvPr/>
          </p:nvGrpSpPr>
          <p:grpSpPr>
            <a:xfrm>
              <a:off x="4075496" y="1661799"/>
              <a:ext cx="4003499" cy="3291745"/>
              <a:chOff x="4075496" y="1661799"/>
              <a:chExt cx="4003499" cy="3291745"/>
            </a:xfrm>
          </p:grpSpPr>
          <p:grpSp>
            <p:nvGrpSpPr>
              <p:cNvPr id="14" name="Group 13">
                <a:extLst>
                  <a:ext uri="{FF2B5EF4-FFF2-40B4-BE49-F238E27FC236}">
                    <a16:creationId xmlns:a16="http://schemas.microsoft.com/office/drawing/2014/main" id="{6C3C27E0-5A3A-4883-A8F8-4B023AA422BD}"/>
                  </a:ext>
                </a:extLst>
              </p:cNvPr>
              <p:cNvGrpSpPr/>
              <p:nvPr/>
            </p:nvGrpSpPr>
            <p:grpSpPr>
              <a:xfrm>
                <a:off x="4244078" y="3930316"/>
                <a:ext cx="3803781" cy="1023228"/>
                <a:chOff x="4244078" y="3930316"/>
                <a:chExt cx="3803781" cy="1023228"/>
              </a:xfrm>
            </p:grpSpPr>
            <p:sp>
              <p:nvSpPr>
                <p:cNvPr id="160" name="Oval 159">
                  <a:extLst>
                    <a:ext uri="{FF2B5EF4-FFF2-40B4-BE49-F238E27FC236}">
                      <a16:creationId xmlns:a16="http://schemas.microsoft.com/office/drawing/2014/main" id="{98657FD3-3E05-456F-8A76-F7B75DF1854C}"/>
                    </a:ext>
                  </a:extLst>
                </p:cNvPr>
                <p:cNvSpPr/>
                <p:nvPr/>
              </p:nvSpPr>
              <p:spPr>
                <a:xfrm>
                  <a:off x="4268993" y="4452275"/>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61" name="Oval 160">
                  <a:extLst>
                    <a:ext uri="{FF2B5EF4-FFF2-40B4-BE49-F238E27FC236}">
                      <a16:creationId xmlns:a16="http://schemas.microsoft.com/office/drawing/2014/main" id="{090111D7-FBF9-4D62-BE3B-B1E2AFDEB404}"/>
                    </a:ext>
                  </a:extLst>
                </p:cNvPr>
                <p:cNvSpPr/>
                <p:nvPr/>
              </p:nvSpPr>
              <p:spPr>
                <a:xfrm>
                  <a:off x="4244078" y="4652286"/>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62" name="Oval 161">
                  <a:extLst>
                    <a:ext uri="{FF2B5EF4-FFF2-40B4-BE49-F238E27FC236}">
                      <a16:creationId xmlns:a16="http://schemas.microsoft.com/office/drawing/2014/main" id="{8C41B03E-495D-422E-9DB3-4283A6C58E4B}"/>
                    </a:ext>
                  </a:extLst>
                </p:cNvPr>
                <p:cNvSpPr/>
                <p:nvPr/>
              </p:nvSpPr>
              <p:spPr>
                <a:xfrm>
                  <a:off x="4491574" y="4681274"/>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63" name="Oval 162">
                  <a:extLst>
                    <a:ext uri="{FF2B5EF4-FFF2-40B4-BE49-F238E27FC236}">
                      <a16:creationId xmlns:a16="http://schemas.microsoft.com/office/drawing/2014/main" id="{E639FBBA-6629-4778-A9C3-4B005238F004}"/>
                    </a:ext>
                  </a:extLst>
                </p:cNvPr>
                <p:cNvSpPr/>
                <p:nvPr/>
              </p:nvSpPr>
              <p:spPr>
                <a:xfrm>
                  <a:off x="4881084" y="4381746"/>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64" name="Oval 163">
                  <a:extLst>
                    <a:ext uri="{FF2B5EF4-FFF2-40B4-BE49-F238E27FC236}">
                      <a16:creationId xmlns:a16="http://schemas.microsoft.com/office/drawing/2014/main" id="{391C8229-FE22-4C06-9B23-820703A3309C}"/>
                    </a:ext>
                  </a:extLst>
                </p:cNvPr>
                <p:cNvSpPr/>
                <p:nvPr/>
              </p:nvSpPr>
              <p:spPr>
                <a:xfrm>
                  <a:off x="4476168" y="4374658"/>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65" name="Oval 164">
                  <a:extLst>
                    <a:ext uri="{FF2B5EF4-FFF2-40B4-BE49-F238E27FC236}">
                      <a16:creationId xmlns:a16="http://schemas.microsoft.com/office/drawing/2014/main" id="{5F3B95E2-C82E-4847-AAF2-1E1327D3A6F9}"/>
                    </a:ext>
                  </a:extLst>
                </p:cNvPr>
                <p:cNvSpPr/>
                <p:nvPr/>
              </p:nvSpPr>
              <p:spPr>
                <a:xfrm>
                  <a:off x="4882480" y="4590160"/>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66" name="Oval 165">
                  <a:extLst>
                    <a:ext uri="{FF2B5EF4-FFF2-40B4-BE49-F238E27FC236}">
                      <a16:creationId xmlns:a16="http://schemas.microsoft.com/office/drawing/2014/main" id="{1D2F7F22-D1E4-4B17-BE5F-B61EBE71244E}"/>
                    </a:ext>
                  </a:extLst>
                </p:cNvPr>
                <p:cNvSpPr/>
                <p:nvPr/>
              </p:nvSpPr>
              <p:spPr>
                <a:xfrm>
                  <a:off x="4882480" y="4811667"/>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67" name="Oval 166">
                  <a:extLst>
                    <a:ext uri="{FF2B5EF4-FFF2-40B4-BE49-F238E27FC236}">
                      <a16:creationId xmlns:a16="http://schemas.microsoft.com/office/drawing/2014/main" id="{A3F8BE9C-9B60-4590-971E-3B10B75FDCF1}"/>
                    </a:ext>
                  </a:extLst>
                </p:cNvPr>
                <p:cNvSpPr/>
                <p:nvPr/>
              </p:nvSpPr>
              <p:spPr>
                <a:xfrm>
                  <a:off x="5201707" y="4369679"/>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68" name="Oval 167">
                  <a:extLst>
                    <a:ext uri="{FF2B5EF4-FFF2-40B4-BE49-F238E27FC236}">
                      <a16:creationId xmlns:a16="http://schemas.microsoft.com/office/drawing/2014/main" id="{D13F8662-C0A3-4A50-94C1-6D8876329E16}"/>
                    </a:ext>
                  </a:extLst>
                </p:cNvPr>
                <p:cNvSpPr/>
                <p:nvPr/>
              </p:nvSpPr>
              <p:spPr>
                <a:xfrm>
                  <a:off x="5199876" y="4581757"/>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69" name="Oval 168">
                  <a:extLst>
                    <a:ext uri="{FF2B5EF4-FFF2-40B4-BE49-F238E27FC236}">
                      <a16:creationId xmlns:a16="http://schemas.microsoft.com/office/drawing/2014/main" id="{C92E39C5-0C9C-4AB0-9F17-A9795A2E5082}"/>
                    </a:ext>
                  </a:extLst>
                </p:cNvPr>
                <p:cNvSpPr/>
                <p:nvPr/>
              </p:nvSpPr>
              <p:spPr>
                <a:xfrm>
                  <a:off x="5199876" y="4812487"/>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70" name="Oval 169">
                  <a:extLst>
                    <a:ext uri="{FF2B5EF4-FFF2-40B4-BE49-F238E27FC236}">
                      <a16:creationId xmlns:a16="http://schemas.microsoft.com/office/drawing/2014/main" id="{974625E4-80E5-4271-A37E-A88232E1861C}"/>
                    </a:ext>
                  </a:extLst>
                </p:cNvPr>
                <p:cNvSpPr/>
                <p:nvPr/>
              </p:nvSpPr>
              <p:spPr>
                <a:xfrm>
                  <a:off x="5590903" y="4446958"/>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71" name="Oval 170">
                  <a:extLst>
                    <a:ext uri="{FF2B5EF4-FFF2-40B4-BE49-F238E27FC236}">
                      <a16:creationId xmlns:a16="http://schemas.microsoft.com/office/drawing/2014/main" id="{717A2FB7-F5CC-4C4B-8E04-C8FBC4A5003D}"/>
                    </a:ext>
                  </a:extLst>
                </p:cNvPr>
                <p:cNvSpPr/>
                <p:nvPr/>
              </p:nvSpPr>
              <p:spPr>
                <a:xfrm>
                  <a:off x="5924414" y="4446957"/>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72" name="Oval 171">
                  <a:extLst>
                    <a:ext uri="{FF2B5EF4-FFF2-40B4-BE49-F238E27FC236}">
                      <a16:creationId xmlns:a16="http://schemas.microsoft.com/office/drawing/2014/main" id="{B46D39C6-F899-4BA1-9948-207C423D4BE2}"/>
                    </a:ext>
                  </a:extLst>
                </p:cNvPr>
                <p:cNvSpPr/>
                <p:nvPr/>
              </p:nvSpPr>
              <p:spPr>
                <a:xfrm>
                  <a:off x="6257925" y="4470787"/>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73" name="Oval 172">
                  <a:extLst>
                    <a:ext uri="{FF2B5EF4-FFF2-40B4-BE49-F238E27FC236}">
                      <a16:creationId xmlns:a16="http://schemas.microsoft.com/office/drawing/2014/main" id="{0CE057AC-8A09-4795-9992-74FA53875663}"/>
                    </a:ext>
                  </a:extLst>
                </p:cNvPr>
                <p:cNvSpPr/>
                <p:nvPr/>
              </p:nvSpPr>
              <p:spPr>
                <a:xfrm>
                  <a:off x="6616610" y="4462451"/>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74" name="Oval 173">
                  <a:extLst>
                    <a:ext uri="{FF2B5EF4-FFF2-40B4-BE49-F238E27FC236}">
                      <a16:creationId xmlns:a16="http://schemas.microsoft.com/office/drawing/2014/main" id="{9C452928-C28B-4920-8EA9-3DCB0129287C}"/>
                    </a:ext>
                  </a:extLst>
                </p:cNvPr>
                <p:cNvSpPr/>
                <p:nvPr/>
              </p:nvSpPr>
              <p:spPr>
                <a:xfrm>
                  <a:off x="6971084" y="4470786"/>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75" name="Oval 174">
                  <a:extLst>
                    <a:ext uri="{FF2B5EF4-FFF2-40B4-BE49-F238E27FC236}">
                      <a16:creationId xmlns:a16="http://schemas.microsoft.com/office/drawing/2014/main" id="{C8B9D539-646A-4B7A-ABE5-4D6E99563997}"/>
                    </a:ext>
                  </a:extLst>
                </p:cNvPr>
                <p:cNvSpPr/>
                <p:nvPr/>
              </p:nvSpPr>
              <p:spPr>
                <a:xfrm>
                  <a:off x="6981160" y="4741138"/>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76" name="Oval 175">
                  <a:extLst>
                    <a:ext uri="{FF2B5EF4-FFF2-40B4-BE49-F238E27FC236}">
                      <a16:creationId xmlns:a16="http://schemas.microsoft.com/office/drawing/2014/main" id="{DDCD1317-4E5B-4681-867F-37787A18956F}"/>
                    </a:ext>
                  </a:extLst>
                </p:cNvPr>
                <p:cNvSpPr/>
                <p:nvPr/>
              </p:nvSpPr>
              <p:spPr>
                <a:xfrm>
                  <a:off x="6632538" y="4724374"/>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77" name="Oval 176">
                  <a:extLst>
                    <a:ext uri="{FF2B5EF4-FFF2-40B4-BE49-F238E27FC236}">
                      <a16:creationId xmlns:a16="http://schemas.microsoft.com/office/drawing/2014/main" id="{6F91628D-153B-4050-A15B-443F6F3940F6}"/>
                    </a:ext>
                  </a:extLst>
                </p:cNvPr>
                <p:cNvSpPr/>
                <p:nvPr/>
              </p:nvSpPr>
              <p:spPr>
                <a:xfrm>
                  <a:off x="6265401" y="4741138"/>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78" name="Oval 177">
                  <a:extLst>
                    <a:ext uri="{FF2B5EF4-FFF2-40B4-BE49-F238E27FC236}">
                      <a16:creationId xmlns:a16="http://schemas.microsoft.com/office/drawing/2014/main" id="{C9063D33-8F68-4799-916E-090E8BD297EB}"/>
                    </a:ext>
                  </a:extLst>
                </p:cNvPr>
                <p:cNvSpPr/>
                <p:nvPr/>
              </p:nvSpPr>
              <p:spPr>
                <a:xfrm>
                  <a:off x="5924414" y="4718862"/>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79" name="Oval 178">
                  <a:extLst>
                    <a:ext uri="{FF2B5EF4-FFF2-40B4-BE49-F238E27FC236}">
                      <a16:creationId xmlns:a16="http://schemas.microsoft.com/office/drawing/2014/main" id="{F7B4B677-7B91-4623-BE38-D4D8B9D1A7D3}"/>
                    </a:ext>
                  </a:extLst>
                </p:cNvPr>
                <p:cNvSpPr/>
                <p:nvPr/>
              </p:nvSpPr>
              <p:spPr>
                <a:xfrm>
                  <a:off x="7346784" y="4765016"/>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80" name="Oval 179">
                  <a:extLst>
                    <a:ext uri="{FF2B5EF4-FFF2-40B4-BE49-F238E27FC236}">
                      <a16:creationId xmlns:a16="http://schemas.microsoft.com/office/drawing/2014/main" id="{184C4E9A-5000-4F16-9D03-39000A524710}"/>
                    </a:ext>
                  </a:extLst>
                </p:cNvPr>
                <p:cNvSpPr/>
                <p:nvPr/>
              </p:nvSpPr>
              <p:spPr>
                <a:xfrm>
                  <a:off x="7888822" y="4633891"/>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81" name="Oval 180">
                  <a:extLst>
                    <a:ext uri="{FF2B5EF4-FFF2-40B4-BE49-F238E27FC236}">
                      <a16:creationId xmlns:a16="http://schemas.microsoft.com/office/drawing/2014/main" id="{310CA3EE-6327-4419-8AE2-CBFB3E88C69A}"/>
                    </a:ext>
                  </a:extLst>
                </p:cNvPr>
                <p:cNvSpPr/>
                <p:nvPr/>
              </p:nvSpPr>
              <p:spPr>
                <a:xfrm>
                  <a:off x="7840440" y="4375337"/>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82" name="Oval 181">
                  <a:extLst>
                    <a:ext uri="{FF2B5EF4-FFF2-40B4-BE49-F238E27FC236}">
                      <a16:creationId xmlns:a16="http://schemas.microsoft.com/office/drawing/2014/main" id="{00CE6E20-8C4E-450D-8C25-5031DB08C942}"/>
                    </a:ext>
                  </a:extLst>
                </p:cNvPr>
                <p:cNvSpPr/>
                <p:nvPr/>
              </p:nvSpPr>
              <p:spPr>
                <a:xfrm>
                  <a:off x="5559768" y="4724485"/>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90" name="Oval 189">
                  <a:extLst>
                    <a:ext uri="{FF2B5EF4-FFF2-40B4-BE49-F238E27FC236}">
                      <a16:creationId xmlns:a16="http://schemas.microsoft.com/office/drawing/2014/main" id="{D7B7E581-DCDB-47C2-B98E-67B32FADEB89}"/>
                    </a:ext>
                  </a:extLst>
                </p:cNvPr>
                <p:cNvSpPr/>
                <p:nvPr/>
              </p:nvSpPr>
              <p:spPr>
                <a:xfrm>
                  <a:off x="7817548" y="3930316"/>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grpSp>
          <p:grpSp>
            <p:nvGrpSpPr>
              <p:cNvPr id="10" name="Group 9">
                <a:extLst>
                  <a:ext uri="{FF2B5EF4-FFF2-40B4-BE49-F238E27FC236}">
                    <a16:creationId xmlns:a16="http://schemas.microsoft.com/office/drawing/2014/main" id="{3DC155E3-38AE-4503-BF94-A73B4DBAE761}"/>
                  </a:ext>
                </a:extLst>
              </p:cNvPr>
              <p:cNvGrpSpPr/>
              <p:nvPr/>
            </p:nvGrpSpPr>
            <p:grpSpPr>
              <a:xfrm>
                <a:off x="4075496" y="1661799"/>
                <a:ext cx="2565660" cy="2520307"/>
                <a:chOff x="4075496" y="1661799"/>
                <a:chExt cx="2565660" cy="2520307"/>
              </a:xfrm>
            </p:grpSpPr>
            <p:sp>
              <p:nvSpPr>
                <p:cNvPr id="183" name="Oval 182">
                  <a:extLst>
                    <a:ext uri="{FF2B5EF4-FFF2-40B4-BE49-F238E27FC236}">
                      <a16:creationId xmlns:a16="http://schemas.microsoft.com/office/drawing/2014/main" id="{016EB585-9D4A-445D-9E09-93ABD4405CF4}"/>
                    </a:ext>
                  </a:extLst>
                </p:cNvPr>
                <p:cNvSpPr/>
                <p:nvPr/>
              </p:nvSpPr>
              <p:spPr>
                <a:xfrm>
                  <a:off x="6143704" y="3735826"/>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84" name="Oval 183">
                  <a:extLst>
                    <a:ext uri="{FF2B5EF4-FFF2-40B4-BE49-F238E27FC236}">
                      <a16:creationId xmlns:a16="http://schemas.microsoft.com/office/drawing/2014/main" id="{2C52AFE4-933A-4CA4-9640-7431A02130B7}"/>
                    </a:ext>
                  </a:extLst>
                </p:cNvPr>
                <p:cNvSpPr/>
                <p:nvPr/>
              </p:nvSpPr>
              <p:spPr>
                <a:xfrm>
                  <a:off x="5911154" y="3752465"/>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86" name="Oval 185">
                  <a:extLst>
                    <a:ext uri="{FF2B5EF4-FFF2-40B4-BE49-F238E27FC236}">
                      <a16:creationId xmlns:a16="http://schemas.microsoft.com/office/drawing/2014/main" id="{044B3C42-AF35-440C-B70F-D0B734EE9763}"/>
                    </a:ext>
                  </a:extLst>
                </p:cNvPr>
                <p:cNvSpPr/>
                <p:nvPr/>
              </p:nvSpPr>
              <p:spPr>
                <a:xfrm>
                  <a:off x="6482119" y="3398896"/>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87" name="Oval 186">
                  <a:extLst>
                    <a:ext uri="{FF2B5EF4-FFF2-40B4-BE49-F238E27FC236}">
                      <a16:creationId xmlns:a16="http://schemas.microsoft.com/office/drawing/2014/main" id="{4ECED722-130A-48ED-A734-FE5C90758DBE}"/>
                    </a:ext>
                  </a:extLst>
                </p:cNvPr>
                <p:cNvSpPr/>
                <p:nvPr/>
              </p:nvSpPr>
              <p:spPr>
                <a:xfrm>
                  <a:off x="6304746" y="3374041"/>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88" name="Oval 187">
                  <a:extLst>
                    <a:ext uri="{FF2B5EF4-FFF2-40B4-BE49-F238E27FC236}">
                      <a16:creationId xmlns:a16="http://schemas.microsoft.com/office/drawing/2014/main" id="{C3C97F52-91C4-411C-8ABF-59E4F4A13488}"/>
                    </a:ext>
                  </a:extLst>
                </p:cNvPr>
                <p:cNvSpPr/>
                <p:nvPr/>
              </p:nvSpPr>
              <p:spPr>
                <a:xfrm>
                  <a:off x="5743860" y="3374041"/>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89" name="Oval 188">
                  <a:extLst>
                    <a:ext uri="{FF2B5EF4-FFF2-40B4-BE49-F238E27FC236}">
                      <a16:creationId xmlns:a16="http://schemas.microsoft.com/office/drawing/2014/main" id="{97719E24-2907-45EB-B2C6-AEAB1DC2A897}"/>
                    </a:ext>
                  </a:extLst>
                </p:cNvPr>
                <p:cNvSpPr/>
                <p:nvPr/>
              </p:nvSpPr>
              <p:spPr>
                <a:xfrm>
                  <a:off x="5647631" y="3516904"/>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6F7C25C7-12F1-4179-B9E6-09A0A8733D46}"/>
                    </a:ext>
                  </a:extLst>
                </p:cNvPr>
                <p:cNvGrpSpPr/>
                <p:nvPr/>
              </p:nvGrpSpPr>
              <p:grpSpPr>
                <a:xfrm>
                  <a:off x="4075496" y="1661799"/>
                  <a:ext cx="1796681" cy="2520307"/>
                  <a:chOff x="4075496" y="1661799"/>
                  <a:chExt cx="1796681" cy="2520307"/>
                </a:xfrm>
              </p:grpSpPr>
              <p:sp>
                <p:nvSpPr>
                  <p:cNvPr id="127" name="Oval 126">
                    <a:extLst>
                      <a:ext uri="{FF2B5EF4-FFF2-40B4-BE49-F238E27FC236}">
                        <a16:creationId xmlns:a16="http://schemas.microsoft.com/office/drawing/2014/main" id="{40860C2E-AC8C-45FA-92C5-3F39849FB71F}"/>
                      </a:ext>
                    </a:extLst>
                  </p:cNvPr>
                  <p:cNvSpPr/>
                  <p:nvPr/>
                </p:nvSpPr>
                <p:spPr>
                  <a:xfrm>
                    <a:off x="5713140" y="1843830"/>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28" name="Oval 127">
                    <a:extLst>
                      <a:ext uri="{FF2B5EF4-FFF2-40B4-BE49-F238E27FC236}">
                        <a16:creationId xmlns:a16="http://schemas.microsoft.com/office/drawing/2014/main" id="{DBDA25EA-D224-48D2-8E43-250ACF25313F}"/>
                      </a:ext>
                    </a:extLst>
                  </p:cNvPr>
                  <p:cNvSpPr/>
                  <p:nvPr/>
                </p:nvSpPr>
                <p:spPr>
                  <a:xfrm>
                    <a:off x="5713140" y="1978138"/>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29" name="Oval 128">
                    <a:extLst>
                      <a:ext uri="{FF2B5EF4-FFF2-40B4-BE49-F238E27FC236}">
                        <a16:creationId xmlns:a16="http://schemas.microsoft.com/office/drawing/2014/main" id="{FA3A3B0B-B6CF-4FCC-9AF2-47BA22622879}"/>
                      </a:ext>
                    </a:extLst>
                  </p:cNvPr>
                  <p:cNvSpPr/>
                  <p:nvPr/>
                </p:nvSpPr>
                <p:spPr>
                  <a:xfrm>
                    <a:off x="4877394" y="1739372"/>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30" name="Oval 129">
                    <a:extLst>
                      <a:ext uri="{FF2B5EF4-FFF2-40B4-BE49-F238E27FC236}">
                        <a16:creationId xmlns:a16="http://schemas.microsoft.com/office/drawing/2014/main" id="{E2F8C269-C813-4D07-AA30-1FC1ECA12CA3}"/>
                      </a:ext>
                    </a:extLst>
                  </p:cNvPr>
                  <p:cNvSpPr/>
                  <p:nvPr/>
                </p:nvSpPr>
                <p:spPr>
                  <a:xfrm>
                    <a:off x="4977832" y="1739372"/>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31" name="Oval 130">
                    <a:extLst>
                      <a:ext uri="{FF2B5EF4-FFF2-40B4-BE49-F238E27FC236}">
                        <a16:creationId xmlns:a16="http://schemas.microsoft.com/office/drawing/2014/main" id="{8041F258-C6A1-437F-AF15-7246BCEF9178}"/>
                      </a:ext>
                    </a:extLst>
                  </p:cNvPr>
                  <p:cNvSpPr/>
                  <p:nvPr/>
                </p:nvSpPr>
                <p:spPr>
                  <a:xfrm>
                    <a:off x="5079824" y="1750715"/>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32" name="Oval 131">
                    <a:extLst>
                      <a:ext uri="{FF2B5EF4-FFF2-40B4-BE49-F238E27FC236}">
                        <a16:creationId xmlns:a16="http://schemas.microsoft.com/office/drawing/2014/main" id="{C26C492E-3057-4089-8F55-21460C84542C}"/>
                      </a:ext>
                    </a:extLst>
                  </p:cNvPr>
                  <p:cNvSpPr/>
                  <p:nvPr/>
                </p:nvSpPr>
                <p:spPr>
                  <a:xfrm>
                    <a:off x="5221589" y="1732328"/>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33" name="Oval 132">
                    <a:extLst>
                      <a:ext uri="{FF2B5EF4-FFF2-40B4-BE49-F238E27FC236}">
                        <a16:creationId xmlns:a16="http://schemas.microsoft.com/office/drawing/2014/main" id="{6C99E9D3-8412-4B57-8B81-C7A16C983B5A}"/>
                      </a:ext>
                    </a:extLst>
                  </p:cNvPr>
                  <p:cNvSpPr/>
                  <p:nvPr/>
                </p:nvSpPr>
                <p:spPr>
                  <a:xfrm>
                    <a:off x="4883332" y="1962756"/>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34" name="Oval 133">
                    <a:extLst>
                      <a:ext uri="{FF2B5EF4-FFF2-40B4-BE49-F238E27FC236}">
                        <a16:creationId xmlns:a16="http://schemas.microsoft.com/office/drawing/2014/main" id="{DC3FF75E-FE3C-469B-BFB2-A6489E3AEF41}"/>
                      </a:ext>
                    </a:extLst>
                  </p:cNvPr>
                  <p:cNvSpPr/>
                  <p:nvPr/>
                </p:nvSpPr>
                <p:spPr>
                  <a:xfrm>
                    <a:off x="4981050" y="1955119"/>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35" name="Oval 134">
                    <a:extLst>
                      <a:ext uri="{FF2B5EF4-FFF2-40B4-BE49-F238E27FC236}">
                        <a16:creationId xmlns:a16="http://schemas.microsoft.com/office/drawing/2014/main" id="{8A126B99-43E6-45BA-9648-AFE7038D0100}"/>
                      </a:ext>
                    </a:extLst>
                  </p:cNvPr>
                  <p:cNvSpPr/>
                  <p:nvPr/>
                </p:nvSpPr>
                <p:spPr>
                  <a:xfrm>
                    <a:off x="5086657" y="1945722"/>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36" name="Oval 135">
                    <a:extLst>
                      <a:ext uri="{FF2B5EF4-FFF2-40B4-BE49-F238E27FC236}">
                        <a16:creationId xmlns:a16="http://schemas.microsoft.com/office/drawing/2014/main" id="{C943983D-B084-4FA8-BCC1-594F9B43B75F}"/>
                      </a:ext>
                    </a:extLst>
                  </p:cNvPr>
                  <p:cNvSpPr/>
                  <p:nvPr/>
                </p:nvSpPr>
                <p:spPr>
                  <a:xfrm>
                    <a:off x="5196573" y="1955119"/>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37" name="Oval 136">
                    <a:extLst>
                      <a:ext uri="{FF2B5EF4-FFF2-40B4-BE49-F238E27FC236}">
                        <a16:creationId xmlns:a16="http://schemas.microsoft.com/office/drawing/2014/main" id="{7615226C-7F00-4304-A1DE-DDD5E134180D}"/>
                      </a:ext>
                    </a:extLst>
                  </p:cNvPr>
                  <p:cNvSpPr/>
                  <p:nvPr/>
                </p:nvSpPr>
                <p:spPr>
                  <a:xfrm>
                    <a:off x="4544201" y="1970698"/>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38" name="Oval 137">
                    <a:extLst>
                      <a:ext uri="{FF2B5EF4-FFF2-40B4-BE49-F238E27FC236}">
                        <a16:creationId xmlns:a16="http://schemas.microsoft.com/office/drawing/2014/main" id="{D28BB4FF-4ABD-4DD4-ADC5-4A2FB11AC8D6}"/>
                      </a:ext>
                    </a:extLst>
                  </p:cNvPr>
                  <p:cNvSpPr/>
                  <p:nvPr/>
                </p:nvSpPr>
                <p:spPr>
                  <a:xfrm>
                    <a:off x="4513334" y="1852850"/>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39" name="Oval 138">
                    <a:extLst>
                      <a:ext uri="{FF2B5EF4-FFF2-40B4-BE49-F238E27FC236}">
                        <a16:creationId xmlns:a16="http://schemas.microsoft.com/office/drawing/2014/main" id="{69FB2E5F-7726-4CC0-A99A-406BB60B2C16}"/>
                      </a:ext>
                    </a:extLst>
                  </p:cNvPr>
                  <p:cNvSpPr/>
                  <p:nvPr/>
                </p:nvSpPr>
                <p:spPr>
                  <a:xfrm>
                    <a:off x="4632157" y="1749440"/>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40" name="Oval 139">
                    <a:extLst>
                      <a:ext uri="{FF2B5EF4-FFF2-40B4-BE49-F238E27FC236}">
                        <a16:creationId xmlns:a16="http://schemas.microsoft.com/office/drawing/2014/main" id="{00A140FD-DE38-4AC9-9813-97AE3FF514EA}"/>
                      </a:ext>
                    </a:extLst>
                  </p:cNvPr>
                  <p:cNvSpPr/>
                  <p:nvPr/>
                </p:nvSpPr>
                <p:spPr>
                  <a:xfrm>
                    <a:off x="4449189" y="1661799"/>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41" name="Oval 140">
                    <a:extLst>
                      <a:ext uri="{FF2B5EF4-FFF2-40B4-BE49-F238E27FC236}">
                        <a16:creationId xmlns:a16="http://schemas.microsoft.com/office/drawing/2014/main" id="{75B01C8C-DCD2-430A-A68F-4BDF29B4F58F}"/>
                      </a:ext>
                    </a:extLst>
                  </p:cNvPr>
                  <p:cNvSpPr/>
                  <p:nvPr/>
                </p:nvSpPr>
                <p:spPr>
                  <a:xfrm>
                    <a:off x="4244078" y="1668843"/>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42" name="Oval 141">
                    <a:extLst>
                      <a:ext uri="{FF2B5EF4-FFF2-40B4-BE49-F238E27FC236}">
                        <a16:creationId xmlns:a16="http://schemas.microsoft.com/office/drawing/2014/main" id="{23B7EE0B-CB01-41B6-BB64-60237CDC3737}"/>
                      </a:ext>
                    </a:extLst>
                  </p:cNvPr>
                  <p:cNvSpPr/>
                  <p:nvPr/>
                </p:nvSpPr>
                <p:spPr>
                  <a:xfrm>
                    <a:off x="4099249" y="1748224"/>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43" name="Oval 142">
                    <a:extLst>
                      <a:ext uri="{FF2B5EF4-FFF2-40B4-BE49-F238E27FC236}">
                        <a16:creationId xmlns:a16="http://schemas.microsoft.com/office/drawing/2014/main" id="{A298C183-9C4A-424A-A30D-E77EE0148ED4}"/>
                      </a:ext>
                    </a:extLst>
                  </p:cNvPr>
                  <p:cNvSpPr/>
                  <p:nvPr/>
                </p:nvSpPr>
                <p:spPr>
                  <a:xfrm>
                    <a:off x="4203598" y="1851948"/>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44" name="Oval 143">
                    <a:extLst>
                      <a:ext uri="{FF2B5EF4-FFF2-40B4-BE49-F238E27FC236}">
                        <a16:creationId xmlns:a16="http://schemas.microsoft.com/office/drawing/2014/main" id="{B114C598-D3F4-4742-BA42-E1A9278A66C5}"/>
                      </a:ext>
                    </a:extLst>
                  </p:cNvPr>
                  <p:cNvSpPr/>
                  <p:nvPr/>
                </p:nvSpPr>
                <p:spPr>
                  <a:xfrm>
                    <a:off x="4099249" y="1962756"/>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45" name="Oval 144">
                    <a:extLst>
                      <a:ext uri="{FF2B5EF4-FFF2-40B4-BE49-F238E27FC236}">
                        <a16:creationId xmlns:a16="http://schemas.microsoft.com/office/drawing/2014/main" id="{CFB6A6BA-19FD-4637-A3B1-0B6F1CB3ACF5}"/>
                      </a:ext>
                    </a:extLst>
                  </p:cNvPr>
                  <p:cNvSpPr/>
                  <p:nvPr/>
                </p:nvSpPr>
                <p:spPr>
                  <a:xfrm>
                    <a:off x="4305551" y="1794776"/>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46" name="Oval 145">
                    <a:extLst>
                      <a:ext uri="{FF2B5EF4-FFF2-40B4-BE49-F238E27FC236}">
                        <a16:creationId xmlns:a16="http://schemas.microsoft.com/office/drawing/2014/main" id="{5699556A-A69A-45F2-8221-6AC380C94F33}"/>
                      </a:ext>
                    </a:extLst>
                  </p:cNvPr>
                  <p:cNvSpPr/>
                  <p:nvPr/>
                </p:nvSpPr>
                <p:spPr>
                  <a:xfrm>
                    <a:off x="4425115" y="1819968"/>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47" name="Oval 146">
                    <a:extLst>
                      <a:ext uri="{FF2B5EF4-FFF2-40B4-BE49-F238E27FC236}">
                        <a16:creationId xmlns:a16="http://schemas.microsoft.com/office/drawing/2014/main" id="{91BAAED8-8353-4BCA-B632-AA32D9041A70}"/>
                      </a:ext>
                    </a:extLst>
                  </p:cNvPr>
                  <p:cNvSpPr/>
                  <p:nvPr/>
                </p:nvSpPr>
                <p:spPr>
                  <a:xfrm>
                    <a:off x="4178767" y="2996012"/>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48" name="Oval 147">
                    <a:extLst>
                      <a:ext uri="{FF2B5EF4-FFF2-40B4-BE49-F238E27FC236}">
                        <a16:creationId xmlns:a16="http://schemas.microsoft.com/office/drawing/2014/main" id="{3E1B5695-B5B0-4766-8263-54E62091486E}"/>
                      </a:ext>
                    </a:extLst>
                  </p:cNvPr>
                  <p:cNvSpPr/>
                  <p:nvPr/>
                </p:nvSpPr>
                <p:spPr>
                  <a:xfrm>
                    <a:off x="4190344" y="3116172"/>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49" name="Oval 148">
                    <a:extLst>
                      <a:ext uri="{FF2B5EF4-FFF2-40B4-BE49-F238E27FC236}">
                        <a16:creationId xmlns:a16="http://schemas.microsoft.com/office/drawing/2014/main" id="{EC19DB40-39BE-4AFC-B4C7-B7D48D3F3E7C}"/>
                      </a:ext>
                    </a:extLst>
                  </p:cNvPr>
                  <p:cNvSpPr/>
                  <p:nvPr/>
                </p:nvSpPr>
                <p:spPr>
                  <a:xfrm>
                    <a:off x="4178767" y="3232873"/>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50" name="Oval 149">
                    <a:extLst>
                      <a:ext uri="{FF2B5EF4-FFF2-40B4-BE49-F238E27FC236}">
                        <a16:creationId xmlns:a16="http://schemas.microsoft.com/office/drawing/2014/main" id="{EC4FC7E5-70FE-4412-9945-615F26B826BD}"/>
                      </a:ext>
                    </a:extLst>
                  </p:cNvPr>
                  <p:cNvSpPr/>
                  <p:nvPr/>
                </p:nvSpPr>
                <p:spPr>
                  <a:xfrm>
                    <a:off x="4277314" y="3472962"/>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51" name="Oval 150">
                    <a:extLst>
                      <a:ext uri="{FF2B5EF4-FFF2-40B4-BE49-F238E27FC236}">
                        <a16:creationId xmlns:a16="http://schemas.microsoft.com/office/drawing/2014/main" id="{BF7E6934-9989-4324-ADAE-1F3B348DB37A}"/>
                      </a:ext>
                    </a:extLst>
                  </p:cNvPr>
                  <p:cNvSpPr/>
                  <p:nvPr/>
                </p:nvSpPr>
                <p:spPr>
                  <a:xfrm>
                    <a:off x="4272191" y="3713051"/>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52" name="Oval 151">
                    <a:extLst>
                      <a:ext uri="{FF2B5EF4-FFF2-40B4-BE49-F238E27FC236}">
                        <a16:creationId xmlns:a16="http://schemas.microsoft.com/office/drawing/2014/main" id="{6643F987-3C92-426E-B9A9-3896762D53D5}"/>
                      </a:ext>
                    </a:extLst>
                  </p:cNvPr>
                  <p:cNvSpPr/>
                  <p:nvPr/>
                </p:nvSpPr>
                <p:spPr>
                  <a:xfrm>
                    <a:off x="4093998" y="3442003"/>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53" name="Oval 152">
                    <a:extLst>
                      <a:ext uri="{FF2B5EF4-FFF2-40B4-BE49-F238E27FC236}">
                        <a16:creationId xmlns:a16="http://schemas.microsoft.com/office/drawing/2014/main" id="{C102A994-5DFA-4DE5-B94C-93A783958F55}"/>
                      </a:ext>
                    </a:extLst>
                  </p:cNvPr>
                  <p:cNvSpPr/>
                  <p:nvPr/>
                </p:nvSpPr>
                <p:spPr>
                  <a:xfrm>
                    <a:off x="4075496" y="3600413"/>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54" name="Oval 153">
                    <a:extLst>
                      <a:ext uri="{FF2B5EF4-FFF2-40B4-BE49-F238E27FC236}">
                        <a16:creationId xmlns:a16="http://schemas.microsoft.com/office/drawing/2014/main" id="{CB339AA4-AD9F-4476-A797-E6FE36C305CB}"/>
                      </a:ext>
                    </a:extLst>
                  </p:cNvPr>
                  <p:cNvSpPr/>
                  <p:nvPr/>
                </p:nvSpPr>
                <p:spPr>
                  <a:xfrm>
                    <a:off x="4084088" y="3754381"/>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55" name="Oval 154">
                    <a:extLst>
                      <a:ext uri="{FF2B5EF4-FFF2-40B4-BE49-F238E27FC236}">
                        <a16:creationId xmlns:a16="http://schemas.microsoft.com/office/drawing/2014/main" id="{67982E0C-179A-4380-8548-2A69A3386E2B}"/>
                      </a:ext>
                    </a:extLst>
                  </p:cNvPr>
                  <p:cNvSpPr/>
                  <p:nvPr/>
                </p:nvSpPr>
                <p:spPr>
                  <a:xfrm>
                    <a:off x="4084087" y="4039074"/>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56" name="Oval 155">
                    <a:extLst>
                      <a:ext uri="{FF2B5EF4-FFF2-40B4-BE49-F238E27FC236}">
                        <a16:creationId xmlns:a16="http://schemas.microsoft.com/office/drawing/2014/main" id="{CD286EE2-F379-4ECD-8562-611BB2CA76E7}"/>
                      </a:ext>
                    </a:extLst>
                  </p:cNvPr>
                  <p:cNvSpPr/>
                  <p:nvPr/>
                </p:nvSpPr>
                <p:spPr>
                  <a:xfrm>
                    <a:off x="4260453" y="4039492"/>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58" name="Oval 157">
                    <a:extLst>
                      <a:ext uri="{FF2B5EF4-FFF2-40B4-BE49-F238E27FC236}">
                        <a16:creationId xmlns:a16="http://schemas.microsoft.com/office/drawing/2014/main" id="{FC5C5370-4B94-45BD-8ACA-4BC230153C9B}"/>
                      </a:ext>
                    </a:extLst>
                  </p:cNvPr>
                  <p:cNvSpPr/>
                  <p:nvPr/>
                </p:nvSpPr>
                <p:spPr>
                  <a:xfrm>
                    <a:off x="4578367" y="4041049"/>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59" name="Oval 158">
                    <a:extLst>
                      <a:ext uri="{FF2B5EF4-FFF2-40B4-BE49-F238E27FC236}">
                        <a16:creationId xmlns:a16="http://schemas.microsoft.com/office/drawing/2014/main" id="{550FCF11-609D-437D-AEE7-CABE415D0B82}"/>
                      </a:ext>
                    </a:extLst>
                  </p:cNvPr>
                  <p:cNvSpPr/>
                  <p:nvPr/>
                </p:nvSpPr>
                <p:spPr>
                  <a:xfrm>
                    <a:off x="4786838" y="3914521"/>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99" name="Oval 198">
                    <a:extLst>
                      <a:ext uri="{FF2B5EF4-FFF2-40B4-BE49-F238E27FC236}">
                        <a16:creationId xmlns:a16="http://schemas.microsoft.com/office/drawing/2014/main" id="{439E6105-7F19-4A96-A2D3-AA5FD746D570}"/>
                      </a:ext>
                    </a:extLst>
                  </p:cNvPr>
                  <p:cNvSpPr/>
                  <p:nvPr/>
                </p:nvSpPr>
                <p:spPr>
                  <a:xfrm>
                    <a:off x="5480249" y="2255099"/>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00" name="Oval 199">
                    <a:extLst>
                      <a:ext uri="{FF2B5EF4-FFF2-40B4-BE49-F238E27FC236}">
                        <a16:creationId xmlns:a16="http://schemas.microsoft.com/office/drawing/2014/main" id="{6B17C708-C1BC-42FD-A5F4-5F4D8EB1A3C1}"/>
                      </a:ext>
                    </a:extLst>
                  </p:cNvPr>
                  <p:cNvSpPr/>
                  <p:nvPr/>
                </p:nvSpPr>
                <p:spPr>
                  <a:xfrm>
                    <a:off x="5321212" y="2437046"/>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01" name="Oval 200">
                    <a:extLst>
                      <a:ext uri="{FF2B5EF4-FFF2-40B4-BE49-F238E27FC236}">
                        <a16:creationId xmlns:a16="http://schemas.microsoft.com/office/drawing/2014/main" id="{077D15D8-FD7B-4456-8CE2-E4FAE59897CB}"/>
                      </a:ext>
                    </a:extLst>
                  </p:cNvPr>
                  <p:cNvSpPr/>
                  <p:nvPr/>
                </p:nvSpPr>
                <p:spPr>
                  <a:xfrm>
                    <a:off x="5301107" y="2247041"/>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02" name="Oval 201">
                    <a:extLst>
                      <a:ext uri="{FF2B5EF4-FFF2-40B4-BE49-F238E27FC236}">
                        <a16:creationId xmlns:a16="http://schemas.microsoft.com/office/drawing/2014/main" id="{9567E7C7-D421-4B3A-8841-EF307E5AEF1F}"/>
                      </a:ext>
                    </a:extLst>
                  </p:cNvPr>
                  <p:cNvSpPr/>
                  <p:nvPr/>
                </p:nvSpPr>
                <p:spPr>
                  <a:xfrm>
                    <a:off x="5480227" y="2429284"/>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03" name="Oval 202">
                    <a:extLst>
                      <a:ext uri="{FF2B5EF4-FFF2-40B4-BE49-F238E27FC236}">
                        <a16:creationId xmlns:a16="http://schemas.microsoft.com/office/drawing/2014/main" id="{B0200B22-0328-4C90-B4C6-259F3C978243}"/>
                      </a:ext>
                    </a:extLst>
                  </p:cNvPr>
                  <p:cNvSpPr/>
                  <p:nvPr/>
                </p:nvSpPr>
                <p:spPr>
                  <a:xfrm>
                    <a:off x="4314399" y="2452416"/>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04" name="Oval 203">
                    <a:extLst>
                      <a:ext uri="{FF2B5EF4-FFF2-40B4-BE49-F238E27FC236}">
                        <a16:creationId xmlns:a16="http://schemas.microsoft.com/office/drawing/2014/main" id="{884C4E18-C8AE-4541-96CF-34CFCE15ADB9}"/>
                      </a:ext>
                    </a:extLst>
                  </p:cNvPr>
                  <p:cNvSpPr/>
                  <p:nvPr/>
                </p:nvSpPr>
                <p:spPr>
                  <a:xfrm>
                    <a:off x="4305550" y="2772628"/>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05" name="Oval 204">
                    <a:extLst>
                      <a:ext uri="{FF2B5EF4-FFF2-40B4-BE49-F238E27FC236}">
                        <a16:creationId xmlns:a16="http://schemas.microsoft.com/office/drawing/2014/main" id="{E21F5A33-A23B-4C09-A2C3-3EF5346D305C}"/>
                      </a:ext>
                    </a:extLst>
                  </p:cNvPr>
                  <p:cNvSpPr/>
                  <p:nvPr/>
                </p:nvSpPr>
                <p:spPr>
                  <a:xfrm>
                    <a:off x="4524861" y="2778106"/>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06" name="Oval 205">
                    <a:extLst>
                      <a:ext uri="{FF2B5EF4-FFF2-40B4-BE49-F238E27FC236}">
                        <a16:creationId xmlns:a16="http://schemas.microsoft.com/office/drawing/2014/main" id="{8ACA4FD9-70EC-4D73-A24C-41ACCD7D9ECC}"/>
                      </a:ext>
                    </a:extLst>
                  </p:cNvPr>
                  <p:cNvSpPr/>
                  <p:nvPr/>
                </p:nvSpPr>
                <p:spPr>
                  <a:xfrm>
                    <a:off x="4541898" y="2443999"/>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07" name="Oval 206">
                    <a:extLst>
                      <a:ext uri="{FF2B5EF4-FFF2-40B4-BE49-F238E27FC236}">
                        <a16:creationId xmlns:a16="http://schemas.microsoft.com/office/drawing/2014/main" id="{E679D967-B3EB-4ABC-AB9E-32433EF6018C}"/>
                      </a:ext>
                    </a:extLst>
                  </p:cNvPr>
                  <p:cNvSpPr/>
                  <p:nvPr/>
                </p:nvSpPr>
                <p:spPr>
                  <a:xfrm>
                    <a:off x="4298686" y="2602094"/>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08" name="Oval 207">
                    <a:extLst>
                      <a:ext uri="{FF2B5EF4-FFF2-40B4-BE49-F238E27FC236}">
                        <a16:creationId xmlns:a16="http://schemas.microsoft.com/office/drawing/2014/main" id="{7BC8C27C-68DD-4D9D-A474-5165E2258B4C}"/>
                      </a:ext>
                    </a:extLst>
                  </p:cNvPr>
                  <p:cNvSpPr/>
                  <p:nvPr/>
                </p:nvSpPr>
                <p:spPr>
                  <a:xfrm>
                    <a:off x="4526559" y="2593584"/>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grpSp>
          </p:grpSp>
          <p:grpSp>
            <p:nvGrpSpPr>
              <p:cNvPr id="13" name="Group 12">
                <a:extLst>
                  <a:ext uri="{FF2B5EF4-FFF2-40B4-BE49-F238E27FC236}">
                    <a16:creationId xmlns:a16="http://schemas.microsoft.com/office/drawing/2014/main" id="{BEB43EBE-1721-4A70-8B5C-336AF7A5DFB0}"/>
                  </a:ext>
                </a:extLst>
              </p:cNvPr>
              <p:cNvGrpSpPr/>
              <p:nvPr/>
            </p:nvGrpSpPr>
            <p:grpSpPr>
              <a:xfrm>
                <a:off x="6008760" y="1821459"/>
                <a:ext cx="2070235" cy="2092531"/>
                <a:chOff x="6008760" y="1821459"/>
                <a:chExt cx="2070235" cy="2092531"/>
              </a:xfrm>
            </p:grpSpPr>
            <p:sp>
              <p:nvSpPr>
                <p:cNvPr id="12" name="Oval 11">
                  <a:extLst>
                    <a:ext uri="{FF2B5EF4-FFF2-40B4-BE49-F238E27FC236}">
                      <a16:creationId xmlns:a16="http://schemas.microsoft.com/office/drawing/2014/main" id="{A52E9E93-3FFF-4496-AE69-855AA9C14813}"/>
                    </a:ext>
                  </a:extLst>
                </p:cNvPr>
                <p:cNvSpPr/>
                <p:nvPr/>
              </p:nvSpPr>
              <p:spPr>
                <a:xfrm>
                  <a:off x="7143273" y="1825738"/>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06" name="Oval 105">
                  <a:extLst>
                    <a:ext uri="{FF2B5EF4-FFF2-40B4-BE49-F238E27FC236}">
                      <a16:creationId xmlns:a16="http://schemas.microsoft.com/office/drawing/2014/main" id="{CD1C1F7C-60F6-4A90-82A0-8AEE4987D298}"/>
                    </a:ext>
                  </a:extLst>
                </p:cNvPr>
                <p:cNvSpPr/>
                <p:nvPr/>
              </p:nvSpPr>
              <p:spPr>
                <a:xfrm>
                  <a:off x="7353390" y="1826988"/>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07" name="Oval 106">
                  <a:extLst>
                    <a:ext uri="{FF2B5EF4-FFF2-40B4-BE49-F238E27FC236}">
                      <a16:creationId xmlns:a16="http://schemas.microsoft.com/office/drawing/2014/main" id="{AB3C05AB-674E-4C3F-AAAC-1F93FE42868C}"/>
                    </a:ext>
                  </a:extLst>
                </p:cNvPr>
                <p:cNvSpPr/>
                <p:nvPr/>
              </p:nvSpPr>
              <p:spPr>
                <a:xfrm>
                  <a:off x="7643572" y="1835180"/>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08" name="Oval 107">
                  <a:extLst>
                    <a:ext uri="{FF2B5EF4-FFF2-40B4-BE49-F238E27FC236}">
                      <a16:creationId xmlns:a16="http://schemas.microsoft.com/office/drawing/2014/main" id="{C054201D-153D-4E37-A78D-936B7AA5173D}"/>
                    </a:ext>
                  </a:extLst>
                </p:cNvPr>
                <p:cNvSpPr/>
                <p:nvPr/>
              </p:nvSpPr>
              <p:spPr>
                <a:xfrm>
                  <a:off x="7843864" y="1821459"/>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grpSp>
              <p:nvGrpSpPr>
                <p:cNvPr id="11" name="Group 10">
                  <a:extLst>
                    <a:ext uri="{FF2B5EF4-FFF2-40B4-BE49-F238E27FC236}">
                      <a16:creationId xmlns:a16="http://schemas.microsoft.com/office/drawing/2014/main" id="{3674A2A5-CF0F-4BFA-9BAF-7CADF36A0E9E}"/>
                    </a:ext>
                  </a:extLst>
                </p:cNvPr>
                <p:cNvGrpSpPr/>
                <p:nvPr/>
              </p:nvGrpSpPr>
              <p:grpSpPr>
                <a:xfrm>
                  <a:off x="6008760" y="1835180"/>
                  <a:ext cx="2070235" cy="2078810"/>
                  <a:chOff x="6008760" y="1835180"/>
                  <a:chExt cx="2070235" cy="2078810"/>
                </a:xfrm>
              </p:grpSpPr>
              <p:sp>
                <p:nvSpPr>
                  <p:cNvPr id="109" name="Oval 108">
                    <a:extLst>
                      <a:ext uri="{FF2B5EF4-FFF2-40B4-BE49-F238E27FC236}">
                        <a16:creationId xmlns:a16="http://schemas.microsoft.com/office/drawing/2014/main" id="{91956FBA-B125-4E73-95D7-C93EDA0E5055}"/>
                      </a:ext>
                    </a:extLst>
                  </p:cNvPr>
                  <p:cNvSpPr/>
                  <p:nvPr/>
                </p:nvSpPr>
                <p:spPr>
                  <a:xfrm>
                    <a:off x="7105281" y="2217768"/>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10" name="Oval 109">
                    <a:extLst>
                      <a:ext uri="{FF2B5EF4-FFF2-40B4-BE49-F238E27FC236}">
                        <a16:creationId xmlns:a16="http://schemas.microsoft.com/office/drawing/2014/main" id="{38B3C244-E410-4705-9CC2-0601F36AC369}"/>
                      </a:ext>
                    </a:extLst>
                  </p:cNvPr>
                  <p:cNvSpPr/>
                  <p:nvPr/>
                </p:nvSpPr>
                <p:spPr>
                  <a:xfrm>
                    <a:off x="7109860" y="2349929"/>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11" name="Oval 110">
                    <a:extLst>
                      <a:ext uri="{FF2B5EF4-FFF2-40B4-BE49-F238E27FC236}">
                        <a16:creationId xmlns:a16="http://schemas.microsoft.com/office/drawing/2014/main" id="{83C98DA2-0540-4D4F-9753-6822B3FDC010}"/>
                      </a:ext>
                    </a:extLst>
                  </p:cNvPr>
                  <p:cNvSpPr/>
                  <p:nvPr/>
                </p:nvSpPr>
                <p:spPr>
                  <a:xfrm>
                    <a:off x="7240459" y="2498396"/>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12" name="Oval 111">
                    <a:extLst>
                      <a:ext uri="{FF2B5EF4-FFF2-40B4-BE49-F238E27FC236}">
                        <a16:creationId xmlns:a16="http://schemas.microsoft.com/office/drawing/2014/main" id="{D4F02171-4E1B-4016-A896-4C1BA925EC7D}"/>
                      </a:ext>
                    </a:extLst>
                  </p:cNvPr>
                  <p:cNvSpPr/>
                  <p:nvPr/>
                </p:nvSpPr>
                <p:spPr>
                  <a:xfrm>
                    <a:off x="7394917" y="2225135"/>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13" name="Oval 112">
                    <a:extLst>
                      <a:ext uri="{FF2B5EF4-FFF2-40B4-BE49-F238E27FC236}">
                        <a16:creationId xmlns:a16="http://schemas.microsoft.com/office/drawing/2014/main" id="{72D72066-639E-4D79-B1E7-12D638F4EDC3}"/>
                      </a:ext>
                    </a:extLst>
                  </p:cNvPr>
                  <p:cNvSpPr/>
                  <p:nvPr/>
                </p:nvSpPr>
                <p:spPr>
                  <a:xfrm>
                    <a:off x="7375191" y="2366518"/>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14" name="Oval 113">
                    <a:extLst>
                      <a:ext uri="{FF2B5EF4-FFF2-40B4-BE49-F238E27FC236}">
                        <a16:creationId xmlns:a16="http://schemas.microsoft.com/office/drawing/2014/main" id="{7F5F2369-60B5-4C2D-99D8-8250A0B6435D}"/>
                      </a:ext>
                    </a:extLst>
                  </p:cNvPr>
                  <p:cNvSpPr/>
                  <p:nvPr/>
                </p:nvSpPr>
                <p:spPr>
                  <a:xfrm>
                    <a:off x="7751543" y="2396156"/>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15" name="Oval 114">
                    <a:extLst>
                      <a:ext uri="{FF2B5EF4-FFF2-40B4-BE49-F238E27FC236}">
                        <a16:creationId xmlns:a16="http://schemas.microsoft.com/office/drawing/2014/main" id="{A728C03C-037E-4BCE-B6ED-EE03F6B9D936}"/>
                      </a:ext>
                    </a:extLst>
                  </p:cNvPr>
                  <p:cNvSpPr/>
                  <p:nvPr/>
                </p:nvSpPr>
                <p:spPr>
                  <a:xfrm>
                    <a:off x="7607222" y="2537213"/>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16" name="Oval 115">
                    <a:extLst>
                      <a:ext uri="{FF2B5EF4-FFF2-40B4-BE49-F238E27FC236}">
                        <a16:creationId xmlns:a16="http://schemas.microsoft.com/office/drawing/2014/main" id="{C0474CC7-EDCB-4662-BD65-FE8FFDB2895F}"/>
                      </a:ext>
                    </a:extLst>
                  </p:cNvPr>
                  <p:cNvSpPr/>
                  <p:nvPr/>
                </p:nvSpPr>
                <p:spPr>
                  <a:xfrm>
                    <a:off x="7583348" y="2677730"/>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17" name="Oval 116">
                    <a:extLst>
                      <a:ext uri="{FF2B5EF4-FFF2-40B4-BE49-F238E27FC236}">
                        <a16:creationId xmlns:a16="http://schemas.microsoft.com/office/drawing/2014/main" id="{3A8E8F4F-340F-4C23-BCDD-B731F7644EC7}"/>
                      </a:ext>
                    </a:extLst>
                  </p:cNvPr>
                  <p:cNvSpPr/>
                  <p:nvPr/>
                </p:nvSpPr>
                <p:spPr>
                  <a:xfrm>
                    <a:off x="7867123" y="2528838"/>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18" name="Oval 117">
                    <a:extLst>
                      <a:ext uri="{FF2B5EF4-FFF2-40B4-BE49-F238E27FC236}">
                        <a16:creationId xmlns:a16="http://schemas.microsoft.com/office/drawing/2014/main" id="{EF8EB605-A2F3-4EFB-BCD8-4246C5A94939}"/>
                      </a:ext>
                    </a:extLst>
                  </p:cNvPr>
                  <p:cNvSpPr/>
                  <p:nvPr/>
                </p:nvSpPr>
                <p:spPr>
                  <a:xfrm>
                    <a:off x="7882178" y="2677730"/>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85" name="Oval 184">
                    <a:extLst>
                      <a:ext uri="{FF2B5EF4-FFF2-40B4-BE49-F238E27FC236}">
                        <a16:creationId xmlns:a16="http://schemas.microsoft.com/office/drawing/2014/main" id="{D5E1E133-332D-481D-9B0E-848B0208EE80}"/>
                      </a:ext>
                    </a:extLst>
                  </p:cNvPr>
                  <p:cNvSpPr/>
                  <p:nvPr/>
                </p:nvSpPr>
                <p:spPr>
                  <a:xfrm>
                    <a:off x="6517242" y="3772933"/>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91" name="Oval 190">
                    <a:extLst>
                      <a:ext uri="{FF2B5EF4-FFF2-40B4-BE49-F238E27FC236}">
                        <a16:creationId xmlns:a16="http://schemas.microsoft.com/office/drawing/2014/main" id="{E18D1140-00DD-46CF-AA88-F3A32EF58C69}"/>
                      </a:ext>
                    </a:extLst>
                  </p:cNvPr>
                  <p:cNvSpPr/>
                  <p:nvPr/>
                </p:nvSpPr>
                <p:spPr>
                  <a:xfrm>
                    <a:off x="7212577" y="3281756"/>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92" name="Oval 191">
                    <a:extLst>
                      <a:ext uri="{FF2B5EF4-FFF2-40B4-BE49-F238E27FC236}">
                        <a16:creationId xmlns:a16="http://schemas.microsoft.com/office/drawing/2014/main" id="{EF62D18D-C14D-488C-8FF8-CDA30C248695}"/>
                      </a:ext>
                    </a:extLst>
                  </p:cNvPr>
                  <p:cNvSpPr/>
                  <p:nvPr/>
                </p:nvSpPr>
                <p:spPr>
                  <a:xfrm>
                    <a:off x="7508381" y="3316621"/>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93" name="Oval 192">
                    <a:extLst>
                      <a:ext uri="{FF2B5EF4-FFF2-40B4-BE49-F238E27FC236}">
                        <a16:creationId xmlns:a16="http://schemas.microsoft.com/office/drawing/2014/main" id="{98EC3659-3584-4387-8883-0058AAB0E624}"/>
                      </a:ext>
                    </a:extLst>
                  </p:cNvPr>
                  <p:cNvSpPr/>
                  <p:nvPr/>
                </p:nvSpPr>
                <p:spPr>
                  <a:xfrm>
                    <a:off x="7658738" y="3316621"/>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94" name="Oval 193">
                    <a:extLst>
                      <a:ext uri="{FF2B5EF4-FFF2-40B4-BE49-F238E27FC236}">
                        <a16:creationId xmlns:a16="http://schemas.microsoft.com/office/drawing/2014/main" id="{076E1873-B0DE-4423-9875-03FDC7211E20}"/>
                      </a:ext>
                    </a:extLst>
                  </p:cNvPr>
                  <p:cNvSpPr/>
                  <p:nvPr/>
                </p:nvSpPr>
                <p:spPr>
                  <a:xfrm>
                    <a:off x="7817775" y="3334587"/>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95" name="Oval 194">
                    <a:extLst>
                      <a:ext uri="{FF2B5EF4-FFF2-40B4-BE49-F238E27FC236}">
                        <a16:creationId xmlns:a16="http://schemas.microsoft.com/office/drawing/2014/main" id="{BD3AD164-63DA-426F-AE68-2C9649AF0C5F}"/>
                      </a:ext>
                    </a:extLst>
                  </p:cNvPr>
                  <p:cNvSpPr/>
                  <p:nvPr/>
                </p:nvSpPr>
                <p:spPr>
                  <a:xfrm>
                    <a:off x="7913321" y="2993691"/>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96" name="Oval 195">
                    <a:extLst>
                      <a:ext uri="{FF2B5EF4-FFF2-40B4-BE49-F238E27FC236}">
                        <a16:creationId xmlns:a16="http://schemas.microsoft.com/office/drawing/2014/main" id="{83CAB53C-D006-45BB-919B-44DD46597175}"/>
                      </a:ext>
                    </a:extLst>
                  </p:cNvPr>
                  <p:cNvSpPr/>
                  <p:nvPr/>
                </p:nvSpPr>
                <p:spPr>
                  <a:xfrm>
                    <a:off x="7919958" y="3144062"/>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97" name="Oval 196">
                    <a:extLst>
                      <a:ext uri="{FF2B5EF4-FFF2-40B4-BE49-F238E27FC236}">
                        <a16:creationId xmlns:a16="http://schemas.microsoft.com/office/drawing/2014/main" id="{FF59D7C7-12D4-42BF-8BF8-14EC8F7E6A40}"/>
                      </a:ext>
                    </a:extLst>
                  </p:cNvPr>
                  <p:cNvSpPr/>
                  <p:nvPr/>
                </p:nvSpPr>
                <p:spPr>
                  <a:xfrm>
                    <a:off x="7762864" y="2865641"/>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98" name="Oval 197">
                    <a:extLst>
                      <a:ext uri="{FF2B5EF4-FFF2-40B4-BE49-F238E27FC236}">
                        <a16:creationId xmlns:a16="http://schemas.microsoft.com/office/drawing/2014/main" id="{78DAF617-8325-4750-9BA9-DBAFE92F7B95}"/>
                      </a:ext>
                    </a:extLst>
                  </p:cNvPr>
                  <p:cNvSpPr/>
                  <p:nvPr/>
                </p:nvSpPr>
                <p:spPr>
                  <a:xfrm>
                    <a:off x="7523414" y="2858003"/>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grpSp>
                <p:nvGrpSpPr>
                  <p:cNvPr id="9" name="Group 8">
                    <a:extLst>
                      <a:ext uri="{FF2B5EF4-FFF2-40B4-BE49-F238E27FC236}">
                        <a16:creationId xmlns:a16="http://schemas.microsoft.com/office/drawing/2014/main" id="{8A19FBFB-E5D6-4871-8C4B-ED1836915EAA}"/>
                      </a:ext>
                    </a:extLst>
                  </p:cNvPr>
                  <p:cNvGrpSpPr/>
                  <p:nvPr/>
                </p:nvGrpSpPr>
                <p:grpSpPr>
                  <a:xfrm>
                    <a:off x="6008760" y="1835180"/>
                    <a:ext cx="668067" cy="942926"/>
                    <a:chOff x="6008760" y="1835180"/>
                    <a:chExt cx="668067" cy="942926"/>
                  </a:xfrm>
                </p:grpSpPr>
                <p:sp>
                  <p:nvSpPr>
                    <p:cNvPr id="119" name="Oval 118">
                      <a:extLst>
                        <a:ext uri="{FF2B5EF4-FFF2-40B4-BE49-F238E27FC236}">
                          <a16:creationId xmlns:a16="http://schemas.microsoft.com/office/drawing/2014/main" id="{A83FA013-6266-40FA-BB45-9ABC789B04A9}"/>
                        </a:ext>
                      </a:extLst>
                    </p:cNvPr>
                    <p:cNvSpPr/>
                    <p:nvPr/>
                  </p:nvSpPr>
                  <p:spPr>
                    <a:xfrm>
                      <a:off x="6188854" y="1962516"/>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20" name="Oval 119">
                      <a:extLst>
                        <a:ext uri="{FF2B5EF4-FFF2-40B4-BE49-F238E27FC236}">
                          <a16:creationId xmlns:a16="http://schemas.microsoft.com/office/drawing/2014/main" id="{6F6ADF77-5108-426E-A9CA-0D71C6BD6B83}"/>
                        </a:ext>
                      </a:extLst>
                    </p:cNvPr>
                    <p:cNvSpPr/>
                    <p:nvPr/>
                  </p:nvSpPr>
                  <p:spPr>
                    <a:xfrm>
                      <a:off x="6324308" y="2033285"/>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21" name="Oval 120">
                      <a:extLst>
                        <a:ext uri="{FF2B5EF4-FFF2-40B4-BE49-F238E27FC236}">
                          <a16:creationId xmlns:a16="http://schemas.microsoft.com/office/drawing/2014/main" id="{119EA39A-F07D-4EAE-98D8-1171A33D13BF}"/>
                        </a:ext>
                      </a:extLst>
                    </p:cNvPr>
                    <p:cNvSpPr/>
                    <p:nvPr/>
                  </p:nvSpPr>
                  <p:spPr>
                    <a:xfrm>
                      <a:off x="6347891" y="1835180"/>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1" i="0" u="none" strike="noStrike" kern="1200" cap="none" spc="0" normalizeH="0" baseline="0" noProof="0" dirty="0">
                        <a:ln>
                          <a:noFill/>
                        </a:ln>
                        <a:solidFill>
                          <a:srgbClr val="FFFFFF"/>
                        </a:solidFill>
                        <a:effectLst/>
                        <a:uLnTx/>
                        <a:uFillTx/>
                        <a:latin typeface="Calibri"/>
                        <a:ea typeface="+mn-ea"/>
                        <a:cs typeface="+mn-cs"/>
                      </a:endParaRPr>
                    </a:p>
                  </p:txBody>
                </p:sp>
                <p:sp>
                  <p:nvSpPr>
                    <p:cNvPr id="122" name="Oval 121">
                      <a:extLst>
                        <a:ext uri="{FF2B5EF4-FFF2-40B4-BE49-F238E27FC236}">
                          <a16:creationId xmlns:a16="http://schemas.microsoft.com/office/drawing/2014/main" id="{ACF06FF3-6F5C-44E8-B39A-56625C985242}"/>
                        </a:ext>
                      </a:extLst>
                    </p:cNvPr>
                    <p:cNvSpPr/>
                    <p:nvPr/>
                  </p:nvSpPr>
                  <p:spPr>
                    <a:xfrm>
                      <a:off x="6490448" y="1930892"/>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24" name="Oval 123">
                      <a:extLst>
                        <a:ext uri="{FF2B5EF4-FFF2-40B4-BE49-F238E27FC236}">
                          <a16:creationId xmlns:a16="http://schemas.microsoft.com/office/drawing/2014/main" id="{F01C75DA-CE09-44AE-9923-02369DC87704}"/>
                        </a:ext>
                      </a:extLst>
                    </p:cNvPr>
                    <p:cNvSpPr/>
                    <p:nvPr/>
                  </p:nvSpPr>
                  <p:spPr>
                    <a:xfrm>
                      <a:off x="6008760" y="1962515"/>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26" name="Oval 125">
                      <a:extLst>
                        <a:ext uri="{FF2B5EF4-FFF2-40B4-BE49-F238E27FC236}">
                          <a16:creationId xmlns:a16="http://schemas.microsoft.com/office/drawing/2014/main" id="{EACFF044-DD45-448C-ACD3-BCBA848D56DE}"/>
                        </a:ext>
                      </a:extLst>
                    </p:cNvPr>
                    <p:cNvSpPr/>
                    <p:nvPr/>
                  </p:nvSpPr>
                  <p:spPr>
                    <a:xfrm>
                      <a:off x="6506928" y="1843831"/>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09" name="Oval 208">
                      <a:extLst>
                        <a:ext uri="{FF2B5EF4-FFF2-40B4-BE49-F238E27FC236}">
                          <a16:creationId xmlns:a16="http://schemas.microsoft.com/office/drawing/2014/main" id="{4509F0CE-D12A-4251-B6E7-0F68FECCC452}"/>
                        </a:ext>
                      </a:extLst>
                    </p:cNvPr>
                    <p:cNvSpPr/>
                    <p:nvPr/>
                  </p:nvSpPr>
                  <p:spPr>
                    <a:xfrm>
                      <a:off x="6070191" y="2309710"/>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10" name="Oval 209">
                      <a:extLst>
                        <a:ext uri="{FF2B5EF4-FFF2-40B4-BE49-F238E27FC236}">
                          <a16:creationId xmlns:a16="http://schemas.microsoft.com/office/drawing/2014/main" id="{C2D04A28-D8C6-4084-8DA4-6816A962E34F}"/>
                        </a:ext>
                      </a:extLst>
                    </p:cNvPr>
                    <p:cNvSpPr/>
                    <p:nvPr/>
                  </p:nvSpPr>
                  <p:spPr>
                    <a:xfrm>
                      <a:off x="6206612" y="2319606"/>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11" name="Oval 210">
                      <a:extLst>
                        <a:ext uri="{FF2B5EF4-FFF2-40B4-BE49-F238E27FC236}">
                          <a16:creationId xmlns:a16="http://schemas.microsoft.com/office/drawing/2014/main" id="{105AA68C-4A3A-4444-B4BB-5411E671850A}"/>
                        </a:ext>
                      </a:extLst>
                    </p:cNvPr>
                    <p:cNvSpPr/>
                    <p:nvPr/>
                  </p:nvSpPr>
                  <p:spPr>
                    <a:xfrm>
                      <a:off x="6310338" y="2319605"/>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12" name="Oval 211">
                      <a:extLst>
                        <a:ext uri="{FF2B5EF4-FFF2-40B4-BE49-F238E27FC236}">
                          <a16:creationId xmlns:a16="http://schemas.microsoft.com/office/drawing/2014/main" id="{640978A7-DEDB-404E-AA9D-564AA925F4A1}"/>
                        </a:ext>
                      </a:extLst>
                    </p:cNvPr>
                    <p:cNvSpPr/>
                    <p:nvPr/>
                  </p:nvSpPr>
                  <p:spPr>
                    <a:xfrm>
                      <a:off x="6414064" y="2326374"/>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15" name="Oval 214">
                      <a:extLst>
                        <a:ext uri="{FF2B5EF4-FFF2-40B4-BE49-F238E27FC236}">
                          <a16:creationId xmlns:a16="http://schemas.microsoft.com/office/drawing/2014/main" id="{AA594BDC-AB72-400E-8142-69797C120314}"/>
                        </a:ext>
                      </a:extLst>
                    </p:cNvPr>
                    <p:cNvSpPr/>
                    <p:nvPr/>
                  </p:nvSpPr>
                  <p:spPr>
                    <a:xfrm>
                      <a:off x="6517790" y="2414303"/>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16" name="Oval 215">
                      <a:extLst>
                        <a:ext uri="{FF2B5EF4-FFF2-40B4-BE49-F238E27FC236}">
                          <a16:creationId xmlns:a16="http://schemas.microsoft.com/office/drawing/2014/main" id="{B971F3DC-E64A-422B-A5F8-942DD19CF4CA}"/>
                        </a:ext>
                      </a:extLst>
                    </p:cNvPr>
                    <p:cNvSpPr/>
                    <p:nvPr/>
                  </p:nvSpPr>
                  <p:spPr>
                    <a:xfrm>
                      <a:off x="6507375" y="2541358"/>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17" name="Oval 216">
                      <a:extLst>
                        <a:ext uri="{FF2B5EF4-FFF2-40B4-BE49-F238E27FC236}">
                          <a16:creationId xmlns:a16="http://schemas.microsoft.com/office/drawing/2014/main" id="{1336767A-0732-44F2-96CB-B9689DD36E62}"/>
                        </a:ext>
                      </a:extLst>
                    </p:cNvPr>
                    <p:cNvSpPr/>
                    <p:nvPr/>
                  </p:nvSpPr>
                  <p:spPr>
                    <a:xfrm>
                      <a:off x="6086955" y="2637049"/>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19" name="Oval 218">
                      <a:extLst>
                        <a:ext uri="{FF2B5EF4-FFF2-40B4-BE49-F238E27FC236}">
                          <a16:creationId xmlns:a16="http://schemas.microsoft.com/office/drawing/2014/main" id="{16087F92-2B7F-41CB-9272-0A01AED6A642}"/>
                        </a:ext>
                      </a:extLst>
                    </p:cNvPr>
                    <p:cNvSpPr/>
                    <p:nvPr/>
                  </p:nvSpPr>
                  <p:spPr>
                    <a:xfrm>
                      <a:off x="6190352" y="2637049"/>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20" name="Oval 219">
                      <a:extLst>
                        <a:ext uri="{FF2B5EF4-FFF2-40B4-BE49-F238E27FC236}">
                          <a16:creationId xmlns:a16="http://schemas.microsoft.com/office/drawing/2014/main" id="{684755FE-C12D-4B62-B107-21F185494E5B}"/>
                        </a:ext>
                      </a:extLst>
                    </p:cNvPr>
                    <p:cNvSpPr/>
                    <p:nvPr/>
                  </p:nvSpPr>
                  <p:spPr>
                    <a:xfrm>
                      <a:off x="6374991" y="2614510"/>
                      <a:ext cx="159037" cy="141057"/>
                    </a:xfrm>
                    <a:prstGeom prst="ellipse">
                      <a:avLst/>
                    </a:prstGeom>
                    <a:solidFill>
                      <a:srgbClr val="38897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grpSp>
            </p:grpSp>
          </p:grpSp>
        </p:grpSp>
      </p:grpSp>
      <p:sp>
        <p:nvSpPr>
          <p:cNvPr id="349" name="TextBox 348">
            <a:extLst>
              <a:ext uri="{FF2B5EF4-FFF2-40B4-BE49-F238E27FC236}">
                <a16:creationId xmlns:a16="http://schemas.microsoft.com/office/drawing/2014/main" id="{DA1A0459-1EA2-487F-A7DE-14BEBB8DF8EA}"/>
              </a:ext>
            </a:extLst>
          </p:cNvPr>
          <p:cNvSpPr txBox="1"/>
          <p:nvPr/>
        </p:nvSpPr>
        <p:spPr>
          <a:xfrm>
            <a:off x="8959294" y="3419340"/>
            <a:ext cx="3088415" cy="621709"/>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CA" sz="2000" b="1" i="0" u="none" strike="noStrike" kern="1200" cap="none" spc="0" normalizeH="0" baseline="0" noProof="0" dirty="0">
                <a:ln>
                  <a:noFill/>
                </a:ln>
                <a:solidFill>
                  <a:srgbClr val="F2A920"/>
                </a:solidFill>
                <a:effectLst/>
                <a:uLnTx/>
                <a:uFillTx/>
                <a:latin typeface="Calibri"/>
                <a:ea typeface="+mn-ea"/>
                <a:cs typeface="+mn-cs"/>
              </a:rPr>
              <a:t>OCCUPANTS</a:t>
            </a:r>
            <a:endParaRPr kumimoji="0" lang="en-CA" sz="2000" b="1" i="0" u="none" strike="noStrike" kern="1200" cap="none" spc="0" normalizeH="0" baseline="0" noProof="0" dirty="0">
              <a:ln>
                <a:noFill/>
              </a:ln>
              <a:solidFill>
                <a:srgbClr val="000000"/>
              </a:solidFill>
              <a:effectLst/>
              <a:uLnTx/>
              <a:uFillTx/>
              <a:latin typeface="Calibri"/>
              <a:ea typeface="+mn-ea"/>
              <a:cs typeface="+mn-cs"/>
            </a:endParaRPr>
          </a:p>
        </p:txBody>
      </p:sp>
      <p:sp>
        <p:nvSpPr>
          <p:cNvPr id="350" name="TextBox 349">
            <a:extLst>
              <a:ext uri="{FF2B5EF4-FFF2-40B4-BE49-F238E27FC236}">
                <a16:creationId xmlns:a16="http://schemas.microsoft.com/office/drawing/2014/main" id="{E4339174-4857-4AE8-88E7-39909BACC367}"/>
              </a:ext>
            </a:extLst>
          </p:cNvPr>
          <p:cNvSpPr txBox="1"/>
          <p:nvPr/>
        </p:nvSpPr>
        <p:spPr>
          <a:xfrm>
            <a:off x="8959294" y="4062850"/>
            <a:ext cx="3088415" cy="621709"/>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CA" sz="2000" b="1" i="0" u="none" strike="noStrike" kern="1200" cap="none" spc="0" normalizeH="0" baseline="0" noProof="0" dirty="0">
                <a:ln>
                  <a:noFill/>
                </a:ln>
                <a:solidFill>
                  <a:srgbClr val="17455C">
                    <a:lumMod val="60000"/>
                    <a:lumOff val="40000"/>
                  </a:srgbClr>
                </a:solidFill>
                <a:effectLst/>
                <a:uLnTx/>
                <a:uFillTx/>
                <a:latin typeface="Calibri"/>
                <a:ea typeface="+mn-ea"/>
                <a:cs typeface="+mn-cs"/>
              </a:rPr>
              <a:t>POPULATION</a:t>
            </a:r>
            <a:endParaRPr kumimoji="0" lang="en-CA" sz="2000" b="1" i="0" u="none" strike="noStrike" kern="1200" cap="none" spc="0" normalizeH="0" baseline="0" noProof="0" dirty="0">
              <a:ln>
                <a:noFill/>
              </a:ln>
              <a:solidFill>
                <a:srgbClr val="4CB6A0">
                  <a:lumMod val="75000"/>
                </a:srgbClr>
              </a:solidFill>
              <a:effectLst/>
              <a:uLnTx/>
              <a:uFillTx/>
              <a:latin typeface="Calibri"/>
              <a:ea typeface="+mn-ea"/>
              <a:cs typeface="+mn-cs"/>
            </a:endParaRPr>
          </a:p>
        </p:txBody>
      </p:sp>
      <p:sp>
        <p:nvSpPr>
          <p:cNvPr id="351" name="TextBox 350">
            <a:extLst>
              <a:ext uri="{FF2B5EF4-FFF2-40B4-BE49-F238E27FC236}">
                <a16:creationId xmlns:a16="http://schemas.microsoft.com/office/drawing/2014/main" id="{AEECA7C6-599D-4C28-9CA1-3AAEC22791CC}"/>
              </a:ext>
            </a:extLst>
          </p:cNvPr>
          <p:cNvSpPr txBox="1"/>
          <p:nvPr/>
        </p:nvSpPr>
        <p:spPr>
          <a:xfrm>
            <a:off x="8959295" y="2120567"/>
            <a:ext cx="3088415" cy="621709"/>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CA" sz="2000" b="1" i="0" u="none" strike="noStrike" kern="1200" cap="none" spc="0" normalizeH="0" baseline="0" noProof="0" dirty="0">
                <a:ln>
                  <a:noFill/>
                </a:ln>
                <a:solidFill>
                  <a:srgbClr val="A8CE75">
                    <a:lumMod val="75000"/>
                  </a:srgbClr>
                </a:solidFill>
                <a:effectLst/>
                <a:uLnTx/>
                <a:uFillTx/>
                <a:latin typeface="Calibri"/>
                <a:ea typeface="+mn-ea"/>
                <a:cs typeface="+mn-cs"/>
              </a:rPr>
              <a:t>WORKSTATION</a:t>
            </a:r>
            <a:endParaRPr kumimoji="0" lang="en-CA" sz="2000" b="1" i="0" u="none" strike="noStrike" kern="1200" cap="none" spc="0" normalizeH="0" baseline="0" noProof="0" dirty="0">
              <a:ln>
                <a:noFill/>
              </a:ln>
              <a:solidFill>
                <a:srgbClr val="4CB6A0">
                  <a:lumMod val="75000"/>
                </a:srgbClr>
              </a:solidFill>
              <a:effectLst/>
              <a:uLnTx/>
              <a:uFillTx/>
              <a:latin typeface="Calibri"/>
              <a:ea typeface="+mn-ea"/>
              <a:cs typeface="+mn-cs"/>
            </a:endParaRPr>
          </a:p>
        </p:txBody>
      </p:sp>
      <p:grpSp>
        <p:nvGrpSpPr>
          <p:cNvPr id="23" name="Group 22">
            <a:extLst>
              <a:ext uri="{FF2B5EF4-FFF2-40B4-BE49-F238E27FC236}">
                <a16:creationId xmlns:a16="http://schemas.microsoft.com/office/drawing/2014/main" id="{80FC44C1-8B6D-433B-B2F8-568B23B449A3}"/>
              </a:ext>
            </a:extLst>
          </p:cNvPr>
          <p:cNvGrpSpPr/>
          <p:nvPr/>
        </p:nvGrpSpPr>
        <p:grpSpPr>
          <a:xfrm>
            <a:off x="4115668" y="1714500"/>
            <a:ext cx="3903237" cy="3230814"/>
            <a:chOff x="4115668" y="1714500"/>
            <a:chExt cx="3903237" cy="3230814"/>
          </a:xfrm>
        </p:grpSpPr>
        <p:grpSp>
          <p:nvGrpSpPr>
            <p:cNvPr id="18" name="Group 17">
              <a:extLst>
                <a:ext uri="{FF2B5EF4-FFF2-40B4-BE49-F238E27FC236}">
                  <a16:creationId xmlns:a16="http://schemas.microsoft.com/office/drawing/2014/main" id="{D987BDB7-5B48-41F6-BE39-CB0E0991E6C5}"/>
                </a:ext>
              </a:extLst>
            </p:cNvPr>
            <p:cNvGrpSpPr/>
            <p:nvPr/>
          </p:nvGrpSpPr>
          <p:grpSpPr>
            <a:xfrm>
              <a:off x="4115668" y="1714500"/>
              <a:ext cx="3870702" cy="3138342"/>
              <a:chOff x="4115668" y="1714500"/>
              <a:chExt cx="3870702" cy="3138342"/>
            </a:xfrm>
          </p:grpSpPr>
          <p:grpSp>
            <p:nvGrpSpPr>
              <p:cNvPr id="17" name="Group 16">
                <a:extLst>
                  <a:ext uri="{FF2B5EF4-FFF2-40B4-BE49-F238E27FC236}">
                    <a16:creationId xmlns:a16="http://schemas.microsoft.com/office/drawing/2014/main" id="{07D245C5-5A66-4C1A-876D-5DB8D9861A6E}"/>
                  </a:ext>
                </a:extLst>
              </p:cNvPr>
              <p:cNvGrpSpPr/>
              <p:nvPr/>
            </p:nvGrpSpPr>
            <p:grpSpPr>
              <a:xfrm>
                <a:off x="4147563" y="1714500"/>
                <a:ext cx="3803064" cy="1043241"/>
                <a:chOff x="4147563" y="1714500"/>
                <a:chExt cx="3803064" cy="1043241"/>
              </a:xfrm>
            </p:grpSpPr>
            <p:sp>
              <p:nvSpPr>
                <p:cNvPr id="35" name="Oval 34">
                  <a:extLst>
                    <a:ext uri="{FF2B5EF4-FFF2-40B4-BE49-F238E27FC236}">
                      <a16:creationId xmlns:a16="http://schemas.microsoft.com/office/drawing/2014/main" id="{B2DA5E2E-A0C5-4AD3-A71C-73F9FD5DE83B}"/>
                    </a:ext>
                  </a:extLst>
                </p:cNvPr>
                <p:cNvSpPr/>
                <p:nvPr/>
              </p:nvSpPr>
              <p:spPr>
                <a:xfrm>
                  <a:off x="4147563" y="1788395"/>
                  <a:ext cx="110723" cy="11661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23" name="Oval 222">
                  <a:extLst>
                    <a:ext uri="{FF2B5EF4-FFF2-40B4-BE49-F238E27FC236}">
                      <a16:creationId xmlns:a16="http://schemas.microsoft.com/office/drawing/2014/main" id="{E684E4F1-B310-4E98-920C-B21376E9E714}"/>
                    </a:ext>
                  </a:extLst>
                </p:cNvPr>
                <p:cNvSpPr/>
                <p:nvPr/>
              </p:nvSpPr>
              <p:spPr>
                <a:xfrm>
                  <a:off x="4621468" y="1786169"/>
                  <a:ext cx="110723" cy="11661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26" name="Oval 225">
                  <a:extLst>
                    <a:ext uri="{FF2B5EF4-FFF2-40B4-BE49-F238E27FC236}">
                      <a16:creationId xmlns:a16="http://schemas.microsoft.com/office/drawing/2014/main" id="{B9621A72-50F4-4EA0-93ED-25F71BEFAE95}"/>
                    </a:ext>
                  </a:extLst>
                </p:cNvPr>
                <p:cNvSpPr/>
                <p:nvPr/>
              </p:nvSpPr>
              <p:spPr>
                <a:xfrm>
                  <a:off x="4316551" y="1714500"/>
                  <a:ext cx="110723" cy="11661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29" name="Oval 228">
                  <a:extLst>
                    <a:ext uri="{FF2B5EF4-FFF2-40B4-BE49-F238E27FC236}">
                      <a16:creationId xmlns:a16="http://schemas.microsoft.com/office/drawing/2014/main" id="{77F3D6BB-C092-4A5F-8969-F2F23F9018DC}"/>
                    </a:ext>
                  </a:extLst>
                </p:cNvPr>
                <p:cNvSpPr/>
                <p:nvPr/>
              </p:nvSpPr>
              <p:spPr>
                <a:xfrm>
                  <a:off x="4552268" y="1964721"/>
                  <a:ext cx="110723" cy="11661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32" name="Oval 231">
                  <a:extLst>
                    <a:ext uri="{FF2B5EF4-FFF2-40B4-BE49-F238E27FC236}">
                      <a16:creationId xmlns:a16="http://schemas.microsoft.com/office/drawing/2014/main" id="{2F974959-725A-434C-B8DC-D14368CC250A}"/>
                    </a:ext>
                  </a:extLst>
                </p:cNvPr>
                <p:cNvSpPr/>
                <p:nvPr/>
              </p:nvSpPr>
              <p:spPr>
                <a:xfrm>
                  <a:off x="4897668" y="1779546"/>
                  <a:ext cx="110723" cy="11661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35" name="Oval 234">
                  <a:extLst>
                    <a:ext uri="{FF2B5EF4-FFF2-40B4-BE49-F238E27FC236}">
                      <a16:creationId xmlns:a16="http://schemas.microsoft.com/office/drawing/2014/main" id="{2D3748DF-087D-48ED-9E35-82B589542D64}"/>
                    </a:ext>
                  </a:extLst>
                </p:cNvPr>
                <p:cNvSpPr/>
                <p:nvPr/>
              </p:nvSpPr>
              <p:spPr>
                <a:xfrm>
                  <a:off x="4992378" y="1924607"/>
                  <a:ext cx="110723" cy="11661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50" name="Oval 249">
                  <a:extLst>
                    <a:ext uri="{FF2B5EF4-FFF2-40B4-BE49-F238E27FC236}">
                      <a16:creationId xmlns:a16="http://schemas.microsoft.com/office/drawing/2014/main" id="{2711F4F2-F6B3-4AA0-A0CE-330E8C92AB3A}"/>
                    </a:ext>
                  </a:extLst>
                </p:cNvPr>
                <p:cNvSpPr/>
                <p:nvPr/>
              </p:nvSpPr>
              <p:spPr>
                <a:xfrm>
                  <a:off x="4299963" y="1940795"/>
                  <a:ext cx="110723" cy="11661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53" name="Oval 252">
                  <a:extLst>
                    <a:ext uri="{FF2B5EF4-FFF2-40B4-BE49-F238E27FC236}">
                      <a16:creationId xmlns:a16="http://schemas.microsoft.com/office/drawing/2014/main" id="{FA9770B0-5542-4BB6-A7BB-76887F5BB2F1}"/>
                    </a:ext>
                  </a:extLst>
                </p:cNvPr>
                <p:cNvSpPr/>
                <p:nvPr/>
              </p:nvSpPr>
              <p:spPr>
                <a:xfrm>
                  <a:off x="5901229" y="2037866"/>
                  <a:ext cx="110723" cy="11661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56" name="Oval 255">
                  <a:extLst>
                    <a:ext uri="{FF2B5EF4-FFF2-40B4-BE49-F238E27FC236}">
                      <a16:creationId xmlns:a16="http://schemas.microsoft.com/office/drawing/2014/main" id="{45BA26FE-EB43-4D10-BC38-ED14A7A020AE}"/>
                    </a:ext>
                  </a:extLst>
                </p:cNvPr>
                <p:cNvSpPr/>
                <p:nvPr/>
              </p:nvSpPr>
              <p:spPr>
                <a:xfrm>
                  <a:off x="5890015" y="1857375"/>
                  <a:ext cx="110723" cy="11661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59" name="Oval 258">
                  <a:extLst>
                    <a:ext uri="{FF2B5EF4-FFF2-40B4-BE49-F238E27FC236}">
                      <a16:creationId xmlns:a16="http://schemas.microsoft.com/office/drawing/2014/main" id="{E93792B7-86D3-4D85-8C6F-59BC57CAA3E7}"/>
                    </a:ext>
                  </a:extLst>
                </p:cNvPr>
                <p:cNvSpPr/>
                <p:nvPr/>
              </p:nvSpPr>
              <p:spPr>
                <a:xfrm>
                  <a:off x="6106275" y="2354483"/>
                  <a:ext cx="110723" cy="11661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62" name="Oval 261">
                  <a:extLst>
                    <a:ext uri="{FF2B5EF4-FFF2-40B4-BE49-F238E27FC236}">
                      <a16:creationId xmlns:a16="http://schemas.microsoft.com/office/drawing/2014/main" id="{64546334-0C60-458F-B2B3-07D850FD8BB8}"/>
                    </a:ext>
                  </a:extLst>
                </p:cNvPr>
                <p:cNvSpPr/>
                <p:nvPr/>
              </p:nvSpPr>
              <p:spPr>
                <a:xfrm>
                  <a:off x="6214705" y="2354483"/>
                  <a:ext cx="110723" cy="11661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65" name="Oval 264">
                  <a:extLst>
                    <a:ext uri="{FF2B5EF4-FFF2-40B4-BE49-F238E27FC236}">
                      <a16:creationId xmlns:a16="http://schemas.microsoft.com/office/drawing/2014/main" id="{E07E92B2-6281-4B3A-9474-79168C6D1064}"/>
                    </a:ext>
                  </a:extLst>
                </p:cNvPr>
                <p:cNvSpPr/>
                <p:nvPr/>
              </p:nvSpPr>
              <p:spPr>
                <a:xfrm>
                  <a:off x="6004409" y="2429767"/>
                  <a:ext cx="110723" cy="11661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68" name="Oval 267">
                  <a:extLst>
                    <a:ext uri="{FF2B5EF4-FFF2-40B4-BE49-F238E27FC236}">
                      <a16:creationId xmlns:a16="http://schemas.microsoft.com/office/drawing/2014/main" id="{E65606F7-FAA9-4AB9-93E0-7EB12A78E2C0}"/>
                    </a:ext>
                  </a:extLst>
                </p:cNvPr>
                <p:cNvSpPr/>
                <p:nvPr/>
              </p:nvSpPr>
              <p:spPr>
                <a:xfrm>
                  <a:off x="6001021" y="2560615"/>
                  <a:ext cx="110723" cy="11661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71" name="Oval 270">
                  <a:extLst>
                    <a:ext uri="{FF2B5EF4-FFF2-40B4-BE49-F238E27FC236}">
                      <a16:creationId xmlns:a16="http://schemas.microsoft.com/office/drawing/2014/main" id="{F9FA7B35-4316-4599-8D5B-B64B490EDBE9}"/>
                    </a:ext>
                  </a:extLst>
                </p:cNvPr>
                <p:cNvSpPr/>
                <p:nvPr/>
              </p:nvSpPr>
              <p:spPr>
                <a:xfrm>
                  <a:off x="6104856" y="2641122"/>
                  <a:ext cx="110723" cy="11661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74" name="Oval 273">
                  <a:extLst>
                    <a:ext uri="{FF2B5EF4-FFF2-40B4-BE49-F238E27FC236}">
                      <a16:creationId xmlns:a16="http://schemas.microsoft.com/office/drawing/2014/main" id="{0924C415-E9E7-46FC-B30E-E84F42AFFCBE}"/>
                    </a:ext>
                  </a:extLst>
                </p:cNvPr>
                <p:cNvSpPr/>
                <p:nvPr/>
              </p:nvSpPr>
              <p:spPr>
                <a:xfrm>
                  <a:off x="7104268" y="2253774"/>
                  <a:ext cx="110723" cy="11661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77" name="Oval 276">
                  <a:extLst>
                    <a:ext uri="{FF2B5EF4-FFF2-40B4-BE49-F238E27FC236}">
                      <a16:creationId xmlns:a16="http://schemas.microsoft.com/office/drawing/2014/main" id="{75CF557B-82CC-4973-A371-86416D8935B1}"/>
                    </a:ext>
                  </a:extLst>
                </p:cNvPr>
                <p:cNvSpPr/>
                <p:nvPr/>
              </p:nvSpPr>
              <p:spPr>
                <a:xfrm>
                  <a:off x="7270429" y="2500022"/>
                  <a:ext cx="110723" cy="11661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80" name="Oval 279">
                  <a:extLst>
                    <a:ext uri="{FF2B5EF4-FFF2-40B4-BE49-F238E27FC236}">
                      <a16:creationId xmlns:a16="http://schemas.microsoft.com/office/drawing/2014/main" id="{CB801424-089E-478B-A5EA-8D9598AD165E}"/>
                    </a:ext>
                  </a:extLst>
                </p:cNvPr>
                <p:cNvSpPr/>
                <p:nvPr/>
              </p:nvSpPr>
              <p:spPr>
                <a:xfrm>
                  <a:off x="7385459" y="2379698"/>
                  <a:ext cx="110723" cy="11661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83" name="Oval 282">
                  <a:extLst>
                    <a:ext uri="{FF2B5EF4-FFF2-40B4-BE49-F238E27FC236}">
                      <a16:creationId xmlns:a16="http://schemas.microsoft.com/office/drawing/2014/main" id="{5CB29672-09E3-4DF2-9AF0-0725DA9A2D8A}"/>
                    </a:ext>
                  </a:extLst>
                </p:cNvPr>
                <p:cNvSpPr/>
                <p:nvPr/>
              </p:nvSpPr>
              <p:spPr>
                <a:xfrm>
                  <a:off x="7356956" y="1832187"/>
                  <a:ext cx="110723" cy="11661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86" name="Oval 285">
                  <a:extLst>
                    <a:ext uri="{FF2B5EF4-FFF2-40B4-BE49-F238E27FC236}">
                      <a16:creationId xmlns:a16="http://schemas.microsoft.com/office/drawing/2014/main" id="{183FFDBA-77C3-4603-A58D-B61D5E482203}"/>
                    </a:ext>
                  </a:extLst>
                </p:cNvPr>
                <p:cNvSpPr/>
                <p:nvPr/>
              </p:nvSpPr>
              <p:spPr>
                <a:xfrm>
                  <a:off x="7839904" y="1831900"/>
                  <a:ext cx="110723" cy="11661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92" name="Oval 291">
                  <a:extLst>
                    <a:ext uri="{FF2B5EF4-FFF2-40B4-BE49-F238E27FC236}">
                      <a16:creationId xmlns:a16="http://schemas.microsoft.com/office/drawing/2014/main" id="{A7C2E4EC-5C6D-46EA-986B-BD695A8B5AD4}"/>
                    </a:ext>
                  </a:extLst>
                </p:cNvPr>
                <p:cNvSpPr/>
                <p:nvPr/>
              </p:nvSpPr>
              <p:spPr>
                <a:xfrm>
                  <a:off x="4452363" y="2093195"/>
                  <a:ext cx="110723" cy="11661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310" name="Oval 309">
                  <a:extLst>
                    <a:ext uri="{FF2B5EF4-FFF2-40B4-BE49-F238E27FC236}">
                      <a16:creationId xmlns:a16="http://schemas.microsoft.com/office/drawing/2014/main" id="{FA3196C1-4E06-44C4-8B7B-002DD12BB96F}"/>
                    </a:ext>
                  </a:extLst>
                </p:cNvPr>
                <p:cNvSpPr/>
                <p:nvPr/>
              </p:nvSpPr>
              <p:spPr>
                <a:xfrm>
                  <a:off x="4604763" y="2245595"/>
                  <a:ext cx="110723" cy="11661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316" name="Oval 315">
                  <a:extLst>
                    <a:ext uri="{FF2B5EF4-FFF2-40B4-BE49-F238E27FC236}">
                      <a16:creationId xmlns:a16="http://schemas.microsoft.com/office/drawing/2014/main" id="{24C16249-7269-4A02-A28D-6F8872D58BB8}"/>
                    </a:ext>
                  </a:extLst>
                </p:cNvPr>
                <p:cNvSpPr/>
                <p:nvPr/>
              </p:nvSpPr>
              <p:spPr>
                <a:xfrm>
                  <a:off x="4757163" y="2397995"/>
                  <a:ext cx="110723" cy="11661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16" name="Group 15">
                <a:extLst>
                  <a:ext uri="{FF2B5EF4-FFF2-40B4-BE49-F238E27FC236}">
                    <a16:creationId xmlns:a16="http://schemas.microsoft.com/office/drawing/2014/main" id="{37AAEC59-BFC2-446C-AB58-DAE41C42ED0F}"/>
                  </a:ext>
                </a:extLst>
              </p:cNvPr>
              <p:cNvGrpSpPr/>
              <p:nvPr/>
            </p:nvGrpSpPr>
            <p:grpSpPr>
              <a:xfrm>
                <a:off x="4115668" y="3295961"/>
                <a:ext cx="3870702" cy="1556881"/>
                <a:chOff x="4115668" y="3295961"/>
                <a:chExt cx="3870702" cy="1556881"/>
              </a:xfrm>
            </p:grpSpPr>
            <p:sp>
              <p:nvSpPr>
                <p:cNvPr id="238" name="Oval 237">
                  <a:extLst>
                    <a:ext uri="{FF2B5EF4-FFF2-40B4-BE49-F238E27FC236}">
                      <a16:creationId xmlns:a16="http://schemas.microsoft.com/office/drawing/2014/main" id="{BE1F4DFA-6744-4F6B-94F7-59736C6137D2}"/>
                    </a:ext>
                  </a:extLst>
                </p:cNvPr>
                <p:cNvSpPr/>
                <p:nvPr/>
              </p:nvSpPr>
              <p:spPr>
                <a:xfrm>
                  <a:off x="6480449" y="3390646"/>
                  <a:ext cx="110723" cy="11661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41" name="Oval 240">
                  <a:extLst>
                    <a:ext uri="{FF2B5EF4-FFF2-40B4-BE49-F238E27FC236}">
                      <a16:creationId xmlns:a16="http://schemas.microsoft.com/office/drawing/2014/main" id="{8A85AFC1-1E79-4F0D-925E-AE9F4BDBED9D}"/>
                    </a:ext>
                  </a:extLst>
                </p:cNvPr>
                <p:cNvSpPr/>
                <p:nvPr/>
              </p:nvSpPr>
              <p:spPr>
                <a:xfrm>
                  <a:off x="4555834" y="4041132"/>
                  <a:ext cx="110723" cy="11661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44" name="Oval 243">
                  <a:extLst>
                    <a:ext uri="{FF2B5EF4-FFF2-40B4-BE49-F238E27FC236}">
                      <a16:creationId xmlns:a16="http://schemas.microsoft.com/office/drawing/2014/main" id="{786B705C-8A52-4F95-BFB9-469D2DAFF1DC}"/>
                    </a:ext>
                  </a:extLst>
                </p:cNvPr>
                <p:cNvSpPr/>
                <p:nvPr/>
              </p:nvSpPr>
              <p:spPr>
                <a:xfrm>
                  <a:off x="4115668" y="3693371"/>
                  <a:ext cx="110723" cy="11661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47" name="Oval 246">
                  <a:extLst>
                    <a:ext uri="{FF2B5EF4-FFF2-40B4-BE49-F238E27FC236}">
                      <a16:creationId xmlns:a16="http://schemas.microsoft.com/office/drawing/2014/main" id="{BB5262AD-4963-473D-A927-57009781657B}"/>
                    </a:ext>
                  </a:extLst>
                </p:cNvPr>
                <p:cNvSpPr/>
                <p:nvPr/>
              </p:nvSpPr>
              <p:spPr>
                <a:xfrm>
                  <a:off x="4405769" y="4041049"/>
                  <a:ext cx="110723" cy="11661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89" name="Oval 288">
                  <a:extLst>
                    <a:ext uri="{FF2B5EF4-FFF2-40B4-BE49-F238E27FC236}">
                      <a16:creationId xmlns:a16="http://schemas.microsoft.com/office/drawing/2014/main" id="{8607C802-BBBE-4481-A523-1DF074A90E1D}"/>
                    </a:ext>
                  </a:extLst>
                </p:cNvPr>
                <p:cNvSpPr/>
                <p:nvPr/>
              </p:nvSpPr>
              <p:spPr>
                <a:xfrm>
                  <a:off x="7229533" y="3295961"/>
                  <a:ext cx="110723" cy="11661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95" name="Oval 294">
                  <a:extLst>
                    <a:ext uri="{FF2B5EF4-FFF2-40B4-BE49-F238E27FC236}">
                      <a16:creationId xmlns:a16="http://schemas.microsoft.com/office/drawing/2014/main" id="{5EC71F51-F013-4C02-B37A-A3D233E3F8C3}"/>
                    </a:ext>
                  </a:extLst>
                </p:cNvPr>
                <p:cNvSpPr/>
                <p:nvPr/>
              </p:nvSpPr>
              <p:spPr>
                <a:xfrm>
                  <a:off x="6341866" y="3388602"/>
                  <a:ext cx="110723" cy="11661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98" name="Oval 297">
                  <a:extLst>
                    <a:ext uri="{FF2B5EF4-FFF2-40B4-BE49-F238E27FC236}">
                      <a16:creationId xmlns:a16="http://schemas.microsoft.com/office/drawing/2014/main" id="{B79A9948-840A-4CC7-A52B-272F4353E123}"/>
                    </a:ext>
                  </a:extLst>
                </p:cNvPr>
                <p:cNvSpPr/>
                <p:nvPr/>
              </p:nvSpPr>
              <p:spPr>
                <a:xfrm>
                  <a:off x="6534720" y="3772983"/>
                  <a:ext cx="110723" cy="11661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301" name="Oval 300">
                  <a:extLst>
                    <a:ext uri="{FF2B5EF4-FFF2-40B4-BE49-F238E27FC236}">
                      <a16:creationId xmlns:a16="http://schemas.microsoft.com/office/drawing/2014/main" id="{B40FA885-9A39-4356-A0D9-21E037D1B7F7}"/>
                    </a:ext>
                  </a:extLst>
                </p:cNvPr>
                <p:cNvSpPr/>
                <p:nvPr/>
              </p:nvSpPr>
              <p:spPr>
                <a:xfrm>
                  <a:off x="7875647" y="4676724"/>
                  <a:ext cx="110723" cy="11661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304" name="Oval 303">
                  <a:extLst>
                    <a:ext uri="{FF2B5EF4-FFF2-40B4-BE49-F238E27FC236}">
                      <a16:creationId xmlns:a16="http://schemas.microsoft.com/office/drawing/2014/main" id="{5964352D-0108-4DEC-9AAD-CAFECDB75556}"/>
                    </a:ext>
                  </a:extLst>
                </p:cNvPr>
                <p:cNvSpPr/>
                <p:nvPr/>
              </p:nvSpPr>
              <p:spPr>
                <a:xfrm>
                  <a:off x="5956530" y="4492278"/>
                  <a:ext cx="110723" cy="11661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307" name="Oval 306">
                  <a:extLst>
                    <a:ext uri="{FF2B5EF4-FFF2-40B4-BE49-F238E27FC236}">
                      <a16:creationId xmlns:a16="http://schemas.microsoft.com/office/drawing/2014/main" id="{4BF6C0D9-B095-4303-BEA7-506F8D4B42D7}"/>
                    </a:ext>
                  </a:extLst>
                </p:cNvPr>
                <p:cNvSpPr/>
                <p:nvPr/>
              </p:nvSpPr>
              <p:spPr>
                <a:xfrm>
                  <a:off x="5182833" y="4396368"/>
                  <a:ext cx="110723" cy="11661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313" name="Oval 312">
                  <a:extLst>
                    <a:ext uri="{FF2B5EF4-FFF2-40B4-BE49-F238E27FC236}">
                      <a16:creationId xmlns:a16="http://schemas.microsoft.com/office/drawing/2014/main" id="{0A537C92-E4C0-47BB-86E2-F6915E566FBE}"/>
                    </a:ext>
                  </a:extLst>
                </p:cNvPr>
                <p:cNvSpPr/>
                <p:nvPr/>
              </p:nvSpPr>
              <p:spPr>
                <a:xfrm>
                  <a:off x="4285109" y="4628241"/>
                  <a:ext cx="110723" cy="11661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319" name="Oval 318">
                  <a:extLst>
                    <a:ext uri="{FF2B5EF4-FFF2-40B4-BE49-F238E27FC236}">
                      <a16:creationId xmlns:a16="http://schemas.microsoft.com/office/drawing/2014/main" id="{571F1011-E72C-4B89-953E-4E8936FE8148}"/>
                    </a:ext>
                  </a:extLst>
                </p:cNvPr>
                <p:cNvSpPr/>
                <p:nvPr/>
              </p:nvSpPr>
              <p:spPr>
                <a:xfrm>
                  <a:off x="4949441" y="4594872"/>
                  <a:ext cx="110723" cy="11661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322" name="Oval 321">
                  <a:extLst>
                    <a:ext uri="{FF2B5EF4-FFF2-40B4-BE49-F238E27FC236}">
                      <a16:creationId xmlns:a16="http://schemas.microsoft.com/office/drawing/2014/main" id="{8C0970C3-A9C8-4388-A0CE-FC67BC20C8AC}"/>
                    </a:ext>
                  </a:extLst>
                </p:cNvPr>
                <p:cNvSpPr/>
                <p:nvPr/>
              </p:nvSpPr>
              <p:spPr>
                <a:xfrm>
                  <a:off x="6295810" y="4724521"/>
                  <a:ext cx="110723" cy="11661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325" name="Oval 324">
                  <a:extLst>
                    <a:ext uri="{FF2B5EF4-FFF2-40B4-BE49-F238E27FC236}">
                      <a16:creationId xmlns:a16="http://schemas.microsoft.com/office/drawing/2014/main" id="{22AF353C-CE57-4BA5-B478-B082D50B3367}"/>
                    </a:ext>
                  </a:extLst>
                </p:cNvPr>
                <p:cNvSpPr/>
                <p:nvPr/>
              </p:nvSpPr>
              <p:spPr>
                <a:xfrm>
                  <a:off x="7010741" y="4454677"/>
                  <a:ext cx="110723" cy="11661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328" name="Oval 327">
                  <a:extLst>
                    <a:ext uri="{FF2B5EF4-FFF2-40B4-BE49-F238E27FC236}">
                      <a16:creationId xmlns:a16="http://schemas.microsoft.com/office/drawing/2014/main" id="{BF60A6C0-55EC-40E8-8F2A-8D41C896DEA3}"/>
                    </a:ext>
                  </a:extLst>
                </p:cNvPr>
                <p:cNvSpPr/>
                <p:nvPr/>
              </p:nvSpPr>
              <p:spPr>
                <a:xfrm>
                  <a:off x="6657923" y="4736223"/>
                  <a:ext cx="110723" cy="11661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grpSp>
        </p:grpSp>
        <p:sp>
          <p:nvSpPr>
            <p:cNvPr id="532" name="Oval 531">
              <a:extLst>
                <a:ext uri="{FF2B5EF4-FFF2-40B4-BE49-F238E27FC236}">
                  <a16:creationId xmlns:a16="http://schemas.microsoft.com/office/drawing/2014/main" id="{FDE24967-5708-4BBE-8032-978FDD7A848E}"/>
                </a:ext>
              </a:extLst>
            </p:cNvPr>
            <p:cNvSpPr/>
            <p:nvPr/>
          </p:nvSpPr>
          <p:spPr>
            <a:xfrm>
              <a:off x="4937284" y="4828695"/>
              <a:ext cx="110723" cy="11661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533" name="Oval 532">
              <a:extLst>
                <a:ext uri="{FF2B5EF4-FFF2-40B4-BE49-F238E27FC236}">
                  <a16:creationId xmlns:a16="http://schemas.microsoft.com/office/drawing/2014/main" id="{730BA1EF-4DE8-4F88-8A5A-42B4556064D9}"/>
                </a:ext>
              </a:extLst>
            </p:cNvPr>
            <p:cNvSpPr/>
            <p:nvPr/>
          </p:nvSpPr>
          <p:spPr>
            <a:xfrm>
              <a:off x="4298531" y="3697520"/>
              <a:ext cx="110723" cy="11661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534" name="Oval 533">
              <a:extLst>
                <a:ext uri="{FF2B5EF4-FFF2-40B4-BE49-F238E27FC236}">
                  <a16:creationId xmlns:a16="http://schemas.microsoft.com/office/drawing/2014/main" id="{F49D6D3E-A0AF-4AB2-980D-434CD1DF16D8}"/>
                </a:ext>
              </a:extLst>
            </p:cNvPr>
            <p:cNvSpPr/>
            <p:nvPr/>
          </p:nvSpPr>
          <p:spPr>
            <a:xfrm>
              <a:off x="4534098" y="2583725"/>
              <a:ext cx="110723" cy="11661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535" name="Oval 534">
              <a:extLst>
                <a:ext uri="{FF2B5EF4-FFF2-40B4-BE49-F238E27FC236}">
                  <a16:creationId xmlns:a16="http://schemas.microsoft.com/office/drawing/2014/main" id="{EFD62A96-8FC8-40B7-B84B-583EF74D3AF8}"/>
                </a:ext>
              </a:extLst>
            </p:cNvPr>
            <p:cNvSpPr/>
            <p:nvPr/>
          </p:nvSpPr>
          <p:spPr>
            <a:xfrm>
              <a:off x="4323596" y="2591797"/>
              <a:ext cx="110723" cy="11661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536" name="Oval 535">
              <a:extLst>
                <a:ext uri="{FF2B5EF4-FFF2-40B4-BE49-F238E27FC236}">
                  <a16:creationId xmlns:a16="http://schemas.microsoft.com/office/drawing/2014/main" id="{9922A215-1142-4444-B69B-3E3DE9CA7928}"/>
                </a:ext>
              </a:extLst>
            </p:cNvPr>
            <p:cNvSpPr/>
            <p:nvPr/>
          </p:nvSpPr>
          <p:spPr>
            <a:xfrm>
              <a:off x="7908182" y="3155893"/>
              <a:ext cx="110723" cy="11661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537" name="Oval 536">
              <a:extLst>
                <a:ext uri="{FF2B5EF4-FFF2-40B4-BE49-F238E27FC236}">
                  <a16:creationId xmlns:a16="http://schemas.microsoft.com/office/drawing/2014/main" id="{3D0EF182-3503-423F-95EA-23F29DCDAA79}"/>
                </a:ext>
              </a:extLst>
            </p:cNvPr>
            <p:cNvSpPr/>
            <p:nvPr/>
          </p:nvSpPr>
          <p:spPr>
            <a:xfrm>
              <a:off x="7680309" y="3341143"/>
              <a:ext cx="110723" cy="11661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538" name="Oval 537">
              <a:extLst>
                <a:ext uri="{FF2B5EF4-FFF2-40B4-BE49-F238E27FC236}">
                  <a16:creationId xmlns:a16="http://schemas.microsoft.com/office/drawing/2014/main" id="{B9EC507E-9F72-4064-ADAE-313E78E88539}"/>
                </a:ext>
              </a:extLst>
            </p:cNvPr>
            <p:cNvSpPr/>
            <p:nvPr/>
          </p:nvSpPr>
          <p:spPr>
            <a:xfrm>
              <a:off x="7830470" y="3335620"/>
              <a:ext cx="110723" cy="11661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25" name="Group 24">
            <a:extLst>
              <a:ext uri="{FF2B5EF4-FFF2-40B4-BE49-F238E27FC236}">
                <a16:creationId xmlns:a16="http://schemas.microsoft.com/office/drawing/2014/main" id="{F09368A9-4F8C-414E-9E0D-6D19E5A1B6EE}"/>
              </a:ext>
            </a:extLst>
          </p:cNvPr>
          <p:cNvGrpSpPr/>
          <p:nvPr/>
        </p:nvGrpSpPr>
        <p:grpSpPr>
          <a:xfrm>
            <a:off x="1364911" y="1716218"/>
            <a:ext cx="6650384" cy="4200669"/>
            <a:chOff x="1364911" y="1716218"/>
            <a:chExt cx="6650384" cy="4200669"/>
          </a:xfrm>
        </p:grpSpPr>
        <p:grpSp>
          <p:nvGrpSpPr>
            <p:cNvPr id="24" name="Group 23">
              <a:extLst>
                <a:ext uri="{FF2B5EF4-FFF2-40B4-BE49-F238E27FC236}">
                  <a16:creationId xmlns:a16="http://schemas.microsoft.com/office/drawing/2014/main" id="{E371729A-9D8A-4C1C-9564-5F087A29B823}"/>
                </a:ext>
              </a:extLst>
            </p:cNvPr>
            <p:cNvGrpSpPr/>
            <p:nvPr/>
          </p:nvGrpSpPr>
          <p:grpSpPr>
            <a:xfrm>
              <a:off x="1364911" y="1716218"/>
              <a:ext cx="6650384" cy="4200669"/>
              <a:chOff x="1364911" y="1716218"/>
              <a:chExt cx="6650384" cy="4200669"/>
            </a:xfrm>
          </p:grpSpPr>
          <p:grpSp>
            <p:nvGrpSpPr>
              <p:cNvPr id="20" name="Group 19">
                <a:extLst>
                  <a:ext uri="{FF2B5EF4-FFF2-40B4-BE49-F238E27FC236}">
                    <a16:creationId xmlns:a16="http://schemas.microsoft.com/office/drawing/2014/main" id="{5EF27ED2-4B36-4090-8469-CE985381E268}"/>
                  </a:ext>
                </a:extLst>
              </p:cNvPr>
              <p:cNvGrpSpPr/>
              <p:nvPr/>
            </p:nvGrpSpPr>
            <p:grpSpPr>
              <a:xfrm>
                <a:off x="1364911" y="1716218"/>
                <a:ext cx="6615074" cy="4200669"/>
                <a:chOff x="1364911" y="1716218"/>
                <a:chExt cx="6615074" cy="4200669"/>
              </a:xfrm>
            </p:grpSpPr>
            <p:grpSp>
              <p:nvGrpSpPr>
                <p:cNvPr id="5" name="Group 4">
                  <a:extLst>
                    <a:ext uri="{FF2B5EF4-FFF2-40B4-BE49-F238E27FC236}">
                      <a16:creationId xmlns:a16="http://schemas.microsoft.com/office/drawing/2014/main" id="{4169BEB8-4BBA-4791-AB8F-09665B0A79C7}"/>
                    </a:ext>
                  </a:extLst>
                </p:cNvPr>
                <p:cNvGrpSpPr/>
                <p:nvPr/>
              </p:nvGrpSpPr>
              <p:grpSpPr>
                <a:xfrm>
                  <a:off x="1364911" y="2535274"/>
                  <a:ext cx="5968603" cy="3381613"/>
                  <a:chOff x="1364911" y="2535274"/>
                  <a:chExt cx="5968603" cy="3381613"/>
                </a:xfrm>
              </p:grpSpPr>
              <p:sp>
                <p:nvSpPr>
                  <p:cNvPr id="221" name="Oval 220">
                    <a:extLst>
                      <a:ext uri="{FF2B5EF4-FFF2-40B4-BE49-F238E27FC236}">
                        <a16:creationId xmlns:a16="http://schemas.microsoft.com/office/drawing/2014/main" id="{55B177D4-C270-4746-87A7-A74F6344FBA6}"/>
                      </a:ext>
                    </a:extLst>
                  </p:cNvPr>
                  <p:cNvSpPr/>
                  <p:nvPr/>
                </p:nvSpPr>
                <p:spPr>
                  <a:xfrm>
                    <a:off x="1719041" y="3292324"/>
                    <a:ext cx="110723" cy="116619"/>
                  </a:xfrm>
                  <a:prstGeom prst="ellipse">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330" name="Oval 329">
                    <a:extLst>
                      <a:ext uri="{FF2B5EF4-FFF2-40B4-BE49-F238E27FC236}">
                        <a16:creationId xmlns:a16="http://schemas.microsoft.com/office/drawing/2014/main" id="{6CC0429A-5511-483C-8DFD-0760E6E2F4F4}"/>
                      </a:ext>
                    </a:extLst>
                  </p:cNvPr>
                  <p:cNvSpPr/>
                  <p:nvPr/>
                </p:nvSpPr>
                <p:spPr>
                  <a:xfrm>
                    <a:off x="1472463" y="3027443"/>
                    <a:ext cx="110723" cy="116619"/>
                  </a:xfrm>
                  <a:prstGeom prst="ellipse">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331" name="Oval 330">
                    <a:extLst>
                      <a:ext uri="{FF2B5EF4-FFF2-40B4-BE49-F238E27FC236}">
                        <a16:creationId xmlns:a16="http://schemas.microsoft.com/office/drawing/2014/main" id="{1B97D77D-CAF4-4EF5-9FF4-96A6859C72C1}"/>
                      </a:ext>
                    </a:extLst>
                  </p:cNvPr>
                  <p:cNvSpPr/>
                  <p:nvPr/>
                </p:nvSpPr>
                <p:spPr>
                  <a:xfrm>
                    <a:off x="1700752" y="3043605"/>
                    <a:ext cx="110723" cy="116619"/>
                  </a:xfrm>
                  <a:prstGeom prst="ellipse">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332" name="Oval 331">
                    <a:extLst>
                      <a:ext uri="{FF2B5EF4-FFF2-40B4-BE49-F238E27FC236}">
                        <a16:creationId xmlns:a16="http://schemas.microsoft.com/office/drawing/2014/main" id="{0D7BE8A2-C02E-448C-987B-D78733442F11}"/>
                      </a:ext>
                    </a:extLst>
                  </p:cNvPr>
                  <p:cNvSpPr/>
                  <p:nvPr/>
                </p:nvSpPr>
                <p:spPr>
                  <a:xfrm>
                    <a:off x="1961629" y="3266175"/>
                    <a:ext cx="110723" cy="116619"/>
                  </a:xfrm>
                  <a:prstGeom prst="ellipse">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333" name="Oval 332">
                    <a:extLst>
                      <a:ext uri="{FF2B5EF4-FFF2-40B4-BE49-F238E27FC236}">
                        <a16:creationId xmlns:a16="http://schemas.microsoft.com/office/drawing/2014/main" id="{33F95B6E-F5BB-4AEC-8682-74C9454B1DCB}"/>
                      </a:ext>
                    </a:extLst>
                  </p:cNvPr>
                  <p:cNvSpPr/>
                  <p:nvPr/>
                </p:nvSpPr>
                <p:spPr>
                  <a:xfrm>
                    <a:off x="2194077" y="3006698"/>
                    <a:ext cx="110723" cy="116619"/>
                  </a:xfrm>
                  <a:prstGeom prst="ellipse">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334" name="Oval 333">
                    <a:extLst>
                      <a:ext uri="{FF2B5EF4-FFF2-40B4-BE49-F238E27FC236}">
                        <a16:creationId xmlns:a16="http://schemas.microsoft.com/office/drawing/2014/main" id="{BA7FBF99-FE12-4C85-BC0F-782944F05402}"/>
                      </a:ext>
                    </a:extLst>
                  </p:cNvPr>
                  <p:cNvSpPr/>
                  <p:nvPr/>
                </p:nvSpPr>
                <p:spPr>
                  <a:xfrm>
                    <a:off x="3127472" y="2907490"/>
                    <a:ext cx="110723" cy="116619"/>
                  </a:xfrm>
                  <a:prstGeom prst="ellipse">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335" name="Oval 334">
                    <a:extLst>
                      <a:ext uri="{FF2B5EF4-FFF2-40B4-BE49-F238E27FC236}">
                        <a16:creationId xmlns:a16="http://schemas.microsoft.com/office/drawing/2014/main" id="{AD60D31E-A278-402E-9742-68077EC6F9BE}"/>
                      </a:ext>
                    </a:extLst>
                  </p:cNvPr>
                  <p:cNvSpPr/>
                  <p:nvPr/>
                </p:nvSpPr>
                <p:spPr>
                  <a:xfrm>
                    <a:off x="3695377" y="2910824"/>
                    <a:ext cx="110723" cy="116619"/>
                  </a:xfrm>
                  <a:prstGeom prst="ellipse">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336" name="Oval 335">
                    <a:extLst>
                      <a:ext uri="{FF2B5EF4-FFF2-40B4-BE49-F238E27FC236}">
                        <a16:creationId xmlns:a16="http://schemas.microsoft.com/office/drawing/2014/main" id="{67B4AD48-FF2A-4BCA-A5AF-A0E85BEEB9DA}"/>
                      </a:ext>
                    </a:extLst>
                  </p:cNvPr>
                  <p:cNvSpPr/>
                  <p:nvPr/>
                </p:nvSpPr>
                <p:spPr>
                  <a:xfrm>
                    <a:off x="3574640" y="2535274"/>
                    <a:ext cx="110723" cy="116619"/>
                  </a:xfrm>
                  <a:prstGeom prst="ellipse">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337" name="Oval 336">
                    <a:extLst>
                      <a:ext uri="{FF2B5EF4-FFF2-40B4-BE49-F238E27FC236}">
                        <a16:creationId xmlns:a16="http://schemas.microsoft.com/office/drawing/2014/main" id="{46A28EDD-1EAE-4729-980C-8C8C927DDE32}"/>
                      </a:ext>
                    </a:extLst>
                  </p:cNvPr>
                  <p:cNvSpPr/>
                  <p:nvPr/>
                </p:nvSpPr>
                <p:spPr>
                  <a:xfrm>
                    <a:off x="2272885" y="3500313"/>
                    <a:ext cx="110723" cy="116619"/>
                  </a:xfrm>
                  <a:prstGeom prst="ellipse">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338" name="Oval 337">
                    <a:extLst>
                      <a:ext uri="{FF2B5EF4-FFF2-40B4-BE49-F238E27FC236}">
                        <a16:creationId xmlns:a16="http://schemas.microsoft.com/office/drawing/2014/main" id="{AD01FFE7-C2CE-4CB6-AB2D-39D96816C89C}"/>
                      </a:ext>
                    </a:extLst>
                  </p:cNvPr>
                  <p:cNvSpPr/>
                  <p:nvPr/>
                </p:nvSpPr>
                <p:spPr>
                  <a:xfrm>
                    <a:off x="1803125" y="3529295"/>
                    <a:ext cx="110723" cy="116619"/>
                  </a:xfrm>
                  <a:prstGeom prst="ellipse">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339" name="Oval 338">
                    <a:extLst>
                      <a:ext uri="{FF2B5EF4-FFF2-40B4-BE49-F238E27FC236}">
                        <a16:creationId xmlns:a16="http://schemas.microsoft.com/office/drawing/2014/main" id="{94F81520-AF45-4B59-9ADC-304F26DB6994}"/>
                      </a:ext>
                    </a:extLst>
                  </p:cNvPr>
                  <p:cNvSpPr/>
                  <p:nvPr/>
                </p:nvSpPr>
                <p:spPr>
                  <a:xfrm>
                    <a:off x="2023759" y="3760264"/>
                    <a:ext cx="110723" cy="116619"/>
                  </a:xfrm>
                  <a:prstGeom prst="ellipse">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340" name="Oval 339">
                    <a:extLst>
                      <a:ext uri="{FF2B5EF4-FFF2-40B4-BE49-F238E27FC236}">
                        <a16:creationId xmlns:a16="http://schemas.microsoft.com/office/drawing/2014/main" id="{F38FDCCC-7088-456F-9238-8643AB14DB3C}"/>
                      </a:ext>
                    </a:extLst>
                  </p:cNvPr>
                  <p:cNvSpPr/>
                  <p:nvPr/>
                </p:nvSpPr>
                <p:spPr>
                  <a:xfrm>
                    <a:off x="2493816" y="3497400"/>
                    <a:ext cx="110723" cy="116619"/>
                  </a:xfrm>
                  <a:prstGeom prst="ellipse">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341" name="Oval 340">
                    <a:extLst>
                      <a:ext uri="{FF2B5EF4-FFF2-40B4-BE49-F238E27FC236}">
                        <a16:creationId xmlns:a16="http://schemas.microsoft.com/office/drawing/2014/main" id="{94CDDCB9-A5D2-40C1-A448-55C2B1C100D1}"/>
                      </a:ext>
                    </a:extLst>
                  </p:cNvPr>
                  <p:cNvSpPr/>
                  <p:nvPr/>
                </p:nvSpPr>
                <p:spPr>
                  <a:xfrm>
                    <a:off x="1364911" y="4545198"/>
                    <a:ext cx="110723" cy="116619"/>
                  </a:xfrm>
                  <a:prstGeom prst="ellipse">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342" name="Oval 341">
                    <a:extLst>
                      <a:ext uri="{FF2B5EF4-FFF2-40B4-BE49-F238E27FC236}">
                        <a16:creationId xmlns:a16="http://schemas.microsoft.com/office/drawing/2014/main" id="{5A2A8D8C-A21E-4894-B208-800EFF1B160D}"/>
                      </a:ext>
                    </a:extLst>
                  </p:cNvPr>
                  <p:cNvSpPr/>
                  <p:nvPr/>
                </p:nvSpPr>
                <p:spPr>
                  <a:xfrm>
                    <a:off x="2782287" y="4858833"/>
                    <a:ext cx="110723" cy="116619"/>
                  </a:xfrm>
                  <a:prstGeom prst="ellipse">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343" name="Oval 342">
                    <a:extLst>
                      <a:ext uri="{FF2B5EF4-FFF2-40B4-BE49-F238E27FC236}">
                        <a16:creationId xmlns:a16="http://schemas.microsoft.com/office/drawing/2014/main" id="{B86F7FBA-25BF-4C3E-B944-86177D8DD1A4}"/>
                      </a:ext>
                    </a:extLst>
                  </p:cNvPr>
                  <p:cNvSpPr/>
                  <p:nvPr/>
                </p:nvSpPr>
                <p:spPr>
                  <a:xfrm>
                    <a:off x="1680542" y="5570855"/>
                    <a:ext cx="110723" cy="116619"/>
                  </a:xfrm>
                  <a:prstGeom prst="ellipse">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344" name="Oval 343">
                    <a:extLst>
                      <a:ext uri="{FF2B5EF4-FFF2-40B4-BE49-F238E27FC236}">
                        <a16:creationId xmlns:a16="http://schemas.microsoft.com/office/drawing/2014/main" id="{152F5912-F93E-4F6C-86EF-CB131BCD79A1}"/>
                      </a:ext>
                    </a:extLst>
                  </p:cNvPr>
                  <p:cNvSpPr/>
                  <p:nvPr/>
                </p:nvSpPr>
                <p:spPr>
                  <a:xfrm>
                    <a:off x="4001379" y="5428784"/>
                    <a:ext cx="110723" cy="116619"/>
                  </a:xfrm>
                  <a:prstGeom prst="ellipse">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345" name="Oval 344">
                    <a:extLst>
                      <a:ext uri="{FF2B5EF4-FFF2-40B4-BE49-F238E27FC236}">
                        <a16:creationId xmlns:a16="http://schemas.microsoft.com/office/drawing/2014/main" id="{EE1A1BFE-3D43-4AD8-A146-157988B9C60D}"/>
                      </a:ext>
                    </a:extLst>
                  </p:cNvPr>
                  <p:cNvSpPr/>
                  <p:nvPr/>
                </p:nvSpPr>
                <p:spPr>
                  <a:xfrm>
                    <a:off x="4425115" y="5495476"/>
                    <a:ext cx="110723" cy="116619"/>
                  </a:xfrm>
                  <a:prstGeom prst="ellipse">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346" name="Oval 345">
                    <a:extLst>
                      <a:ext uri="{FF2B5EF4-FFF2-40B4-BE49-F238E27FC236}">
                        <a16:creationId xmlns:a16="http://schemas.microsoft.com/office/drawing/2014/main" id="{A845AE45-88AE-4664-A2E4-D86491F6AE94}"/>
                      </a:ext>
                    </a:extLst>
                  </p:cNvPr>
                  <p:cNvSpPr/>
                  <p:nvPr/>
                </p:nvSpPr>
                <p:spPr>
                  <a:xfrm>
                    <a:off x="6232529" y="5665785"/>
                    <a:ext cx="110723" cy="116619"/>
                  </a:xfrm>
                  <a:prstGeom prst="ellipse">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347" name="Oval 346">
                    <a:extLst>
                      <a:ext uri="{FF2B5EF4-FFF2-40B4-BE49-F238E27FC236}">
                        <a16:creationId xmlns:a16="http://schemas.microsoft.com/office/drawing/2014/main" id="{1DFE0CD0-C8F5-4961-B24C-352F95596D9D}"/>
                      </a:ext>
                    </a:extLst>
                  </p:cNvPr>
                  <p:cNvSpPr/>
                  <p:nvPr/>
                </p:nvSpPr>
                <p:spPr>
                  <a:xfrm>
                    <a:off x="7222791" y="5800268"/>
                    <a:ext cx="110723" cy="116619"/>
                  </a:xfrm>
                  <a:prstGeom prst="ellipse">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348" name="Oval 347">
                    <a:extLst>
                      <a:ext uri="{FF2B5EF4-FFF2-40B4-BE49-F238E27FC236}">
                        <a16:creationId xmlns:a16="http://schemas.microsoft.com/office/drawing/2014/main" id="{F314CCA0-7488-4FE5-AF33-B832EF2F3690}"/>
                      </a:ext>
                    </a:extLst>
                  </p:cNvPr>
                  <p:cNvSpPr/>
                  <p:nvPr/>
                </p:nvSpPr>
                <p:spPr>
                  <a:xfrm>
                    <a:off x="7005316" y="5782404"/>
                    <a:ext cx="110723" cy="116619"/>
                  </a:xfrm>
                  <a:prstGeom prst="ellipse">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19" name="Group 18">
                  <a:extLst>
                    <a:ext uri="{FF2B5EF4-FFF2-40B4-BE49-F238E27FC236}">
                      <a16:creationId xmlns:a16="http://schemas.microsoft.com/office/drawing/2014/main" id="{ACD7F8AE-F3FD-4B7F-90EB-6A3EFD69E12F}"/>
                    </a:ext>
                  </a:extLst>
                </p:cNvPr>
                <p:cNvGrpSpPr/>
                <p:nvPr/>
              </p:nvGrpSpPr>
              <p:grpSpPr>
                <a:xfrm>
                  <a:off x="4108959" y="1716218"/>
                  <a:ext cx="3871026" cy="3130665"/>
                  <a:chOff x="10579222" y="4841936"/>
                  <a:chExt cx="3871026" cy="3130665"/>
                </a:xfrm>
              </p:grpSpPr>
              <p:sp>
                <p:nvSpPr>
                  <p:cNvPr id="414" name="Chord 413">
                    <a:extLst>
                      <a:ext uri="{FF2B5EF4-FFF2-40B4-BE49-F238E27FC236}">
                        <a16:creationId xmlns:a16="http://schemas.microsoft.com/office/drawing/2014/main" id="{D2A8148A-66B3-4964-9C73-395122D67ECB}"/>
                      </a:ext>
                    </a:extLst>
                  </p:cNvPr>
                  <p:cNvSpPr/>
                  <p:nvPr/>
                </p:nvSpPr>
                <p:spPr>
                  <a:xfrm>
                    <a:off x="10618942" y="4914343"/>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415" name="Chord 414">
                    <a:extLst>
                      <a:ext uri="{FF2B5EF4-FFF2-40B4-BE49-F238E27FC236}">
                        <a16:creationId xmlns:a16="http://schemas.microsoft.com/office/drawing/2014/main" id="{BC9FCBF6-092D-4916-AB98-F1E832FC7A56}"/>
                      </a:ext>
                    </a:extLst>
                  </p:cNvPr>
                  <p:cNvSpPr/>
                  <p:nvPr/>
                </p:nvSpPr>
                <p:spPr>
                  <a:xfrm>
                    <a:off x="12471661" y="5559417"/>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492" name="Chord 491">
                    <a:extLst>
                      <a:ext uri="{FF2B5EF4-FFF2-40B4-BE49-F238E27FC236}">
                        <a16:creationId xmlns:a16="http://schemas.microsoft.com/office/drawing/2014/main" id="{D20F93B4-AF3B-496B-8573-72FD48307BD6}"/>
                      </a:ext>
                    </a:extLst>
                  </p:cNvPr>
                  <p:cNvSpPr/>
                  <p:nvPr/>
                </p:nvSpPr>
                <p:spPr>
                  <a:xfrm>
                    <a:off x="12575916" y="5483043"/>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493" name="Chord 492">
                    <a:extLst>
                      <a:ext uri="{FF2B5EF4-FFF2-40B4-BE49-F238E27FC236}">
                        <a16:creationId xmlns:a16="http://schemas.microsoft.com/office/drawing/2014/main" id="{DC8F8703-97F7-4AC7-B977-385D44691E2F}"/>
                      </a:ext>
                    </a:extLst>
                  </p:cNvPr>
                  <p:cNvSpPr/>
                  <p:nvPr/>
                </p:nvSpPr>
                <p:spPr>
                  <a:xfrm>
                    <a:off x="12572799" y="5764661"/>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494" name="Chord 493">
                    <a:extLst>
                      <a:ext uri="{FF2B5EF4-FFF2-40B4-BE49-F238E27FC236}">
                        <a16:creationId xmlns:a16="http://schemas.microsoft.com/office/drawing/2014/main" id="{5F99F1B0-BFD7-49DD-9710-BE82BF7A1296}"/>
                      </a:ext>
                    </a:extLst>
                  </p:cNvPr>
                  <p:cNvSpPr/>
                  <p:nvPr/>
                </p:nvSpPr>
                <p:spPr>
                  <a:xfrm>
                    <a:off x="12467414" y="5689103"/>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495" name="Chord 494">
                    <a:extLst>
                      <a:ext uri="{FF2B5EF4-FFF2-40B4-BE49-F238E27FC236}">
                        <a16:creationId xmlns:a16="http://schemas.microsoft.com/office/drawing/2014/main" id="{B3553AFB-D633-4B17-83C1-7240A3088CF3}"/>
                      </a:ext>
                    </a:extLst>
                  </p:cNvPr>
                  <p:cNvSpPr/>
                  <p:nvPr/>
                </p:nvSpPr>
                <p:spPr>
                  <a:xfrm>
                    <a:off x="12681287" y="5478999"/>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496" name="Chord 495">
                    <a:extLst>
                      <a:ext uri="{FF2B5EF4-FFF2-40B4-BE49-F238E27FC236}">
                        <a16:creationId xmlns:a16="http://schemas.microsoft.com/office/drawing/2014/main" id="{EAF8F6E2-036A-4471-B86C-29B31CB8FB51}"/>
                      </a:ext>
                    </a:extLst>
                  </p:cNvPr>
                  <p:cNvSpPr/>
                  <p:nvPr/>
                </p:nvSpPr>
                <p:spPr>
                  <a:xfrm>
                    <a:off x="13570965" y="5382153"/>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497" name="Chord 496">
                    <a:extLst>
                      <a:ext uri="{FF2B5EF4-FFF2-40B4-BE49-F238E27FC236}">
                        <a16:creationId xmlns:a16="http://schemas.microsoft.com/office/drawing/2014/main" id="{E8AE67A7-EA97-463F-9416-6A6EA48ECDF6}"/>
                      </a:ext>
                    </a:extLst>
                  </p:cNvPr>
                  <p:cNvSpPr/>
                  <p:nvPr/>
                </p:nvSpPr>
                <p:spPr>
                  <a:xfrm>
                    <a:off x="13846026" y="5502648"/>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498" name="Chord 497">
                    <a:extLst>
                      <a:ext uri="{FF2B5EF4-FFF2-40B4-BE49-F238E27FC236}">
                        <a16:creationId xmlns:a16="http://schemas.microsoft.com/office/drawing/2014/main" id="{67FD634F-EB96-4779-9EF7-8062ED8BECA0}"/>
                      </a:ext>
                    </a:extLst>
                  </p:cNvPr>
                  <p:cNvSpPr/>
                  <p:nvPr/>
                </p:nvSpPr>
                <p:spPr>
                  <a:xfrm>
                    <a:off x="12363228" y="5164148"/>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500" name="Chord 499">
                    <a:extLst>
                      <a:ext uri="{FF2B5EF4-FFF2-40B4-BE49-F238E27FC236}">
                        <a16:creationId xmlns:a16="http://schemas.microsoft.com/office/drawing/2014/main" id="{9BACB9AD-E15D-4ECD-9C0B-0679159E0238}"/>
                      </a:ext>
                    </a:extLst>
                  </p:cNvPr>
                  <p:cNvSpPr/>
                  <p:nvPr/>
                </p:nvSpPr>
                <p:spPr>
                  <a:xfrm>
                    <a:off x="14301324" y="4961552"/>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502" name="Chord 501">
                    <a:extLst>
                      <a:ext uri="{FF2B5EF4-FFF2-40B4-BE49-F238E27FC236}">
                        <a16:creationId xmlns:a16="http://schemas.microsoft.com/office/drawing/2014/main" id="{876EDB49-C189-43C5-898E-7F187337A15A}"/>
                      </a:ext>
                    </a:extLst>
                  </p:cNvPr>
                  <p:cNvSpPr/>
                  <p:nvPr/>
                </p:nvSpPr>
                <p:spPr>
                  <a:xfrm>
                    <a:off x="10783929" y="4841936"/>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503" name="Chord 502">
                    <a:extLst>
                      <a:ext uri="{FF2B5EF4-FFF2-40B4-BE49-F238E27FC236}">
                        <a16:creationId xmlns:a16="http://schemas.microsoft.com/office/drawing/2014/main" id="{CAA8E414-26CA-48A0-BE9A-6656F77FE71B}"/>
                      </a:ext>
                    </a:extLst>
                  </p:cNvPr>
                  <p:cNvSpPr/>
                  <p:nvPr/>
                </p:nvSpPr>
                <p:spPr>
                  <a:xfrm>
                    <a:off x="11367931" y="4906804"/>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504" name="Chord 503">
                    <a:extLst>
                      <a:ext uri="{FF2B5EF4-FFF2-40B4-BE49-F238E27FC236}">
                        <a16:creationId xmlns:a16="http://schemas.microsoft.com/office/drawing/2014/main" id="{83686D7D-0F85-4DEB-9CBD-A55EE488E1F4}"/>
                      </a:ext>
                    </a:extLst>
                  </p:cNvPr>
                  <p:cNvSpPr/>
                  <p:nvPr/>
                </p:nvSpPr>
                <p:spPr>
                  <a:xfrm>
                    <a:off x="12356728" y="4982816"/>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505" name="Chord 504">
                    <a:extLst>
                      <a:ext uri="{FF2B5EF4-FFF2-40B4-BE49-F238E27FC236}">
                        <a16:creationId xmlns:a16="http://schemas.microsoft.com/office/drawing/2014/main" id="{8FCB1F8F-7303-4E5F-86F8-9454863093D3}"/>
                      </a:ext>
                    </a:extLst>
                  </p:cNvPr>
                  <p:cNvSpPr/>
                  <p:nvPr/>
                </p:nvSpPr>
                <p:spPr>
                  <a:xfrm>
                    <a:off x="11458223" y="5050652"/>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506" name="Chord 505">
                    <a:extLst>
                      <a:ext uri="{FF2B5EF4-FFF2-40B4-BE49-F238E27FC236}">
                        <a16:creationId xmlns:a16="http://schemas.microsoft.com/office/drawing/2014/main" id="{60D44C26-FBB0-4607-B13F-C3191C147415}"/>
                      </a:ext>
                    </a:extLst>
                  </p:cNvPr>
                  <p:cNvSpPr/>
                  <p:nvPr/>
                </p:nvSpPr>
                <p:spPr>
                  <a:xfrm>
                    <a:off x="10766955" y="5071241"/>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507" name="Chord 506">
                    <a:extLst>
                      <a:ext uri="{FF2B5EF4-FFF2-40B4-BE49-F238E27FC236}">
                        <a16:creationId xmlns:a16="http://schemas.microsoft.com/office/drawing/2014/main" id="{2185896B-A7B0-458C-BC97-31E2A2146C7C}"/>
                      </a:ext>
                    </a:extLst>
                  </p:cNvPr>
                  <p:cNvSpPr/>
                  <p:nvPr/>
                </p:nvSpPr>
                <p:spPr>
                  <a:xfrm>
                    <a:off x="11073376" y="5372587"/>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508" name="Chord 507">
                    <a:extLst>
                      <a:ext uri="{FF2B5EF4-FFF2-40B4-BE49-F238E27FC236}">
                        <a16:creationId xmlns:a16="http://schemas.microsoft.com/office/drawing/2014/main" id="{7DDF5A59-CC85-481C-B229-A8C24E1D9E82}"/>
                      </a:ext>
                    </a:extLst>
                  </p:cNvPr>
                  <p:cNvSpPr/>
                  <p:nvPr/>
                </p:nvSpPr>
                <p:spPr>
                  <a:xfrm>
                    <a:off x="11226061" y="5524566"/>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509" name="Chord 508">
                    <a:extLst>
                      <a:ext uri="{FF2B5EF4-FFF2-40B4-BE49-F238E27FC236}">
                        <a16:creationId xmlns:a16="http://schemas.microsoft.com/office/drawing/2014/main" id="{FEC34D7E-5263-40E8-B0C5-14D01E6932F0}"/>
                      </a:ext>
                    </a:extLst>
                  </p:cNvPr>
                  <p:cNvSpPr/>
                  <p:nvPr/>
                </p:nvSpPr>
                <p:spPr>
                  <a:xfrm>
                    <a:off x="10917724" y="5218536"/>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510" name="Chord 509">
                    <a:extLst>
                      <a:ext uri="{FF2B5EF4-FFF2-40B4-BE49-F238E27FC236}">
                        <a16:creationId xmlns:a16="http://schemas.microsoft.com/office/drawing/2014/main" id="{8CC8E59E-B0A9-4D4E-804D-B179D759026D}"/>
                      </a:ext>
                    </a:extLst>
                  </p:cNvPr>
                  <p:cNvSpPr/>
                  <p:nvPr/>
                </p:nvSpPr>
                <p:spPr>
                  <a:xfrm>
                    <a:off x="11086039" y="4916574"/>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511" name="Chord 510">
                    <a:extLst>
                      <a:ext uri="{FF2B5EF4-FFF2-40B4-BE49-F238E27FC236}">
                        <a16:creationId xmlns:a16="http://schemas.microsoft.com/office/drawing/2014/main" id="{0B2A843B-FAE1-4264-A038-6207B5766655}"/>
                      </a:ext>
                    </a:extLst>
                  </p:cNvPr>
                  <p:cNvSpPr/>
                  <p:nvPr/>
                </p:nvSpPr>
                <p:spPr>
                  <a:xfrm>
                    <a:off x="11015064" y="5091130"/>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512" name="Chord 511">
                    <a:extLst>
                      <a:ext uri="{FF2B5EF4-FFF2-40B4-BE49-F238E27FC236}">
                        <a16:creationId xmlns:a16="http://schemas.microsoft.com/office/drawing/2014/main" id="{396C340F-C179-4B74-97CF-0DE06BAB0E0C}"/>
                      </a:ext>
                    </a:extLst>
                  </p:cNvPr>
                  <p:cNvSpPr/>
                  <p:nvPr/>
                </p:nvSpPr>
                <p:spPr>
                  <a:xfrm>
                    <a:off x="13731480" y="5625756"/>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514" name="Chord 513">
                    <a:extLst>
                      <a:ext uri="{FF2B5EF4-FFF2-40B4-BE49-F238E27FC236}">
                        <a16:creationId xmlns:a16="http://schemas.microsoft.com/office/drawing/2014/main" id="{4C7092BA-D20F-4D58-BEF1-F07C1B3BE38C}"/>
                      </a:ext>
                    </a:extLst>
                  </p:cNvPr>
                  <p:cNvSpPr/>
                  <p:nvPr/>
                </p:nvSpPr>
                <p:spPr>
                  <a:xfrm>
                    <a:off x="13824082" y="4960700"/>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516" name="Chord 515">
                    <a:extLst>
                      <a:ext uri="{FF2B5EF4-FFF2-40B4-BE49-F238E27FC236}">
                        <a16:creationId xmlns:a16="http://schemas.microsoft.com/office/drawing/2014/main" id="{8C3FFB58-4434-4029-AF9E-E2F1D5C20EE6}"/>
                      </a:ext>
                    </a:extLst>
                  </p:cNvPr>
                  <p:cNvSpPr/>
                  <p:nvPr/>
                </p:nvSpPr>
                <p:spPr>
                  <a:xfrm>
                    <a:off x="10579222" y="6816875"/>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517" name="Chord 516">
                    <a:extLst>
                      <a:ext uri="{FF2B5EF4-FFF2-40B4-BE49-F238E27FC236}">
                        <a16:creationId xmlns:a16="http://schemas.microsoft.com/office/drawing/2014/main" id="{DDDF645B-F0F1-4AD7-8C9C-39025D28B992}"/>
                      </a:ext>
                    </a:extLst>
                  </p:cNvPr>
                  <p:cNvSpPr/>
                  <p:nvPr/>
                </p:nvSpPr>
                <p:spPr>
                  <a:xfrm>
                    <a:off x="12807554" y="6517904"/>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518" name="Chord 517">
                    <a:extLst>
                      <a:ext uri="{FF2B5EF4-FFF2-40B4-BE49-F238E27FC236}">
                        <a16:creationId xmlns:a16="http://schemas.microsoft.com/office/drawing/2014/main" id="{AEFEBB20-4DA1-4026-A691-01CA18DCEA8C}"/>
                      </a:ext>
                    </a:extLst>
                  </p:cNvPr>
                  <p:cNvSpPr/>
                  <p:nvPr/>
                </p:nvSpPr>
                <p:spPr>
                  <a:xfrm>
                    <a:off x="12948269" y="6521954"/>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519" name="Chord 518">
                    <a:extLst>
                      <a:ext uri="{FF2B5EF4-FFF2-40B4-BE49-F238E27FC236}">
                        <a16:creationId xmlns:a16="http://schemas.microsoft.com/office/drawing/2014/main" id="{164E72EB-8186-4D3E-AA55-4F574D105EDC}"/>
                      </a:ext>
                    </a:extLst>
                  </p:cNvPr>
                  <p:cNvSpPr/>
                  <p:nvPr/>
                </p:nvSpPr>
                <p:spPr>
                  <a:xfrm>
                    <a:off x="13696230" y="6420477"/>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520" name="Chord 519">
                    <a:extLst>
                      <a:ext uri="{FF2B5EF4-FFF2-40B4-BE49-F238E27FC236}">
                        <a16:creationId xmlns:a16="http://schemas.microsoft.com/office/drawing/2014/main" id="{0934CB9E-1E06-43BB-856A-661222D035C6}"/>
                      </a:ext>
                    </a:extLst>
                  </p:cNvPr>
                  <p:cNvSpPr/>
                  <p:nvPr/>
                </p:nvSpPr>
                <p:spPr>
                  <a:xfrm>
                    <a:off x="11021344" y="7168307"/>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521" name="Chord 520">
                    <a:extLst>
                      <a:ext uri="{FF2B5EF4-FFF2-40B4-BE49-F238E27FC236}">
                        <a16:creationId xmlns:a16="http://schemas.microsoft.com/office/drawing/2014/main" id="{012B293E-674F-4A66-A88E-246A5D133987}"/>
                      </a:ext>
                    </a:extLst>
                  </p:cNvPr>
                  <p:cNvSpPr/>
                  <p:nvPr/>
                </p:nvSpPr>
                <p:spPr>
                  <a:xfrm>
                    <a:off x="13002419" y="6902532"/>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522" name="Chord 521">
                    <a:extLst>
                      <a:ext uri="{FF2B5EF4-FFF2-40B4-BE49-F238E27FC236}">
                        <a16:creationId xmlns:a16="http://schemas.microsoft.com/office/drawing/2014/main" id="{A990CCB3-7857-483A-8830-CCA914B26DB3}"/>
                      </a:ext>
                    </a:extLst>
                  </p:cNvPr>
                  <p:cNvSpPr/>
                  <p:nvPr/>
                </p:nvSpPr>
                <p:spPr>
                  <a:xfrm>
                    <a:off x="10872369" y="7171819"/>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523" name="Chord 522">
                    <a:extLst>
                      <a:ext uri="{FF2B5EF4-FFF2-40B4-BE49-F238E27FC236}">
                        <a16:creationId xmlns:a16="http://schemas.microsoft.com/office/drawing/2014/main" id="{98920CD9-B659-4C43-AD72-F142F0889B3B}"/>
                      </a:ext>
                    </a:extLst>
                  </p:cNvPr>
                  <p:cNvSpPr/>
                  <p:nvPr/>
                </p:nvSpPr>
                <p:spPr>
                  <a:xfrm>
                    <a:off x="11649655" y="7523761"/>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524" name="Chord 523">
                    <a:extLst>
                      <a:ext uri="{FF2B5EF4-FFF2-40B4-BE49-F238E27FC236}">
                        <a16:creationId xmlns:a16="http://schemas.microsoft.com/office/drawing/2014/main" id="{7B1E2A5E-216C-459A-BCAA-1B8EF66B130D}"/>
                      </a:ext>
                    </a:extLst>
                  </p:cNvPr>
                  <p:cNvSpPr/>
                  <p:nvPr/>
                </p:nvSpPr>
                <p:spPr>
                  <a:xfrm>
                    <a:off x="10750922" y="7758813"/>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525" name="Chord 524">
                    <a:extLst>
                      <a:ext uri="{FF2B5EF4-FFF2-40B4-BE49-F238E27FC236}">
                        <a16:creationId xmlns:a16="http://schemas.microsoft.com/office/drawing/2014/main" id="{6D2EF98A-B04C-4447-B94B-9988FE41328C}"/>
                      </a:ext>
                    </a:extLst>
                  </p:cNvPr>
                  <p:cNvSpPr/>
                  <p:nvPr/>
                </p:nvSpPr>
                <p:spPr>
                  <a:xfrm>
                    <a:off x="11412720" y="7726515"/>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526" name="Chord 525">
                    <a:extLst>
                      <a:ext uri="{FF2B5EF4-FFF2-40B4-BE49-F238E27FC236}">
                        <a16:creationId xmlns:a16="http://schemas.microsoft.com/office/drawing/2014/main" id="{5CD00BBE-E69A-4411-A773-7F9A90AB8667}"/>
                      </a:ext>
                    </a:extLst>
                  </p:cNvPr>
                  <p:cNvSpPr/>
                  <p:nvPr/>
                </p:nvSpPr>
                <p:spPr>
                  <a:xfrm>
                    <a:off x="12419991" y="7620892"/>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527" name="Chord 526">
                    <a:extLst>
                      <a:ext uri="{FF2B5EF4-FFF2-40B4-BE49-F238E27FC236}">
                        <a16:creationId xmlns:a16="http://schemas.microsoft.com/office/drawing/2014/main" id="{0BD83CE5-E1C4-4E81-98DF-EBBB2D6A8A2C}"/>
                      </a:ext>
                    </a:extLst>
                  </p:cNvPr>
                  <p:cNvSpPr/>
                  <p:nvPr/>
                </p:nvSpPr>
                <p:spPr>
                  <a:xfrm>
                    <a:off x="12760314" y="7851779"/>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528" name="Chord 527">
                    <a:extLst>
                      <a:ext uri="{FF2B5EF4-FFF2-40B4-BE49-F238E27FC236}">
                        <a16:creationId xmlns:a16="http://schemas.microsoft.com/office/drawing/2014/main" id="{E1683B89-9A63-400C-8CD2-FAEF1888A831}"/>
                      </a:ext>
                    </a:extLst>
                  </p:cNvPr>
                  <p:cNvSpPr/>
                  <p:nvPr/>
                </p:nvSpPr>
                <p:spPr>
                  <a:xfrm>
                    <a:off x="13478890" y="7584440"/>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529" name="Chord 528">
                    <a:extLst>
                      <a:ext uri="{FF2B5EF4-FFF2-40B4-BE49-F238E27FC236}">
                        <a16:creationId xmlns:a16="http://schemas.microsoft.com/office/drawing/2014/main" id="{CA62F236-BB10-4E4D-9D7E-927300A8BD69}"/>
                      </a:ext>
                    </a:extLst>
                  </p:cNvPr>
                  <p:cNvSpPr/>
                  <p:nvPr/>
                </p:nvSpPr>
                <p:spPr>
                  <a:xfrm>
                    <a:off x="13119688" y="7859064"/>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530" name="Chord 529">
                    <a:extLst>
                      <a:ext uri="{FF2B5EF4-FFF2-40B4-BE49-F238E27FC236}">
                        <a16:creationId xmlns:a16="http://schemas.microsoft.com/office/drawing/2014/main" id="{12A99CE9-9BD5-4944-B5B7-505E39D8E1A6}"/>
                      </a:ext>
                    </a:extLst>
                  </p:cNvPr>
                  <p:cNvSpPr/>
                  <p:nvPr/>
                </p:nvSpPr>
                <p:spPr>
                  <a:xfrm>
                    <a:off x="14335959" y="7800994"/>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grpSp>
          </p:grpSp>
          <p:sp>
            <p:nvSpPr>
              <p:cNvPr id="539" name="Chord 538">
                <a:extLst>
                  <a:ext uri="{FF2B5EF4-FFF2-40B4-BE49-F238E27FC236}">
                    <a16:creationId xmlns:a16="http://schemas.microsoft.com/office/drawing/2014/main" id="{1ABE0472-78A9-4252-A09E-A764A361F73C}"/>
                  </a:ext>
                </a:extLst>
              </p:cNvPr>
              <p:cNvSpPr/>
              <p:nvPr/>
            </p:nvSpPr>
            <p:spPr>
              <a:xfrm>
                <a:off x="4287216" y="3696287"/>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540" name="Chord 539">
                <a:extLst>
                  <a:ext uri="{FF2B5EF4-FFF2-40B4-BE49-F238E27FC236}">
                    <a16:creationId xmlns:a16="http://schemas.microsoft.com/office/drawing/2014/main" id="{4902DF88-97CD-46B9-8F21-9CFCAAE2C4A2}"/>
                  </a:ext>
                </a:extLst>
              </p:cNvPr>
              <p:cNvSpPr/>
              <p:nvPr/>
            </p:nvSpPr>
            <p:spPr>
              <a:xfrm>
                <a:off x="7678032" y="3340390"/>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541" name="Chord 540">
                <a:extLst>
                  <a:ext uri="{FF2B5EF4-FFF2-40B4-BE49-F238E27FC236}">
                    <a16:creationId xmlns:a16="http://schemas.microsoft.com/office/drawing/2014/main" id="{F183B8F0-C144-4C3B-AD74-94B63B7B183E}"/>
                  </a:ext>
                </a:extLst>
              </p:cNvPr>
              <p:cNvSpPr/>
              <p:nvPr/>
            </p:nvSpPr>
            <p:spPr>
              <a:xfrm>
                <a:off x="7822203" y="3340389"/>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542" name="Chord 541">
                <a:extLst>
                  <a:ext uri="{FF2B5EF4-FFF2-40B4-BE49-F238E27FC236}">
                    <a16:creationId xmlns:a16="http://schemas.microsoft.com/office/drawing/2014/main" id="{6377EF58-5550-4D1E-9420-5C76A803B949}"/>
                  </a:ext>
                </a:extLst>
              </p:cNvPr>
              <p:cNvSpPr/>
              <p:nvPr/>
            </p:nvSpPr>
            <p:spPr>
              <a:xfrm>
                <a:off x="7901006" y="3153921"/>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543" name="Chord 542">
                <a:extLst>
                  <a:ext uri="{FF2B5EF4-FFF2-40B4-BE49-F238E27FC236}">
                    <a16:creationId xmlns:a16="http://schemas.microsoft.com/office/drawing/2014/main" id="{A6B5F1A4-A92D-477B-8C01-746E988A93E7}"/>
                  </a:ext>
                </a:extLst>
              </p:cNvPr>
              <p:cNvSpPr/>
              <p:nvPr/>
            </p:nvSpPr>
            <p:spPr>
              <a:xfrm>
                <a:off x="4321243" y="2590412"/>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544" name="Chord 543">
                <a:extLst>
                  <a:ext uri="{FF2B5EF4-FFF2-40B4-BE49-F238E27FC236}">
                    <a16:creationId xmlns:a16="http://schemas.microsoft.com/office/drawing/2014/main" id="{4D135D78-68F3-4209-85D3-4598C55E3715}"/>
                  </a:ext>
                </a:extLst>
              </p:cNvPr>
              <p:cNvSpPr/>
              <p:nvPr/>
            </p:nvSpPr>
            <p:spPr>
              <a:xfrm>
                <a:off x="4523070" y="2581755"/>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grpSp>
        <p:sp>
          <p:nvSpPr>
            <p:cNvPr id="545" name="Chord 544">
              <a:extLst>
                <a:ext uri="{FF2B5EF4-FFF2-40B4-BE49-F238E27FC236}">
                  <a16:creationId xmlns:a16="http://schemas.microsoft.com/office/drawing/2014/main" id="{36FDC594-E589-439A-9320-17CDB1F8280B}"/>
                </a:ext>
              </a:extLst>
            </p:cNvPr>
            <p:cNvSpPr/>
            <p:nvPr/>
          </p:nvSpPr>
          <p:spPr>
            <a:xfrm>
              <a:off x="4929127" y="4828878"/>
              <a:ext cx="114289" cy="113537"/>
            </a:xfrm>
            <a:prstGeom prst="chord">
              <a:avLst>
                <a:gd name="adj1" fmla="val 5390402"/>
                <a:gd name="adj2" fmla="val 16200000"/>
              </a:avLst>
            </a:prstGeom>
            <a:solidFill>
              <a:srgbClr val="5A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grpSp>
      <p:pic>
        <p:nvPicPr>
          <p:cNvPr id="266" name="Picture 265">
            <a:extLst>
              <a:ext uri="{FF2B5EF4-FFF2-40B4-BE49-F238E27FC236}">
                <a16:creationId xmlns:a16="http://schemas.microsoft.com/office/drawing/2014/main" id="{1023D7D0-DA7B-4D45-94C4-280797423B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55854" y="136042"/>
            <a:ext cx="1392143" cy="414819"/>
          </a:xfrm>
          <a:prstGeom prst="rect">
            <a:avLst/>
          </a:prstGeom>
        </p:spPr>
      </p:pic>
    </p:spTree>
    <p:extLst>
      <p:ext uri="{BB962C8B-B14F-4D97-AF65-F5344CB8AC3E}">
        <p14:creationId xmlns:p14="http://schemas.microsoft.com/office/powerpoint/2010/main" val="34380615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4">
            <a:extLst>
              <a:ext uri="{FF2B5EF4-FFF2-40B4-BE49-F238E27FC236}">
                <a16:creationId xmlns:a16="http://schemas.microsoft.com/office/drawing/2014/main" id="{9330CE8F-A71E-4306-A527-3D4E5BAB29D9}"/>
              </a:ext>
            </a:extLst>
          </p:cNvPr>
          <p:cNvSpPr txBox="1">
            <a:spLocks/>
          </p:cNvSpPr>
          <p:nvPr/>
        </p:nvSpPr>
        <p:spPr>
          <a:xfrm>
            <a:off x="508759" y="371192"/>
            <a:ext cx="11006345" cy="8350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CA" sz="2800" b="0"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Modernization &amp; Hybrid Working in the </a:t>
            </a:r>
            <a:r>
              <a:rPr kumimoji="0" lang="en-CA" sz="2800"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t>Public Sector</a:t>
            </a:r>
          </a:p>
        </p:txBody>
      </p:sp>
      <p:cxnSp>
        <p:nvCxnSpPr>
          <p:cNvPr id="10" name="Straight Connector 9">
            <a:extLst>
              <a:ext uri="{FF2B5EF4-FFF2-40B4-BE49-F238E27FC236}">
                <a16:creationId xmlns:a16="http://schemas.microsoft.com/office/drawing/2014/main" id="{81B7EFF4-DB17-4E3D-A2DC-7316CE60E595}"/>
              </a:ext>
            </a:extLst>
          </p:cNvPr>
          <p:cNvCxnSpPr>
            <a:cxnSpLocks/>
          </p:cNvCxnSpPr>
          <p:nvPr/>
        </p:nvCxnSpPr>
        <p:spPr>
          <a:xfrm>
            <a:off x="409575" y="1047750"/>
            <a:ext cx="11363325" cy="0"/>
          </a:xfrm>
          <a:prstGeom prst="line">
            <a:avLst/>
          </a:prstGeom>
          <a:noFill/>
          <a:ln w="12700" cap="flat" cmpd="sng" algn="ctr">
            <a:solidFill>
              <a:srgbClr val="000000">
                <a:lumMod val="50000"/>
                <a:lumOff val="50000"/>
              </a:srgbClr>
            </a:solidFill>
            <a:prstDash val="solid"/>
            <a:miter lim="800000"/>
          </a:ln>
          <a:effectLst/>
        </p:spPr>
      </p:cxnSp>
      <p:pic>
        <p:nvPicPr>
          <p:cNvPr id="6" name="Picture 5">
            <a:extLst>
              <a:ext uri="{FF2B5EF4-FFF2-40B4-BE49-F238E27FC236}">
                <a16:creationId xmlns:a16="http://schemas.microsoft.com/office/drawing/2014/main" id="{08D2EA95-B9CB-4F63-883B-3139CAA47CD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55854" y="136042"/>
            <a:ext cx="1392143" cy="414819"/>
          </a:xfrm>
          <a:prstGeom prst="rect">
            <a:avLst/>
          </a:prstGeom>
        </p:spPr>
      </p:pic>
      <p:sp>
        <p:nvSpPr>
          <p:cNvPr id="7" name="TextBox 34">
            <a:extLst>
              <a:ext uri="{FF2B5EF4-FFF2-40B4-BE49-F238E27FC236}">
                <a16:creationId xmlns:a16="http://schemas.microsoft.com/office/drawing/2014/main" id="{BF17AFBE-DA95-4CEE-81DE-A92FEA77CDDA}"/>
              </a:ext>
            </a:extLst>
          </p:cNvPr>
          <p:cNvSpPr txBox="1"/>
          <p:nvPr>
            <p:custDataLst>
              <p:tags r:id="rId1"/>
            </p:custDataLst>
          </p:nvPr>
        </p:nvSpPr>
        <p:spPr>
          <a:xfrm>
            <a:off x="2680089" y="1466439"/>
            <a:ext cx="8319145" cy="553998"/>
          </a:xfrm>
          <a:prstGeom prst="rect">
            <a:avLst/>
          </a:prstGeom>
          <a:noFill/>
        </p:spPr>
        <p:txBody>
          <a:bodyPr wrap="square" lIns="91440" tIns="45720" rIns="91440" bIns="45720" anchor="t">
            <a:spAutoFit/>
          </a:bodyPr>
          <a:lstStyle/>
          <a:p>
            <a:pPr marL="1079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500" b="0" i="0" u="none" strike="noStrike" kern="1200" cap="none" spc="0" normalizeH="0" baseline="0" noProof="0" dirty="0">
                <a:ln>
                  <a:noFill/>
                </a:ln>
                <a:solidFill>
                  <a:srgbClr val="000000"/>
                </a:solidFill>
                <a:effectLst/>
                <a:uLnTx/>
                <a:uFillTx/>
                <a:ea typeface="+mn-ea"/>
                <a:cs typeface="Arial" panose="020B0604020202020204" pitchFamily="34" charset="0"/>
              </a:rPr>
              <a:t>Optimizing use of facilities </a:t>
            </a:r>
            <a:endParaRPr kumimoji="0" lang="en-US" sz="1500" b="0" i="0" u="none" strike="noStrike" kern="1200" cap="none" spc="0" normalizeH="0" baseline="0" noProof="0" dirty="0">
              <a:ln>
                <a:noFill/>
              </a:ln>
              <a:solidFill>
                <a:prstClr val="black"/>
              </a:solidFill>
              <a:effectLst/>
              <a:uLnTx/>
              <a:uFillTx/>
              <a:ea typeface="+mn-ea"/>
              <a:cs typeface="Arial" panose="020B0604020202020204" pitchFamily="34" charset="0"/>
            </a:endParaRPr>
          </a:p>
          <a:p>
            <a:pPr marL="1079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500" b="0" i="0" u="none" strike="noStrike" kern="1200" cap="none" spc="0" normalizeH="0" baseline="0" noProof="0" dirty="0">
                <a:ln>
                  <a:noFill/>
                </a:ln>
                <a:solidFill>
                  <a:srgbClr val="000000"/>
                </a:solidFill>
                <a:effectLst/>
                <a:uLnTx/>
                <a:uFillTx/>
                <a:ea typeface="+mn-ea"/>
                <a:cs typeface="Arial" panose="020B0604020202020204" pitchFamily="34" charset="0"/>
              </a:rPr>
              <a:t>Assessing hybrid's impact on local community services</a:t>
            </a:r>
            <a:r>
              <a:rPr kumimoji="0" lang="en-CA" sz="1500" b="0" i="0" u="none" strike="noStrike" kern="1200" cap="none" spc="0" normalizeH="0" baseline="0" noProof="0" dirty="0">
                <a:ln>
                  <a:noFill/>
                </a:ln>
                <a:solidFill>
                  <a:prstClr val="black"/>
                </a:solidFill>
                <a:effectLst/>
                <a:uLnTx/>
                <a:uFillTx/>
                <a:ea typeface="+mn-ea"/>
                <a:cs typeface="Arial" panose="020B0604020202020204" pitchFamily="34" charset="0"/>
              </a:rPr>
              <a:t> and </a:t>
            </a:r>
            <a:r>
              <a:rPr kumimoji="0" lang="en-CA" sz="1500" b="0" i="0" u="none" strike="noStrike" kern="1200" cap="none" spc="0" normalizeH="0" baseline="0" noProof="0" dirty="0">
                <a:ln>
                  <a:noFill/>
                </a:ln>
                <a:solidFill>
                  <a:srgbClr val="000000"/>
                </a:solidFill>
                <a:effectLst/>
                <a:uLnTx/>
                <a:uFillTx/>
                <a:ea typeface="+mn-ea"/>
                <a:cs typeface="Arial" panose="020B0604020202020204" pitchFamily="34" charset="0"/>
              </a:rPr>
              <a:t>commuting infrastructure</a:t>
            </a:r>
          </a:p>
        </p:txBody>
      </p:sp>
      <p:sp>
        <p:nvSpPr>
          <p:cNvPr id="8" name="TextBox 7">
            <a:extLst>
              <a:ext uri="{FF2B5EF4-FFF2-40B4-BE49-F238E27FC236}">
                <a16:creationId xmlns:a16="http://schemas.microsoft.com/office/drawing/2014/main" id="{FDDD6F9E-95D2-422D-BBC4-AE6E374594A5}"/>
              </a:ext>
            </a:extLst>
          </p:cNvPr>
          <p:cNvSpPr txBox="1"/>
          <p:nvPr>
            <p:custDataLst>
              <p:tags r:id="rId2"/>
            </p:custDataLst>
          </p:nvPr>
        </p:nvSpPr>
        <p:spPr>
          <a:xfrm>
            <a:off x="2680089" y="2619925"/>
            <a:ext cx="8319145" cy="553998"/>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500" b="0" i="0" u="none" strike="noStrike" kern="1200" cap="none" spc="0" normalizeH="0" baseline="0" noProof="0" dirty="0">
                <a:ln>
                  <a:noFill/>
                </a:ln>
                <a:solidFill>
                  <a:prstClr val="black"/>
                </a:solidFill>
                <a:effectLst/>
                <a:uLnTx/>
                <a:uFillTx/>
                <a:ea typeface="+mn-ea"/>
                <a:cs typeface="Arial" panose="020B0604020202020204" pitchFamily="34" charset="0"/>
              </a:rPr>
              <a:t>Consolidating and optimizing government’s estate: In FY18/19 </a:t>
            </a:r>
            <a:r>
              <a:rPr kumimoji="0" lang="en-CA" sz="1500" b="0" i="0" u="none" strike="noStrike" kern="1200" cap="none" spc="0" normalizeH="0" baseline="0" noProof="0" dirty="0">
                <a:ln>
                  <a:noFill/>
                </a:ln>
                <a:solidFill>
                  <a:prstClr val="black"/>
                </a:solidFill>
                <a:effectLst/>
                <a:uLnTx/>
                <a:uFillTx/>
                <a:ea typeface="+mn-ea"/>
              </a:rPr>
              <a:t>30% reduction compared to 2010</a:t>
            </a:r>
            <a:endParaRPr kumimoji="0" lang="en-CA" sz="1500" b="0" i="0" u="none" strike="noStrike" kern="1200" cap="none" spc="0" normalizeH="0" baseline="0" noProof="0" dirty="0">
              <a:ln>
                <a:noFill/>
              </a:ln>
              <a:solidFill>
                <a:prstClr val="black"/>
              </a:solidFill>
              <a:effectLst/>
              <a:uLnTx/>
              <a:uFillTx/>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500" b="0" i="0" u="none" strike="noStrike" kern="1200" cap="none" spc="0" normalizeH="0" baseline="0" noProof="0" dirty="0">
                <a:ln>
                  <a:noFill/>
                </a:ln>
                <a:solidFill>
                  <a:prstClr val="black"/>
                </a:solidFill>
                <a:effectLst/>
                <a:uLnTx/>
                <a:uFillTx/>
                <a:ea typeface="+mn-ea"/>
                <a:cs typeface="Arial" panose="020B0604020202020204" pitchFamily="34" charset="0"/>
              </a:rPr>
              <a:t>Supporting productivity through people-centred workplace services</a:t>
            </a:r>
            <a:endParaRPr kumimoji="0" lang="en-CA" sz="1500" b="0" i="0" u="none" strike="noStrike" kern="1200" cap="none" spc="0" normalizeH="0" baseline="0" noProof="0" dirty="0">
              <a:ln>
                <a:noFill/>
              </a:ln>
              <a:solidFill>
                <a:srgbClr val="000000"/>
              </a:solidFill>
              <a:effectLst/>
              <a:uLnTx/>
              <a:uFillTx/>
              <a:ea typeface="+mn-ea"/>
              <a:cs typeface="Arial" panose="020B0604020202020204" pitchFamily="34" charset="0"/>
            </a:endParaRPr>
          </a:p>
        </p:txBody>
      </p:sp>
      <p:sp>
        <p:nvSpPr>
          <p:cNvPr id="11" name="ZoneTexte 37">
            <a:extLst>
              <a:ext uri="{FF2B5EF4-FFF2-40B4-BE49-F238E27FC236}">
                <a16:creationId xmlns:a16="http://schemas.microsoft.com/office/drawing/2014/main" id="{4F65B4D8-CC6F-4A5F-BCFF-4E2FE566C639}"/>
              </a:ext>
            </a:extLst>
          </p:cNvPr>
          <p:cNvSpPr txBox="1">
            <a:spLocks noChangeArrowheads="1"/>
          </p:cNvSpPr>
          <p:nvPr>
            <p:custDataLst>
              <p:tags r:id="rId3"/>
            </p:custDataLst>
          </p:nvPr>
        </p:nvSpPr>
        <p:spPr bwMode="auto">
          <a:xfrm>
            <a:off x="2696082" y="3773411"/>
            <a:ext cx="864255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altLang="en-US" sz="1500" b="0" i="0" u="none" strike="noStrike" kern="1200" cap="none" spc="0" normalizeH="0" baseline="0" noProof="0" dirty="0" err="1">
                <a:ln>
                  <a:noFill/>
                </a:ln>
                <a:solidFill>
                  <a:srgbClr val="000000"/>
                </a:solidFill>
                <a:effectLst/>
                <a:uLnTx/>
                <a:uFillTx/>
                <a:latin typeface="+mn-lt"/>
                <a:ea typeface="+mn-ea"/>
                <a:cs typeface="Arial" panose="020B0604020202020204" pitchFamily="34" charset="0"/>
              </a:rPr>
              <a:t>Embracing</a:t>
            </a:r>
            <a:r>
              <a:rPr kumimoji="0" lang="fr-CA" altLang="en-US" sz="15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 data and </a:t>
            </a:r>
            <a:r>
              <a:rPr kumimoji="0" lang="fr-CA" altLang="en-US" sz="1500" b="0" i="0" u="none" strike="noStrike" kern="1200" cap="none" spc="0" normalizeH="0" baseline="0" noProof="0" dirty="0" err="1">
                <a:ln>
                  <a:noFill/>
                </a:ln>
                <a:solidFill>
                  <a:srgbClr val="000000"/>
                </a:solidFill>
                <a:effectLst/>
                <a:uLnTx/>
                <a:uFillTx/>
                <a:latin typeface="+mn-lt"/>
                <a:ea typeface="+mn-ea"/>
                <a:cs typeface="Arial" panose="020B0604020202020204" pitchFamily="34" charset="0"/>
              </a:rPr>
              <a:t>evidence-based</a:t>
            </a:r>
            <a:r>
              <a:rPr kumimoji="0" lang="fr-CA" altLang="en-US" sz="15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 </a:t>
            </a:r>
            <a:r>
              <a:rPr kumimoji="0" lang="fr-CA" altLang="en-US" sz="1500" b="0" i="0" u="none" strike="noStrike" kern="1200" cap="none" spc="0" normalizeH="0" baseline="0" noProof="0" dirty="0" err="1">
                <a:ln>
                  <a:noFill/>
                </a:ln>
                <a:solidFill>
                  <a:srgbClr val="000000"/>
                </a:solidFill>
                <a:effectLst/>
                <a:uLnTx/>
                <a:uFillTx/>
                <a:latin typeface="+mn-lt"/>
                <a:ea typeface="+mn-ea"/>
                <a:cs typeface="Arial" panose="020B0604020202020204" pitchFamily="34" charset="0"/>
              </a:rPr>
              <a:t>decision-making</a:t>
            </a:r>
            <a:r>
              <a:rPr kumimoji="0" lang="fr-CA" altLang="en-US" sz="15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 </a:t>
            </a:r>
            <a:r>
              <a:rPr kumimoji="0" lang="fr-CA" altLang="en-US" sz="1500" b="0" i="0" u="none" strike="noStrike" kern="1200" cap="none" spc="0" normalizeH="0" baseline="0" noProof="0" dirty="0" err="1">
                <a:ln>
                  <a:noFill/>
                </a:ln>
                <a:solidFill>
                  <a:srgbClr val="000000"/>
                </a:solidFill>
                <a:effectLst/>
                <a:uLnTx/>
                <a:uFillTx/>
                <a:latin typeface="+mn-lt"/>
                <a:ea typeface="+mn-ea"/>
                <a:cs typeface="Arial" panose="020B0604020202020204" pitchFamily="34" charset="0"/>
              </a:rPr>
              <a:t>technology</a:t>
            </a:r>
            <a:r>
              <a:rPr kumimoji="0" lang="fr-CA" altLang="en-US" sz="15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 and flexible </a:t>
            </a:r>
            <a:r>
              <a:rPr kumimoji="0" lang="fr-CA" altLang="en-US" sz="1500" b="0" i="0" u="none" strike="noStrike" kern="1200" cap="none" spc="0" normalizeH="0" baseline="0" noProof="0" dirty="0" err="1">
                <a:ln>
                  <a:noFill/>
                </a:ln>
                <a:solidFill>
                  <a:srgbClr val="000000"/>
                </a:solidFill>
                <a:effectLst/>
                <a:uLnTx/>
                <a:uFillTx/>
                <a:latin typeface="+mn-lt"/>
                <a:ea typeface="+mn-ea"/>
                <a:cs typeface="Arial" panose="020B0604020202020204" pitchFamily="34" charset="0"/>
              </a:rPr>
              <a:t>workforce</a:t>
            </a:r>
            <a:r>
              <a:rPr kumimoji="0" lang="fr-CA" altLang="en-US" sz="15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 </a:t>
            </a:r>
            <a:r>
              <a:rPr kumimoji="0" lang="fr-CA" altLang="en-US" sz="1500" b="0" i="0" u="none" strike="noStrike" kern="1200" cap="none" spc="0" normalizeH="0" baseline="0" noProof="0" dirty="0" err="1">
                <a:ln>
                  <a:noFill/>
                </a:ln>
                <a:solidFill>
                  <a:srgbClr val="000000"/>
                </a:solidFill>
                <a:effectLst/>
                <a:uLnTx/>
                <a:uFillTx/>
                <a:latin typeface="+mn-lt"/>
                <a:ea typeface="+mn-ea"/>
                <a:cs typeface="Arial" panose="020B0604020202020204" pitchFamily="34" charset="0"/>
              </a:rPr>
              <a:t>models</a:t>
            </a:r>
            <a:endParaRPr kumimoji="0" lang="fr-CA" altLang="en-US" sz="15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altLang="en-US" sz="1500" b="0" i="0" u="none" strike="noStrike" kern="1200" cap="none" spc="0" normalizeH="0" baseline="0" noProof="0" dirty="0" err="1">
                <a:ln>
                  <a:noFill/>
                </a:ln>
                <a:solidFill>
                  <a:srgbClr val="000000"/>
                </a:solidFill>
                <a:effectLst/>
                <a:uLnTx/>
                <a:uFillTx/>
                <a:latin typeface="+mn-lt"/>
                <a:ea typeface="+mn-ea"/>
                <a:cs typeface="Arial" panose="020B0604020202020204" pitchFamily="34" charset="0"/>
              </a:rPr>
              <a:t>Facilitating</a:t>
            </a:r>
            <a:r>
              <a:rPr kumimoji="0" lang="fr-CA" altLang="en-US" sz="15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 flexible and </a:t>
            </a:r>
            <a:r>
              <a:rPr kumimoji="0" lang="fr-CA" altLang="en-US" sz="1500" b="0" i="0" u="none" strike="noStrike" kern="1200" cap="none" spc="0" normalizeH="0" baseline="0" noProof="0" dirty="0" err="1">
                <a:ln>
                  <a:noFill/>
                </a:ln>
                <a:solidFill>
                  <a:srgbClr val="000000"/>
                </a:solidFill>
                <a:effectLst/>
                <a:uLnTx/>
                <a:uFillTx/>
                <a:latin typeface="+mn-lt"/>
                <a:ea typeface="+mn-ea"/>
                <a:cs typeface="Arial" panose="020B0604020202020204" pitchFamily="34" charset="0"/>
              </a:rPr>
              <a:t>remote</a:t>
            </a:r>
            <a:r>
              <a:rPr kumimoji="0" lang="fr-CA" altLang="en-US" sz="15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 </a:t>
            </a:r>
            <a:r>
              <a:rPr kumimoji="0" lang="fr-CA" altLang="en-US" sz="1500" b="0" i="0" u="none" strike="noStrike" kern="1200" cap="none" spc="0" normalizeH="0" baseline="0" noProof="0" dirty="0" err="1">
                <a:ln>
                  <a:noFill/>
                </a:ln>
                <a:solidFill>
                  <a:srgbClr val="000000"/>
                </a:solidFill>
                <a:effectLst/>
                <a:uLnTx/>
                <a:uFillTx/>
                <a:latin typeface="+mn-lt"/>
                <a:ea typeface="+mn-ea"/>
                <a:cs typeface="Arial" panose="020B0604020202020204" pitchFamily="34" charset="0"/>
              </a:rPr>
              <a:t>working</a:t>
            </a:r>
            <a:r>
              <a:rPr kumimoji="0" lang="fr-CA" altLang="en-US" sz="15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 and </a:t>
            </a:r>
            <a:r>
              <a:rPr kumimoji="0" lang="fr-CA" altLang="en-US" sz="1500" b="0" i="0" u="none" strike="noStrike" kern="1200" cap="none" spc="0" normalizeH="0" baseline="0" noProof="0" dirty="0" err="1">
                <a:ln>
                  <a:noFill/>
                </a:ln>
                <a:solidFill>
                  <a:srgbClr val="000000"/>
                </a:solidFill>
                <a:effectLst/>
                <a:uLnTx/>
                <a:uFillTx/>
                <a:latin typeface="+mn-lt"/>
                <a:ea typeface="+mn-ea"/>
                <a:cs typeface="Arial" panose="020B0604020202020204" pitchFamily="34" charset="0"/>
              </a:rPr>
              <a:t>increasing</a:t>
            </a:r>
            <a:r>
              <a:rPr kumimoji="0" lang="fr-CA" altLang="en-US" sz="15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 </a:t>
            </a:r>
            <a:r>
              <a:rPr kumimoji="0" lang="fr-CA" altLang="en-US" sz="1500" b="0" i="0" u="none" strike="noStrike" kern="1200" cap="none" spc="0" normalizeH="0" baseline="0" noProof="0" dirty="0" err="1">
                <a:ln>
                  <a:noFill/>
                </a:ln>
                <a:solidFill>
                  <a:srgbClr val="000000"/>
                </a:solidFill>
                <a:effectLst/>
                <a:uLnTx/>
                <a:uFillTx/>
                <a:latin typeface="+mn-lt"/>
                <a:ea typeface="+mn-ea"/>
                <a:cs typeface="Arial" panose="020B0604020202020204" pitchFamily="34" charset="0"/>
              </a:rPr>
              <a:t>mobility</a:t>
            </a:r>
            <a:r>
              <a:rPr kumimoji="0" lang="fr-CA" altLang="en-US" sz="15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 and agility</a:t>
            </a:r>
            <a:endParaRPr kumimoji="0" lang="en-CA" altLang="en-US" sz="15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endParaRPr>
          </a:p>
        </p:txBody>
      </p:sp>
      <p:sp>
        <p:nvSpPr>
          <p:cNvPr id="31" name="TextBox 30">
            <a:extLst>
              <a:ext uri="{FF2B5EF4-FFF2-40B4-BE49-F238E27FC236}">
                <a16:creationId xmlns:a16="http://schemas.microsoft.com/office/drawing/2014/main" id="{A5A9D091-A72E-4449-ABE5-F7753B4FFC3F}"/>
              </a:ext>
            </a:extLst>
          </p:cNvPr>
          <p:cNvSpPr txBox="1"/>
          <p:nvPr>
            <p:custDataLst>
              <p:tags r:id="rId4"/>
            </p:custDataLst>
          </p:nvPr>
        </p:nvSpPr>
        <p:spPr>
          <a:xfrm>
            <a:off x="2316739" y="4673114"/>
            <a:ext cx="788625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600" b="1" i="0" u="none" strike="noStrike" kern="1200" cap="none" spc="0" normalizeH="0" baseline="0" noProof="0" dirty="0">
                <a:ln>
                  <a:noFill/>
                </a:ln>
                <a:solidFill>
                  <a:prstClr val="black"/>
                </a:solidFill>
                <a:effectLst/>
                <a:uLnTx/>
                <a:uFillTx/>
                <a:ea typeface="+mn-ea"/>
                <a:cs typeface="Arial" panose="020B0604020202020204" pitchFamily="34" charset="0"/>
              </a:rPr>
              <a:t>HAVE ANNOUNCED THE DECISION TO ADOPT A  HYBRID WORKING MODEL:</a:t>
            </a:r>
            <a:endParaRPr kumimoji="0" lang="en-CA" sz="1600" i="0" u="none" strike="noStrike" kern="1200" cap="none" spc="0" normalizeH="0" baseline="0" noProof="0" dirty="0">
              <a:ln>
                <a:noFill/>
              </a:ln>
              <a:solidFill>
                <a:prstClr val="black"/>
              </a:solidFill>
              <a:effectLst/>
              <a:uLnTx/>
              <a:uFillTx/>
              <a:ea typeface="+mn-ea"/>
              <a:cs typeface="Arial" panose="020B0604020202020204" pitchFamily="34" charset="0"/>
            </a:endParaRPr>
          </a:p>
        </p:txBody>
      </p:sp>
      <p:pic>
        <p:nvPicPr>
          <p:cNvPr id="35" name="Picture 2" descr="Flag of Ottawa - Wikipedia">
            <a:extLst>
              <a:ext uri="{FF2B5EF4-FFF2-40B4-BE49-F238E27FC236}">
                <a16:creationId xmlns:a16="http://schemas.microsoft.com/office/drawing/2014/main" id="{888E4A2F-0FED-48A1-9F5D-C70B0C2D4AB9}"/>
              </a:ext>
            </a:extLst>
          </p:cNvPr>
          <p:cNvPicPr>
            <a:picLocks noChangeAspect="1" noChangeArrowheads="1"/>
          </p:cNvPicPr>
          <p:nvPr>
            <p:custDataLst>
              <p:tags r:id="rId5"/>
            </p:custDataLst>
          </p:nvPr>
        </p:nvPicPr>
        <p:blipFill>
          <a:blip r:embed="rId10">
            <a:extLst>
              <a:ext uri="{28A0092B-C50C-407E-A947-70E740481C1C}">
                <a14:useLocalDpi xmlns:a14="http://schemas.microsoft.com/office/drawing/2010/main" val="0"/>
              </a:ext>
            </a:extLst>
          </a:blip>
          <a:srcRect/>
          <a:stretch>
            <a:fillRect/>
          </a:stretch>
        </p:blipFill>
        <p:spPr bwMode="auto">
          <a:xfrm>
            <a:off x="1117038" y="5114444"/>
            <a:ext cx="2000426" cy="1000214"/>
          </a:xfrm>
          <a:prstGeom prst="rect">
            <a:avLst/>
          </a:prstGeom>
          <a:noFill/>
          <a:effectLst>
            <a:outerShdw blurRad="50800" dist="38100" dir="2700000" sx="104000" sy="104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8914" name="Picture 2">
            <a:extLst>
              <a:ext uri="{FF2B5EF4-FFF2-40B4-BE49-F238E27FC236}">
                <a16:creationId xmlns:a16="http://schemas.microsoft.com/office/drawing/2014/main" id="{CADFBA7B-F26B-4E9D-8771-A44AD90AFFE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3206" y="1227419"/>
            <a:ext cx="1866617" cy="988209"/>
          </a:xfrm>
          <a:prstGeom prst="rect">
            <a:avLst/>
          </a:prstGeom>
          <a:noFill/>
          <a:effectLst>
            <a:outerShdw blurRad="50800" dist="38100" dir="2700000" sx="103000" sy="103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8916" name="Picture 4" descr="Flag of the United Kingdom - Wikipedia">
            <a:extLst>
              <a:ext uri="{FF2B5EF4-FFF2-40B4-BE49-F238E27FC236}">
                <a16:creationId xmlns:a16="http://schemas.microsoft.com/office/drawing/2014/main" id="{1D6B191A-1B99-432F-AD8A-350E2665391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9920" y="2369358"/>
            <a:ext cx="1866618" cy="933310"/>
          </a:xfrm>
          <a:prstGeom prst="rect">
            <a:avLst/>
          </a:prstGeom>
          <a:noFill/>
          <a:effectLst>
            <a:outerShdw blurRad="50800" dist="38100" dir="2700000" sx="103000" sy="103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8918" name="Picture 6" descr="Flag of Australia - Wikipedia">
            <a:extLst>
              <a:ext uri="{FF2B5EF4-FFF2-40B4-BE49-F238E27FC236}">
                <a16:creationId xmlns:a16="http://schemas.microsoft.com/office/drawing/2014/main" id="{BCDC7B85-99CA-4486-843F-10141A15C67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69921" y="3493903"/>
            <a:ext cx="1866618" cy="936969"/>
          </a:xfrm>
          <a:prstGeom prst="rect">
            <a:avLst/>
          </a:prstGeom>
          <a:noFill/>
          <a:effectLst>
            <a:outerShdw blurRad="50800" dist="38100" dir="2700000" sx="103000" sy="103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8920" name="Picture 8" descr="flag of Manitoba | Canadian provincial flag | Britannica">
            <a:extLst>
              <a:ext uri="{FF2B5EF4-FFF2-40B4-BE49-F238E27FC236}">
                <a16:creationId xmlns:a16="http://schemas.microsoft.com/office/drawing/2014/main" id="{57E0F6D3-D421-4AA8-BE81-76F5F9E7461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874454" y="5136175"/>
            <a:ext cx="2000428" cy="1000214"/>
          </a:xfrm>
          <a:prstGeom prst="rect">
            <a:avLst/>
          </a:prstGeom>
          <a:noFill/>
          <a:effectLst>
            <a:outerShdw blurRad="50800" dist="38100" dir="2700000" sx="104000" sy="104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8922" name="Picture 10" descr="Flag Quebec National - Free image on Pixabay">
            <a:extLst>
              <a:ext uri="{FF2B5EF4-FFF2-40B4-BE49-F238E27FC236}">
                <a16:creationId xmlns:a16="http://schemas.microsoft.com/office/drawing/2014/main" id="{20966267-E600-4100-B329-BF6ABBC46D9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631873" y="5136175"/>
            <a:ext cx="1745010" cy="1000214"/>
          </a:xfrm>
          <a:prstGeom prst="rect">
            <a:avLst/>
          </a:prstGeom>
          <a:noFill/>
          <a:effectLst>
            <a:outerShdw blurRad="50800" dist="38100" dir="2700000" sx="104000" sy="104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8924" name="Picture 12" descr="Flag of British Columbia - Wikipedia">
            <a:extLst>
              <a:ext uri="{FF2B5EF4-FFF2-40B4-BE49-F238E27FC236}">
                <a16:creationId xmlns:a16="http://schemas.microsoft.com/office/drawing/2014/main" id="{0828BC5B-1DD8-4386-BC3D-8E51375CE47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133874" y="5139213"/>
            <a:ext cx="1675361" cy="1005217"/>
          </a:xfrm>
          <a:prstGeom prst="rect">
            <a:avLst/>
          </a:prstGeom>
          <a:noFill/>
          <a:effectLst>
            <a:outerShdw blurRad="50800" dist="38100" dir="2700000" sx="104000" sy="104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9317F307-85CF-4CD0-934D-52BE2DDF3431}"/>
              </a:ext>
            </a:extLst>
          </p:cNvPr>
          <p:cNvSpPr txBox="1"/>
          <p:nvPr>
            <p:custDataLst>
              <p:tags r:id="rId6"/>
            </p:custDataLst>
          </p:nvPr>
        </p:nvSpPr>
        <p:spPr>
          <a:xfrm>
            <a:off x="1662085" y="6204945"/>
            <a:ext cx="10110815" cy="292388"/>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CA" sz="1300" b="1" i="0" u="none" strike="noStrike" kern="1200" cap="none" spc="0" normalizeH="0" baseline="0" noProof="0" dirty="0">
                <a:ln>
                  <a:noFill/>
                </a:ln>
                <a:solidFill>
                  <a:prstClr val="black"/>
                </a:solidFill>
                <a:effectLst/>
                <a:uLnTx/>
                <a:uFillTx/>
                <a:ea typeface="+mn-ea"/>
                <a:cs typeface="Arial" panose="020B0604020202020204" pitchFamily="34" charset="0"/>
              </a:rPr>
              <a:t>City of Ottawa                                 </a:t>
            </a:r>
            <a:r>
              <a:rPr kumimoji="0" lang="fr-CA" sz="1300" b="1" i="0" u="none" strike="noStrike" kern="1200" cap="none" spc="0" normalizeH="0" baseline="0" noProof="0" dirty="0" err="1">
                <a:ln>
                  <a:noFill/>
                </a:ln>
                <a:solidFill>
                  <a:prstClr val="black"/>
                </a:solidFill>
                <a:effectLst/>
                <a:uLnTx/>
                <a:uFillTx/>
                <a:ea typeface="+mn-ea"/>
                <a:cs typeface="Arial" panose="020B0604020202020204" pitchFamily="34" charset="0"/>
              </a:rPr>
              <a:t>Government</a:t>
            </a:r>
            <a:r>
              <a:rPr kumimoji="0" lang="fr-CA" sz="1300" b="1" i="0" u="none" strike="noStrike" kern="1200" cap="none" spc="0" normalizeH="0" baseline="0" noProof="0" dirty="0">
                <a:ln>
                  <a:noFill/>
                </a:ln>
                <a:solidFill>
                  <a:prstClr val="black"/>
                </a:solidFill>
                <a:effectLst/>
                <a:uLnTx/>
                <a:uFillTx/>
                <a:ea typeface="+mn-ea"/>
                <a:cs typeface="Arial" panose="020B0604020202020204" pitchFamily="34" charset="0"/>
              </a:rPr>
              <a:t> of Manitoba                       Gouvernement du Québec           </a:t>
            </a:r>
            <a:r>
              <a:rPr kumimoji="0" lang="fr-CA" sz="1300" b="1" i="0" u="none" strike="noStrike" kern="1200" cap="none" spc="0" normalizeH="0" baseline="0" noProof="0" dirty="0" err="1">
                <a:ln>
                  <a:noFill/>
                </a:ln>
                <a:solidFill>
                  <a:prstClr val="black"/>
                </a:solidFill>
                <a:effectLst/>
                <a:uLnTx/>
                <a:uFillTx/>
                <a:ea typeface="+mn-ea"/>
                <a:cs typeface="Arial" panose="020B0604020202020204" pitchFamily="34" charset="0"/>
              </a:rPr>
              <a:t>Government</a:t>
            </a:r>
            <a:r>
              <a:rPr kumimoji="0" lang="fr-CA" sz="1300" b="1" i="0" u="none" strike="noStrike" kern="1200" cap="none" spc="0" normalizeH="0" baseline="0" noProof="0" dirty="0">
                <a:ln>
                  <a:noFill/>
                </a:ln>
                <a:solidFill>
                  <a:prstClr val="black"/>
                </a:solidFill>
                <a:effectLst/>
                <a:uLnTx/>
                <a:uFillTx/>
                <a:ea typeface="+mn-ea"/>
                <a:cs typeface="Arial" panose="020B0604020202020204" pitchFamily="34" charset="0"/>
              </a:rPr>
              <a:t> of British Columbia</a:t>
            </a:r>
            <a:endParaRPr kumimoji="0" lang="en-CA" sz="1300" i="0" u="none" strike="noStrike" kern="1200" cap="none" spc="0" normalizeH="0" baseline="0" noProof="0" dirty="0">
              <a:ln>
                <a:noFill/>
              </a:ln>
              <a:solidFill>
                <a:prstClr val="black"/>
              </a:solidFill>
              <a:effectLst/>
              <a:uLnTx/>
              <a:uFillTx/>
              <a:ea typeface="+mn-ea"/>
              <a:cs typeface="Arial" panose="020B0604020202020204" pitchFamily="34" charset="0"/>
            </a:endParaRPr>
          </a:p>
        </p:txBody>
      </p:sp>
      <p:sp>
        <p:nvSpPr>
          <p:cNvPr id="2" name="Rectangle 1">
            <a:extLst>
              <a:ext uri="{FF2B5EF4-FFF2-40B4-BE49-F238E27FC236}">
                <a16:creationId xmlns:a16="http://schemas.microsoft.com/office/drawing/2014/main" id="{9743A264-FEE5-44CA-8089-02126EFD9EC3}"/>
              </a:ext>
            </a:extLst>
          </p:cNvPr>
          <p:cNvSpPr/>
          <p:nvPr/>
        </p:nvSpPr>
        <p:spPr>
          <a:xfrm>
            <a:off x="384672" y="4673114"/>
            <a:ext cx="11363325" cy="182421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2966949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4">
            <a:extLst>
              <a:ext uri="{FF2B5EF4-FFF2-40B4-BE49-F238E27FC236}">
                <a16:creationId xmlns:a16="http://schemas.microsoft.com/office/drawing/2014/main" id="{9330CE8F-A71E-4306-A527-3D4E5BAB29D9}"/>
              </a:ext>
            </a:extLst>
          </p:cNvPr>
          <p:cNvSpPr txBox="1">
            <a:spLocks/>
          </p:cNvSpPr>
          <p:nvPr/>
        </p:nvSpPr>
        <p:spPr>
          <a:xfrm>
            <a:off x="508759" y="371192"/>
            <a:ext cx="11006345" cy="8350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CA" sz="2800" b="0"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Modernization &amp; Hybrid Working in the </a:t>
            </a:r>
            <a:r>
              <a:rPr kumimoji="0" lang="en-CA" sz="2800" i="0" u="none" strike="noStrike" kern="1200" cap="none" spc="0" normalizeH="0" baseline="0" noProof="0" dirty="0">
                <a:ln>
                  <a:noFill/>
                </a:ln>
                <a:solidFill>
                  <a:schemeClr val="accent4"/>
                </a:solidFill>
                <a:effectLst/>
                <a:uLnTx/>
                <a:uFillTx/>
                <a:latin typeface="Arial" panose="020B0604020202020204" pitchFamily="34" charset="0"/>
                <a:ea typeface="+mj-ea"/>
                <a:cs typeface="Arial" panose="020B0604020202020204" pitchFamily="34" charset="0"/>
              </a:rPr>
              <a:t>Private Sector</a:t>
            </a:r>
          </a:p>
        </p:txBody>
      </p:sp>
      <p:cxnSp>
        <p:nvCxnSpPr>
          <p:cNvPr id="10" name="Straight Connector 9">
            <a:extLst>
              <a:ext uri="{FF2B5EF4-FFF2-40B4-BE49-F238E27FC236}">
                <a16:creationId xmlns:a16="http://schemas.microsoft.com/office/drawing/2014/main" id="{81B7EFF4-DB17-4E3D-A2DC-7316CE60E595}"/>
              </a:ext>
            </a:extLst>
          </p:cNvPr>
          <p:cNvCxnSpPr>
            <a:cxnSpLocks/>
          </p:cNvCxnSpPr>
          <p:nvPr/>
        </p:nvCxnSpPr>
        <p:spPr>
          <a:xfrm>
            <a:off x="409575" y="1047750"/>
            <a:ext cx="11363325" cy="0"/>
          </a:xfrm>
          <a:prstGeom prst="line">
            <a:avLst/>
          </a:prstGeom>
          <a:noFill/>
          <a:ln w="12700" cap="flat" cmpd="sng" algn="ctr">
            <a:solidFill>
              <a:srgbClr val="000000">
                <a:lumMod val="50000"/>
                <a:lumOff val="50000"/>
              </a:srgbClr>
            </a:solidFill>
            <a:prstDash val="solid"/>
            <a:miter lim="800000"/>
          </a:ln>
          <a:effectLst/>
        </p:spPr>
      </p:cxnSp>
      <p:pic>
        <p:nvPicPr>
          <p:cNvPr id="6" name="Picture 5">
            <a:extLst>
              <a:ext uri="{FF2B5EF4-FFF2-40B4-BE49-F238E27FC236}">
                <a16:creationId xmlns:a16="http://schemas.microsoft.com/office/drawing/2014/main" id="{08D2EA95-B9CB-4F63-883B-3139CAA47CD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55854" y="136042"/>
            <a:ext cx="1392143" cy="414819"/>
          </a:xfrm>
          <a:prstGeom prst="rect">
            <a:avLst/>
          </a:prstGeom>
        </p:spPr>
      </p:pic>
      <p:sp>
        <p:nvSpPr>
          <p:cNvPr id="17" name="Rectangle 4">
            <a:extLst>
              <a:ext uri="{FF2B5EF4-FFF2-40B4-BE49-F238E27FC236}">
                <a16:creationId xmlns:a16="http://schemas.microsoft.com/office/drawing/2014/main" id="{451D8B7F-C950-4E65-AE9E-8D3E4033392C}"/>
              </a:ext>
            </a:extLst>
          </p:cNvPr>
          <p:cNvSpPr>
            <a:spLocks noChangeArrowheads="1"/>
          </p:cNvSpPr>
          <p:nvPr>
            <p:custDataLst>
              <p:tags r:id="rId2"/>
            </p:custDataLst>
          </p:nvPr>
        </p:nvSpPr>
        <p:spPr bwMode="auto">
          <a:xfrm>
            <a:off x="612667" y="1792276"/>
            <a:ext cx="5492661" cy="1056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HOK Sans Pro Bold"/>
                <a:cs typeface="Arial" panose="020B0604020202020204" pitchFamily="34" charset="0"/>
              </a:rPr>
              <a:t>		of companies plan to 			implement a </a:t>
            </a:r>
            <a:r>
              <a:rPr kumimoji="0" lang="en-US" altLang="en-US" sz="2000" b="1" i="0" u="none" strike="noStrike" kern="1200" cap="none" spc="0" normalizeH="0" baseline="0" noProof="0" dirty="0">
                <a:ln>
                  <a:noFill/>
                </a:ln>
                <a:solidFill>
                  <a:schemeClr val="accent2"/>
                </a:solidFill>
                <a:effectLst/>
                <a:uLnTx/>
                <a:uFillTx/>
                <a:latin typeface="Arial" panose="020B0604020202020204" pitchFamily="34" charset="0"/>
                <a:ea typeface="HOK Sans Pro Bold"/>
                <a:cs typeface="Arial" panose="020B0604020202020204" pitchFamily="34" charset="0"/>
              </a:rPr>
              <a:t>hybrid work</a:t>
            </a:r>
            <a:r>
              <a:rPr kumimoji="0" lang="en-US" altLang="en-US" sz="2000" b="0" i="0" u="none" strike="noStrike" kern="1200" cap="none" spc="0" normalizeH="0" baseline="0" noProof="0" dirty="0">
                <a:ln>
                  <a:noFill/>
                </a:ln>
                <a:solidFill>
                  <a:schemeClr val="accent2"/>
                </a:solidFill>
                <a:effectLst/>
                <a:uLnTx/>
                <a:uFillTx/>
                <a:latin typeface="Arial" panose="020B0604020202020204" pitchFamily="34" charset="0"/>
                <a:ea typeface="HOK Sans Pro Bold"/>
                <a:cs typeface="Arial" panose="020B0604020202020204" pitchFamily="34" charset="0"/>
              </a:rPr>
              <a:t> </a:t>
            </a: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HOK Sans Pro Bold"/>
                <a:cs typeface="Arial" panose="020B0604020202020204" pitchFamily="34" charset="0"/>
              </a:rPr>
              <a:t>solution, blending on-site and remote work.</a:t>
            </a: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HOK Sans Pro Bold"/>
              <a:cs typeface="Arial" panose="020B0604020202020204" pitchFamily="34" charset="0"/>
            </a:endParaRPr>
          </a:p>
        </p:txBody>
      </p:sp>
      <p:pic>
        <p:nvPicPr>
          <p:cNvPr id="18" name="Picture 17" descr="example of employers: Shopify, amazon, ford, intel, cisco, microsoft, BP, and others">
            <a:extLst>
              <a:ext uri="{FF2B5EF4-FFF2-40B4-BE49-F238E27FC236}">
                <a16:creationId xmlns:a16="http://schemas.microsoft.com/office/drawing/2014/main" id="{83D53604-F401-49E3-962F-C5328614FD83}"/>
              </a:ext>
            </a:extLst>
          </p:cNvPr>
          <p:cNvPicPr>
            <a:picLocks noChangeAspect="1"/>
          </p:cNvPicPr>
          <p:nvPr>
            <p:custDataLst>
              <p:tags r:id="rId3"/>
            </p:custDataLst>
          </p:nvPr>
        </p:nvPicPr>
        <p:blipFill rotWithShape="1">
          <a:blip r:embed="rId9"/>
          <a:srcRect l="3320" r="9790"/>
          <a:stretch/>
        </p:blipFill>
        <p:spPr>
          <a:xfrm>
            <a:off x="6351638" y="1619321"/>
            <a:ext cx="5118678" cy="3513398"/>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p:spPr>
      </p:pic>
      <p:sp>
        <p:nvSpPr>
          <p:cNvPr id="19" name="Rectangle 9">
            <a:extLst>
              <a:ext uri="{FF2B5EF4-FFF2-40B4-BE49-F238E27FC236}">
                <a16:creationId xmlns:a16="http://schemas.microsoft.com/office/drawing/2014/main" id="{95AA953F-8F7D-4DF6-BABF-44E8AD6C02F8}"/>
              </a:ext>
            </a:extLst>
          </p:cNvPr>
          <p:cNvSpPr>
            <a:spLocks noChangeArrowheads="1"/>
          </p:cNvSpPr>
          <p:nvPr>
            <p:custDataLst>
              <p:tags r:id="rId4"/>
            </p:custDataLst>
          </p:nvPr>
        </p:nvSpPr>
        <p:spPr bwMode="auto">
          <a:xfrm>
            <a:off x="6484279" y="5303987"/>
            <a:ext cx="4916632" cy="959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srgbClr val="0070C0"/>
                </a:solidFill>
                <a:effectLst/>
                <a:uLnTx/>
                <a:uFillTx/>
                <a:latin typeface="Arial" panose="020B0604020202020204" pitchFamily="34" charset="0"/>
                <a:ea typeface="HOK Sans Pro Bold"/>
                <a:cs typeface="Arial" panose="020B0604020202020204" pitchFamily="34" charset="0"/>
                <a:hlinkClick r:id="rId10">
                  <a:extLst>
                    <a:ext uri="{A12FA001-AC4F-418D-AE19-62706E023703}">
                      <ahyp:hlinkClr xmlns:ahyp="http://schemas.microsoft.com/office/drawing/2018/hyperlinkcolor" val="tx"/>
                    </a:ext>
                  </a:extLst>
                </a:hlinkClick>
              </a:rPr>
              <a:t>Major employers </a:t>
            </a: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HOK Sans Pro Bold"/>
                <a:cs typeface="Arial" panose="020B0604020202020204" pitchFamily="34" charset="0"/>
              </a:rPr>
              <a:t>are adopting </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HOK Sans Pro Bold"/>
                <a:cs typeface="Arial" panose="020B0604020202020204" pitchFamily="34" charset="0"/>
              </a:rPr>
              <a:t>remote working first</a:t>
            </a: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HOK Sans Pro Bold"/>
                <a:cs typeface="Arial" panose="020B0604020202020204" pitchFamily="34" charset="0"/>
              </a:rPr>
              <a:t> or </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HOK Sans Pro Bold"/>
                <a:cs typeface="Arial" panose="020B0604020202020204" pitchFamily="34" charset="0"/>
              </a:rPr>
              <a:t>hybrid working</a:t>
            </a: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HOK Sans Pro Bold"/>
                <a:cs typeface="Arial" panose="020B0604020202020204" pitchFamily="34" charset="0"/>
              </a:rPr>
              <a:t> across multiple economic sectors.</a:t>
            </a:r>
          </a:p>
        </p:txBody>
      </p:sp>
      <p:sp>
        <p:nvSpPr>
          <p:cNvPr id="21" name="TextBox 20">
            <a:extLst>
              <a:ext uri="{FF2B5EF4-FFF2-40B4-BE49-F238E27FC236}">
                <a16:creationId xmlns:a16="http://schemas.microsoft.com/office/drawing/2014/main" id="{5A0C5803-2DCD-4949-9F53-15A940C6DB63}"/>
              </a:ext>
            </a:extLst>
          </p:cNvPr>
          <p:cNvSpPr txBox="1"/>
          <p:nvPr/>
        </p:nvSpPr>
        <p:spPr>
          <a:xfrm>
            <a:off x="593003" y="6197751"/>
            <a:ext cx="5215056"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100" b="0" i="1" u="none" strike="noStrike" kern="1200" cap="none" spc="0" normalizeH="0" baseline="0" noProof="0" dirty="0">
                <a:ln>
                  <a:noFill/>
                </a:ln>
                <a:solidFill>
                  <a:srgbClr val="44546A">
                    <a:lumMod val="50000"/>
                    <a:lumOff val="50000"/>
                  </a:srgbClr>
                </a:solidFill>
                <a:effectLst/>
                <a:uLnTx/>
                <a:uFillTx/>
                <a:latin typeface="Calibri Light" panose="020F0302020204030204"/>
                <a:ea typeface="+mn-ea"/>
                <a:cs typeface="+mn-cs"/>
              </a:rPr>
              <a:t>Source: </a:t>
            </a:r>
            <a:r>
              <a:rPr kumimoji="0" lang="en-CA" sz="1100" b="0" i="1" u="none" strike="noStrike" kern="1200" cap="none" spc="0" normalizeH="0" baseline="0" noProof="0" dirty="0">
                <a:ln>
                  <a:noFill/>
                </a:ln>
                <a:solidFill>
                  <a:srgbClr val="44546A">
                    <a:lumMod val="50000"/>
                    <a:lumOff val="50000"/>
                  </a:srgbClr>
                </a:solidFill>
                <a:effectLst/>
                <a:uLnTx/>
                <a:uFillTx/>
                <a:latin typeface="Calibri Light" panose="020F0302020204030204"/>
                <a:ea typeface="+mn-ea"/>
                <a:cs typeface="+mn-cs"/>
                <a:hlinkClick r:id="rId11"/>
              </a:rPr>
              <a:t>HOK RTO Survey, June 2021</a:t>
            </a:r>
            <a:r>
              <a:rPr kumimoji="0" lang="en-CA" sz="1100" b="0" i="1" u="none" strike="noStrike" kern="1200" cap="none" spc="0" normalizeH="0" baseline="0" noProof="0" dirty="0">
                <a:ln>
                  <a:noFill/>
                </a:ln>
                <a:solidFill>
                  <a:srgbClr val="44546A">
                    <a:lumMod val="50000"/>
                    <a:lumOff val="50000"/>
                  </a:srgbClr>
                </a:solidFill>
                <a:effectLst/>
                <a:uLnTx/>
                <a:uFillTx/>
                <a:latin typeface="Calibri Light" panose="020F0302020204030204"/>
                <a:ea typeface="+mn-ea"/>
                <a:cs typeface="+mn-cs"/>
              </a:rPr>
              <a:t> of 37 companies in various industries across NAM.</a:t>
            </a:r>
          </a:p>
        </p:txBody>
      </p:sp>
      <p:sp>
        <p:nvSpPr>
          <p:cNvPr id="2" name="TextBox 1">
            <a:extLst>
              <a:ext uri="{FF2B5EF4-FFF2-40B4-BE49-F238E27FC236}">
                <a16:creationId xmlns:a16="http://schemas.microsoft.com/office/drawing/2014/main" id="{12028F91-47D2-463C-8400-B5C181D8B9FE}"/>
              </a:ext>
            </a:extLst>
          </p:cNvPr>
          <p:cNvSpPr txBox="1"/>
          <p:nvPr/>
        </p:nvSpPr>
        <p:spPr>
          <a:xfrm>
            <a:off x="318728" y="1448053"/>
            <a:ext cx="2484154" cy="1323439"/>
          </a:xfrm>
          <a:prstGeom prst="rect">
            <a:avLst/>
          </a:prstGeom>
          <a:noFill/>
        </p:spPr>
        <p:txBody>
          <a:bodyPr wrap="square" rtlCol="0">
            <a:spAutoFit/>
          </a:bodyPr>
          <a:lstStyle/>
          <a:p>
            <a:pPr algn="ctr"/>
            <a:r>
              <a:rPr lang="fr-CA" sz="8000" dirty="0">
                <a:solidFill>
                  <a:schemeClr val="accent2"/>
                </a:solidFill>
              </a:rPr>
              <a:t>70%</a:t>
            </a:r>
            <a:endParaRPr lang="en-CA" sz="8000" dirty="0">
              <a:solidFill>
                <a:schemeClr val="accent2"/>
              </a:solidFill>
            </a:endParaRPr>
          </a:p>
        </p:txBody>
      </p:sp>
      <p:grpSp>
        <p:nvGrpSpPr>
          <p:cNvPr id="13" name="Group 12">
            <a:extLst>
              <a:ext uri="{FF2B5EF4-FFF2-40B4-BE49-F238E27FC236}">
                <a16:creationId xmlns:a16="http://schemas.microsoft.com/office/drawing/2014/main" id="{6CB01015-AD19-4171-AD59-1BCB19275900}"/>
              </a:ext>
            </a:extLst>
          </p:cNvPr>
          <p:cNvGrpSpPr/>
          <p:nvPr/>
        </p:nvGrpSpPr>
        <p:grpSpPr>
          <a:xfrm>
            <a:off x="548087" y="2986040"/>
            <a:ext cx="4876800" cy="2976562"/>
            <a:chOff x="508759" y="3084361"/>
            <a:chExt cx="4876800" cy="2976562"/>
          </a:xfrm>
        </p:grpSpPr>
        <p:graphicFrame>
          <p:nvGraphicFramePr>
            <p:cNvPr id="20" name="Graphique 3" descr="future of workplace strategy graph; Hybrid (remote and on-site) is at 70%">
              <a:extLst>
                <a:ext uri="{FF2B5EF4-FFF2-40B4-BE49-F238E27FC236}">
                  <a16:creationId xmlns:a16="http://schemas.microsoft.com/office/drawing/2014/main" id="{BE08CBEF-EE85-4C85-93BD-E72C16CE388F}"/>
                </a:ext>
              </a:extLst>
            </p:cNvPr>
            <p:cNvGraphicFramePr>
              <a:graphicFrameLocks/>
            </p:cNvGraphicFramePr>
            <p:nvPr>
              <p:custDataLst>
                <p:tags r:id="rId5"/>
              </p:custDataLst>
              <p:extLst>
                <p:ext uri="{D42A27DB-BD31-4B8C-83A1-F6EECF244321}">
                  <p14:modId xmlns:p14="http://schemas.microsoft.com/office/powerpoint/2010/main" val="3965391307"/>
                </p:ext>
              </p:extLst>
            </p:nvPr>
          </p:nvGraphicFramePr>
          <p:xfrm>
            <a:off x="508759" y="3084361"/>
            <a:ext cx="4876800" cy="2976562"/>
          </p:xfrm>
          <a:graphic>
            <a:graphicData uri="http://schemas.openxmlformats.org/presentationml/2006/ole">
              <mc:AlternateContent xmlns:mc="http://schemas.openxmlformats.org/markup-compatibility/2006">
                <mc:Choice xmlns:v="urn:schemas-microsoft-com:vml" Requires="v">
                  <p:oleObj spid="_x0000_s43032" name="Chart" r:id="rId12" imgW="4883319" imgH="2981202" progId="Excel.Chart.8">
                    <p:embed/>
                  </p:oleObj>
                </mc:Choice>
                <mc:Fallback>
                  <p:oleObj name="Chart" r:id="rId12" imgW="4883319" imgH="2981202" progId="Excel.Chart.8">
                    <p:embed/>
                    <p:pic>
                      <p:nvPicPr>
                        <p:cNvPr id="52231" name="Graphique 3" descr="future of workplace strategy graph; Hybrid (remote and on-site) is at 70%">
                          <a:extLst>
                            <a:ext uri="{FF2B5EF4-FFF2-40B4-BE49-F238E27FC236}">
                              <a16:creationId xmlns:a16="http://schemas.microsoft.com/office/drawing/2014/main" id="{FC592A2A-9BF1-449E-ABCB-7AC124C60C16}"/>
                            </a:ext>
                          </a:extLst>
                        </p:cNvPr>
                        <p:cNvPicPr>
                          <a:picLocks noChangeArrowheads="1"/>
                        </p:cNvPicPr>
                        <p:nvPr/>
                      </p:nvPicPr>
                      <p:blipFill>
                        <a:blip r:embed="rId13">
                          <a:extLst>
                            <a:ext uri="{BEBA8EAE-BF5A-486C-A8C5-ECC9F3942E4B}">
                              <a14:imgProps xmlns:a14="http://schemas.microsoft.com/office/drawing/2010/main">
                                <a14:imgLayer r:embed="rId1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08759" y="3084361"/>
                          <a:ext cx="4876800" cy="297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5" name="Picture 4">
              <a:extLst>
                <a:ext uri="{FF2B5EF4-FFF2-40B4-BE49-F238E27FC236}">
                  <a16:creationId xmlns:a16="http://schemas.microsoft.com/office/drawing/2014/main" id="{4AC98B59-572A-44C4-A46F-5568196C4CEC}"/>
                </a:ext>
              </a:extLst>
            </p:cNvPr>
            <p:cNvPicPr>
              <a:picLocks noChangeAspect="1"/>
            </p:cNvPicPr>
            <p:nvPr/>
          </p:nvPicPr>
          <p:blipFill rotWithShape="1">
            <a:blip r:embed="rId15"/>
            <a:srcRect l="2281" t="14137" r="4494" b="30934"/>
            <a:stretch/>
          </p:blipFill>
          <p:spPr>
            <a:xfrm>
              <a:off x="2413759" y="4206886"/>
              <a:ext cx="2697991" cy="195505"/>
            </a:xfrm>
            <a:prstGeom prst="rect">
              <a:avLst/>
            </a:prstGeom>
          </p:spPr>
        </p:pic>
      </p:grpSp>
      <p:sp>
        <p:nvSpPr>
          <p:cNvPr id="12" name="Rectangle 11">
            <a:extLst>
              <a:ext uri="{FF2B5EF4-FFF2-40B4-BE49-F238E27FC236}">
                <a16:creationId xmlns:a16="http://schemas.microsoft.com/office/drawing/2014/main" id="{D1D7B133-9A10-49ED-8D56-B27C55C52E91}"/>
              </a:ext>
            </a:extLst>
          </p:cNvPr>
          <p:cNvSpPr/>
          <p:nvPr/>
        </p:nvSpPr>
        <p:spPr>
          <a:xfrm>
            <a:off x="448903" y="1441368"/>
            <a:ext cx="5470116" cy="5045437"/>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9" name="Rectangle 28">
            <a:extLst>
              <a:ext uri="{FF2B5EF4-FFF2-40B4-BE49-F238E27FC236}">
                <a16:creationId xmlns:a16="http://schemas.microsoft.com/office/drawing/2014/main" id="{5768DB80-7DAE-4778-B4BD-FD18A4AD60D8}"/>
              </a:ext>
            </a:extLst>
          </p:cNvPr>
          <p:cNvSpPr/>
          <p:nvPr/>
        </p:nvSpPr>
        <p:spPr>
          <a:xfrm>
            <a:off x="6207537" y="1448053"/>
            <a:ext cx="5470116" cy="5045437"/>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7521173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05773FA8-4231-4FCA-8697-EA5D68D5F5EB}"/>
              </a:ext>
            </a:extLst>
          </p:cNvPr>
          <p:cNvSpPr/>
          <p:nvPr/>
        </p:nvSpPr>
        <p:spPr>
          <a:xfrm>
            <a:off x="2934630" y="3756749"/>
            <a:ext cx="3055434" cy="2740995"/>
          </a:xfrm>
          <a:prstGeom prst="ellipse">
            <a:avLst/>
          </a:prstGeom>
          <a:solidFill>
            <a:srgbClr val="FFF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__EngageSlideDescription__" descr="slide description : hybrid workplace: an ecosystem of spaces">
            <a:extLst>
              <a:ext uri="{FF2B5EF4-FFF2-40B4-BE49-F238E27FC236}">
                <a16:creationId xmlns:a16="http://schemas.microsoft.com/office/drawing/2014/main" id="{EF610B0B-6A4E-43AD-A262-C6B26A94D293}"/>
              </a:ext>
            </a:extLst>
          </p:cNvPr>
          <p:cNvPicPr>
            <a:picLocks/>
          </p:cNvPicPr>
          <p:nvPr/>
        </p:nvPicPr>
        <p:blipFill>
          <a:blip r:embed="rId3"/>
          <a:stretch>
            <a:fillRect/>
          </a:stretch>
        </p:blipFill>
        <p:spPr>
          <a:xfrm>
            <a:off x="838200" y="1690690"/>
            <a:ext cx="12700" cy="12700"/>
          </a:xfrm>
          <a:prstGeom prst="rect">
            <a:avLst/>
          </a:prstGeom>
          <a:ln/>
        </p:spPr>
      </p:pic>
      <p:pic>
        <p:nvPicPr>
          <p:cNvPr id="16" name="Picture 15" descr="Here a possible scenario illustrating the full flexibility of an ecosystem of work spaces is shown. The employee begins their day at home working remotely, then they walk to a nearby GCcoworking location for a short meeting in person with someone. After the meeting, they bike to their office, where they participate in a creative in-person session. And finally, they take public transit to the train station and work while in transit to their destination. The employee has the freedom to be anywhere they choose and still perform their assigned tasks and collaboration.">
            <a:extLst>
              <a:ext uri="{FF2B5EF4-FFF2-40B4-BE49-F238E27FC236}">
                <a16:creationId xmlns:a16="http://schemas.microsoft.com/office/drawing/2014/main" id="{37244894-ACDF-455E-BE20-C973213EA8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6988" y="1154614"/>
            <a:ext cx="8868497" cy="5122049"/>
          </a:xfrm>
          <a:prstGeom prst="rect">
            <a:avLst/>
          </a:prstGeom>
        </p:spPr>
      </p:pic>
      <p:sp>
        <p:nvSpPr>
          <p:cNvPr id="2" name="Slide Number Placeholder 1">
            <a:extLst>
              <a:ext uri="{FF2B5EF4-FFF2-40B4-BE49-F238E27FC236}">
                <a16:creationId xmlns:a16="http://schemas.microsoft.com/office/drawing/2014/main" id="{05F48EC7-AC04-4AC4-BC7B-81CBBE65460D}"/>
              </a:ext>
            </a:extLst>
          </p:cNvPr>
          <p:cNvSpPr>
            <a:spLocks noGrp="1"/>
          </p:cNvSpPr>
          <p:nvPr>
            <p:ph type="sldNum" sz="quarter" idx="4"/>
          </p:nvPr>
        </p:nvSpPr>
        <p:spPr>
          <a:xfrm>
            <a:off x="10944522" y="6516609"/>
            <a:ext cx="491278" cy="197985"/>
          </a:xfrm>
          <a:prstGeom prst="rect">
            <a:avLst/>
          </a:prstGeom>
        </p:spPr>
        <p:txBody>
          <a:bodyPr vert="horz" lIns="0" tIns="0" rIns="0" bIns="0" rtlCol="0" anchor="t" anchorCtr="0"/>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31354F2-37F9-47D6-A1B0-F133C541D4C6}" type="slidenum">
              <a:rPr lang="en-CA" smtClean="0"/>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CA"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6" name="Title 4">
            <a:extLst>
              <a:ext uri="{FF2B5EF4-FFF2-40B4-BE49-F238E27FC236}">
                <a16:creationId xmlns:a16="http://schemas.microsoft.com/office/drawing/2014/main" id="{72483D73-F546-40E7-945F-3D42FCD0929F}"/>
              </a:ext>
            </a:extLst>
          </p:cNvPr>
          <p:cNvSpPr txBox="1">
            <a:spLocks/>
          </p:cNvSpPr>
          <p:nvPr/>
        </p:nvSpPr>
        <p:spPr>
          <a:xfrm>
            <a:off x="508759" y="371192"/>
            <a:ext cx="8305469" cy="8350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r>
              <a:rPr lang="fr-CA" dirty="0" err="1"/>
              <a:t>Hybrid</a:t>
            </a:r>
            <a:r>
              <a:rPr lang="fr-CA" dirty="0"/>
              <a:t> </a:t>
            </a:r>
            <a:r>
              <a:rPr lang="fr-CA" dirty="0" err="1"/>
              <a:t>Working</a:t>
            </a:r>
            <a:r>
              <a:rPr lang="fr-CA" dirty="0"/>
              <a:t>: </a:t>
            </a:r>
            <a:r>
              <a:rPr lang="fr-CA" b="0" dirty="0"/>
              <a:t>An </a:t>
            </a:r>
            <a:r>
              <a:rPr lang="fr-CA" b="0" dirty="0" err="1"/>
              <a:t>Ecosystem</a:t>
            </a:r>
            <a:r>
              <a:rPr lang="fr-CA" b="0" dirty="0"/>
              <a:t> of </a:t>
            </a:r>
            <a:r>
              <a:rPr lang="fr-CA" b="0" dirty="0" err="1"/>
              <a:t>Workspaces</a:t>
            </a:r>
            <a:endParaRPr lang="en-CA" b="0" dirty="0"/>
          </a:p>
        </p:txBody>
      </p:sp>
      <p:cxnSp>
        <p:nvCxnSpPr>
          <p:cNvPr id="7" name="Straight Connector 6">
            <a:extLst>
              <a:ext uri="{FF2B5EF4-FFF2-40B4-BE49-F238E27FC236}">
                <a16:creationId xmlns:a16="http://schemas.microsoft.com/office/drawing/2014/main" id="{FA151445-B9D2-4381-9491-34AE1A65DBB7}"/>
              </a:ext>
            </a:extLst>
          </p:cNvPr>
          <p:cNvCxnSpPr>
            <a:cxnSpLocks/>
          </p:cNvCxnSpPr>
          <p:nvPr/>
        </p:nvCxnSpPr>
        <p:spPr>
          <a:xfrm>
            <a:off x="409575" y="1047750"/>
            <a:ext cx="11363325" cy="0"/>
          </a:xfrm>
          <a:prstGeom prst="line">
            <a:avLst/>
          </a:prstGeom>
          <a:ln w="12700">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75353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val 20">
            <a:extLst>
              <a:ext uri="{FF2B5EF4-FFF2-40B4-BE49-F238E27FC236}">
                <a16:creationId xmlns:a16="http://schemas.microsoft.com/office/drawing/2014/main" id="{F68F76E6-6B3B-484F-8C67-2F5C20662945}"/>
              </a:ext>
            </a:extLst>
          </p:cNvPr>
          <p:cNvSpPr/>
          <p:nvPr/>
        </p:nvSpPr>
        <p:spPr>
          <a:xfrm>
            <a:off x="2943922" y="3757608"/>
            <a:ext cx="3055434" cy="2740995"/>
          </a:xfrm>
          <a:prstGeom prst="ellipse">
            <a:avLst/>
          </a:prstGeom>
          <a:solidFill>
            <a:srgbClr val="FFF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8" name="Isosceles Triangle 7">
            <a:extLst>
              <a:ext uri="{FF2B5EF4-FFF2-40B4-BE49-F238E27FC236}">
                <a16:creationId xmlns:a16="http://schemas.microsoft.com/office/drawing/2014/main" id="{5DDBE94C-A868-49B2-9138-487C62F18B98}"/>
              </a:ext>
            </a:extLst>
          </p:cNvPr>
          <p:cNvSpPr/>
          <p:nvPr/>
        </p:nvSpPr>
        <p:spPr>
          <a:xfrm rot="14463357">
            <a:off x="3754829" y="1851691"/>
            <a:ext cx="6629250" cy="3154619"/>
          </a:xfrm>
          <a:prstGeom prst="triangle">
            <a:avLst/>
          </a:prstGeom>
          <a:gradFill flip="none" rotWithShape="1">
            <a:gsLst>
              <a:gs pos="10000">
                <a:srgbClr val="FFFFCC"/>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5" name="__EngageSlideDescription__" descr="slide description : hybrid workplace: an ecosystem of spaces">
            <a:extLst>
              <a:ext uri="{FF2B5EF4-FFF2-40B4-BE49-F238E27FC236}">
                <a16:creationId xmlns:a16="http://schemas.microsoft.com/office/drawing/2014/main" id="{EF610B0B-6A4E-43AD-A262-C6B26A94D293}"/>
              </a:ext>
            </a:extLst>
          </p:cNvPr>
          <p:cNvPicPr>
            <a:picLocks/>
          </p:cNvPicPr>
          <p:nvPr/>
        </p:nvPicPr>
        <p:blipFill>
          <a:blip r:embed="rId3"/>
          <a:stretch>
            <a:fillRect/>
          </a:stretch>
        </p:blipFill>
        <p:spPr>
          <a:xfrm>
            <a:off x="838200" y="1690690"/>
            <a:ext cx="12700" cy="12700"/>
          </a:xfrm>
          <a:prstGeom prst="rect">
            <a:avLst/>
          </a:prstGeom>
          <a:ln/>
        </p:spPr>
      </p:pic>
      <p:pic>
        <p:nvPicPr>
          <p:cNvPr id="16" name="Picture 15" descr="Here a possible scenario illustrating the full flexibility of an ecosystem of work spaces is shown. The employee begins their day at home working remotely, then they walk to a nearby GCcoworking location for a short meeting in person with someone. After the meeting, they bike to their office, where they participate in a creative in-person session. And finally, they take public transit to the train station and work while in transit to their destination. The employee has the freedom to be anywhere they choose and still perform their assigned tasks and collaboration.">
            <a:extLst>
              <a:ext uri="{FF2B5EF4-FFF2-40B4-BE49-F238E27FC236}">
                <a16:creationId xmlns:a16="http://schemas.microsoft.com/office/drawing/2014/main" id="{37244894-ACDF-455E-BE20-C973213EA879}"/>
              </a:ext>
            </a:extLst>
          </p:cNvPr>
          <p:cNvPicPr>
            <a:picLocks noChangeAspect="1"/>
          </p:cNvPicPr>
          <p:nvPr/>
        </p:nvPicPr>
        <p:blipFill rotWithShape="1">
          <a:blip r:embed="rId4">
            <a:extLst>
              <a:ext uri="{28A0092B-C50C-407E-A947-70E740481C1C}">
                <a14:useLocalDpi xmlns:a14="http://schemas.microsoft.com/office/drawing/2010/main" val="0"/>
              </a:ext>
            </a:extLst>
          </a:blip>
          <a:srcRect l="13419" t="54818" r="53911"/>
          <a:stretch/>
        </p:blipFill>
        <p:spPr>
          <a:xfrm>
            <a:off x="2847038" y="3962409"/>
            <a:ext cx="2897269" cy="2314254"/>
          </a:xfrm>
          <a:prstGeom prst="rect">
            <a:avLst/>
          </a:prstGeom>
        </p:spPr>
      </p:pic>
      <p:pic>
        <p:nvPicPr>
          <p:cNvPr id="4" name="Picture 3">
            <a:extLst>
              <a:ext uri="{FF2B5EF4-FFF2-40B4-BE49-F238E27FC236}">
                <a16:creationId xmlns:a16="http://schemas.microsoft.com/office/drawing/2014/main" id="{14A7A338-8D7A-4734-8C65-67086D3F7544}"/>
              </a:ext>
            </a:extLst>
          </p:cNvPr>
          <p:cNvPicPr>
            <a:picLocks noChangeAspect="1"/>
          </p:cNvPicPr>
          <p:nvPr/>
        </p:nvPicPr>
        <p:blipFill rotWithShape="1">
          <a:blip r:embed="rId5">
            <a:clrChange>
              <a:clrFrom>
                <a:srgbClr val="FFFFFF"/>
              </a:clrFrom>
              <a:clrTo>
                <a:srgbClr val="FFFFFF">
                  <a:alpha val="0"/>
                </a:srgbClr>
              </a:clrTo>
            </a:clrChange>
          </a:blip>
          <a:srcRect l="75010" b="72556"/>
          <a:stretch/>
        </p:blipFill>
        <p:spPr>
          <a:xfrm>
            <a:off x="10515599" y="3140587"/>
            <a:ext cx="1676401" cy="1234042"/>
          </a:xfrm>
          <a:prstGeom prst="rect">
            <a:avLst/>
          </a:prstGeom>
        </p:spPr>
      </p:pic>
      <p:pic>
        <p:nvPicPr>
          <p:cNvPr id="10" name="Picture 9">
            <a:extLst>
              <a:ext uri="{FF2B5EF4-FFF2-40B4-BE49-F238E27FC236}">
                <a16:creationId xmlns:a16="http://schemas.microsoft.com/office/drawing/2014/main" id="{B1D3EB79-7579-452C-81AE-574693600C6F}"/>
              </a:ext>
            </a:extLst>
          </p:cNvPr>
          <p:cNvPicPr>
            <a:picLocks noChangeAspect="1"/>
          </p:cNvPicPr>
          <p:nvPr/>
        </p:nvPicPr>
        <p:blipFill rotWithShape="1">
          <a:blip r:embed="rId5">
            <a:clrChange>
              <a:clrFrom>
                <a:srgbClr val="FFFFFF"/>
              </a:clrFrom>
              <a:clrTo>
                <a:srgbClr val="FFFFFF">
                  <a:alpha val="0"/>
                </a:srgbClr>
              </a:clrTo>
            </a:clrChange>
          </a:blip>
          <a:srcRect t="51467" r="70947" b="21089"/>
          <a:stretch/>
        </p:blipFill>
        <p:spPr>
          <a:xfrm>
            <a:off x="6562736" y="2966911"/>
            <a:ext cx="1948968" cy="1234043"/>
          </a:xfrm>
          <a:prstGeom prst="rect">
            <a:avLst/>
          </a:prstGeom>
        </p:spPr>
      </p:pic>
      <p:sp>
        <p:nvSpPr>
          <p:cNvPr id="9" name="TextBox 8">
            <a:extLst>
              <a:ext uri="{FF2B5EF4-FFF2-40B4-BE49-F238E27FC236}">
                <a16:creationId xmlns:a16="http://schemas.microsoft.com/office/drawing/2014/main" id="{70A02EBD-7053-4DC5-A8C5-956259764EC2}"/>
              </a:ext>
            </a:extLst>
          </p:cNvPr>
          <p:cNvSpPr txBox="1"/>
          <p:nvPr/>
        </p:nvSpPr>
        <p:spPr>
          <a:xfrm>
            <a:off x="6310704" y="2370094"/>
            <a:ext cx="1554120" cy="6924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300" b="1" i="0" u="none" strike="noStrike" kern="1200" cap="none" spc="0" normalizeH="0" baseline="0" noProof="0" dirty="0">
                <a:ln>
                  <a:noFill/>
                </a:ln>
                <a:solidFill>
                  <a:srgbClr val="000000"/>
                </a:solidFill>
                <a:effectLst/>
                <a:uLnTx/>
                <a:uFillTx/>
                <a:latin typeface="Calibri"/>
                <a:ea typeface="+mn-ea"/>
                <a:cs typeface="+mn-cs"/>
              </a:rPr>
              <a:t>Supports </a:t>
            </a:r>
            <a:r>
              <a:rPr kumimoji="0" lang="fr-CA" sz="1300" b="1" i="0" u="none" strike="noStrike" kern="1200" cap="none" spc="0" normalizeH="0" baseline="0" noProof="0" dirty="0" err="1">
                <a:ln>
                  <a:noFill/>
                </a:ln>
                <a:solidFill>
                  <a:srgbClr val="000000"/>
                </a:solidFill>
                <a:effectLst/>
                <a:uLnTx/>
                <a:uFillTx/>
                <a:latin typeface="Calibri"/>
                <a:ea typeface="+mn-ea"/>
                <a:cs typeface="+mn-cs"/>
              </a:rPr>
              <a:t>GCworkplace</a:t>
            </a:r>
            <a:endParaRPr kumimoji="0" lang="fr-CA" sz="13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300" b="1" i="0" u="none" strike="noStrike" kern="1200" cap="none" spc="0" normalizeH="0" baseline="0" noProof="0" dirty="0">
                <a:ln>
                  <a:noFill/>
                </a:ln>
                <a:solidFill>
                  <a:srgbClr val="000000"/>
                </a:solidFill>
                <a:effectLst/>
                <a:uLnTx/>
                <a:uFillTx/>
                <a:latin typeface="Calibri"/>
                <a:ea typeface="+mn-ea"/>
                <a:cs typeface="+mn-cs"/>
              </a:rPr>
              <a:t>Vision</a:t>
            </a:r>
            <a:endParaRPr kumimoji="0" lang="en-CA" sz="1300" b="1" i="0" u="none" strike="noStrike" kern="1200" cap="none" spc="0" normalizeH="0" baseline="0" noProof="0" dirty="0">
              <a:ln>
                <a:noFill/>
              </a:ln>
              <a:solidFill>
                <a:srgbClr val="000000"/>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C2E99C9D-1549-49E5-9A3F-43E0C6452D78}"/>
              </a:ext>
            </a:extLst>
          </p:cNvPr>
          <p:cNvSpPr txBox="1"/>
          <p:nvPr/>
        </p:nvSpPr>
        <p:spPr>
          <a:xfrm>
            <a:off x="8179925" y="2370094"/>
            <a:ext cx="1324334" cy="6924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300" b="1" i="0" u="none" strike="noStrike" kern="1200" cap="none" spc="0" normalizeH="0" baseline="0" noProof="0" dirty="0">
                <a:ln>
                  <a:noFill/>
                </a:ln>
                <a:solidFill>
                  <a:srgbClr val="000000"/>
                </a:solidFill>
                <a:effectLst/>
                <a:uLnTx/>
                <a:uFillTx/>
                <a:latin typeface="Calibri"/>
                <a:ea typeface="+mn-ea"/>
                <a:cs typeface="+mn-cs"/>
              </a:rPr>
              <a:t>Supports </a:t>
            </a:r>
            <a:r>
              <a:rPr kumimoji="0" lang="fr-CA" sz="1300" b="1" i="0" u="none" strike="noStrike" kern="1200" cap="none" spc="0" normalizeH="0" baseline="0" noProof="0" dirty="0" err="1">
                <a:ln>
                  <a:noFill/>
                </a:ln>
                <a:solidFill>
                  <a:srgbClr val="000000"/>
                </a:solidFill>
                <a:effectLst/>
                <a:uLnTx/>
                <a:uFillTx/>
                <a:latin typeface="Calibri"/>
                <a:ea typeface="+mn-ea"/>
                <a:cs typeface="+mn-cs"/>
              </a:rPr>
              <a:t>mobility</a:t>
            </a:r>
            <a:r>
              <a:rPr kumimoji="0" lang="fr-CA" sz="1300" b="1" i="0" u="none" strike="noStrike" kern="1200" cap="none" spc="0" normalizeH="0" baseline="0" noProof="0" dirty="0">
                <a:ln>
                  <a:noFill/>
                </a:ln>
                <a:solidFill>
                  <a:srgbClr val="000000"/>
                </a:solidFill>
                <a:effectLst/>
                <a:uLnTx/>
                <a:uFillTx/>
                <a:latin typeface="Calibri"/>
                <a:ea typeface="+mn-ea"/>
                <a:cs typeface="+mn-cs"/>
              </a:rPr>
              <a:t> &amp; </a:t>
            </a:r>
            <a:r>
              <a:rPr kumimoji="0" lang="fr-CA" sz="1300" b="1" i="0" u="none" strike="noStrike" kern="1200" cap="none" spc="0" normalizeH="0" baseline="0" noProof="0" dirty="0" err="1">
                <a:ln>
                  <a:noFill/>
                </a:ln>
                <a:solidFill>
                  <a:srgbClr val="000000"/>
                </a:solidFill>
                <a:effectLst/>
                <a:uLnTx/>
                <a:uFillTx/>
                <a:latin typeface="Calibri"/>
                <a:ea typeface="+mn-ea"/>
                <a:cs typeface="+mn-cs"/>
              </a:rPr>
              <a:t>flexibility</a:t>
            </a:r>
            <a:endParaRPr kumimoji="0" lang="en-CA" sz="1300" b="1" i="0" u="none" strike="noStrike" kern="1200" cap="none" spc="0" normalizeH="0" baseline="0" noProof="0" dirty="0">
              <a:ln>
                <a:noFill/>
              </a:ln>
              <a:solidFill>
                <a:srgbClr val="000000"/>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67C47969-E2B3-44CB-AC9C-BD976F291DF3}"/>
              </a:ext>
            </a:extLst>
          </p:cNvPr>
          <p:cNvSpPr txBox="1"/>
          <p:nvPr/>
        </p:nvSpPr>
        <p:spPr>
          <a:xfrm>
            <a:off x="9819360" y="2370094"/>
            <a:ext cx="1225479" cy="6924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300" b="1" i="0" u="none" strike="noStrike" kern="1200" cap="none" spc="0" normalizeH="0" baseline="0" noProof="0" dirty="0">
                <a:ln>
                  <a:noFill/>
                </a:ln>
                <a:solidFill>
                  <a:srgbClr val="000000"/>
                </a:solidFill>
                <a:effectLst/>
                <a:uLnTx/>
                <a:uFillTx/>
                <a:latin typeface="Calibri"/>
                <a:ea typeface="+mn-ea"/>
                <a:cs typeface="+mn-cs"/>
              </a:rPr>
              <a:t>Supports </a:t>
            </a:r>
            <a:r>
              <a:rPr kumimoji="0" lang="fr-CA" sz="1300" b="1" i="0" u="none" strike="noStrike" kern="1200" cap="none" spc="0" normalizeH="0" baseline="0" noProof="0" dirty="0" err="1">
                <a:ln>
                  <a:noFill/>
                </a:ln>
                <a:solidFill>
                  <a:srgbClr val="000000"/>
                </a:solidFill>
                <a:effectLst/>
                <a:uLnTx/>
                <a:uFillTx/>
                <a:latin typeface="Calibri"/>
                <a:ea typeface="+mn-ea"/>
                <a:cs typeface="+mn-cs"/>
              </a:rPr>
              <a:t>work</a:t>
            </a:r>
            <a:r>
              <a:rPr kumimoji="0" lang="fr-CA" sz="1300" b="1" i="0" u="none" strike="noStrike" kern="1200" cap="none" spc="0" normalizeH="0" baseline="0" noProof="0" dirty="0">
                <a:ln>
                  <a:noFill/>
                </a:ln>
                <a:solidFill>
                  <a:srgbClr val="000000"/>
                </a:solidFill>
                <a:effectLst/>
                <a:uLnTx/>
                <a:uFillTx/>
                <a:latin typeface="Calibri"/>
                <a:ea typeface="+mn-ea"/>
                <a:cs typeface="+mn-cs"/>
              </a:rPr>
              <a:t>-life balance</a:t>
            </a:r>
            <a:endParaRPr kumimoji="0" lang="en-CA" sz="1300" b="1" i="0" u="none" strike="noStrike" kern="1200" cap="none" spc="0" normalizeH="0" baseline="0" noProof="0" dirty="0">
              <a:ln>
                <a:noFill/>
              </a:ln>
              <a:solidFill>
                <a:srgbClr val="000000"/>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368B52B6-8306-47A6-9167-753F7D62D494}"/>
              </a:ext>
            </a:extLst>
          </p:cNvPr>
          <p:cNvSpPr txBox="1"/>
          <p:nvPr/>
        </p:nvSpPr>
        <p:spPr>
          <a:xfrm>
            <a:off x="10563578" y="4106085"/>
            <a:ext cx="1379451" cy="6924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300" b="1" i="0" u="none" strike="noStrike" kern="1200" cap="none" spc="0" normalizeH="0" baseline="0" noProof="0" dirty="0" err="1">
                <a:ln>
                  <a:noFill/>
                </a:ln>
                <a:solidFill>
                  <a:srgbClr val="000000"/>
                </a:solidFill>
                <a:effectLst/>
                <a:uLnTx/>
                <a:uFillTx/>
                <a:latin typeface="Calibri"/>
                <a:ea typeface="+mn-ea"/>
                <a:cs typeface="+mn-cs"/>
              </a:rPr>
              <a:t>Reduces</a:t>
            </a:r>
            <a:r>
              <a:rPr kumimoji="0" lang="fr-CA" sz="1300" b="1" i="0" u="none" strike="noStrike" kern="1200" cap="none" spc="0" normalizeH="0" baseline="0" noProof="0" dirty="0">
                <a:ln>
                  <a:noFill/>
                </a:ln>
                <a:solidFill>
                  <a:srgbClr val="000000"/>
                </a:solidFill>
                <a:effectLst/>
                <a:uLnTx/>
                <a:uFillTx/>
                <a:latin typeface="Calibri"/>
                <a:ea typeface="+mn-ea"/>
                <a:cs typeface="+mn-cs"/>
              </a:rPr>
              <a:t> commute times &amp; GHG </a:t>
            </a:r>
            <a:r>
              <a:rPr kumimoji="0" lang="fr-CA" sz="1300" b="1" i="0" u="none" strike="noStrike" kern="1200" cap="none" spc="0" normalizeH="0" baseline="0" noProof="0" dirty="0" err="1">
                <a:ln>
                  <a:noFill/>
                </a:ln>
                <a:solidFill>
                  <a:srgbClr val="000000"/>
                </a:solidFill>
                <a:effectLst/>
                <a:uLnTx/>
                <a:uFillTx/>
                <a:latin typeface="Calibri"/>
                <a:ea typeface="+mn-ea"/>
                <a:cs typeface="+mn-cs"/>
              </a:rPr>
              <a:t>emissions</a:t>
            </a:r>
            <a:endParaRPr kumimoji="0" lang="en-CA" sz="1300" b="1" i="0" u="none" strike="noStrike" kern="1200" cap="none" spc="0" normalizeH="0" baseline="0" noProof="0" dirty="0">
              <a:ln>
                <a:noFill/>
              </a:ln>
              <a:solidFill>
                <a:srgbClr val="000000"/>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9050C66F-23FE-43F3-BE82-462F5765881E}"/>
              </a:ext>
            </a:extLst>
          </p:cNvPr>
          <p:cNvSpPr txBox="1"/>
          <p:nvPr/>
        </p:nvSpPr>
        <p:spPr>
          <a:xfrm>
            <a:off x="7113653" y="4096501"/>
            <a:ext cx="1225479" cy="6924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300" b="1" i="0" u="none" strike="noStrike" kern="1200" cap="none" spc="0" normalizeH="0" baseline="0" noProof="0" dirty="0" err="1">
                <a:ln>
                  <a:noFill/>
                </a:ln>
                <a:solidFill>
                  <a:srgbClr val="000000"/>
                </a:solidFill>
                <a:effectLst/>
                <a:uLnTx/>
                <a:uFillTx/>
                <a:latin typeface="Calibri"/>
                <a:ea typeface="+mn-ea"/>
                <a:cs typeface="+mn-cs"/>
              </a:rPr>
              <a:t>Provides</a:t>
            </a:r>
            <a:r>
              <a:rPr kumimoji="0" lang="fr-CA" sz="1300" b="1" i="0" u="none" strike="noStrike" kern="1200" cap="none" spc="0" normalizeH="0" baseline="0" noProof="0" dirty="0">
                <a:ln>
                  <a:noFill/>
                </a:ln>
                <a:solidFill>
                  <a:srgbClr val="000000"/>
                </a:solidFill>
                <a:effectLst/>
                <a:uLnTx/>
                <a:uFillTx/>
                <a:latin typeface="Calibri"/>
                <a:ea typeface="+mn-ea"/>
                <a:cs typeface="+mn-cs"/>
              </a:rPr>
              <a:t> </a:t>
            </a:r>
            <a:r>
              <a:rPr kumimoji="0" lang="fr-CA" sz="1300" b="1" i="0" u="none" strike="noStrike" kern="1200" cap="none" spc="0" normalizeH="0" baseline="0" noProof="0" dirty="0" err="1">
                <a:ln>
                  <a:noFill/>
                </a:ln>
                <a:solidFill>
                  <a:srgbClr val="000000"/>
                </a:solidFill>
                <a:effectLst/>
                <a:uLnTx/>
                <a:uFillTx/>
                <a:latin typeface="Calibri"/>
                <a:ea typeface="+mn-ea"/>
                <a:cs typeface="+mn-cs"/>
              </a:rPr>
              <a:t>access</a:t>
            </a:r>
            <a:r>
              <a:rPr kumimoji="0" lang="fr-CA" sz="1300" b="1" i="0" u="none" strike="noStrike" kern="1200" cap="none" spc="0" normalizeH="0" baseline="0" noProof="0" dirty="0">
                <a:ln>
                  <a:noFill/>
                </a:ln>
                <a:solidFill>
                  <a:srgbClr val="000000"/>
                </a:solidFill>
                <a:effectLst/>
                <a:uLnTx/>
                <a:uFillTx/>
                <a:latin typeface="Calibri"/>
                <a:ea typeface="+mn-ea"/>
                <a:cs typeface="+mn-cs"/>
              </a:rPr>
              <a:t> to tech </a:t>
            </a:r>
            <a:r>
              <a:rPr kumimoji="0" lang="fr-CA" sz="1300" b="1" i="0" u="none" strike="noStrike" kern="1200" cap="none" spc="0" normalizeH="0" baseline="0" noProof="0" dirty="0" err="1">
                <a:ln>
                  <a:noFill/>
                </a:ln>
                <a:solidFill>
                  <a:srgbClr val="000000"/>
                </a:solidFill>
                <a:effectLst/>
                <a:uLnTx/>
                <a:uFillTx/>
                <a:latin typeface="Calibri"/>
                <a:ea typeface="+mn-ea"/>
                <a:cs typeface="+mn-cs"/>
              </a:rPr>
              <a:t>enabled</a:t>
            </a:r>
            <a:r>
              <a:rPr kumimoji="0" lang="fr-CA" sz="1300" b="1" i="0" u="none" strike="noStrike" kern="1200" cap="none" spc="0" normalizeH="0" baseline="0" noProof="0" dirty="0">
                <a:ln>
                  <a:noFill/>
                </a:ln>
                <a:solidFill>
                  <a:srgbClr val="000000"/>
                </a:solidFill>
                <a:effectLst/>
                <a:uLnTx/>
                <a:uFillTx/>
                <a:latin typeface="Calibri"/>
                <a:ea typeface="+mn-ea"/>
                <a:cs typeface="+mn-cs"/>
              </a:rPr>
              <a:t> </a:t>
            </a:r>
            <a:r>
              <a:rPr kumimoji="0" lang="fr-CA" sz="1300" b="1" i="0" u="none" strike="noStrike" kern="1200" cap="none" spc="0" normalizeH="0" baseline="0" noProof="0" dirty="0" err="1">
                <a:ln>
                  <a:noFill/>
                </a:ln>
                <a:solidFill>
                  <a:srgbClr val="000000"/>
                </a:solidFill>
                <a:effectLst/>
                <a:uLnTx/>
                <a:uFillTx/>
                <a:latin typeface="Calibri"/>
                <a:ea typeface="+mn-ea"/>
                <a:cs typeface="+mn-cs"/>
              </a:rPr>
              <a:t>space</a:t>
            </a:r>
            <a:endParaRPr kumimoji="0" lang="en-CA" sz="1300" b="1" i="0" u="none" strike="noStrike" kern="1200" cap="none" spc="0" normalizeH="0" baseline="0" noProof="0" dirty="0">
              <a:ln>
                <a:noFill/>
              </a:ln>
              <a:solidFill>
                <a:srgbClr val="000000"/>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FABD6AF4-0FEB-40AB-9811-A39102352C6D}"/>
              </a:ext>
            </a:extLst>
          </p:cNvPr>
          <p:cNvSpPr txBox="1"/>
          <p:nvPr/>
        </p:nvSpPr>
        <p:spPr>
          <a:xfrm>
            <a:off x="8862613" y="4102738"/>
            <a:ext cx="1225479" cy="6924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300" b="1" i="0" u="none" strike="noStrike" kern="1200" cap="none" spc="0" normalizeH="0" baseline="0" noProof="0" dirty="0">
                <a:ln>
                  <a:noFill/>
                </a:ln>
                <a:solidFill>
                  <a:srgbClr val="000000"/>
                </a:solidFill>
                <a:effectLst/>
                <a:uLnTx/>
                <a:uFillTx/>
                <a:latin typeface="Calibri"/>
                <a:ea typeface="+mn-ea"/>
                <a:cs typeface="+mn-cs"/>
              </a:rPr>
              <a:t>Supports collaboration &amp; </a:t>
            </a:r>
            <a:r>
              <a:rPr kumimoji="0" lang="fr-CA" sz="1300" b="1" i="0" u="none" strike="noStrike" kern="1200" cap="none" spc="0" normalizeH="0" baseline="0" noProof="0" dirty="0" err="1">
                <a:ln>
                  <a:noFill/>
                </a:ln>
                <a:solidFill>
                  <a:srgbClr val="000000"/>
                </a:solidFill>
                <a:effectLst/>
                <a:uLnTx/>
                <a:uFillTx/>
                <a:latin typeface="Calibri"/>
                <a:ea typeface="+mn-ea"/>
                <a:cs typeface="+mn-cs"/>
              </a:rPr>
              <a:t>co-creation</a:t>
            </a:r>
            <a:endParaRPr kumimoji="0" lang="en-CA" sz="1300" b="1" i="0" u="none" strike="noStrike" kern="1200" cap="none" spc="0" normalizeH="0" baseline="0" noProof="0" dirty="0">
              <a:ln>
                <a:noFill/>
              </a:ln>
              <a:solidFill>
                <a:srgbClr val="000000"/>
              </a:solidFill>
              <a:effectLst/>
              <a:uLnTx/>
              <a:uFillTx/>
              <a:latin typeface="Calibri"/>
              <a:ea typeface="+mn-ea"/>
              <a:cs typeface="+mn-cs"/>
            </a:endParaRPr>
          </a:p>
        </p:txBody>
      </p:sp>
      <p:pic>
        <p:nvPicPr>
          <p:cNvPr id="19" name="Picture 18">
            <a:extLst>
              <a:ext uri="{FF2B5EF4-FFF2-40B4-BE49-F238E27FC236}">
                <a16:creationId xmlns:a16="http://schemas.microsoft.com/office/drawing/2014/main" id="{8FF681BE-9E47-4359-A9D5-06CCE001F015}"/>
              </a:ext>
            </a:extLst>
          </p:cNvPr>
          <p:cNvPicPr>
            <a:picLocks noChangeAspect="1"/>
          </p:cNvPicPr>
          <p:nvPr/>
        </p:nvPicPr>
        <p:blipFill rotWithShape="1">
          <a:blip r:embed="rId5">
            <a:clrChange>
              <a:clrFrom>
                <a:srgbClr val="FFFFFF"/>
              </a:clrFrom>
              <a:clrTo>
                <a:srgbClr val="FFFFFF">
                  <a:alpha val="0"/>
                </a:srgbClr>
              </a:clrTo>
            </a:clrChange>
          </a:blip>
          <a:srcRect l="71024" t="51467" b="21089"/>
          <a:stretch/>
        </p:blipFill>
        <p:spPr>
          <a:xfrm>
            <a:off x="8862613" y="3146090"/>
            <a:ext cx="1943780" cy="1234043"/>
          </a:xfrm>
          <a:prstGeom prst="rect">
            <a:avLst/>
          </a:prstGeom>
        </p:spPr>
      </p:pic>
      <p:pic>
        <p:nvPicPr>
          <p:cNvPr id="20" name="Picture 19">
            <a:extLst>
              <a:ext uri="{FF2B5EF4-FFF2-40B4-BE49-F238E27FC236}">
                <a16:creationId xmlns:a16="http://schemas.microsoft.com/office/drawing/2014/main" id="{D2F20B7D-5C66-42DB-A277-ED76583CFEB3}"/>
              </a:ext>
            </a:extLst>
          </p:cNvPr>
          <p:cNvPicPr>
            <a:picLocks noChangeAspect="1"/>
          </p:cNvPicPr>
          <p:nvPr/>
        </p:nvPicPr>
        <p:blipFill rotWithShape="1">
          <a:blip r:embed="rId5">
            <a:clrChange>
              <a:clrFrom>
                <a:srgbClr val="FFFFFF"/>
              </a:clrFrom>
              <a:clrTo>
                <a:srgbClr val="FFFFFF">
                  <a:alpha val="0"/>
                </a:srgbClr>
              </a:clrTo>
            </a:clrChange>
          </a:blip>
          <a:srcRect r="25851" b="72556"/>
          <a:stretch/>
        </p:blipFill>
        <p:spPr>
          <a:xfrm>
            <a:off x="6220836" y="1378956"/>
            <a:ext cx="4974150" cy="1234042"/>
          </a:xfrm>
          <a:prstGeom prst="rect">
            <a:avLst/>
          </a:prstGeom>
        </p:spPr>
      </p:pic>
      <p:pic>
        <p:nvPicPr>
          <p:cNvPr id="22" name="Picture 21">
            <a:extLst>
              <a:ext uri="{FF2B5EF4-FFF2-40B4-BE49-F238E27FC236}">
                <a16:creationId xmlns:a16="http://schemas.microsoft.com/office/drawing/2014/main" id="{0C75A421-55C0-4B74-A62A-D7B8ED99C389}"/>
              </a:ext>
            </a:extLst>
          </p:cNvPr>
          <p:cNvPicPr>
            <a:picLocks noChangeAspect="1"/>
          </p:cNvPicPr>
          <p:nvPr/>
        </p:nvPicPr>
        <p:blipFill>
          <a:blip r:embed="rId6"/>
          <a:stretch>
            <a:fillRect/>
          </a:stretch>
        </p:blipFill>
        <p:spPr>
          <a:xfrm>
            <a:off x="1347999" y="916496"/>
            <a:ext cx="2816980" cy="596817"/>
          </a:xfrm>
          <a:prstGeom prst="rect">
            <a:avLst/>
          </a:prstGeom>
        </p:spPr>
      </p:pic>
      <p:sp>
        <p:nvSpPr>
          <p:cNvPr id="23" name="TextBox 22">
            <a:extLst>
              <a:ext uri="{FF2B5EF4-FFF2-40B4-BE49-F238E27FC236}">
                <a16:creationId xmlns:a16="http://schemas.microsoft.com/office/drawing/2014/main" id="{E8276B3C-242B-4C1B-915C-E39BF825187F}"/>
              </a:ext>
            </a:extLst>
          </p:cNvPr>
          <p:cNvSpPr txBox="1"/>
          <p:nvPr/>
        </p:nvSpPr>
        <p:spPr>
          <a:xfrm>
            <a:off x="997014" y="1615714"/>
            <a:ext cx="4348207" cy="1126590"/>
          </a:xfrm>
          <a:prstGeom prst="rect">
            <a:avLst/>
          </a:prstGeom>
          <a:noFill/>
        </p:spPr>
        <p:txBody>
          <a:bodyPr wrap="square" rtlCol="0">
            <a:spAutoFit/>
          </a:bodyPr>
          <a:lstStyle/>
          <a:p>
            <a:pPr marL="285750" marR="0" lvl="0" indent="-285750" algn="l" defTabSz="914400" rtl="0" eaLnBrk="1" fontAlgn="auto" latinLnBrk="0" hangingPunct="1">
              <a:lnSpc>
                <a:spcPct val="110000"/>
              </a:lnSpc>
              <a:spcBef>
                <a:spcPts val="0"/>
              </a:spcBef>
              <a:spcAft>
                <a:spcPts val="0"/>
              </a:spcAft>
              <a:buClrTx/>
              <a:buSzTx/>
              <a:buFont typeface="Wingdings" panose="05000000000000000000" pitchFamily="2" charset="2"/>
              <a:buChar char="§"/>
              <a:tabLst/>
              <a:defRPr/>
            </a:pPr>
            <a:r>
              <a:rPr kumimoji="0" lang="en-CA" sz="18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shared workspace </a:t>
            </a:r>
            <a:r>
              <a:rPr kumimoji="0" lang="en-CA" sz="18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accessed by employees from </a:t>
            </a:r>
            <a:r>
              <a:rPr kumimoji="0" lang="en-CA" sz="18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multiple departments</a:t>
            </a:r>
            <a:r>
              <a:rPr kumimoji="0" lang="en-CA" sz="18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a:t>
            </a:r>
          </a:p>
          <a:p>
            <a:pPr marL="285750" marR="0" lvl="0" indent="-285750" algn="l" defTabSz="914400" rtl="0" eaLnBrk="1" fontAlgn="auto" latinLnBrk="0" hangingPunct="1">
              <a:lnSpc>
                <a:spcPct val="110000"/>
              </a:lnSpc>
              <a:spcBef>
                <a:spcPts val="0"/>
              </a:spcBef>
              <a:spcAft>
                <a:spcPts val="0"/>
              </a:spcAft>
              <a:buClrTx/>
              <a:buSzTx/>
              <a:buFont typeface="Wingdings" panose="05000000000000000000" pitchFamily="2" charset="2"/>
              <a:buChar char="§"/>
              <a:tabLst/>
              <a:defRPr/>
            </a:pPr>
            <a:endParaRPr kumimoji="0" lang="en-CA" sz="8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endParaRPr>
          </a:p>
          <a:p>
            <a:pPr marL="285750" marR="0" lvl="0" indent="-285750" algn="l" defTabSz="914400" rtl="0" eaLnBrk="1" fontAlgn="auto" latinLnBrk="0" hangingPunct="1">
              <a:lnSpc>
                <a:spcPct val="110000"/>
              </a:lnSpc>
              <a:spcBef>
                <a:spcPts val="0"/>
              </a:spcBef>
              <a:spcAft>
                <a:spcPts val="0"/>
              </a:spcAft>
              <a:buClrTx/>
              <a:buSzTx/>
              <a:buFont typeface="Wingdings" panose="05000000000000000000" pitchFamily="2" charset="2"/>
              <a:buChar char="§"/>
              <a:tabLst/>
              <a:defRPr/>
            </a:pPr>
            <a:r>
              <a:rPr kumimoji="0" lang="en-CA" sz="18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alternative</a:t>
            </a:r>
            <a:r>
              <a:rPr kumimoji="0" lang="en-CA" sz="18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to WFH or primary workplace</a:t>
            </a:r>
          </a:p>
        </p:txBody>
      </p:sp>
    </p:spTree>
    <p:extLst>
      <p:ext uri="{BB962C8B-B14F-4D97-AF65-F5344CB8AC3E}">
        <p14:creationId xmlns:p14="http://schemas.microsoft.com/office/powerpoint/2010/main" val="12143598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05773FA8-4231-4FCA-8697-EA5D68D5F5EB}"/>
              </a:ext>
            </a:extLst>
          </p:cNvPr>
          <p:cNvSpPr/>
          <p:nvPr/>
        </p:nvSpPr>
        <p:spPr>
          <a:xfrm>
            <a:off x="6091236" y="1047750"/>
            <a:ext cx="3055434" cy="2740995"/>
          </a:xfrm>
          <a:prstGeom prst="ellipse">
            <a:avLst/>
          </a:prstGeom>
          <a:solidFill>
            <a:srgbClr val="FFF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__EngageSlideDescription__" descr="slide description : hybrid workplace: an ecosystem of spaces">
            <a:extLst>
              <a:ext uri="{FF2B5EF4-FFF2-40B4-BE49-F238E27FC236}">
                <a16:creationId xmlns:a16="http://schemas.microsoft.com/office/drawing/2014/main" id="{EF610B0B-6A4E-43AD-A262-C6B26A94D293}"/>
              </a:ext>
            </a:extLst>
          </p:cNvPr>
          <p:cNvPicPr>
            <a:picLocks/>
          </p:cNvPicPr>
          <p:nvPr/>
        </p:nvPicPr>
        <p:blipFill>
          <a:blip r:embed="rId3"/>
          <a:stretch>
            <a:fillRect/>
          </a:stretch>
        </p:blipFill>
        <p:spPr>
          <a:xfrm>
            <a:off x="838200" y="1690690"/>
            <a:ext cx="12700" cy="12700"/>
          </a:xfrm>
          <a:prstGeom prst="rect">
            <a:avLst/>
          </a:prstGeom>
          <a:ln/>
        </p:spPr>
      </p:pic>
      <p:pic>
        <p:nvPicPr>
          <p:cNvPr id="16" name="Picture 15" descr="Here a possible scenario illustrating the full flexibility of an ecosystem of work spaces is shown. The employee begins their day at home working remotely, then they walk to a nearby GCcoworking location for a short meeting in person with someone. After the meeting, they bike to their office, where they participate in a creative in-person session. And finally, they take public transit to the train station and work while in transit to their destination. The employee has the freedom to be anywhere they choose and still perform their assigned tasks and collaboration.">
            <a:extLst>
              <a:ext uri="{FF2B5EF4-FFF2-40B4-BE49-F238E27FC236}">
                <a16:creationId xmlns:a16="http://schemas.microsoft.com/office/drawing/2014/main" id="{37244894-ACDF-455E-BE20-C973213EA8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6988" y="1154614"/>
            <a:ext cx="8868497" cy="5122049"/>
          </a:xfrm>
          <a:prstGeom prst="rect">
            <a:avLst/>
          </a:prstGeom>
        </p:spPr>
      </p:pic>
      <p:sp>
        <p:nvSpPr>
          <p:cNvPr id="2" name="Slide Number Placeholder 1">
            <a:extLst>
              <a:ext uri="{FF2B5EF4-FFF2-40B4-BE49-F238E27FC236}">
                <a16:creationId xmlns:a16="http://schemas.microsoft.com/office/drawing/2014/main" id="{05F48EC7-AC04-4AC4-BC7B-81CBBE65460D}"/>
              </a:ext>
            </a:extLst>
          </p:cNvPr>
          <p:cNvSpPr>
            <a:spLocks noGrp="1"/>
          </p:cNvSpPr>
          <p:nvPr>
            <p:ph type="sldNum" sz="quarter" idx="4"/>
          </p:nvPr>
        </p:nvSpPr>
        <p:spPr>
          <a:xfrm>
            <a:off x="10944522" y="6516609"/>
            <a:ext cx="491278" cy="197985"/>
          </a:xfrm>
          <a:prstGeom prst="rect">
            <a:avLst/>
          </a:prstGeom>
        </p:spPr>
        <p:txBody>
          <a:bodyPr vert="horz" lIns="0" tIns="0" rIns="0" bIns="0" rtlCol="0" anchor="t" anchorCtr="0"/>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31354F2-37F9-47D6-A1B0-F133C541D4C6}" type="slidenum">
              <a:rPr lang="en-CA" smtClean="0"/>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CA"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6" name="Title 4">
            <a:extLst>
              <a:ext uri="{FF2B5EF4-FFF2-40B4-BE49-F238E27FC236}">
                <a16:creationId xmlns:a16="http://schemas.microsoft.com/office/drawing/2014/main" id="{72483D73-F546-40E7-945F-3D42FCD0929F}"/>
              </a:ext>
            </a:extLst>
          </p:cNvPr>
          <p:cNvSpPr txBox="1">
            <a:spLocks/>
          </p:cNvSpPr>
          <p:nvPr/>
        </p:nvSpPr>
        <p:spPr>
          <a:xfrm>
            <a:off x="508759" y="371192"/>
            <a:ext cx="8305469" cy="8350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r>
              <a:rPr lang="fr-CA" dirty="0" err="1"/>
              <a:t>Hybrid</a:t>
            </a:r>
            <a:r>
              <a:rPr lang="fr-CA" dirty="0"/>
              <a:t> </a:t>
            </a:r>
            <a:r>
              <a:rPr lang="fr-CA" dirty="0" err="1"/>
              <a:t>Working</a:t>
            </a:r>
            <a:r>
              <a:rPr lang="fr-CA" dirty="0"/>
              <a:t>: </a:t>
            </a:r>
            <a:r>
              <a:rPr lang="fr-CA" b="0" dirty="0"/>
              <a:t>An </a:t>
            </a:r>
            <a:r>
              <a:rPr lang="fr-CA" b="0" dirty="0" err="1"/>
              <a:t>Ecosystem</a:t>
            </a:r>
            <a:r>
              <a:rPr lang="fr-CA" b="0" dirty="0"/>
              <a:t> of </a:t>
            </a:r>
            <a:r>
              <a:rPr lang="fr-CA" b="0" dirty="0" err="1"/>
              <a:t>Workspaces</a:t>
            </a:r>
            <a:endParaRPr lang="en-CA" b="0" dirty="0"/>
          </a:p>
        </p:txBody>
      </p:sp>
      <p:cxnSp>
        <p:nvCxnSpPr>
          <p:cNvPr id="7" name="Straight Connector 6">
            <a:extLst>
              <a:ext uri="{FF2B5EF4-FFF2-40B4-BE49-F238E27FC236}">
                <a16:creationId xmlns:a16="http://schemas.microsoft.com/office/drawing/2014/main" id="{FA151445-B9D2-4381-9491-34AE1A65DBB7}"/>
              </a:ext>
            </a:extLst>
          </p:cNvPr>
          <p:cNvCxnSpPr>
            <a:cxnSpLocks/>
          </p:cNvCxnSpPr>
          <p:nvPr/>
        </p:nvCxnSpPr>
        <p:spPr>
          <a:xfrm>
            <a:off x="409575" y="1047750"/>
            <a:ext cx="11363325" cy="0"/>
          </a:xfrm>
          <a:prstGeom prst="line">
            <a:avLst/>
          </a:prstGeom>
          <a:ln w="12700">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0378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CB99BAED-DAFB-4E71-AA59-33DD309A4D9A}"/>
              </a:ext>
            </a:extLst>
          </p:cNvPr>
          <p:cNvSpPr/>
          <p:nvPr/>
        </p:nvSpPr>
        <p:spPr>
          <a:xfrm>
            <a:off x="6091236" y="1047750"/>
            <a:ext cx="3055434" cy="2740995"/>
          </a:xfrm>
          <a:prstGeom prst="ellipse">
            <a:avLst/>
          </a:prstGeom>
          <a:solidFill>
            <a:srgbClr val="FFF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6" name="Picture 15" descr="Here a possible scenario illustrating the full flexibility of an ecosystem of work spaces is shown. The employee begins their day at home working remotely, then they walk to a nearby GCcoworking location for a short meeting in person with someone. After the meeting, they bike to their office, where they participate in a creative in-person session. And finally, they take public transit to the train station and work while in transit to their destination. The employee has the freedom to be anywhere they choose and still perform their assigned tasks and collaboration.">
            <a:extLst>
              <a:ext uri="{FF2B5EF4-FFF2-40B4-BE49-F238E27FC236}">
                <a16:creationId xmlns:a16="http://schemas.microsoft.com/office/drawing/2014/main" id="{37244894-ACDF-455E-BE20-C973213EA879}"/>
              </a:ext>
            </a:extLst>
          </p:cNvPr>
          <p:cNvPicPr>
            <a:picLocks noChangeAspect="1"/>
          </p:cNvPicPr>
          <p:nvPr/>
        </p:nvPicPr>
        <p:blipFill rotWithShape="1">
          <a:blip r:embed="rId3">
            <a:extLst>
              <a:ext uri="{28A0092B-C50C-407E-A947-70E740481C1C}">
                <a14:useLocalDpi xmlns:a14="http://schemas.microsoft.com/office/drawing/2010/main" val="0"/>
              </a:ext>
            </a:extLst>
          </a:blip>
          <a:srcRect l="53379" b="51720"/>
          <a:stretch/>
        </p:blipFill>
        <p:spPr>
          <a:xfrm>
            <a:off x="6390888" y="1154614"/>
            <a:ext cx="4134597" cy="2472941"/>
          </a:xfrm>
          <a:prstGeom prst="rect">
            <a:avLst/>
          </a:prstGeom>
        </p:spPr>
      </p:pic>
      <p:sp>
        <p:nvSpPr>
          <p:cNvPr id="2" name="Slide Number Placeholder 1">
            <a:extLst>
              <a:ext uri="{FF2B5EF4-FFF2-40B4-BE49-F238E27FC236}">
                <a16:creationId xmlns:a16="http://schemas.microsoft.com/office/drawing/2014/main" id="{05F48EC7-AC04-4AC4-BC7B-81CBBE65460D}"/>
              </a:ext>
            </a:extLst>
          </p:cNvPr>
          <p:cNvSpPr>
            <a:spLocks noGrp="1"/>
          </p:cNvSpPr>
          <p:nvPr>
            <p:ph type="sldNum" sz="quarter" idx="4"/>
          </p:nvPr>
        </p:nvSpPr>
        <p:spPr>
          <a:xfrm>
            <a:off x="10944522" y="6516609"/>
            <a:ext cx="491278" cy="197985"/>
          </a:xfrm>
          <a:prstGeom prst="rect">
            <a:avLst/>
          </a:prstGeom>
        </p:spPr>
        <p:txBody>
          <a:bodyPr vert="horz" lIns="0" tIns="0" rIns="0" bIns="0" rtlCol="0" anchor="t" anchorCtr="0"/>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31354F2-37F9-47D6-A1B0-F133C541D4C6}" type="slidenum">
              <a:rPr lang="en-CA" smtClean="0"/>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CA" sz="1200" b="0" i="0" u="none" strike="noStrike" kern="1200" cap="none" spc="0" normalizeH="0" baseline="0" noProof="0" dirty="0">
              <a:ln>
                <a:noFill/>
              </a:ln>
              <a:solidFill>
                <a:srgbClr val="000000"/>
              </a:solidFill>
              <a:effectLst/>
              <a:uLnTx/>
              <a:uFillTx/>
              <a:latin typeface="Arial"/>
              <a:ea typeface="+mn-ea"/>
              <a:cs typeface="+mn-cs"/>
            </a:endParaRPr>
          </a:p>
        </p:txBody>
      </p:sp>
      <p:pic>
        <p:nvPicPr>
          <p:cNvPr id="4" name="Picture 3">
            <a:extLst>
              <a:ext uri="{FF2B5EF4-FFF2-40B4-BE49-F238E27FC236}">
                <a16:creationId xmlns:a16="http://schemas.microsoft.com/office/drawing/2014/main" id="{216D3E63-6371-4AB8-9F1A-4D94E70F7DC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999330" y="4207023"/>
            <a:ext cx="3239246" cy="974918"/>
          </a:xfrm>
          <a:prstGeom prst="rect">
            <a:avLst/>
          </a:prstGeom>
        </p:spPr>
      </p:pic>
      <p:pic>
        <p:nvPicPr>
          <p:cNvPr id="6" name="__EngageSlideDescription__" descr="slide description : hybrid workplace: an ecosystem of spaces">
            <a:extLst>
              <a:ext uri="{FF2B5EF4-FFF2-40B4-BE49-F238E27FC236}">
                <a16:creationId xmlns:a16="http://schemas.microsoft.com/office/drawing/2014/main" id="{FAF8E82E-127C-4E6B-AF95-11CC57294442}"/>
              </a:ext>
            </a:extLst>
          </p:cNvPr>
          <p:cNvPicPr>
            <a:picLocks/>
          </p:cNvPicPr>
          <p:nvPr/>
        </p:nvPicPr>
        <p:blipFill>
          <a:blip r:embed="rId5"/>
          <a:stretch>
            <a:fillRect/>
          </a:stretch>
        </p:blipFill>
        <p:spPr>
          <a:xfrm>
            <a:off x="0" y="1647310"/>
            <a:ext cx="12700" cy="12700"/>
          </a:xfrm>
          <a:prstGeom prst="rect">
            <a:avLst/>
          </a:prstGeom>
          <a:ln/>
        </p:spPr>
      </p:pic>
      <p:sp>
        <p:nvSpPr>
          <p:cNvPr id="7" name="Isosceles Triangle 6">
            <a:extLst>
              <a:ext uri="{FF2B5EF4-FFF2-40B4-BE49-F238E27FC236}">
                <a16:creationId xmlns:a16="http://schemas.microsoft.com/office/drawing/2014/main" id="{DAE6B54B-2ED1-447B-8E92-CF40BD97EBEF}"/>
              </a:ext>
            </a:extLst>
          </p:cNvPr>
          <p:cNvSpPr/>
          <p:nvPr/>
        </p:nvSpPr>
        <p:spPr>
          <a:xfrm rot="4151461">
            <a:off x="1346868" y="1621933"/>
            <a:ext cx="6629250" cy="3154619"/>
          </a:xfrm>
          <a:prstGeom prst="triangle">
            <a:avLst/>
          </a:prstGeom>
          <a:gradFill flip="none" rotWithShape="1">
            <a:gsLst>
              <a:gs pos="10000">
                <a:srgbClr val="FFFFCC"/>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TextBox 7">
            <a:extLst>
              <a:ext uri="{FF2B5EF4-FFF2-40B4-BE49-F238E27FC236}">
                <a16:creationId xmlns:a16="http://schemas.microsoft.com/office/drawing/2014/main" id="{67BA2C42-351B-441A-A24D-B8D788A908E2}"/>
              </a:ext>
            </a:extLst>
          </p:cNvPr>
          <p:cNvSpPr txBox="1"/>
          <p:nvPr/>
        </p:nvSpPr>
        <p:spPr>
          <a:xfrm>
            <a:off x="2461481" y="2499121"/>
            <a:ext cx="2706802" cy="2031325"/>
          </a:xfrm>
          <a:prstGeom prst="rect">
            <a:avLst/>
          </a:prstGeom>
          <a:noFill/>
        </p:spPr>
        <p:txBody>
          <a:bodyPr wrap="square" rtlCol="0">
            <a:spAutoFit/>
          </a:bodyPr>
          <a:lstStyle/>
          <a:p>
            <a:r>
              <a:rPr lang="en-CA" sz="1400" b="1" dirty="0">
                <a:solidFill>
                  <a:srgbClr val="14455C"/>
                </a:solidFill>
              </a:rPr>
              <a:t>USER-CENTRIC DESIGN </a:t>
            </a:r>
          </a:p>
          <a:p>
            <a:endParaRPr lang="en-CA" sz="1400" b="1" dirty="0">
              <a:solidFill>
                <a:srgbClr val="14455C"/>
              </a:solidFill>
            </a:endParaRPr>
          </a:p>
          <a:p>
            <a:r>
              <a:rPr lang="en-CA" sz="1400" b="1" dirty="0">
                <a:solidFill>
                  <a:srgbClr val="14455C"/>
                </a:solidFill>
              </a:rPr>
              <a:t>PROMOTES EQUAL ACCESS</a:t>
            </a:r>
          </a:p>
          <a:p>
            <a:endParaRPr lang="en-CA" sz="1400" b="1" dirty="0">
              <a:solidFill>
                <a:srgbClr val="14455C"/>
              </a:solidFill>
            </a:endParaRPr>
          </a:p>
          <a:p>
            <a:r>
              <a:rPr lang="en-CA" sz="1400" b="1" dirty="0">
                <a:solidFill>
                  <a:srgbClr val="14455C"/>
                </a:solidFill>
              </a:rPr>
              <a:t>DESIGNED FOR ACTIVITIES </a:t>
            </a:r>
          </a:p>
          <a:p>
            <a:endParaRPr lang="en-CA" sz="1400" b="1" dirty="0">
              <a:solidFill>
                <a:srgbClr val="14455C"/>
              </a:solidFill>
            </a:endParaRPr>
          </a:p>
          <a:p>
            <a:r>
              <a:rPr lang="en-CA" sz="1400" b="1" dirty="0">
                <a:solidFill>
                  <a:srgbClr val="14455C"/>
                </a:solidFill>
              </a:rPr>
              <a:t>ZONED BY FUNCTION </a:t>
            </a:r>
          </a:p>
          <a:p>
            <a:endParaRPr lang="en-CA" sz="1400" b="1" dirty="0">
              <a:solidFill>
                <a:srgbClr val="14455C"/>
              </a:solidFill>
            </a:endParaRPr>
          </a:p>
          <a:p>
            <a:r>
              <a:rPr lang="en-CA" sz="1400" b="1" dirty="0">
                <a:solidFill>
                  <a:srgbClr val="14455C"/>
                </a:solidFill>
              </a:rPr>
              <a:t>SUPPORTS FLEXIBILITY</a:t>
            </a:r>
          </a:p>
        </p:txBody>
      </p:sp>
      <p:sp>
        <p:nvSpPr>
          <p:cNvPr id="9" name="Rectangle 8">
            <a:extLst>
              <a:ext uri="{FF2B5EF4-FFF2-40B4-BE49-F238E27FC236}">
                <a16:creationId xmlns:a16="http://schemas.microsoft.com/office/drawing/2014/main" id="{12CECD3D-AC56-4D44-9EC9-BEAA90A2D347}"/>
              </a:ext>
            </a:extLst>
          </p:cNvPr>
          <p:cNvSpPr/>
          <p:nvPr/>
        </p:nvSpPr>
        <p:spPr>
          <a:xfrm>
            <a:off x="2157366" y="2497442"/>
            <a:ext cx="255563" cy="254686"/>
          </a:xfrm>
          <a:prstGeom prst="rect">
            <a:avLst/>
          </a:pr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1" name="Picture 10">
            <a:extLst>
              <a:ext uri="{FF2B5EF4-FFF2-40B4-BE49-F238E27FC236}">
                <a16:creationId xmlns:a16="http://schemas.microsoft.com/office/drawing/2014/main" id="{B960C6BB-235E-4A77-B555-850560AD44DA}"/>
              </a:ext>
            </a:extLst>
          </p:cNvPr>
          <p:cNvPicPr>
            <a:picLocks noChangeAspect="1"/>
          </p:cNvPicPr>
          <p:nvPr/>
        </p:nvPicPr>
        <p:blipFill>
          <a:blip r:embed="rId6">
            <a:clrChange>
              <a:clrFrom>
                <a:srgbClr val="FFFFFF"/>
              </a:clrFrom>
              <a:clrTo>
                <a:srgbClr val="FFFFFF">
                  <a:alpha val="0"/>
                </a:srgbClr>
              </a:clrTo>
            </a:clrChange>
            <a:duotone>
              <a:schemeClr val="accent4">
                <a:shade val="45000"/>
                <a:satMod val="135000"/>
              </a:schemeClr>
              <a:prstClr val="white"/>
            </a:duotone>
          </a:blip>
          <a:stretch>
            <a:fillRect/>
          </a:stretch>
        </p:blipFill>
        <p:spPr>
          <a:xfrm>
            <a:off x="2133679" y="2409210"/>
            <a:ext cx="349268" cy="342918"/>
          </a:xfrm>
          <a:prstGeom prst="rect">
            <a:avLst/>
          </a:prstGeom>
        </p:spPr>
      </p:pic>
      <p:sp>
        <p:nvSpPr>
          <p:cNvPr id="12" name="Rectangle 11">
            <a:extLst>
              <a:ext uri="{FF2B5EF4-FFF2-40B4-BE49-F238E27FC236}">
                <a16:creationId xmlns:a16="http://schemas.microsoft.com/office/drawing/2014/main" id="{FDD98D5E-ACBB-4A46-BDDD-6C3F52D95FBD}"/>
              </a:ext>
            </a:extLst>
          </p:cNvPr>
          <p:cNvSpPr/>
          <p:nvPr/>
        </p:nvSpPr>
        <p:spPr>
          <a:xfrm>
            <a:off x="2155443" y="2928592"/>
            <a:ext cx="255563" cy="254686"/>
          </a:xfrm>
          <a:prstGeom prst="rect">
            <a:avLst/>
          </a:pr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3" name="Picture 12">
            <a:extLst>
              <a:ext uri="{FF2B5EF4-FFF2-40B4-BE49-F238E27FC236}">
                <a16:creationId xmlns:a16="http://schemas.microsoft.com/office/drawing/2014/main" id="{22E5B2D2-AB57-455A-8017-5132F892E9E1}"/>
              </a:ext>
            </a:extLst>
          </p:cNvPr>
          <p:cNvPicPr>
            <a:picLocks noChangeAspect="1"/>
          </p:cNvPicPr>
          <p:nvPr/>
        </p:nvPicPr>
        <p:blipFill>
          <a:blip r:embed="rId6">
            <a:clrChange>
              <a:clrFrom>
                <a:srgbClr val="FFFFFF"/>
              </a:clrFrom>
              <a:clrTo>
                <a:srgbClr val="FFFFFF">
                  <a:alpha val="0"/>
                </a:srgbClr>
              </a:clrTo>
            </a:clrChange>
            <a:duotone>
              <a:schemeClr val="accent4">
                <a:shade val="45000"/>
                <a:satMod val="135000"/>
              </a:schemeClr>
              <a:prstClr val="white"/>
            </a:duotone>
          </a:blip>
          <a:stretch>
            <a:fillRect/>
          </a:stretch>
        </p:blipFill>
        <p:spPr>
          <a:xfrm>
            <a:off x="2131756" y="2840360"/>
            <a:ext cx="349268" cy="342918"/>
          </a:xfrm>
          <a:prstGeom prst="rect">
            <a:avLst/>
          </a:prstGeom>
        </p:spPr>
      </p:pic>
      <p:sp>
        <p:nvSpPr>
          <p:cNvPr id="14" name="Rectangle 13">
            <a:extLst>
              <a:ext uri="{FF2B5EF4-FFF2-40B4-BE49-F238E27FC236}">
                <a16:creationId xmlns:a16="http://schemas.microsoft.com/office/drawing/2014/main" id="{0B9E76A8-523A-406F-9964-FCBA96BEA09D}"/>
              </a:ext>
            </a:extLst>
          </p:cNvPr>
          <p:cNvSpPr/>
          <p:nvPr/>
        </p:nvSpPr>
        <p:spPr>
          <a:xfrm>
            <a:off x="2149833" y="3359742"/>
            <a:ext cx="255563" cy="254686"/>
          </a:xfrm>
          <a:prstGeom prst="rect">
            <a:avLst/>
          </a:pr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5" name="Picture 14">
            <a:extLst>
              <a:ext uri="{FF2B5EF4-FFF2-40B4-BE49-F238E27FC236}">
                <a16:creationId xmlns:a16="http://schemas.microsoft.com/office/drawing/2014/main" id="{6556172E-4617-4717-BACC-6ACF26BF62DF}"/>
              </a:ext>
            </a:extLst>
          </p:cNvPr>
          <p:cNvPicPr>
            <a:picLocks noChangeAspect="1"/>
          </p:cNvPicPr>
          <p:nvPr/>
        </p:nvPicPr>
        <p:blipFill>
          <a:blip r:embed="rId6">
            <a:clrChange>
              <a:clrFrom>
                <a:srgbClr val="FFFFFF"/>
              </a:clrFrom>
              <a:clrTo>
                <a:srgbClr val="FFFFFF">
                  <a:alpha val="0"/>
                </a:srgbClr>
              </a:clrTo>
            </a:clrChange>
            <a:duotone>
              <a:schemeClr val="accent4">
                <a:shade val="45000"/>
                <a:satMod val="135000"/>
              </a:schemeClr>
              <a:prstClr val="white"/>
            </a:duotone>
          </a:blip>
          <a:stretch>
            <a:fillRect/>
          </a:stretch>
        </p:blipFill>
        <p:spPr>
          <a:xfrm>
            <a:off x="2126146" y="3271510"/>
            <a:ext cx="349268" cy="342918"/>
          </a:xfrm>
          <a:prstGeom prst="rect">
            <a:avLst/>
          </a:prstGeom>
        </p:spPr>
      </p:pic>
      <p:sp>
        <p:nvSpPr>
          <p:cNvPr id="17" name="Rectangle 16">
            <a:extLst>
              <a:ext uri="{FF2B5EF4-FFF2-40B4-BE49-F238E27FC236}">
                <a16:creationId xmlns:a16="http://schemas.microsoft.com/office/drawing/2014/main" id="{9861AC86-5665-4BEE-B1B8-0A4E05EA8BDA}"/>
              </a:ext>
            </a:extLst>
          </p:cNvPr>
          <p:cNvSpPr/>
          <p:nvPr/>
        </p:nvSpPr>
        <p:spPr>
          <a:xfrm>
            <a:off x="2162300" y="3790892"/>
            <a:ext cx="255563" cy="254686"/>
          </a:xfrm>
          <a:prstGeom prst="rect">
            <a:avLst/>
          </a:pr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8" name="Picture 17">
            <a:extLst>
              <a:ext uri="{FF2B5EF4-FFF2-40B4-BE49-F238E27FC236}">
                <a16:creationId xmlns:a16="http://schemas.microsoft.com/office/drawing/2014/main" id="{37D25FF5-FC48-4309-8FF7-49CCBBB286AE}"/>
              </a:ext>
            </a:extLst>
          </p:cNvPr>
          <p:cNvPicPr>
            <a:picLocks noChangeAspect="1"/>
          </p:cNvPicPr>
          <p:nvPr/>
        </p:nvPicPr>
        <p:blipFill>
          <a:blip r:embed="rId6">
            <a:clrChange>
              <a:clrFrom>
                <a:srgbClr val="FFFFFF"/>
              </a:clrFrom>
              <a:clrTo>
                <a:srgbClr val="FFFFFF">
                  <a:alpha val="0"/>
                </a:srgbClr>
              </a:clrTo>
            </a:clrChange>
            <a:duotone>
              <a:schemeClr val="accent4">
                <a:shade val="45000"/>
                <a:satMod val="135000"/>
              </a:schemeClr>
              <a:prstClr val="white"/>
            </a:duotone>
          </a:blip>
          <a:stretch>
            <a:fillRect/>
          </a:stretch>
        </p:blipFill>
        <p:spPr>
          <a:xfrm>
            <a:off x="2138613" y="3702660"/>
            <a:ext cx="349268" cy="342918"/>
          </a:xfrm>
          <a:prstGeom prst="rect">
            <a:avLst/>
          </a:prstGeom>
        </p:spPr>
      </p:pic>
      <p:sp>
        <p:nvSpPr>
          <p:cNvPr id="19" name="Rectangle 18">
            <a:extLst>
              <a:ext uri="{FF2B5EF4-FFF2-40B4-BE49-F238E27FC236}">
                <a16:creationId xmlns:a16="http://schemas.microsoft.com/office/drawing/2014/main" id="{8F4B3A4B-9326-43C6-B740-883F2D227468}"/>
              </a:ext>
            </a:extLst>
          </p:cNvPr>
          <p:cNvSpPr/>
          <p:nvPr/>
        </p:nvSpPr>
        <p:spPr>
          <a:xfrm>
            <a:off x="2157366" y="4222042"/>
            <a:ext cx="255563" cy="254686"/>
          </a:xfrm>
          <a:prstGeom prst="rect">
            <a:avLst/>
          </a:pr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0" name="Picture 19">
            <a:extLst>
              <a:ext uri="{FF2B5EF4-FFF2-40B4-BE49-F238E27FC236}">
                <a16:creationId xmlns:a16="http://schemas.microsoft.com/office/drawing/2014/main" id="{D52FA2E2-CE8F-4B1F-94D6-EAA9F92A27BA}"/>
              </a:ext>
            </a:extLst>
          </p:cNvPr>
          <p:cNvPicPr>
            <a:picLocks noChangeAspect="1"/>
          </p:cNvPicPr>
          <p:nvPr/>
        </p:nvPicPr>
        <p:blipFill>
          <a:blip r:embed="rId6">
            <a:clrChange>
              <a:clrFrom>
                <a:srgbClr val="FFFFFF"/>
              </a:clrFrom>
              <a:clrTo>
                <a:srgbClr val="FFFFFF">
                  <a:alpha val="0"/>
                </a:srgbClr>
              </a:clrTo>
            </a:clrChange>
            <a:duotone>
              <a:schemeClr val="accent4">
                <a:shade val="45000"/>
                <a:satMod val="135000"/>
              </a:schemeClr>
              <a:prstClr val="white"/>
            </a:duotone>
          </a:blip>
          <a:stretch>
            <a:fillRect/>
          </a:stretch>
        </p:blipFill>
        <p:spPr>
          <a:xfrm>
            <a:off x="2133679" y="4133810"/>
            <a:ext cx="349268" cy="342918"/>
          </a:xfrm>
          <a:prstGeom prst="rect">
            <a:avLst/>
          </a:prstGeom>
        </p:spPr>
      </p:pic>
    </p:spTree>
    <p:extLst>
      <p:ext uri="{BB962C8B-B14F-4D97-AF65-F5344CB8AC3E}">
        <p14:creationId xmlns:p14="http://schemas.microsoft.com/office/powerpoint/2010/main" val="10381405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933E64F1-B4FB-4F94-93D8-CD17E3E7678B}"/>
              </a:ext>
            </a:extLst>
          </p:cNvPr>
          <p:cNvSpPr/>
          <p:nvPr/>
        </p:nvSpPr>
        <p:spPr>
          <a:xfrm>
            <a:off x="5243747" y="2070860"/>
            <a:ext cx="5441510" cy="2351414"/>
          </a:xfrm>
          <a:prstGeom prst="rect">
            <a:avLst/>
          </a:prstGeom>
          <a:gradFill flip="none" rotWithShape="1">
            <a:gsLst>
              <a:gs pos="39000">
                <a:schemeClr val="accent1">
                  <a:lumMod val="40000"/>
                  <a:lumOff val="60000"/>
                  <a:alpha val="74000"/>
                </a:schemeClr>
              </a:gs>
              <a:gs pos="69000">
                <a:schemeClr val="accent2">
                  <a:lumMod val="40000"/>
                  <a:lumOff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CA"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Rectangle 1">
            <a:extLst>
              <a:ext uri="{FF2B5EF4-FFF2-40B4-BE49-F238E27FC236}">
                <a16:creationId xmlns:a16="http://schemas.microsoft.com/office/drawing/2014/main" id="{FB3A4CF4-8357-467A-B6FD-3A40965E27C6}"/>
              </a:ext>
            </a:extLst>
          </p:cNvPr>
          <p:cNvSpPr/>
          <p:nvPr/>
        </p:nvSpPr>
        <p:spPr>
          <a:xfrm>
            <a:off x="2702090" y="2065254"/>
            <a:ext cx="2466379" cy="235141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Arial"/>
              <a:ea typeface="+mn-ea"/>
              <a:cs typeface="+mn-cs"/>
            </a:endParaRPr>
          </a:p>
        </p:txBody>
      </p:sp>
      <p:sp>
        <p:nvSpPr>
          <p:cNvPr id="5" name="Title 2">
            <a:extLst>
              <a:ext uri="{FF2B5EF4-FFF2-40B4-BE49-F238E27FC236}">
                <a16:creationId xmlns:a16="http://schemas.microsoft.com/office/drawing/2014/main" id="{920697B6-6F87-46FD-BF6E-AA3DD6B73D66}"/>
              </a:ext>
            </a:extLst>
          </p:cNvPr>
          <p:cNvSpPr txBox="1">
            <a:spLocks/>
          </p:cNvSpPr>
          <p:nvPr>
            <p:custDataLst>
              <p:tags r:id="rId1"/>
            </p:custDataLst>
          </p:nvPr>
        </p:nvSpPr>
        <p:spPr bwMode="auto">
          <a:xfrm>
            <a:off x="476235" y="2983332"/>
            <a:ext cx="1747198" cy="1019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912813" rtl="0" eaLnBrk="0" fontAlgn="base" hangingPunct="0">
              <a:lnSpc>
                <a:spcPct val="90000"/>
              </a:lnSpc>
              <a:spcBef>
                <a:spcPct val="0"/>
              </a:spcBef>
              <a:spcAft>
                <a:spcPct val="0"/>
              </a:spcAft>
              <a:defRPr sz="4300" b="1" kern="1200">
                <a:solidFill>
                  <a:schemeClr val="accent2"/>
                </a:solidFill>
                <a:latin typeface="+mj-lt"/>
                <a:ea typeface="+mj-ea"/>
                <a:cs typeface="+mj-cs"/>
              </a:defRPr>
            </a:lvl1pPr>
            <a:lvl2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2pPr>
            <a:lvl3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3pPr>
            <a:lvl4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4pPr>
            <a:lvl5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5pPr>
            <a:lvl6pPr marL="457200" algn="l" defTabSz="912813" rtl="0" fontAlgn="base">
              <a:lnSpc>
                <a:spcPct val="90000"/>
              </a:lnSpc>
              <a:spcBef>
                <a:spcPct val="0"/>
              </a:spcBef>
              <a:spcAft>
                <a:spcPct val="0"/>
              </a:spcAft>
              <a:defRPr sz="4300" b="1">
                <a:solidFill>
                  <a:schemeClr val="accent2"/>
                </a:solidFill>
                <a:latin typeface="Arial" panose="020B0604020202020204" pitchFamily="34" charset="0"/>
              </a:defRPr>
            </a:lvl6pPr>
            <a:lvl7pPr marL="914400" algn="l" defTabSz="912813" rtl="0" fontAlgn="base">
              <a:lnSpc>
                <a:spcPct val="90000"/>
              </a:lnSpc>
              <a:spcBef>
                <a:spcPct val="0"/>
              </a:spcBef>
              <a:spcAft>
                <a:spcPct val="0"/>
              </a:spcAft>
              <a:defRPr sz="4300" b="1">
                <a:solidFill>
                  <a:schemeClr val="accent2"/>
                </a:solidFill>
                <a:latin typeface="Arial" panose="020B0604020202020204" pitchFamily="34" charset="0"/>
              </a:defRPr>
            </a:lvl7pPr>
            <a:lvl8pPr marL="1371600" algn="l" defTabSz="912813" rtl="0" fontAlgn="base">
              <a:lnSpc>
                <a:spcPct val="90000"/>
              </a:lnSpc>
              <a:spcBef>
                <a:spcPct val="0"/>
              </a:spcBef>
              <a:spcAft>
                <a:spcPct val="0"/>
              </a:spcAft>
              <a:defRPr sz="4300" b="1">
                <a:solidFill>
                  <a:schemeClr val="accent2"/>
                </a:solidFill>
                <a:latin typeface="Arial" panose="020B0604020202020204" pitchFamily="34" charset="0"/>
              </a:defRPr>
            </a:lvl8pPr>
            <a:lvl9pPr marL="1828800" algn="l" defTabSz="912813" rtl="0" fontAlgn="base">
              <a:lnSpc>
                <a:spcPct val="90000"/>
              </a:lnSpc>
              <a:spcBef>
                <a:spcPct val="0"/>
              </a:spcBef>
              <a:spcAft>
                <a:spcPct val="0"/>
              </a:spcAft>
              <a:defRPr sz="4300" b="1">
                <a:solidFill>
                  <a:schemeClr val="accent2"/>
                </a:solidFill>
                <a:latin typeface="Arial" panose="020B0604020202020204" pitchFamily="34" charset="0"/>
              </a:defRPr>
            </a:lvl9pPr>
          </a:lstStyle>
          <a:p>
            <a:pPr marL="0" marR="0" lvl="0" indent="0" algn="r" defTabSz="912813" rtl="0" eaLnBrk="0" fontAlgn="base" latinLnBrk="0" hangingPunct="0">
              <a:lnSpc>
                <a:spcPct val="90000"/>
              </a:lnSpc>
              <a:spcBef>
                <a:spcPct val="0"/>
              </a:spcBef>
              <a:spcAft>
                <a:spcPct val="0"/>
              </a:spcAft>
              <a:buClrTx/>
              <a:buSzTx/>
              <a:buFontTx/>
              <a:buNone/>
              <a:tabLst/>
              <a:defRPr/>
            </a:pPr>
            <a:r>
              <a:rPr kumimoji="0" lang="fr-CA" altLang="en-US" sz="2000" b="0" i="0" u="none" strike="noStrike" kern="0" cap="none" spc="0" normalizeH="0" baseline="0" noProof="0" dirty="0">
                <a:ln>
                  <a:noFill/>
                </a:ln>
                <a:solidFill>
                  <a:srgbClr val="000000"/>
                </a:solidFill>
                <a:effectLst/>
                <a:uLnTx/>
                <a:uFillTx/>
                <a:latin typeface="Arial"/>
                <a:ea typeface="+mj-ea"/>
                <a:cs typeface="Calibri Light" panose="020F0302020204030204" pitchFamily="34" charset="0"/>
              </a:rPr>
              <a:t>FOR MANY</a:t>
            </a:r>
          </a:p>
          <a:p>
            <a:pPr marL="0" marR="0" lvl="0" indent="0" algn="r" defTabSz="912813" rtl="0" eaLnBrk="0" fontAlgn="base" latinLnBrk="0" hangingPunct="0">
              <a:lnSpc>
                <a:spcPct val="90000"/>
              </a:lnSpc>
              <a:spcBef>
                <a:spcPct val="0"/>
              </a:spcBef>
              <a:spcAft>
                <a:spcPct val="0"/>
              </a:spcAft>
              <a:buClrTx/>
              <a:buSzTx/>
              <a:buFontTx/>
              <a:buNone/>
              <a:tabLst/>
              <a:defRPr/>
            </a:pPr>
            <a:r>
              <a:rPr kumimoji="0" lang="fr-CA" sz="2000" b="0" i="0" u="none" strike="noStrike" kern="0" cap="none" spc="0" normalizeH="0" baseline="0" noProof="0" dirty="0">
                <a:ln>
                  <a:noFill/>
                </a:ln>
                <a:solidFill>
                  <a:srgbClr val="000000"/>
                </a:solidFill>
                <a:effectLst/>
                <a:uLnTx/>
                <a:uFillTx/>
                <a:latin typeface="Arial"/>
                <a:ea typeface="+mj-ea"/>
                <a:cs typeface="Calibri Light" panose="020F0302020204030204" pitchFamily="34" charset="0"/>
              </a:rPr>
              <a:t>EMPLOYEES</a:t>
            </a:r>
            <a:endParaRPr kumimoji="0" lang="en-CA" sz="2000" b="0" i="0" u="none" strike="noStrike" kern="1200" cap="none" spc="0" normalizeH="0" baseline="0" noProof="0" dirty="0">
              <a:ln>
                <a:noFill/>
              </a:ln>
              <a:solidFill>
                <a:srgbClr val="000000"/>
              </a:solidFill>
              <a:effectLst/>
              <a:uLnTx/>
              <a:uFillTx/>
              <a:latin typeface="Arial"/>
              <a:ea typeface="+mj-ea"/>
              <a:cs typeface="Calibri Light" panose="020F0302020204030204" pitchFamily="34" charset="0"/>
            </a:endParaRPr>
          </a:p>
        </p:txBody>
      </p:sp>
      <p:sp>
        <p:nvSpPr>
          <p:cNvPr id="6" name="TextBox 5">
            <a:extLst>
              <a:ext uri="{FF2B5EF4-FFF2-40B4-BE49-F238E27FC236}">
                <a16:creationId xmlns:a16="http://schemas.microsoft.com/office/drawing/2014/main" id="{38386C00-3265-4463-A81F-29C2AABB05A3}"/>
              </a:ext>
            </a:extLst>
          </p:cNvPr>
          <p:cNvSpPr txBox="1"/>
          <p:nvPr/>
        </p:nvSpPr>
        <p:spPr>
          <a:xfrm>
            <a:off x="4527550" y="1141182"/>
            <a:ext cx="1342053"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CA" sz="18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MARCH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CA" sz="18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2020</a:t>
            </a:r>
            <a:endParaRPr kumimoji="0" lang="en-CA" sz="18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p:txBody>
      </p:sp>
      <p:grpSp>
        <p:nvGrpSpPr>
          <p:cNvPr id="13" name="Group 12">
            <a:extLst>
              <a:ext uri="{FF2B5EF4-FFF2-40B4-BE49-F238E27FC236}">
                <a16:creationId xmlns:a16="http://schemas.microsoft.com/office/drawing/2014/main" id="{994BC136-2792-4BD4-BD39-C481D9C4AA37}"/>
              </a:ext>
            </a:extLst>
          </p:cNvPr>
          <p:cNvGrpSpPr/>
          <p:nvPr/>
        </p:nvGrpSpPr>
        <p:grpSpPr>
          <a:xfrm>
            <a:off x="2607444" y="2241885"/>
            <a:ext cx="2636303" cy="2061873"/>
            <a:chOff x="449281" y="2343004"/>
            <a:chExt cx="2636303" cy="2061873"/>
          </a:xfrm>
        </p:grpSpPr>
        <p:pic>
          <p:nvPicPr>
            <p:cNvPr id="15" name="Picture Placeholder 23">
              <a:extLst>
                <a:ext uri="{FF2B5EF4-FFF2-40B4-BE49-F238E27FC236}">
                  <a16:creationId xmlns:a16="http://schemas.microsoft.com/office/drawing/2014/main" id="{25412F8C-E92F-427A-9323-F3C74870FD5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1237" b="7060"/>
            <a:stretch/>
          </p:blipFill>
          <p:spPr>
            <a:xfrm>
              <a:off x="1237219" y="3565171"/>
              <a:ext cx="1059873" cy="839706"/>
            </a:xfrm>
            <a:prstGeom prst="rect">
              <a:avLst/>
            </a:prstGeom>
          </p:spPr>
        </p:pic>
        <p:sp>
          <p:nvSpPr>
            <p:cNvPr id="16" name="TextBox 15">
              <a:extLst>
                <a:ext uri="{FF2B5EF4-FFF2-40B4-BE49-F238E27FC236}">
                  <a16:creationId xmlns:a16="http://schemas.microsoft.com/office/drawing/2014/main" id="{A806FAD3-4A81-4060-98DD-FFCFA38FE5A1}"/>
                </a:ext>
              </a:extLst>
            </p:cNvPr>
            <p:cNvSpPr txBox="1"/>
            <p:nvPr/>
          </p:nvSpPr>
          <p:spPr>
            <a:xfrm>
              <a:off x="449281" y="2343004"/>
              <a:ext cx="2636303" cy="1107996"/>
            </a:xfrm>
            <a:prstGeom prst="rect">
              <a:avLst/>
            </a:prstGeom>
            <a:noFill/>
          </p:spPr>
          <p:txBody>
            <a:bodyPr wrap="square" rtlCol="0">
              <a:spAutoFit/>
            </a:bodyPr>
            <a:lstStyle/>
            <a:p>
              <a:pPr marL="0" marR="0" lvl="0" indent="0" algn="ctr" defTabSz="800100" rtl="0" eaLnBrk="0" fontAlgn="base" latinLnBrk="0" hangingPunct="0">
                <a:lnSpc>
                  <a:spcPct val="100000"/>
                </a:lnSpc>
                <a:spcBef>
                  <a:spcPct val="0"/>
                </a:spcBef>
                <a:spcAft>
                  <a:spcPts val="0"/>
                </a:spcAft>
                <a:buClrTx/>
                <a:buSzTx/>
                <a:buFontTx/>
                <a:buNone/>
                <a:tabLst/>
                <a:defRPr/>
              </a:pPr>
              <a:r>
                <a:rPr kumimoji="0" lang="fr-CA" sz="1800" b="1" i="0" u="none" strike="noStrike" kern="1200" cap="none" spc="0" normalizeH="0" baseline="0" noProof="0" dirty="0">
                  <a:ln>
                    <a:noFill/>
                  </a:ln>
                  <a:solidFill>
                    <a:srgbClr val="17455C"/>
                  </a:solidFill>
                  <a:effectLst/>
                  <a:uLnTx/>
                  <a:uFillTx/>
                  <a:latin typeface="Arial"/>
                  <a:ea typeface="+mn-ea"/>
                  <a:cs typeface="+mn-cs"/>
                </a:rPr>
                <a:t>Work = Workplace</a:t>
              </a:r>
            </a:p>
            <a:p>
              <a:pPr marL="0" marR="0" lvl="0" indent="0" algn="ctr" defTabSz="800100" rtl="0" eaLnBrk="0" fontAlgn="base" latinLnBrk="0" hangingPunct="0">
                <a:lnSpc>
                  <a:spcPct val="100000"/>
                </a:lnSpc>
                <a:spcBef>
                  <a:spcPct val="0"/>
                </a:spcBef>
                <a:spcAft>
                  <a:spcPts val="0"/>
                </a:spcAft>
                <a:buClrTx/>
                <a:buSzTx/>
                <a:buFontTx/>
                <a:buNone/>
                <a:tabLst/>
                <a:defRPr/>
              </a:pPr>
              <a:r>
                <a:rPr kumimoji="0" lang="fr-CA" sz="1600" b="0" i="0" u="none" strike="noStrike" kern="1200" cap="none" spc="0" normalizeH="0" baseline="0" noProof="0" dirty="0" err="1">
                  <a:ln>
                    <a:noFill/>
                  </a:ln>
                  <a:solidFill>
                    <a:srgbClr val="000000"/>
                  </a:solidFill>
                  <a:effectLst/>
                  <a:uLnTx/>
                  <a:uFillTx/>
                  <a:latin typeface="Arial"/>
                  <a:ea typeface="+mn-ea"/>
                  <a:cs typeface="+mn-cs"/>
                </a:rPr>
                <a:t>Static</a:t>
              </a:r>
              <a:r>
                <a:rPr kumimoji="0" lang="fr-CA" sz="1600" b="0" i="0" u="none" strike="noStrike" kern="1200" cap="none" spc="0" normalizeH="0" baseline="0" noProof="0" dirty="0">
                  <a:ln>
                    <a:noFill/>
                  </a:ln>
                  <a:solidFill>
                    <a:srgbClr val="000000"/>
                  </a:solidFill>
                  <a:effectLst/>
                  <a:uLnTx/>
                  <a:uFillTx/>
                  <a:latin typeface="Arial"/>
                  <a:ea typeface="+mn-ea"/>
                  <a:cs typeface="+mn-cs"/>
                </a:rPr>
                <a:t> &amp; Standard</a:t>
              </a:r>
            </a:p>
            <a:p>
              <a:pPr marL="0" marR="0" lvl="0" indent="0" algn="ctr" defTabSz="800100" rtl="0" eaLnBrk="0" fontAlgn="base" latinLnBrk="0" hangingPunct="0">
                <a:lnSpc>
                  <a:spcPct val="100000"/>
                </a:lnSpc>
                <a:spcBef>
                  <a:spcPct val="0"/>
                </a:spcBef>
                <a:spcAft>
                  <a:spcPts val="0"/>
                </a:spcAft>
                <a:buClrTx/>
                <a:buSzTx/>
                <a:buFontTx/>
                <a:buNone/>
                <a:tabLst/>
                <a:defRPr/>
              </a:pPr>
              <a:r>
                <a:rPr kumimoji="0" lang="fr-CA" sz="1600" b="0" i="0" u="none" strike="noStrike" kern="1200" cap="none" spc="0" normalizeH="0" baseline="0" noProof="0" dirty="0" err="1">
                  <a:ln>
                    <a:noFill/>
                  </a:ln>
                  <a:solidFill>
                    <a:srgbClr val="000000"/>
                  </a:solidFill>
                  <a:effectLst/>
                  <a:uLnTx/>
                  <a:uFillTx/>
                  <a:latin typeface="Arial"/>
                  <a:ea typeface="+mn-ea"/>
                  <a:cs typeface="+mn-cs"/>
                </a:rPr>
                <a:t>Individual</a:t>
              </a:r>
              <a:endParaRPr kumimoji="0" lang="fr-CA"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800100" rtl="0" eaLnBrk="0" fontAlgn="base" latinLnBrk="0" hangingPunct="0">
                <a:lnSpc>
                  <a:spcPct val="100000"/>
                </a:lnSpc>
                <a:spcBef>
                  <a:spcPct val="0"/>
                </a:spcBef>
                <a:spcAft>
                  <a:spcPts val="0"/>
                </a:spcAft>
                <a:buClrTx/>
                <a:buSzTx/>
                <a:buFontTx/>
                <a:buNone/>
                <a:tabLst/>
                <a:defRPr/>
              </a:pPr>
              <a:r>
                <a:rPr kumimoji="0" lang="fr-CA" sz="1600" b="0" i="0" u="none" strike="noStrike" kern="1200" cap="none" spc="0" normalizeH="0" baseline="0" noProof="0" dirty="0">
                  <a:ln>
                    <a:noFill/>
                  </a:ln>
                  <a:solidFill>
                    <a:srgbClr val="000000"/>
                  </a:solidFill>
                  <a:effectLst/>
                  <a:uLnTx/>
                  <a:uFillTx/>
                  <a:latin typeface="Arial"/>
                  <a:ea typeface="+mn-ea"/>
                  <a:cs typeface="+mn-cs"/>
                </a:rPr>
                <a:t>Social </a:t>
              </a:r>
              <a:r>
                <a:rPr kumimoji="0" lang="fr-CA" sz="1600" b="0" i="0" u="none" strike="noStrike" kern="1200" cap="none" spc="0" normalizeH="0" baseline="0" noProof="0" dirty="0" err="1">
                  <a:ln>
                    <a:noFill/>
                  </a:ln>
                  <a:solidFill>
                    <a:srgbClr val="000000"/>
                  </a:solidFill>
                  <a:effectLst/>
                  <a:uLnTx/>
                  <a:uFillTx/>
                  <a:latin typeface="Arial"/>
                  <a:ea typeface="+mn-ea"/>
                  <a:cs typeface="+mn-cs"/>
                </a:rPr>
                <a:t>facetime</a:t>
              </a:r>
              <a:endParaRPr kumimoji="0" lang="en-CA" sz="1600" b="0"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18" name="Group 17">
            <a:extLst>
              <a:ext uri="{FF2B5EF4-FFF2-40B4-BE49-F238E27FC236}">
                <a16:creationId xmlns:a16="http://schemas.microsoft.com/office/drawing/2014/main" id="{E47508A3-464B-4537-B027-9F3216DCF884}"/>
              </a:ext>
            </a:extLst>
          </p:cNvPr>
          <p:cNvGrpSpPr/>
          <p:nvPr/>
        </p:nvGrpSpPr>
        <p:grpSpPr>
          <a:xfrm>
            <a:off x="5344945" y="2246900"/>
            <a:ext cx="2209800" cy="2169767"/>
            <a:chOff x="3643032" y="2343567"/>
            <a:chExt cx="2209800" cy="2169767"/>
          </a:xfrm>
        </p:grpSpPr>
        <p:pic>
          <p:nvPicPr>
            <p:cNvPr id="20" name="Picture 19">
              <a:extLst>
                <a:ext uri="{FF2B5EF4-FFF2-40B4-BE49-F238E27FC236}">
                  <a16:creationId xmlns:a16="http://schemas.microsoft.com/office/drawing/2014/main" id="{4FA0C7F8-5F46-4DFB-BCAB-3526CF73DA4A}"/>
                </a:ext>
              </a:extLst>
            </p:cNvPr>
            <p:cNvPicPr>
              <a:picLocks noChangeAspect="1"/>
            </p:cNvPicPr>
            <p:nvPr/>
          </p:nvPicPr>
          <p:blipFill rotWithShape="1">
            <a:blip r:embed="rId7" cstate="print">
              <a:clrChange>
                <a:clrFrom>
                  <a:srgbClr val="E2E1DF"/>
                </a:clrFrom>
                <a:clrTo>
                  <a:srgbClr val="E2E1DF">
                    <a:alpha val="0"/>
                  </a:srgbClr>
                </a:clrTo>
              </a:clrChange>
              <a:biLevel thresh="50000"/>
              <a:extLst>
                <a:ext uri="{28A0092B-C50C-407E-A947-70E740481C1C}">
                  <a14:useLocalDpi xmlns:a14="http://schemas.microsoft.com/office/drawing/2010/main" val="0"/>
                </a:ext>
              </a:extLst>
            </a:blip>
            <a:srcRect t="49083" r="77134" b="19114"/>
            <a:stretch/>
          </p:blipFill>
          <p:spPr>
            <a:xfrm>
              <a:off x="4160978" y="3565171"/>
              <a:ext cx="1173908" cy="948163"/>
            </a:xfrm>
            <a:prstGeom prst="ellipse">
              <a:avLst/>
            </a:prstGeom>
          </p:spPr>
        </p:pic>
        <p:sp>
          <p:nvSpPr>
            <p:cNvPr id="21" name="TextBox 20">
              <a:extLst>
                <a:ext uri="{FF2B5EF4-FFF2-40B4-BE49-F238E27FC236}">
                  <a16:creationId xmlns:a16="http://schemas.microsoft.com/office/drawing/2014/main" id="{42E2E742-9352-42B9-A0A6-1E91CA728394}"/>
                </a:ext>
              </a:extLst>
            </p:cNvPr>
            <p:cNvSpPr txBox="1"/>
            <p:nvPr/>
          </p:nvSpPr>
          <p:spPr>
            <a:xfrm>
              <a:off x="3643032" y="2343567"/>
              <a:ext cx="2209800" cy="1107996"/>
            </a:xfrm>
            <a:prstGeom prst="rect">
              <a:avLst/>
            </a:prstGeom>
            <a:noFill/>
          </p:spPr>
          <p:txBody>
            <a:bodyPr wrap="square" rtlCol="0">
              <a:spAutoFit/>
            </a:bodyPr>
            <a:lstStyle/>
            <a:p>
              <a:pPr marL="0" marR="0" lvl="0" indent="0" algn="ctr" defTabSz="800100" rtl="0" eaLnBrk="0" fontAlgn="base" latinLnBrk="0" hangingPunct="0">
                <a:lnSpc>
                  <a:spcPct val="100000"/>
                </a:lnSpc>
                <a:spcBef>
                  <a:spcPct val="0"/>
                </a:spcBef>
                <a:spcAft>
                  <a:spcPts val="0"/>
                </a:spcAft>
                <a:buClrTx/>
                <a:buSzTx/>
                <a:buFontTx/>
                <a:buNone/>
                <a:tabLst/>
                <a:defRPr/>
              </a:pPr>
              <a:r>
                <a:rPr kumimoji="0" lang="fr-CA" sz="1800" b="1" i="0" u="none" strike="noStrike" kern="1200" cap="none" spc="0" normalizeH="0" baseline="0" noProof="0" dirty="0">
                  <a:ln>
                    <a:noFill/>
                  </a:ln>
                  <a:solidFill>
                    <a:srgbClr val="18853F"/>
                  </a:solidFill>
                  <a:effectLst/>
                  <a:uLnTx/>
                  <a:uFillTx/>
                  <a:latin typeface="Arial"/>
                  <a:ea typeface="+mn-ea"/>
                  <a:cs typeface="+mn-cs"/>
                </a:rPr>
                <a:t>Work = Home</a:t>
              </a:r>
            </a:p>
            <a:p>
              <a:pPr marL="0" marR="0" lvl="0" indent="0" algn="ctr" defTabSz="800100" rtl="0" eaLnBrk="0" fontAlgn="base" latinLnBrk="0" hangingPunct="0">
                <a:lnSpc>
                  <a:spcPct val="100000"/>
                </a:lnSpc>
                <a:spcBef>
                  <a:spcPct val="0"/>
                </a:spcBef>
                <a:spcAft>
                  <a:spcPts val="0"/>
                </a:spcAft>
                <a:buClrTx/>
                <a:buSzTx/>
                <a:buFontTx/>
                <a:buNone/>
                <a:tabLst/>
                <a:defRPr/>
              </a:pPr>
              <a:r>
                <a:rPr kumimoji="0" lang="fr-CA" sz="1600" b="0" i="0" u="none" strike="noStrike" kern="1200" cap="none" spc="0" normalizeH="0" baseline="0" noProof="0" dirty="0">
                  <a:ln>
                    <a:noFill/>
                  </a:ln>
                  <a:solidFill>
                    <a:srgbClr val="000000"/>
                  </a:solidFill>
                  <a:effectLst/>
                  <a:uLnTx/>
                  <a:uFillTx/>
                  <a:latin typeface="Arial"/>
                  <a:ea typeface="+mn-ea"/>
                  <a:cs typeface="+mn-cs"/>
                </a:rPr>
                <a:t>Work/Life Balance</a:t>
              </a:r>
            </a:p>
            <a:p>
              <a:pPr marL="0" marR="0" lvl="0" indent="0" algn="ctr" defTabSz="800100" rtl="0" eaLnBrk="0" fontAlgn="base" latinLnBrk="0" hangingPunct="0">
                <a:lnSpc>
                  <a:spcPct val="100000"/>
                </a:lnSpc>
                <a:spcBef>
                  <a:spcPct val="0"/>
                </a:spcBef>
                <a:spcAft>
                  <a:spcPts val="0"/>
                </a:spcAft>
                <a:buClrTx/>
                <a:buSzTx/>
                <a:buFontTx/>
                <a:buNone/>
                <a:tabLst/>
                <a:defRPr/>
              </a:pPr>
              <a:r>
                <a:rPr kumimoji="0" lang="fr-CA" sz="1600" b="0" i="0" u="none" strike="noStrike" kern="1200" cap="none" spc="0" normalizeH="0" baseline="0" noProof="0" dirty="0">
                  <a:ln>
                    <a:noFill/>
                  </a:ln>
                  <a:solidFill>
                    <a:srgbClr val="000000"/>
                  </a:solidFill>
                  <a:effectLst/>
                  <a:uLnTx/>
                  <a:uFillTx/>
                  <a:latin typeface="Arial"/>
                  <a:ea typeface="+mn-ea"/>
                  <a:cs typeface="+mn-cs"/>
                </a:rPr>
                <a:t>Virtual &amp; Digital</a:t>
              </a:r>
            </a:p>
            <a:p>
              <a:pPr marL="0" marR="0" lvl="0" indent="0" algn="ctr" defTabSz="800100" rtl="0" eaLnBrk="0" fontAlgn="base" latinLnBrk="0" hangingPunct="0">
                <a:lnSpc>
                  <a:spcPct val="100000"/>
                </a:lnSpc>
                <a:spcBef>
                  <a:spcPct val="0"/>
                </a:spcBef>
                <a:spcAft>
                  <a:spcPts val="0"/>
                </a:spcAft>
                <a:buClrTx/>
                <a:buSzTx/>
                <a:buFontTx/>
                <a:buNone/>
                <a:tabLst/>
                <a:defRPr/>
              </a:pPr>
              <a:r>
                <a:rPr kumimoji="0" lang="fr-CA" sz="1600" b="0" i="0" u="none" strike="noStrike" kern="1200" cap="none" spc="0" normalizeH="0" baseline="0" noProof="0" dirty="0">
                  <a:ln>
                    <a:noFill/>
                  </a:ln>
                  <a:solidFill>
                    <a:srgbClr val="000000"/>
                  </a:solidFill>
                  <a:effectLst/>
                  <a:uLnTx/>
                  <a:uFillTx/>
                  <a:latin typeface="Arial"/>
                  <a:ea typeface="+mn-ea"/>
                  <a:cs typeface="+mn-cs"/>
                </a:rPr>
                <a:t>Efficient</a:t>
              </a:r>
              <a:endParaRPr kumimoji="0" lang="en-CA"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grpSp>
      <p:cxnSp>
        <p:nvCxnSpPr>
          <p:cNvPr id="26" name="Straight Arrow Connector 25">
            <a:extLst>
              <a:ext uri="{FF2B5EF4-FFF2-40B4-BE49-F238E27FC236}">
                <a16:creationId xmlns:a16="http://schemas.microsoft.com/office/drawing/2014/main" id="{6204936F-4616-4F80-9FD3-F2F6B934DD7B}"/>
              </a:ext>
            </a:extLst>
          </p:cNvPr>
          <p:cNvCxnSpPr>
            <a:cxnSpLocks/>
          </p:cNvCxnSpPr>
          <p:nvPr/>
        </p:nvCxnSpPr>
        <p:spPr>
          <a:xfrm>
            <a:off x="2607444" y="2064848"/>
            <a:ext cx="8432031" cy="0"/>
          </a:xfrm>
          <a:prstGeom prst="straightConnector1">
            <a:avLst/>
          </a:prstGeom>
          <a:ln w="3492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E1235FB-0415-449B-8B81-A723517525E8}"/>
              </a:ext>
            </a:extLst>
          </p:cNvPr>
          <p:cNvCxnSpPr>
            <a:cxnSpLocks/>
          </p:cNvCxnSpPr>
          <p:nvPr/>
        </p:nvCxnSpPr>
        <p:spPr>
          <a:xfrm flipV="1">
            <a:off x="5197651" y="1777457"/>
            <a:ext cx="0" cy="278045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7AD39CFD-1488-466A-BFFB-84C13F2E502E}"/>
              </a:ext>
            </a:extLst>
          </p:cNvPr>
          <p:cNvSpPr txBox="1"/>
          <p:nvPr/>
        </p:nvSpPr>
        <p:spPr>
          <a:xfrm>
            <a:off x="8118186" y="2252506"/>
            <a:ext cx="2209800" cy="1107996"/>
          </a:xfrm>
          <a:prstGeom prst="rect">
            <a:avLst/>
          </a:prstGeom>
          <a:noFill/>
        </p:spPr>
        <p:txBody>
          <a:bodyPr wrap="square" rtlCol="0">
            <a:spAutoFit/>
          </a:bodyPr>
          <a:lstStyle/>
          <a:p>
            <a:pPr marL="0" marR="0" lvl="0" indent="0" algn="ctr" defTabSz="800100" rtl="0" eaLnBrk="0" fontAlgn="base" latinLnBrk="0" hangingPunct="0">
              <a:lnSpc>
                <a:spcPct val="100000"/>
              </a:lnSpc>
              <a:spcBef>
                <a:spcPct val="0"/>
              </a:spcBef>
              <a:spcAft>
                <a:spcPts val="0"/>
              </a:spcAft>
              <a:buClrTx/>
              <a:buSzTx/>
              <a:buFontTx/>
              <a:buNone/>
              <a:tabLst/>
              <a:defRPr/>
            </a:pPr>
            <a:r>
              <a:rPr kumimoji="0" lang="fr-CA" sz="1800" b="1" i="0" u="none" strike="noStrike" kern="1200" cap="none" spc="0" normalizeH="0" baseline="0" noProof="0" dirty="0">
                <a:ln>
                  <a:noFill/>
                </a:ln>
                <a:solidFill>
                  <a:srgbClr val="4CB6A0">
                    <a:lumMod val="75000"/>
                  </a:srgbClr>
                </a:solidFill>
                <a:effectLst/>
                <a:uLnTx/>
                <a:uFillTx/>
                <a:latin typeface="Arial"/>
                <a:ea typeface="+mn-ea"/>
                <a:cs typeface="+mn-cs"/>
              </a:rPr>
              <a:t>Work = </a:t>
            </a:r>
            <a:r>
              <a:rPr kumimoji="0" lang="fr-CA" sz="1800" b="1" i="0" u="none" strike="noStrike" kern="1200" cap="none" spc="0" normalizeH="0" baseline="0" noProof="0" dirty="0" err="1">
                <a:ln>
                  <a:noFill/>
                </a:ln>
                <a:solidFill>
                  <a:srgbClr val="4CB6A0">
                    <a:lumMod val="75000"/>
                  </a:srgbClr>
                </a:solidFill>
                <a:effectLst/>
                <a:uLnTx/>
                <a:uFillTx/>
                <a:latin typeface="Arial"/>
                <a:ea typeface="+mn-ea"/>
                <a:cs typeface="+mn-cs"/>
              </a:rPr>
              <a:t>Hybrid</a:t>
            </a:r>
            <a:r>
              <a:rPr kumimoji="0" lang="fr-CA" sz="1800" b="1" i="0" u="none" strike="noStrike" kern="1200" cap="none" spc="0" normalizeH="0" baseline="0" noProof="0" dirty="0">
                <a:ln>
                  <a:noFill/>
                </a:ln>
                <a:solidFill>
                  <a:srgbClr val="4CB6A0">
                    <a:lumMod val="75000"/>
                  </a:srgbClr>
                </a:solidFill>
                <a:effectLst/>
                <a:uLnTx/>
                <a:uFillTx/>
                <a:latin typeface="Arial"/>
                <a:ea typeface="+mn-ea"/>
                <a:cs typeface="+mn-cs"/>
              </a:rPr>
              <a:t>*</a:t>
            </a:r>
          </a:p>
          <a:p>
            <a:pPr marL="0" marR="0" lvl="0" indent="0" algn="ctr" defTabSz="800100" rtl="0" eaLnBrk="0" fontAlgn="base" latinLnBrk="0" hangingPunct="0">
              <a:lnSpc>
                <a:spcPct val="100000"/>
              </a:lnSpc>
              <a:spcBef>
                <a:spcPct val="0"/>
              </a:spcBef>
              <a:spcAft>
                <a:spcPts val="0"/>
              </a:spcAft>
              <a:buClrTx/>
              <a:buSzTx/>
              <a:buFontTx/>
              <a:buNone/>
              <a:tabLst/>
              <a:defRPr/>
            </a:pPr>
            <a:r>
              <a:rPr kumimoji="0" lang="en-CA" sz="1600" b="0" i="0" u="none" strike="noStrike" kern="1200" cap="none" spc="0" normalizeH="0" baseline="0" noProof="0" dirty="0">
                <a:ln>
                  <a:noFill/>
                </a:ln>
                <a:solidFill>
                  <a:srgbClr val="000000"/>
                </a:solidFill>
                <a:effectLst/>
                <a:uLnTx/>
                <a:uFillTx/>
                <a:latin typeface="Arial"/>
                <a:ea typeface="+mn-ea"/>
                <a:cs typeface="+mn-cs"/>
              </a:rPr>
              <a:t>Best of both!</a:t>
            </a:r>
          </a:p>
          <a:p>
            <a:pPr marL="0" marR="0" lvl="0" indent="0" algn="ctr" defTabSz="800100" rtl="0" eaLnBrk="0" fontAlgn="base" latinLnBrk="0" hangingPunct="0">
              <a:lnSpc>
                <a:spcPct val="100000"/>
              </a:lnSpc>
              <a:spcBef>
                <a:spcPct val="0"/>
              </a:spcBef>
              <a:spcAft>
                <a:spcPts val="0"/>
              </a:spcAft>
              <a:buClrTx/>
              <a:buSzTx/>
              <a:buFontTx/>
              <a:buNone/>
              <a:tabLst/>
              <a:defRPr/>
            </a:pPr>
            <a:r>
              <a:rPr kumimoji="0" lang="en-CA" sz="1600" b="0" i="0" u="none" strike="noStrike" kern="1200" cap="none" spc="0" normalizeH="0" baseline="0" noProof="0" dirty="0">
                <a:ln>
                  <a:noFill/>
                </a:ln>
                <a:solidFill>
                  <a:srgbClr val="000000"/>
                </a:solidFill>
                <a:effectLst/>
                <a:uLnTx/>
                <a:uFillTx/>
                <a:latin typeface="Arial"/>
                <a:ea typeface="+mn-ea"/>
                <a:cs typeface="+mn-cs"/>
              </a:rPr>
              <a:t>Empowering </a:t>
            </a:r>
          </a:p>
          <a:p>
            <a:pPr marL="0" marR="0" lvl="0" indent="0" algn="ctr" defTabSz="800100" rtl="0" eaLnBrk="0" fontAlgn="base" latinLnBrk="0" hangingPunct="0">
              <a:lnSpc>
                <a:spcPct val="100000"/>
              </a:lnSpc>
              <a:spcBef>
                <a:spcPct val="0"/>
              </a:spcBef>
              <a:spcAft>
                <a:spcPts val="0"/>
              </a:spcAft>
              <a:buClrTx/>
              <a:buSzTx/>
              <a:buFontTx/>
              <a:buNone/>
              <a:tabLst/>
              <a:defRPr/>
            </a:pPr>
            <a:r>
              <a:rPr kumimoji="0" lang="en-CA" sz="1600" b="0" i="0" u="none" strike="noStrike" kern="1200" cap="none" spc="0" normalizeH="0" baseline="0" noProof="0" dirty="0">
                <a:ln>
                  <a:noFill/>
                </a:ln>
                <a:solidFill>
                  <a:srgbClr val="000000"/>
                </a:solidFill>
                <a:effectLst/>
                <a:uLnTx/>
                <a:uFillTx/>
                <a:latin typeface="Arial"/>
                <a:ea typeface="+mn-ea"/>
                <a:cs typeface="+mn-cs"/>
              </a:rPr>
              <a:t>Flexible &amp; Mobile</a:t>
            </a:r>
          </a:p>
        </p:txBody>
      </p:sp>
      <p:pic>
        <p:nvPicPr>
          <p:cNvPr id="11" name="Graphic 10" descr="Wireless with solid fill">
            <a:extLst>
              <a:ext uri="{FF2B5EF4-FFF2-40B4-BE49-F238E27FC236}">
                <a16:creationId xmlns:a16="http://schemas.microsoft.com/office/drawing/2014/main" id="{E2260529-D17E-4B8B-81DB-C22C0C6F1CE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646024">
            <a:off x="8922317" y="3284103"/>
            <a:ext cx="578561" cy="578561"/>
          </a:xfrm>
          <a:prstGeom prst="rect">
            <a:avLst/>
          </a:prstGeom>
        </p:spPr>
      </p:pic>
      <p:sp>
        <p:nvSpPr>
          <p:cNvPr id="43" name="Title 2">
            <a:extLst>
              <a:ext uri="{FF2B5EF4-FFF2-40B4-BE49-F238E27FC236}">
                <a16:creationId xmlns:a16="http://schemas.microsoft.com/office/drawing/2014/main" id="{79995A17-223C-4A47-8A2B-56505E0ACA70}"/>
              </a:ext>
            </a:extLst>
          </p:cNvPr>
          <p:cNvSpPr txBox="1">
            <a:spLocks/>
          </p:cNvSpPr>
          <p:nvPr>
            <p:custDataLst>
              <p:tags r:id="rId2"/>
            </p:custDataLst>
          </p:nvPr>
        </p:nvSpPr>
        <p:spPr bwMode="auto">
          <a:xfrm>
            <a:off x="1823451" y="2814471"/>
            <a:ext cx="761110" cy="885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912813" rtl="0" eaLnBrk="0" fontAlgn="base" hangingPunct="0">
              <a:lnSpc>
                <a:spcPct val="90000"/>
              </a:lnSpc>
              <a:spcBef>
                <a:spcPct val="0"/>
              </a:spcBef>
              <a:spcAft>
                <a:spcPct val="0"/>
              </a:spcAft>
              <a:defRPr sz="4300" b="1" kern="1200">
                <a:solidFill>
                  <a:schemeClr val="accent2"/>
                </a:solidFill>
                <a:latin typeface="+mj-lt"/>
                <a:ea typeface="+mj-ea"/>
                <a:cs typeface="+mj-cs"/>
              </a:defRPr>
            </a:lvl1pPr>
            <a:lvl2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2pPr>
            <a:lvl3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3pPr>
            <a:lvl4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4pPr>
            <a:lvl5pPr algn="l" defTabSz="912813" rtl="0" eaLnBrk="0" fontAlgn="base" hangingPunct="0">
              <a:lnSpc>
                <a:spcPct val="90000"/>
              </a:lnSpc>
              <a:spcBef>
                <a:spcPct val="0"/>
              </a:spcBef>
              <a:spcAft>
                <a:spcPct val="0"/>
              </a:spcAft>
              <a:defRPr sz="4300" b="1">
                <a:solidFill>
                  <a:schemeClr val="accent2"/>
                </a:solidFill>
                <a:latin typeface="Arial" panose="020B0604020202020204" pitchFamily="34" charset="0"/>
              </a:defRPr>
            </a:lvl5pPr>
            <a:lvl6pPr marL="457200" algn="l" defTabSz="912813" rtl="0" fontAlgn="base">
              <a:lnSpc>
                <a:spcPct val="90000"/>
              </a:lnSpc>
              <a:spcBef>
                <a:spcPct val="0"/>
              </a:spcBef>
              <a:spcAft>
                <a:spcPct val="0"/>
              </a:spcAft>
              <a:defRPr sz="4300" b="1">
                <a:solidFill>
                  <a:schemeClr val="accent2"/>
                </a:solidFill>
                <a:latin typeface="Arial" panose="020B0604020202020204" pitchFamily="34" charset="0"/>
              </a:defRPr>
            </a:lvl6pPr>
            <a:lvl7pPr marL="914400" algn="l" defTabSz="912813" rtl="0" fontAlgn="base">
              <a:lnSpc>
                <a:spcPct val="90000"/>
              </a:lnSpc>
              <a:spcBef>
                <a:spcPct val="0"/>
              </a:spcBef>
              <a:spcAft>
                <a:spcPct val="0"/>
              </a:spcAft>
              <a:defRPr sz="4300" b="1">
                <a:solidFill>
                  <a:schemeClr val="accent2"/>
                </a:solidFill>
                <a:latin typeface="Arial" panose="020B0604020202020204" pitchFamily="34" charset="0"/>
              </a:defRPr>
            </a:lvl7pPr>
            <a:lvl8pPr marL="1371600" algn="l" defTabSz="912813" rtl="0" fontAlgn="base">
              <a:lnSpc>
                <a:spcPct val="90000"/>
              </a:lnSpc>
              <a:spcBef>
                <a:spcPct val="0"/>
              </a:spcBef>
              <a:spcAft>
                <a:spcPct val="0"/>
              </a:spcAft>
              <a:defRPr sz="4300" b="1">
                <a:solidFill>
                  <a:schemeClr val="accent2"/>
                </a:solidFill>
                <a:latin typeface="Arial" panose="020B0604020202020204" pitchFamily="34" charset="0"/>
              </a:defRPr>
            </a:lvl8pPr>
            <a:lvl9pPr marL="1828800" algn="l" defTabSz="912813" rtl="0" fontAlgn="base">
              <a:lnSpc>
                <a:spcPct val="90000"/>
              </a:lnSpc>
              <a:spcBef>
                <a:spcPct val="0"/>
              </a:spcBef>
              <a:spcAft>
                <a:spcPct val="0"/>
              </a:spcAft>
              <a:defRPr sz="4300" b="1">
                <a:solidFill>
                  <a:schemeClr val="accent2"/>
                </a:solidFill>
                <a:latin typeface="Arial" panose="020B0604020202020204" pitchFamily="34" charset="0"/>
              </a:defRPr>
            </a:lvl9pPr>
          </a:lstStyle>
          <a:p>
            <a:pPr marL="0" marR="0" lvl="0" indent="0" algn="r" defTabSz="912813" rtl="0" eaLnBrk="0" fontAlgn="base" latinLnBrk="0" hangingPunct="0">
              <a:lnSpc>
                <a:spcPct val="90000"/>
              </a:lnSpc>
              <a:spcBef>
                <a:spcPct val="0"/>
              </a:spcBef>
              <a:spcAft>
                <a:spcPct val="0"/>
              </a:spcAft>
              <a:buClrTx/>
              <a:buSzTx/>
              <a:buFontTx/>
              <a:buNone/>
              <a:tabLst/>
              <a:defRPr/>
            </a:pPr>
            <a:r>
              <a:rPr kumimoji="0" lang="fr-CA" altLang="en-US" sz="6000" b="0" i="0" u="none" strike="noStrike" kern="0" cap="none" spc="0" normalizeH="0" baseline="0" noProof="0" dirty="0">
                <a:ln>
                  <a:noFill/>
                </a:ln>
                <a:solidFill>
                  <a:srgbClr val="000000"/>
                </a:solidFill>
                <a:effectLst/>
                <a:uLnTx/>
                <a:uFillTx/>
                <a:latin typeface="72 Black" panose="020B0A04030603020204" pitchFamily="34" charset="0"/>
                <a:ea typeface="+mj-ea"/>
                <a:cs typeface="72 Black" panose="020B0A04030603020204" pitchFamily="34" charset="0"/>
              </a:rPr>
              <a:t>:</a:t>
            </a:r>
            <a:endParaRPr kumimoji="0" lang="en-CA" sz="6000" b="0" i="0" u="none" strike="noStrike" kern="1200" cap="none" spc="0" normalizeH="0" baseline="0" noProof="0" dirty="0">
              <a:ln>
                <a:noFill/>
              </a:ln>
              <a:solidFill>
                <a:srgbClr val="000000"/>
              </a:solidFill>
              <a:effectLst/>
              <a:uLnTx/>
              <a:uFillTx/>
              <a:latin typeface="72 Black" panose="020B0A04030603020204" pitchFamily="34" charset="0"/>
              <a:ea typeface="+mj-ea"/>
              <a:cs typeface="72 Black" panose="020B0A04030603020204" pitchFamily="34" charset="0"/>
            </a:endParaRPr>
          </a:p>
        </p:txBody>
      </p:sp>
      <p:sp>
        <p:nvSpPr>
          <p:cNvPr id="44" name="TextBox 43">
            <a:extLst>
              <a:ext uri="{FF2B5EF4-FFF2-40B4-BE49-F238E27FC236}">
                <a16:creationId xmlns:a16="http://schemas.microsoft.com/office/drawing/2014/main" id="{59B0B9AA-69EA-4BF6-814C-0AEB8B94154B}"/>
              </a:ext>
            </a:extLst>
          </p:cNvPr>
          <p:cNvSpPr txBox="1"/>
          <p:nvPr/>
        </p:nvSpPr>
        <p:spPr>
          <a:xfrm>
            <a:off x="7112999" y="970378"/>
            <a:ext cx="1406593" cy="101566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CA" sz="1500" b="1" i="0" u="none" strike="noStrike" kern="1200" cap="none" spc="0" normalizeH="0" baseline="0" noProof="0" dirty="0">
                <a:ln>
                  <a:noFill/>
                </a:ln>
                <a:solidFill>
                  <a:srgbClr val="4CB6A0">
                    <a:lumMod val="75000"/>
                  </a:srgbClr>
                </a:solidFill>
                <a:effectLst/>
                <a:uLnTx/>
                <a:uFillTx/>
                <a:latin typeface="Calibri" panose="020F0502020204030204" pitchFamily="34" charset="0"/>
                <a:ea typeface="+mn-ea"/>
                <a:cs typeface="Calibri" panose="020F0502020204030204" pitchFamily="34" charset="0"/>
              </a:rPr>
              <a:t>Workplace Transformation Program</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CA" sz="1500" b="1" i="0" u="none" strike="noStrike" kern="1200" cap="none" spc="0" normalizeH="0" baseline="0" noProof="0" dirty="0">
              <a:ln>
                <a:noFill/>
              </a:ln>
              <a:solidFill>
                <a:srgbClr val="4CB6A0">
                  <a:lumMod val="75000"/>
                </a:srgbClr>
              </a:solidFill>
              <a:effectLst/>
              <a:uLnTx/>
              <a:uFillTx/>
              <a:latin typeface="Calibri" panose="020F0502020204030204" pitchFamily="34" charset="0"/>
              <a:ea typeface="+mn-ea"/>
              <a:cs typeface="Calibri" panose="020F0502020204030204" pitchFamily="34" charset="0"/>
            </a:endParaRPr>
          </a:p>
        </p:txBody>
      </p:sp>
      <p:sp>
        <p:nvSpPr>
          <p:cNvPr id="45" name="Arrow: Chevron 44">
            <a:extLst>
              <a:ext uri="{FF2B5EF4-FFF2-40B4-BE49-F238E27FC236}">
                <a16:creationId xmlns:a16="http://schemas.microsoft.com/office/drawing/2014/main" id="{0C907DCD-BC27-4532-8FC9-CFF9BFC52C08}"/>
              </a:ext>
            </a:extLst>
          </p:cNvPr>
          <p:cNvSpPr/>
          <p:nvPr/>
        </p:nvSpPr>
        <p:spPr>
          <a:xfrm rot="5400000">
            <a:off x="7691951" y="1738117"/>
            <a:ext cx="254289" cy="243375"/>
          </a:xfrm>
          <a:prstGeom prst="chevron">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000000"/>
              </a:solidFill>
              <a:effectLst/>
              <a:uLnTx/>
              <a:uFillTx/>
              <a:latin typeface="Arial"/>
              <a:ea typeface="+mn-ea"/>
              <a:cs typeface="+mn-cs"/>
            </a:endParaRPr>
          </a:p>
        </p:txBody>
      </p:sp>
      <p:sp>
        <p:nvSpPr>
          <p:cNvPr id="46" name="TextBox 45">
            <a:extLst>
              <a:ext uri="{FF2B5EF4-FFF2-40B4-BE49-F238E27FC236}">
                <a16:creationId xmlns:a16="http://schemas.microsoft.com/office/drawing/2014/main" id="{51D0D419-74DB-43D0-8219-188FB45830E6}"/>
              </a:ext>
            </a:extLst>
          </p:cNvPr>
          <p:cNvSpPr txBox="1"/>
          <p:nvPr/>
        </p:nvSpPr>
        <p:spPr>
          <a:xfrm>
            <a:off x="2702090" y="4662611"/>
            <a:ext cx="7983167" cy="998800"/>
          </a:xfrm>
          <a:prstGeom prst="rect">
            <a:avLst/>
          </a:prstGeom>
          <a:solidFill>
            <a:schemeClr val="bg1"/>
          </a:solidFill>
        </p:spPr>
        <p:txBody>
          <a:bodyPr wrap="square" rtlCol="0">
            <a:spAutoFit/>
          </a:bodyPr>
          <a:lstStyle/>
          <a:p>
            <a:pPr marL="0" marR="0" lvl="0" indent="0" algn="l" defTabSz="914400" rtl="0" eaLnBrk="0" fontAlgn="base" latinLnBrk="0" hangingPunct="0">
              <a:lnSpc>
                <a:spcPts val="1800"/>
              </a:lnSpc>
              <a:spcBef>
                <a:spcPct val="0"/>
              </a:spcBef>
              <a:spcAft>
                <a:spcPts val="600"/>
              </a:spcAft>
              <a:buClrTx/>
              <a:buSzTx/>
              <a:buFontTx/>
              <a:buNone/>
              <a:tabLst/>
              <a:defRPr/>
            </a:pPr>
            <a:r>
              <a:rPr kumimoji="0" lang="en-CA" sz="1400" b="0" i="0" u="none" strike="noStrike" kern="1200" cap="none" spc="0" normalizeH="0" baseline="0">
                <a:ln>
                  <a:noFill/>
                </a:ln>
                <a:solidFill>
                  <a:srgbClr val="000000"/>
                </a:solidFill>
                <a:effectLst/>
                <a:uLnTx/>
                <a:uFillTx/>
                <a:latin typeface="Arial"/>
                <a:ea typeface="+mn-ea"/>
                <a:cs typeface="+mn-cs"/>
              </a:rPr>
              <a:t>Although the sudden pivot from the ‘office-first’ model to working from home almost excluvively has proven benficial for most in many ways, it hasn’t been without its challenges. Allowing for </a:t>
            </a:r>
            <a:r>
              <a:rPr kumimoji="0" lang="en-CA" sz="1400" b="1" i="0" u="none" strike="noStrike" kern="1200" cap="none" spc="0" normalizeH="0" baseline="0">
                <a:ln>
                  <a:noFill/>
                </a:ln>
                <a:solidFill>
                  <a:srgbClr val="000000"/>
                </a:solidFill>
                <a:effectLst/>
                <a:uLnTx/>
                <a:uFillTx/>
                <a:latin typeface="Arial"/>
                <a:ea typeface="+mn-ea"/>
                <a:cs typeface="+mn-cs"/>
              </a:rPr>
              <a:t>flexibility in work location</a:t>
            </a:r>
            <a:r>
              <a:rPr kumimoji="0" lang="en-CA" sz="1400" b="0" i="0" u="none" strike="noStrike" kern="1200" cap="none" spc="0" normalizeH="0" baseline="0">
                <a:ln>
                  <a:noFill/>
                </a:ln>
                <a:solidFill>
                  <a:srgbClr val="000000"/>
                </a:solidFill>
                <a:effectLst/>
                <a:uLnTx/>
                <a:uFillTx/>
                <a:latin typeface="Arial"/>
                <a:ea typeface="+mn-ea"/>
                <a:cs typeface="+mn-cs"/>
              </a:rPr>
              <a:t> going forward will empower employees and teams to retain the benefits of what each work setting has to offer, while allowing for varying personal needs and preferences.</a:t>
            </a:r>
          </a:p>
        </p:txBody>
      </p:sp>
      <p:sp>
        <p:nvSpPr>
          <p:cNvPr id="47" name="TextBox 46">
            <a:extLst>
              <a:ext uri="{FF2B5EF4-FFF2-40B4-BE49-F238E27FC236}">
                <a16:creationId xmlns:a16="http://schemas.microsoft.com/office/drawing/2014/main" id="{406F2FE9-B149-4DE5-8722-F7AFBCA34DF6}"/>
              </a:ext>
            </a:extLst>
          </p:cNvPr>
          <p:cNvSpPr txBox="1"/>
          <p:nvPr/>
        </p:nvSpPr>
        <p:spPr>
          <a:xfrm>
            <a:off x="465896" y="5853752"/>
            <a:ext cx="11006345" cy="461665"/>
          </a:xfrm>
          <a:prstGeom prst="rect">
            <a:avLst/>
          </a:prstGeom>
          <a:noFill/>
          <a:ln>
            <a:noFill/>
          </a:ln>
        </p:spPr>
        <p:txBody>
          <a:bodyPr wrap="square" rtlCol="0">
            <a:spAutoFit/>
          </a:bodyPr>
          <a:lstStyle/>
          <a:p>
            <a:pPr lvl="0" algn="ctr" eaLnBrk="1" fontAlgn="auto" hangingPunct="1">
              <a:spcBef>
                <a:spcPts val="0"/>
              </a:spcBef>
              <a:spcAft>
                <a:spcPts val="0"/>
              </a:spcAft>
              <a:defRPr/>
            </a:pPr>
            <a:r>
              <a:rPr kumimoji="0" lang="fr-CA" sz="1200" b="1" i="0" u="none" strike="noStrike" kern="1200" cap="none" spc="0" normalizeH="0" baseline="0" noProof="0" dirty="0">
                <a:ln>
                  <a:noFill/>
                </a:ln>
                <a:solidFill>
                  <a:srgbClr val="18853F"/>
                </a:solidFill>
                <a:effectLst/>
                <a:uLnTx/>
                <a:uFillTx/>
                <a:latin typeface="Calibri" panose="020F0502020204030204"/>
                <a:ea typeface="+mn-ea"/>
                <a:cs typeface="+mn-cs"/>
              </a:rPr>
              <a:t>*</a:t>
            </a:r>
            <a:r>
              <a:rPr kumimoji="0" lang="fr-CA" sz="1200" b="1"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rPr>
              <a:t>HYBRID WORK: </a:t>
            </a:r>
            <a:r>
              <a:rPr kumimoji="0" lang="en-CA" sz="12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rPr>
              <a:t>Each organization defines their </a:t>
            </a:r>
            <a:r>
              <a:rPr lang="en-CA" sz="1200" dirty="0">
                <a:solidFill>
                  <a:srgbClr val="000000">
                    <a:lumMod val="50000"/>
                    <a:lumOff val="50000"/>
                  </a:srgbClr>
                </a:solidFill>
                <a:latin typeface="Calibri" panose="020F0502020204030204"/>
              </a:rPr>
              <a:t>own hybrid model that will allow employees to work from various locations and work settings in support of flexibility. </a:t>
            </a:r>
            <a:endParaRPr kumimoji="0" lang="en-CA" sz="12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err="1">
                <a:ln>
                  <a:noFill/>
                </a:ln>
                <a:solidFill>
                  <a:srgbClr val="000000">
                    <a:lumMod val="50000"/>
                    <a:lumOff val="50000"/>
                  </a:srgbClr>
                </a:solidFill>
                <a:effectLst/>
                <a:uLnTx/>
                <a:uFillTx/>
                <a:latin typeface="Calibri" panose="020F0502020204030204"/>
                <a:ea typeface="+mn-ea"/>
                <a:cs typeface="+mn-cs"/>
              </a:rPr>
              <a:t>GCworkplace</a:t>
            </a:r>
            <a:r>
              <a:rPr kumimoji="0" lang="en-CA" sz="12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rPr>
              <a:t> and</a:t>
            </a:r>
            <a:r>
              <a:rPr lang="en-CA" sz="1200" dirty="0">
                <a:solidFill>
                  <a:srgbClr val="000000">
                    <a:lumMod val="50000"/>
                    <a:lumOff val="50000"/>
                  </a:srgbClr>
                </a:solidFill>
                <a:latin typeface="Calibri" panose="020F0502020204030204"/>
              </a:rPr>
              <a:t> </a:t>
            </a:r>
            <a:r>
              <a:rPr lang="en-CA" sz="1200" dirty="0" err="1">
                <a:solidFill>
                  <a:srgbClr val="000000">
                    <a:lumMod val="50000"/>
                    <a:lumOff val="50000"/>
                  </a:srgbClr>
                </a:solidFill>
                <a:latin typeface="Calibri" panose="020F0502020204030204"/>
              </a:rPr>
              <a:t>GCcoworking</a:t>
            </a:r>
            <a:r>
              <a:rPr lang="en-CA" sz="1200" dirty="0">
                <a:solidFill>
                  <a:srgbClr val="000000">
                    <a:lumMod val="50000"/>
                    <a:lumOff val="50000"/>
                  </a:srgbClr>
                </a:solidFill>
                <a:latin typeface="Calibri" panose="020F0502020204030204"/>
              </a:rPr>
              <a:t> </a:t>
            </a:r>
            <a:r>
              <a:rPr kumimoji="0" lang="en-CA" sz="12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rPr>
              <a:t>provides workplace solutions to support </a:t>
            </a:r>
            <a:r>
              <a:rPr lang="en-CA" sz="1200" dirty="0">
                <a:solidFill>
                  <a:srgbClr val="000000">
                    <a:lumMod val="50000"/>
                    <a:lumOff val="50000"/>
                  </a:srgbClr>
                </a:solidFill>
                <a:latin typeface="Calibri" panose="020F0502020204030204"/>
              </a:rPr>
              <a:t>all </a:t>
            </a:r>
            <a:r>
              <a:rPr kumimoji="0" lang="en-CA" sz="12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rPr>
              <a:t>hybrid work models.</a:t>
            </a:r>
            <a:endParaRPr kumimoji="0" lang="fr-CA" sz="12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sp>
        <p:nvSpPr>
          <p:cNvPr id="52" name="TextBox 51">
            <a:extLst>
              <a:ext uri="{FF2B5EF4-FFF2-40B4-BE49-F238E27FC236}">
                <a16:creationId xmlns:a16="http://schemas.microsoft.com/office/drawing/2014/main" id="{DFF07713-F19D-4D82-8624-500717AC9E51}"/>
              </a:ext>
            </a:extLst>
          </p:cNvPr>
          <p:cNvSpPr txBox="1"/>
          <p:nvPr/>
        </p:nvSpPr>
        <p:spPr>
          <a:xfrm>
            <a:off x="2247778" y="1748470"/>
            <a:ext cx="1342053"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CA"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2020</a:t>
            </a:r>
          </a:p>
        </p:txBody>
      </p:sp>
      <p:sp>
        <p:nvSpPr>
          <p:cNvPr id="53" name="TextBox 52">
            <a:extLst>
              <a:ext uri="{FF2B5EF4-FFF2-40B4-BE49-F238E27FC236}">
                <a16:creationId xmlns:a16="http://schemas.microsoft.com/office/drawing/2014/main" id="{6F310F7D-D250-4EDB-8823-5B8949F55B66}"/>
              </a:ext>
            </a:extLst>
          </p:cNvPr>
          <p:cNvSpPr txBox="1"/>
          <p:nvPr/>
        </p:nvSpPr>
        <p:spPr>
          <a:xfrm>
            <a:off x="9791595" y="1746122"/>
            <a:ext cx="1342053"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CA"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2022…</a:t>
            </a:r>
          </a:p>
        </p:txBody>
      </p:sp>
      <p:pic>
        <p:nvPicPr>
          <p:cNvPr id="31" name="Picture Placeholder 23">
            <a:extLst>
              <a:ext uri="{FF2B5EF4-FFF2-40B4-BE49-F238E27FC236}">
                <a16:creationId xmlns:a16="http://schemas.microsoft.com/office/drawing/2014/main" id="{D46CF506-AC4B-4616-8165-F18A066F2B7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1237" b="7060"/>
          <a:stretch/>
        </p:blipFill>
        <p:spPr>
          <a:xfrm>
            <a:off x="9259078" y="3637099"/>
            <a:ext cx="871771" cy="690678"/>
          </a:xfrm>
          <a:prstGeom prst="rect">
            <a:avLst/>
          </a:prstGeom>
        </p:spPr>
      </p:pic>
      <p:pic>
        <p:nvPicPr>
          <p:cNvPr id="33" name="Picture 32">
            <a:extLst>
              <a:ext uri="{FF2B5EF4-FFF2-40B4-BE49-F238E27FC236}">
                <a16:creationId xmlns:a16="http://schemas.microsoft.com/office/drawing/2014/main" id="{A55CE240-2B06-42C9-BFB6-B6E442BB9974}"/>
              </a:ext>
            </a:extLst>
          </p:cNvPr>
          <p:cNvPicPr>
            <a:picLocks noChangeAspect="1"/>
          </p:cNvPicPr>
          <p:nvPr/>
        </p:nvPicPr>
        <p:blipFill rotWithShape="1">
          <a:blip r:embed="rId7" cstate="print">
            <a:clrChange>
              <a:clrFrom>
                <a:srgbClr val="E2E1DF"/>
              </a:clrFrom>
              <a:clrTo>
                <a:srgbClr val="E2E1DF">
                  <a:alpha val="0"/>
                </a:srgbClr>
              </a:clrTo>
            </a:clrChange>
            <a:biLevel thresh="50000"/>
            <a:extLst>
              <a:ext uri="{28A0092B-C50C-407E-A947-70E740481C1C}">
                <a14:useLocalDpi xmlns:a14="http://schemas.microsoft.com/office/drawing/2010/main" val="0"/>
              </a:ext>
            </a:extLst>
          </a:blip>
          <a:srcRect t="49083" r="77134" b="19114"/>
          <a:stretch/>
        </p:blipFill>
        <p:spPr>
          <a:xfrm>
            <a:off x="8378407" y="3722370"/>
            <a:ext cx="836642" cy="675754"/>
          </a:xfrm>
          <a:prstGeom prst="ellipse">
            <a:avLst/>
          </a:prstGeom>
        </p:spPr>
      </p:pic>
      <p:sp>
        <p:nvSpPr>
          <p:cNvPr id="27" name="Title 2">
            <a:extLst>
              <a:ext uri="{FF2B5EF4-FFF2-40B4-BE49-F238E27FC236}">
                <a16:creationId xmlns:a16="http://schemas.microsoft.com/office/drawing/2014/main" id="{A7084508-CCA6-41B8-913F-126410616E0E}"/>
              </a:ext>
            </a:extLst>
          </p:cNvPr>
          <p:cNvSpPr>
            <a:spLocks noGrp="1"/>
          </p:cNvSpPr>
          <p:nvPr>
            <p:ph type="title"/>
            <p:custDataLst>
              <p:tags r:id="rId3"/>
            </p:custDataLst>
          </p:nvPr>
        </p:nvSpPr>
        <p:spPr>
          <a:xfrm>
            <a:off x="451765" y="417273"/>
            <a:ext cx="10704280" cy="662974"/>
          </a:xfrm>
        </p:spPr>
        <p:txBody>
          <a:bodyPr>
            <a:normAutofit fontScale="90000"/>
          </a:bodyPr>
          <a:lstStyle/>
          <a:p>
            <a:r>
              <a:rPr lang="fr-CA" altLang="en-US" sz="2800" b="0" kern="0" dirty="0">
                <a:solidFill>
                  <a:schemeClr val="accent5"/>
                </a:solidFill>
              </a:rPr>
              <a:t>Current </a:t>
            </a:r>
            <a:r>
              <a:rPr lang="fr-CA" altLang="en-US" sz="2800" b="0" kern="0" dirty="0" err="1">
                <a:solidFill>
                  <a:schemeClr val="accent5"/>
                </a:solidFill>
              </a:rPr>
              <a:t>Context</a:t>
            </a:r>
            <a:br>
              <a:rPr lang="fr-CA" altLang="en-US" sz="3200" b="0" kern="0" dirty="0">
                <a:solidFill>
                  <a:schemeClr val="accent5"/>
                </a:solidFill>
              </a:rPr>
            </a:br>
            <a:r>
              <a:rPr lang="fr-CA" altLang="en-US" sz="2800" kern="0" dirty="0">
                <a:solidFill>
                  <a:schemeClr val="accent5"/>
                </a:solidFill>
              </a:rPr>
              <a:t>For Most Employees…</a:t>
            </a:r>
            <a:endParaRPr lang="en-CA" sz="4000" dirty="0">
              <a:solidFill>
                <a:schemeClr val="accent5"/>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E086482D-D49D-4E7F-A848-DDB5232A0720}"/>
              </a:ext>
            </a:extLst>
          </p:cNvPr>
          <p:cNvSpPr txBox="1">
            <a:spLocks/>
          </p:cNvSpPr>
          <p:nvPr/>
        </p:nvSpPr>
        <p:spPr>
          <a:xfrm>
            <a:off x="508759" y="371192"/>
            <a:ext cx="11006345" cy="8350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r>
              <a:rPr lang="fr-CA" b="0" dirty="0" err="1"/>
              <a:t>GCworkplace</a:t>
            </a:r>
            <a:r>
              <a:rPr lang="fr-CA" b="0" dirty="0"/>
              <a:t> Design</a:t>
            </a:r>
            <a:endParaRPr lang="en-CA" dirty="0"/>
          </a:p>
        </p:txBody>
      </p:sp>
      <p:sp>
        <p:nvSpPr>
          <p:cNvPr id="7" name="Rectangle 6">
            <a:extLst>
              <a:ext uri="{FF2B5EF4-FFF2-40B4-BE49-F238E27FC236}">
                <a16:creationId xmlns:a16="http://schemas.microsoft.com/office/drawing/2014/main" id="{4239A5D1-34E5-46C8-9BE1-1D6A0F97365F}"/>
              </a:ext>
            </a:extLst>
          </p:cNvPr>
          <p:cNvSpPr/>
          <p:nvPr/>
        </p:nvSpPr>
        <p:spPr>
          <a:xfrm>
            <a:off x="508759" y="1206219"/>
            <a:ext cx="11092691" cy="136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8" name="Straight Connector 7">
            <a:extLst>
              <a:ext uri="{FF2B5EF4-FFF2-40B4-BE49-F238E27FC236}">
                <a16:creationId xmlns:a16="http://schemas.microsoft.com/office/drawing/2014/main" id="{87864776-045E-464A-9715-C4C9CE0AA108}"/>
              </a:ext>
            </a:extLst>
          </p:cNvPr>
          <p:cNvCxnSpPr>
            <a:cxnSpLocks/>
          </p:cNvCxnSpPr>
          <p:nvPr/>
        </p:nvCxnSpPr>
        <p:spPr>
          <a:xfrm>
            <a:off x="409575" y="1047750"/>
            <a:ext cx="11363325" cy="0"/>
          </a:xfrm>
          <a:prstGeom prst="line">
            <a:avLst/>
          </a:prstGeom>
          <a:ln w="12700">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pic>
        <p:nvPicPr>
          <p:cNvPr id="24" name="Picture 23" descr="A picture containing indoor, cart, furniture&#10;&#10;Description automatically generated">
            <a:extLst>
              <a:ext uri="{FF2B5EF4-FFF2-40B4-BE49-F238E27FC236}">
                <a16:creationId xmlns:a16="http://schemas.microsoft.com/office/drawing/2014/main" id="{76C2E49A-725D-45C3-88D1-06DC2768E167}"/>
              </a:ext>
            </a:extLst>
          </p:cNvPr>
          <p:cNvPicPr>
            <a:picLocks noChangeAspect="1"/>
          </p:cNvPicPr>
          <p:nvPr/>
        </p:nvPicPr>
        <p:blipFill rotWithShape="1">
          <a:blip r:embed="rId2">
            <a:extLst>
              <a:ext uri="{28A0092B-C50C-407E-A947-70E740481C1C}">
                <a14:useLocalDpi xmlns:a14="http://schemas.microsoft.com/office/drawing/2010/main" val="0"/>
              </a:ext>
            </a:extLst>
          </a:blip>
          <a:srcRect l="3688" t="12672" r="12103" b="211"/>
          <a:stretch/>
        </p:blipFill>
        <p:spPr>
          <a:xfrm>
            <a:off x="409575" y="1638299"/>
            <a:ext cx="3371315" cy="2149176"/>
          </a:xfrm>
          <a:prstGeom prst="rect">
            <a:avLst/>
          </a:prstGeom>
        </p:spPr>
      </p:pic>
      <p:pic>
        <p:nvPicPr>
          <p:cNvPr id="27" name="Picture 26" descr="A picture containing ceiling, indoor, floor, room&#10;&#10;Description automatically generated">
            <a:extLst>
              <a:ext uri="{FF2B5EF4-FFF2-40B4-BE49-F238E27FC236}">
                <a16:creationId xmlns:a16="http://schemas.microsoft.com/office/drawing/2014/main" id="{BF051D7C-C5BB-48C4-8F24-C3557859E4C7}"/>
              </a:ext>
            </a:extLst>
          </p:cNvPr>
          <p:cNvPicPr>
            <a:picLocks noChangeAspect="1"/>
          </p:cNvPicPr>
          <p:nvPr/>
        </p:nvPicPr>
        <p:blipFill rotWithShape="1">
          <a:blip r:embed="rId3">
            <a:extLst>
              <a:ext uri="{28A0092B-C50C-407E-A947-70E740481C1C}">
                <a14:useLocalDpi xmlns:a14="http://schemas.microsoft.com/office/drawing/2010/main" val="0"/>
              </a:ext>
            </a:extLst>
          </a:blip>
          <a:srcRect l="14449" r="31445" b="-1"/>
          <a:stretch/>
        </p:blipFill>
        <p:spPr>
          <a:xfrm>
            <a:off x="7971958" y="3047342"/>
            <a:ext cx="3285196" cy="3081493"/>
          </a:xfrm>
          <a:prstGeom prst="rect">
            <a:avLst/>
          </a:prstGeom>
        </p:spPr>
      </p:pic>
      <p:pic>
        <p:nvPicPr>
          <p:cNvPr id="30" name="Picture 29" descr="A person and person in a kitchen&#10;&#10;Description automatically generated with low confidence">
            <a:extLst>
              <a:ext uri="{FF2B5EF4-FFF2-40B4-BE49-F238E27FC236}">
                <a16:creationId xmlns:a16="http://schemas.microsoft.com/office/drawing/2014/main" id="{12618827-13AF-4E2F-9216-171BE8B4F11D}"/>
              </a:ext>
            </a:extLst>
          </p:cNvPr>
          <p:cNvPicPr>
            <a:picLocks noChangeAspect="1"/>
          </p:cNvPicPr>
          <p:nvPr/>
        </p:nvPicPr>
        <p:blipFill rotWithShape="1">
          <a:blip r:embed="rId4">
            <a:extLst>
              <a:ext uri="{28A0092B-C50C-407E-A947-70E740481C1C}">
                <a14:useLocalDpi xmlns:a14="http://schemas.microsoft.com/office/drawing/2010/main" val="0"/>
              </a:ext>
            </a:extLst>
          </a:blip>
          <a:srcRect l="12854" r="27303"/>
          <a:stretch/>
        </p:blipFill>
        <p:spPr>
          <a:xfrm>
            <a:off x="3863504" y="1638299"/>
            <a:ext cx="4025840" cy="4490536"/>
          </a:xfrm>
          <a:prstGeom prst="rect">
            <a:avLst/>
          </a:prstGeom>
        </p:spPr>
      </p:pic>
      <p:sp>
        <p:nvSpPr>
          <p:cNvPr id="5" name="TextBox 4">
            <a:extLst>
              <a:ext uri="{FF2B5EF4-FFF2-40B4-BE49-F238E27FC236}">
                <a16:creationId xmlns:a16="http://schemas.microsoft.com/office/drawing/2014/main" id="{7AC83800-1A17-468E-A4CA-A22A24B0AE7E}"/>
              </a:ext>
            </a:extLst>
          </p:cNvPr>
          <p:cNvSpPr txBox="1"/>
          <p:nvPr/>
        </p:nvSpPr>
        <p:spPr>
          <a:xfrm>
            <a:off x="7971958" y="1314972"/>
            <a:ext cx="3907797" cy="1636547"/>
          </a:xfrm>
          <a:prstGeom prst="rect">
            <a:avLst/>
          </a:prstGeom>
          <a:solidFill>
            <a:schemeClr val="accent2">
              <a:lumMod val="20000"/>
              <a:lumOff val="80000"/>
            </a:schemeClr>
          </a:solidFill>
        </p:spPr>
        <p:txBody>
          <a:bodyPr wrap="square" lIns="216000" tIns="216000" rIns="216000" bIns="21600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srgbClr val="000000"/>
                </a:solidFill>
                <a:effectLst/>
                <a:uLnTx/>
                <a:uFillTx/>
                <a:latin typeface="Calibri"/>
                <a:ea typeface="+mn-ea"/>
                <a:cs typeface="+mn-cs"/>
              </a:rPr>
              <a:t>Activity Based Working</a:t>
            </a:r>
            <a:endParaRPr kumimoji="0" lang="en-CA"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b="0" i="0" u="none" strike="noStrike" kern="1200" cap="none" spc="0" normalizeH="0" baseline="0" noProof="0" dirty="0">
                <a:ln>
                  <a:noFill/>
                </a:ln>
                <a:solidFill>
                  <a:srgbClr val="000000"/>
                </a:solidFill>
                <a:effectLst/>
                <a:uLnTx/>
                <a:uFillTx/>
                <a:latin typeface="Calibri"/>
                <a:ea typeface="+mn-ea"/>
                <a:cs typeface="+mn-cs"/>
              </a:rPr>
              <a:t>Allows occupants to untether from a fixed point and choose the optimal setting for their work activities </a:t>
            </a:r>
          </a:p>
        </p:txBody>
      </p:sp>
      <p:pic>
        <p:nvPicPr>
          <p:cNvPr id="10" name="Picture 9">
            <a:extLst>
              <a:ext uri="{FF2B5EF4-FFF2-40B4-BE49-F238E27FC236}">
                <a16:creationId xmlns:a16="http://schemas.microsoft.com/office/drawing/2014/main" id="{2598D380-9A01-4159-8C35-BF6050AFEBB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079" t="3351" r="3851" b="3044"/>
          <a:stretch/>
        </p:blipFill>
        <p:spPr>
          <a:xfrm>
            <a:off x="409574" y="3868389"/>
            <a:ext cx="3371316" cy="2260446"/>
          </a:xfrm>
          <a:prstGeom prst="rect">
            <a:avLst/>
          </a:prstGeom>
        </p:spPr>
      </p:pic>
    </p:spTree>
    <p:extLst>
      <p:ext uri="{BB962C8B-B14F-4D97-AF65-F5344CB8AC3E}">
        <p14:creationId xmlns:p14="http://schemas.microsoft.com/office/powerpoint/2010/main" val="5174607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Image representing people using different inclusive work points. In addition to offering the possibility of teleworking, the GC Workplace offers a wide range of work points:&#10;&#10;Height-adjustable desks&#10;Accessible technologies&#10;Uncluttered workspaces with space for mobility aids&#10;Concentration rooms and capsules offering various levels of visual intimacy&#10;&#10;In addition, it offers great access to natural light but also spaces where the lights are adjustable and dimmable.&#10;" title="Inclusive workplace"/>
          <p:cNvPicPr>
            <a:picLocks noChangeAspect="1"/>
          </p:cNvPicPr>
          <p:nvPr/>
        </p:nvPicPr>
        <p:blipFill rotWithShape="1">
          <a:blip r:embed="rId3"/>
          <a:srcRect t="12954"/>
          <a:stretch/>
        </p:blipFill>
        <p:spPr>
          <a:xfrm>
            <a:off x="409575" y="1682386"/>
            <a:ext cx="8241543" cy="4035601"/>
          </a:xfrm>
          <a:prstGeom prst="rect">
            <a:avLst/>
          </a:prstGeom>
        </p:spPr>
      </p:pic>
      <p:sp>
        <p:nvSpPr>
          <p:cNvPr id="16" name="TextBox 15">
            <a:extLst>
              <a:ext uri="{FF2B5EF4-FFF2-40B4-BE49-F238E27FC236}">
                <a16:creationId xmlns:a16="http://schemas.microsoft.com/office/drawing/2014/main" id="{3C034A93-EAD6-4750-AAE3-A265F11DF5A8}"/>
              </a:ext>
            </a:extLst>
          </p:cNvPr>
          <p:cNvSpPr txBox="1"/>
          <p:nvPr/>
        </p:nvSpPr>
        <p:spPr>
          <a:xfrm>
            <a:off x="8651118" y="1853526"/>
            <a:ext cx="2827087" cy="369331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CA" sz="2600" dirty="0">
                <a:solidFill>
                  <a:schemeClr val="tx1">
                    <a:lumMod val="65000"/>
                    <a:lumOff val="35000"/>
                  </a:schemeClr>
                </a:solidFill>
                <a:latin typeface="Calibri"/>
              </a:rPr>
              <a:t>To promote </a:t>
            </a:r>
            <a:r>
              <a:rPr lang="en-CA" sz="2600" b="1" dirty="0">
                <a:solidFill>
                  <a:schemeClr val="accent3"/>
                </a:solidFill>
                <a:latin typeface="Calibri"/>
              </a:rPr>
              <a:t>inclusivity</a:t>
            </a:r>
            <a:r>
              <a:rPr lang="en-CA" sz="2600" dirty="0">
                <a:solidFill>
                  <a:schemeClr val="tx1">
                    <a:lumMod val="65000"/>
                    <a:lumOff val="35000"/>
                  </a:schemeClr>
                </a:solidFill>
                <a:latin typeface="Calibri"/>
              </a:rPr>
              <a:t> and support </a:t>
            </a:r>
            <a:r>
              <a:rPr lang="en-CA" sz="2600" b="1" dirty="0">
                <a:solidFill>
                  <a:schemeClr val="tx1">
                    <a:lumMod val="65000"/>
                    <a:lumOff val="35000"/>
                  </a:schemeClr>
                </a:solidFill>
                <a:latin typeface="Calibri"/>
              </a:rPr>
              <a:t>all levels of physical and cognitive abilities</a:t>
            </a:r>
            <a:r>
              <a:rPr lang="en-CA" sz="2600" dirty="0">
                <a:solidFill>
                  <a:schemeClr val="tx1">
                    <a:lumMod val="65000"/>
                    <a:lumOff val="35000"/>
                  </a:schemeClr>
                </a:solidFill>
                <a:latin typeface="Calibri"/>
              </a:rPr>
              <a:t>, a workplace must offer </a:t>
            </a:r>
            <a:r>
              <a:rPr lang="en-CA" sz="2600" b="1" dirty="0">
                <a:solidFill>
                  <a:schemeClr val="accent3"/>
                </a:solidFill>
                <a:latin typeface="Calibri"/>
              </a:rPr>
              <a:t>variety</a:t>
            </a:r>
            <a:r>
              <a:rPr lang="en-CA" sz="2600" dirty="0">
                <a:solidFill>
                  <a:schemeClr val="accent3"/>
                </a:solidFill>
                <a:latin typeface="Calibri"/>
              </a:rPr>
              <a:t> &amp; </a:t>
            </a:r>
            <a:r>
              <a:rPr lang="en-CA" sz="2600" b="1" dirty="0">
                <a:solidFill>
                  <a:schemeClr val="accent3"/>
                </a:solidFill>
                <a:latin typeface="Calibri"/>
              </a:rPr>
              <a:t>choice</a:t>
            </a:r>
            <a:r>
              <a:rPr lang="en-CA" sz="2600" dirty="0">
                <a:solidFill>
                  <a:schemeClr val="tx1">
                    <a:lumMod val="65000"/>
                    <a:lumOff val="35000"/>
                  </a:schemeClr>
                </a:solidFill>
                <a:latin typeface="Calibri"/>
              </a:rPr>
              <a:t> to allow for user autonomy. </a:t>
            </a:r>
          </a:p>
        </p:txBody>
      </p:sp>
      <p:cxnSp>
        <p:nvCxnSpPr>
          <p:cNvPr id="9" name="Straight Connector 8">
            <a:extLst>
              <a:ext uri="{FF2B5EF4-FFF2-40B4-BE49-F238E27FC236}">
                <a16:creationId xmlns:a16="http://schemas.microsoft.com/office/drawing/2014/main" id="{556CB750-2175-43BE-89CC-261E7DFFBBCF}"/>
              </a:ext>
            </a:extLst>
          </p:cNvPr>
          <p:cNvCxnSpPr/>
          <p:nvPr/>
        </p:nvCxnSpPr>
        <p:spPr>
          <a:xfrm>
            <a:off x="8273613" y="1982156"/>
            <a:ext cx="0" cy="3436064"/>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B850E666-A764-4AD5-9973-C3985045C516}"/>
              </a:ext>
            </a:extLst>
          </p:cNvPr>
          <p:cNvSpPr txBox="1"/>
          <p:nvPr/>
        </p:nvSpPr>
        <p:spPr>
          <a:xfrm>
            <a:off x="815799" y="2176118"/>
            <a:ext cx="838899" cy="415498"/>
          </a:xfrm>
          <a:prstGeom prst="rect">
            <a:avLst/>
          </a:prstGeom>
          <a:noFill/>
          <a:ln w="12700">
            <a:solidFill>
              <a:srgbClr val="72958D"/>
            </a:solidFill>
          </a:ln>
        </p:spPr>
        <p:txBody>
          <a:bodyPr wrap="square" rtlCol="0">
            <a:spAutoFit/>
          </a:bodyPr>
          <a:lstStyle/>
          <a:p>
            <a:pPr algn="ctr"/>
            <a:r>
              <a:rPr lang="fr-CA" sz="1050" b="1" dirty="0">
                <a:latin typeface="Arial Narrow" panose="020B0606020202030204" pitchFamily="34" charset="0"/>
                <a:cs typeface="Arial" panose="020B0604020202020204" pitchFamily="34" charset="0"/>
              </a:rPr>
              <a:t>All-Access Washroom </a:t>
            </a:r>
            <a:endParaRPr lang="en-CA" sz="1050" b="1" dirty="0">
              <a:latin typeface="Arial Narrow" panose="020B0606020202030204" pitchFamily="34" charset="0"/>
              <a:cs typeface="Arial" panose="020B0604020202020204" pitchFamily="34" charset="0"/>
            </a:endParaRPr>
          </a:p>
        </p:txBody>
      </p:sp>
      <p:cxnSp>
        <p:nvCxnSpPr>
          <p:cNvPr id="25" name="Connector: Elbow 24">
            <a:extLst>
              <a:ext uri="{FF2B5EF4-FFF2-40B4-BE49-F238E27FC236}">
                <a16:creationId xmlns:a16="http://schemas.microsoft.com/office/drawing/2014/main" id="{C3DE51F5-12A6-4BEF-97DC-346BB2BAB90C}"/>
              </a:ext>
            </a:extLst>
          </p:cNvPr>
          <p:cNvCxnSpPr>
            <a:cxnSpLocks/>
          </p:cNvCxnSpPr>
          <p:nvPr/>
        </p:nvCxnSpPr>
        <p:spPr>
          <a:xfrm rot="10800000" flipV="1">
            <a:off x="815800" y="2591615"/>
            <a:ext cx="418563" cy="245588"/>
          </a:xfrm>
          <a:prstGeom prst="bentConnector3">
            <a:avLst>
              <a:gd name="adj1" fmla="val -2110"/>
            </a:avLst>
          </a:prstGeom>
          <a:ln w="12700">
            <a:solidFill>
              <a:srgbClr val="72958D"/>
            </a:solidFill>
            <a:tailEnd type="triangle"/>
          </a:ln>
        </p:spPr>
        <p:style>
          <a:lnRef idx="1">
            <a:schemeClr val="accent1"/>
          </a:lnRef>
          <a:fillRef idx="0">
            <a:schemeClr val="accent1"/>
          </a:fillRef>
          <a:effectRef idx="0">
            <a:schemeClr val="accent1"/>
          </a:effectRef>
          <a:fontRef idx="minor">
            <a:schemeClr val="tx1"/>
          </a:fontRef>
        </p:style>
      </p:cxnSp>
      <p:sp>
        <p:nvSpPr>
          <p:cNvPr id="8" name="Title 4">
            <a:extLst>
              <a:ext uri="{FF2B5EF4-FFF2-40B4-BE49-F238E27FC236}">
                <a16:creationId xmlns:a16="http://schemas.microsoft.com/office/drawing/2014/main" id="{56635F40-3942-4802-A0BD-D544CADAB821}"/>
              </a:ext>
            </a:extLst>
          </p:cNvPr>
          <p:cNvSpPr txBox="1">
            <a:spLocks/>
          </p:cNvSpPr>
          <p:nvPr/>
        </p:nvSpPr>
        <p:spPr>
          <a:xfrm>
            <a:off x="508759" y="371192"/>
            <a:ext cx="11006345" cy="8350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r>
              <a:rPr lang="fr-CA" b="0" dirty="0"/>
              <a:t>An Accessible and Inclusive Workplace by Design</a:t>
            </a:r>
            <a:endParaRPr lang="en-CA" b="0" dirty="0"/>
          </a:p>
        </p:txBody>
      </p:sp>
      <p:cxnSp>
        <p:nvCxnSpPr>
          <p:cNvPr id="10" name="Straight Connector 9">
            <a:extLst>
              <a:ext uri="{FF2B5EF4-FFF2-40B4-BE49-F238E27FC236}">
                <a16:creationId xmlns:a16="http://schemas.microsoft.com/office/drawing/2014/main" id="{8F6DB8BE-D4A4-4A9D-9699-50D0EB315D0B}"/>
              </a:ext>
            </a:extLst>
          </p:cNvPr>
          <p:cNvCxnSpPr>
            <a:cxnSpLocks/>
          </p:cNvCxnSpPr>
          <p:nvPr/>
        </p:nvCxnSpPr>
        <p:spPr>
          <a:xfrm>
            <a:off x="409575" y="1047750"/>
            <a:ext cx="11363325" cy="0"/>
          </a:xfrm>
          <a:prstGeom prst="line">
            <a:avLst/>
          </a:prstGeom>
          <a:ln w="12700">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BAD3EA61-6D3D-4861-899A-3685AA5A985F}"/>
              </a:ext>
            </a:extLst>
          </p:cNvPr>
          <p:cNvSpPr/>
          <p:nvPr/>
        </p:nvSpPr>
        <p:spPr>
          <a:xfrm>
            <a:off x="590550" y="1206219"/>
            <a:ext cx="11006345" cy="141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1631884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Image showing a traditional workstation, where we make our telephone calls, do our focused work, have a quick chat with co-workers and perform other daily tasks." title="Image of a traditional workstation"/>
          <p:cNvPicPr>
            <a:picLocks noChangeAspect="1"/>
          </p:cNvPicPr>
          <p:nvPr/>
        </p:nvPicPr>
        <p:blipFill>
          <a:blip r:embed="rId3"/>
          <a:stretch>
            <a:fillRect/>
          </a:stretch>
        </p:blipFill>
        <p:spPr>
          <a:xfrm>
            <a:off x="2695419" y="1820310"/>
            <a:ext cx="6633023" cy="3792041"/>
          </a:xfrm>
          <a:prstGeom prst="rect">
            <a:avLst/>
          </a:prstGeom>
        </p:spPr>
      </p:pic>
      <p:sp>
        <p:nvSpPr>
          <p:cNvPr id="7" name="Title 4">
            <a:extLst>
              <a:ext uri="{FF2B5EF4-FFF2-40B4-BE49-F238E27FC236}">
                <a16:creationId xmlns:a16="http://schemas.microsoft.com/office/drawing/2014/main" id="{F1695D63-B356-4259-8B68-66D9C7760D08}"/>
              </a:ext>
            </a:extLst>
          </p:cNvPr>
          <p:cNvSpPr txBox="1">
            <a:spLocks/>
          </p:cNvSpPr>
          <p:nvPr/>
        </p:nvSpPr>
        <p:spPr>
          <a:xfrm>
            <a:off x="508759" y="371192"/>
            <a:ext cx="11006345" cy="8350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2800" b="0"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Designed</a:t>
            </a:r>
            <a:r>
              <a:rPr kumimoji="0" lang="fr-CA" sz="2800" b="0"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 for </a:t>
            </a:r>
            <a:r>
              <a:rPr kumimoji="0" lang="fr-CA" sz="2800" b="0"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Activities</a:t>
            </a:r>
            <a:endParaRPr kumimoji="0" lang="en-CA"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8" name="Rectangle 7">
            <a:extLst>
              <a:ext uri="{FF2B5EF4-FFF2-40B4-BE49-F238E27FC236}">
                <a16:creationId xmlns:a16="http://schemas.microsoft.com/office/drawing/2014/main" id="{3874D41B-125D-47FD-8588-65EA6DE157FD}"/>
              </a:ext>
            </a:extLst>
          </p:cNvPr>
          <p:cNvSpPr/>
          <p:nvPr/>
        </p:nvSpPr>
        <p:spPr>
          <a:xfrm>
            <a:off x="508759" y="1206219"/>
            <a:ext cx="11092691" cy="136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9" name="Straight Connector 8">
            <a:extLst>
              <a:ext uri="{FF2B5EF4-FFF2-40B4-BE49-F238E27FC236}">
                <a16:creationId xmlns:a16="http://schemas.microsoft.com/office/drawing/2014/main" id="{57D59AD3-FF9A-4BF5-8F45-0F8AF10D5595}"/>
              </a:ext>
            </a:extLst>
          </p:cNvPr>
          <p:cNvCxnSpPr>
            <a:cxnSpLocks/>
          </p:cNvCxnSpPr>
          <p:nvPr/>
        </p:nvCxnSpPr>
        <p:spPr>
          <a:xfrm>
            <a:off x="409575" y="1047750"/>
            <a:ext cx="11363325" cy="0"/>
          </a:xfrm>
          <a:prstGeom prst="line">
            <a:avLst/>
          </a:prstGeom>
          <a:ln w="12700">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0972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84B5CD7-1CF5-407C-8128-4731DDBDA818}"/>
              </a:ext>
            </a:extLst>
          </p:cNvPr>
          <p:cNvSpPr/>
          <p:nvPr/>
        </p:nvSpPr>
        <p:spPr>
          <a:xfrm>
            <a:off x="7482652" y="2912147"/>
            <a:ext cx="3138519" cy="8600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1D495F"/>
                </a:solidFill>
                <a:effectLst/>
                <a:uLnTx/>
                <a:uFillTx/>
                <a:latin typeface="Calibri"/>
                <a:ea typeface="+mn-ea"/>
                <a:cs typeface="Arial" panose="020B0604020202020204" pitchFamily="34" charset="0"/>
              </a:rPr>
              <a:t>Focus Work</a:t>
            </a:r>
            <a:endParaRPr kumimoji="0" lang="en-CA" sz="2000" b="1" i="0" u="none" strike="noStrike" kern="1200" cap="none" spc="0" normalizeH="0" baseline="0" noProof="0" dirty="0">
              <a:ln>
                <a:noFill/>
              </a:ln>
              <a:solidFill>
                <a:srgbClr val="1D495F"/>
              </a:solidFill>
              <a:effectLst/>
              <a:uLnTx/>
              <a:uFillTx/>
              <a:latin typeface="Calibri"/>
              <a:ea typeface="+mn-ea"/>
              <a:cs typeface="Arial" panose="020B0604020202020204" pitchFamily="34" charset="0"/>
            </a:endParaRPr>
          </a:p>
        </p:txBody>
      </p:sp>
      <p:cxnSp>
        <p:nvCxnSpPr>
          <p:cNvPr id="9" name="Straight Connector 8"/>
          <p:cNvCxnSpPr>
            <a:cxnSpLocks/>
            <a:stCxn id="29" idx="6"/>
            <a:endCxn id="12" idx="1"/>
          </p:cNvCxnSpPr>
          <p:nvPr/>
        </p:nvCxnSpPr>
        <p:spPr>
          <a:xfrm flipV="1">
            <a:off x="2539026" y="2285146"/>
            <a:ext cx="4943626" cy="215367"/>
          </a:xfrm>
          <a:prstGeom prst="line">
            <a:avLst/>
          </a:prstGeom>
          <a:ln w="19050">
            <a:solidFill>
              <a:srgbClr val="4D799D"/>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cxnSpLocks/>
            <a:endCxn id="7" idx="1"/>
          </p:cNvCxnSpPr>
          <p:nvPr/>
        </p:nvCxnSpPr>
        <p:spPr>
          <a:xfrm>
            <a:off x="5706012" y="3167061"/>
            <a:ext cx="1776640" cy="175089"/>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cxnSpLocks/>
            <a:stCxn id="31" idx="6"/>
            <a:endCxn id="13" idx="1"/>
          </p:cNvCxnSpPr>
          <p:nvPr/>
        </p:nvCxnSpPr>
        <p:spPr>
          <a:xfrm flipV="1">
            <a:off x="2083306" y="4487258"/>
            <a:ext cx="5399347" cy="286635"/>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484B5CD7-1CF5-407C-8128-4731DDBDA818}"/>
              </a:ext>
            </a:extLst>
          </p:cNvPr>
          <p:cNvSpPr/>
          <p:nvPr/>
        </p:nvSpPr>
        <p:spPr>
          <a:xfrm>
            <a:off x="7482652" y="1855143"/>
            <a:ext cx="3138519" cy="8600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0" normalizeH="0" baseline="0" noProof="0" dirty="0">
                <a:ln>
                  <a:noFill/>
                </a:ln>
                <a:solidFill>
                  <a:srgbClr val="1D495F"/>
                </a:solidFill>
                <a:effectLst/>
                <a:uLnTx/>
                <a:uFillTx/>
                <a:latin typeface="Calibri"/>
                <a:ea typeface="+mn-ea"/>
                <a:cs typeface="Arial" panose="020B0604020202020204" pitchFamily="34" charset="0"/>
              </a:rPr>
              <a:t>Phone Calls</a:t>
            </a:r>
          </a:p>
        </p:txBody>
      </p:sp>
      <p:sp>
        <p:nvSpPr>
          <p:cNvPr id="13" name="Rectangle 12">
            <a:extLst>
              <a:ext uri="{FF2B5EF4-FFF2-40B4-BE49-F238E27FC236}">
                <a16:creationId xmlns:a16="http://schemas.microsoft.com/office/drawing/2014/main" id="{484B5CD7-1CF5-407C-8128-4731DDBDA818}"/>
              </a:ext>
            </a:extLst>
          </p:cNvPr>
          <p:cNvSpPr/>
          <p:nvPr/>
        </p:nvSpPr>
        <p:spPr>
          <a:xfrm>
            <a:off x="7482653" y="4057255"/>
            <a:ext cx="3138519" cy="8600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0" normalizeH="0" baseline="0" noProof="0" dirty="0">
                <a:ln>
                  <a:noFill/>
                </a:ln>
                <a:solidFill>
                  <a:srgbClr val="1D495F"/>
                </a:solidFill>
                <a:effectLst/>
                <a:uLnTx/>
                <a:uFillTx/>
                <a:latin typeface="Calibri"/>
                <a:ea typeface="+mn-ea"/>
                <a:cs typeface="Arial" panose="020B0604020202020204" pitchFamily="34" charset="0"/>
              </a:rPr>
              <a:t>Quick Chat</a:t>
            </a:r>
          </a:p>
        </p:txBody>
      </p:sp>
      <p:sp>
        <p:nvSpPr>
          <p:cNvPr id="28" name="Oval 27"/>
          <p:cNvSpPr/>
          <p:nvPr/>
        </p:nvSpPr>
        <p:spPr>
          <a:xfrm>
            <a:off x="5020212" y="2813397"/>
            <a:ext cx="685800" cy="685800"/>
          </a:xfrm>
          <a:prstGeom prst="ellipse">
            <a:avLst/>
          </a:prstGeom>
          <a:solidFill>
            <a:srgbClr val="FFFF00">
              <a:alpha val="50196"/>
            </a:srgbClr>
          </a:solid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9" name="Oval 28"/>
          <p:cNvSpPr/>
          <p:nvPr/>
        </p:nvSpPr>
        <p:spPr>
          <a:xfrm>
            <a:off x="1853226" y="2157613"/>
            <a:ext cx="685800" cy="685800"/>
          </a:xfrm>
          <a:prstGeom prst="ellipse">
            <a:avLst/>
          </a:prstGeom>
          <a:solidFill>
            <a:srgbClr val="4D799D">
              <a:alpha val="60000"/>
            </a:srgbClr>
          </a:solidFill>
          <a:ln w="19050">
            <a:solidFill>
              <a:srgbClr val="4D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31" name="Oval 30"/>
          <p:cNvSpPr/>
          <p:nvPr/>
        </p:nvSpPr>
        <p:spPr>
          <a:xfrm>
            <a:off x="1397506" y="4462165"/>
            <a:ext cx="685800" cy="623455"/>
          </a:xfrm>
          <a:prstGeom prst="ellipse">
            <a:avLst/>
          </a:prstGeom>
          <a:solidFill>
            <a:srgbClr val="92D050">
              <a:alpha val="60000"/>
            </a:srgbClr>
          </a:solid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cxnSp>
        <p:nvCxnSpPr>
          <p:cNvPr id="32" name="Straight Connector 31">
            <a:extLst>
              <a:ext uri="{FF2B5EF4-FFF2-40B4-BE49-F238E27FC236}">
                <a16:creationId xmlns:a16="http://schemas.microsoft.com/office/drawing/2014/main" id="{DBC7E3AF-0936-43E4-890D-E0AAA82C8492}"/>
              </a:ext>
            </a:extLst>
          </p:cNvPr>
          <p:cNvCxnSpPr>
            <a:cxnSpLocks/>
            <a:stCxn id="33" idx="6"/>
            <a:endCxn id="35" idx="1"/>
          </p:cNvCxnSpPr>
          <p:nvPr/>
        </p:nvCxnSpPr>
        <p:spPr>
          <a:xfrm flipV="1">
            <a:off x="6011931" y="5544262"/>
            <a:ext cx="1470721" cy="205973"/>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4C135B14-4DD7-4FC0-942A-62422C8E9BED}"/>
              </a:ext>
            </a:extLst>
          </p:cNvPr>
          <p:cNvSpPr/>
          <p:nvPr/>
        </p:nvSpPr>
        <p:spPr>
          <a:xfrm>
            <a:off x="5326131" y="5438507"/>
            <a:ext cx="685800" cy="623455"/>
          </a:xfrm>
          <a:prstGeom prst="ellipse">
            <a:avLst/>
          </a:prstGeom>
          <a:solidFill>
            <a:schemeClr val="accent4">
              <a:alpha val="60000"/>
            </a:schemeClr>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34" name="Oval 33"/>
          <p:cNvSpPr/>
          <p:nvPr/>
        </p:nvSpPr>
        <p:spPr>
          <a:xfrm>
            <a:off x="11558217" y="4240331"/>
            <a:ext cx="633783" cy="21535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37" name="Title 4">
            <a:extLst>
              <a:ext uri="{FF2B5EF4-FFF2-40B4-BE49-F238E27FC236}">
                <a16:creationId xmlns:a16="http://schemas.microsoft.com/office/drawing/2014/main" id="{467642C0-4682-435F-938D-B2EC68F49496}"/>
              </a:ext>
            </a:extLst>
          </p:cNvPr>
          <p:cNvSpPr txBox="1">
            <a:spLocks/>
          </p:cNvSpPr>
          <p:nvPr/>
        </p:nvSpPr>
        <p:spPr>
          <a:xfrm>
            <a:off x="508759" y="371192"/>
            <a:ext cx="11006345" cy="8350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2800" b="0"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Designed</a:t>
            </a:r>
            <a:r>
              <a:rPr kumimoji="0" lang="fr-CA" sz="2800" b="0"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 for </a:t>
            </a:r>
            <a:r>
              <a:rPr kumimoji="0" lang="fr-CA" sz="2800" b="0"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Activities</a:t>
            </a:r>
            <a:endParaRPr kumimoji="0" lang="en-CA"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38" name="Rectangle 37">
            <a:extLst>
              <a:ext uri="{FF2B5EF4-FFF2-40B4-BE49-F238E27FC236}">
                <a16:creationId xmlns:a16="http://schemas.microsoft.com/office/drawing/2014/main" id="{67E58332-E120-4A6C-AE0A-92D98FBE67EC}"/>
              </a:ext>
            </a:extLst>
          </p:cNvPr>
          <p:cNvSpPr/>
          <p:nvPr/>
        </p:nvSpPr>
        <p:spPr>
          <a:xfrm>
            <a:off x="508759" y="1206219"/>
            <a:ext cx="11092691" cy="136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C6DBD3B1-BAA0-4FE7-B961-4A116EF6D28A}"/>
              </a:ext>
            </a:extLst>
          </p:cNvPr>
          <p:cNvCxnSpPr>
            <a:cxnSpLocks/>
          </p:cNvCxnSpPr>
          <p:nvPr/>
        </p:nvCxnSpPr>
        <p:spPr>
          <a:xfrm>
            <a:off x="409575" y="1047750"/>
            <a:ext cx="11363325" cy="0"/>
          </a:xfrm>
          <a:prstGeom prst="line">
            <a:avLst/>
          </a:prstGeom>
          <a:ln w="12700">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pic>
        <p:nvPicPr>
          <p:cNvPr id="24" name="Image 5">
            <a:extLst>
              <a:ext uri="{FF2B5EF4-FFF2-40B4-BE49-F238E27FC236}">
                <a16:creationId xmlns:a16="http://schemas.microsoft.com/office/drawing/2014/main" id="{3F3A346B-A5C8-494A-9098-98438685574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529510" y="1497179"/>
            <a:ext cx="4558721" cy="4564783"/>
          </a:xfrm>
          <a:prstGeom prst="rect">
            <a:avLst/>
          </a:prstGeom>
        </p:spPr>
      </p:pic>
      <p:sp>
        <p:nvSpPr>
          <p:cNvPr id="35" name="Rectangle 34">
            <a:extLst>
              <a:ext uri="{FF2B5EF4-FFF2-40B4-BE49-F238E27FC236}">
                <a16:creationId xmlns:a16="http://schemas.microsoft.com/office/drawing/2014/main" id="{8F482A25-3C32-4356-91C7-8667E902AA01}"/>
              </a:ext>
            </a:extLst>
          </p:cNvPr>
          <p:cNvSpPr/>
          <p:nvPr/>
        </p:nvSpPr>
        <p:spPr>
          <a:xfrm>
            <a:off x="7482652" y="5114259"/>
            <a:ext cx="3138519" cy="8600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0" normalizeH="0" baseline="0" noProof="0" dirty="0">
                <a:ln>
                  <a:noFill/>
                </a:ln>
                <a:solidFill>
                  <a:srgbClr val="1D495F"/>
                </a:solidFill>
                <a:effectLst/>
                <a:uLnTx/>
                <a:uFillTx/>
                <a:latin typeface="Calibri"/>
                <a:ea typeface="+mn-ea"/>
                <a:cs typeface="Arial" panose="020B0604020202020204" pitchFamily="34" charset="0"/>
              </a:rPr>
              <a:t>Routine Tasks</a:t>
            </a:r>
          </a:p>
        </p:txBody>
      </p:sp>
    </p:spTree>
    <p:extLst>
      <p:ext uri="{BB962C8B-B14F-4D97-AF65-F5344CB8AC3E}">
        <p14:creationId xmlns:p14="http://schemas.microsoft.com/office/powerpoint/2010/main" val="42004426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08759" y="371192"/>
            <a:ext cx="11006345" cy="835027"/>
          </a:xfrm>
        </p:spPr>
        <p:txBody>
          <a:bodyPr/>
          <a:lstStyle/>
          <a:p>
            <a:r>
              <a:rPr lang="fr-CA" b="0" dirty="0" err="1"/>
              <a:t>Zoned</a:t>
            </a:r>
            <a:r>
              <a:rPr lang="fr-CA" b="0" dirty="0"/>
              <a:t> by </a:t>
            </a:r>
            <a:r>
              <a:rPr lang="fr-CA" b="0" dirty="0" err="1"/>
              <a:t>Function</a:t>
            </a:r>
            <a:endParaRPr lang="en-CA" b="0" dirty="0"/>
          </a:p>
        </p:txBody>
      </p:sp>
      <p:sp>
        <p:nvSpPr>
          <p:cNvPr id="7" name="Rectangle 6">
            <a:extLst>
              <a:ext uri="{FF2B5EF4-FFF2-40B4-BE49-F238E27FC236}">
                <a16:creationId xmlns:a16="http://schemas.microsoft.com/office/drawing/2014/main" id="{C65EF242-18B6-47C3-8457-5A098C96AC74}"/>
              </a:ext>
            </a:extLst>
          </p:cNvPr>
          <p:cNvSpPr/>
          <p:nvPr/>
        </p:nvSpPr>
        <p:spPr>
          <a:xfrm>
            <a:off x="508759" y="1206219"/>
            <a:ext cx="11092691" cy="136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10" name="Straight Connector 9">
            <a:extLst>
              <a:ext uri="{FF2B5EF4-FFF2-40B4-BE49-F238E27FC236}">
                <a16:creationId xmlns:a16="http://schemas.microsoft.com/office/drawing/2014/main" id="{E0984CD9-6D29-43FC-A72C-16692EF5C6C2}"/>
              </a:ext>
            </a:extLst>
          </p:cNvPr>
          <p:cNvCxnSpPr>
            <a:cxnSpLocks/>
          </p:cNvCxnSpPr>
          <p:nvPr/>
        </p:nvCxnSpPr>
        <p:spPr>
          <a:xfrm>
            <a:off x="409575" y="1047750"/>
            <a:ext cx="11363325" cy="0"/>
          </a:xfrm>
          <a:prstGeom prst="line">
            <a:avLst/>
          </a:prstGeom>
          <a:ln w="12700">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BFFF7630-290B-4584-BE63-B2015826966A}"/>
              </a:ext>
            </a:extLst>
          </p:cNvPr>
          <p:cNvSpPr/>
          <p:nvPr/>
        </p:nvSpPr>
        <p:spPr>
          <a:xfrm>
            <a:off x="2984333" y="1571070"/>
            <a:ext cx="3052307" cy="1293106"/>
          </a:xfrm>
          <a:prstGeom prst="rect">
            <a:avLst/>
          </a:prstGeom>
          <a:solidFill>
            <a:srgbClr val="CCECD7">
              <a:alpha val="45000"/>
            </a:srgbClr>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Calibri"/>
              <a:ea typeface="+mn-ea"/>
              <a:cs typeface="+mn-cs"/>
            </a:endParaRPr>
          </a:p>
        </p:txBody>
      </p:sp>
      <p:sp>
        <p:nvSpPr>
          <p:cNvPr id="35" name="Rectangle 34">
            <a:extLst>
              <a:ext uri="{FF2B5EF4-FFF2-40B4-BE49-F238E27FC236}">
                <a16:creationId xmlns:a16="http://schemas.microsoft.com/office/drawing/2014/main" id="{04011174-9C45-4820-AE5E-28425B91DC1B}"/>
              </a:ext>
            </a:extLst>
          </p:cNvPr>
          <p:cNvSpPr/>
          <p:nvPr/>
        </p:nvSpPr>
        <p:spPr>
          <a:xfrm>
            <a:off x="4642482" y="3553019"/>
            <a:ext cx="1366750" cy="1361460"/>
          </a:xfrm>
          <a:prstGeom prst="rect">
            <a:avLst/>
          </a:prstGeom>
          <a:solidFill>
            <a:srgbClr val="EFD9B1">
              <a:alpha val="45000"/>
            </a:srgbClr>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Calibri"/>
              <a:ea typeface="+mn-ea"/>
              <a:cs typeface="+mn-cs"/>
            </a:endParaRPr>
          </a:p>
        </p:txBody>
      </p:sp>
      <p:sp>
        <p:nvSpPr>
          <p:cNvPr id="36" name="Rectangle 35">
            <a:extLst>
              <a:ext uri="{FF2B5EF4-FFF2-40B4-BE49-F238E27FC236}">
                <a16:creationId xmlns:a16="http://schemas.microsoft.com/office/drawing/2014/main" id="{B8B0B1FF-4D59-4634-9A09-A112A1625D64}"/>
              </a:ext>
            </a:extLst>
          </p:cNvPr>
          <p:cNvSpPr/>
          <p:nvPr/>
        </p:nvSpPr>
        <p:spPr>
          <a:xfrm>
            <a:off x="1603326" y="5228272"/>
            <a:ext cx="3262631" cy="771340"/>
          </a:xfrm>
          <a:prstGeom prst="rect">
            <a:avLst/>
          </a:prstGeom>
          <a:solidFill>
            <a:srgbClr val="E8C3EF">
              <a:alpha val="45000"/>
            </a:srgbClr>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Calibri"/>
              <a:ea typeface="+mn-ea"/>
              <a:cs typeface="+mn-cs"/>
            </a:endParaRPr>
          </a:p>
        </p:txBody>
      </p:sp>
      <p:sp>
        <p:nvSpPr>
          <p:cNvPr id="37" name="Rectangle 36">
            <a:extLst>
              <a:ext uri="{FF2B5EF4-FFF2-40B4-BE49-F238E27FC236}">
                <a16:creationId xmlns:a16="http://schemas.microsoft.com/office/drawing/2014/main" id="{DCE65412-BA81-4EA6-AEB0-88602B36D96E}"/>
              </a:ext>
            </a:extLst>
          </p:cNvPr>
          <p:cNvSpPr/>
          <p:nvPr/>
        </p:nvSpPr>
        <p:spPr>
          <a:xfrm>
            <a:off x="1603325" y="1564034"/>
            <a:ext cx="1381008" cy="1757203"/>
          </a:xfrm>
          <a:prstGeom prst="rect">
            <a:avLst/>
          </a:prstGeom>
          <a:solidFill>
            <a:srgbClr val="CCECD7">
              <a:alpha val="45000"/>
            </a:srgbClr>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TextBox 37">
            <a:extLst>
              <a:ext uri="{FF2B5EF4-FFF2-40B4-BE49-F238E27FC236}">
                <a16:creationId xmlns:a16="http://schemas.microsoft.com/office/drawing/2014/main" id="{D928BC4E-AAE6-4B91-B73B-6DEE5960F8DD}"/>
              </a:ext>
            </a:extLst>
          </p:cNvPr>
          <p:cNvSpPr txBox="1"/>
          <p:nvPr/>
        </p:nvSpPr>
        <p:spPr>
          <a:xfrm>
            <a:off x="6487148" y="4545146"/>
            <a:ext cx="3294273" cy="369332"/>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prstClr val="black"/>
                </a:solidFill>
                <a:effectLst>
                  <a:glow rad="381000">
                    <a:srgbClr val="F5E4F8"/>
                  </a:glow>
                </a:effectLst>
                <a:uLnTx/>
                <a:uFillTx/>
                <a:latin typeface="Calibri"/>
                <a:ea typeface="+mn-ea"/>
                <a:cs typeface="+mn-cs"/>
              </a:rPr>
              <a:t>INTERACTIVE ZONE</a:t>
            </a:r>
          </a:p>
        </p:txBody>
      </p:sp>
      <p:sp>
        <p:nvSpPr>
          <p:cNvPr id="39" name="Rectangle 38">
            <a:extLst>
              <a:ext uri="{FF2B5EF4-FFF2-40B4-BE49-F238E27FC236}">
                <a16:creationId xmlns:a16="http://schemas.microsoft.com/office/drawing/2014/main" id="{7BC8E6D7-0F2B-4D08-A46C-A8FFB1A5DE3C}"/>
              </a:ext>
            </a:extLst>
          </p:cNvPr>
          <p:cNvSpPr/>
          <p:nvPr/>
        </p:nvSpPr>
        <p:spPr>
          <a:xfrm>
            <a:off x="1567039" y="3321238"/>
            <a:ext cx="1411527" cy="593941"/>
          </a:xfrm>
          <a:prstGeom prst="rect">
            <a:avLst/>
          </a:prstGeom>
          <a:solidFill>
            <a:srgbClr val="EFD9B1">
              <a:alpha val="45000"/>
            </a:srgbClr>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Calibri"/>
              <a:ea typeface="+mn-ea"/>
              <a:cs typeface="+mn-cs"/>
            </a:endParaRPr>
          </a:p>
        </p:txBody>
      </p:sp>
      <p:sp>
        <p:nvSpPr>
          <p:cNvPr id="40" name="Rectangle 39">
            <a:extLst>
              <a:ext uri="{FF2B5EF4-FFF2-40B4-BE49-F238E27FC236}">
                <a16:creationId xmlns:a16="http://schemas.microsoft.com/office/drawing/2014/main" id="{6866E43A-9A3C-412F-88C3-9BB3FD04249A}"/>
              </a:ext>
            </a:extLst>
          </p:cNvPr>
          <p:cNvSpPr/>
          <p:nvPr/>
        </p:nvSpPr>
        <p:spPr>
          <a:xfrm>
            <a:off x="2466243" y="3916334"/>
            <a:ext cx="508593" cy="976228"/>
          </a:xfrm>
          <a:prstGeom prst="rect">
            <a:avLst/>
          </a:prstGeom>
          <a:solidFill>
            <a:srgbClr val="EFD9B1">
              <a:alpha val="45000"/>
            </a:srgbClr>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Calibri"/>
              <a:ea typeface="+mn-ea"/>
              <a:cs typeface="+mn-cs"/>
            </a:endParaRPr>
          </a:p>
        </p:txBody>
      </p:sp>
      <p:sp>
        <p:nvSpPr>
          <p:cNvPr id="41" name="Rectangle 40">
            <a:extLst>
              <a:ext uri="{FF2B5EF4-FFF2-40B4-BE49-F238E27FC236}">
                <a16:creationId xmlns:a16="http://schemas.microsoft.com/office/drawing/2014/main" id="{3D970799-77C5-4532-8377-6A72313E232C}"/>
              </a:ext>
            </a:extLst>
          </p:cNvPr>
          <p:cNvSpPr/>
          <p:nvPr/>
        </p:nvSpPr>
        <p:spPr>
          <a:xfrm>
            <a:off x="2984333" y="2863941"/>
            <a:ext cx="554281" cy="162518"/>
          </a:xfrm>
          <a:prstGeom prst="rect">
            <a:avLst/>
          </a:prstGeom>
          <a:solidFill>
            <a:srgbClr val="CCECD7">
              <a:alpha val="45000"/>
            </a:srgbClr>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Calibri"/>
              <a:ea typeface="+mn-ea"/>
              <a:cs typeface="+mn-cs"/>
            </a:endParaRPr>
          </a:p>
        </p:txBody>
      </p:sp>
      <p:sp>
        <p:nvSpPr>
          <p:cNvPr id="42" name="Rectangle 41">
            <a:extLst>
              <a:ext uri="{FF2B5EF4-FFF2-40B4-BE49-F238E27FC236}">
                <a16:creationId xmlns:a16="http://schemas.microsoft.com/office/drawing/2014/main" id="{1A7D9C84-3C28-42E2-92F4-88E7690D83AD}"/>
              </a:ext>
            </a:extLst>
          </p:cNvPr>
          <p:cNvSpPr/>
          <p:nvPr/>
        </p:nvSpPr>
        <p:spPr>
          <a:xfrm>
            <a:off x="4642482" y="2868814"/>
            <a:ext cx="1366750" cy="679115"/>
          </a:xfrm>
          <a:prstGeom prst="rect">
            <a:avLst/>
          </a:prstGeom>
          <a:solidFill>
            <a:srgbClr val="CCECD7">
              <a:alpha val="45000"/>
            </a:srgbClr>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Calibri"/>
              <a:ea typeface="+mn-ea"/>
              <a:cs typeface="+mn-cs"/>
            </a:endParaRPr>
          </a:p>
        </p:txBody>
      </p:sp>
      <p:sp>
        <p:nvSpPr>
          <p:cNvPr id="43" name="Rectangle 42">
            <a:extLst>
              <a:ext uri="{FF2B5EF4-FFF2-40B4-BE49-F238E27FC236}">
                <a16:creationId xmlns:a16="http://schemas.microsoft.com/office/drawing/2014/main" id="{726C909E-99BB-40A9-A709-69039BA5281B}"/>
              </a:ext>
            </a:extLst>
          </p:cNvPr>
          <p:cNvSpPr/>
          <p:nvPr/>
        </p:nvSpPr>
        <p:spPr>
          <a:xfrm>
            <a:off x="2466242" y="4897718"/>
            <a:ext cx="2399713" cy="325398"/>
          </a:xfrm>
          <a:prstGeom prst="rect">
            <a:avLst/>
          </a:prstGeom>
          <a:solidFill>
            <a:srgbClr val="EFD9B1">
              <a:alpha val="45000"/>
            </a:srgbClr>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Calibri"/>
              <a:ea typeface="+mn-ea"/>
              <a:cs typeface="+mn-cs"/>
            </a:endParaRPr>
          </a:p>
        </p:txBody>
      </p:sp>
      <p:sp>
        <p:nvSpPr>
          <p:cNvPr id="44" name="Rectangle 43">
            <a:extLst>
              <a:ext uri="{FF2B5EF4-FFF2-40B4-BE49-F238E27FC236}">
                <a16:creationId xmlns:a16="http://schemas.microsoft.com/office/drawing/2014/main" id="{F4364E1D-E669-476E-891F-47CBB179484E}"/>
              </a:ext>
            </a:extLst>
          </p:cNvPr>
          <p:cNvSpPr/>
          <p:nvPr/>
        </p:nvSpPr>
        <p:spPr>
          <a:xfrm>
            <a:off x="3322148" y="4716040"/>
            <a:ext cx="862425" cy="198438"/>
          </a:xfrm>
          <a:prstGeom prst="rect">
            <a:avLst/>
          </a:prstGeom>
          <a:solidFill>
            <a:srgbClr val="EFD9B1">
              <a:alpha val="45000"/>
            </a:srgbClr>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5" name="TextBox 44">
            <a:extLst>
              <a:ext uri="{FF2B5EF4-FFF2-40B4-BE49-F238E27FC236}">
                <a16:creationId xmlns:a16="http://schemas.microsoft.com/office/drawing/2014/main" id="{06E5EC73-5B5C-4A5A-AC98-577EF36B3333}"/>
              </a:ext>
            </a:extLst>
          </p:cNvPr>
          <p:cNvSpPr txBox="1"/>
          <p:nvPr/>
        </p:nvSpPr>
        <p:spPr>
          <a:xfrm>
            <a:off x="6487148" y="3582374"/>
            <a:ext cx="3845393" cy="369332"/>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prstClr val="black"/>
                </a:solidFill>
                <a:effectLst>
                  <a:glow rad="381000">
                    <a:srgbClr val="F8EEDC"/>
                  </a:glow>
                </a:effectLst>
                <a:uLnTx/>
                <a:uFillTx/>
                <a:latin typeface="Calibri"/>
                <a:ea typeface="+mn-ea"/>
                <a:cs typeface="+mn-cs"/>
              </a:rPr>
              <a:t>TRANSITIONAL ZONE</a:t>
            </a:r>
          </a:p>
        </p:txBody>
      </p:sp>
      <p:sp>
        <p:nvSpPr>
          <p:cNvPr id="46" name="TextBox 45">
            <a:extLst>
              <a:ext uri="{FF2B5EF4-FFF2-40B4-BE49-F238E27FC236}">
                <a16:creationId xmlns:a16="http://schemas.microsoft.com/office/drawing/2014/main" id="{4ED34B75-05DD-4560-9E80-A62C6A574F7A}"/>
              </a:ext>
            </a:extLst>
          </p:cNvPr>
          <p:cNvSpPr txBox="1"/>
          <p:nvPr/>
        </p:nvSpPr>
        <p:spPr>
          <a:xfrm>
            <a:off x="6487147" y="2695530"/>
            <a:ext cx="2062875" cy="369332"/>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prstClr val="black"/>
                </a:solidFill>
                <a:effectLst>
                  <a:glow rad="381000">
                    <a:srgbClr val="E8F6ED"/>
                  </a:glow>
                </a:effectLst>
                <a:uLnTx/>
                <a:uFillTx/>
                <a:latin typeface="Calibri"/>
                <a:ea typeface="+mn-ea"/>
                <a:cs typeface="+mn-cs"/>
              </a:rPr>
              <a:t>QUIET ZONE</a:t>
            </a:r>
          </a:p>
        </p:txBody>
      </p:sp>
      <p:sp>
        <p:nvSpPr>
          <p:cNvPr id="47" name="Rectangle 46">
            <a:extLst>
              <a:ext uri="{FF2B5EF4-FFF2-40B4-BE49-F238E27FC236}">
                <a16:creationId xmlns:a16="http://schemas.microsoft.com/office/drawing/2014/main" id="{5176CAD4-EC33-4979-B443-AEB31402F67D}"/>
              </a:ext>
            </a:extLst>
          </p:cNvPr>
          <p:cNvSpPr/>
          <p:nvPr/>
        </p:nvSpPr>
        <p:spPr>
          <a:xfrm>
            <a:off x="1608958" y="3903472"/>
            <a:ext cx="851517" cy="1319644"/>
          </a:xfrm>
          <a:prstGeom prst="rect">
            <a:avLst/>
          </a:prstGeom>
          <a:solidFill>
            <a:srgbClr val="E8C3EF">
              <a:alpha val="45000"/>
            </a:srgbClr>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Calibri"/>
              <a:ea typeface="+mn-ea"/>
              <a:cs typeface="+mn-cs"/>
            </a:endParaRPr>
          </a:p>
        </p:txBody>
      </p:sp>
      <p:sp>
        <p:nvSpPr>
          <p:cNvPr id="48" name="Rectangle 47">
            <a:extLst>
              <a:ext uri="{FF2B5EF4-FFF2-40B4-BE49-F238E27FC236}">
                <a16:creationId xmlns:a16="http://schemas.microsoft.com/office/drawing/2014/main" id="{D0FBF3E1-295A-4308-ABC0-D8805D2C2F14}"/>
              </a:ext>
            </a:extLst>
          </p:cNvPr>
          <p:cNvSpPr/>
          <p:nvPr/>
        </p:nvSpPr>
        <p:spPr>
          <a:xfrm>
            <a:off x="4871844" y="4920138"/>
            <a:ext cx="1151092" cy="1073182"/>
          </a:xfrm>
          <a:prstGeom prst="rect">
            <a:avLst/>
          </a:prstGeom>
          <a:solidFill>
            <a:srgbClr val="EFD9B1">
              <a:alpha val="45000"/>
            </a:srgbClr>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Calibri"/>
              <a:ea typeface="+mn-ea"/>
              <a:cs typeface="+mn-cs"/>
            </a:endParaRPr>
          </a:p>
        </p:txBody>
      </p:sp>
      <p:sp>
        <p:nvSpPr>
          <p:cNvPr id="49" name="Rectangle 48">
            <a:extLst>
              <a:ext uri="{FF2B5EF4-FFF2-40B4-BE49-F238E27FC236}">
                <a16:creationId xmlns:a16="http://schemas.microsoft.com/office/drawing/2014/main" id="{13A67D8A-8C4A-43B2-AE61-EB6970C803C0}"/>
              </a:ext>
            </a:extLst>
          </p:cNvPr>
          <p:cNvSpPr/>
          <p:nvPr/>
        </p:nvSpPr>
        <p:spPr>
          <a:xfrm>
            <a:off x="2974085" y="4634330"/>
            <a:ext cx="348064" cy="255021"/>
          </a:xfrm>
          <a:prstGeom prst="rect">
            <a:avLst/>
          </a:prstGeom>
          <a:solidFill>
            <a:srgbClr val="EFD9B1">
              <a:alpha val="45000"/>
            </a:srgbClr>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50" name="Image 5">
            <a:extLst>
              <a:ext uri="{FF2B5EF4-FFF2-40B4-BE49-F238E27FC236}">
                <a16:creationId xmlns:a16="http://schemas.microsoft.com/office/drawing/2014/main" id="{9C3BD181-BB5C-41A3-99B0-6AE3C0699AC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545050" y="1497179"/>
            <a:ext cx="4558721" cy="4564783"/>
          </a:xfrm>
          <a:prstGeom prst="rect">
            <a:avLst/>
          </a:prstGeom>
        </p:spPr>
      </p:pic>
    </p:spTree>
    <p:extLst>
      <p:ext uri="{BB962C8B-B14F-4D97-AF65-F5344CB8AC3E}">
        <p14:creationId xmlns:p14="http://schemas.microsoft.com/office/powerpoint/2010/main" val="12551593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65EF242-18B6-47C3-8457-5A098C96AC74}"/>
              </a:ext>
            </a:extLst>
          </p:cNvPr>
          <p:cNvSpPr/>
          <p:nvPr/>
        </p:nvSpPr>
        <p:spPr>
          <a:xfrm>
            <a:off x="508759" y="1206219"/>
            <a:ext cx="11092691" cy="136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32" name="Rectangle 31">
            <a:extLst>
              <a:ext uri="{FF2B5EF4-FFF2-40B4-BE49-F238E27FC236}">
                <a16:creationId xmlns:a16="http://schemas.microsoft.com/office/drawing/2014/main" id="{53EFEE29-88D3-4C6B-AADC-B7AE637B7FDA}"/>
              </a:ext>
            </a:extLst>
          </p:cNvPr>
          <p:cNvSpPr/>
          <p:nvPr/>
        </p:nvSpPr>
        <p:spPr>
          <a:xfrm>
            <a:off x="615216" y="1790003"/>
            <a:ext cx="2832148" cy="388344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	</a:t>
            </a: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5" name="Title 4"/>
          <p:cNvSpPr>
            <a:spLocks noGrp="1"/>
          </p:cNvSpPr>
          <p:nvPr>
            <p:ph type="title"/>
          </p:nvPr>
        </p:nvSpPr>
        <p:spPr>
          <a:xfrm>
            <a:off x="508759" y="371192"/>
            <a:ext cx="11006345" cy="835027"/>
          </a:xfrm>
        </p:spPr>
        <p:txBody>
          <a:bodyPr/>
          <a:lstStyle/>
          <a:p>
            <a:r>
              <a:rPr lang="fr-CA" b="0" dirty="0" err="1"/>
              <a:t>Promoting</a:t>
            </a:r>
            <a:r>
              <a:rPr lang="fr-CA" b="0" dirty="0"/>
              <a:t> Collaboration</a:t>
            </a:r>
            <a:endParaRPr lang="en-CA" b="0" dirty="0"/>
          </a:p>
        </p:txBody>
      </p:sp>
      <p:cxnSp>
        <p:nvCxnSpPr>
          <p:cNvPr id="10" name="Straight Connector 9">
            <a:extLst>
              <a:ext uri="{FF2B5EF4-FFF2-40B4-BE49-F238E27FC236}">
                <a16:creationId xmlns:a16="http://schemas.microsoft.com/office/drawing/2014/main" id="{E0984CD9-6D29-43FC-A72C-16692EF5C6C2}"/>
              </a:ext>
            </a:extLst>
          </p:cNvPr>
          <p:cNvCxnSpPr>
            <a:cxnSpLocks/>
          </p:cNvCxnSpPr>
          <p:nvPr/>
        </p:nvCxnSpPr>
        <p:spPr>
          <a:xfrm>
            <a:off x="409575" y="1047750"/>
            <a:ext cx="11363325" cy="0"/>
          </a:xfrm>
          <a:prstGeom prst="line">
            <a:avLst/>
          </a:prstGeom>
          <a:ln w="12700">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F5940A35-8223-489C-B933-16F91EA04A87}"/>
              </a:ext>
            </a:extLst>
          </p:cNvPr>
          <p:cNvSpPr txBox="1"/>
          <p:nvPr/>
        </p:nvSpPr>
        <p:spPr>
          <a:xfrm>
            <a:off x="753636" y="2552950"/>
            <a:ext cx="2555308" cy="2246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200" cap="none" spc="0" normalizeH="0" baseline="0" noProof="0" dirty="0">
                <a:ln>
                  <a:noFill/>
                </a:ln>
                <a:solidFill>
                  <a:srgbClr val="000000"/>
                </a:solidFill>
                <a:effectLst/>
                <a:uLnTx/>
                <a:uFillTx/>
                <a:latin typeface="Calibri"/>
                <a:ea typeface="+mn-ea"/>
                <a:cs typeface="+mn-cs"/>
              </a:rPr>
              <a:t>Understanding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200" cap="none" spc="0" normalizeH="0" baseline="0" noProof="0" dirty="0">
                <a:ln>
                  <a:noFill/>
                </a:ln>
                <a:solidFill>
                  <a:srgbClr val="000000"/>
                </a:solidFill>
                <a:effectLst/>
                <a:uLnTx/>
                <a:uFillTx/>
                <a:latin typeface="Calibri"/>
                <a:ea typeface="+mn-ea"/>
                <a:cs typeface="+mn-cs"/>
              </a:rPr>
              <a:t>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200" cap="none" spc="0" normalizeH="0" baseline="0" noProof="0" dirty="0">
                <a:ln>
                  <a:noFill/>
                </a:ln>
                <a:solidFill>
                  <a:srgbClr val="000000"/>
                </a:solidFill>
                <a:effectLst/>
                <a:uLnTx/>
                <a:uFillTx/>
                <a:latin typeface="Calibri"/>
                <a:ea typeface="+mn-ea"/>
                <a:cs typeface="+mn-cs"/>
              </a:rPr>
              <a:t>Value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200" cap="none" spc="0" normalizeH="0" baseline="0" noProof="0" dirty="0">
                <a:ln>
                  <a:noFill/>
                </a:ln>
                <a:solidFill>
                  <a:srgbClr val="000000"/>
                </a:solidFill>
                <a:effectLst/>
                <a:uLnTx/>
                <a:uFillTx/>
                <a:latin typeface="Calibri"/>
                <a:ea typeface="+mn-ea"/>
                <a:cs typeface="+mn-cs"/>
              </a:rPr>
              <a:t>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200" cap="none" spc="0" normalizeH="0" baseline="0" noProof="0" dirty="0">
                <a:ln>
                  <a:noFill/>
                </a:ln>
                <a:solidFill>
                  <a:srgbClr val="000000"/>
                </a:solidFill>
                <a:effectLst/>
                <a:uLnTx/>
                <a:uFillTx/>
                <a:latin typeface="Calibri"/>
                <a:ea typeface="+mn-ea"/>
                <a:cs typeface="+mn-cs"/>
              </a:rPr>
              <a:t>Facetime</a:t>
            </a:r>
          </a:p>
        </p:txBody>
      </p:sp>
      <p:pic>
        <p:nvPicPr>
          <p:cNvPr id="24" name="Picture 23">
            <a:extLst>
              <a:ext uri="{FF2B5EF4-FFF2-40B4-BE49-F238E27FC236}">
                <a16:creationId xmlns:a16="http://schemas.microsoft.com/office/drawing/2014/main" id="{40A91295-C36F-4D8F-9BAB-DD1C0AC1AA8D}"/>
              </a:ext>
            </a:extLst>
          </p:cNvPr>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backgroundRemoval t="2676" b="94649" l="5313" r="94375">
                        <a14:foregroundMark x1="9688" y1="30435" x2="9688" y2="30435"/>
                        <a14:foregroundMark x1="5313" y1="46154" x2="5313" y2="46154"/>
                        <a14:foregroundMark x1="45313" y1="21739" x2="45313" y2="21739"/>
                        <a14:foregroundMark x1="50313" y1="14381" x2="50313" y2="14381"/>
                        <a14:foregroundMark x1="50938" y1="3344" x2="50938" y2="3344"/>
                        <a14:foregroundMark x1="78750" y1="9030" x2="78750" y2="9030"/>
                        <a14:foregroundMark x1="89688" y1="35117" x2="89688" y2="35117"/>
                        <a14:foregroundMark x1="94375" y1="43144" x2="94375" y2="43144"/>
                        <a14:foregroundMark x1="77500" y1="94649" x2="77500" y2="94649"/>
                        <a14:foregroundMark x1="9688" y1="13043" x2="9688" y2="13043"/>
                      </a14:backgroundRemoval>
                    </a14:imgEffect>
                  </a14:imgLayer>
                </a14:imgProps>
              </a:ext>
            </a:extLst>
          </a:blip>
          <a:stretch>
            <a:fillRect/>
          </a:stretch>
        </p:blipFill>
        <p:spPr>
          <a:xfrm>
            <a:off x="4333138" y="1843522"/>
            <a:ext cx="773084" cy="722350"/>
          </a:xfrm>
          <a:prstGeom prst="rect">
            <a:avLst/>
          </a:prstGeom>
        </p:spPr>
      </p:pic>
      <p:pic>
        <p:nvPicPr>
          <p:cNvPr id="25" name="Picture 24">
            <a:extLst>
              <a:ext uri="{FF2B5EF4-FFF2-40B4-BE49-F238E27FC236}">
                <a16:creationId xmlns:a16="http://schemas.microsoft.com/office/drawing/2014/main" id="{78A74F9A-146E-4401-B10E-C5FAABF2CF70}"/>
              </a:ext>
            </a:extLst>
          </p:cNvPr>
          <p:cNvPicPr>
            <a:picLocks noChangeAspect="1"/>
          </p:cNvPicPr>
          <p:nvPr/>
        </p:nvPicPr>
        <p:blipFill>
          <a:blip r:embed="rId5">
            <a:duotone>
              <a:schemeClr val="accent5">
                <a:shade val="45000"/>
                <a:satMod val="135000"/>
              </a:schemeClr>
              <a:prstClr val="white"/>
            </a:duotone>
            <a:extLst>
              <a:ext uri="{BEBA8EAE-BF5A-486C-A8C5-ECC9F3942E4B}">
                <a14:imgProps xmlns:a14="http://schemas.microsoft.com/office/drawing/2010/main">
                  <a14:imgLayer r:embed="rId6">
                    <a14:imgEffect>
                      <a14:backgroundRemoval t="7380" b="89668" l="6137" r="92058">
                        <a14:foregroundMark x1="6859" y1="32841" x2="6859" y2="32841"/>
                        <a14:foregroundMark x1="92058" y1="34686" x2="92058" y2="34686"/>
                        <a14:foregroundMark x1="49458" y1="7380" x2="49458" y2="7380"/>
                        <a14:foregroundMark x1="31408" y1="18450" x2="31408" y2="18450"/>
                        <a14:foregroundMark x1="72924" y1="18819" x2="72924" y2="18819"/>
                        <a14:foregroundMark x1="74368" y1="45018" x2="74368" y2="45018"/>
                        <a14:foregroundMark x1="30325" y1="45018" x2="30325" y2="45018"/>
                        <a14:foregroundMark x1="53069" y1="65314" x2="53069" y2="65314"/>
                      </a14:backgroundRemoval>
                    </a14:imgEffect>
                    <a14:imgEffect>
                      <a14:sharpenSoften amount="50000"/>
                    </a14:imgEffect>
                  </a14:imgLayer>
                </a14:imgProps>
              </a:ext>
            </a:extLst>
          </a:blip>
          <a:stretch>
            <a:fillRect/>
          </a:stretch>
        </p:blipFill>
        <p:spPr>
          <a:xfrm>
            <a:off x="8518758" y="1790004"/>
            <a:ext cx="866437" cy="847670"/>
          </a:xfrm>
          <a:prstGeom prst="rect">
            <a:avLst/>
          </a:prstGeom>
        </p:spPr>
      </p:pic>
      <p:sp>
        <p:nvSpPr>
          <p:cNvPr id="26" name="Subtitle 2">
            <a:extLst>
              <a:ext uri="{FF2B5EF4-FFF2-40B4-BE49-F238E27FC236}">
                <a16:creationId xmlns:a16="http://schemas.microsoft.com/office/drawing/2014/main" id="{5E000115-BF1E-4795-8331-B17BEC31E5D2}"/>
              </a:ext>
            </a:extLst>
          </p:cNvPr>
          <p:cNvSpPr txBox="1">
            <a:spLocks/>
          </p:cNvSpPr>
          <p:nvPr/>
        </p:nvSpPr>
        <p:spPr>
          <a:xfrm>
            <a:off x="5165068" y="1843522"/>
            <a:ext cx="1905779" cy="1021498"/>
          </a:xfrm>
          <a:prstGeom prst="rect">
            <a:avLst/>
          </a:prstGeom>
        </p:spPr>
        <p:txBody>
          <a:bodyPr>
            <a:norm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marR="0" lvl="0" indent="0" algn="l" defTabSz="457200" rtl="0" eaLnBrk="1" fontAlgn="auto" latinLnBrk="0" hangingPunct="1">
              <a:lnSpc>
                <a:spcPct val="100000"/>
              </a:lnSpc>
              <a:spcBef>
                <a:spcPct val="20000"/>
              </a:spcBef>
              <a:spcAft>
                <a:spcPts val="600"/>
              </a:spcAft>
              <a:buClr>
                <a:srgbClr val="000000"/>
              </a:buClr>
              <a:buSzPct val="100000"/>
              <a:buFont typeface="Arial"/>
              <a:buNone/>
              <a:tabLst/>
              <a:defRPr/>
            </a:pPr>
            <a:r>
              <a:rPr kumimoji="0" lang="en-US" sz="2000" b="0" i="0" u="none" strike="noStrike" kern="1200" cap="small" spc="0" normalizeH="0" baseline="0" noProof="0" dirty="0">
                <a:ln>
                  <a:noFill/>
                </a:ln>
                <a:solidFill>
                  <a:srgbClr val="000000">
                    <a:lumMod val="85000"/>
                    <a:lumOff val="15000"/>
                  </a:srgbClr>
                </a:solidFill>
                <a:effectLst>
                  <a:glow rad="38100">
                    <a:srgbClr val="FFFFFF">
                      <a:lumMod val="50000"/>
                      <a:lumOff val="50000"/>
                      <a:alpha val="20000"/>
                    </a:srgbClr>
                  </a:glow>
                  <a:outerShdw blurRad="44450" dist="12700" dir="13860000" algn="tl" rotWithShape="0">
                    <a:srgbClr val="000000">
                      <a:alpha val="20000"/>
                    </a:srgbClr>
                  </a:outerShdw>
                </a:effectLst>
                <a:uLnTx/>
                <a:uFillTx/>
                <a:latin typeface="Arial" panose="020B0604020202020204" pitchFamily="34" charset="0"/>
                <a:ea typeface="+mn-ea"/>
                <a:cs typeface="Arial" panose="020B0604020202020204" pitchFamily="34" charset="0"/>
              </a:rPr>
              <a:t>BETTER TOGETHER</a:t>
            </a:r>
          </a:p>
        </p:txBody>
      </p:sp>
      <p:sp>
        <p:nvSpPr>
          <p:cNvPr id="27" name="Subtitle 2">
            <a:extLst>
              <a:ext uri="{FF2B5EF4-FFF2-40B4-BE49-F238E27FC236}">
                <a16:creationId xmlns:a16="http://schemas.microsoft.com/office/drawing/2014/main" id="{2AFD8F8C-B3C0-4134-B5F1-A35482250E7D}"/>
              </a:ext>
            </a:extLst>
          </p:cNvPr>
          <p:cNvSpPr txBox="1">
            <a:spLocks/>
          </p:cNvSpPr>
          <p:nvPr/>
        </p:nvSpPr>
        <p:spPr>
          <a:xfrm>
            <a:off x="9397365" y="1881028"/>
            <a:ext cx="1554520" cy="1513292"/>
          </a:xfrm>
          <a:prstGeom prst="rect">
            <a:avLst/>
          </a:prstGeom>
        </p:spPr>
        <p:txBody>
          <a:bodyPr>
            <a:norm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marR="0" lvl="0" indent="0" algn="l" defTabSz="457200" rtl="0" eaLnBrk="1" fontAlgn="auto" latinLnBrk="0" hangingPunct="1">
              <a:lnSpc>
                <a:spcPct val="100000"/>
              </a:lnSpc>
              <a:spcBef>
                <a:spcPct val="20000"/>
              </a:spcBef>
              <a:spcAft>
                <a:spcPts val="600"/>
              </a:spcAft>
              <a:buClr>
                <a:srgbClr val="000000"/>
              </a:buClr>
              <a:buSzPct val="100000"/>
              <a:buFont typeface="Arial"/>
              <a:buNone/>
              <a:tabLst/>
              <a:defRPr/>
            </a:pPr>
            <a:r>
              <a:rPr kumimoji="0" lang="en-US" sz="2000" b="0" i="0" u="none" strike="noStrike" kern="1200" cap="small" spc="0" normalizeH="0" baseline="0" noProof="0" dirty="0">
                <a:ln>
                  <a:noFill/>
                </a:ln>
                <a:solidFill>
                  <a:srgbClr val="000000">
                    <a:lumMod val="85000"/>
                    <a:lumOff val="15000"/>
                  </a:srgbClr>
                </a:solidFill>
                <a:effectLst>
                  <a:glow rad="38100">
                    <a:srgbClr val="FFFFFF">
                      <a:lumMod val="50000"/>
                      <a:lumOff val="50000"/>
                      <a:alpha val="20000"/>
                    </a:srgbClr>
                  </a:glow>
                  <a:outerShdw blurRad="44450" dist="12700" dir="13860000" algn="tl" rotWithShape="0">
                    <a:srgbClr val="000000">
                      <a:alpha val="20000"/>
                    </a:srgbClr>
                  </a:outerShdw>
                </a:effectLst>
                <a:uLnTx/>
                <a:uFillTx/>
                <a:latin typeface="Arial" panose="020B0604020202020204" pitchFamily="34" charset="0"/>
                <a:ea typeface="+mn-ea"/>
                <a:cs typeface="Arial" panose="020B0604020202020204" pitchFamily="34" charset="0"/>
              </a:rPr>
              <a:t>OFTEN APART</a:t>
            </a:r>
          </a:p>
        </p:txBody>
      </p:sp>
      <p:pic>
        <p:nvPicPr>
          <p:cNvPr id="31" name="Picture 30" descr="A picture containing indoor, window, ceiling, furniture&#10;&#10;Description automatically generated">
            <a:extLst>
              <a:ext uri="{FF2B5EF4-FFF2-40B4-BE49-F238E27FC236}">
                <a16:creationId xmlns:a16="http://schemas.microsoft.com/office/drawing/2014/main" id="{6D35672F-A1CF-44D2-9968-A3C749FD7760}"/>
              </a:ext>
            </a:extLst>
          </p:cNvPr>
          <p:cNvPicPr>
            <a:picLocks noChangeAspect="1"/>
          </p:cNvPicPr>
          <p:nvPr/>
        </p:nvPicPr>
        <p:blipFill rotWithShape="1">
          <a:blip r:embed="rId7">
            <a:extLst>
              <a:ext uri="{28A0092B-C50C-407E-A947-70E740481C1C}">
                <a14:useLocalDpi xmlns:a14="http://schemas.microsoft.com/office/drawing/2010/main" val="0"/>
              </a:ext>
            </a:extLst>
          </a:blip>
          <a:srcRect l="21650" r="19510"/>
          <a:stretch/>
        </p:blipFill>
        <p:spPr>
          <a:xfrm>
            <a:off x="3585784" y="2841976"/>
            <a:ext cx="3954257" cy="2831468"/>
          </a:xfrm>
          <a:prstGeom prst="rect">
            <a:avLst/>
          </a:prstGeom>
        </p:spPr>
      </p:pic>
      <p:pic>
        <p:nvPicPr>
          <p:cNvPr id="51" name="Picture 50" descr="A picture containing building, porch, furniture&#10;&#10;Description automatically generated">
            <a:extLst>
              <a:ext uri="{FF2B5EF4-FFF2-40B4-BE49-F238E27FC236}">
                <a16:creationId xmlns:a16="http://schemas.microsoft.com/office/drawing/2014/main" id="{719E2D35-CC3A-4F8F-BA91-2517F5936927}"/>
              </a:ext>
            </a:extLst>
          </p:cNvPr>
          <p:cNvPicPr>
            <a:picLocks noChangeAspect="1"/>
          </p:cNvPicPr>
          <p:nvPr/>
        </p:nvPicPr>
        <p:blipFill rotWithShape="1">
          <a:blip r:embed="rId8">
            <a:extLst>
              <a:ext uri="{28A0092B-C50C-407E-A947-70E740481C1C}">
                <a14:useLocalDpi xmlns:a14="http://schemas.microsoft.com/office/drawing/2010/main" val="0"/>
              </a:ext>
            </a:extLst>
          </a:blip>
          <a:srcRect t="15696" b="12698"/>
          <a:stretch/>
        </p:blipFill>
        <p:spPr>
          <a:xfrm>
            <a:off x="7678461" y="2841976"/>
            <a:ext cx="3954257" cy="2831468"/>
          </a:xfrm>
          <a:prstGeom prst="rect">
            <a:avLst/>
          </a:prstGeom>
        </p:spPr>
      </p:pic>
    </p:spTree>
    <p:extLst>
      <p:ext uri="{BB962C8B-B14F-4D97-AF65-F5344CB8AC3E}">
        <p14:creationId xmlns:p14="http://schemas.microsoft.com/office/powerpoint/2010/main" val="16195205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08759" y="371192"/>
            <a:ext cx="11006345" cy="835027"/>
          </a:xfrm>
        </p:spPr>
        <p:txBody>
          <a:bodyPr/>
          <a:lstStyle/>
          <a:p>
            <a:r>
              <a:rPr lang="fr-CA" b="0" dirty="0"/>
              <a:t>F</a:t>
            </a:r>
            <a:r>
              <a:rPr lang="en-CA" b="0" dirty="0"/>
              <a:t>lexibility in Utilization</a:t>
            </a:r>
          </a:p>
        </p:txBody>
      </p:sp>
      <p:sp>
        <p:nvSpPr>
          <p:cNvPr id="7" name="Rectangle 6">
            <a:extLst>
              <a:ext uri="{FF2B5EF4-FFF2-40B4-BE49-F238E27FC236}">
                <a16:creationId xmlns:a16="http://schemas.microsoft.com/office/drawing/2014/main" id="{C65EF242-18B6-47C3-8457-5A098C96AC74}"/>
              </a:ext>
            </a:extLst>
          </p:cNvPr>
          <p:cNvSpPr/>
          <p:nvPr/>
        </p:nvSpPr>
        <p:spPr>
          <a:xfrm>
            <a:off x="508759" y="1206219"/>
            <a:ext cx="11092691" cy="136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10" name="Straight Connector 9">
            <a:extLst>
              <a:ext uri="{FF2B5EF4-FFF2-40B4-BE49-F238E27FC236}">
                <a16:creationId xmlns:a16="http://schemas.microsoft.com/office/drawing/2014/main" id="{E0984CD9-6D29-43FC-A72C-16692EF5C6C2}"/>
              </a:ext>
            </a:extLst>
          </p:cNvPr>
          <p:cNvCxnSpPr>
            <a:cxnSpLocks/>
          </p:cNvCxnSpPr>
          <p:nvPr/>
        </p:nvCxnSpPr>
        <p:spPr>
          <a:xfrm>
            <a:off x="409575" y="1047750"/>
            <a:ext cx="11363325" cy="0"/>
          </a:xfrm>
          <a:prstGeom prst="line">
            <a:avLst/>
          </a:prstGeom>
          <a:ln w="12700">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3D62F14-5C05-473E-946C-7FD2E7B47309}"/>
              </a:ext>
            </a:extLst>
          </p:cNvPr>
          <p:cNvSpPr txBox="1"/>
          <p:nvPr/>
        </p:nvSpPr>
        <p:spPr>
          <a:xfrm>
            <a:off x="6848380" y="2034164"/>
            <a:ext cx="4753070" cy="36625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mn-ea"/>
                <a:cs typeface="+mn-cs"/>
              </a:rPr>
              <a:t>Advantages for the </a:t>
            </a:r>
            <a:r>
              <a:rPr kumimoji="0" lang="en-US" sz="2000" b="1" i="0" u="none" strike="noStrike" kern="1200" cap="none" spc="0" normalizeH="0" baseline="0" noProof="0" dirty="0">
                <a:ln>
                  <a:noFill/>
                </a:ln>
                <a:solidFill>
                  <a:srgbClr val="4CB6A0"/>
                </a:solidFill>
                <a:effectLst/>
                <a:uLnTx/>
                <a:uFillTx/>
                <a:latin typeface="Calibri"/>
                <a:ea typeface="+mn-ea"/>
                <a:cs typeface="+mn-cs"/>
              </a:rPr>
              <a:t>User</a:t>
            </a:r>
            <a:r>
              <a:rPr kumimoji="0" lang="en-US" sz="2000" b="1" i="0" u="none" strike="noStrike" kern="1200" cap="none" spc="0" normalizeH="0" baseline="0" noProof="0" dirty="0">
                <a:ln>
                  <a:noFill/>
                </a:ln>
                <a:solidFill>
                  <a:srgbClr val="000000"/>
                </a:solidFill>
                <a:effectLst/>
                <a:uLnTx/>
                <a:uFillTx/>
                <a:latin typeface="Calibri"/>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Choice and flexibility of where &amp; how to work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Adaptable to personal needs &amp; preferences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Access to a wide range of workpoints - open and enclosed - and amenities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Accessible and inclusive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mn-ea"/>
                <a:cs typeface="+mn-cs"/>
              </a:rPr>
              <a:t>Advantages in </a:t>
            </a:r>
            <a:r>
              <a:rPr kumimoji="0" lang="en-US" sz="2000" b="1" i="0" u="none" strike="noStrike" kern="1200" cap="none" spc="0" normalizeH="0" baseline="0" noProof="0" dirty="0">
                <a:ln>
                  <a:noFill/>
                </a:ln>
                <a:solidFill>
                  <a:srgbClr val="4CB6A0"/>
                </a:solidFill>
                <a:effectLst/>
                <a:uLnTx/>
                <a:uFillTx/>
                <a:latin typeface="Calibri"/>
                <a:ea typeface="+mn-ea"/>
                <a:cs typeface="+mn-cs"/>
              </a:rPr>
              <a:t>Asset Management</a:t>
            </a:r>
            <a:r>
              <a:rPr kumimoji="0" lang="en-US" sz="1600" b="1" i="0" u="none" strike="noStrike" kern="1200" cap="none" spc="0" normalizeH="0" baseline="0" noProof="0" dirty="0">
                <a:ln>
                  <a:noFill/>
                </a:ln>
                <a:solidFill>
                  <a:srgbClr val="000000"/>
                </a:solidFill>
                <a:effectLst/>
                <a:uLnTx/>
                <a:uFillTx/>
                <a:latin typeface="Calibri"/>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Flexibility to suit varying requirements within the design standard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Eliminates many common tenant service requests by allowing user autonomy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a:ea typeface="+mn-ea"/>
              <a:cs typeface="+mn-cs"/>
            </a:endParaRPr>
          </a:p>
        </p:txBody>
      </p:sp>
      <p:pic>
        <p:nvPicPr>
          <p:cNvPr id="19" name="Picture 18" descr="A picture containing floor, indoor, room, ceiling&#10;&#10;Description automatically generated">
            <a:extLst>
              <a:ext uri="{FF2B5EF4-FFF2-40B4-BE49-F238E27FC236}">
                <a16:creationId xmlns:a16="http://schemas.microsoft.com/office/drawing/2014/main" id="{7A6E8668-14FC-40E9-BBF1-52B53F33138E}"/>
              </a:ext>
            </a:extLst>
          </p:cNvPr>
          <p:cNvPicPr>
            <a:picLocks noChangeAspect="1"/>
          </p:cNvPicPr>
          <p:nvPr/>
        </p:nvPicPr>
        <p:blipFill rotWithShape="1">
          <a:blip r:embed="rId3">
            <a:extLst>
              <a:ext uri="{28A0092B-C50C-407E-A947-70E740481C1C}">
                <a14:useLocalDpi xmlns:a14="http://schemas.microsoft.com/office/drawing/2010/main" val="0"/>
              </a:ext>
            </a:extLst>
          </a:blip>
          <a:srcRect t="456" r="5" b="6996"/>
          <a:stretch/>
        </p:blipFill>
        <p:spPr>
          <a:xfrm>
            <a:off x="508759" y="1777278"/>
            <a:ext cx="6033587" cy="3727469"/>
          </a:xfrm>
          <a:prstGeom prst="rect">
            <a:avLst/>
          </a:prstGeom>
        </p:spPr>
      </p:pic>
    </p:spTree>
    <p:extLst>
      <p:ext uri="{BB962C8B-B14F-4D97-AF65-F5344CB8AC3E}">
        <p14:creationId xmlns:p14="http://schemas.microsoft.com/office/powerpoint/2010/main" val="4595996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65EF242-18B6-47C3-8457-5A098C96AC74}"/>
              </a:ext>
            </a:extLst>
          </p:cNvPr>
          <p:cNvSpPr/>
          <p:nvPr/>
        </p:nvSpPr>
        <p:spPr>
          <a:xfrm>
            <a:off x="508759" y="1206219"/>
            <a:ext cx="11092691" cy="136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cxnSp>
        <p:nvCxnSpPr>
          <p:cNvPr id="10" name="Straight Connector 9">
            <a:extLst>
              <a:ext uri="{FF2B5EF4-FFF2-40B4-BE49-F238E27FC236}">
                <a16:creationId xmlns:a16="http://schemas.microsoft.com/office/drawing/2014/main" id="{E0984CD9-6D29-43FC-A72C-16692EF5C6C2}"/>
              </a:ext>
            </a:extLst>
          </p:cNvPr>
          <p:cNvCxnSpPr>
            <a:cxnSpLocks/>
          </p:cNvCxnSpPr>
          <p:nvPr/>
        </p:nvCxnSpPr>
        <p:spPr>
          <a:xfrm>
            <a:off x="409575" y="1047750"/>
            <a:ext cx="11363325" cy="0"/>
          </a:xfrm>
          <a:prstGeom prst="line">
            <a:avLst/>
          </a:prstGeom>
          <a:ln w="12700">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601AE02-A140-42CA-9747-FD908CD934BA}"/>
              </a:ext>
            </a:extLst>
          </p:cNvPr>
          <p:cNvSpPr txBox="1"/>
          <p:nvPr/>
        </p:nvSpPr>
        <p:spPr>
          <a:xfrm>
            <a:off x="508759" y="1147143"/>
            <a:ext cx="2330030" cy="4861982"/>
          </a:xfrm>
          <a:prstGeom prst="rect">
            <a:avLst/>
          </a:prstGeom>
          <a:noFill/>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3400" b="1" i="0" u="none" strike="noStrike" kern="1200" cap="none" spc="0" normalizeH="0" baseline="0" noProof="0" dirty="0">
                <a:ln>
                  <a:noFill/>
                </a:ln>
                <a:solidFill>
                  <a:srgbClr val="94C355"/>
                </a:solidFill>
                <a:effectLst/>
                <a:uLnTx/>
                <a:uFillTx/>
                <a:latin typeface="Arial" panose="020B0604020202020204" pitchFamily="34" charset="0"/>
                <a:ea typeface="+mn-ea"/>
                <a:cs typeface="Arial" panose="020B0604020202020204" pitchFamily="34" charset="0"/>
              </a:rPr>
              <a:t>Shared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3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3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Default…</a:t>
            </a:r>
          </a:p>
        </p:txBody>
      </p:sp>
      <mc:AlternateContent xmlns:mc="http://schemas.openxmlformats.org/markup-compatibility/2006" xmlns:cx1="http://schemas.microsoft.com/office/drawing/2015/9/8/chartex">
        <mc:Choice Requires="cx1">
          <p:graphicFrame>
            <p:nvGraphicFramePr>
              <p:cNvPr id="9" name="Chart 8">
                <a:extLst>
                  <a:ext uri="{FF2B5EF4-FFF2-40B4-BE49-F238E27FC236}">
                    <a16:creationId xmlns:a16="http://schemas.microsoft.com/office/drawing/2014/main" id="{949C854A-40BF-45F5-A324-0D0799B3F0F1}"/>
                  </a:ext>
                </a:extLst>
              </p:cNvPr>
              <p:cNvGraphicFramePr/>
              <p:nvPr/>
            </p:nvGraphicFramePr>
            <p:xfrm>
              <a:off x="3324225" y="1774419"/>
              <a:ext cx="5543550" cy="3201464"/>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9" name="Chart 8">
                <a:extLst>
                  <a:ext uri="{FF2B5EF4-FFF2-40B4-BE49-F238E27FC236}">
                    <a16:creationId xmlns:a16="http://schemas.microsoft.com/office/drawing/2014/main" id="{949C854A-40BF-45F5-A324-0D0799B3F0F1}"/>
                  </a:ext>
                </a:extLst>
              </p:cNvPr>
              <p:cNvPicPr>
                <a:picLocks noGrp="1" noRot="1" noChangeAspect="1" noMove="1" noResize="1" noEditPoints="1" noAdjustHandles="1" noChangeArrowheads="1" noChangeShapeType="1"/>
              </p:cNvPicPr>
              <p:nvPr/>
            </p:nvPicPr>
            <p:blipFill>
              <a:blip r:embed="rId4"/>
              <a:stretch>
                <a:fillRect/>
              </a:stretch>
            </p:blipFill>
            <p:spPr>
              <a:xfrm>
                <a:off x="3324225" y="1774419"/>
                <a:ext cx="5543550" cy="3201464"/>
              </a:xfrm>
              <a:prstGeom prst="rect">
                <a:avLst/>
              </a:prstGeom>
            </p:spPr>
          </p:pic>
        </mc:Fallback>
      </mc:AlternateContent>
      <p:sp>
        <p:nvSpPr>
          <p:cNvPr id="28" name="TextBox 27">
            <a:extLst>
              <a:ext uri="{FF2B5EF4-FFF2-40B4-BE49-F238E27FC236}">
                <a16:creationId xmlns:a16="http://schemas.microsoft.com/office/drawing/2014/main" id="{F29E91E4-DDA3-4CB5-8D5B-AC37C7333630}"/>
              </a:ext>
            </a:extLst>
          </p:cNvPr>
          <p:cNvSpPr txBox="1"/>
          <p:nvPr/>
        </p:nvSpPr>
        <p:spPr>
          <a:xfrm>
            <a:off x="7423253" y="4867089"/>
            <a:ext cx="141097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1A0D0"/>
                </a:solidFill>
                <a:effectLst/>
                <a:uLnTx/>
                <a:uFillTx/>
                <a:latin typeface="Calibri"/>
                <a:ea typeface="+mn-ea"/>
                <a:cs typeface="+mn-cs"/>
              </a:rPr>
              <a:t>PRIORITY ACCESS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600" b="1" i="0" u="none" strike="noStrike" kern="1200" cap="none" spc="0" normalizeH="0" baseline="0" noProof="0" dirty="0">
                <a:ln>
                  <a:noFill/>
                </a:ln>
                <a:solidFill>
                  <a:srgbClr val="000000"/>
                </a:solidFill>
                <a:effectLst/>
                <a:uLnTx/>
                <a:uFillTx/>
                <a:latin typeface="Calibri"/>
                <a:ea typeface="+mn-ea"/>
                <a:cs typeface="+mn-cs"/>
              </a:rPr>
              <a:t>for Z</a:t>
            </a:r>
            <a:endParaRPr kumimoji="0" lang="en-CA" sz="1600" b="1" i="0" u="none" strike="noStrike" kern="1200" cap="none" spc="0" normalizeH="0" baseline="0" noProof="0" dirty="0">
              <a:ln>
                <a:noFill/>
              </a:ln>
              <a:solidFill>
                <a:srgbClr val="000000"/>
              </a:solidFill>
              <a:effectLst/>
              <a:uLnTx/>
              <a:uFillTx/>
              <a:latin typeface="Calibri"/>
              <a:ea typeface="+mn-ea"/>
              <a:cs typeface="+mn-cs"/>
            </a:endParaRPr>
          </a:p>
        </p:txBody>
      </p:sp>
      <p:sp>
        <p:nvSpPr>
          <p:cNvPr id="29" name="TextBox 28">
            <a:extLst>
              <a:ext uri="{FF2B5EF4-FFF2-40B4-BE49-F238E27FC236}">
                <a16:creationId xmlns:a16="http://schemas.microsoft.com/office/drawing/2014/main" id="{1F0A3915-7496-4333-A818-96B79F3D3A45}"/>
              </a:ext>
            </a:extLst>
          </p:cNvPr>
          <p:cNvSpPr txBox="1"/>
          <p:nvPr/>
        </p:nvSpPr>
        <p:spPr>
          <a:xfrm>
            <a:off x="6323693" y="4860754"/>
            <a:ext cx="116835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7030A0"/>
                </a:solidFill>
                <a:effectLst/>
                <a:uLnTx/>
                <a:uFillTx/>
                <a:latin typeface="Calibri"/>
                <a:ea typeface="+mn-ea"/>
                <a:cs typeface="+mn-cs"/>
              </a:rPr>
              <a:t>DEDICATED </a:t>
            </a:r>
            <a:r>
              <a:rPr kumimoji="0" lang="fr-CA" sz="1600" b="1" i="0" u="none" strike="noStrike" kern="1200" cap="none" spc="0" normalizeH="0" baseline="0" noProof="0" dirty="0">
                <a:ln>
                  <a:noFill/>
                </a:ln>
                <a:solidFill>
                  <a:srgbClr val="000000"/>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fr-CA" sz="1600" b="1" dirty="0">
                <a:solidFill>
                  <a:srgbClr val="000000"/>
                </a:solidFill>
                <a:latin typeface="Calibri"/>
              </a:rPr>
              <a:t>to group Y</a:t>
            </a:r>
            <a:r>
              <a:rPr kumimoji="0" lang="fr-CA" sz="1600" b="1" i="0" u="none" strike="noStrike" kern="1200" cap="none" spc="0" normalizeH="0" baseline="0" noProof="0" dirty="0">
                <a:ln>
                  <a:noFill/>
                </a:ln>
                <a:solidFill>
                  <a:srgbClr val="000000"/>
                </a:solidFill>
                <a:effectLst/>
                <a:uLnTx/>
                <a:uFillTx/>
                <a:latin typeface="Calibri"/>
                <a:ea typeface="+mn-ea"/>
                <a:cs typeface="+mn-cs"/>
              </a:rPr>
              <a:t> </a:t>
            </a:r>
            <a:endParaRPr kumimoji="0" lang="en-CA" sz="1600" b="1" i="0" u="none" strike="noStrike" kern="1200" cap="none" spc="0" normalizeH="0" baseline="0" noProof="0" dirty="0">
              <a:ln>
                <a:noFill/>
              </a:ln>
              <a:solidFill>
                <a:srgbClr val="000000"/>
              </a:solidFill>
              <a:effectLst/>
              <a:uLnTx/>
              <a:uFillTx/>
              <a:latin typeface="Calibri"/>
              <a:ea typeface="+mn-ea"/>
              <a:cs typeface="+mn-cs"/>
            </a:endParaRPr>
          </a:p>
        </p:txBody>
      </p:sp>
      <p:sp>
        <p:nvSpPr>
          <p:cNvPr id="30" name="TextBox 29">
            <a:extLst>
              <a:ext uri="{FF2B5EF4-FFF2-40B4-BE49-F238E27FC236}">
                <a16:creationId xmlns:a16="http://schemas.microsoft.com/office/drawing/2014/main" id="{19278694-49C7-47BE-A249-0804CD0F5308}"/>
              </a:ext>
            </a:extLst>
          </p:cNvPr>
          <p:cNvSpPr txBox="1"/>
          <p:nvPr/>
        </p:nvSpPr>
        <p:spPr>
          <a:xfrm>
            <a:off x="6040096" y="1249349"/>
            <a:ext cx="194757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CB6A0"/>
                </a:solidFill>
                <a:effectLst/>
                <a:uLnTx/>
                <a:uFillTx/>
                <a:latin typeface="Calibri"/>
                <a:ea typeface="+mn-ea"/>
                <a:cs typeface="+mn-cs"/>
              </a:rPr>
              <a:t>DEDICATED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600" b="1" i="0" u="none" strike="noStrike" kern="1200" cap="none" spc="0" normalizeH="0" baseline="0" noProof="0" dirty="0">
                <a:ln>
                  <a:noFill/>
                </a:ln>
                <a:solidFill>
                  <a:srgbClr val="000000"/>
                </a:solidFill>
                <a:effectLst/>
                <a:uLnTx/>
                <a:uFillTx/>
                <a:latin typeface="Calibri"/>
                <a:ea typeface="+mn-ea"/>
                <a:cs typeface="+mn-cs"/>
              </a:rPr>
              <a:t>for </a:t>
            </a:r>
            <a:r>
              <a:rPr kumimoji="0" lang="fr-CA" sz="1600" b="1" i="0" u="none" strike="noStrike" kern="1200" cap="none" spc="0" normalizeH="0" baseline="0" noProof="0" dirty="0" err="1">
                <a:ln>
                  <a:noFill/>
                </a:ln>
                <a:solidFill>
                  <a:srgbClr val="000000"/>
                </a:solidFill>
                <a:effectLst/>
                <a:uLnTx/>
                <a:uFillTx/>
                <a:latin typeface="Calibri"/>
                <a:ea typeface="+mn-ea"/>
                <a:cs typeface="+mn-cs"/>
              </a:rPr>
              <a:t>Function</a:t>
            </a:r>
            <a:r>
              <a:rPr kumimoji="0" lang="fr-CA" sz="1600" b="1" i="0" u="none" strike="noStrike" kern="1200" cap="none" spc="0" normalizeH="0" baseline="0" noProof="0" dirty="0">
                <a:ln>
                  <a:noFill/>
                </a:ln>
                <a:solidFill>
                  <a:srgbClr val="000000"/>
                </a:solidFill>
                <a:effectLst/>
                <a:uLnTx/>
                <a:uFillTx/>
                <a:latin typeface="Calibri"/>
                <a:ea typeface="+mn-ea"/>
                <a:cs typeface="+mn-cs"/>
              </a:rPr>
              <a:t> X</a:t>
            </a:r>
          </a:p>
        </p:txBody>
      </p:sp>
      <p:sp>
        <p:nvSpPr>
          <p:cNvPr id="34" name="TextBox 33">
            <a:extLst>
              <a:ext uri="{FF2B5EF4-FFF2-40B4-BE49-F238E27FC236}">
                <a16:creationId xmlns:a16="http://schemas.microsoft.com/office/drawing/2014/main" id="{D5E0485F-710F-406C-8AEB-CBE67CE04C44}"/>
              </a:ext>
            </a:extLst>
          </p:cNvPr>
          <p:cNvSpPr txBox="1"/>
          <p:nvPr/>
        </p:nvSpPr>
        <p:spPr>
          <a:xfrm>
            <a:off x="3442419" y="5810250"/>
            <a:ext cx="522536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schemeClr val="accent4"/>
                </a:solidFill>
                <a:effectLst/>
                <a:uLnTx/>
                <a:uFillTx/>
                <a:latin typeface="Arial" panose="020B0604020202020204" pitchFamily="34" charset="0"/>
                <a:ea typeface="+mn-ea"/>
                <a:cs typeface="Arial" panose="020B0604020202020204" pitchFamily="34" charset="0"/>
              </a:rPr>
              <a:t>MORE SHARED = MORE FLEX.</a:t>
            </a:r>
          </a:p>
        </p:txBody>
      </p:sp>
      <p:sp>
        <p:nvSpPr>
          <p:cNvPr id="14" name="TextBox 13">
            <a:extLst>
              <a:ext uri="{FF2B5EF4-FFF2-40B4-BE49-F238E27FC236}">
                <a16:creationId xmlns:a16="http://schemas.microsoft.com/office/drawing/2014/main" id="{454F467C-6742-421F-B1A3-95B79D1689C4}"/>
              </a:ext>
            </a:extLst>
          </p:cNvPr>
          <p:cNvSpPr txBox="1"/>
          <p:nvPr/>
        </p:nvSpPr>
        <p:spPr>
          <a:xfrm>
            <a:off x="9353211" y="1147143"/>
            <a:ext cx="2330030" cy="4861982"/>
          </a:xfrm>
          <a:prstGeom prst="rect">
            <a:avLst/>
          </a:prstGeom>
          <a:noFill/>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3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…Narrow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3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3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Necessity</a:t>
            </a:r>
            <a:r>
              <a:rPr kumimoji="0" lang="en-CA" sz="3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p:txBody>
      </p:sp>
      <p:sp>
        <p:nvSpPr>
          <p:cNvPr id="24" name="Title 4">
            <a:extLst>
              <a:ext uri="{FF2B5EF4-FFF2-40B4-BE49-F238E27FC236}">
                <a16:creationId xmlns:a16="http://schemas.microsoft.com/office/drawing/2014/main" id="{834ED862-3E33-46B7-B06A-AA05001BA3D6}"/>
              </a:ext>
            </a:extLst>
          </p:cNvPr>
          <p:cNvSpPr txBox="1">
            <a:spLocks/>
          </p:cNvSpPr>
          <p:nvPr/>
        </p:nvSpPr>
        <p:spPr>
          <a:xfrm>
            <a:off x="508759" y="371192"/>
            <a:ext cx="11006345" cy="8350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2800" b="0"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Shared</a:t>
            </a:r>
            <a:r>
              <a:rPr kumimoji="0" lang="fr-CA" sz="2800" b="0"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 </a:t>
            </a:r>
            <a:r>
              <a:rPr kumimoji="0" lang="fr-CA" sz="2800" b="0"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Space</a:t>
            </a:r>
            <a:r>
              <a:rPr kumimoji="0" lang="fr-CA" sz="2800" b="0"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 by Default</a:t>
            </a:r>
            <a:endParaRPr kumimoji="0" lang="en-CA"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42684075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F1CD778-02FF-416F-A2A0-9B40D9E2EC42}"/>
              </a:ext>
            </a:extLst>
          </p:cNvPr>
          <p:cNvGrpSpPr/>
          <p:nvPr/>
        </p:nvGrpSpPr>
        <p:grpSpPr>
          <a:xfrm>
            <a:off x="4589536" y="-391872"/>
            <a:ext cx="2771480" cy="5889069"/>
            <a:chOff x="4958499" y="1508289"/>
            <a:chExt cx="1791093" cy="3805862"/>
          </a:xfrm>
        </p:grpSpPr>
        <p:pic>
          <p:nvPicPr>
            <p:cNvPr id="21" name="Picture 20">
              <a:extLst>
                <a:ext uri="{FF2B5EF4-FFF2-40B4-BE49-F238E27FC236}">
                  <a16:creationId xmlns:a16="http://schemas.microsoft.com/office/drawing/2014/main" id="{4D07FDA0-F4BF-4E22-99DF-0C038C5F6C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697" y="1649293"/>
              <a:ext cx="1528872" cy="3664858"/>
            </a:xfrm>
            <a:prstGeom prst="rect">
              <a:avLst/>
            </a:prstGeom>
          </p:spPr>
        </p:pic>
        <p:sp>
          <p:nvSpPr>
            <p:cNvPr id="37" name="Rectangle 36">
              <a:extLst>
                <a:ext uri="{FF2B5EF4-FFF2-40B4-BE49-F238E27FC236}">
                  <a16:creationId xmlns:a16="http://schemas.microsoft.com/office/drawing/2014/main" id="{C888DB4F-F8D7-46DB-A40B-FD0D93BCBAE2}"/>
                </a:ext>
              </a:extLst>
            </p:cNvPr>
            <p:cNvSpPr/>
            <p:nvPr/>
          </p:nvSpPr>
          <p:spPr>
            <a:xfrm>
              <a:off x="5199436" y="3903723"/>
              <a:ext cx="424671" cy="180869"/>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A8CE75"/>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9D6CE621-AF37-40E4-8D90-240BE1A7C4AF}"/>
                </a:ext>
              </a:extLst>
            </p:cNvPr>
            <p:cNvSpPr/>
            <p:nvPr/>
          </p:nvSpPr>
          <p:spPr>
            <a:xfrm>
              <a:off x="5658391" y="3902325"/>
              <a:ext cx="395894" cy="180869"/>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A8CE75"/>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FC166517-3AEF-447F-BDB4-FF4452F17BBA}"/>
                </a:ext>
              </a:extLst>
            </p:cNvPr>
            <p:cNvSpPr/>
            <p:nvPr/>
          </p:nvSpPr>
          <p:spPr>
            <a:xfrm>
              <a:off x="6082995" y="4238415"/>
              <a:ext cx="424671" cy="194230"/>
            </a:xfrm>
            <a:prstGeom prst="rect">
              <a:avLst/>
            </a:prstGeom>
            <a:solidFill>
              <a:srgbClr val="A8C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84C41894-C457-4CE1-AB6A-35EB4A2F6995}"/>
                </a:ext>
              </a:extLst>
            </p:cNvPr>
            <p:cNvSpPr/>
            <p:nvPr/>
          </p:nvSpPr>
          <p:spPr>
            <a:xfrm>
              <a:off x="5182456" y="4233627"/>
              <a:ext cx="424671" cy="194230"/>
            </a:xfrm>
            <a:prstGeom prst="rect">
              <a:avLst/>
            </a:prstGeom>
            <a:solidFill>
              <a:srgbClr val="A8C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C4704FE3-96DB-42DF-8B27-E4EC58DFDB62}"/>
                </a:ext>
              </a:extLst>
            </p:cNvPr>
            <p:cNvSpPr/>
            <p:nvPr/>
          </p:nvSpPr>
          <p:spPr>
            <a:xfrm>
              <a:off x="5630532" y="4238415"/>
              <a:ext cx="424671" cy="194230"/>
            </a:xfrm>
            <a:prstGeom prst="rect">
              <a:avLst/>
            </a:prstGeom>
            <a:solidFill>
              <a:srgbClr val="A8C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38AABF68-290C-4AA7-A7BE-9CA6A7D87AA2}"/>
                </a:ext>
              </a:extLst>
            </p:cNvPr>
            <p:cNvSpPr/>
            <p:nvPr/>
          </p:nvSpPr>
          <p:spPr>
            <a:xfrm>
              <a:off x="5178639" y="4583163"/>
              <a:ext cx="424671" cy="180869"/>
            </a:xfrm>
            <a:prstGeom prst="rect">
              <a:avLst/>
            </a:prstGeom>
            <a:solidFill>
              <a:srgbClr val="A8C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595154B8-903D-4012-8575-EF3AA88B95B0}"/>
                </a:ext>
              </a:extLst>
            </p:cNvPr>
            <p:cNvSpPr/>
            <p:nvPr/>
          </p:nvSpPr>
          <p:spPr>
            <a:xfrm>
              <a:off x="5637593" y="4581765"/>
              <a:ext cx="424671" cy="180869"/>
            </a:xfrm>
            <a:prstGeom prst="rect">
              <a:avLst/>
            </a:prstGeom>
            <a:solidFill>
              <a:srgbClr val="A8C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F097AF89-DB1D-42B5-BB2B-0B7141909BB6}"/>
                </a:ext>
              </a:extLst>
            </p:cNvPr>
            <p:cNvSpPr/>
            <p:nvPr/>
          </p:nvSpPr>
          <p:spPr>
            <a:xfrm>
              <a:off x="6086452" y="4583572"/>
              <a:ext cx="424671" cy="18086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981ACD63-97F4-40F3-A2FB-C280768D8F9E}"/>
                </a:ext>
              </a:extLst>
            </p:cNvPr>
            <p:cNvSpPr/>
            <p:nvPr/>
          </p:nvSpPr>
          <p:spPr>
            <a:xfrm>
              <a:off x="6082076" y="4917855"/>
              <a:ext cx="424671" cy="194230"/>
            </a:xfrm>
            <a:prstGeom prst="rect">
              <a:avLst/>
            </a:prstGeom>
            <a:solidFill>
              <a:srgbClr val="A8C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D5424802-8F97-4598-BB1B-2C8A7033FEE0}"/>
                </a:ext>
              </a:extLst>
            </p:cNvPr>
            <p:cNvSpPr/>
            <p:nvPr/>
          </p:nvSpPr>
          <p:spPr>
            <a:xfrm>
              <a:off x="5181537" y="4923006"/>
              <a:ext cx="424671" cy="194230"/>
            </a:xfrm>
            <a:prstGeom prst="rect">
              <a:avLst/>
            </a:prstGeom>
            <a:solidFill>
              <a:srgbClr val="A8C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DCC539BE-161B-4331-B32F-16D8BA1FD798}"/>
                </a:ext>
              </a:extLst>
            </p:cNvPr>
            <p:cNvSpPr/>
            <p:nvPr/>
          </p:nvSpPr>
          <p:spPr>
            <a:xfrm>
              <a:off x="5629613" y="4917855"/>
              <a:ext cx="424671" cy="194230"/>
            </a:xfrm>
            <a:prstGeom prst="rect">
              <a:avLst/>
            </a:prstGeom>
            <a:solidFill>
              <a:srgbClr val="A8C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75225E16-2ACD-42F4-851E-AC78FFB1CBC8}"/>
                </a:ext>
              </a:extLst>
            </p:cNvPr>
            <p:cNvSpPr/>
            <p:nvPr/>
          </p:nvSpPr>
          <p:spPr>
            <a:xfrm>
              <a:off x="6082075" y="3898695"/>
              <a:ext cx="424671" cy="194230"/>
            </a:xfrm>
            <a:prstGeom prst="rect">
              <a:avLst/>
            </a:prstGeom>
            <a:solidFill>
              <a:srgbClr val="A8C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73D8D50E-B280-4B21-A63A-928CB689D039}"/>
                </a:ext>
              </a:extLst>
            </p:cNvPr>
            <p:cNvSpPr/>
            <p:nvPr/>
          </p:nvSpPr>
          <p:spPr>
            <a:xfrm>
              <a:off x="5199436" y="3566447"/>
              <a:ext cx="424671" cy="18086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A8CE75"/>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F404E016-AD07-4483-B5D6-7C9E05037436}"/>
                </a:ext>
              </a:extLst>
            </p:cNvPr>
            <p:cNvSpPr/>
            <p:nvPr/>
          </p:nvSpPr>
          <p:spPr>
            <a:xfrm>
              <a:off x="5658391" y="3565049"/>
              <a:ext cx="395894" cy="18086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A8CE75"/>
                </a:solidFill>
                <a:effectLst/>
                <a:uLnTx/>
                <a:uFillTx/>
                <a:latin typeface="Calibri" panose="020F0502020204030204"/>
                <a:ea typeface="+mn-ea"/>
                <a:cs typeface="+mn-cs"/>
              </a:endParaRPr>
            </a:p>
          </p:txBody>
        </p:sp>
        <p:sp>
          <p:nvSpPr>
            <p:cNvPr id="59" name="Rectangle 58">
              <a:extLst>
                <a:ext uri="{FF2B5EF4-FFF2-40B4-BE49-F238E27FC236}">
                  <a16:creationId xmlns:a16="http://schemas.microsoft.com/office/drawing/2014/main" id="{EE0D95BA-C76A-4689-84EE-403D0D171AB2}"/>
                </a:ext>
              </a:extLst>
            </p:cNvPr>
            <p:cNvSpPr/>
            <p:nvPr/>
          </p:nvSpPr>
          <p:spPr>
            <a:xfrm>
              <a:off x="6082075" y="3561419"/>
              <a:ext cx="424671" cy="19423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Rectangle 59">
              <a:extLst>
                <a:ext uri="{FF2B5EF4-FFF2-40B4-BE49-F238E27FC236}">
                  <a16:creationId xmlns:a16="http://schemas.microsoft.com/office/drawing/2014/main" id="{64372F7D-1FDF-4894-A695-7D4B4FAEB8D8}"/>
                </a:ext>
              </a:extLst>
            </p:cNvPr>
            <p:cNvSpPr/>
            <p:nvPr/>
          </p:nvSpPr>
          <p:spPr>
            <a:xfrm>
              <a:off x="5199210" y="3215810"/>
              <a:ext cx="424671" cy="180869"/>
            </a:xfrm>
            <a:prstGeom prst="rect">
              <a:avLst/>
            </a:prstGeom>
            <a:solidFill>
              <a:srgbClr val="A8C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A8CE75"/>
                </a:solidFill>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id="{E514FC52-9E49-4758-B788-731BB0AA8CD7}"/>
                </a:ext>
              </a:extLst>
            </p:cNvPr>
            <p:cNvSpPr/>
            <p:nvPr/>
          </p:nvSpPr>
          <p:spPr>
            <a:xfrm>
              <a:off x="5658165" y="3214412"/>
              <a:ext cx="395894" cy="180869"/>
            </a:xfrm>
            <a:prstGeom prst="rect">
              <a:avLst/>
            </a:prstGeom>
            <a:solidFill>
              <a:srgbClr val="A8C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A8CE75"/>
                </a:solidFill>
                <a:effectLst/>
                <a:uLnTx/>
                <a:uFillTx/>
                <a:latin typeface="Calibri" panose="020F0502020204030204"/>
                <a:ea typeface="+mn-ea"/>
                <a:cs typeface="+mn-cs"/>
              </a:endParaRPr>
            </a:p>
          </p:txBody>
        </p:sp>
        <p:sp>
          <p:nvSpPr>
            <p:cNvPr id="62" name="Rectangle 61">
              <a:extLst>
                <a:ext uri="{FF2B5EF4-FFF2-40B4-BE49-F238E27FC236}">
                  <a16:creationId xmlns:a16="http://schemas.microsoft.com/office/drawing/2014/main" id="{0C1ADD8B-7396-4D92-B51C-B7BF88CC3C07}"/>
                </a:ext>
              </a:extLst>
            </p:cNvPr>
            <p:cNvSpPr/>
            <p:nvPr/>
          </p:nvSpPr>
          <p:spPr>
            <a:xfrm>
              <a:off x="6081849" y="3210782"/>
              <a:ext cx="424671" cy="194230"/>
            </a:xfrm>
            <a:prstGeom prst="rect">
              <a:avLst/>
            </a:prstGeom>
            <a:solidFill>
              <a:srgbClr val="A8C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5D2EA46-137A-41AA-B9AA-D8A6371EA345}"/>
                </a:ext>
              </a:extLst>
            </p:cNvPr>
            <p:cNvSpPr/>
            <p:nvPr/>
          </p:nvSpPr>
          <p:spPr>
            <a:xfrm>
              <a:off x="4958499" y="1508289"/>
              <a:ext cx="1791093" cy="1564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7" name="Rectangle 6">
            <a:extLst>
              <a:ext uri="{FF2B5EF4-FFF2-40B4-BE49-F238E27FC236}">
                <a16:creationId xmlns:a16="http://schemas.microsoft.com/office/drawing/2014/main" id="{C65EF242-18B6-47C3-8457-5A098C96AC74}"/>
              </a:ext>
            </a:extLst>
          </p:cNvPr>
          <p:cNvSpPr/>
          <p:nvPr/>
        </p:nvSpPr>
        <p:spPr>
          <a:xfrm>
            <a:off x="508759" y="1206219"/>
            <a:ext cx="11092691" cy="136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cxnSp>
        <p:nvCxnSpPr>
          <p:cNvPr id="10" name="Straight Connector 9">
            <a:extLst>
              <a:ext uri="{FF2B5EF4-FFF2-40B4-BE49-F238E27FC236}">
                <a16:creationId xmlns:a16="http://schemas.microsoft.com/office/drawing/2014/main" id="{E0984CD9-6D29-43FC-A72C-16692EF5C6C2}"/>
              </a:ext>
            </a:extLst>
          </p:cNvPr>
          <p:cNvCxnSpPr>
            <a:cxnSpLocks/>
          </p:cNvCxnSpPr>
          <p:nvPr/>
        </p:nvCxnSpPr>
        <p:spPr>
          <a:xfrm>
            <a:off x="409575" y="1047750"/>
            <a:ext cx="11363325" cy="0"/>
          </a:xfrm>
          <a:prstGeom prst="line">
            <a:avLst/>
          </a:prstGeom>
          <a:ln w="12700">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601AE02-A140-42CA-9747-FD908CD934BA}"/>
              </a:ext>
            </a:extLst>
          </p:cNvPr>
          <p:cNvSpPr txBox="1"/>
          <p:nvPr/>
        </p:nvSpPr>
        <p:spPr>
          <a:xfrm>
            <a:off x="508759" y="1216716"/>
            <a:ext cx="2330030" cy="4861982"/>
          </a:xfrm>
          <a:prstGeom prst="rect">
            <a:avLst/>
          </a:prstGeom>
          <a:noFill/>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3400" b="1" i="0" u="none" strike="noStrike" kern="1200" cap="none" spc="0" normalizeH="0" baseline="0" noProof="0" dirty="0">
                <a:ln>
                  <a:noFill/>
                </a:ln>
                <a:solidFill>
                  <a:srgbClr val="94C355"/>
                </a:solidFill>
                <a:effectLst/>
                <a:uLnTx/>
                <a:uFillTx/>
                <a:latin typeface="Arial" panose="020B0604020202020204" pitchFamily="34" charset="0"/>
                <a:ea typeface="+mn-ea"/>
                <a:cs typeface="Arial" panose="020B0604020202020204" pitchFamily="34" charset="0"/>
              </a:rPr>
              <a:t>Shared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3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3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Default…</a:t>
            </a:r>
          </a:p>
        </p:txBody>
      </p:sp>
      <p:sp>
        <p:nvSpPr>
          <p:cNvPr id="28" name="TextBox 27">
            <a:extLst>
              <a:ext uri="{FF2B5EF4-FFF2-40B4-BE49-F238E27FC236}">
                <a16:creationId xmlns:a16="http://schemas.microsoft.com/office/drawing/2014/main" id="{F29E91E4-DDA3-4CB5-8D5B-AC37C7333630}"/>
              </a:ext>
            </a:extLst>
          </p:cNvPr>
          <p:cNvSpPr txBox="1"/>
          <p:nvPr/>
        </p:nvSpPr>
        <p:spPr>
          <a:xfrm>
            <a:off x="6993474" y="2761457"/>
            <a:ext cx="151332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1A0D0"/>
                </a:solidFill>
                <a:effectLst/>
                <a:uLnTx/>
                <a:uFillTx/>
                <a:latin typeface="Calibri"/>
                <a:ea typeface="+mn-ea"/>
                <a:cs typeface="+mn-cs"/>
              </a:rPr>
              <a:t>DEDICATED </a:t>
            </a:r>
            <a:r>
              <a:rPr kumimoji="0" lang="fr-CA" sz="1600" b="1" i="0" u="none" strike="noStrike" kern="1200" cap="none" spc="0" normalizeH="0" baseline="0" noProof="0" dirty="0">
                <a:ln>
                  <a:noFill/>
                </a:ln>
                <a:solidFill>
                  <a:srgbClr val="000000"/>
                </a:solidFill>
                <a:effectLst/>
                <a:uLnTx/>
                <a:uFillTx/>
                <a:latin typeface="Calibri"/>
                <a:ea typeface="+mn-ea"/>
                <a:cs typeface="+mn-cs"/>
              </a:rPr>
              <a:t>DEP. 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600" b="1" i="0" u="none" strike="noStrike" kern="1200" cap="none" spc="0" normalizeH="0" baseline="0" noProof="0" dirty="0" err="1">
                <a:ln>
                  <a:noFill/>
                </a:ln>
                <a:solidFill>
                  <a:srgbClr val="000000"/>
                </a:solidFill>
                <a:effectLst/>
                <a:uLnTx/>
                <a:uFillTx/>
                <a:latin typeface="Calibri"/>
                <a:ea typeface="+mn-ea"/>
                <a:cs typeface="+mn-cs"/>
              </a:rPr>
              <a:t>only</a:t>
            </a:r>
            <a:endParaRPr kumimoji="0" lang="en-CA" sz="1600" b="1" i="0" u="none" strike="noStrike" kern="1200" cap="none" spc="0" normalizeH="0" baseline="0" noProof="0" dirty="0">
              <a:ln>
                <a:noFill/>
              </a:ln>
              <a:solidFill>
                <a:srgbClr val="000000"/>
              </a:solidFill>
              <a:effectLst/>
              <a:uLnTx/>
              <a:uFillTx/>
              <a:latin typeface="Calibri"/>
              <a:ea typeface="+mn-ea"/>
              <a:cs typeface="+mn-cs"/>
            </a:endParaRPr>
          </a:p>
        </p:txBody>
      </p:sp>
      <p:sp>
        <p:nvSpPr>
          <p:cNvPr id="29" name="TextBox 28">
            <a:extLst>
              <a:ext uri="{FF2B5EF4-FFF2-40B4-BE49-F238E27FC236}">
                <a16:creationId xmlns:a16="http://schemas.microsoft.com/office/drawing/2014/main" id="{1F0A3915-7496-4333-A818-96B79F3D3A45}"/>
              </a:ext>
            </a:extLst>
          </p:cNvPr>
          <p:cNvSpPr txBox="1"/>
          <p:nvPr/>
        </p:nvSpPr>
        <p:spPr>
          <a:xfrm>
            <a:off x="3557213" y="3241491"/>
            <a:ext cx="1168358"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7030A0"/>
                </a:solidFill>
                <a:effectLst/>
                <a:uLnTx/>
                <a:uFillTx/>
                <a:latin typeface="Calibri"/>
                <a:ea typeface="+mn-ea"/>
                <a:cs typeface="+mn-cs"/>
              </a:rPr>
              <a:t>DEDICATED </a:t>
            </a:r>
            <a:r>
              <a:rPr kumimoji="0" lang="fr-CA" sz="1600" b="1" i="0" u="none" strike="noStrike" kern="1200" cap="none" spc="0" normalizeH="0" baseline="0" noProof="0" dirty="0">
                <a:ln>
                  <a:noFill/>
                </a:ln>
                <a:solidFill>
                  <a:srgbClr val="000000"/>
                </a:solidFill>
                <a:effectLst/>
                <a:uLnTx/>
                <a:uFillTx/>
                <a:latin typeface="Calibri"/>
                <a:ea typeface="+mn-ea"/>
                <a:cs typeface="+mn-cs"/>
              </a:rPr>
              <a:t>Group Y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600" b="1" i="0" u="none" strike="noStrike" kern="1200" cap="none" spc="0" normalizeH="0" baseline="0" noProof="0" dirty="0" err="1">
                <a:ln>
                  <a:noFill/>
                </a:ln>
                <a:solidFill>
                  <a:srgbClr val="000000"/>
                </a:solidFill>
                <a:effectLst/>
                <a:uLnTx/>
                <a:uFillTx/>
                <a:latin typeface="Calibri"/>
                <a:ea typeface="+mn-ea"/>
                <a:cs typeface="+mn-cs"/>
              </a:rPr>
              <a:t>Dep</a:t>
            </a:r>
            <a:r>
              <a:rPr kumimoji="0" lang="fr-CA" sz="1600" b="1" i="0" u="none" strike="noStrike" kern="1200" cap="none" spc="0" normalizeH="0" baseline="0" noProof="0" dirty="0">
                <a:ln>
                  <a:noFill/>
                </a:ln>
                <a:solidFill>
                  <a:srgbClr val="000000"/>
                </a:solidFill>
                <a:effectLst/>
                <a:uLnTx/>
                <a:uFillTx/>
                <a:latin typeface="Calibri"/>
                <a:ea typeface="+mn-ea"/>
                <a:cs typeface="+mn-cs"/>
              </a:rPr>
              <a:t>. B </a:t>
            </a:r>
            <a:r>
              <a:rPr kumimoji="0" lang="fr-CA" sz="1600" b="1" i="0" u="none" strike="noStrike" kern="1200" cap="none" spc="0" normalizeH="0" baseline="0" noProof="0" dirty="0" err="1">
                <a:ln>
                  <a:noFill/>
                </a:ln>
                <a:solidFill>
                  <a:srgbClr val="000000"/>
                </a:solidFill>
                <a:effectLst/>
                <a:uLnTx/>
                <a:uFillTx/>
                <a:latin typeface="Calibri"/>
                <a:ea typeface="+mn-ea"/>
                <a:cs typeface="+mn-cs"/>
              </a:rPr>
              <a:t>only</a:t>
            </a:r>
            <a:endParaRPr kumimoji="0" lang="en-CA" sz="1600" b="1" i="0" u="none" strike="noStrike" kern="1200" cap="none" spc="0" normalizeH="0" baseline="0" noProof="0" dirty="0">
              <a:ln>
                <a:noFill/>
              </a:ln>
              <a:solidFill>
                <a:srgbClr val="000000"/>
              </a:solidFill>
              <a:effectLst/>
              <a:uLnTx/>
              <a:uFillTx/>
              <a:latin typeface="Calibri"/>
              <a:ea typeface="+mn-ea"/>
              <a:cs typeface="+mn-cs"/>
            </a:endParaRPr>
          </a:p>
        </p:txBody>
      </p:sp>
      <p:sp>
        <p:nvSpPr>
          <p:cNvPr id="30" name="TextBox 29">
            <a:extLst>
              <a:ext uri="{FF2B5EF4-FFF2-40B4-BE49-F238E27FC236}">
                <a16:creationId xmlns:a16="http://schemas.microsoft.com/office/drawing/2014/main" id="{19278694-49C7-47BE-A249-0804CD0F5308}"/>
              </a:ext>
            </a:extLst>
          </p:cNvPr>
          <p:cNvSpPr txBox="1"/>
          <p:nvPr/>
        </p:nvSpPr>
        <p:spPr>
          <a:xfrm>
            <a:off x="6879950" y="4287116"/>
            <a:ext cx="194757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CB6A0"/>
                </a:solidFill>
                <a:effectLst/>
                <a:uLnTx/>
                <a:uFillTx/>
                <a:latin typeface="Calibri"/>
                <a:ea typeface="+mn-ea"/>
                <a:cs typeface="+mn-cs"/>
              </a:rPr>
              <a:t>DEDICATED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600" b="1" i="0" u="none" strike="noStrike" kern="1200" cap="none" spc="0" normalizeH="0" baseline="0" noProof="0" dirty="0" err="1">
                <a:ln>
                  <a:noFill/>
                </a:ln>
                <a:solidFill>
                  <a:srgbClr val="000000"/>
                </a:solidFill>
                <a:effectLst/>
                <a:uLnTx/>
                <a:uFillTx/>
                <a:latin typeface="Calibri"/>
                <a:ea typeface="+mn-ea"/>
                <a:cs typeface="+mn-cs"/>
              </a:rPr>
              <a:t>Function</a:t>
            </a:r>
            <a:r>
              <a:rPr kumimoji="0" lang="fr-CA" sz="1600" b="1" i="0" u="none" strike="noStrike" kern="1200" cap="none" spc="0" normalizeH="0" baseline="0" noProof="0" dirty="0">
                <a:ln>
                  <a:noFill/>
                </a:ln>
                <a:solidFill>
                  <a:srgbClr val="000000"/>
                </a:solidFill>
                <a:effectLst/>
                <a:uLnTx/>
                <a:uFillTx/>
                <a:latin typeface="Calibri"/>
                <a:ea typeface="+mn-ea"/>
                <a:cs typeface="+mn-cs"/>
              </a:rPr>
              <a:t> 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600" b="1" i="0" u="none" strike="noStrike" kern="1200" cap="none" spc="0" normalizeH="0" baseline="0" noProof="0" dirty="0">
                <a:ln>
                  <a:noFill/>
                </a:ln>
                <a:solidFill>
                  <a:srgbClr val="000000"/>
                </a:solidFill>
                <a:effectLst/>
                <a:uLnTx/>
                <a:uFillTx/>
                <a:latin typeface="Calibri"/>
                <a:ea typeface="+mn-ea"/>
                <a:cs typeface="+mn-cs"/>
              </a:rPr>
              <a:t>all </a:t>
            </a:r>
            <a:r>
              <a:rPr kumimoji="0" lang="fr-CA" sz="1600" b="1" i="0" u="none" strike="noStrike" kern="1200" cap="none" spc="0" normalizeH="0" baseline="0" noProof="0" dirty="0" err="1">
                <a:ln>
                  <a:noFill/>
                </a:ln>
                <a:solidFill>
                  <a:srgbClr val="000000"/>
                </a:solidFill>
                <a:effectLst/>
                <a:uLnTx/>
                <a:uFillTx/>
                <a:latin typeface="Calibri"/>
                <a:ea typeface="+mn-ea"/>
                <a:cs typeface="+mn-cs"/>
              </a:rPr>
              <a:t>departments</a:t>
            </a:r>
            <a:endParaRPr kumimoji="0" lang="en-CA" sz="1600" b="1" i="0" u="none" strike="noStrike" kern="1200" cap="none" spc="0" normalizeH="0" baseline="0" noProof="0" dirty="0">
              <a:ln>
                <a:noFill/>
              </a:ln>
              <a:solidFill>
                <a:srgbClr val="000000"/>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454F467C-6742-421F-B1A3-95B79D1689C4}"/>
              </a:ext>
            </a:extLst>
          </p:cNvPr>
          <p:cNvSpPr txBox="1"/>
          <p:nvPr/>
        </p:nvSpPr>
        <p:spPr>
          <a:xfrm>
            <a:off x="9353211" y="1216716"/>
            <a:ext cx="2330030" cy="4861982"/>
          </a:xfrm>
          <a:prstGeom prst="rect">
            <a:avLst/>
          </a:prstGeom>
          <a:noFill/>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3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…Narrow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3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3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Necessity</a:t>
            </a:r>
            <a:r>
              <a:rPr kumimoji="0" lang="en-CA" sz="3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p:txBody>
      </p:sp>
      <p:sp>
        <p:nvSpPr>
          <p:cNvPr id="24" name="Title 4">
            <a:extLst>
              <a:ext uri="{FF2B5EF4-FFF2-40B4-BE49-F238E27FC236}">
                <a16:creationId xmlns:a16="http://schemas.microsoft.com/office/drawing/2014/main" id="{834ED862-3E33-46B7-B06A-AA05001BA3D6}"/>
              </a:ext>
            </a:extLst>
          </p:cNvPr>
          <p:cNvSpPr txBox="1">
            <a:spLocks/>
          </p:cNvSpPr>
          <p:nvPr/>
        </p:nvSpPr>
        <p:spPr>
          <a:xfrm>
            <a:off x="508759" y="371192"/>
            <a:ext cx="11006345" cy="8350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2800" b="0"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Interdepartmental</a:t>
            </a:r>
            <a:r>
              <a:rPr kumimoji="0" lang="fr-CA" sz="2800" b="0"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 </a:t>
            </a:r>
            <a:r>
              <a:rPr kumimoji="0" lang="fr-CA" sz="2800" b="0"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Space</a:t>
            </a:r>
            <a:r>
              <a:rPr kumimoji="0" lang="fr-CA" sz="2800" b="0"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 Sharing</a:t>
            </a:r>
            <a:endParaRPr kumimoji="0" lang="en-CA"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39" name="TextBox 38">
            <a:extLst>
              <a:ext uri="{FF2B5EF4-FFF2-40B4-BE49-F238E27FC236}">
                <a16:creationId xmlns:a16="http://schemas.microsoft.com/office/drawing/2014/main" id="{10039ED5-EB2F-4B1F-9361-1731205463C2}"/>
              </a:ext>
            </a:extLst>
          </p:cNvPr>
          <p:cNvSpPr txBox="1"/>
          <p:nvPr/>
        </p:nvSpPr>
        <p:spPr>
          <a:xfrm>
            <a:off x="3442419" y="5810250"/>
            <a:ext cx="522536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schemeClr val="accent4"/>
                </a:solidFill>
                <a:effectLst/>
                <a:uLnTx/>
                <a:uFillTx/>
                <a:latin typeface="Arial" panose="020B0604020202020204" pitchFamily="34" charset="0"/>
                <a:ea typeface="+mn-ea"/>
                <a:cs typeface="Arial" panose="020B0604020202020204" pitchFamily="34" charset="0"/>
              </a:rPr>
              <a:t>MORE SHARED = MORE FLEX.</a:t>
            </a:r>
          </a:p>
        </p:txBody>
      </p:sp>
    </p:spTree>
    <p:extLst>
      <p:ext uri="{BB962C8B-B14F-4D97-AF65-F5344CB8AC3E}">
        <p14:creationId xmlns:p14="http://schemas.microsoft.com/office/powerpoint/2010/main" val="9874222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65EF242-18B6-47C3-8457-5A098C96AC74}"/>
              </a:ext>
            </a:extLst>
          </p:cNvPr>
          <p:cNvSpPr/>
          <p:nvPr/>
        </p:nvSpPr>
        <p:spPr>
          <a:xfrm>
            <a:off x="508759" y="1206219"/>
            <a:ext cx="11092691" cy="136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5" name="Title 4"/>
          <p:cNvSpPr>
            <a:spLocks noGrp="1"/>
          </p:cNvSpPr>
          <p:nvPr>
            <p:ph type="title"/>
          </p:nvPr>
        </p:nvSpPr>
        <p:spPr>
          <a:xfrm>
            <a:off x="508759" y="371192"/>
            <a:ext cx="11006345" cy="835027"/>
          </a:xfrm>
        </p:spPr>
        <p:txBody>
          <a:bodyPr/>
          <a:lstStyle/>
          <a:p>
            <a:r>
              <a:rPr lang="fr-CA" b="0" dirty="0" err="1"/>
              <a:t>Commonly</a:t>
            </a:r>
            <a:r>
              <a:rPr lang="fr-CA" b="0" dirty="0"/>
              <a:t> </a:t>
            </a:r>
            <a:r>
              <a:rPr lang="fr-CA" b="0" dirty="0" err="1"/>
              <a:t>Shareable</a:t>
            </a:r>
            <a:r>
              <a:rPr lang="fr-CA" b="0" dirty="0"/>
              <a:t> </a:t>
            </a:r>
            <a:r>
              <a:rPr lang="fr-CA" b="0" dirty="0" err="1"/>
              <a:t>Interdepartmental</a:t>
            </a:r>
            <a:r>
              <a:rPr lang="fr-CA" b="0" dirty="0"/>
              <a:t> </a:t>
            </a:r>
            <a:r>
              <a:rPr lang="fr-CA" b="0" dirty="0" err="1"/>
              <a:t>Space</a:t>
            </a:r>
            <a:r>
              <a:rPr lang="fr-CA" b="0" dirty="0"/>
              <a:t> </a:t>
            </a:r>
            <a:endParaRPr lang="en-CA" dirty="0"/>
          </a:p>
        </p:txBody>
      </p:sp>
      <p:cxnSp>
        <p:nvCxnSpPr>
          <p:cNvPr id="10" name="Straight Connector 9">
            <a:extLst>
              <a:ext uri="{FF2B5EF4-FFF2-40B4-BE49-F238E27FC236}">
                <a16:creationId xmlns:a16="http://schemas.microsoft.com/office/drawing/2014/main" id="{E0984CD9-6D29-43FC-A72C-16692EF5C6C2}"/>
              </a:ext>
            </a:extLst>
          </p:cNvPr>
          <p:cNvCxnSpPr>
            <a:cxnSpLocks/>
          </p:cNvCxnSpPr>
          <p:nvPr/>
        </p:nvCxnSpPr>
        <p:spPr>
          <a:xfrm>
            <a:off x="409575" y="1047750"/>
            <a:ext cx="11363325" cy="0"/>
          </a:xfrm>
          <a:prstGeom prst="line">
            <a:avLst/>
          </a:prstGeom>
          <a:ln w="12700">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601AE02-A140-42CA-9747-FD908CD934BA}"/>
              </a:ext>
            </a:extLst>
          </p:cNvPr>
          <p:cNvSpPr txBox="1"/>
          <p:nvPr/>
        </p:nvSpPr>
        <p:spPr>
          <a:xfrm>
            <a:off x="508759" y="1276350"/>
            <a:ext cx="2330030" cy="4861982"/>
          </a:xfrm>
          <a:prstGeom prst="rect">
            <a:avLst/>
          </a:prstGeom>
          <a:solidFill>
            <a:schemeClr val="bg1">
              <a:lumMod val="95000"/>
            </a:schemeClr>
          </a:solidFill>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3400" b="1" i="0" u="none" strike="noStrike" kern="1200" cap="none" spc="0" normalizeH="0" baseline="0" noProof="0" dirty="0">
                <a:ln>
                  <a:noFill/>
                </a:ln>
                <a:solidFill>
                  <a:srgbClr val="94C355"/>
                </a:solidFill>
                <a:effectLst/>
                <a:uLnTx/>
                <a:uFillTx/>
                <a:latin typeface="Arial" panose="020B0604020202020204" pitchFamily="34" charset="0"/>
                <a:ea typeface="+mn-ea"/>
                <a:cs typeface="Arial" panose="020B0604020202020204" pitchFamily="34" charset="0"/>
              </a:rPr>
              <a:t>Shared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3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3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Default…</a:t>
            </a:r>
          </a:p>
        </p:txBody>
      </p:sp>
      <p:pic>
        <p:nvPicPr>
          <p:cNvPr id="13" name="Picture 12" descr="A picture containing indoor, floor, ceiling, room&#10;&#10;Description automatically generated">
            <a:extLst>
              <a:ext uri="{FF2B5EF4-FFF2-40B4-BE49-F238E27FC236}">
                <a16:creationId xmlns:a16="http://schemas.microsoft.com/office/drawing/2014/main" id="{F2A63F3E-7C62-4E2F-B0A3-2A2827163C78}"/>
              </a:ext>
            </a:extLst>
          </p:cNvPr>
          <p:cNvPicPr>
            <a:picLocks noChangeAspect="1"/>
          </p:cNvPicPr>
          <p:nvPr/>
        </p:nvPicPr>
        <p:blipFill rotWithShape="1">
          <a:blip r:embed="rId3">
            <a:extLst>
              <a:ext uri="{28A0092B-C50C-407E-A947-70E740481C1C}">
                <a14:useLocalDpi xmlns:a14="http://schemas.microsoft.com/office/drawing/2010/main" val="0"/>
              </a:ext>
            </a:extLst>
          </a:blip>
          <a:srcRect r="451" b="4"/>
          <a:stretch/>
        </p:blipFill>
        <p:spPr>
          <a:xfrm>
            <a:off x="9128540" y="1437863"/>
            <a:ext cx="2713680" cy="1819505"/>
          </a:xfrm>
          <a:prstGeom prst="rect">
            <a:avLst/>
          </a:prstGeom>
        </p:spPr>
      </p:pic>
      <p:pic>
        <p:nvPicPr>
          <p:cNvPr id="16" name="Picture 15" descr="A person standing in a room&#10;&#10;Description automatically generated with low confidence">
            <a:extLst>
              <a:ext uri="{FF2B5EF4-FFF2-40B4-BE49-F238E27FC236}">
                <a16:creationId xmlns:a16="http://schemas.microsoft.com/office/drawing/2014/main" id="{1DBA3CE3-A5B7-463A-81DB-B5F8A5D7DD47}"/>
              </a:ext>
            </a:extLst>
          </p:cNvPr>
          <p:cNvPicPr>
            <a:picLocks noChangeAspect="1"/>
          </p:cNvPicPr>
          <p:nvPr/>
        </p:nvPicPr>
        <p:blipFill rotWithShape="1">
          <a:blip r:embed="rId4">
            <a:extLst>
              <a:ext uri="{28A0092B-C50C-407E-A947-70E740481C1C}">
                <a14:useLocalDpi xmlns:a14="http://schemas.microsoft.com/office/drawing/2010/main" val="0"/>
              </a:ext>
            </a:extLst>
          </a:blip>
          <a:srcRect t="6859" b="5422"/>
          <a:stretch/>
        </p:blipFill>
        <p:spPr>
          <a:xfrm>
            <a:off x="9142627" y="3308037"/>
            <a:ext cx="2698803" cy="2714110"/>
          </a:xfrm>
          <a:prstGeom prst="rect">
            <a:avLst/>
          </a:prstGeom>
        </p:spPr>
      </p:pic>
      <p:pic>
        <p:nvPicPr>
          <p:cNvPr id="17" name="Picture 16" descr="A desk with a chair in front of a window&#10;&#10;Description automatically generated with low confidence">
            <a:extLst>
              <a:ext uri="{FF2B5EF4-FFF2-40B4-BE49-F238E27FC236}">
                <a16:creationId xmlns:a16="http://schemas.microsoft.com/office/drawing/2014/main" id="{814DF036-3547-4267-975C-AFD8B62B8400}"/>
              </a:ext>
            </a:extLst>
          </p:cNvPr>
          <p:cNvPicPr>
            <a:picLocks noChangeAspect="1"/>
          </p:cNvPicPr>
          <p:nvPr/>
        </p:nvPicPr>
        <p:blipFill rotWithShape="1">
          <a:blip r:embed="rId5">
            <a:extLst>
              <a:ext uri="{28A0092B-C50C-407E-A947-70E740481C1C}">
                <a14:useLocalDpi xmlns:a14="http://schemas.microsoft.com/office/drawing/2010/main" val="0"/>
              </a:ext>
            </a:extLst>
          </a:blip>
          <a:srcRect t="4471"/>
          <a:stretch/>
        </p:blipFill>
        <p:spPr>
          <a:xfrm>
            <a:off x="6972259" y="1256888"/>
            <a:ext cx="2101492" cy="2810287"/>
          </a:xfrm>
          <a:prstGeom prst="rect">
            <a:avLst/>
          </a:prstGeom>
        </p:spPr>
      </p:pic>
      <p:pic>
        <p:nvPicPr>
          <p:cNvPr id="18" name="Picture 17" descr="A picture containing indoor, green, wall, ceiling&#10;&#10;Description automatically generated">
            <a:extLst>
              <a:ext uri="{FF2B5EF4-FFF2-40B4-BE49-F238E27FC236}">
                <a16:creationId xmlns:a16="http://schemas.microsoft.com/office/drawing/2014/main" id="{679A1FB0-CFAD-4B84-9677-5BD35F338652}"/>
              </a:ext>
            </a:extLst>
          </p:cNvPr>
          <p:cNvPicPr>
            <a:picLocks noChangeAspect="1"/>
          </p:cNvPicPr>
          <p:nvPr/>
        </p:nvPicPr>
        <p:blipFill rotWithShape="1">
          <a:blip r:embed="rId6">
            <a:extLst>
              <a:ext uri="{28A0092B-C50C-407E-A947-70E740481C1C}">
                <a14:useLocalDpi xmlns:a14="http://schemas.microsoft.com/office/drawing/2010/main" val="0"/>
              </a:ext>
            </a:extLst>
          </a:blip>
          <a:srcRect t="10112" b="4167"/>
          <a:stretch/>
        </p:blipFill>
        <p:spPr>
          <a:xfrm>
            <a:off x="5843704" y="4117844"/>
            <a:ext cx="3230047" cy="2099683"/>
          </a:xfrm>
          <a:prstGeom prst="rect">
            <a:avLst/>
          </a:prstGeom>
        </p:spPr>
      </p:pic>
      <p:sp>
        <p:nvSpPr>
          <p:cNvPr id="2" name="TextBox 1">
            <a:extLst>
              <a:ext uri="{FF2B5EF4-FFF2-40B4-BE49-F238E27FC236}">
                <a16:creationId xmlns:a16="http://schemas.microsoft.com/office/drawing/2014/main" id="{455A20A5-888D-4F64-9014-723D728390DB}"/>
              </a:ext>
            </a:extLst>
          </p:cNvPr>
          <p:cNvSpPr txBox="1"/>
          <p:nvPr/>
        </p:nvSpPr>
        <p:spPr>
          <a:xfrm>
            <a:off x="2934695" y="1171937"/>
            <a:ext cx="2698803" cy="4827604"/>
          </a:xfrm>
          <a:prstGeom prst="rect">
            <a:avLst/>
          </a:prstGeom>
          <a:noFill/>
        </p:spPr>
        <p:txBody>
          <a:bodyPr wrap="square" rtlCol="0" anchor="t">
            <a:spAutoFit/>
          </a:bodyPr>
          <a:lstStyle/>
          <a:p>
            <a:pPr marL="285750" marR="0" lvl="0" indent="-285750" algn="l" defTabSz="914400" rtl="0" eaLnBrk="1" fontAlgn="auto" latinLnBrk="0" hangingPunct="1">
              <a:lnSpc>
                <a:spcPct val="250000"/>
              </a:lnSpc>
              <a:spcBef>
                <a:spcPts val="0"/>
              </a:spcBef>
              <a:spcAft>
                <a:spcPts val="0"/>
              </a:spcAft>
              <a:buClrTx/>
              <a:buSzTx/>
              <a:buFont typeface="Arial" panose="020B0604020202020204" pitchFamily="34" charset="0"/>
              <a:buChar char="•"/>
              <a:tabLst/>
              <a:defRPr/>
            </a:pPr>
            <a:r>
              <a:rPr kumimoji="0" lang="fr-CA" sz="1800" b="0" i="0" u="none" strike="noStrike" kern="1200" cap="none" spc="0" normalizeH="0" baseline="0" noProof="0" dirty="0" err="1">
                <a:ln>
                  <a:noFill/>
                </a:ln>
                <a:solidFill>
                  <a:srgbClr val="000000"/>
                </a:solidFill>
                <a:effectLst/>
                <a:uLnTx/>
                <a:uFillTx/>
                <a:latin typeface="Calibri"/>
                <a:ea typeface="+mn-ea"/>
                <a:cs typeface="+mn-cs"/>
              </a:rPr>
              <a:t>Reception</a:t>
            </a:r>
            <a:r>
              <a:rPr kumimoji="0" lang="fr-CA" sz="1800" b="0" i="0" u="none" strike="noStrike" kern="1200" cap="none" spc="0" normalizeH="0" baseline="0" noProof="0" dirty="0">
                <a:ln>
                  <a:noFill/>
                </a:ln>
                <a:solidFill>
                  <a:srgbClr val="000000"/>
                </a:solidFill>
                <a:effectLst/>
                <a:uLnTx/>
                <a:uFillTx/>
                <a:latin typeface="Calibri"/>
                <a:ea typeface="+mn-ea"/>
                <a:cs typeface="+mn-cs"/>
              </a:rPr>
              <a:t> Area</a:t>
            </a:r>
          </a:p>
          <a:p>
            <a:pPr marL="285750" marR="0" lvl="0" indent="-285750" algn="l" defTabSz="914400" rtl="0" eaLnBrk="1" fontAlgn="auto" latinLnBrk="0" hangingPunct="1">
              <a:lnSpc>
                <a:spcPct val="250000"/>
              </a:lnSpc>
              <a:spcBef>
                <a:spcPts val="0"/>
              </a:spcBef>
              <a:spcAft>
                <a:spcPts val="0"/>
              </a:spcAft>
              <a:buClrTx/>
              <a:buSzTx/>
              <a:buFont typeface="Arial" panose="020B0604020202020204" pitchFamily="34" charset="0"/>
              <a:buChar char="•"/>
              <a:tabLst/>
              <a:defRPr/>
            </a:pPr>
            <a:r>
              <a:rPr kumimoji="0" lang="fr-CA" sz="1800" b="0" i="0" u="none" strike="noStrike" kern="1200" cap="none" spc="0" normalizeH="0" baseline="0" noProof="0" dirty="0" err="1">
                <a:ln>
                  <a:noFill/>
                </a:ln>
                <a:solidFill>
                  <a:srgbClr val="000000"/>
                </a:solidFill>
                <a:effectLst/>
                <a:uLnTx/>
                <a:uFillTx/>
                <a:latin typeface="Calibri"/>
                <a:ea typeface="+mn-ea"/>
                <a:cs typeface="+mn-cs"/>
              </a:rPr>
              <a:t>Locker</a:t>
            </a:r>
            <a:r>
              <a:rPr kumimoji="0" lang="fr-CA" sz="1800" b="0" i="0" u="none" strike="noStrike" kern="1200" cap="none" spc="0" normalizeH="0" baseline="0" noProof="0" dirty="0">
                <a:ln>
                  <a:noFill/>
                </a:ln>
                <a:solidFill>
                  <a:srgbClr val="000000"/>
                </a:solidFill>
                <a:effectLst/>
                <a:uLnTx/>
                <a:uFillTx/>
                <a:latin typeface="Calibri"/>
                <a:ea typeface="+mn-ea"/>
                <a:cs typeface="+mn-cs"/>
              </a:rPr>
              <a:t>/</a:t>
            </a:r>
            <a:r>
              <a:rPr kumimoji="0" lang="fr-CA" sz="1800" b="0" i="0" u="none" strike="noStrike" kern="1200" cap="none" spc="0" normalizeH="0" baseline="0" noProof="0" dirty="0" err="1">
                <a:ln>
                  <a:noFill/>
                </a:ln>
                <a:solidFill>
                  <a:srgbClr val="000000"/>
                </a:solidFill>
                <a:effectLst/>
                <a:uLnTx/>
                <a:uFillTx/>
                <a:latin typeface="Calibri"/>
                <a:ea typeface="+mn-ea"/>
                <a:cs typeface="+mn-cs"/>
              </a:rPr>
              <a:t>Closet</a:t>
            </a:r>
            <a:r>
              <a:rPr kumimoji="0" lang="fr-CA" sz="1800" b="0" i="0" u="none" strike="noStrike" kern="1200" cap="none" spc="0" normalizeH="0" baseline="0" noProof="0" dirty="0">
                <a:ln>
                  <a:noFill/>
                </a:ln>
                <a:solidFill>
                  <a:srgbClr val="000000"/>
                </a:solidFill>
                <a:effectLst/>
                <a:uLnTx/>
                <a:uFillTx/>
                <a:latin typeface="Calibri"/>
                <a:ea typeface="+mn-ea"/>
                <a:cs typeface="+mn-cs"/>
              </a:rPr>
              <a:t> Area</a:t>
            </a:r>
          </a:p>
          <a:p>
            <a:pPr marL="285750" marR="0" lvl="0" indent="-285750" algn="l" defTabSz="914400" rtl="0" eaLnBrk="1" fontAlgn="auto" latinLnBrk="0" hangingPunct="1">
              <a:lnSpc>
                <a:spcPct val="250000"/>
              </a:lnSpc>
              <a:spcBef>
                <a:spcPts val="0"/>
              </a:spcBef>
              <a:spcAft>
                <a:spcPts val="0"/>
              </a:spcAft>
              <a:buClrTx/>
              <a:buSzTx/>
              <a:buFont typeface="Arial" panose="020B0604020202020204" pitchFamily="34" charset="0"/>
              <a:buChar char="•"/>
              <a:tabLst/>
              <a:defRPr/>
            </a:pPr>
            <a:r>
              <a:rPr kumimoji="0" lang="fr-CA" sz="1800" b="0" i="0" u="none" strike="noStrike" kern="1200" cap="none" spc="0" normalizeH="0" baseline="0" noProof="0" dirty="0">
                <a:ln>
                  <a:noFill/>
                </a:ln>
                <a:solidFill>
                  <a:srgbClr val="000000"/>
                </a:solidFill>
                <a:effectLst/>
                <a:uLnTx/>
                <a:uFillTx/>
                <a:latin typeface="Calibri"/>
                <a:ea typeface="+mn-ea"/>
                <a:cs typeface="+mn-cs"/>
              </a:rPr>
              <a:t>Lounge &amp; Kitchenette</a:t>
            </a:r>
          </a:p>
          <a:p>
            <a:pPr marL="285750" marR="0" lvl="0" indent="-285750" algn="l" defTabSz="914400" rtl="0" eaLnBrk="1" fontAlgn="auto" latinLnBrk="0" hangingPunct="1">
              <a:lnSpc>
                <a:spcPct val="250000"/>
              </a:lnSpc>
              <a:spcBef>
                <a:spcPts val="0"/>
              </a:spcBef>
              <a:spcAft>
                <a:spcPts val="0"/>
              </a:spcAft>
              <a:buClrTx/>
              <a:buSzTx/>
              <a:buFont typeface="Arial" panose="020B0604020202020204" pitchFamily="34" charset="0"/>
              <a:buChar char="•"/>
              <a:tabLst/>
              <a:defRPr/>
            </a:pPr>
            <a:r>
              <a:rPr kumimoji="0" lang="en-CA" sz="1800" b="0" i="0" u="none" strike="noStrike" kern="1200" cap="none" spc="0" normalizeH="0" baseline="0" noProof="0" dirty="0">
                <a:ln>
                  <a:noFill/>
                </a:ln>
                <a:solidFill>
                  <a:srgbClr val="000000"/>
                </a:solidFill>
                <a:effectLst/>
                <a:uLnTx/>
                <a:uFillTx/>
                <a:latin typeface="Calibri"/>
                <a:ea typeface="+mn-ea"/>
                <a:cs typeface="+mn-cs"/>
              </a:rPr>
              <a:t>Individual Focus Rooms</a:t>
            </a:r>
          </a:p>
          <a:p>
            <a:pPr marL="285750" marR="0" lvl="0" indent="-285750" algn="l" defTabSz="914400" rtl="0" eaLnBrk="1" fontAlgn="auto" latinLnBrk="0" hangingPunct="1">
              <a:lnSpc>
                <a:spcPct val="250000"/>
              </a:lnSpc>
              <a:spcBef>
                <a:spcPts val="0"/>
              </a:spcBef>
              <a:spcAft>
                <a:spcPts val="0"/>
              </a:spcAft>
              <a:buClrTx/>
              <a:buSzTx/>
              <a:buFont typeface="Arial" panose="020B0604020202020204" pitchFamily="34" charset="0"/>
              <a:buChar char="•"/>
              <a:tabLst/>
              <a:defRPr/>
            </a:pPr>
            <a:r>
              <a:rPr kumimoji="0" lang="en-CA" sz="1800" b="0" i="0" u="none" strike="noStrike" kern="1200" cap="none" spc="0" normalizeH="0" baseline="0" noProof="0" dirty="0">
                <a:ln>
                  <a:noFill/>
                </a:ln>
                <a:solidFill>
                  <a:srgbClr val="000000"/>
                </a:solidFill>
                <a:effectLst/>
                <a:uLnTx/>
                <a:uFillTx/>
                <a:latin typeface="Calibri"/>
                <a:ea typeface="+mn-ea"/>
                <a:cs typeface="+mn-cs"/>
              </a:rPr>
              <a:t>Phone Booths</a:t>
            </a:r>
          </a:p>
          <a:p>
            <a:pPr marL="285750" marR="0" lvl="0" indent="-285750" algn="l" defTabSz="914400" rtl="0" eaLnBrk="1" fontAlgn="auto" latinLnBrk="0" hangingPunct="1">
              <a:lnSpc>
                <a:spcPct val="250000"/>
              </a:lnSpc>
              <a:spcBef>
                <a:spcPts val="0"/>
              </a:spcBef>
              <a:spcAft>
                <a:spcPts val="0"/>
              </a:spcAft>
              <a:buClrTx/>
              <a:buSzTx/>
              <a:buFont typeface="Arial" panose="020B0604020202020204" pitchFamily="34" charset="0"/>
              <a:buChar char="•"/>
              <a:tabLst/>
              <a:defRPr/>
            </a:pPr>
            <a:r>
              <a:rPr kumimoji="0" lang="en-CA" sz="1800" b="0" i="0" u="none" strike="noStrike" kern="1200" cap="none" spc="0" normalizeH="0" baseline="0" noProof="0" dirty="0">
                <a:ln>
                  <a:noFill/>
                </a:ln>
                <a:solidFill>
                  <a:srgbClr val="000000"/>
                </a:solidFill>
                <a:effectLst/>
                <a:uLnTx/>
                <a:uFillTx/>
                <a:latin typeface="Calibri"/>
                <a:ea typeface="+mn-ea"/>
                <a:cs typeface="+mn-cs"/>
              </a:rPr>
              <a:t>Wellness Room</a:t>
            </a:r>
          </a:p>
          <a:p>
            <a:pPr marL="285750" marR="0" lvl="0" indent="-285750" algn="l" defTabSz="914400" rtl="0" eaLnBrk="1" fontAlgn="auto" latinLnBrk="0" hangingPunct="1">
              <a:lnSpc>
                <a:spcPct val="250000"/>
              </a:lnSpc>
              <a:spcBef>
                <a:spcPts val="0"/>
              </a:spcBef>
              <a:spcAft>
                <a:spcPts val="0"/>
              </a:spcAft>
              <a:buClrTx/>
              <a:buSzTx/>
              <a:buFont typeface="Arial" panose="020B0604020202020204" pitchFamily="34" charset="0"/>
              <a:buChar char="•"/>
              <a:tabLst/>
              <a:defRPr/>
            </a:pPr>
            <a:r>
              <a:rPr kumimoji="0" lang="en-CA" sz="1800" b="0" i="0" u="none" strike="noStrike" kern="1200" cap="none" spc="0" normalizeH="0" baseline="0" noProof="0" dirty="0">
                <a:ln>
                  <a:noFill/>
                </a:ln>
                <a:solidFill>
                  <a:srgbClr val="000000"/>
                </a:solidFill>
                <a:effectLst/>
                <a:uLnTx/>
                <a:uFillTx/>
                <a:latin typeface="Calibri"/>
                <a:ea typeface="+mn-ea"/>
                <a:cs typeface="+mn-cs"/>
              </a:rPr>
              <a:t>Meeting Rooms</a:t>
            </a:r>
          </a:p>
        </p:txBody>
      </p:sp>
    </p:spTree>
    <p:extLst>
      <p:ext uri="{BB962C8B-B14F-4D97-AF65-F5344CB8AC3E}">
        <p14:creationId xmlns:p14="http://schemas.microsoft.com/office/powerpoint/2010/main" val="21291717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08759" y="371192"/>
            <a:ext cx="11006345" cy="835027"/>
          </a:xfrm>
        </p:spPr>
        <p:txBody>
          <a:bodyPr/>
          <a:lstStyle/>
          <a:p>
            <a:r>
              <a:rPr lang="fr-CA" b="0" dirty="0" err="1"/>
              <a:t>Defining</a:t>
            </a:r>
            <a:r>
              <a:rPr lang="fr-CA" b="0" dirty="0"/>
              <a:t> </a:t>
            </a:r>
            <a:r>
              <a:rPr lang="fr-CA" b="0" dirty="0" err="1"/>
              <a:t>Your</a:t>
            </a:r>
            <a:r>
              <a:rPr lang="fr-CA" b="0" dirty="0"/>
              <a:t> Return to the Workplace </a:t>
            </a:r>
            <a:r>
              <a:rPr lang="fr-CA" b="0" dirty="0" err="1"/>
              <a:t>Strategy</a:t>
            </a:r>
            <a:endParaRPr lang="en-CA" b="0" dirty="0"/>
          </a:p>
        </p:txBody>
      </p:sp>
      <p:sp>
        <p:nvSpPr>
          <p:cNvPr id="7" name="Rectangle 6">
            <a:extLst>
              <a:ext uri="{FF2B5EF4-FFF2-40B4-BE49-F238E27FC236}">
                <a16:creationId xmlns:a16="http://schemas.microsoft.com/office/drawing/2014/main" id="{C65EF242-18B6-47C3-8457-5A098C96AC74}"/>
              </a:ext>
            </a:extLst>
          </p:cNvPr>
          <p:cNvSpPr/>
          <p:nvPr/>
        </p:nvSpPr>
        <p:spPr>
          <a:xfrm>
            <a:off x="508759" y="1206219"/>
            <a:ext cx="11092691" cy="136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10" name="Straight Connector 9">
            <a:extLst>
              <a:ext uri="{FF2B5EF4-FFF2-40B4-BE49-F238E27FC236}">
                <a16:creationId xmlns:a16="http://schemas.microsoft.com/office/drawing/2014/main" id="{E0984CD9-6D29-43FC-A72C-16692EF5C6C2}"/>
              </a:ext>
            </a:extLst>
          </p:cNvPr>
          <p:cNvCxnSpPr>
            <a:cxnSpLocks/>
          </p:cNvCxnSpPr>
          <p:nvPr/>
        </p:nvCxnSpPr>
        <p:spPr>
          <a:xfrm>
            <a:off x="409575" y="1047750"/>
            <a:ext cx="11363325" cy="0"/>
          </a:xfrm>
          <a:prstGeom prst="line">
            <a:avLst/>
          </a:prstGeom>
          <a:ln w="12700">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3D62F14-5C05-473E-946C-7FD2E7B47309}"/>
              </a:ext>
            </a:extLst>
          </p:cNvPr>
          <p:cNvSpPr txBox="1"/>
          <p:nvPr/>
        </p:nvSpPr>
        <p:spPr>
          <a:xfrm>
            <a:off x="5315789" y="1574117"/>
            <a:ext cx="6199315" cy="433965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400" i="0" u="none" strike="noStrike" kern="1200" cap="none" spc="0" normalizeH="0" baseline="0" noProof="0" dirty="0">
                <a:ln>
                  <a:noFill/>
                </a:ln>
                <a:solidFill>
                  <a:srgbClr val="000000"/>
                </a:solidFill>
                <a:effectLst/>
                <a:uLnTx/>
                <a:uFillTx/>
                <a:latin typeface="Calibri"/>
                <a:ea typeface="+mn-ea"/>
                <a:cs typeface="+mn-cs"/>
              </a:rPr>
              <a:t>What do our employees want?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lang="en-US" sz="3600" dirty="0">
              <a:solidFill>
                <a:srgbClr val="000000"/>
              </a:solidFill>
              <a:latin typeface="Calibri"/>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sz="2400" dirty="0">
                <a:solidFill>
                  <a:srgbClr val="000000"/>
                </a:solidFill>
                <a:latin typeface="Calibri"/>
              </a:rPr>
              <a:t>What will be supported in terms of flexibility going forward?</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lang="en-US" sz="3600" dirty="0">
              <a:solidFill>
                <a:srgbClr val="000000"/>
              </a:solidFill>
              <a:latin typeface="Calibri"/>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sz="2400" dirty="0">
                <a:solidFill>
                  <a:srgbClr val="000000"/>
                </a:solidFill>
                <a:latin typeface="Calibri"/>
              </a:rPr>
              <a:t>How does the return strategy support the long-term vision for our workplace?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US" sz="3600" i="0" u="none" strike="noStrike" kern="1200" cap="none" spc="0" normalizeH="0" baseline="0" noProof="0" dirty="0">
              <a:ln>
                <a:noFill/>
              </a:ln>
              <a:solidFill>
                <a:srgbClr val="000000"/>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400" i="0" u="none" strike="noStrike" kern="1200" cap="none" spc="0" normalizeH="0" baseline="0" noProof="0" dirty="0">
                <a:ln>
                  <a:noFill/>
                </a:ln>
                <a:solidFill>
                  <a:srgbClr val="000000"/>
                </a:solidFill>
                <a:effectLst/>
                <a:uLnTx/>
                <a:uFillTx/>
                <a:latin typeface="Calibri"/>
                <a:ea typeface="+mn-ea"/>
                <a:cs typeface="+mn-cs"/>
              </a:rPr>
              <a:t>How can we best support employees NOW in with what we CURRENTLY have?</a:t>
            </a:r>
            <a:endParaRPr kumimoji="0" lang="en-US" sz="2000" i="0" u="none" strike="noStrike" kern="1200" cap="none" spc="0" normalizeH="0" baseline="0" noProof="0" dirty="0">
              <a:ln>
                <a:noFill/>
              </a:ln>
              <a:solidFill>
                <a:srgbClr val="000000"/>
              </a:solidFill>
              <a:effectLst/>
              <a:uLnTx/>
              <a:uFillTx/>
              <a:latin typeface="Calibri"/>
              <a:ea typeface="+mn-ea"/>
              <a:cs typeface="+mn-cs"/>
            </a:endParaRPr>
          </a:p>
        </p:txBody>
      </p:sp>
      <p:pic>
        <p:nvPicPr>
          <p:cNvPr id="8" name="Picture 7" descr="A picture containing building, porch, furniture&#10;&#10;Description automatically generated">
            <a:extLst>
              <a:ext uri="{FF2B5EF4-FFF2-40B4-BE49-F238E27FC236}">
                <a16:creationId xmlns:a16="http://schemas.microsoft.com/office/drawing/2014/main" id="{47FC0959-A268-420F-A800-DD3A9838BF76}"/>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l="1473" t="246" r="6986" b="599"/>
          <a:stretch/>
        </p:blipFill>
        <p:spPr>
          <a:xfrm>
            <a:off x="590550" y="1343025"/>
            <a:ext cx="4436924" cy="4805848"/>
          </a:xfrm>
          <a:prstGeom prst="rect">
            <a:avLst/>
          </a:prstGeom>
        </p:spPr>
      </p:pic>
    </p:spTree>
    <p:extLst>
      <p:ext uri="{BB962C8B-B14F-4D97-AF65-F5344CB8AC3E}">
        <p14:creationId xmlns:p14="http://schemas.microsoft.com/office/powerpoint/2010/main" val="30698379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ounded Rectangle 1" descr="Rounded rectangle to put emphasis on Active and Visible leadership">
            <a:extLst>
              <a:ext uri="{FF2B5EF4-FFF2-40B4-BE49-F238E27FC236}">
                <a16:creationId xmlns:a16="http://schemas.microsoft.com/office/drawing/2014/main" id="{AAEF485F-688D-4CE1-BFB0-3BBA2A9B1F4C}"/>
              </a:ext>
            </a:extLst>
          </p:cNvPr>
          <p:cNvSpPr/>
          <p:nvPr/>
        </p:nvSpPr>
        <p:spPr>
          <a:xfrm>
            <a:off x="683340" y="1510686"/>
            <a:ext cx="4571999" cy="1496229"/>
          </a:xfrm>
          <a:prstGeom prst="roundRect">
            <a:avLst/>
          </a:prstGeom>
          <a:solidFill>
            <a:srgbClr val="FFFFCC"/>
          </a:solidFill>
          <a:ln w="57150">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155" name="Group 154" descr="Logo of two people with a flag climbing stairs"/>
          <p:cNvGrpSpPr/>
          <p:nvPr/>
        </p:nvGrpSpPr>
        <p:grpSpPr>
          <a:xfrm>
            <a:off x="774459" y="1650913"/>
            <a:ext cx="1261125" cy="1245747"/>
            <a:chOff x="548320" y="4858950"/>
            <a:chExt cx="1261125" cy="1245747"/>
          </a:xfrm>
        </p:grpSpPr>
        <p:grpSp>
          <p:nvGrpSpPr>
            <p:cNvPr id="66" name="Group 65"/>
            <p:cNvGrpSpPr/>
            <p:nvPr/>
          </p:nvGrpSpPr>
          <p:grpSpPr>
            <a:xfrm>
              <a:off x="548320" y="4858950"/>
              <a:ext cx="1261125" cy="1245747"/>
              <a:chOff x="4279221" y="2033354"/>
              <a:chExt cx="1412875" cy="1395646"/>
            </a:xfrm>
          </p:grpSpPr>
          <p:sp>
            <p:nvSpPr>
              <p:cNvPr id="67" name="Freeform 5"/>
              <p:cNvSpPr>
                <a:spLocks/>
              </p:cNvSpPr>
              <p:nvPr/>
            </p:nvSpPr>
            <p:spPr bwMode="auto">
              <a:xfrm>
                <a:off x="4279221" y="2081212"/>
                <a:ext cx="1412875" cy="1347788"/>
              </a:xfrm>
              <a:custGeom>
                <a:avLst/>
                <a:gdLst>
                  <a:gd name="T0" fmla="*/ 36 w 374"/>
                  <a:gd name="T1" fmla="*/ 145 h 356"/>
                  <a:gd name="T2" fmla="*/ 118 w 374"/>
                  <a:gd name="T3" fmla="*/ 65 h 356"/>
                  <a:gd name="T4" fmla="*/ 271 w 374"/>
                  <a:gd name="T5" fmla="*/ 39 h 356"/>
                  <a:gd name="T6" fmla="*/ 353 w 374"/>
                  <a:gd name="T7" fmla="*/ 207 h 356"/>
                  <a:gd name="T8" fmla="*/ 128 w 374"/>
                  <a:gd name="T9" fmla="*/ 310 h 356"/>
                  <a:gd name="T10" fmla="*/ 35 w 374"/>
                  <a:gd name="T11" fmla="*/ 218 h 356"/>
                  <a:gd name="T12" fmla="*/ 36 w 374"/>
                  <a:gd name="T13" fmla="*/ 145 h 356"/>
                </a:gdLst>
                <a:ahLst/>
                <a:cxnLst>
                  <a:cxn ang="0">
                    <a:pos x="T0" y="T1"/>
                  </a:cxn>
                  <a:cxn ang="0">
                    <a:pos x="T2" y="T3"/>
                  </a:cxn>
                  <a:cxn ang="0">
                    <a:pos x="T4" y="T5"/>
                  </a:cxn>
                  <a:cxn ang="0">
                    <a:pos x="T6" y="T7"/>
                  </a:cxn>
                  <a:cxn ang="0">
                    <a:pos x="T8" y="T9"/>
                  </a:cxn>
                  <a:cxn ang="0">
                    <a:pos x="T10" y="T11"/>
                  </a:cxn>
                  <a:cxn ang="0">
                    <a:pos x="T12" y="T13"/>
                  </a:cxn>
                </a:cxnLst>
                <a:rect l="0" t="0" r="r" b="b"/>
                <a:pathLst>
                  <a:path w="374" h="356">
                    <a:moveTo>
                      <a:pt x="36" y="145"/>
                    </a:moveTo>
                    <a:cubicBezTo>
                      <a:pt x="61" y="130"/>
                      <a:pt x="78" y="127"/>
                      <a:pt x="118" y="65"/>
                    </a:cubicBezTo>
                    <a:cubicBezTo>
                      <a:pt x="159" y="3"/>
                      <a:pt x="231" y="0"/>
                      <a:pt x="271" y="39"/>
                    </a:cubicBezTo>
                    <a:cubicBezTo>
                      <a:pt x="311" y="78"/>
                      <a:pt x="374" y="119"/>
                      <a:pt x="353" y="207"/>
                    </a:cubicBezTo>
                    <a:cubicBezTo>
                      <a:pt x="332" y="296"/>
                      <a:pt x="216" y="356"/>
                      <a:pt x="128" y="310"/>
                    </a:cubicBezTo>
                    <a:cubicBezTo>
                      <a:pt x="76" y="282"/>
                      <a:pt x="53" y="251"/>
                      <a:pt x="35" y="218"/>
                    </a:cubicBezTo>
                    <a:cubicBezTo>
                      <a:pt x="23" y="196"/>
                      <a:pt x="0" y="166"/>
                      <a:pt x="36" y="145"/>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8" name="Freeform 6"/>
              <p:cNvSpPr>
                <a:spLocks/>
              </p:cNvSpPr>
              <p:nvPr/>
            </p:nvSpPr>
            <p:spPr bwMode="auto">
              <a:xfrm>
                <a:off x="4377645" y="2033354"/>
                <a:ext cx="1216025" cy="1336675"/>
              </a:xfrm>
              <a:custGeom>
                <a:avLst/>
                <a:gdLst>
                  <a:gd name="T0" fmla="*/ 223 w 322"/>
                  <a:gd name="T1" fmla="*/ 21 h 353"/>
                  <a:gd name="T2" fmla="*/ 113 w 322"/>
                  <a:gd name="T3" fmla="*/ 52 h 353"/>
                  <a:gd name="T4" fmla="*/ 14 w 322"/>
                  <a:gd name="T5" fmla="*/ 172 h 353"/>
                  <a:gd name="T6" fmla="*/ 119 w 322"/>
                  <a:gd name="T7" fmla="*/ 327 h 353"/>
                  <a:gd name="T8" fmla="*/ 320 w 322"/>
                  <a:gd name="T9" fmla="*/ 183 h 353"/>
                  <a:gd name="T10" fmla="*/ 287 w 322"/>
                  <a:gd name="T11" fmla="*/ 56 h 353"/>
                  <a:gd name="T12" fmla="*/ 223 w 322"/>
                  <a:gd name="T13" fmla="*/ 21 h 353"/>
                </a:gdLst>
                <a:ahLst/>
                <a:cxnLst>
                  <a:cxn ang="0">
                    <a:pos x="T0" y="T1"/>
                  </a:cxn>
                  <a:cxn ang="0">
                    <a:pos x="T2" y="T3"/>
                  </a:cxn>
                  <a:cxn ang="0">
                    <a:pos x="T4" y="T5"/>
                  </a:cxn>
                  <a:cxn ang="0">
                    <a:pos x="T6" y="T7"/>
                  </a:cxn>
                  <a:cxn ang="0">
                    <a:pos x="T8" y="T9"/>
                  </a:cxn>
                  <a:cxn ang="0">
                    <a:pos x="T10" y="T11"/>
                  </a:cxn>
                  <a:cxn ang="0">
                    <a:pos x="T12" y="T13"/>
                  </a:cxn>
                </a:cxnLst>
                <a:rect l="0" t="0" r="r" b="b"/>
                <a:pathLst>
                  <a:path w="322" h="353">
                    <a:moveTo>
                      <a:pt x="223" y="21"/>
                    </a:moveTo>
                    <a:cubicBezTo>
                      <a:pt x="198" y="35"/>
                      <a:pt x="187" y="48"/>
                      <a:pt x="113" y="52"/>
                    </a:cubicBezTo>
                    <a:cubicBezTo>
                      <a:pt x="39" y="57"/>
                      <a:pt x="0" y="118"/>
                      <a:pt x="14" y="172"/>
                    </a:cubicBezTo>
                    <a:cubicBezTo>
                      <a:pt x="28" y="226"/>
                      <a:pt x="32" y="301"/>
                      <a:pt x="119" y="327"/>
                    </a:cubicBezTo>
                    <a:cubicBezTo>
                      <a:pt x="206" y="353"/>
                      <a:pt x="316" y="282"/>
                      <a:pt x="320" y="183"/>
                    </a:cubicBezTo>
                    <a:cubicBezTo>
                      <a:pt x="322" y="124"/>
                      <a:pt x="306" y="88"/>
                      <a:pt x="287" y="56"/>
                    </a:cubicBezTo>
                    <a:cubicBezTo>
                      <a:pt x="274" y="35"/>
                      <a:pt x="259" y="0"/>
                      <a:pt x="223" y="21"/>
                    </a:cubicBezTo>
                    <a:close/>
                  </a:path>
                </a:pathLst>
              </a:custGeom>
              <a:solidFill>
                <a:srgbClr val="17455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133" name="Group 132"/>
            <p:cNvGrpSpPr/>
            <p:nvPr/>
          </p:nvGrpSpPr>
          <p:grpSpPr>
            <a:xfrm>
              <a:off x="904377" y="5163251"/>
              <a:ext cx="601541" cy="604014"/>
              <a:chOff x="-5551488" y="1012825"/>
              <a:chExt cx="3862388" cy="3878263"/>
            </a:xfrm>
            <a:solidFill>
              <a:schemeClr val="bg1"/>
            </a:solidFill>
          </p:grpSpPr>
          <p:sp>
            <p:nvSpPr>
              <p:cNvPr id="129" name="Freeform 23"/>
              <p:cNvSpPr>
                <a:spLocks noEditPoints="1"/>
              </p:cNvSpPr>
              <p:nvPr/>
            </p:nvSpPr>
            <p:spPr bwMode="auto">
              <a:xfrm>
                <a:off x="-3827463" y="1012825"/>
                <a:ext cx="2138363" cy="3298825"/>
              </a:xfrm>
              <a:custGeom>
                <a:avLst/>
                <a:gdLst>
                  <a:gd name="T0" fmla="*/ 75 w 413"/>
                  <a:gd name="T1" fmla="*/ 338 h 638"/>
                  <a:gd name="T2" fmla="*/ 100 w 413"/>
                  <a:gd name="T3" fmla="*/ 255 h 638"/>
                  <a:gd name="T4" fmla="*/ 88 w 413"/>
                  <a:gd name="T5" fmla="*/ 434 h 638"/>
                  <a:gd name="T6" fmla="*/ 21 w 413"/>
                  <a:gd name="T7" fmla="*/ 615 h 638"/>
                  <a:gd name="T8" fmla="*/ 58 w 413"/>
                  <a:gd name="T9" fmla="*/ 638 h 638"/>
                  <a:gd name="T10" fmla="*/ 173 w 413"/>
                  <a:gd name="T11" fmla="*/ 494 h 638"/>
                  <a:gd name="T12" fmla="*/ 189 w 413"/>
                  <a:gd name="T13" fmla="*/ 438 h 638"/>
                  <a:gd name="T14" fmla="*/ 212 w 413"/>
                  <a:gd name="T15" fmla="*/ 505 h 638"/>
                  <a:gd name="T16" fmla="*/ 303 w 413"/>
                  <a:gd name="T17" fmla="*/ 509 h 638"/>
                  <a:gd name="T18" fmla="*/ 300 w 413"/>
                  <a:gd name="T19" fmla="*/ 425 h 638"/>
                  <a:gd name="T20" fmla="*/ 274 w 413"/>
                  <a:gd name="T21" fmla="*/ 358 h 638"/>
                  <a:gd name="T22" fmla="*/ 225 w 413"/>
                  <a:gd name="T23" fmla="*/ 350 h 638"/>
                  <a:gd name="T24" fmla="*/ 266 w 413"/>
                  <a:gd name="T25" fmla="*/ 316 h 638"/>
                  <a:gd name="T26" fmla="*/ 298 w 413"/>
                  <a:gd name="T27" fmla="*/ 310 h 638"/>
                  <a:gd name="T28" fmla="*/ 286 w 413"/>
                  <a:gd name="T29" fmla="*/ 246 h 638"/>
                  <a:gd name="T30" fmla="*/ 298 w 413"/>
                  <a:gd name="T31" fmla="*/ 125 h 638"/>
                  <a:gd name="T32" fmla="*/ 411 w 413"/>
                  <a:gd name="T33" fmla="*/ 119 h 638"/>
                  <a:gd name="T34" fmla="*/ 389 w 413"/>
                  <a:gd name="T35" fmla="*/ 63 h 638"/>
                  <a:gd name="T36" fmla="*/ 411 w 413"/>
                  <a:gd name="T37" fmla="*/ 6 h 638"/>
                  <a:gd name="T38" fmla="*/ 288 w 413"/>
                  <a:gd name="T39" fmla="*/ 0 h 638"/>
                  <a:gd name="T40" fmla="*/ 275 w 413"/>
                  <a:gd name="T41" fmla="*/ 111 h 638"/>
                  <a:gd name="T42" fmla="*/ 225 w 413"/>
                  <a:gd name="T43" fmla="*/ 228 h 638"/>
                  <a:gd name="T44" fmla="*/ 163 w 413"/>
                  <a:gd name="T45" fmla="*/ 163 h 638"/>
                  <a:gd name="T46" fmla="*/ 71 w 413"/>
                  <a:gd name="T47" fmla="*/ 173 h 638"/>
                  <a:gd name="T48" fmla="*/ 0 w 413"/>
                  <a:gd name="T49" fmla="*/ 250 h 638"/>
                  <a:gd name="T50" fmla="*/ 38 w 413"/>
                  <a:gd name="T51" fmla="*/ 375 h 638"/>
                  <a:gd name="T52" fmla="*/ 380 w 413"/>
                  <a:gd name="T53" fmla="*/ 25 h 638"/>
                  <a:gd name="T54" fmla="*/ 364 w 413"/>
                  <a:gd name="T55" fmla="*/ 68 h 638"/>
                  <a:gd name="T56" fmla="*/ 300 w 413"/>
                  <a:gd name="T57" fmla="*/ 100 h 638"/>
                  <a:gd name="T58" fmla="*/ 275 w 413"/>
                  <a:gd name="T59" fmla="*/ 428 h 638"/>
                  <a:gd name="T60" fmla="*/ 258 w 413"/>
                  <a:gd name="T61" fmla="*/ 525 h 638"/>
                  <a:gd name="T62" fmla="*/ 235 w 413"/>
                  <a:gd name="T63" fmla="*/ 425 h 638"/>
                  <a:gd name="T64" fmla="*/ 179 w 413"/>
                  <a:gd name="T65" fmla="*/ 413 h 638"/>
                  <a:gd name="T66" fmla="*/ 185 w 413"/>
                  <a:gd name="T67" fmla="*/ 375 h 638"/>
                  <a:gd name="T68" fmla="*/ 254 w 413"/>
                  <a:gd name="T69" fmla="*/ 375 h 638"/>
                  <a:gd name="T70" fmla="*/ 288 w 413"/>
                  <a:gd name="T71" fmla="*/ 281 h 638"/>
                  <a:gd name="T72" fmla="*/ 273 w 413"/>
                  <a:gd name="T73" fmla="*/ 292 h 638"/>
                  <a:gd name="T74" fmla="*/ 175 w 413"/>
                  <a:gd name="T75" fmla="*/ 265 h 638"/>
                  <a:gd name="T76" fmla="*/ 209 w 413"/>
                  <a:gd name="T77" fmla="*/ 250 h 638"/>
                  <a:gd name="T78" fmla="*/ 288 w 413"/>
                  <a:gd name="T79" fmla="*/ 281 h 638"/>
                  <a:gd name="T80" fmla="*/ 89 w 413"/>
                  <a:gd name="T81" fmla="*/ 191 h 638"/>
                  <a:gd name="T82" fmla="*/ 163 w 413"/>
                  <a:gd name="T83" fmla="*/ 188 h 638"/>
                  <a:gd name="T84" fmla="*/ 166 w 413"/>
                  <a:gd name="T85" fmla="*/ 213 h 638"/>
                  <a:gd name="T86" fmla="*/ 150 w 413"/>
                  <a:gd name="T87" fmla="*/ 225 h 638"/>
                  <a:gd name="T88" fmla="*/ 160 w 413"/>
                  <a:gd name="T89" fmla="*/ 287 h 638"/>
                  <a:gd name="T90" fmla="*/ 200 w 413"/>
                  <a:gd name="T91" fmla="*/ 350 h 638"/>
                  <a:gd name="T92" fmla="*/ 163 w 413"/>
                  <a:gd name="T93" fmla="*/ 360 h 638"/>
                  <a:gd name="T94" fmla="*/ 153 w 413"/>
                  <a:gd name="T95" fmla="*/ 433 h 638"/>
                  <a:gd name="T96" fmla="*/ 163 w 413"/>
                  <a:gd name="T97" fmla="*/ 438 h 638"/>
                  <a:gd name="T98" fmla="*/ 73 w 413"/>
                  <a:gd name="T99" fmla="*/ 604 h 638"/>
                  <a:gd name="T100" fmla="*/ 43 w 413"/>
                  <a:gd name="T101" fmla="*/ 604 h 638"/>
                  <a:gd name="T102" fmla="*/ 111 w 413"/>
                  <a:gd name="T103" fmla="*/ 443 h 638"/>
                  <a:gd name="T104" fmla="*/ 125 w 413"/>
                  <a:gd name="T105" fmla="*/ 365 h 638"/>
                  <a:gd name="T106" fmla="*/ 125 w 413"/>
                  <a:gd name="T107" fmla="*/ 225 h 638"/>
                  <a:gd name="T108" fmla="*/ 113 w 413"/>
                  <a:gd name="T109" fmla="*/ 213 h 638"/>
                  <a:gd name="T110" fmla="*/ 54 w 413"/>
                  <a:gd name="T111" fmla="*/ 266 h 638"/>
                  <a:gd name="T112" fmla="*/ 50 w 413"/>
                  <a:gd name="T113" fmla="*/ 338 h 638"/>
                  <a:gd name="T114" fmla="*/ 25 w 413"/>
                  <a:gd name="T115" fmla="*/ 33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13" h="638">
                    <a:moveTo>
                      <a:pt x="38" y="375"/>
                    </a:moveTo>
                    <a:cubicBezTo>
                      <a:pt x="58" y="375"/>
                      <a:pt x="75" y="358"/>
                      <a:pt x="75" y="338"/>
                    </a:cubicBezTo>
                    <a:lnTo>
                      <a:pt x="75" y="280"/>
                    </a:lnTo>
                    <a:lnTo>
                      <a:pt x="100" y="255"/>
                    </a:lnTo>
                    <a:lnTo>
                      <a:pt x="100" y="361"/>
                    </a:lnTo>
                    <a:lnTo>
                      <a:pt x="88" y="434"/>
                    </a:lnTo>
                    <a:lnTo>
                      <a:pt x="20" y="577"/>
                    </a:lnTo>
                    <a:cubicBezTo>
                      <a:pt x="15" y="589"/>
                      <a:pt x="15" y="603"/>
                      <a:pt x="21" y="615"/>
                    </a:cubicBezTo>
                    <a:cubicBezTo>
                      <a:pt x="26" y="626"/>
                      <a:pt x="36" y="633"/>
                      <a:pt x="48" y="636"/>
                    </a:cubicBezTo>
                    <a:cubicBezTo>
                      <a:pt x="51" y="637"/>
                      <a:pt x="55" y="638"/>
                      <a:pt x="58" y="638"/>
                    </a:cubicBezTo>
                    <a:cubicBezTo>
                      <a:pt x="73" y="638"/>
                      <a:pt x="87" y="630"/>
                      <a:pt x="94" y="617"/>
                    </a:cubicBezTo>
                    <a:lnTo>
                      <a:pt x="173" y="494"/>
                    </a:lnTo>
                    <a:cubicBezTo>
                      <a:pt x="174" y="493"/>
                      <a:pt x="174" y="492"/>
                      <a:pt x="175" y="491"/>
                    </a:cubicBezTo>
                    <a:lnTo>
                      <a:pt x="189" y="438"/>
                    </a:lnTo>
                    <a:lnTo>
                      <a:pt x="210" y="438"/>
                    </a:lnTo>
                    <a:lnTo>
                      <a:pt x="212" y="505"/>
                    </a:lnTo>
                    <a:cubicBezTo>
                      <a:pt x="212" y="530"/>
                      <a:pt x="233" y="550"/>
                      <a:pt x="258" y="550"/>
                    </a:cubicBezTo>
                    <a:cubicBezTo>
                      <a:pt x="281" y="550"/>
                      <a:pt x="301" y="532"/>
                      <a:pt x="303" y="509"/>
                    </a:cubicBezTo>
                    <a:cubicBezTo>
                      <a:pt x="303" y="509"/>
                      <a:pt x="303" y="508"/>
                      <a:pt x="303" y="507"/>
                    </a:cubicBezTo>
                    <a:lnTo>
                      <a:pt x="300" y="425"/>
                    </a:lnTo>
                    <a:cubicBezTo>
                      <a:pt x="300" y="423"/>
                      <a:pt x="300" y="422"/>
                      <a:pt x="299" y="420"/>
                    </a:cubicBezTo>
                    <a:lnTo>
                      <a:pt x="274" y="358"/>
                    </a:lnTo>
                    <a:cubicBezTo>
                      <a:pt x="272" y="353"/>
                      <a:pt x="268" y="350"/>
                      <a:pt x="263" y="350"/>
                    </a:cubicBezTo>
                    <a:lnTo>
                      <a:pt x="225" y="350"/>
                    </a:lnTo>
                    <a:lnTo>
                      <a:pt x="225" y="304"/>
                    </a:lnTo>
                    <a:lnTo>
                      <a:pt x="266" y="316"/>
                    </a:lnTo>
                    <a:cubicBezTo>
                      <a:pt x="269" y="317"/>
                      <a:pt x="273" y="317"/>
                      <a:pt x="276" y="317"/>
                    </a:cubicBezTo>
                    <a:cubicBezTo>
                      <a:pt x="284" y="317"/>
                      <a:pt x="292" y="315"/>
                      <a:pt x="298" y="310"/>
                    </a:cubicBezTo>
                    <a:cubicBezTo>
                      <a:pt x="307" y="303"/>
                      <a:pt x="313" y="292"/>
                      <a:pt x="313" y="281"/>
                    </a:cubicBezTo>
                    <a:cubicBezTo>
                      <a:pt x="313" y="264"/>
                      <a:pt x="302" y="250"/>
                      <a:pt x="286" y="246"/>
                    </a:cubicBezTo>
                    <a:lnTo>
                      <a:pt x="277" y="243"/>
                    </a:lnTo>
                    <a:lnTo>
                      <a:pt x="298" y="125"/>
                    </a:lnTo>
                    <a:lnTo>
                      <a:pt x="400" y="125"/>
                    </a:lnTo>
                    <a:cubicBezTo>
                      <a:pt x="404" y="125"/>
                      <a:pt x="408" y="123"/>
                      <a:pt x="411" y="119"/>
                    </a:cubicBezTo>
                    <a:cubicBezTo>
                      <a:pt x="413" y="115"/>
                      <a:pt x="413" y="111"/>
                      <a:pt x="411" y="107"/>
                    </a:cubicBezTo>
                    <a:lnTo>
                      <a:pt x="389" y="63"/>
                    </a:lnTo>
                    <a:lnTo>
                      <a:pt x="411" y="18"/>
                    </a:lnTo>
                    <a:cubicBezTo>
                      <a:pt x="413" y="14"/>
                      <a:pt x="413" y="10"/>
                      <a:pt x="411" y="6"/>
                    </a:cubicBezTo>
                    <a:cubicBezTo>
                      <a:pt x="408" y="2"/>
                      <a:pt x="404" y="0"/>
                      <a:pt x="400" y="0"/>
                    </a:cubicBezTo>
                    <a:lnTo>
                      <a:pt x="288" y="0"/>
                    </a:lnTo>
                    <a:cubicBezTo>
                      <a:pt x="281" y="0"/>
                      <a:pt x="275" y="6"/>
                      <a:pt x="275" y="13"/>
                    </a:cubicBezTo>
                    <a:lnTo>
                      <a:pt x="275" y="111"/>
                    </a:lnTo>
                    <a:lnTo>
                      <a:pt x="252" y="236"/>
                    </a:lnTo>
                    <a:lnTo>
                      <a:pt x="225" y="228"/>
                    </a:lnTo>
                    <a:lnTo>
                      <a:pt x="225" y="225"/>
                    </a:lnTo>
                    <a:cubicBezTo>
                      <a:pt x="225" y="191"/>
                      <a:pt x="197" y="163"/>
                      <a:pt x="163" y="163"/>
                    </a:cubicBezTo>
                    <a:lnTo>
                      <a:pt x="98" y="163"/>
                    </a:lnTo>
                    <a:cubicBezTo>
                      <a:pt x="88" y="163"/>
                      <a:pt x="78" y="166"/>
                      <a:pt x="71" y="173"/>
                    </a:cubicBezTo>
                    <a:lnTo>
                      <a:pt x="4" y="241"/>
                    </a:lnTo>
                    <a:cubicBezTo>
                      <a:pt x="1" y="244"/>
                      <a:pt x="0" y="247"/>
                      <a:pt x="0" y="250"/>
                    </a:cubicBezTo>
                    <a:lnTo>
                      <a:pt x="0" y="338"/>
                    </a:lnTo>
                    <a:cubicBezTo>
                      <a:pt x="0" y="358"/>
                      <a:pt x="17" y="375"/>
                      <a:pt x="38" y="375"/>
                    </a:cubicBezTo>
                    <a:close/>
                    <a:moveTo>
                      <a:pt x="300" y="25"/>
                    </a:moveTo>
                    <a:lnTo>
                      <a:pt x="380" y="25"/>
                    </a:lnTo>
                    <a:lnTo>
                      <a:pt x="364" y="57"/>
                    </a:lnTo>
                    <a:cubicBezTo>
                      <a:pt x="362" y="60"/>
                      <a:pt x="362" y="65"/>
                      <a:pt x="364" y="68"/>
                    </a:cubicBezTo>
                    <a:lnTo>
                      <a:pt x="380" y="100"/>
                    </a:lnTo>
                    <a:lnTo>
                      <a:pt x="300" y="100"/>
                    </a:lnTo>
                    <a:lnTo>
                      <a:pt x="300" y="25"/>
                    </a:lnTo>
                    <a:close/>
                    <a:moveTo>
                      <a:pt x="275" y="428"/>
                    </a:moveTo>
                    <a:lnTo>
                      <a:pt x="278" y="507"/>
                    </a:lnTo>
                    <a:cubicBezTo>
                      <a:pt x="277" y="517"/>
                      <a:pt x="268" y="525"/>
                      <a:pt x="258" y="525"/>
                    </a:cubicBezTo>
                    <a:cubicBezTo>
                      <a:pt x="246" y="525"/>
                      <a:pt x="237" y="516"/>
                      <a:pt x="237" y="505"/>
                    </a:cubicBezTo>
                    <a:lnTo>
                      <a:pt x="235" y="425"/>
                    </a:lnTo>
                    <a:cubicBezTo>
                      <a:pt x="235" y="418"/>
                      <a:pt x="229" y="413"/>
                      <a:pt x="222" y="413"/>
                    </a:cubicBezTo>
                    <a:lnTo>
                      <a:pt x="179" y="413"/>
                    </a:lnTo>
                    <a:lnTo>
                      <a:pt x="178" y="413"/>
                    </a:lnTo>
                    <a:lnTo>
                      <a:pt x="185" y="375"/>
                    </a:lnTo>
                    <a:lnTo>
                      <a:pt x="213" y="375"/>
                    </a:lnTo>
                    <a:lnTo>
                      <a:pt x="254" y="375"/>
                    </a:lnTo>
                    <a:lnTo>
                      <a:pt x="275" y="428"/>
                    </a:lnTo>
                    <a:close/>
                    <a:moveTo>
                      <a:pt x="288" y="281"/>
                    </a:moveTo>
                    <a:cubicBezTo>
                      <a:pt x="288" y="284"/>
                      <a:pt x="286" y="288"/>
                      <a:pt x="283" y="290"/>
                    </a:cubicBezTo>
                    <a:cubicBezTo>
                      <a:pt x="280" y="292"/>
                      <a:pt x="276" y="293"/>
                      <a:pt x="273" y="292"/>
                    </a:cubicBezTo>
                    <a:lnTo>
                      <a:pt x="216" y="275"/>
                    </a:lnTo>
                    <a:lnTo>
                      <a:pt x="175" y="265"/>
                    </a:lnTo>
                    <a:lnTo>
                      <a:pt x="175" y="241"/>
                    </a:lnTo>
                    <a:lnTo>
                      <a:pt x="209" y="250"/>
                    </a:lnTo>
                    <a:lnTo>
                      <a:pt x="279" y="270"/>
                    </a:lnTo>
                    <a:cubicBezTo>
                      <a:pt x="284" y="271"/>
                      <a:pt x="288" y="276"/>
                      <a:pt x="288" y="281"/>
                    </a:cubicBezTo>
                    <a:close/>
                    <a:moveTo>
                      <a:pt x="25" y="255"/>
                    </a:moveTo>
                    <a:lnTo>
                      <a:pt x="89" y="191"/>
                    </a:lnTo>
                    <a:cubicBezTo>
                      <a:pt x="91" y="189"/>
                      <a:pt x="95" y="188"/>
                      <a:pt x="98" y="188"/>
                    </a:cubicBezTo>
                    <a:lnTo>
                      <a:pt x="163" y="188"/>
                    </a:lnTo>
                    <a:cubicBezTo>
                      <a:pt x="182" y="188"/>
                      <a:pt x="198" y="202"/>
                      <a:pt x="200" y="221"/>
                    </a:cubicBezTo>
                    <a:lnTo>
                      <a:pt x="166" y="213"/>
                    </a:lnTo>
                    <a:cubicBezTo>
                      <a:pt x="162" y="212"/>
                      <a:pt x="158" y="213"/>
                      <a:pt x="155" y="215"/>
                    </a:cubicBezTo>
                    <a:cubicBezTo>
                      <a:pt x="152" y="218"/>
                      <a:pt x="150" y="221"/>
                      <a:pt x="150" y="225"/>
                    </a:cubicBezTo>
                    <a:lnTo>
                      <a:pt x="150" y="275"/>
                    </a:lnTo>
                    <a:cubicBezTo>
                      <a:pt x="150" y="281"/>
                      <a:pt x="154" y="286"/>
                      <a:pt x="160" y="287"/>
                    </a:cubicBezTo>
                    <a:lnTo>
                      <a:pt x="200" y="297"/>
                    </a:lnTo>
                    <a:lnTo>
                      <a:pt x="200" y="350"/>
                    </a:lnTo>
                    <a:lnTo>
                      <a:pt x="175" y="350"/>
                    </a:lnTo>
                    <a:cubicBezTo>
                      <a:pt x="169" y="350"/>
                      <a:pt x="164" y="354"/>
                      <a:pt x="163" y="360"/>
                    </a:cubicBezTo>
                    <a:lnTo>
                      <a:pt x="150" y="423"/>
                    </a:lnTo>
                    <a:cubicBezTo>
                      <a:pt x="150" y="426"/>
                      <a:pt x="151" y="430"/>
                      <a:pt x="153" y="433"/>
                    </a:cubicBezTo>
                    <a:cubicBezTo>
                      <a:pt x="155" y="436"/>
                      <a:pt x="159" y="438"/>
                      <a:pt x="163" y="438"/>
                    </a:cubicBezTo>
                    <a:lnTo>
                      <a:pt x="163" y="438"/>
                    </a:lnTo>
                    <a:lnTo>
                      <a:pt x="151" y="482"/>
                    </a:lnTo>
                    <a:lnTo>
                      <a:pt x="73" y="604"/>
                    </a:lnTo>
                    <a:cubicBezTo>
                      <a:pt x="69" y="611"/>
                      <a:pt x="61" y="614"/>
                      <a:pt x="54" y="612"/>
                    </a:cubicBezTo>
                    <a:cubicBezTo>
                      <a:pt x="48" y="611"/>
                      <a:pt x="44" y="607"/>
                      <a:pt x="43" y="604"/>
                    </a:cubicBezTo>
                    <a:cubicBezTo>
                      <a:pt x="40" y="599"/>
                      <a:pt x="40" y="592"/>
                      <a:pt x="43" y="587"/>
                    </a:cubicBezTo>
                    <a:lnTo>
                      <a:pt x="111" y="443"/>
                    </a:lnTo>
                    <a:cubicBezTo>
                      <a:pt x="112" y="442"/>
                      <a:pt x="112" y="441"/>
                      <a:pt x="112" y="440"/>
                    </a:cubicBezTo>
                    <a:lnTo>
                      <a:pt x="125" y="365"/>
                    </a:lnTo>
                    <a:cubicBezTo>
                      <a:pt x="125" y="364"/>
                      <a:pt x="125" y="363"/>
                      <a:pt x="125" y="363"/>
                    </a:cubicBezTo>
                    <a:lnTo>
                      <a:pt x="125" y="225"/>
                    </a:lnTo>
                    <a:cubicBezTo>
                      <a:pt x="125" y="220"/>
                      <a:pt x="122" y="215"/>
                      <a:pt x="117" y="213"/>
                    </a:cubicBezTo>
                    <a:cubicBezTo>
                      <a:pt x="116" y="213"/>
                      <a:pt x="114" y="213"/>
                      <a:pt x="113" y="213"/>
                    </a:cubicBezTo>
                    <a:cubicBezTo>
                      <a:pt x="109" y="213"/>
                      <a:pt x="106" y="214"/>
                      <a:pt x="104" y="216"/>
                    </a:cubicBezTo>
                    <a:lnTo>
                      <a:pt x="54" y="266"/>
                    </a:lnTo>
                    <a:cubicBezTo>
                      <a:pt x="51" y="269"/>
                      <a:pt x="50" y="272"/>
                      <a:pt x="50" y="275"/>
                    </a:cubicBezTo>
                    <a:lnTo>
                      <a:pt x="50" y="338"/>
                    </a:lnTo>
                    <a:cubicBezTo>
                      <a:pt x="50" y="344"/>
                      <a:pt x="44" y="350"/>
                      <a:pt x="38" y="350"/>
                    </a:cubicBezTo>
                    <a:cubicBezTo>
                      <a:pt x="31" y="350"/>
                      <a:pt x="25" y="344"/>
                      <a:pt x="25" y="338"/>
                    </a:cubicBezTo>
                    <a:lnTo>
                      <a:pt x="25" y="25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30" name="Freeform 24"/>
              <p:cNvSpPr>
                <a:spLocks noEditPoints="1"/>
              </p:cNvSpPr>
              <p:nvPr/>
            </p:nvSpPr>
            <p:spPr bwMode="auto">
              <a:xfrm>
                <a:off x="-3371850" y="1079500"/>
                <a:ext cx="709613" cy="709613"/>
              </a:xfrm>
              <a:custGeom>
                <a:avLst/>
                <a:gdLst>
                  <a:gd name="T0" fmla="*/ 68 w 137"/>
                  <a:gd name="T1" fmla="*/ 137 h 137"/>
                  <a:gd name="T2" fmla="*/ 137 w 137"/>
                  <a:gd name="T3" fmla="*/ 68 h 137"/>
                  <a:gd name="T4" fmla="*/ 68 w 137"/>
                  <a:gd name="T5" fmla="*/ 0 h 137"/>
                  <a:gd name="T6" fmla="*/ 0 w 137"/>
                  <a:gd name="T7" fmla="*/ 68 h 137"/>
                  <a:gd name="T8" fmla="*/ 68 w 137"/>
                  <a:gd name="T9" fmla="*/ 137 h 137"/>
                  <a:gd name="T10" fmla="*/ 68 w 137"/>
                  <a:gd name="T11" fmla="*/ 25 h 137"/>
                  <a:gd name="T12" fmla="*/ 112 w 137"/>
                  <a:gd name="T13" fmla="*/ 68 h 137"/>
                  <a:gd name="T14" fmla="*/ 68 w 137"/>
                  <a:gd name="T15" fmla="*/ 112 h 137"/>
                  <a:gd name="T16" fmla="*/ 25 w 137"/>
                  <a:gd name="T17" fmla="*/ 68 h 137"/>
                  <a:gd name="T18" fmla="*/ 68 w 137"/>
                  <a:gd name="T19" fmla="*/ 25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7" h="137">
                    <a:moveTo>
                      <a:pt x="68" y="137"/>
                    </a:moveTo>
                    <a:cubicBezTo>
                      <a:pt x="106" y="137"/>
                      <a:pt x="137" y="106"/>
                      <a:pt x="137" y="68"/>
                    </a:cubicBezTo>
                    <a:cubicBezTo>
                      <a:pt x="137" y="30"/>
                      <a:pt x="106" y="0"/>
                      <a:pt x="68" y="0"/>
                    </a:cubicBezTo>
                    <a:cubicBezTo>
                      <a:pt x="30" y="0"/>
                      <a:pt x="0" y="30"/>
                      <a:pt x="0" y="68"/>
                    </a:cubicBezTo>
                    <a:cubicBezTo>
                      <a:pt x="0" y="106"/>
                      <a:pt x="30" y="137"/>
                      <a:pt x="68" y="137"/>
                    </a:cubicBezTo>
                    <a:close/>
                    <a:moveTo>
                      <a:pt x="68" y="25"/>
                    </a:moveTo>
                    <a:cubicBezTo>
                      <a:pt x="92" y="25"/>
                      <a:pt x="112" y="44"/>
                      <a:pt x="112" y="68"/>
                    </a:cubicBezTo>
                    <a:cubicBezTo>
                      <a:pt x="112" y="92"/>
                      <a:pt x="92" y="112"/>
                      <a:pt x="68" y="112"/>
                    </a:cubicBezTo>
                    <a:cubicBezTo>
                      <a:pt x="44" y="112"/>
                      <a:pt x="25" y="92"/>
                      <a:pt x="25" y="68"/>
                    </a:cubicBezTo>
                    <a:cubicBezTo>
                      <a:pt x="25" y="44"/>
                      <a:pt x="44" y="25"/>
                      <a:pt x="68" y="2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31" name="Freeform 25"/>
              <p:cNvSpPr>
                <a:spLocks/>
              </p:cNvSpPr>
              <p:nvPr/>
            </p:nvSpPr>
            <p:spPr bwMode="auto">
              <a:xfrm>
                <a:off x="-3889375" y="3536950"/>
                <a:ext cx="2200275" cy="1354138"/>
              </a:xfrm>
              <a:custGeom>
                <a:avLst/>
                <a:gdLst>
                  <a:gd name="T0" fmla="*/ 350 w 425"/>
                  <a:gd name="T1" fmla="*/ 12 h 262"/>
                  <a:gd name="T2" fmla="*/ 350 w 425"/>
                  <a:gd name="T3" fmla="*/ 87 h 262"/>
                  <a:gd name="T4" fmla="*/ 187 w 425"/>
                  <a:gd name="T5" fmla="*/ 87 h 262"/>
                  <a:gd name="T6" fmla="*/ 175 w 425"/>
                  <a:gd name="T7" fmla="*/ 100 h 262"/>
                  <a:gd name="T8" fmla="*/ 175 w 425"/>
                  <a:gd name="T9" fmla="*/ 175 h 262"/>
                  <a:gd name="T10" fmla="*/ 12 w 425"/>
                  <a:gd name="T11" fmla="*/ 175 h 262"/>
                  <a:gd name="T12" fmla="*/ 0 w 425"/>
                  <a:gd name="T13" fmla="*/ 187 h 262"/>
                  <a:gd name="T14" fmla="*/ 0 w 425"/>
                  <a:gd name="T15" fmla="*/ 262 h 262"/>
                  <a:gd name="T16" fmla="*/ 25 w 425"/>
                  <a:gd name="T17" fmla="*/ 262 h 262"/>
                  <a:gd name="T18" fmla="*/ 25 w 425"/>
                  <a:gd name="T19" fmla="*/ 200 h 262"/>
                  <a:gd name="T20" fmla="*/ 187 w 425"/>
                  <a:gd name="T21" fmla="*/ 200 h 262"/>
                  <a:gd name="T22" fmla="*/ 200 w 425"/>
                  <a:gd name="T23" fmla="*/ 187 h 262"/>
                  <a:gd name="T24" fmla="*/ 200 w 425"/>
                  <a:gd name="T25" fmla="*/ 112 h 262"/>
                  <a:gd name="T26" fmla="*/ 362 w 425"/>
                  <a:gd name="T27" fmla="*/ 112 h 262"/>
                  <a:gd name="T28" fmla="*/ 375 w 425"/>
                  <a:gd name="T29" fmla="*/ 100 h 262"/>
                  <a:gd name="T30" fmla="*/ 375 w 425"/>
                  <a:gd name="T31" fmla="*/ 25 h 262"/>
                  <a:gd name="T32" fmla="*/ 425 w 425"/>
                  <a:gd name="T33" fmla="*/ 25 h 262"/>
                  <a:gd name="T34" fmla="*/ 425 w 425"/>
                  <a:gd name="T35" fmla="*/ 0 h 262"/>
                  <a:gd name="T36" fmla="*/ 362 w 425"/>
                  <a:gd name="T37" fmla="*/ 0 h 262"/>
                  <a:gd name="T38" fmla="*/ 350 w 425"/>
                  <a:gd name="T39" fmla="*/ 12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25" h="262">
                    <a:moveTo>
                      <a:pt x="350" y="12"/>
                    </a:moveTo>
                    <a:lnTo>
                      <a:pt x="350" y="87"/>
                    </a:lnTo>
                    <a:lnTo>
                      <a:pt x="187" y="87"/>
                    </a:lnTo>
                    <a:cubicBezTo>
                      <a:pt x="180" y="87"/>
                      <a:pt x="175" y="93"/>
                      <a:pt x="175" y="100"/>
                    </a:cubicBezTo>
                    <a:lnTo>
                      <a:pt x="175" y="175"/>
                    </a:lnTo>
                    <a:lnTo>
                      <a:pt x="12" y="175"/>
                    </a:lnTo>
                    <a:cubicBezTo>
                      <a:pt x="5" y="175"/>
                      <a:pt x="0" y="180"/>
                      <a:pt x="0" y="187"/>
                    </a:cubicBezTo>
                    <a:lnTo>
                      <a:pt x="0" y="262"/>
                    </a:lnTo>
                    <a:lnTo>
                      <a:pt x="25" y="262"/>
                    </a:lnTo>
                    <a:lnTo>
                      <a:pt x="25" y="200"/>
                    </a:lnTo>
                    <a:lnTo>
                      <a:pt x="187" y="200"/>
                    </a:lnTo>
                    <a:cubicBezTo>
                      <a:pt x="194" y="200"/>
                      <a:pt x="200" y="194"/>
                      <a:pt x="200" y="187"/>
                    </a:cubicBezTo>
                    <a:lnTo>
                      <a:pt x="200" y="112"/>
                    </a:lnTo>
                    <a:lnTo>
                      <a:pt x="362" y="112"/>
                    </a:lnTo>
                    <a:cubicBezTo>
                      <a:pt x="369" y="112"/>
                      <a:pt x="375" y="106"/>
                      <a:pt x="375" y="100"/>
                    </a:cubicBezTo>
                    <a:lnTo>
                      <a:pt x="375" y="25"/>
                    </a:lnTo>
                    <a:lnTo>
                      <a:pt x="425" y="25"/>
                    </a:lnTo>
                    <a:lnTo>
                      <a:pt x="425" y="0"/>
                    </a:lnTo>
                    <a:lnTo>
                      <a:pt x="362" y="0"/>
                    </a:lnTo>
                    <a:cubicBezTo>
                      <a:pt x="355" y="0"/>
                      <a:pt x="350" y="5"/>
                      <a:pt x="350"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32" name="Freeform 26"/>
              <p:cNvSpPr>
                <a:spLocks noEditPoints="1"/>
              </p:cNvSpPr>
              <p:nvPr/>
            </p:nvSpPr>
            <p:spPr bwMode="auto">
              <a:xfrm>
                <a:off x="-5551488" y="2047875"/>
                <a:ext cx="1465263" cy="2843213"/>
              </a:xfrm>
              <a:custGeom>
                <a:avLst/>
                <a:gdLst>
                  <a:gd name="T0" fmla="*/ 47 w 283"/>
                  <a:gd name="T1" fmla="*/ 550 h 550"/>
                  <a:gd name="T2" fmla="*/ 123 w 283"/>
                  <a:gd name="T3" fmla="*/ 369 h 550"/>
                  <a:gd name="T4" fmla="*/ 217 w 283"/>
                  <a:gd name="T5" fmla="*/ 550 h 550"/>
                  <a:gd name="T6" fmla="*/ 258 w 283"/>
                  <a:gd name="T7" fmla="*/ 495 h 550"/>
                  <a:gd name="T8" fmla="*/ 208 w 283"/>
                  <a:gd name="T9" fmla="*/ 287 h 550"/>
                  <a:gd name="T10" fmla="*/ 246 w 283"/>
                  <a:gd name="T11" fmla="*/ 294 h 550"/>
                  <a:gd name="T12" fmla="*/ 283 w 283"/>
                  <a:gd name="T13" fmla="*/ 257 h 550"/>
                  <a:gd name="T14" fmla="*/ 208 w 283"/>
                  <a:gd name="T15" fmla="*/ 212 h 550"/>
                  <a:gd name="T16" fmla="*/ 167 w 283"/>
                  <a:gd name="T17" fmla="*/ 104 h 550"/>
                  <a:gd name="T18" fmla="*/ 121 w 283"/>
                  <a:gd name="T19" fmla="*/ 0 h 550"/>
                  <a:gd name="T20" fmla="*/ 74 w 283"/>
                  <a:gd name="T21" fmla="*/ 104 h 550"/>
                  <a:gd name="T22" fmla="*/ 33 w 283"/>
                  <a:gd name="T23" fmla="*/ 311 h 550"/>
                  <a:gd name="T24" fmla="*/ 11 w 283"/>
                  <a:gd name="T25" fmla="*/ 535 h 550"/>
                  <a:gd name="T26" fmla="*/ 258 w 283"/>
                  <a:gd name="T27" fmla="*/ 258 h 550"/>
                  <a:gd name="T28" fmla="*/ 244 w 283"/>
                  <a:gd name="T29" fmla="*/ 269 h 550"/>
                  <a:gd name="T30" fmla="*/ 108 w 283"/>
                  <a:gd name="T31" fmla="*/ 188 h 550"/>
                  <a:gd name="T32" fmla="*/ 133 w 283"/>
                  <a:gd name="T33" fmla="*/ 188 h 550"/>
                  <a:gd name="T34" fmla="*/ 143 w 283"/>
                  <a:gd name="T35" fmla="*/ 225 h 550"/>
                  <a:gd name="T36" fmla="*/ 258 w 283"/>
                  <a:gd name="T37" fmla="*/ 258 h 550"/>
                  <a:gd name="T38" fmla="*/ 158 w 283"/>
                  <a:gd name="T39" fmla="*/ 63 h 550"/>
                  <a:gd name="T40" fmla="*/ 83 w 283"/>
                  <a:gd name="T41" fmla="*/ 63 h 550"/>
                  <a:gd name="T42" fmla="*/ 26 w 283"/>
                  <a:gd name="T43" fmla="*/ 504 h 550"/>
                  <a:gd name="T44" fmla="*/ 58 w 283"/>
                  <a:gd name="T45" fmla="*/ 312 h 550"/>
                  <a:gd name="T46" fmla="*/ 96 w 283"/>
                  <a:gd name="T47" fmla="*/ 125 h 550"/>
                  <a:gd name="T48" fmla="*/ 183 w 283"/>
                  <a:gd name="T49" fmla="*/ 163 h 550"/>
                  <a:gd name="T50" fmla="*/ 158 w 283"/>
                  <a:gd name="T51" fmla="*/ 202 h 550"/>
                  <a:gd name="T52" fmla="*/ 121 w 283"/>
                  <a:gd name="T53" fmla="*/ 150 h 550"/>
                  <a:gd name="T54" fmla="*/ 83 w 283"/>
                  <a:gd name="T55" fmla="*/ 250 h 550"/>
                  <a:gd name="T56" fmla="*/ 183 w 283"/>
                  <a:gd name="T57" fmla="*/ 282 h 550"/>
                  <a:gd name="T58" fmla="*/ 184 w 283"/>
                  <a:gd name="T59" fmla="*/ 341 h 550"/>
                  <a:gd name="T60" fmla="*/ 231 w 283"/>
                  <a:gd name="T61" fmla="*/ 518 h 550"/>
                  <a:gd name="T62" fmla="*/ 200 w 283"/>
                  <a:gd name="T63" fmla="*/ 513 h 550"/>
                  <a:gd name="T64" fmla="*/ 121 w 283"/>
                  <a:gd name="T65" fmla="*/ 313 h 550"/>
                  <a:gd name="T66" fmla="*/ 108 w 283"/>
                  <a:gd name="T67" fmla="*/ 322 h 550"/>
                  <a:gd name="T68" fmla="*/ 47 w 283"/>
                  <a:gd name="T69" fmla="*/ 525 h 550"/>
                  <a:gd name="T70" fmla="*/ 30 w 283"/>
                  <a:gd name="T71" fmla="*/ 519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83" h="550">
                    <a:moveTo>
                      <a:pt x="44" y="550"/>
                    </a:moveTo>
                    <a:lnTo>
                      <a:pt x="47" y="550"/>
                    </a:lnTo>
                    <a:cubicBezTo>
                      <a:pt x="67" y="550"/>
                      <a:pt x="84" y="536"/>
                      <a:pt x="88" y="517"/>
                    </a:cubicBezTo>
                    <a:lnTo>
                      <a:pt x="123" y="369"/>
                    </a:lnTo>
                    <a:lnTo>
                      <a:pt x="177" y="522"/>
                    </a:lnTo>
                    <a:cubicBezTo>
                      <a:pt x="183" y="539"/>
                      <a:pt x="199" y="550"/>
                      <a:pt x="217" y="550"/>
                    </a:cubicBezTo>
                    <a:cubicBezTo>
                      <a:pt x="231" y="550"/>
                      <a:pt x="243" y="544"/>
                      <a:pt x="251" y="533"/>
                    </a:cubicBezTo>
                    <a:cubicBezTo>
                      <a:pt x="259" y="522"/>
                      <a:pt x="262" y="508"/>
                      <a:pt x="258" y="495"/>
                    </a:cubicBezTo>
                    <a:lnTo>
                      <a:pt x="208" y="336"/>
                    </a:lnTo>
                    <a:lnTo>
                      <a:pt x="208" y="287"/>
                    </a:lnTo>
                    <a:lnTo>
                      <a:pt x="239" y="293"/>
                    </a:lnTo>
                    <a:cubicBezTo>
                      <a:pt x="241" y="294"/>
                      <a:pt x="244" y="294"/>
                      <a:pt x="246" y="294"/>
                    </a:cubicBezTo>
                    <a:cubicBezTo>
                      <a:pt x="255" y="294"/>
                      <a:pt x="263" y="291"/>
                      <a:pt x="269" y="286"/>
                    </a:cubicBezTo>
                    <a:cubicBezTo>
                      <a:pt x="278" y="279"/>
                      <a:pt x="283" y="269"/>
                      <a:pt x="283" y="257"/>
                    </a:cubicBezTo>
                    <a:cubicBezTo>
                      <a:pt x="283" y="240"/>
                      <a:pt x="271" y="225"/>
                      <a:pt x="254" y="221"/>
                    </a:cubicBezTo>
                    <a:lnTo>
                      <a:pt x="208" y="212"/>
                    </a:lnTo>
                    <a:lnTo>
                      <a:pt x="208" y="163"/>
                    </a:lnTo>
                    <a:cubicBezTo>
                      <a:pt x="208" y="136"/>
                      <a:pt x="191" y="113"/>
                      <a:pt x="167" y="104"/>
                    </a:cubicBezTo>
                    <a:cubicBezTo>
                      <a:pt x="177" y="93"/>
                      <a:pt x="183" y="78"/>
                      <a:pt x="183" y="62"/>
                    </a:cubicBezTo>
                    <a:cubicBezTo>
                      <a:pt x="183" y="28"/>
                      <a:pt x="155" y="0"/>
                      <a:pt x="121" y="0"/>
                    </a:cubicBezTo>
                    <a:cubicBezTo>
                      <a:pt x="86" y="0"/>
                      <a:pt x="58" y="28"/>
                      <a:pt x="58" y="62"/>
                    </a:cubicBezTo>
                    <a:cubicBezTo>
                      <a:pt x="58" y="78"/>
                      <a:pt x="64" y="93"/>
                      <a:pt x="74" y="104"/>
                    </a:cubicBezTo>
                    <a:cubicBezTo>
                      <a:pt x="50" y="113"/>
                      <a:pt x="33" y="136"/>
                      <a:pt x="33" y="163"/>
                    </a:cubicBezTo>
                    <a:lnTo>
                      <a:pt x="33" y="311"/>
                    </a:lnTo>
                    <a:lnTo>
                      <a:pt x="2" y="500"/>
                    </a:lnTo>
                    <a:cubicBezTo>
                      <a:pt x="0" y="513"/>
                      <a:pt x="3" y="525"/>
                      <a:pt x="11" y="535"/>
                    </a:cubicBezTo>
                    <a:cubicBezTo>
                      <a:pt x="19" y="545"/>
                      <a:pt x="31" y="550"/>
                      <a:pt x="44" y="550"/>
                    </a:cubicBezTo>
                    <a:close/>
                    <a:moveTo>
                      <a:pt x="258" y="258"/>
                    </a:moveTo>
                    <a:cubicBezTo>
                      <a:pt x="258" y="261"/>
                      <a:pt x="256" y="264"/>
                      <a:pt x="254" y="267"/>
                    </a:cubicBezTo>
                    <a:cubicBezTo>
                      <a:pt x="251" y="269"/>
                      <a:pt x="247" y="270"/>
                      <a:pt x="244" y="269"/>
                    </a:cubicBezTo>
                    <a:lnTo>
                      <a:pt x="108" y="240"/>
                    </a:lnTo>
                    <a:lnTo>
                      <a:pt x="108" y="188"/>
                    </a:lnTo>
                    <a:cubicBezTo>
                      <a:pt x="108" y="181"/>
                      <a:pt x="114" y="175"/>
                      <a:pt x="121" y="175"/>
                    </a:cubicBezTo>
                    <a:cubicBezTo>
                      <a:pt x="127" y="175"/>
                      <a:pt x="133" y="181"/>
                      <a:pt x="133" y="188"/>
                    </a:cubicBezTo>
                    <a:lnTo>
                      <a:pt x="133" y="213"/>
                    </a:lnTo>
                    <a:cubicBezTo>
                      <a:pt x="133" y="218"/>
                      <a:pt x="137" y="224"/>
                      <a:pt x="143" y="225"/>
                    </a:cubicBezTo>
                    <a:lnTo>
                      <a:pt x="249" y="246"/>
                    </a:lnTo>
                    <a:cubicBezTo>
                      <a:pt x="254" y="247"/>
                      <a:pt x="258" y="252"/>
                      <a:pt x="258" y="258"/>
                    </a:cubicBezTo>
                    <a:close/>
                    <a:moveTo>
                      <a:pt x="121" y="25"/>
                    </a:moveTo>
                    <a:cubicBezTo>
                      <a:pt x="141" y="25"/>
                      <a:pt x="158" y="42"/>
                      <a:pt x="158" y="63"/>
                    </a:cubicBezTo>
                    <a:cubicBezTo>
                      <a:pt x="158" y="83"/>
                      <a:pt x="141" y="100"/>
                      <a:pt x="121" y="100"/>
                    </a:cubicBezTo>
                    <a:cubicBezTo>
                      <a:pt x="100" y="100"/>
                      <a:pt x="83" y="83"/>
                      <a:pt x="83" y="63"/>
                    </a:cubicBezTo>
                    <a:cubicBezTo>
                      <a:pt x="83" y="42"/>
                      <a:pt x="100" y="25"/>
                      <a:pt x="121" y="25"/>
                    </a:cubicBezTo>
                    <a:close/>
                    <a:moveTo>
                      <a:pt x="26" y="504"/>
                    </a:moveTo>
                    <a:lnTo>
                      <a:pt x="58" y="315"/>
                    </a:lnTo>
                    <a:cubicBezTo>
                      <a:pt x="58" y="314"/>
                      <a:pt x="58" y="313"/>
                      <a:pt x="58" y="312"/>
                    </a:cubicBezTo>
                    <a:lnTo>
                      <a:pt x="58" y="163"/>
                    </a:lnTo>
                    <a:cubicBezTo>
                      <a:pt x="58" y="142"/>
                      <a:pt x="75" y="125"/>
                      <a:pt x="96" y="125"/>
                    </a:cubicBezTo>
                    <a:lnTo>
                      <a:pt x="146" y="125"/>
                    </a:lnTo>
                    <a:cubicBezTo>
                      <a:pt x="166" y="125"/>
                      <a:pt x="183" y="142"/>
                      <a:pt x="183" y="163"/>
                    </a:cubicBezTo>
                    <a:lnTo>
                      <a:pt x="183" y="207"/>
                    </a:lnTo>
                    <a:lnTo>
                      <a:pt x="158" y="202"/>
                    </a:lnTo>
                    <a:lnTo>
                      <a:pt x="158" y="188"/>
                    </a:lnTo>
                    <a:cubicBezTo>
                      <a:pt x="158" y="167"/>
                      <a:pt x="141" y="150"/>
                      <a:pt x="121" y="150"/>
                    </a:cubicBezTo>
                    <a:cubicBezTo>
                      <a:pt x="100" y="150"/>
                      <a:pt x="83" y="167"/>
                      <a:pt x="83" y="188"/>
                    </a:cubicBezTo>
                    <a:lnTo>
                      <a:pt x="83" y="250"/>
                    </a:lnTo>
                    <a:cubicBezTo>
                      <a:pt x="83" y="256"/>
                      <a:pt x="87" y="261"/>
                      <a:pt x="93" y="262"/>
                    </a:cubicBezTo>
                    <a:lnTo>
                      <a:pt x="183" y="282"/>
                    </a:lnTo>
                    <a:lnTo>
                      <a:pt x="183" y="338"/>
                    </a:lnTo>
                    <a:cubicBezTo>
                      <a:pt x="183" y="339"/>
                      <a:pt x="183" y="340"/>
                      <a:pt x="184" y="341"/>
                    </a:cubicBezTo>
                    <a:lnTo>
                      <a:pt x="234" y="502"/>
                    </a:lnTo>
                    <a:cubicBezTo>
                      <a:pt x="236" y="507"/>
                      <a:pt x="235" y="513"/>
                      <a:pt x="231" y="518"/>
                    </a:cubicBezTo>
                    <a:cubicBezTo>
                      <a:pt x="228" y="522"/>
                      <a:pt x="223" y="525"/>
                      <a:pt x="217" y="525"/>
                    </a:cubicBezTo>
                    <a:cubicBezTo>
                      <a:pt x="209" y="525"/>
                      <a:pt x="203" y="520"/>
                      <a:pt x="200" y="513"/>
                    </a:cubicBezTo>
                    <a:lnTo>
                      <a:pt x="132" y="321"/>
                    </a:lnTo>
                    <a:cubicBezTo>
                      <a:pt x="131" y="316"/>
                      <a:pt x="126" y="313"/>
                      <a:pt x="121" y="313"/>
                    </a:cubicBezTo>
                    <a:cubicBezTo>
                      <a:pt x="120" y="313"/>
                      <a:pt x="120" y="313"/>
                      <a:pt x="120" y="313"/>
                    </a:cubicBezTo>
                    <a:cubicBezTo>
                      <a:pt x="114" y="313"/>
                      <a:pt x="110" y="317"/>
                      <a:pt x="108" y="322"/>
                    </a:cubicBezTo>
                    <a:lnTo>
                      <a:pt x="64" y="511"/>
                    </a:lnTo>
                    <a:cubicBezTo>
                      <a:pt x="62" y="519"/>
                      <a:pt x="55" y="525"/>
                      <a:pt x="47" y="525"/>
                    </a:cubicBezTo>
                    <a:lnTo>
                      <a:pt x="44" y="525"/>
                    </a:lnTo>
                    <a:cubicBezTo>
                      <a:pt x="39" y="525"/>
                      <a:pt x="34" y="523"/>
                      <a:pt x="30" y="519"/>
                    </a:cubicBezTo>
                    <a:cubicBezTo>
                      <a:pt x="27" y="515"/>
                      <a:pt x="25" y="510"/>
                      <a:pt x="26" y="50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grpSp>
      </p:grpSp>
      <p:sp>
        <p:nvSpPr>
          <p:cNvPr id="71" name="TextBox 70"/>
          <p:cNvSpPr txBox="1"/>
          <p:nvPr/>
        </p:nvSpPr>
        <p:spPr>
          <a:xfrm>
            <a:off x="2230457" y="1904455"/>
            <a:ext cx="3510959" cy="738664"/>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Active and visible leadership</a:t>
            </a:r>
            <a:endParaRPr kumimoji="0" lang="en-CA" sz="24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endParaRPr>
          </a:p>
        </p:txBody>
      </p:sp>
      <p:grpSp>
        <p:nvGrpSpPr>
          <p:cNvPr id="153" name="Group 152" descr="Logo of a building"/>
          <p:cNvGrpSpPr/>
          <p:nvPr/>
        </p:nvGrpSpPr>
        <p:grpSpPr>
          <a:xfrm>
            <a:off x="783907" y="3200885"/>
            <a:ext cx="1261125" cy="1245747"/>
            <a:chOff x="548320" y="1786579"/>
            <a:chExt cx="1261125" cy="1245747"/>
          </a:xfrm>
        </p:grpSpPr>
        <p:grpSp>
          <p:nvGrpSpPr>
            <p:cNvPr id="60" name="Group 59"/>
            <p:cNvGrpSpPr/>
            <p:nvPr/>
          </p:nvGrpSpPr>
          <p:grpSpPr>
            <a:xfrm>
              <a:off x="548320" y="1786579"/>
              <a:ext cx="1261125" cy="1245747"/>
              <a:chOff x="4279221" y="2033354"/>
              <a:chExt cx="1412875" cy="1395646"/>
            </a:xfrm>
          </p:grpSpPr>
          <p:sp>
            <p:nvSpPr>
              <p:cNvPr id="61" name="Freeform 5"/>
              <p:cNvSpPr>
                <a:spLocks/>
              </p:cNvSpPr>
              <p:nvPr/>
            </p:nvSpPr>
            <p:spPr bwMode="auto">
              <a:xfrm>
                <a:off x="4279221" y="2081212"/>
                <a:ext cx="1412875" cy="1347788"/>
              </a:xfrm>
              <a:custGeom>
                <a:avLst/>
                <a:gdLst>
                  <a:gd name="T0" fmla="*/ 36 w 374"/>
                  <a:gd name="T1" fmla="*/ 145 h 356"/>
                  <a:gd name="T2" fmla="*/ 118 w 374"/>
                  <a:gd name="T3" fmla="*/ 65 h 356"/>
                  <a:gd name="T4" fmla="*/ 271 w 374"/>
                  <a:gd name="T5" fmla="*/ 39 h 356"/>
                  <a:gd name="T6" fmla="*/ 353 w 374"/>
                  <a:gd name="T7" fmla="*/ 207 h 356"/>
                  <a:gd name="T8" fmla="*/ 128 w 374"/>
                  <a:gd name="T9" fmla="*/ 310 h 356"/>
                  <a:gd name="T10" fmla="*/ 35 w 374"/>
                  <a:gd name="T11" fmla="*/ 218 h 356"/>
                  <a:gd name="T12" fmla="*/ 36 w 374"/>
                  <a:gd name="T13" fmla="*/ 145 h 356"/>
                </a:gdLst>
                <a:ahLst/>
                <a:cxnLst>
                  <a:cxn ang="0">
                    <a:pos x="T0" y="T1"/>
                  </a:cxn>
                  <a:cxn ang="0">
                    <a:pos x="T2" y="T3"/>
                  </a:cxn>
                  <a:cxn ang="0">
                    <a:pos x="T4" y="T5"/>
                  </a:cxn>
                  <a:cxn ang="0">
                    <a:pos x="T6" y="T7"/>
                  </a:cxn>
                  <a:cxn ang="0">
                    <a:pos x="T8" y="T9"/>
                  </a:cxn>
                  <a:cxn ang="0">
                    <a:pos x="T10" y="T11"/>
                  </a:cxn>
                  <a:cxn ang="0">
                    <a:pos x="T12" y="T13"/>
                  </a:cxn>
                </a:cxnLst>
                <a:rect l="0" t="0" r="r" b="b"/>
                <a:pathLst>
                  <a:path w="374" h="356">
                    <a:moveTo>
                      <a:pt x="36" y="145"/>
                    </a:moveTo>
                    <a:cubicBezTo>
                      <a:pt x="61" y="130"/>
                      <a:pt x="78" y="127"/>
                      <a:pt x="118" y="65"/>
                    </a:cubicBezTo>
                    <a:cubicBezTo>
                      <a:pt x="159" y="3"/>
                      <a:pt x="231" y="0"/>
                      <a:pt x="271" y="39"/>
                    </a:cubicBezTo>
                    <a:cubicBezTo>
                      <a:pt x="311" y="78"/>
                      <a:pt x="374" y="119"/>
                      <a:pt x="353" y="207"/>
                    </a:cubicBezTo>
                    <a:cubicBezTo>
                      <a:pt x="332" y="296"/>
                      <a:pt x="216" y="356"/>
                      <a:pt x="128" y="310"/>
                    </a:cubicBezTo>
                    <a:cubicBezTo>
                      <a:pt x="76" y="282"/>
                      <a:pt x="53" y="251"/>
                      <a:pt x="35" y="218"/>
                    </a:cubicBezTo>
                    <a:cubicBezTo>
                      <a:pt x="23" y="196"/>
                      <a:pt x="0" y="166"/>
                      <a:pt x="36" y="145"/>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2" name="Freeform 6"/>
              <p:cNvSpPr>
                <a:spLocks/>
              </p:cNvSpPr>
              <p:nvPr/>
            </p:nvSpPr>
            <p:spPr bwMode="auto">
              <a:xfrm>
                <a:off x="4377645" y="2033354"/>
                <a:ext cx="1216025" cy="1336675"/>
              </a:xfrm>
              <a:custGeom>
                <a:avLst/>
                <a:gdLst>
                  <a:gd name="T0" fmla="*/ 223 w 322"/>
                  <a:gd name="T1" fmla="*/ 21 h 353"/>
                  <a:gd name="T2" fmla="*/ 113 w 322"/>
                  <a:gd name="T3" fmla="*/ 52 h 353"/>
                  <a:gd name="T4" fmla="*/ 14 w 322"/>
                  <a:gd name="T5" fmla="*/ 172 h 353"/>
                  <a:gd name="T6" fmla="*/ 119 w 322"/>
                  <a:gd name="T7" fmla="*/ 327 h 353"/>
                  <a:gd name="T8" fmla="*/ 320 w 322"/>
                  <a:gd name="T9" fmla="*/ 183 h 353"/>
                  <a:gd name="T10" fmla="*/ 287 w 322"/>
                  <a:gd name="T11" fmla="*/ 56 h 353"/>
                  <a:gd name="T12" fmla="*/ 223 w 322"/>
                  <a:gd name="T13" fmla="*/ 21 h 353"/>
                </a:gdLst>
                <a:ahLst/>
                <a:cxnLst>
                  <a:cxn ang="0">
                    <a:pos x="T0" y="T1"/>
                  </a:cxn>
                  <a:cxn ang="0">
                    <a:pos x="T2" y="T3"/>
                  </a:cxn>
                  <a:cxn ang="0">
                    <a:pos x="T4" y="T5"/>
                  </a:cxn>
                  <a:cxn ang="0">
                    <a:pos x="T6" y="T7"/>
                  </a:cxn>
                  <a:cxn ang="0">
                    <a:pos x="T8" y="T9"/>
                  </a:cxn>
                  <a:cxn ang="0">
                    <a:pos x="T10" y="T11"/>
                  </a:cxn>
                  <a:cxn ang="0">
                    <a:pos x="T12" y="T13"/>
                  </a:cxn>
                </a:cxnLst>
                <a:rect l="0" t="0" r="r" b="b"/>
                <a:pathLst>
                  <a:path w="322" h="353">
                    <a:moveTo>
                      <a:pt x="223" y="21"/>
                    </a:moveTo>
                    <a:cubicBezTo>
                      <a:pt x="198" y="35"/>
                      <a:pt x="187" y="48"/>
                      <a:pt x="113" y="52"/>
                    </a:cubicBezTo>
                    <a:cubicBezTo>
                      <a:pt x="39" y="57"/>
                      <a:pt x="0" y="118"/>
                      <a:pt x="14" y="172"/>
                    </a:cubicBezTo>
                    <a:cubicBezTo>
                      <a:pt x="28" y="226"/>
                      <a:pt x="32" y="301"/>
                      <a:pt x="119" y="327"/>
                    </a:cubicBezTo>
                    <a:cubicBezTo>
                      <a:pt x="206" y="353"/>
                      <a:pt x="316" y="282"/>
                      <a:pt x="320" y="183"/>
                    </a:cubicBezTo>
                    <a:cubicBezTo>
                      <a:pt x="322" y="124"/>
                      <a:pt x="306" y="88"/>
                      <a:pt x="287" y="56"/>
                    </a:cubicBezTo>
                    <a:cubicBezTo>
                      <a:pt x="274" y="35"/>
                      <a:pt x="259" y="0"/>
                      <a:pt x="223" y="2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115" name="Group 114"/>
            <p:cNvGrpSpPr/>
            <p:nvPr/>
          </p:nvGrpSpPr>
          <p:grpSpPr>
            <a:xfrm>
              <a:off x="959357" y="2155667"/>
              <a:ext cx="439049" cy="438451"/>
              <a:chOff x="-8470900" y="139700"/>
              <a:chExt cx="5824538" cy="5816600"/>
            </a:xfrm>
          </p:grpSpPr>
          <p:sp>
            <p:nvSpPr>
              <p:cNvPr id="109" name="Rectangle 5"/>
              <p:cNvSpPr>
                <a:spLocks noChangeArrowheads="1"/>
              </p:cNvSpPr>
              <p:nvPr/>
            </p:nvSpPr>
            <p:spPr bwMode="auto">
              <a:xfrm>
                <a:off x="-3921125" y="2368550"/>
                <a:ext cx="581025" cy="2439988"/>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10" name="Rectangle 6"/>
              <p:cNvSpPr>
                <a:spLocks noChangeArrowheads="1"/>
              </p:cNvSpPr>
              <p:nvPr/>
            </p:nvSpPr>
            <p:spPr bwMode="auto">
              <a:xfrm>
                <a:off x="-5210175" y="2368550"/>
                <a:ext cx="585788" cy="2439988"/>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11" name="Rectangle 7"/>
              <p:cNvSpPr>
                <a:spLocks noChangeArrowheads="1"/>
              </p:cNvSpPr>
              <p:nvPr/>
            </p:nvSpPr>
            <p:spPr bwMode="auto">
              <a:xfrm>
                <a:off x="-6488113" y="2368550"/>
                <a:ext cx="579438" cy="2439988"/>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12" name="Rectangle 8"/>
              <p:cNvSpPr>
                <a:spLocks noChangeArrowheads="1"/>
              </p:cNvSpPr>
              <p:nvPr/>
            </p:nvSpPr>
            <p:spPr bwMode="auto">
              <a:xfrm>
                <a:off x="-7777163" y="2368550"/>
                <a:ext cx="579438" cy="2439988"/>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13" name="Rectangle 9"/>
              <p:cNvSpPr>
                <a:spLocks noChangeArrowheads="1"/>
              </p:cNvSpPr>
              <p:nvPr/>
            </p:nvSpPr>
            <p:spPr bwMode="auto">
              <a:xfrm>
                <a:off x="-8470900" y="5381625"/>
                <a:ext cx="5824538" cy="574675"/>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14" name="Freeform 10"/>
              <p:cNvSpPr>
                <a:spLocks/>
              </p:cNvSpPr>
              <p:nvPr/>
            </p:nvSpPr>
            <p:spPr bwMode="auto">
              <a:xfrm>
                <a:off x="-8470900" y="139700"/>
                <a:ext cx="5824538" cy="1654175"/>
              </a:xfrm>
              <a:custGeom>
                <a:avLst/>
                <a:gdLst>
                  <a:gd name="T0" fmla="*/ 1125 w 1125"/>
                  <a:gd name="T1" fmla="*/ 320 h 320"/>
                  <a:gd name="T2" fmla="*/ 563 w 1125"/>
                  <a:gd name="T3" fmla="*/ 0 h 320"/>
                  <a:gd name="T4" fmla="*/ 0 w 1125"/>
                  <a:gd name="T5" fmla="*/ 320 h 320"/>
                  <a:gd name="T6" fmla="*/ 1125 w 1125"/>
                  <a:gd name="T7" fmla="*/ 320 h 320"/>
                </a:gdLst>
                <a:ahLst/>
                <a:cxnLst>
                  <a:cxn ang="0">
                    <a:pos x="T0" y="T1"/>
                  </a:cxn>
                  <a:cxn ang="0">
                    <a:pos x="T2" y="T3"/>
                  </a:cxn>
                  <a:cxn ang="0">
                    <a:pos x="T4" y="T5"/>
                  </a:cxn>
                  <a:cxn ang="0">
                    <a:pos x="T6" y="T7"/>
                  </a:cxn>
                </a:cxnLst>
                <a:rect l="0" t="0" r="r" b="b"/>
                <a:pathLst>
                  <a:path w="1125" h="320">
                    <a:moveTo>
                      <a:pt x="1125" y="320"/>
                    </a:moveTo>
                    <a:lnTo>
                      <a:pt x="563" y="0"/>
                    </a:lnTo>
                    <a:lnTo>
                      <a:pt x="0" y="320"/>
                    </a:lnTo>
                    <a:lnTo>
                      <a:pt x="1125" y="32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grpSp>
      </p:grpSp>
      <p:sp>
        <p:nvSpPr>
          <p:cNvPr id="69" name="TextBox 68"/>
          <p:cNvSpPr txBox="1"/>
          <p:nvPr/>
        </p:nvSpPr>
        <p:spPr>
          <a:xfrm>
            <a:off x="2239905" y="3639092"/>
            <a:ext cx="3510959" cy="369332"/>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Governance</a:t>
            </a:r>
            <a:endParaRPr kumimoji="0" lang="en-CA" sz="24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endParaRPr>
          </a:p>
        </p:txBody>
      </p:sp>
      <p:grpSp>
        <p:nvGrpSpPr>
          <p:cNvPr id="154" name="Group 153" descr="Logo of an eye"/>
          <p:cNvGrpSpPr/>
          <p:nvPr/>
        </p:nvGrpSpPr>
        <p:grpSpPr>
          <a:xfrm>
            <a:off x="777659" y="4786881"/>
            <a:ext cx="1261125" cy="1245747"/>
            <a:chOff x="548320" y="3316238"/>
            <a:chExt cx="1261125" cy="1245747"/>
          </a:xfrm>
        </p:grpSpPr>
        <p:grpSp>
          <p:nvGrpSpPr>
            <p:cNvPr id="63" name="Group 62"/>
            <p:cNvGrpSpPr/>
            <p:nvPr/>
          </p:nvGrpSpPr>
          <p:grpSpPr>
            <a:xfrm>
              <a:off x="548320" y="3316238"/>
              <a:ext cx="1261125" cy="1245747"/>
              <a:chOff x="4279221" y="2033354"/>
              <a:chExt cx="1412875" cy="1395646"/>
            </a:xfrm>
          </p:grpSpPr>
          <p:sp>
            <p:nvSpPr>
              <p:cNvPr id="64" name="Freeform 5"/>
              <p:cNvSpPr>
                <a:spLocks/>
              </p:cNvSpPr>
              <p:nvPr/>
            </p:nvSpPr>
            <p:spPr bwMode="auto">
              <a:xfrm>
                <a:off x="4279221" y="2081212"/>
                <a:ext cx="1412875" cy="1347788"/>
              </a:xfrm>
              <a:custGeom>
                <a:avLst/>
                <a:gdLst>
                  <a:gd name="T0" fmla="*/ 36 w 374"/>
                  <a:gd name="T1" fmla="*/ 145 h 356"/>
                  <a:gd name="T2" fmla="*/ 118 w 374"/>
                  <a:gd name="T3" fmla="*/ 65 h 356"/>
                  <a:gd name="T4" fmla="*/ 271 w 374"/>
                  <a:gd name="T5" fmla="*/ 39 h 356"/>
                  <a:gd name="T6" fmla="*/ 353 w 374"/>
                  <a:gd name="T7" fmla="*/ 207 h 356"/>
                  <a:gd name="T8" fmla="*/ 128 w 374"/>
                  <a:gd name="T9" fmla="*/ 310 h 356"/>
                  <a:gd name="T10" fmla="*/ 35 w 374"/>
                  <a:gd name="T11" fmla="*/ 218 h 356"/>
                  <a:gd name="T12" fmla="*/ 36 w 374"/>
                  <a:gd name="T13" fmla="*/ 145 h 356"/>
                </a:gdLst>
                <a:ahLst/>
                <a:cxnLst>
                  <a:cxn ang="0">
                    <a:pos x="T0" y="T1"/>
                  </a:cxn>
                  <a:cxn ang="0">
                    <a:pos x="T2" y="T3"/>
                  </a:cxn>
                  <a:cxn ang="0">
                    <a:pos x="T4" y="T5"/>
                  </a:cxn>
                  <a:cxn ang="0">
                    <a:pos x="T6" y="T7"/>
                  </a:cxn>
                  <a:cxn ang="0">
                    <a:pos x="T8" y="T9"/>
                  </a:cxn>
                  <a:cxn ang="0">
                    <a:pos x="T10" y="T11"/>
                  </a:cxn>
                  <a:cxn ang="0">
                    <a:pos x="T12" y="T13"/>
                  </a:cxn>
                </a:cxnLst>
                <a:rect l="0" t="0" r="r" b="b"/>
                <a:pathLst>
                  <a:path w="374" h="356">
                    <a:moveTo>
                      <a:pt x="36" y="145"/>
                    </a:moveTo>
                    <a:cubicBezTo>
                      <a:pt x="61" y="130"/>
                      <a:pt x="78" y="127"/>
                      <a:pt x="118" y="65"/>
                    </a:cubicBezTo>
                    <a:cubicBezTo>
                      <a:pt x="159" y="3"/>
                      <a:pt x="231" y="0"/>
                      <a:pt x="271" y="39"/>
                    </a:cubicBezTo>
                    <a:cubicBezTo>
                      <a:pt x="311" y="78"/>
                      <a:pt x="374" y="119"/>
                      <a:pt x="353" y="207"/>
                    </a:cubicBezTo>
                    <a:cubicBezTo>
                      <a:pt x="332" y="296"/>
                      <a:pt x="216" y="356"/>
                      <a:pt x="128" y="310"/>
                    </a:cubicBezTo>
                    <a:cubicBezTo>
                      <a:pt x="76" y="282"/>
                      <a:pt x="53" y="251"/>
                      <a:pt x="35" y="218"/>
                    </a:cubicBezTo>
                    <a:cubicBezTo>
                      <a:pt x="23" y="196"/>
                      <a:pt x="0" y="166"/>
                      <a:pt x="36" y="145"/>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5" name="Freeform 6"/>
              <p:cNvSpPr>
                <a:spLocks/>
              </p:cNvSpPr>
              <p:nvPr/>
            </p:nvSpPr>
            <p:spPr bwMode="auto">
              <a:xfrm>
                <a:off x="4377645" y="2033354"/>
                <a:ext cx="1216025" cy="1336675"/>
              </a:xfrm>
              <a:custGeom>
                <a:avLst/>
                <a:gdLst>
                  <a:gd name="T0" fmla="*/ 223 w 322"/>
                  <a:gd name="T1" fmla="*/ 21 h 353"/>
                  <a:gd name="T2" fmla="*/ 113 w 322"/>
                  <a:gd name="T3" fmla="*/ 52 h 353"/>
                  <a:gd name="T4" fmla="*/ 14 w 322"/>
                  <a:gd name="T5" fmla="*/ 172 h 353"/>
                  <a:gd name="T6" fmla="*/ 119 w 322"/>
                  <a:gd name="T7" fmla="*/ 327 h 353"/>
                  <a:gd name="T8" fmla="*/ 320 w 322"/>
                  <a:gd name="T9" fmla="*/ 183 h 353"/>
                  <a:gd name="T10" fmla="*/ 287 w 322"/>
                  <a:gd name="T11" fmla="*/ 56 h 353"/>
                  <a:gd name="T12" fmla="*/ 223 w 322"/>
                  <a:gd name="T13" fmla="*/ 21 h 353"/>
                </a:gdLst>
                <a:ahLst/>
                <a:cxnLst>
                  <a:cxn ang="0">
                    <a:pos x="T0" y="T1"/>
                  </a:cxn>
                  <a:cxn ang="0">
                    <a:pos x="T2" y="T3"/>
                  </a:cxn>
                  <a:cxn ang="0">
                    <a:pos x="T4" y="T5"/>
                  </a:cxn>
                  <a:cxn ang="0">
                    <a:pos x="T6" y="T7"/>
                  </a:cxn>
                  <a:cxn ang="0">
                    <a:pos x="T8" y="T9"/>
                  </a:cxn>
                  <a:cxn ang="0">
                    <a:pos x="T10" y="T11"/>
                  </a:cxn>
                  <a:cxn ang="0">
                    <a:pos x="T12" y="T13"/>
                  </a:cxn>
                </a:cxnLst>
                <a:rect l="0" t="0" r="r" b="b"/>
                <a:pathLst>
                  <a:path w="322" h="353">
                    <a:moveTo>
                      <a:pt x="223" y="21"/>
                    </a:moveTo>
                    <a:cubicBezTo>
                      <a:pt x="198" y="35"/>
                      <a:pt x="187" y="48"/>
                      <a:pt x="113" y="52"/>
                    </a:cubicBezTo>
                    <a:cubicBezTo>
                      <a:pt x="39" y="57"/>
                      <a:pt x="0" y="118"/>
                      <a:pt x="14" y="172"/>
                    </a:cubicBezTo>
                    <a:cubicBezTo>
                      <a:pt x="28" y="226"/>
                      <a:pt x="32" y="301"/>
                      <a:pt x="119" y="327"/>
                    </a:cubicBezTo>
                    <a:cubicBezTo>
                      <a:pt x="206" y="353"/>
                      <a:pt x="316" y="282"/>
                      <a:pt x="320" y="183"/>
                    </a:cubicBezTo>
                    <a:cubicBezTo>
                      <a:pt x="322" y="124"/>
                      <a:pt x="306" y="88"/>
                      <a:pt x="287" y="56"/>
                    </a:cubicBezTo>
                    <a:cubicBezTo>
                      <a:pt x="274" y="35"/>
                      <a:pt x="259" y="0"/>
                      <a:pt x="223" y="21"/>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125" name="Group 124"/>
            <p:cNvGrpSpPr/>
            <p:nvPr/>
          </p:nvGrpSpPr>
          <p:grpSpPr>
            <a:xfrm>
              <a:off x="927796" y="3652401"/>
              <a:ext cx="554703" cy="553839"/>
              <a:chOff x="-2776538" y="1096963"/>
              <a:chExt cx="3060701" cy="3055938"/>
            </a:xfrm>
          </p:grpSpPr>
          <p:sp>
            <p:nvSpPr>
              <p:cNvPr id="119" name="Freeform 14"/>
              <p:cNvSpPr>
                <a:spLocks/>
              </p:cNvSpPr>
              <p:nvPr/>
            </p:nvSpPr>
            <p:spPr bwMode="auto">
              <a:xfrm>
                <a:off x="-608013" y="3267076"/>
                <a:ext cx="885825" cy="885825"/>
              </a:xfrm>
              <a:custGeom>
                <a:avLst/>
                <a:gdLst>
                  <a:gd name="T0" fmla="*/ 146 w 171"/>
                  <a:gd name="T1" fmla="*/ 0 h 171"/>
                  <a:gd name="T2" fmla="*/ 121 w 171"/>
                  <a:gd name="T3" fmla="*/ 25 h 171"/>
                  <a:gd name="T4" fmla="*/ 121 w 171"/>
                  <a:gd name="T5" fmla="*/ 121 h 171"/>
                  <a:gd name="T6" fmla="*/ 25 w 171"/>
                  <a:gd name="T7" fmla="*/ 121 h 171"/>
                  <a:gd name="T8" fmla="*/ 0 w 171"/>
                  <a:gd name="T9" fmla="*/ 146 h 171"/>
                  <a:gd name="T10" fmla="*/ 25 w 171"/>
                  <a:gd name="T11" fmla="*/ 171 h 171"/>
                  <a:gd name="T12" fmla="*/ 145 w 171"/>
                  <a:gd name="T13" fmla="*/ 171 h 171"/>
                  <a:gd name="T14" fmla="*/ 170 w 171"/>
                  <a:gd name="T15" fmla="*/ 146 h 171"/>
                  <a:gd name="T16" fmla="*/ 170 w 171"/>
                  <a:gd name="T17" fmla="*/ 26 h 171"/>
                  <a:gd name="T18" fmla="*/ 146 w 171"/>
                  <a:gd name="T19"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71">
                    <a:moveTo>
                      <a:pt x="146" y="0"/>
                    </a:moveTo>
                    <a:cubicBezTo>
                      <a:pt x="132" y="0"/>
                      <a:pt x="121" y="11"/>
                      <a:pt x="121" y="25"/>
                    </a:cubicBezTo>
                    <a:lnTo>
                      <a:pt x="121" y="121"/>
                    </a:lnTo>
                    <a:lnTo>
                      <a:pt x="25" y="121"/>
                    </a:lnTo>
                    <a:cubicBezTo>
                      <a:pt x="11" y="121"/>
                      <a:pt x="0" y="132"/>
                      <a:pt x="0" y="146"/>
                    </a:cubicBezTo>
                    <a:cubicBezTo>
                      <a:pt x="0" y="160"/>
                      <a:pt x="11" y="171"/>
                      <a:pt x="25" y="171"/>
                    </a:cubicBezTo>
                    <a:lnTo>
                      <a:pt x="145" y="171"/>
                    </a:lnTo>
                    <a:cubicBezTo>
                      <a:pt x="158" y="171"/>
                      <a:pt x="170" y="160"/>
                      <a:pt x="170" y="146"/>
                    </a:cubicBezTo>
                    <a:lnTo>
                      <a:pt x="170" y="26"/>
                    </a:lnTo>
                    <a:cubicBezTo>
                      <a:pt x="171" y="11"/>
                      <a:pt x="160" y="0"/>
                      <a:pt x="146" y="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20" name="Freeform 15"/>
              <p:cNvSpPr>
                <a:spLocks/>
              </p:cNvSpPr>
              <p:nvPr/>
            </p:nvSpPr>
            <p:spPr bwMode="auto">
              <a:xfrm>
                <a:off x="-2776538" y="3267076"/>
                <a:ext cx="881063" cy="879475"/>
              </a:xfrm>
              <a:custGeom>
                <a:avLst/>
                <a:gdLst>
                  <a:gd name="T0" fmla="*/ 146 w 170"/>
                  <a:gd name="T1" fmla="*/ 121 h 170"/>
                  <a:gd name="T2" fmla="*/ 50 w 170"/>
                  <a:gd name="T3" fmla="*/ 121 h 170"/>
                  <a:gd name="T4" fmla="*/ 50 w 170"/>
                  <a:gd name="T5" fmla="*/ 25 h 170"/>
                  <a:gd name="T6" fmla="*/ 25 w 170"/>
                  <a:gd name="T7" fmla="*/ 0 h 170"/>
                  <a:gd name="T8" fmla="*/ 0 w 170"/>
                  <a:gd name="T9" fmla="*/ 25 h 170"/>
                  <a:gd name="T10" fmla="*/ 0 w 170"/>
                  <a:gd name="T11" fmla="*/ 145 h 170"/>
                  <a:gd name="T12" fmla="*/ 25 w 170"/>
                  <a:gd name="T13" fmla="*/ 170 h 170"/>
                  <a:gd name="T14" fmla="*/ 145 w 170"/>
                  <a:gd name="T15" fmla="*/ 170 h 170"/>
                  <a:gd name="T16" fmla="*/ 170 w 170"/>
                  <a:gd name="T17" fmla="*/ 145 h 170"/>
                  <a:gd name="T18" fmla="*/ 146 w 170"/>
                  <a:gd name="T19" fmla="*/ 121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0" h="170">
                    <a:moveTo>
                      <a:pt x="146" y="121"/>
                    </a:moveTo>
                    <a:lnTo>
                      <a:pt x="50" y="121"/>
                    </a:lnTo>
                    <a:lnTo>
                      <a:pt x="50" y="25"/>
                    </a:lnTo>
                    <a:cubicBezTo>
                      <a:pt x="50" y="11"/>
                      <a:pt x="39" y="0"/>
                      <a:pt x="25" y="0"/>
                    </a:cubicBezTo>
                    <a:cubicBezTo>
                      <a:pt x="11" y="0"/>
                      <a:pt x="0" y="11"/>
                      <a:pt x="0" y="25"/>
                    </a:cubicBezTo>
                    <a:lnTo>
                      <a:pt x="0" y="145"/>
                    </a:lnTo>
                    <a:cubicBezTo>
                      <a:pt x="0" y="159"/>
                      <a:pt x="11" y="170"/>
                      <a:pt x="25" y="170"/>
                    </a:cubicBezTo>
                    <a:lnTo>
                      <a:pt x="145" y="170"/>
                    </a:lnTo>
                    <a:cubicBezTo>
                      <a:pt x="159" y="170"/>
                      <a:pt x="170" y="159"/>
                      <a:pt x="170" y="145"/>
                    </a:cubicBezTo>
                    <a:cubicBezTo>
                      <a:pt x="170" y="131"/>
                      <a:pt x="160" y="121"/>
                      <a:pt x="146" y="121"/>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21" name="Freeform 16"/>
              <p:cNvSpPr>
                <a:spLocks/>
              </p:cNvSpPr>
              <p:nvPr/>
            </p:nvSpPr>
            <p:spPr bwMode="auto">
              <a:xfrm>
                <a:off x="-2771775" y="1096963"/>
                <a:ext cx="892175" cy="885825"/>
              </a:xfrm>
              <a:custGeom>
                <a:avLst/>
                <a:gdLst>
                  <a:gd name="T0" fmla="*/ 25 w 172"/>
                  <a:gd name="T1" fmla="*/ 171 h 171"/>
                  <a:gd name="T2" fmla="*/ 50 w 172"/>
                  <a:gd name="T3" fmla="*/ 146 h 171"/>
                  <a:gd name="T4" fmla="*/ 50 w 172"/>
                  <a:gd name="T5" fmla="*/ 50 h 171"/>
                  <a:gd name="T6" fmla="*/ 147 w 172"/>
                  <a:gd name="T7" fmla="*/ 50 h 171"/>
                  <a:gd name="T8" fmla="*/ 172 w 172"/>
                  <a:gd name="T9" fmla="*/ 25 h 171"/>
                  <a:gd name="T10" fmla="*/ 147 w 172"/>
                  <a:gd name="T11" fmla="*/ 0 h 171"/>
                  <a:gd name="T12" fmla="*/ 25 w 172"/>
                  <a:gd name="T13" fmla="*/ 0 h 171"/>
                  <a:gd name="T14" fmla="*/ 0 w 172"/>
                  <a:gd name="T15" fmla="*/ 25 h 171"/>
                  <a:gd name="T16" fmla="*/ 0 w 172"/>
                  <a:gd name="T17" fmla="*/ 145 h 171"/>
                  <a:gd name="T18" fmla="*/ 25 w 172"/>
                  <a:gd name="T19" fmla="*/ 17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2" h="171">
                    <a:moveTo>
                      <a:pt x="25" y="171"/>
                    </a:moveTo>
                    <a:cubicBezTo>
                      <a:pt x="39" y="171"/>
                      <a:pt x="50" y="160"/>
                      <a:pt x="50" y="146"/>
                    </a:cubicBezTo>
                    <a:lnTo>
                      <a:pt x="50" y="50"/>
                    </a:lnTo>
                    <a:lnTo>
                      <a:pt x="147" y="50"/>
                    </a:lnTo>
                    <a:cubicBezTo>
                      <a:pt x="160" y="50"/>
                      <a:pt x="172" y="39"/>
                      <a:pt x="172" y="25"/>
                    </a:cubicBezTo>
                    <a:cubicBezTo>
                      <a:pt x="172" y="11"/>
                      <a:pt x="160" y="0"/>
                      <a:pt x="147" y="0"/>
                    </a:cubicBezTo>
                    <a:lnTo>
                      <a:pt x="25" y="0"/>
                    </a:lnTo>
                    <a:cubicBezTo>
                      <a:pt x="11" y="0"/>
                      <a:pt x="0" y="11"/>
                      <a:pt x="0" y="25"/>
                    </a:cubicBezTo>
                    <a:lnTo>
                      <a:pt x="0" y="145"/>
                    </a:lnTo>
                    <a:cubicBezTo>
                      <a:pt x="0" y="160"/>
                      <a:pt x="11" y="171"/>
                      <a:pt x="25" y="171"/>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22" name="Freeform 17"/>
              <p:cNvSpPr>
                <a:spLocks/>
              </p:cNvSpPr>
              <p:nvPr/>
            </p:nvSpPr>
            <p:spPr bwMode="auto">
              <a:xfrm>
                <a:off x="-603250" y="1101726"/>
                <a:ext cx="887413" cy="890588"/>
              </a:xfrm>
              <a:custGeom>
                <a:avLst/>
                <a:gdLst>
                  <a:gd name="T0" fmla="*/ 145 w 171"/>
                  <a:gd name="T1" fmla="*/ 0 h 172"/>
                  <a:gd name="T2" fmla="*/ 25 w 171"/>
                  <a:gd name="T3" fmla="*/ 0 h 172"/>
                  <a:gd name="T4" fmla="*/ 0 w 171"/>
                  <a:gd name="T5" fmla="*/ 25 h 172"/>
                  <a:gd name="T6" fmla="*/ 25 w 171"/>
                  <a:gd name="T7" fmla="*/ 50 h 172"/>
                  <a:gd name="T8" fmla="*/ 121 w 171"/>
                  <a:gd name="T9" fmla="*/ 50 h 172"/>
                  <a:gd name="T10" fmla="*/ 121 w 171"/>
                  <a:gd name="T11" fmla="*/ 147 h 172"/>
                  <a:gd name="T12" fmla="*/ 146 w 171"/>
                  <a:gd name="T13" fmla="*/ 172 h 172"/>
                  <a:gd name="T14" fmla="*/ 171 w 171"/>
                  <a:gd name="T15" fmla="*/ 147 h 172"/>
                  <a:gd name="T16" fmla="*/ 171 w 171"/>
                  <a:gd name="T17" fmla="*/ 25 h 172"/>
                  <a:gd name="T18" fmla="*/ 145 w 171"/>
                  <a:gd name="T19"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72">
                    <a:moveTo>
                      <a:pt x="145" y="0"/>
                    </a:moveTo>
                    <a:lnTo>
                      <a:pt x="25" y="0"/>
                    </a:lnTo>
                    <a:cubicBezTo>
                      <a:pt x="11" y="0"/>
                      <a:pt x="0" y="11"/>
                      <a:pt x="0" y="25"/>
                    </a:cubicBezTo>
                    <a:cubicBezTo>
                      <a:pt x="0" y="39"/>
                      <a:pt x="11" y="50"/>
                      <a:pt x="25" y="50"/>
                    </a:cubicBezTo>
                    <a:lnTo>
                      <a:pt x="121" y="50"/>
                    </a:lnTo>
                    <a:lnTo>
                      <a:pt x="121" y="147"/>
                    </a:lnTo>
                    <a:cubicBezTo>
                      <a:pt x="121" y="160"/>
                      <a:pt x="132" y="172"/>
                      <a:pt x="146" y="172"/>
                    </a:cubicBezTo>
                    <a:cubicBezTo>
                      <a:pt x="160" y="172"/>
                      <a:pt x="171" y="160"/>
                      <a:pt x="171" y="147"/>
                    </a:cubicBezTo>
                    <a:lnTo>
                      <a:pt x="171" y="25"/>
                    </a:lnTo>
                    <a:cubicBezTo>
                      <a:pt x="170" y="11"/>
                      <a:pt x="159" y="0"/>
                      <a:pt x="145" y="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23" name="Oval 18"/>
              <p:cNvSpPr>
                <a:spLocks noChangeArrowheads="1"/>
              </p:cNvSpPr>
              <p:nvPr/>
            </p:nvSpPr>
            <p:spPr bwMode="auto">
              <a:xfrm>
                <a:off x="-1511300" y="2360613"/>
                <a:ext cx="528638" cy="528638"/>
              </a:xfrm>
              <a:prstGeom prst="ellipse">
                <a:avLst/>
              </a:pr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24" name="Freeform 19"/>
              <p:cNvSpPr>
                <a:spLocks noEditPoints="1"/>
              </p:cNvSpPr>
              <p:nvPr/>
            </p:nvSpPr>
            <p:spPr bwMode="auto">
              <a:xfrm>
                <a:off x="-2620963" y="2019301"/>
                <a:ext cx="2749550" cy="1216025"/>
              </a:xfrm>
              <a:custGeom>
                <a:avLst/>
                <a:gdLst>
                  <a:gd name="T0" fmla="*/ 530 w 530"/>
                  <a:gd name="T1" fmla="*/ 117 h 235"/>
                  <a:gd name="T2" fmla="*/ 523 w 530"/>
                  <a:gd name="T3" fmla="*/ 100 h 235"/>
                  <a:gd name="T4" fmla="*/ 265 w 530"/>
                  <a:gd name="T5" fmla="*/ 0 h 235"/>
                  <a:gd name="T6" fmla="*/ 7 w 530"/>
                  <a:gd name="T7" fmla="*/ 100 h 235"/>
                  <a:gd name="T8" fmla="*/ 0 w 530"/>
                  <a:gd name="T9" fmla="*/ 117 h 235"/>
                  <a:gd name="T10" fmla="*/ 7 w 530"/>
                  <a:gd name="T11" fmla="*/ 135 h 235"/>
                  <a:gd name="T12" fmla="*/ 265 w 530"/>
                  <a:gd name="T13" fmla="*/ 235 h 235"/>
                  <a:gd name="T14" fmla="*/ 523 w 530"/>
                  <a:gd name="T15" fmla="*/ 135 h 235"/>
                  <a:gd name="T16" fmla="*/ 530 w 530"/>
                  <a:gd name="T17" fmla="*/ 117 h 235"/>
                  <a:gd name="T18" fmla="*/ 265 w 530"/>
                  <a:gd name="T19" fmla="*/ 217 h 235"/>
                  <a:gd name="T20" fmla="*/ 165 w 530"/>
                  <a:gd name="T21" fmla="*/ 117 h 235"/>
                  <a:gd name="T22" fmla="*/ 265 w 530"/>
                  <a:gd name="T23" fmla="*/ 17 h 235"/>
                  <a:gd name="T24" fmla="*/ 365 w 530"/>
                  <a:gd name="T25" fmla="*/ 117 h 235"/>
                  <a:gd name="T26" fmla="*/ 265 w 530"/>
                  <a:gd name="T27" fmla="*/ 21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0" h="235">
                    <a:moveTo>
                      <a:pt x="530" y="117"/>
                    </a:moveTo>
                    <a:cubicBezTo>
                      <a:pt x="530" y="111"/>
                      <a:pt x="528" y="103"/>
                      <a:pt x="523" y="100"/>
                    </a:cubicBezTo>
                    <a:cubicBezTo>
                      <a:pt x="454" y="36"/>
                      <a:pt x="363" y="0"/>
                      <a:pt x="265" y="0"/>
                    </a:cubicBezTo>
                    <a:cubicBezTo>
                      <a:pt x="168" y="0"/>
                      <a:pt x="76" y="35"/>
                      <a:pt x="7" y="100"/>
                    </a:cubicBezTo>
                    <a:cubicBezTo>
                      <a:pt x="2" y="103"/>
                      <a:pt x="0" y="111"/>
                      <a:pt x="0" y="117"/>
                    </a:cubicBezTo>
                    <a:cubicBezTo>
                      <a:pt x="0" y="123"/>
                      <a:pt x="2" y="131"/>
                      <a:pt x="7" y="135"/>
                    </a:cubicBezTo>
                    <a:cubicBezTo>
                      <a:pt x="76" y="198"/>
                      <a:pt x="168" y="235"/>
                      <a:pt x="265" y="235"/>
                    </a:cubicBezTo>
                    <a:cubicBezTo>
                      <a:pt x="363" y="235"/>
                      <a:pt x="454" y="200"/>
                      <a:pt x="523" y="135"/>
                    </a:cubicBezTo>
                    <a:cubicBezTo>
                      <a:pt x="528" y="131"/>
                      <a:pt x="530" y="123"/>
                      <a:pt x="530" y="117"/>
                    </a:cubicBezTo>
                    <a:close/>
                    <a:moveTo>
                      <a:pt x="265" y="217"/>
                    </a:moveTo>
                    <a:cubicBezTo>
                      <a:pt x="210" y="217"/>
                      <a:pt x="165" y="172"/>
                      <a:pt x="165" y="117"/>
                    </a:cubicBezTo>
                    <a:cubicBezTo>
                      <a:pt x="165" y="62"/>
                      <a:pt x="210" y="17"/>
                      <a:pt x="265" y="17"/>
                    </a:cubicBezTo>
                    <a:cubicBezTo>
                      <a:pt x="320" y="17"/>
                      <a:pt x="365" y="62"/>
                      <a:pt x="365" y="117"/>
                    </a:cubicBezTo>
                    <a:cubicBezTo>
                      <a:pt x="365" y="172"/>
                      <a:pt x="320" y="217"/>
                      <a:pt x="265" y="217"/>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libri"/>
                  <a:ea typeface="+mn-ea"/>
                  <a:cs typeface="+mn-cs"/>
                </a:endParaRPr>
              </a:p>
            </p:txBody>
          </p:sp>
        </p:grpSp>
      </p:grpSp>
      <p:sp>
        <p:nvSpPr>
          <p:cNvPr id="70" name="TextBox 69"/>
          <p:cNvSpPr txBox="1"/>
          <p:nvPr/>
        </p:nvSpPr>
        <p:spPr>
          <a:xfrm>
            <a:off x="2260787" y="5225090"/>
            <a:ext cx="3510959" cy="369332"/>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Clear vision</a:t>
            </a:r>
          </a:p>
        </p:txBody>
      </p:sp>
      <p:grpSp>
        <p:nvGrpSpPr>
          <p:cNvPr id="156" name="Group 155" descr="Logo of a person with an arrow circling the person"/>
          <p:cNvGrpSpPr/>
          <p:nvPr/>
        </p:nvGrpSpPr>
        <p:grpSpPr>
          <a:xfrm>
            <a:off x="6401714" y="1647211"/>
            <a:ext cx="1261125" cy="1245748"/>
            <a:chOff x="6175575" y="1786579"/>
            <a:chExt cx="1261125" cy="1245748"/>
          </a:xfrm>
        </p:grpSpPr>
        <p:grpSp>
          <p:nvGrpSpPr>
            <p:cNvPr id="96" name="Group 95"/>
            <p:cNvGrpSpPr/>
            <p:nvPr/>
          </p:nvGrpSpPr>
          <p:grpSpPr>
            <a:xfrm>
              <a:off x="6175575" y="1786579"/>
              <a:ext cx="1261125" cy="1245748"/>
              <a:chOff x="4279221" y="2033353"/>
              <a:chExt cx="1412875" cy="1395647"/>
            </a:xfrm>
          </p:grpSpPr>
          <p:sp>
            <p:nvSpPr>
              <p:cNvPr id="103" name="Freeform 5"/>
              <p:cNvSpPr>
                <a:spLocks/>
              </p:cNvSpPr>
              <p:nvPr/>
            </p:nvSpPr>
            <p:spPr bwMode="auto">
              <a:xfrm>
                <a:off x="4279221" y="2081212"/>
                <a:ext cx="1412875" cy="1347788"/>
              </a:xfrm>
              <a:custGeom>
                <a:avLst/>
                <a:gdLst>
                  <a:gd name="T0" fmla="*/ 36 w 374"/>
                  <a:gd name="T1" fmla="*/ 145 h 356"/>
                  <a:gd name="T2" fmla="*/ 118 w 374"/>
                  <a:gd name="T3" fmla="*/ 65 h 356"/>
                  <a:gd name="T4" fmla="*/ 271 w 374"/>
                  <a:gd name="T5" fmla="*/ 39 h 356"/>
                  <a:gd name="T6" fmla="*/ 353 w 374"/>
                  <a:gd name="T7" fmla="*/ 207 h 356"/>
                  <a:gd name="T8" fmla="*/ 128 w 374"/>
                  <a:gd name="T9" fmla="*/ 310 h 356"/>
                  <a:gd name="T10" fmla="*/ 35 w 374"/>
                  <a:gd name="T11" fmla="*/ 218 h 356"/>
                  <a:gd name="T12" fmla="*/ 36 w 374"/>
                  <a:gd name="T13" fmla="*/ 145 h 356"/>
                </a:gdLst>
                <a:ahLst/>
                <a:cxnLst>
                  <a:cxn ang="0">
                    <a:pos x="T0" y="T1"/>
                  </a:cxn>
                  <a:cxn ang="0">
                    <a:pos x="T2" y="T3"/>
                  </a:cxn>
                  <a:cxn ang="0">
                    <a:pos x="T4" y="T5"/>
                  </a:cxn>
                  <a:cxn ang="0">
                    <a:pos x="T6" y="T7"/>
                  </a:cxn>
                  <a:cxn ang="0">
                    <a:pos x="T8" y="T9"/>
                  </a:cxn>
                  <a:cxn ang="0">
                    <a:pos x="T10" y="T11"/>
                  </a:cxn>
                  <a:cxn ang="0">
                    <a:pos x="T12" y="T13"/>
                  </a:cxn>
                </a:cxnLst>
                <a:rect l="0" t="0" r="r" b="b"/>
                <a:pathLst>
                  <a:path w="374" h="356">
                    <a:moveTo>
                      <a:pt x="36" y="145"/>
                    </a:moveTo>
                    <a:cubicBezTo>
                      <a:pt x="61" y="130"/>
                      <a:pt x="78" y="127"/>
                      <a:pt x="118" y="65"/>
                    </a:cubicBezTo>
                    <a:cubicBezTo>
                      <a:pt x="159" y="3"/>
                      <a:pt x="231" y="0"/>
                      <a:pt x="271" y="39"/>
                    </a:cubicBezTo>
                    <a:cubicBezTo>
                      <a:pt x="311" y="78"/>
                      <a:pt x="374" y="119"/>
                      <a:pt x="353" y="207"/>
                    </a:cubicBezTo>
                    <a:cubicBezTo>
                      <a:pt x="332" y="296"/>
                      <a:pt x="216" y="356"/>
                      <a:pt x="128" y="310"/>
                    </a:cubicBezTo>
                    <a:cubicBezTo>
                      <a:pt x="76" y="282"/>
                      <a:pt x="53" y="251"/>
                      <a:pt x="35" y="218"/>
                    </a:cubicBezTo>
                    <a:cubicBezTo>
                      <a:pt x="23" y="196"/>
                      <a:pt x="0" y="166"/>
                      <a:pt x="36" y="145"/>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04" name="Freeform 6"/>
              <p:cNvSpPr>
                <a:spLocks/>
              </p:cNvSpPr>
              <p:nvPr/>
            </p:nvSpPr>
            <p:spPr bwMode="auto">
              <a:xfrm>
                <a:off x="4377646" y="2033353"/>
                <a:ext cx="1216025" cy="1336675"/>
              </a:xfrm>
              <a:custGeom>
                <a:avLst/>
                <a:gdLst>
                  <a:gd name="T0" fmla="*/ 223 w 322"/>
                  <a:gd name="T1" fmla="*/ 21 h 353"/>
                  <a:gd name="T2" fmla="*/ 113 w 322"/>
                  <a:gd name="T3" fmla="*/ 52 h 353"/>
                  <a:gd name="T4" fmla="*/ 14 w 322"/>
                  <a:gd name="T5" fmla="*/ 172 h 353"/>
                  <a:gd name="T6" fmla="*/ 119 w 322"/>
                  <a:gd name="T7" fmla="*/ 327 h 353"/>
                  <a:gd name="T8" fmla="*/ 320 w 322"/>
                  <a:gd name="T9" fmla="*/ 183 h 353"/>
                  <a:gd name="T10" fmla="*/ 287 w 322"/>
                  <a:gd name="T11" fmla="*/ 56 h 353"/>
                  <a:gd name="T12" fmla="*/ 223 w 322"/>
                  <a:gd name="T13" fmla="*/ 21 h 353"/>
                </a:gdLst>
                <a:ahLst/>
                <a:cxnLst>
                  <a:cxn ang="0">
                    <a:pos x="T0" y="T1"/>
                  </a:cxn>
                  <a:cxn ang="0">
                    <a:pos x="T2" y="T3"/>
                  </a:cxn>
                  <a:cxn ang="0">
                    <a:pos x="T4" y="T5"/>
                  </a:cxn>
                  <a:cxn ang="0">
                    <a:pos x="T6" y="T7"/>
                  </a:cxn>
                  <a:cxn ang="0">
                    <a:pos x="T8" y="T9"/>
                  </a:cxn>
                  <a:cxn ang="0">
                    <a:pos x="T10" y="T11"/>
                  </a:cxn>
                  <a:cxn ang="0">
                    <a:pos x="T12" y="T13"/>
                  </a:cxn>
                </a:cxnLst>
                <a:rect l="0" t="0" r="r" b="b"/>
                <a:pathLst>
                  <a:path w="322" h="353">
                    <a:moveTo>
                      <a:pt x="223" y="21"/>
                    </a:moveTo>
                    <a:cubicBezTo>
                      <a:pt x="198" y="35"/>
                      <a:pt x="187" y="48"/>
                      <a:pt x="113" y="52"/>
                    </a:cubicBezTo>
                    <a:cubicBezTo>
                      <a:pt x="39" y="57"/>
                      <a:pt x="0" y="118"/>
                      <a:pt x="14" y="172"/>
                    </a:cubicBezTo>
                    <a:cubicBezTo>
                      <a:pt x="28" y="226"/>
                      <a:pt x="32" y="301"/>
                      <a:pt x="119" y="327"/>
                    </a:cubicBezTo>
                    <a:cubicBezTo>
                      <a:pt x="206" y="353"/>
                      <a:pt x="316" y="282"/>
                      <a:pt x="320" y="183"/>
                    </a:cubicBezTo>
                    <a:cubicBezTo>
                      <a:pt x="322" y="124"/>
                      <a:pt x="306" y="88"/>
                      <a:pt x="287" y="56"/>
                    </a:cubicBezTo>
                    <a:cubicBezTo>
                      <a:pt x="274" y="35"/>
                      <a:pt x="259" y="0"/>
                      <a:pt x="223" y="21"/>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a:ea typeface="+mn-ea"/>
                  <a:cs typeface="+mn-cs"/>
                </a:endParaRPr>
              </a:p>
            </p:txBody>
          </p:sp>
        </p:grpSp>
        <p:sp>
          <p:nvSpPr>
            <p:cNvPr id="138" name="Freeform 30"/>
            <p:cNvSpPr>
              <a:spLocks noEditPoints="1"/>
            </p:cNvSpPr>
            <p:nvPr/>
          </p:nvSpPr>
          <p:spPr bwMode="auto">
            <a:xfrm>
              <a:off x="6546482" y="2132453"/>
              <a:ext cx="519310" cy="500336"/>
            </a:xfrm>
            <a:custGeom>
              <a:avLst/>
              <a:gdLst>
                <a:gd name="T0" fmla="*/ 1232 w 1250"/>
                <a:gd name="T1" fmla="*/ 542 h 1206"/>
                <a:gd name="T2" fmla="*/ 910 w 1250"/>
                <a:gd name="T3" fmla="*/ 1103 h 1206"/>
                <a:gd name="T4" fmla="*/ 270 w 1250"/>
                <a:gd name="T5" fmla="*/ 1007 h 1206"/>
                <a:gd name="T6" fmla="*/ 351 w 1250"/>
                <a:gd name="T7" fmla="*/ 920 h 1206"/>
                <a:gd name="T8" fmla="*/ 923 w 1250"/>
                <a:gd name="T9" fmla="*/ 957 h 1206"/>
                <a:gd name="T10" fmla="*/ 1076 w 1250"/>
                <a:gd name="T11" fmla="*/ 405 h 1206"/>
                <a:gd name="T12" fmla="*/ 568 w 1250"/>
                <a:gd name="T13" fmla="*/ 142 h 1206"/>
                <a:gd name="T14" fmla="*/ 206 w 1250"/>
                <a:gd name="T15" fmla="*/ 586 h 1206"/>
                <a:gd name="T16" fmla="*/ 251 w 1250"/>
                <a:gd name="T17" fmla="*/ 586 h 1206"/>
                <a:gd name="T18" fmla="*/ 277 w 1250"/>
                <a:gd name="T19" fmla="*/ 636 h 1206"/>
                <a:gd name="T20" fmla="*/ 171 w 1250"/>
                <a:gd name="T21" fmla="*/ 783 h 1206"/>
                <a:gd name="T22" fmla="*/ 120 w 1250"/>
                <a:gd name="T23" fmla="*/ 783 h 1206"/>
                <a:gd name="T24" fmla="*/ 15 w 1250"/>
                <a:gd name="T25" fmla="*/ 636 h 1206"/>
                <a:gd name="T26" fmla="*/ 41 w 1250"/>
                <a:gd name="T27" fmla="*/ 586 h 1206"/>
                <a:gd name="T28" fmla="*/ 86 w 1250"/>
                <a:gd name="T29" fmla="*/ 586 h 1206"/>
                <a:gd name="T30" fmla="*/ 638 w 1250"/>
                <a:gd name="T31" fmla="*/ 11 h 1206"/>
                <a:gd name="T32" fmla="*/ 1232 w 1250"/>
                <a:gd name="T33" fmla="*/ 542 h 1206"/>
                <a:gd name="T34" fmla="*/ 660 w 1250"/>
                <a:gd name="T35" fmla="*/ 555 h 1206"/>
                <a:gd name="T36" fmla="*/ 757 w 1250"/>
                <a:gd name="T37" fmla="*/ 321 h 1206"/>
                <a:gd name="T38" fmla="*/ 522 w 1250"/>
                <a:gd name="T39" fmla="*/ 418 h 1206"/>
                <a:gd name="T40" fmla="*/ 660 w 1250"/>
                <a:gd name="T41" fmla="*/ 555 h 1206"/>
                <a:gd name="T42" fmla="*/ 417 w 1250"/>
                <a:gd name="T43" fmla="*/ 763 h 1206"/>
                <a:gd name="T44" fmla="*/ 417 w 1250"/>
                <a:gd name="T45" fmla="*/ 806 h 1206"/>
                <a:gd name="T46" fmla="*/ 461 w 1250"/>
                <a:gd name="T47" fmla="*/ 850 h 1206"/>
                <a:gd name="T48" fmla="*/ 859 w 1250"/>
                <a:gd name="T49" fmla="*/ 850 h 1206"/>
                <a:gd name="T50" fmla="*/ 902 w 1250"/>
                <a:gd name="T51" fmla="*/ 806 h 1206"/>
                <a:gd name="T52" fmla="*/ 902 w 1250"/>
                <a:gd name="T53" fmla="*/ 763 h 1206"/>
                <a:gd name="T54" fmla="*/ 770 w 1250"/>
                <a:gd name="T55" fmla="*/ 584 h 1206"/>
                <a:gd name="T56" fmla="*/ 745 w 1250"/>
                <a:gd name="T57" fmla="*/ 592 h 1206"/>
                <a:gd name="T58" fmla="*/ 678 w 1250"/>
                <a:gd name="T59" fmla="*/ 676 h 1206"/>
                <a:gd name="T60" fmla="*/ 642 w 1250"/>
                <a:gd name="T61" fmla="*/ 676 h 1206"/>
                <a:gd name="T62" fmla="*/ 576 w 1250"/>
                <a:gd name="T63" fmla="*/ 592 h 1206"/>
                <a:gd name="T64" fmla="*/ 551 w 1250"/>
                <a:gd name="T65" fmla="*/ 585 h 1206"/>
                <a:gd name="T66" fmla="*/ 417 w 1250"/>
                <a:gd name="T67" fmla="*/ 763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50" h="1206">
                  <a:moveTo>
                    <a:pt x="1232" y="542"/>
                  </a:moveTo>
                  <a:cubicBezTo>
                    <a:pt x="1250" y="777"/>
                    <a:pt x="1122" y="1000"/>
                    <a:pt x="910" y="1103"/>
                  </a:cubicBezTo>
                  <a:cubicBezTo>
                    <a:pt x="697" y="1206"/>
                    <a:pt x="443" y="1168"/>
                    <a:pt x="270" y="1007"/>
                  </a:cubicBezTo>
                  <a:cubicBezTo>
                    <a:pt x="204" y="953"/>
                    <a:pt x="293" y="858"/>
                    <a:pt x="351" y="920"/>
                  </a:cubicBezTo>
                  <a:cubicBezTo>
                    <a:pt x="509" y="1066"/>
                    <a:pt x="747" y="1081"/>
                    <a:pt x="923" y="957"/>
                  </a:cubicBezTo>
                  <a:cubicBezTo>
                    <a:pt x="1098" y="833"/>
                    <a:pt x="1162" y="602"/>
                    <a:pt x="1076" y="405"/>
                  </a:cubicBezTo>
                  <a:cubicBezTo>
                    <a:pt x="990" y="208"/>
                    <a:pt x="778" y="98"/>
                    <a:pt x="568" y="142"/>
                  </a:cubicBezTo>
                  <a:cubicBezTo>
                    <a:pt x="357" y="185"/>
                    <a:pt x="206" y="371"/>
                    <a:pt x="206" y="586"/>
                  </a:cubicBezTo>
                  <a:lnTo>
                    <a:pt x="251" y="586"/>
                  </a:lnTo>
                  <a:cubicBezTo>
                    <a:pt x="277" y="586"/>
                    <a:pt x="292" y="615"/>
                    <a:pt x="277" y="636"/>
                  </a:cubicBezTo>
                  <a:lnTo>
                    <a:pt x="171" y="783"/>
                  </a:lnTo>
                  <a:cubicBezTo>
                    <a:pt x="159" y="801"/>
                    <a:pt x="132" y="801"/>
                    <a:pt x="120" y="783"/>
                  </a:cubicBezTo>
                  <a:lnTo>
                    <a:pt x="15" y="636"/>
                  </a:lnTo>
                  <a:cubicBezTo>
                    <a:pt x="0" y="615"/>
                    <a:pt x="15" y="586"/>
                    <a:pt x="41" y="586"/>
                  </a:cubicBezTo>
                  <a:lnTo>
                    <a:pt x="86" y="586"/>
                  </a:lnTo>
                  <a:cubicBezTo>
                    <a:pt x="85" y="277"/>
                    <a:pt x="329" y="23"/>
                    <a:pt x="638" y="11"/>
                  </a:cubicBezTo>
                  <a:cubicBezTo>
                    <a:pt x="946" y="0"/>
                    <a:pt x="1209" y="234"/>
                    <a:pt x="1232" y="542"/>
                  </a:cubicBezTo>
                  <a:close/>
                  <a:moveTo>
                    <a:pt x="660" y="555"/>
                  </a:moveTo>
                  <a:cubicBezTo>
                    <a:pt x="782" y="555"/>
                    <a:pt x="844" y="407"/>
                    <a:pt x="757" y="321"/>
                  </a:cubicBezTo>
                  <a:cubicBezTo>
                    <a:pt x="671" y="234"/>
                    <a:pt x="522" y="295"/>
                    <a:pt x="522" y="418"/>
                  </a:cubicBezTo>
                  <a:cubicBezTo>
                    <a:pt x="522" y="494"/>
                    <a:pt x="584" y="555"/>
                    <a:pt x="660" y="555"/>
                  </a:cubicBezTo>
                  <a:close/>
                  <a:moveTo>
                    <a:pt x="417" y="763"/>
                  </a:moveTo>
                  <a:lnTo>
                    <a:pt x="417" y="806"/>
                  </a:lnTo>
                  <a:cubicBezTo>
                    <a:pt x="417" y="830"/>
                    <a:pt x="436" y="850"/>
                    <a:pt x="461" y="850"/>
                  </a:cubicBezTo>
                  <a:lnTo>
                    <a:pt x="859" y="850"/>
                  </a:lnTo>
                  <a:cubicBezTo>
                    <a:pt x="883" y="850"/>
                    <a:pt x="902" y="830"/>
                    <a:pt x="902" y="806"/>
                  </a:cubicBezTo>
                  <a:lnTo>
                    <a:pt x="902" y="763"/>
                  </a:lnTo>
                  <a:cubicBezTo>
                    <a:pt x="902" y="681"/>
                    <a:pt x="849" y="608"/>
                    <a:pt x="770" y="584"/>
                  </a:cubicBezTo>
                  <a:cubicBezTo>
                    <a:pt x="761" y="582"/>
                    <a:pt x="751" y="585"/>
                    <a:pt x="745" y="592"/>
                  </a:cubicBezTo>
                  <a:lnTo>
                    <a:pt x="678" y="676"/>
                  </a:lnTo>
                  <a:cubicBezTo>
                    <a:pt x="669" y="687"/>
                    <a:pt x="652" y="687"/>
                    <a:pt x="642" y="676"/>
                  </a:cubicBezTo>
                  <a:lnTo>
                    <a:pt x="576" y="592"/>
                  </a:lnTo>
                  <a:cubicBezTo>
                    <a:pt x="570" y="585"/>
                    <a:pt x="560" y="582"/>
                    <a:pt x="551" y="585"/>
                  </a:cubicBezTo>
                  <a:cubicBezTo>
                    <a:pt x="472" y="608"/>
                    <a:pt x="417" y="680"/>
                    <a:pt x="417" y="763"/>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a:ea typeface="+mn-ea"/>
                <a:cs typeface="+mn-cs"/>
              </a:endParaRPr>
            </a:p>
          </p:txBody>
        </p:sp>
      </p:grpSp>
      <p:sp>
        <p:nvSpPr>
          <p:cNvPr id="82" name="TextBox 81"/>
          <p:cNvSpPr txBox="1"/>
          <p:nvPr/>
        </p:nvSpPr>
        <p:spPr>
          <a:xfrm>
            <a:off x="7884842" y="2085422"/>
            <a:ext cx="3546617" cy="369332"/>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Employee engagement</a:t>
            </a:r>
            <a:endParaRPr kumimoji="0" lang="en-CA" sz="24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endParaRPr>
          </a:p>
        </p:txBody>
      </p:sp>
      <p:grpSp>
        <p:nvGrpSpPr>
          <p:cNvPr id="157" name="Group 156" descr="Logo of a person and a cog"/>
          <p:cNvGrpSpPr/>
          <p:nvPr/>
        </p:nvGrpSpPr>
        <p:grpSpPr>
          <a:xfrm>
            <a:off x="6395466" y="3196954"/>
            <a:ext cx="1261125" cy="1245747"/>
            <a:chOff x="6175575" y="3322764"/>
            <a:chExt cx="1261125" cy="1245747"/>
          </a:xfrm>
        </p:grpSpPr>
        <p:grpSp>
          <p:nvGrpSpPr>
            <p:cNvPr id="97" name="Group 96"/>
            <p:cNvGrpSpPr/>
            <p:nvPr/>
          </p:nvGrpSpPr>
          <p:grpSpPr>
            <a:xfrm>
              <a:off x="6175575" y="3322764"/>
              <a:ext cx="1261125" cy="1245747"/>
              <a:chOff x="4279221" y="2033354"/>
              <a:chExt cx="1412875" cy="1395646"/>
            </a:xfrm>
          </p:grpSpPr>
          <p:sp>
            <p:nvSpPr>
              <p:cNvPr id="101" name="Freeform 5"/>
              <p:cNvSpPr>
                <a:spLocks/>
              </p:cNvSpPr>
              <p:nvPr/>
            </p:nvSpPr>
            <p:spPr bwMode="auto">
              <a:xfrm>
                <a:off x="4279221" y="2081212"/>
                <a:ext cx="1412875" cy="1347788"/>
              </a:xfrm>
              <a:custGeom>
                <a:avLst/>
                <a:gdLst>
                  <a:gd name="T0" fmla="*/ 36 w 374"/>
                  <a:gd name="T1" fmla="*/ 145 h 356"/>
                  <a:gd name="T2" fmla="*/ 118 w 374"/>
                  <a:gd name="T3" fmla="*/ 65 h 356"/>
                  <a:gd name="T4" fmla="*/ 271 w 374"/>
                  <a:gd name="T5" fmla="*/ 39 h 356"/>
                  <a:gd name="T6" fmla="*/ 353 w 374"/>
                  <a:gd name="T7" fmla="*/ 207 h 356"/>
                  <a:gd name="T8" fmla="*/ 128 w 374"/>
                  <a:gd name="T9" fmla="*/ 310 h 356"/>
                  <a:gd name="T10" fmla="*/ 35 w 374"/>
                  <a:gd name="T11" fmla="*/ 218 h 356"/>
                  <a:gd name="T12" fmla="*/ 36 w 374"/>
                  <a:gd name="T13" fmla="*/ 145 h 356"/>
                </a:gdLst>
                <a:ahLst/>
                <a:cxnLst>
                  <a:cxn ang="0">
                    <a:pos x="T0" y="T1"/>
                  </a:cxn>
                  <a:cxn ang="0">
                    <a:pos x="T2" y="T3"/>
                  </a:cxn>
                  <a:cxn ang="0">
                    <a:pos x="T4" y="T5"/>
                  </a:cxn>
                  <a:cxn ang="0">
                    <a:pos x="T6" y="T7"/>
                  </a:cxn>
                  <a:cxn ang="0">
                    <a:pos x="T8" y="T9"/>
                  </a:cxn>
                  <a:cxn ang="0">
                    <a:pos x="T10" y="T11"/>
                  </a:cxn>
                  <a:cxn ang="0">
                    <a:pos x="T12" y="T13"/>
                  </a:cxn>
                </a:cxnLst>
                <a:rect l="0" t="0" r="r" b="b"/>
                <a:pathLst>
                  <a:path w="374" h="356">
                    <a:moveTo>
                      <a:pt x="36" y="145"/>
                    </a:moveTo>
                    <a:cubicBezTo>
                      <a:pt x="61" y="130"/>
                      <a:pt x="78" y="127"/>
                      <a:pt x="118" y="65"/>
                    </a:cubicBezTo>
                    <a:cubicBezTo>
                      <a:pt x="159" y="3"/>
                      <a:pt x="231" y="0"/>
                      <a:pt x="271" y="39"/>
                    </a:cubicBezTo>
                    <a:cubicBezTo>
                      <a:pt x="311" y="78"/>
                      <a:pt x="374" y="119"/>
                      <a:pt x="353" y="207"/>
                    </a:cubicBezTo>
                    <a:cubicBezTo>
                      <a:pt x="332" y="296"/>
                      <a:pt x="216" y="356"/>
                      <a:pt x="128" y="310"/>
                    </a:cubicBezTo>
                    <a:cubicBezTo>
                      <a:pt x="76" y="282"/>
                      <a:pt x="53" y="251"/>
                      <a:pt x="35" y="218"/>
                    </a:cubicBezTo>
                    <a:cubicBezTo>
                      <a:pt x="23" y="196"/>
                      <a:pt x="0" y="166"/>
                      <a:pt x="36" y="145"/>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02" name="Freeform 6"/>
              <p:cNvSpPr>
                <a:spLocks/>
              </p:cNvSpPr>
              <p:nvPr/>
            </p:nvSpPr>
            <p:spPr bwMode="auto">
              <a:xfrm>
                <a:off x="4377645" y="2033354"/>
                <a:ext cx="1216025" cy="1336675"/>
              </a:xfrm>
              <a:custGeom>
                <a:avLst/>
                <a:gdLst>
                  <a:gd name="T0" fmla="*/ 223 w 322"/>
                  <a:gd name="T1" fmla="*/ 21 h 353"/>
                  <a:gd name="T2" fmla="*/ 113 w 322"/>
                  <a:gd name="T3" fmla="*/ 52 h 353"/>
                  <a:gd name="T4" fmla="*/ 14 w 322"/>
                  <a:gd name="T5" fmla="*/ 172 h 353"/>
                  <a:gd name="T6" fmla="*/ 119 w 322"/>
                  <a:gd name="T7" fmla="*/ 327 h 353"/>
                  <a:gd name="T8" fmla="*/ 320 w 322"/>
                  <a:gd name="T9" fmla="*/ 183 h 353"/>
                  <a:gd name="T10" fmla="*/ 287 w 322"/>
                  <a:gd name="T11" fmla="*/ 56 h 353"/>
                  <a:gd name="T12" fmla="*/ 223 w 322"/>
                  <a:gd name="T13" fmla="*/ 21 h 353"/>
                </a:gdLst>
                <a:ahLst/>
                <a:cxnLst>
                  <a:cxn ang="0">
                    <a:pos x="T0" y="T1"/>
                  </a:cxn>
                  <a:cxn ang="0">
                    <a:pos x="T2" y="T3"/>
                  </a:cxn>
                  <a:cxn ang="0">
                    <a:pos x="T4" y="T5"/>
                  </a:cxn>
                  <a:cxn ang="0">
                    <a:pos x="T6" y="T7"/>
                  </a:cxn>
                  <a:cxn ang="0">
                    <a:pos x="T8" y="T9"/>
                  </a:cxn>
                  <a:cxn ang="0">
                    <a:pos x="T10" y="T11"/>
                  </a:cxn>
                  <a:cxn ang="0">
                    <a:pos x="T12" y="T13"/>
                  </a:cxn>
                </a:cxnLst>
                <a:rect l="0" t="0" r="r" b="b"/>
                <a:pathLst>
                  <a:path w="322" h="353">
                    <a:moveTo>
                      <a:pt x="223" y="21"/>
                    </a:moveTo>
                    <a:cubicBezTo>
                      <a:pt x="198" y="35"/>
                      <a:pt x="187" y="48"/>
                      <a:pt x="113" y="52"/>
                    </a:cubicBezTo>
                    <a:cubicBezTo>
                      <a:pt x="39" y="57"/>
                      <a:pt x="0" y="118"/>
                      <a:pt x="14" y="172"/>
                    </a:cubicBezTo>
                    <a:cubicBezTo>
                      <a:pt x="28" y="226"/>
                      <a:pt x="32" y="301"/>
                      <a:pt x="119" y="327"/>
                    </a:cubicBezTo>
                    <a:cubicBezTo>
                      <a:pt x="206" y="353"/>
                      <a:pt x="316" y="282"/>
                      <a:pt x="320" y="183"/>
                    </a:cubicBezTo>
                    <a:cubicBezTo>
                      <a:pt x="322" y="124"/>
                      <a:pt x="306" y="88"/>
                      <a:pt x="287" y="56"/>
                    </a:cubicBezTo>
                    <a:cubicBezTo>
                      <a:pt x="274" y="35"/>
                      <a:pt x="259" y="0"/>
                      <a:pt x="223" y="21"/>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145" name="Group 144"/>
            <p:cNvGrpSpPr/>
            <p:nvPr/>
          </p:nvGrpSpPr>
          <p:grpSpPr>
            <a:xfrm>
              <a:off x="6521082" y="3646016"/>
              <a:ext cx="638444" cy="555339"/>
              <a:chOff x="-4116388" y="762000"/>
              <a:chExt cx="4146550" cy="3606801"/>
            </a:xfrm>
          </p:grpSpPr>
          <p:sp>
            <p:nvSpPr>
              <p:cNvPr id="142" name="Freeform 34"/>
              <p:cNvSpPr>
                <a:spLocks noEditPoints="1"/>
              </p:cNvSpPr>
              <p:nvPr/>
            </p:nvSpPr>
            <p:spPr bwMode="auto">
              <a:xfrm>
                <a:off x="-2043113" y="2303463"/>
                <a:ext cx="2073275" cy="2065338"/>
              </a:xfrm>
              <a:custGeom>
                <a:avLst/>
                <a:gdLst>
                  <a:gd name="T0" fmla="*/ 389 w 400"/>
                  <a:gd name="T1" fmla="*/ 158 h 399"/>
                  <a:gd name="T2" fmla="*/ 360 w 400"/>
                  <a:gd name="T3" fmla="*/ 157 h 399"/>
                  <a:gd name="T4" fmla="*/ 343 w 400"/>
                  <a:gd name="T5" fmla="*/ 116 h 399"/>
                  <a:gd name="T6" fmla="*/ 363 w 400"/>
                  <a:gd name="T7" fmla="*/ 95 h 399"/>
                  <a:gd name="T8" fmla="*/ 363 w 400"/>
                  <a:gd name="T9" fmla="*/ 78 h 399"/>
                  <a:gd name="T10" fmla="*/ 321 w 400"/>
                  <a:gd name="T11" fmla="*/ 37 h 399"/>
                  <a:gd name="T12" fmla="*/ 321 w 400"/>
                  <a:gd name="T13" fmla="*/ 37 h 399"/>
                  <a:gd name="T14" fmla="*/ 310 w 400"/>
                  <a:gd name="T15" fmla="*/ 35 h 399"/>
                  <a:gd name="T16" fmla="*/ 304 w 400"/>
                  <a:gd name="T17" fmla="*/ 38 h 399"/>
                  <a:gd name="T18" fmla="*/ 284 w 400"/>
                  <a:gd name="T19" fmla="*/ 57 h 399"/>
                  <a:gd name="T20" fmla="*/ 243 w 400"/>
                  <a:gd name="T21" fmla="*/ 40 h 399"/>
                  <a:gd name="T22" fmla="*/ 241 w 400"/>
                  <a:gd name="T23" fmla="*/ 11 h 399"/>
                  <a:gd name="T24" fmla="*/ 230 w 400"/>
                  <a:gd name="T25" fmla="*/ 0 h 399"/>
                  <a:gd name="T26" fmla="*/ 171 w 400"/>
                  <a:gd name="T27" fmla="*/ 0 h 399"/>
                  <a:gd name="T28" fmla="*/ 160 w 400"/>
                  <a:gd name="T29" fmla="*/ 11 h 399"/>
                  <a:gd name="T30" fmla="*/ 159 w 400"/>
                  <a:gd name="T31" fmla="*/ 40 h 399"/>
                  <a:gd name="T32" fmla="*/ 118 w 400"/>
                  <a:gd name="T33" fmla="*/ 57 h 399"/>
                  <a:gd name="T34" fmla="*/ 96 w 400"/>
                  <a:gd name="T35" fmla="*/ 37 h 399"/>
                  <a:gd name="T36" fmla="*/ 80 w 400"/>
                  <a:gd name="T37" fmla="*/ 37 h 399"/>
                  <a:gd name="T38" fmla="*/ 38 w 400"/>
                  <a:gd name="T39" fmla="*/ 78 h 399"/>
                  <a:gd name="T40" fmla="*/ 38 w 400"/>
                  <a:gd name="T41" fmla="*/ 95 h 399"/>
                  <a:gd name="T42" fmla="*/ 58 w 400"/>
                  <a:gd name="T43" fmla="*/ 116 h 399"/>
                  <a:gd name="T44" fmla="*/ 40 w 400"/>
                  <a:gd name="T45" fmla="*/ 157 h 399"/>
                  <a:gd name="T46" fmla="*/ 11 w 400"/>
                  <a:gd name="T47" fmla="*/ 158 h 399"/>
                  <a:gd name="T48" fmla="*/ 0 w 400"/>
                  <a:gd name="T49" fmla="*/ 170 h 399"/>
                  <a:gd name="T50" fmla="*/ 0 w 400"/>
                  <a:gd name="T51" fmla="*/ 228 h 399"/>
                  <a:gd name="T52" fmla="*/ 11 w 400"/>
                  <a:gd name="T53" fmla="*/ 240 h 399"/>
                  <a:gd name="T54" fmla="*/ 40 w 400"/>
                  <a:gd name="T55" fmla="*/ 241 h 399"/>
                  <a:gd name="T56" fmla="*/ 57 w 400"/>
                  <a:gd name="T57" fmla="*/ 282 h 399"/>
                  <a:gd name="T58" fmla="*/ 38 w 400"/>
                  <a:gd name="T59" fmla="*/ 305 h 399"/>
                  <a:gd name="T60" fmla="*/ 38 w 400"/>
                  <a:gd name="T61" fmla="*/ 321 h 399"/>
                  <a:gd name="T62" fmla="*/ 79 w 400"/>
                  <a:gd name="T63" fmla="*/ 362 h 399"/>
                  <a:gd name="T64" fmla="*/ 95 w 400"/>
                  <a:gd name="T65" fmla="*/ 362 h 399"/>
                  <a:gd name="T66" fmla="*/ 116 w 400"/>
                  <a:gd name="T67" fmla="*/ 342 h 399"/>
                  <a:gd name="T68" fmla="*/ 157 w 400"/>
                  <a:gd name="T69" fmla="*/ 359 h 399"/>
                  <a:gd name="T70" fmla="*/ 159 w 400"/>
                  <a:gd name="T71" fmla="*/ 388 h 399"/>
                  <a:gd name="T72" fmla="*/ 170 w 400"/>
                  <a:gd name="T73" fmla="*/ 399 h 399"/>
                  <a:gd name="T74" fmla="*/ 229 w 400"/>
                  <a:gd name="T75" fmla="*/ 399 h 399"/>
                  <a:gd name="T76" fmla="*/ 240 w 400"/>
                  <a:gd name="T77" fmla="*/ 388 h 399"/>
                  <a:gd name="T78" fmla="*/ 241 w 400"/>
                  <a:gd name="T79" fmla="*/ 359 h 399"/>
                  <a:gd name="T80" fmla="*/ 282 w 400"/>
                  <a:gd name="T81" fmla="*/ 342 h 399"/>
                  <a:gd name="T82" fmla="*/ 304 w 400"/>
                  <a:gd name="T83" fmla="*/ 362 h 399"/>
                  <a:gd name="T84" fmla="*/ 320 w 400"/>
                  <a:gd name="T85" fmla="*/ 362 h 399"/>
                  <a:gd name="T86" fmla="*/ 361 w 400"/>
                  <a:gd name="T87" fmla="*/ 321 h 399"/>
                  <a:gd name="T88" fmla="*/ 361 w 400"/>
                  <a:gd name="T89" fmla="*/ 305 h 399"/>
                  <a:gd name="T90" fmla="*/ 341 w 400"/>
                  <a:gd name="T91" fmla="*/ 283 h 399"/>
                  <a:gd name="T92" fmla="*/ 359 w 400"/>
                  <a:gd name="T93" fmla="*/ 242 h 399"/>
                  <a:gd name="T94" fmla="*/ 388 w 400"/>
                  <a:gd name="T95" fmla="*/ 241 h 399"/>
                  <a:gd name="T96" fmla="*/ 399 w 400"/>
                  <a:gd name="T97" fmla="*/ 230 h 399"/>
                  <a:gd name="T98" fmla="*/ 399 w 400"/>
                  <a:gd name="T99" fmla="*/ 171 h 399"/>
                  <a:gd name="T100" fmla="*/ 389 w 400"/>
                  <a:gd name="T101" fmla="*/ 158 h 399"/>
                  <a:gd name="T102" fmla="*/ 201 w 400"/>
                  <a:gd name="T103" fmla="*/ 272 h 399"/>
                  <a:gd name="T104" fmla="*/ 129 w 400"/>
                  <a:gd name="T105" fmla="*/ 200 h 399"/>
                  <a:gd name="T106" fmla="*/ 200 w 400"/>
                  <a:gd name="T107" fmla="*/ 128 h 399"/>
                  <a:gd name="T108" fmla="*/ 273 w 400"/>
                  <a:gd name="T109" fmla="*/ 200 h 399"/>
                  <a:gd name="T110" fmla="*/ 201 w 400"/>
                  <a:gd name="T111" fmla="*/ 272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0" h="399">
                    <a:moveTo>
                      <a:pt x="389" y="158"/>
                    </a:moveTo>
                    <a:lnTo>
                      <a:pt x="360" y="157"/>
                    </a:lnTo>
                    <a:cubicBezTo>
                      <a:pt x="356" y="142"/>
                      <a:pt x="350" y="128"/>
                      <a:pt x="343" y="116"/>
                    </a:cubicBezTo>
                    <a:lnTo>
                      <a:pt x="363" y="95"/>
                    </a:lnTo>
                    <a:cubicBezTo>
                      <a:pt x="366" y="90"/>
                      <a:pt x="366" y="83"/>
                      <a:pt x="363" y="78"/>
                    </a:cubicBezTo>
                    <a:lnTo>
                      <a:pt x="321" y="37"/>
                    </a:lnTo>
                    <a:lnTo>
                      <a:pt x="321" y="37"/>
                    </a:lnTo>
                    <a:cubicBezTo>
                      <a:pt x="319" y="35"/>
                      <a:pt x="314" y="33"/>
                      <a:pt x="310" y="35"/>
                    </a:cubicBezTo>
                    <a:cubicBezTo>
                      <a:pt x="308" y="35"/>
                      <a:pt x="306" y="37"/>
                      <a:pt x="304" y="38"/>
                    </a:cubicBezTo>
                    <a:lnTo>
                      <a:pt x="284" y="57"/>
                    </a:lnTo>
                    <a:cubicBezTo>
                      <a:pt x="271" y="49"/>
                      <a:pt x="258" y="43"/>
                      <a:pt x="243" y="40"/>
                    </a:cubicBezTo>
                    <a:lnTo>
                      <a:pt x="241" y="11"/>
                    </a:lnTo>
                    <a:cubicBezTo>
                      <a:pt x="241" y="5"/>
                      <a:pt x="236" y="0"/>
                      <a:pt x="230" y="0"/>
                    </a:cubicBezTo>
                    <a:lnTo>
                      <a:pt x="171" y="0"/>
                    </a:lnTo>
                    <a:cubicBezTo>
                      <a:pt x="165" y="0"/>
                      <a:pt x="160" y="5"/>
                      <a:pt x="160" y="11"/>
                    </a:cubicBezTo>
                    <a:lnTo>
                      <a:pt x="159" y="40"/>
                    </a:lnTo>
                    <a:cubicBezTo>
                      <a:pt x="144" y="43"/>
                      <a:pt x="130" y="49"/>
                      <a:pt x="118" y="57"/>
                    </a:cubicBezTo>
                    <a:lnTo>
                      <a:pt x="96" y="37"/>
                    </a:lnTo>
                    <a:cubicBezTo>
                      <a:pt x="91" y="33"/>
                      <a:pt x="85" y="33"/>
                      <a:pt x="80" y="37"/>
                    </a:cubicBezTo>
                    <a:lnTo>
                      <a:pt x="38" y="78"/>
                    </a:lnTo>
                    <a:cubicBezTo>
                      <a:pt x="33" y="83"/>
                      <a:pt x="33" y="90"/>
                      <a:pt x="38" y="95"/>
                    </a:cubicBezTo>
                    <a:lnTo>
                      <a:pt x="58" y="116"/>
                    </a:lnTo>
                    <a:cubicBezTo>
                      <a:pt x="50" y="128"/>
                      <a:pt x="44" y="142"/>
                      <a:pt x="40" y="157"/>
                    </a:cubicBezTo>
                    <a:lnTo>
                      <a:pt x="11" y="158"/>
                    </a:lnTo>
                    <a:cubicBezTo>
                      <a:pt x="5" y="158"/>
                      <a:pt x="0" y="163"/>
                      <a:pt x="0" y="170"/>
                    </a:cubicBezTo>
                    <a:lnTo>
                      <a:pt x="0" y="228"/>
                    </a:lnTo>
                    <a:cubicBezTo>
                      <a:pt x="0" y="235"/>
                      <a:pt x="5" y="240"/>
                      <a:pt x="11" y="240"/>
                    </a:cubicBezTo>
                    <a:lnTo>
                      <a:pt x="40" y="241"/>
                    </a:lnTo>
                    <a:cubicBezTo>
                      <a:pt x="44" y="256"/>
                      <a:pt x="50" y="270"/>
                      <a:pt x="57" y="282"/>
                    </a:cubicBezTo>
                    <a:lnTo>
                      <a:pt x="38" y="305"/>
                    </a:lnTo>
                    <a:cubicBezTo>
                      <a:pt x="34" y="309"/>
                      <a:pt x="34" y="316"/>
                      <a:pt x="38" y="321"/>
                    </a:cubicBezTo>
                    <a:lnTo>
                      <a:pt x="79" y="362"/>
                    </a:lnTo>
                    <a:cubicBezTo>
                      <a:pt x="84" y="367"/>
                      <a:pt x="90" y="367"/>
                      <a:pt x="95" y="362"/>
                    </a:cubicBezTo>
                    <a:lnTo>
                      <a:pt x="116" y="342"/>
                    </a:lnTo>
                    <a:cubicBezTo>
                      <a:pt x="129" y="349"/>
                      <a:pt x="143" y="356"/>
                      <a:pt x="157" y="359"/>
                    </a:cubicBezTo>
                    <a:lnTo>
                      <a:pt x="159" y="388"/>
                    </a:lnTo>
                    <a:cubicBezTo>
                      <a:pt x="159" y="394"/>
                      <a:pt x="164" y="399"/>
                      <a:pt x="170" y="399"/>
                    </a:cubicBezTo>
                    <a:lnTo>
                      <a:pt x="229" y="399"/>
                    </a:lnTo>
                    <a:cubicBezTo>
                      <a:pt x="235" y="399"/>
                      <a:pt x="240" y="394"/>
                      <a:pt x="240" y="388"/>
                    </a:cubicBezTo>
                    <a:lnTo>
                      <a:pt x="241" y="359"/>
                    </a:lnTo>
                    <a:cubicBezTo>
                      <a:pt x="256" y="356"/>
                      <a:pt x="270" y="349"/>
                      <a:pt x="282" y="342"/>
                    </a:cubicBezTo>
                    <a:lnTo>
                      <a:pt x="304" y="362"/>
                    </a:lnTo>
                    <a:cubicBezTo>
                      <a:pt x="309" y="366"/>
                      <a:pt x="315" y="366"/>
                      <a:pt x="320" y="362"/>
                    </a:cubicBezTo>
                    <a:lnTo>
                      <a:pt x="361" y="321"/>
                    </a:lnTo>
                    <a:cubicBezTo>
                      <a:pt x="366" y="317"/>
                      <a:pt x="366" y="309"/>
                      <a:pt x="361" y="305"/>
                    </a:cubicBezTo>
                    <a:lnTo>
                      <a:pt x="341" y="283"/>
                    </a:lnTo>
                    <a:cubicBezTo>
                      <a:pt x="349" y="271"/>
                      <a:pt x="355" y="257"/>
                      <a:pt x="359" y="242"/>
                    </a:cubicBezTo>
                    <a:lnTo>
                      <a:pt x="388" y="241"/>
                    </a:lnTo>
                    <a:cubicBezTo>
                      <a:pt x="394" y="241"/>
                      <a:pt x="399" y="236"/>
                      <a:pt x="399" y="230"/>
                    </a:cubicBezTo>
                    <a:lnTo>
                      <a:pt x="399" y="171"/>
                    </a:lnTo>
                    <a:cubicBezTo>
                      <a:pt x="400" y="165"/>
                      <a:pt x="395" y="160"/>
                      <a:pt x="389" y="158"/>
                    </a:cubicBezTo>
                    <a:close/>
                    <a:moveTo>
                      <a:pt x="201" y="272"/>
                    </a:moveTo>
                    <a:cubicBezTo>
                      <a:pt x="161" y="272"/>
                      <a:pt x="129" y="240"/>
                      <a:pt x="129" y="200"/>
                    </a:cubicBezTo>
                    <a:cubicBezTo>
                      <a:pt x="129" y="160"/>
                      <a:pt x="161" y="128"/>
                      <a:pt x="200" y="128"/>
                    </a:cubicBezTo>
                    <a:cubicBezTo>
                      <a:pt x="240" y="128"/>
                      <a:pt x="273" y="161"/>
                      <a:pt x="273" y="200"/>
                    </a:cubicBezTo>
                    <a:cubicBezTo>
                      <a:pt x="273" y="238"/>
                      <a:pt x="240" y="271"/>
                      <a:pt x="201" y="272"/>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43" name="Oval 35"/>
              <p:cNvSpPr>
                <a:spLocks noChangeArrowheads="1"/>
              </p:cNvSpPr>
              <p:nvPr/>
            </p:nvSpPr>
            <p:spPr bwMode="auto">
              <a:xfrm>
                <a:off x="-3473450" y="762000"/>
                <a:ext cx="1176338" cy="1179513"/>
              </a:xfrm>
              <a:prstGeom prst="ellipse">
                <a:avLst/>
              </a:pr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44" name="Freeform 36"/>
              <p:cNvSpPr>
                <a:spLocks/>
              </p:cNvSpPr>
              <p:nvPr/>
            </p:nvSpPr>
            <p:spPr bwMode="auto">
              <a:xfrm>
                <a:off x="-4116388" y="2106613"/>
                <a:ext cx="2389188" cy="1314450"/>
              </a:xfrm>
              <a:custGeom>
                <a:avLst/>
                <a:gdLst>
                  <a:gd name="T0" fmla="*/ 421 w 461"/>
                  <a:gd name="T1" fmla="*/ 171 h 254"/>
                  <a:gd name="T2" fmla="*/ 426 w 461"/>
                  <a:gd name="T3" fmla="*/ 159 h 254"/>
                  <a:gd name="T4" fmla="*/ 419 w 461"/>
                  <a:gd name="T5" fmla="*/ 150 h 254"/>
                  <a:gd name="T6" fmla="*/ 420 w 461"/>
                  <a:gd name="T7" fmla="*/ 99 h 254"/>
                  <a:gd name="T8" fmla="*/ 461 w 461"/>
                  <a:gd name="T9" fmla="*/ 58 h 254"/>
                  <a:gd name="T10" fmla="*/ 363 w 461"/>
                  <a:gd name="T11" fmla="*/ 0 h 254"/>
                  <a:gd name="T12" fmla="*/ 319 w 461"/>
                  <a:gd name="T13" fmla="*/ 0 h 254"/>
                  <a:gd name="T14" fmla="*/ 309 w 461"/>
                  <a:gd name="T15" fmla="*/ 5 h 254"/>
                  <a:gd name="T16" fmla="*/ 238 w 461"/>
                  <a:gd name="T17" fmla="*/ 41 h 254"/>
                  <a:gd name="T18" fmla="*/ 166 w 461"/>
                  <a:gd name="T19" fmla="*/ 5 h 254"/>
                  <a:gd name="T20" fmla="*/ 156 w 461"/>
                  <a:gd name="T21" fmla="*/ 0 h 254"/>
                  <a:gd name="T22" fmla="*/ 113 w 461"/>
                  <a:gd name="T23" fmla="*/ 0 h 254"/>
                  <a:gd name="T24" fmla="*/ 0 w 461"/>
                  <a:gd name="T25" fmla="*/ 112 h 254"/>
                  <a:gd name="T26" fmla="*/ 0 w 461"/>
                  <a:gd name="T27" fmla="*/ 241 h 254"/>
                  <a:gd name="T28" fmla="*/ 13 w 461"/>
                  <a:gd name="T29" fmla="*/ 254 h 254"/>
                  <a:gd name="T30" fmla="*/ 375 w 461"/>
                  <a:gd name="T31" fmla="*/ 254 h 254"/>
                  <a:gd name="T32" fmla="*/ 375 w 461"/>
                  <a:gd name="T33" fmla="*/ 208 h 254"/>
                  <a:gd name="T34" fmla="*/ 410 w 461"/>
                  <a:gd name="T35" fmla="*/ 171 h 254"/>
                  <a:gd name="T36" fmla="*/ 421 w 461"/>
                  <a:gd name="T37" fmla="*/ 171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1" h="254">
                    <a:moveTo>
                      <a:pt x="421" y="171"/>
                    </a:moveTo>
                    <a:cubicBezTo>
                      <a:pt x="423" y="168"/>
                      <a:pt x="425" y="162"/>
                      <a:pt x="426" y="159"/>
                    </a:cubicBezTo>
                    <a:lnTo>
                      <a:pt x="419" y="150"/>
                    </a:lnTo>
                    <a:cubicBezTo>
                      <a:pt x="405" y="135"/>
                      <a:pt x="406" y="112"/>
                      <a:pt x="420" y="99"/>
                    </a:cubicBezTo>
                    <a:lnTo>
                      <a:pt x="461" y="58"/>
                    </a:lnTo>
                    <a:cubicBezTo>
                      <a:pt x="441" y="23"/>
                      <a:pt x="404" y="0"/>
                      <a:pt x="363" y="0"/>
                    </a:cubicBezTo>
                    <a:lnTo>
                      <a:pt x="319" y="0"/>
                    </a:lnTo>
                    <a:cubicBezTo>
                      <a:pt x="315" y="0"/>
                      <a:pt x="311" y="3"/>
                      <a:pt x="309" y="5"/>
                    </a:cubicBezTo>
                    <a:cubicBezTo>
                      <a:pt x="293" y="28"/>
                      <a:pt x="266" y="41"/>
                      <a:pt x="238" y="41"/>
                    </a:cubicBezTo>
                    <a:cubicBezTo>
                      <a:pt x="209" y="41"/>
                      <a:pt x="183" y="27"/>
                      <a:pt x="166" y="5"/>
                    </a:cubicBezTo>
                    <a:cubicBezTo>
                      <a:pt x="164" y="1"/>
                      <a:pt x="160" y="0"/>
                      <a:pt x="156" y="0"/>
                    </a:cubicBezTo>
                    <a:lnTo>
                      <a:pt x="113" y="0"/>
                    </a:lnTo>
                    <a:cubicBezTo>
                      <a:pt x="50" y="0"/>
                      <a:pt x="0" y="50"/>
                      <a:pt x="0" y="112"/>
                    </a:cubicBezTo>
                    <a:lnTo>
                      <a:pt x="0" y="241"/>
                    </a:lnTo>
                    <a:cubicBezTo>
                      <a:pt x="0" y="248"/>
                      <a:pt x="5" y="254"/>
                      <a:pt x="13" y="254"/>
                    </a:cubicBezTo>
                    <a:lnTo>
                      <a:pt x="375" y="254"/>
                    </a:lnTo>
                    <a:lnTo>
                      <a:pt x="375" y="208"/>
                    </a:lnTo>
                    <a:cubicBezTo>
                      <a:pt x="375" y="187"/>
                      <a:pt x="390" y="171"/>
                      <a:pt x="410" y="171"/>
                    </a:cubicBezTo>
                    <a:lnTo>
                      <a:pt x="421" y="171"/>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grpSp>
      </p:grpSp>
      <p:sp>
        <p:nvSpPr>
          <p:cNvPr id="83" name="TextBox 82"/>
          <p:cNvSpPr txBox="1"/>
          <p:nvPr/>
        </p:nvSpPr>
        <p:spPr>
          <a:xfrm>
            <a:off x="7878594" y="3635163"/>
            <a:ext cx="3546617" cy="369332"/>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Empowered managers</a:t>
            </a:r>
            <a:endParaRPr kumimoji="0" lang="en-CA" sz="24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endParaRPr>
          </a:p>
        </p:txBody>
      </p:sp>
      <p:grpSp>
        <p:nvGrpSpPr>
          <p:cNvPr id="158" name="Group 157" descr="Logo of 2 arrows"/>
          <p:cNvGrpSpPr/>
          <p:nvPr/>
        </p:nvGrpSpPr>
        <p:grpSpPr>
          <a:xfrm>
            <a:off x="6401714" y="4780936"/>
            <a:ext cx="1261125" cy="1245747"/>
            <a:chOff x="6175575" y="4858950"/>
            <a:chExt cx="1261125" cy="1245747"/>
          </a:xfrm>
        </p:grpSpPr>
        <p:grpSp>
          <p:nvGrpSpPr>
            <p:cNvPr id="98" name="Group 97"/>
            <p:cNvGrpSpPr/>
            <p:nvPr/>
          </p:nvGrpSpPr>
          <p:grpSpPr>
            <a:xfrm>
              <a:off x="6175575" y="4858950"/>
              <a:ext cx="1261125" cy="1245747"/>
              <a:chOff x="4279221" y="2033354"/>
              <a:chExt cx="1412875" cy="1395646"/>
            </a:xfrm>
          </p:grpSpPr>
          <p:sp>
            <p:nvSpPr>
              <p:cNvPr id="99" name="Freeform 5"/>
              <p:cNvSpPr>
                <a:spLocks/>
              </p:cNvSpPr>
              <p:nvPr/>
            </p:nvSpPr>
            <p:spPr bwMode="auto">
              <a:xfrm>
                <a:off x="4279221" y="2081212"/>
                <a:ext cx="1412875" cy="1347788"/>
              </a:xfrm>
              <a:custGeom>
                <a:avLst/>
                <a:gdLst>
                  <a:gd name="T0" fmla="*/ 36 w 374"/>
                  <a:gd name="T1" fmla="*/ 145 h 356"/>
                  <a:gd name="T2" fmla="*/ 118 w 374"/>
                  <a:gd name="T3" fmla="*/ 65 h 356"/>
                  <a:gd name="T4" fmla="*/ 271 w 374"/>
                  <a:gd name="T5" fmla="*/ 39 h 356"/>
                  <a:gd name="T6" fmla="*/ 353 w 374"/>
                  <a:gd name="T7" fmla="*/ 207 h 356"/>
                  <a:gd name="T8" fmla="*/ 128 w 374"/>
                  <a:gd name="T9" fmla="*/ 310 h 356"/>
                  <a:gd name="T10" fmla="*/ 35 w 374"/>
                  <a:gd name="T11" fmla="*/ 218 h 356"/>
                  <a:gd name="T12" fmla="*/ 36 w 374"/>
                  <a:gd name="T13" fmla="*/ 145 h 356"/>
                </a:gdLst>
                <a:ahLst/>
                <a:cxnLst>
                  <a:cxn ang="0">
                    <a:pos x="T0" y="T1"/>
                  </a:cxn>
                  <a:cxn ang="0">
                    <a:pos x="T2" y="T3"/>
                  </a:cxn>
                  <a:cxn ang="0">
                    <a:pos x="T4" y="T5"/>
                  </a:cxn>
                  <a:cxn ang="0">
                    <a:pos x="T6" y="T7"/>
                  </a:cxn>
                  <a:cxn ang="0">
                    <a:pos x="T8" y="T9"/>
                  </a:cxn>
                  <a:cxn ang="0">
                    <a:pos x="T10" y="T11"/>
                  </a:cxn>
                  <a:cxn ang="0">
                    <a:pos x="T12" y="T13"/>
                  </a:cxn>
                </a:cxnLst>
                <a:rect l="0" t="0" r="r" b="b"/>
                <a:pathLst>
                  <a:path w="374" h="356">
                    <a:moveTo>
                      <a:pt x="36" y="145"/>
                    </a:moveTo>
                    <a:cubicBezTo>
                      <a:pt x="61" y="130"/>
                      <a:pt x="78" y="127"/>
                      <a:pt x="118" y="65"/>
                    </a:cubicBezTo>
                    <a:cubicBezTo>
                      <a:pt x="159" y="3"/>
                      <a:pt x="231" y="0"/>
                      <a:pt x="271" y="39"/>
                    </a:cubicBezTo>
                    <a:cubicBezTo>
                      <a:pt x="311" y="78"/>
                      <a:pt x="374" y="119"/>
                      <a:pt x="353" y="207"/>
                    </a:cubicBezTo>
                    <a:cubicBezTo>
                      <a:pt x="332" y="296"/>
                      <a:pt x="216" y="356"/>
                      <a:pt x="128" y="310"/>
                    </a:cubicBezTo>
                    <a:cubicBezTo>
                      <a:pt x="76" y="282"/>
                      <a:pt x="53" y="251"/>
                      <a:pt x="35" y="218"/>
                    </a:cubicBezTo>
                    <a:cubicBezTo>
                      <a:pt x="23" y="196"/>
                      <a:pt x="0" y="166"/>
                      <a:pt x="36" y="145"/>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00" name="Freeform 6"/>
              <p:cNvSpPr>
                <a:spLocks/>
              </p:cNvSpPr>
              <p:nvPr/>
            </p:nvSpPr>
            <p:spPr bwMode="auto">
              <a:xfrm>
                <a:off x="4377645" y="2033354"/>
                <a:ext cx="1216025" cy="1336675"/>
              </a:xfrm>
              <a:custGeom>
                <a:avLst/>
                <a:gdLst>
                  <a:gd name="T0" fmla="*/ 223 w 322"/>
                  <a:gd name="T1" fmla="*/ 21 h 353"/>
                  <a:gd name="T2" fmla="*/ 113 w 322"/>
                  <a:gd name="T3" fmla="*/ 52 h 353"/>
                  <a:gd name="T4" fmla="*/ 14 w 322"/>
                  <a:gd name="T5" fmla="*/ 172 h 353"/>
                  <a:gd name="T6" fmla="*/ 119 w 322"/>
                  <a:gd name="T7" fmla="*/ 327 h 353"/>
                  <a:gd name="T8" fmla="*/ 320 w 322"/>
                  <a:gd name="T9" fmla="*/ 183 h 353"/>
                  <a:gd name="T10" fmla="*/ 287 w 322"/>
                  <a:gd name="T11" fmla="*/ 56 h 353"/>
                  <a:gd name="T12" fmla="*/ 223 w 322"/>
                  <a:gd name="T13" fmla="*/ 21 h 353"/>
                </a:gdLst>
                <a:ahLst/>
                <a:cxnLst>
                  <a:cxn ang="0">
                    <a:pos x="T0" y="T1"/>
                  </a:cxn>
                  <a:cxn ang="0">
                    <a:pos x="T2" y="T3"/>
                  </a:cxn>
                  <a:cxn ang="0">
                    <a:pos x="T4" y="T5"/>
                  </a:cxn>
                  <a:cxn ang="0">
                    <a:pos x="T6" y="T7"/>
                  </a:cxn>
                  <a:cxn ang="0">
                    <a:pos x="T8" y="T9"/>
                  </a:cxn>
                  <a:cxn ang="0">
                    <a:pos x="T10" y="T11"/>
                  </a:cxn>
                  <a:cxn ang="0">
                    <a:pos x="T12" y="T13"/>
                  </a:cxn>
                </a:cxnLst>
                <a:rect l="0" t="0" r="r" b="b"/>
                <a:pathLst>
                  <a:path w="322" h="353">
                    <a:moveTo>
                      <a:pt x="223" y="21"/>
                    </a:moveTo>
                    <a:cubicBezTo>
                      <a:pt x="198" y="35"/>
                      <a:pt x="187" y="48"/>
                      <a:pt x="113" y="52"/>
                    </a:cubicBezTo>
                    <a:cubicBezTo>
                      <a:pt x="39" y="57"/>
                      <a:pt x="0" y="118"/>
                      <a:pt x="14" y="172"/>
                    </a:cubicBezTo>
                    <a:cubicBezTo>
                      <a:pt x="28" y="226"/>
                      <a:pt x="32" y="301"/>
                      <a:pt x="119" y="327"/>
                    </a:cubicBezTo>
                    <a:cubicBezTo>
                      <a:pt x="206" y="353"/>
                      <a:pt x="316" y="282"/>
                      <a:pt x="320" y="183"/>
                    </a:cubicBezTo>
                    <a:cubicBezTo>
                      <a:pt x="322" y="124"/>
                      <a:pt x="306" y="88"/>
                      <a:pt x="287" y="56"/>
                    </a:cubicBezTo>
                    <a:cubicBezTo>
                      <a:pt x="274" y="35"/>
                      <a:pt x="259" y="0"/>
                      <a:pt x="223" y="2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152" name="Group 151"/>
            <p:cNvGrpSpPr/>
            <p:nvPr/>
          </p:nvGrpSpPr>
          <p:grpSpPr>
            <a:xfrm>
              <a:off x="6485379" y="5228418"/>
              <a:ext cx="674147" cy="483056"/>
              <a:chOff x="-6677025" y="309563"/>
              <a:chExt cx="5824538" cy="4173537"/>
            </a:xfrm>
          </p:grpSpPr>
          <p:sp>
            <p:nvSpPr>
              <p:cNvPr id="150" name="Freeform 40"/>
              <p:cNvSpPr>
                <a:spLocks/>
              </p:cNvSpPr>
              <p:nvPr/>
            </p:nvSpPr>
            <p:spPr bwMode="auto">
              <a:xfrm>
                <a:off x="-4641850" y="309563"/>
                <a:ext cx="3789363" cy="2368550"/>
              </a:xfrm>
              <a:custGeom>
                <a:avLst/>
                <a:gdLst>
                  <a:gd name="T0" fmla="*/ 340 w 732"/>
                  <a:gd name="T1" fmla="*/ 138 h 458"/>
                  <a:gd name="T2" fmla="*/ 340 w 732"/>
                  <a:gd name="T3" fmla="*/ 0 h 458"/>
                  <a:gd name="T4" fmla="*/ 0 w 732"/>
                  <a:gd name="T5" fmla="*/ 229 h 458"/>
                  <a:gd name="T6" fmla="*/ 340 w 732"/>
                  <a:gd name="T7" fmla="*/ 458 h 458"/>
                  <a:gd name="T8" fmla="*/ 340 w 732"/>
                  <a:gd name="T9" fmla="*/ 309 h 458"/>
                  <a:gd name="T10" fmla="*/ 492 w 732"/>
                  <a:gd name="T11" fmla="*/ 316 h 458"/>
                  <a:gd name="T12" fmla="*/ 732 w 732"/>
                  <a:gd name="T13" fmla="*/ 458 h 458"/>
                  <a:gd name="T14" fmla="*/ 340 w 732"/>
                  <a:gd name="T15" fmla="*/ 138 h 4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2" h="458">
                    <a:moveTo>
                      <a:pt x="340" y="138"/>
                    </a:moveTo>
                    <a:lnTo>
                      <a:pt x="340" y="0"/>
                    </a:lnTo>
                    <a:lnTo>
                      <a:pt x="0" y="229"/>
                    </a:lnTo>
                    <a:lnTo>
                      <a:pt x="340" y="458"/>
                    </a:lnTo>
                    <a:lnTo>
                      <a:pt x="340" y="309"/>
                    </a:lnTo>
                    <a:cubicBezTo>
                      <a:pt x="414" y="309"/>
                      <a:pt x="462" y="313"/>
                      <a:pt x="492" y="316"/>
                    </a:cubicBezTo>
                    <a:cubicBezTo>
                      <a:pt x="682" y="339"/>
                      <a:pt x="732" y="458"/>
                      <a:pt x="732" y="458"/>
                    </a:cubicBezTo>
                    <a:cubicBezTo>
                      <a:pt x="732" y="168"/>
                      <a:pt x="340" y="138"/>
                      <a:pt x="340" y="138"/>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51" name="Freeform 41"/>
              <p:cNvSpPr>
                <a:spLocks/>
              </p:cNvSpPr>
              <p:nvPr/>
            </p:nvSpPr>
            <p:spPr bwMode="auto">
              <a:xfrm>
                <a:off x="-6677025" y="2119313"/>
                <a:ext cx="3794125" cy="2363787"/>
              </a:xfrm>
              <a:custGeom>
                <a:avLst/>
                <a:gdLst>
                  <a:gd name="T0" fmla="*/ 393 w 733"/>
                  <a:gd name="T1" fmla="*/ 149 h 457"/>
                  <a:gd name="T2" fmla="*/ 240 w 733"/>
                  <a:gd name="T3" fmla="*/ 141 h 457"/>
                  <a:gd name="T4" fmla="*/ 0 w 733"/>
                  <a:gd name="T5" fmla="*/ 0 h 457"/>
                  <a:gd name="T6" fmla="*/ 393 w 733"/>
                  <a:gd name="T7" fmla="*/ 320 h 457"/>
                  <a:gd name="T8" fmla="*/ 393 w 733"/>
                  <a:gd name="T9" fmla="*/ 457 h 457"/>
                  <a:gd name="T10" fmla="*/ 733 w 733"/>
                  <a:gd name="T11" fmla="*/ 229 h 457"/>
                  <a:gd name="T12" fmla="*/ 393 w 733"/>
                  <a:gd name="T13" fmla="*/ 0 h 457"/>
                  <a:gd name="T14" fmla="*/ 393 w 733"/>
                  <a:gd name="T15" fmla="*/ 149 h 4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3" h="457">
                    <a:moveTo>
                      <a:pt x="393" y="149"/>
                    </a:moveTo>
                    <a:cubicBezTo>
                      <a:pt x="318" y="149"/>
                      <a:pt x="270" y="145"/>
                      <a:pt x="240" y="141"/>
                    </a:cubicBezTo>
                    <a:cubicBezTo>
                      <a:pt x="50" y="119"/>
                      <a:pt x="0" y="0"/>
                      <a:pt x="0" y="0"/>
                    </a:cubicBezTo>
                    <a:cubicBezTo>
                      <a:pt x="0" y="290"/>
                      <a:pt x="393" y="320"/>
                      <a:pt x="393" y="320"/>
                    </a:cubicBezTo>
                    <a:lnTo>
                      <a:pt x="393" y="457"/>
                    </a:lnTo>
                    <a:lnTo>
                      <a:pt x="733" y="229"/>
                    </a:lnTo>
                    <a:lnTo>
                      <a:pt x="393" y="0"/>
                    </a:lnTo>
                    <a:lnTo>
                      <a:pt x="393" y="149"/>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libri"/>
                  <a:ea typeface="+mn-ea"/>
                  <a:cs typeface="+mn-cs"/>
                </a:endParaRPr>
              </a:p>
            </p:txBody>
          </p:sp>
        </p:grpSp>
      </p:grpSp>
      <p:sp>
        <p:nvSpPr>
          <p:cNvPr id="84" name="TextBox 83"/>
          <p:cNvSpPr txBox="1"/>
          <p:nvPr/>
        </p:nvSpPr>
        <p:spPr>
          <a:xfrm>
            <a:off x="7884842" y="5219144"/>
            <a:ext cx="3546617" cy="369332"/>
          </a:xfrm>
          <a:prstGeom prst="rect">
            <a:avLst/>
          </a:prstGeom>
          <a:noFill/>
        </p:spPr>
        <p:txBody>
          <a:bodyPr wrap="square" lIns="0" tIns="0" rIns="0" bIns="0" rtlCol="0" anchor="ctr">
            <a:spAutoFit/>
          </a:bodyPr>
          <a:lstStyle>
            <a:defPPr>
              <a:defRPr lang="en-US"/>
            </a:defPPr>
            <a:lvl1pPr>
              <a:defRPr b="1">
                <a:solidFill>
                  <a:srgbClr val="000000"/>
                </a:solidFill>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Experience </a:t>
            </a:r>
          </a:p>
        </p:txBody>
      </p:sp>
      <p:sp>
        <p:nvSpPr>
          <p:cNvPr id="4" name="Rectangle 3">
            <a:extLst>
              <a:ext uri="{FF2B5EF4-FFF2-40B4-BE49-F238E27FC236}">
                <a16:creationId xmlns:a16="http://schemas.microsoft.com/office/drawing/2014/main" id="{1045411A-A817-4AEB-84A9-B883F20D6B65}"/>
              </a:ext>
            </a:extLst>
          </p:cNvPr>
          <p:cNvSpPr/>
          <p:nvPr/>
        </p:nvSpPr>
        <p:spPr>
          <a:xfrm>
            <a:off x="548320" y="1195096"/>
            <a:ext cx="11083699" cy="1572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74" name="Title 4">
            <a:extLst>
              <a:ext uri="{FF2B5EF4-FFF2-40B4-BE49-F238E27FC236}">
                <a16:creationId xmlns:a16="http://schemas.microsoft.com/office/drawing/2014/main" id="{1A39A030-382B-47FC-A9CC-170A313FFFAA}"/>
              </a:ext>
            </a:extLst>
          </p:cNvPr>
          <p:cNvSpPr txBox="1">
            <a:spLocks/>
          </p:cNvSpPr>
          <p:nvPr/>
        </p:nvSpPr>
        <p:spPr>
          <a:xfrm>
            <a:off x="508759" y="371192"/>
            <a:ext cx="11006345" cy="8350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r>
              <a:rPr lang="en-CA" b="0" dirty="0"/>
              <a:t>WHAT NOW? Top Success Factors for Workplace Change</a:t>
            </a:r>
          </a:p>
        </p:txBody>
      </p:sp>
      <p:cxnSp>
        <p:nvCxnSpPr>
          <p:cNvPr id="75" name="Straight Connector 74">
            <a:extLst>
              <a:ext uri="{FF2B5EF4-FFF2-40B4-BE49-F238E27FC236}">
                <a16:creationId xmlns:a16="http://schemas.microsoft.com/office/drawing/2014/main" id="{34B20448-FAF0-48DE-A524-8D6003FF59FA}"/>
              </a:ext>
            </a:extLst>
          </p:cNvPr>
          <p:cNvCxnSpPr>
            <a:cxnSpLocks/>
          </p:cNvCxnSpPr>
          <p:nvPr/>
        </p:nvCxnSpPr>
        <p:spPr>
          <a:xfrm>
            <a:off x="409575" y="1047750"/>
            <a:ext cx="11363325" cy="0"/>
          </a:xfrm>
          <a:prstGeom prst="line">
            <a:avLst/>
          </a:prstGeom>
          <a:ln w="12700">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16214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407392" y="1397395"/>
            <a:ext cx="3239469" cy="2123658"/>
          </a:xfrm>
          <a:prstGeom prst="rect">
            <a:avLst/>
          </a:prstGeom>
        </p:spPr>
        <p:txBody>
          <a:bodyPr wrap="square">
            <a:spAutoFit/>
          </a:bodyPr>
          <a:lstStyle/>
          <a:p>
            <a:pPr lvl="0">
              <a:defRPr/>
            </a:pPr>
            <a:r>
              <a:rPr kumimoji="0" lang="en-CA" sz="2200" i="0" u="none" strike="noStrike" kern="1200" cap="none" spc="0" normalizeH="0" baseline="0" noProof="0" dirty="0">
                <a:ln>
                  <a:noFill/>
                </a:ln>
                <a:effectLst/>
                <a:uLnTx/>
                <a:uFillTx/>
                <a:latin typeface="Calibri"/>
                <a:ea typeface="+mn-ea"/>
                <a:cs typeface="Arial" panose="020B0604020202020204" pitchFamily="34" charset="0"/>
              </a:rPr>
              <a:t>Change Management </a:t>
            </a:r>
            <a:r>
              <a:rPr kumimoji="0" lang="en-CA" sz="2200" b="1" i="0" u="sng" strike="noStrike" kern="1200" cap="none" spc="0" normalizeH="0" baseline="0" noProof="0" dirty="0">
                <a:ln>
                  <a:noFill/>
                </a:ln>
                <a:effectLst/>
                <a:uLnTx/>
                <a:uFillTx/>
                <a:latin typeface="Calibri"/>
                <a:ea typeface="+mn-ea"/>
                <a:cs typeface="Arial" panose="020B0604020202020204" pitchFamily="34" charset="0"/>
              </a:rPr>
              <a:t>DOES NOT DEFINE</a:t>
            </a:r>
            <a:r>
              <a:rPr kumimoji="0" lang="en-CA" sz="2200" i="0" u="none" strike="noStrike" kern="1200" cap="none" spc="0" normalizeH="0" baseline="0" noProof="0" dirty="0">
                <a:ln>
                  <a:noFill/>
                </a:ln>
                <a:effectLst/>
                <a:uLnTx/>
                <a:uFillTx/>
                <a:latin typeface="Calibri"/>
                <a:ea typeface="+mn-ea"/>
                <a:cs typeface="Arial" panose="020B0604020202020204" pitchFamily="34" charset="0"/>
              </a:rPr>
              <a:t> change, but rather </a:t>
            </a:r>
            <a:r>
              <a:rPr kumimoji="0" lang="en-CA" sz="2200" i="1" u="none" strike="noStrike" kern="1200" cap="none" spc="0" normalizeH="0" baseline="0" noProof="0" dirty="0">
                <a:ln>
                  <a:noFill/>
                </a:ln>
                <a:effectLst/>
                <a:uLnTx/>
                <a:uFillTx/>
                <a:latin typeface="Calibri"/>
                <a:ea typeface="+mn-ea"/>
                <a:cs typeface="Arial" panose="020B0604020202020204" pitchFamily="34" charset="0"/>
              </a:rPr>
              <a:t>manages</a:t>
            </a:r>
            <a:r>
              <a:rPr kumimoji="0" lang="en-CA" sz="2200" i="0" u="none" strike="noStrike" kern="1200" cap="none" spc="0" normalizeH="0" baseline="0" noProof="0" dirty="0">
                <a:ln>
                  <a:noFill/>
                </a:ln>
                <a:effectLst/>
                <a:uLnTx/>
                <a:uFillTx/>
                <a:latin typeface="Calibri"/>
                <a:ea typeface="+mn-ea"/>
                <a:cs typeface="Arial" panose="020B0604020202020204" pitchFamily="34" charset="0"/>
              </a:rPr>
              <a:t> any change that results from a defined </a:t>
            </a:r>
            <a:r>
              <a:rPr lang="en-CA" sz="2200" dirty="0">
                <a:cs typeface="Arial" panose="020B0604020202020204" pitchFamily="34" charset="0"/>
              </a:rPr>
              <a:t>workplace modernization </a:t>
            </a:r>
            <a:r>
              <a:rPr kumimoji="0" lang="en-CA" sz="2200" b="0" i="1" u="none" strike="noStrike" kern="1200" cap="none" spc="0" normalizeH="0" baseline="0" noProof="0" dirty="0">
                <a:ln>
                  <a:noFill/>
                </a:ln>
                <a:effectLst/>
                <a:uLnTx/>
                <a:uFillTx/>
                <a:latin typeface="Calibri"/>
                <a:ea typeface="+mn-ea"/>
                <a:cs typeface="Arial" panose="020B0604020202020204" pitchFamily="34" charset="0"/>
              </a:rPr>
              <a:t>VISION.</a:t>
            </a:r>
          </a:p>
        </p:txBody>
      </p:sp>
      <p:sp>
        <p:nvSpPr>
          <p:cNvPr id="21" name="Rectangle 20"/>
          <p:cNvSpPr/>
          <p:nvPr/>
        </p:nvSpPr>
        <p:spPr>
          <a:xfrm>
            <a:off x="946711" y="1758758"/>
            <a:ext cx="2016814" cy="1569660"/>
          </a:xfrm>
          <a:prstGeom prst="rect">
            <a:avLst/>
          </a:prstGeom>
          <a:solidFill>
            <a:schemeClr val="bg1"/>
          </a:solidFill>
          <a:ln w="57150">
            <a:solidFill>
              <a:srgbClr val="C7DFDA"/>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3200" i="0" u="none" strike="noStrike" kern="1200" cap="none" spc="0" normalizeH="0" baseline="0" noProof="0" dirty="0">
                <a:ln>
                  <a:noFill/>
                </a:ln>
                <a:solidFill>
                  <a:schemeClr val="tx1">
                    <a:lumMod val="50000"/>
                    <a:lumOff val="50000"/>
                  </a:schemeClr>
                </a:solidFill>
                <a:effectLst/>
                <a:uLnTx/>
                <a:uFillTx/>
                <a:latin typeface="Calibri"/>
                <a:ea typeface="+mn-ea"/>
                <a:cs typeface="+mn-cs"/>
              </a:rPr>
              <a:t>CHANGE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3200" i="0" u="none" strike="noStrike" kern="1200" cap="none" spc="0" normalizeH="0" baseline="0" noProof="0" dirty="0">
                <a:ln>
                  <a:noFill/>
                </a:ln>
                <a:solidFill>
                  <a:schemeClr val="tx1">
                    <a:lumMod val="50000"/>
                    <a:lumOff val="50000"/>
                  </a:schemeClr>
                </a:solidFill>
                <a:effectLst/>
                <a:uLnTx/>
                <a:uFillTx/>
                <a:latin typeface="Calibri"/>
                <a:ea typeface="+mn-ea"/>
                <a:cs typeface="+mn-cs"/>
              </a:rPr>
              <a:t>IS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dirty="0">
                <a:ln>
                  <a:noFill/>
                </a:ln>
                <a:solidFill>
                  <a:schemeClr val="tx1">
                    <a:lumMod val="50000"/>
                    <a:lumOff val="50000"/>
                  </a:schemeClr>
                </a:solidFill>
                <a:effectLst/>
                <a:uLnTx/>
                <a:uFillTx/>
                <a:latin typeface="Calibri"/>
                <a:ea typeface="+mn-ea"/>
                <a:cs typeface="+mn-cs"/>
              </a:rPr>
              <a:t>DEFINED</a:t>
            </a:r>
          </a:p>
        </p:txBody>
      </p:sp>
      <p:sp>
        <p:nvSpPr>
          <p:cNvPr id="32" name="Rectangle 31"/>
          <p:cNvSpPr/>
          <p:nvPr/>
        </p:nvSpPr>
        <p:spPr>
          <a:xfrm>
            <a:off x="7723498" y="4417510"/>
            <a:ext cx="2016814" cy="1569660"/>
          </a:xfrm>
          <a:prstGeom prst="rect">
            <a:avLst/>
          </a:prstGeom>
          <a:solidFill>
            <a:schemeClr val="bg1"/>
          </a:solidFill>
          <a:ln w="57150">
            <a:solidFill>
              <a:srgbClr val="C7DFDA"/>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3200" i="0" u="none" strike="noStrike" kern="1200" cap="none" spc="0" normalizeH="0" baseline="0" noProof="0" dirty="0">
                <a:ln>
                  <a:noFill/>
                </a:ln>
                <a:solidFill>
                  <a:schemeClr val="tx1">
                    <a:lumMod val="50000"/>
                    <a:lumOff val="50000"/>
                  </a:schemeClr>
                </a:solidFill>
                <a:effectLst/>
                <a:uLnTx/>
                <a:uFillTx/>
                <a:latin typeface="Calibri"/>
                <a:ea typeface="+mn-ea"/>
                <a:cs typeface="+mn-cs"/>
              </a:rPr>
              <a:t>CHANGE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3200" i="0" u="none" strike="noStrike" kern="1200" cap="none" spc="0" normalizeH="0" baseline="0" noProof="0" dirty="0">
                <a:ln>
                  <a:noFill/>
                </a:ln>
                <a:solidFill>
                  <a:schemeClr val="tx1">
                    <a:lumMod val="50000"/>
                    <a:lumOff val="50000"/>
                  </a:schemeClr>
                </a:solidFill>
                <a:effectLst/>
                <a:uLnTx/>
                <a:uFillTx/>
                <a:latin typeface="Calibri"/>
                <a:ea typeface="+mn-ea"/>
                <a:cs typeface="+mn-cs"/>
              </a:rPr>
              <a:t>IS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dirty="0">
                <a:ln>
                  <a:noFill/>
                </a:ln>
                <a:solidFill>
                  <a:schemeClr val="tx1">
                    <a:lumMod val="50000"/>
                    <a:lumOff val="50000"/>
                  </a:schemeClr>
                </a:solidFill>
                <a:effectLst/>
                <a:uLnTx/>
                <a:uFillTx/>
                <a:latin typeface="Calibri"/>
                <a:ea typeface="+mn-ea"/>
                <a:cs typeface="+mn-cs"/>
              </a:rPr>
              <a:t>ADOPTED</a:t>
            </a:r>
          </a:p>
        </p:txBody>
      </p:sp>
      <p:sp>
        <p:nvSpPr>
          <p:cNvPr id="9" name="Title 4">
            <a:extLst>
              <a:ext uri="{FF2B5EF4-FFF2-40B4-BE49-F238E27FC236}">
                <a16:creationId xmlns:a16="http://schemas.microsoft.com/office/drawing/2014/main" id="{2AF853A9-7603-4750-B2CC-DB9E6144FA62}"/>
              </a:ext>
            </a:extLst>
          </p:cNvPr>
          <p:cNvSpPr txBox="1">
            <a:spLocks/>
          </p:cNvSpPr>
          <p:nvPr/>
        </p:nvSpPr>
        <p:spPr>
          <a:xfrm>
            <a:off x="508759" y="371192"/>
            <a:ext cx="11006345" cy="8350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2800" b="0"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What is Change Management?</a:t>
            </a:r>
            <a:endParaRPr kumimoji="0" lang="en-CA" sz="2800" b="0"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cxnSp>
        <p:nvCxnSpPr>
          <p:cNvPr id="10" name="Straight Connector 9">
            <a:extLst>
              <a:ext uri="{FF2B5EF4-FFF2-40B4-BE49-F238E27FC236}">
                <a16:creationId xmlns:a16="http://schemas.microsoft.com/office/drawing/2014/main" id="{143C3F78-6B25-4C32-A96F-C4B776C6142A}"/>
              </a:ext>
            </a:extLst>
          </p:cNvPr>
          <p:cNvCxnSpPr>
            <a:cxnSpLocks/>
          </p:cNvCxnSpPr>
          <p:nvPr/>
        </p:nvCxnSpPr>
        <p:spPr>
          <a:xfrm>
            <a:off x="409575" y="1047750"/>
            <a:ext cx="11363325" cy="0"/>
          </a:xfrm>
          <a:prstGeom prst="line">
            <a:avLst/>
          </a:prstGeom>
          <a:noFill/>
          <a:ln w="12700" cap="flat" cmpd="sng" algn="ctr">
            <a:solidFill>
              <a:srgbClr val="000000">
                <a:lumMod val="50000"/>
                <a:lumOff val="50000"/>
              </a:srgbClr>
            </a:solidFill>
            <a:prstDash val="solid"/>
            <a:miter lim="800000"/>
          </a:ln>
          <a:effectLst/>
        </p:spPr>
      </p:cxnSp>
      <p:sp>
        <p:nvSpPr>
          <p:cNvPr id="11" name="Rectangle 10">
            <a:extLst>
              <a:ext uri="{FF2B5EF4-FFF2-40B4-BE49-F238E27FC236}">
                <a16:creationId xmlns:a16="http://schemas.microsoft.com/office/drawing/2014/main" id="{435FB272-F3C5-433B-9C70-2CE5E40B9D1D}"/>
              </a:ext>
            </a:extLst>
          </p:cNvPr>
          <p:cNvSpPr/>
          <p:nvPr/>
        </p:nvSpPr>
        <p:spPr>
          <a:xfrm>
            <a:off x="4232217" y="2687462"/>
            <a:ext cx="2016814" cy="1569660"/>
          </a:xfrm>
          <a:prstGeom prst="rect">
            <a:avLst/>
          </a:prstGeom>
          <a:solidFill>
            <a:srgbClr val="E9F7F4"/>
          </a:solidFill>
          <a:ln w="57150">
            <a:solidFill>
              <a:srgbClr val="5BC1AB"/>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3200" i="0" u="none" strike="noStrike" kern="1200" cap="none" spc="0" normalizeH="0" baseline="0" noProof="0" dirty="0">
                <a:ln>
                  <a:noFill/>
                </a:ln>
                <a:effectLst/>
                <a:uLnTx/>
                <a:uFillTx/>
                <a:latin typeface="Calibri"/>
                <a:ea typeface="+mn-ea"/>
                <a:cs typeface="+mn-cs"/>
              </a:rPr>
              <a:t>CHANGE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3200" i="0" u="none" strike="noStrike" kern="1200" cap="none" spc="0" normalizeH="0" baseline="0" noProof="0" dirty="0">
                <a:ln>
                  <a:noFill/>
                </a:ln>
                <a:effectLst/>
                <a:uLnTx/>
                <a:uFillTx/>
                <a:latin typeface="Calibri"/>
                <a:ea typeface="+mn-ea"/>
                <a:cs typeface="+mn-cs"/>
              </a:rPr>
              <a:t>IS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dirty="0">
                <a:ln>
                  <a:noFill/>
                </a:ln>
                <a:effectLst/>
                <a:uLnTx/>
                <a:uFillTx/>
                <a:latin typeface="Calibri"/>
                <a:ea typeface="+mn-ea"/>
                <a:cs typeface="+mn-cs"/>
              </a:rPr>
              <a:t>MANAGED</a:t>
            </a:r>
          </a:p>
        </p:txBody>
      </p:sp>
      <p:sp>
        <p:nvSpPr>
          <p:cNvPr id="17" name="Title 2">
            <a:extLst>
              <a:ext uri="{FF2B5EF4-FFF2-40B4-BE49-F238E27FC236}">
                <a16:creationId xmlns:a16="http://schemas.microsoft.com/office/drawing/2014/main" id="{3723A4A8-A0E9-4313-8F23-E4CFC135925F}"/>
              </a:ext>
            </a:extLst>
          </p:cNvPr>
          <p:cNvSpPr txBox="1">
            <a:spLocks/>
          </p:cNvSpPr>
          <p:nvPr/>
        </p:nvSpPr>
        <p:spPr>
          <a:xfrm rot="21041755">
            <a:off x="3688986" y="4055660"/>
            <a:ext cx="2387115" cy="154356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CA" sz="2100" b="0" i="0" u="none" strike="noStrike" kern="1200" cap="none" spc="0" normalizeH="0" baseline="0" noProof="0" dirty="0">
                <a:ln>
                  <a:noFill/>
                </a:ln>
                <a:solidFill>
                  <a:srgbClr val="ED7D31"/>
                </a:solidFill>
                <a:effectLst/>
                <a:uLnTx/>
                <a:uFillTx/>
                <a:latin typeface="Modern Love" panose="04090805081005020601" pitchFamily="82" charset="0"/>
                <a:cs typeface="Arial" panose="020B0604020202020204" pitchFamily="34" charset="0"/>
              </a:rPr>
              <a:t>THIS is Change Management</a:t>
            </a:r>
          </a:p>
        </p:txBody>
      </p:sp>
      <p:pic>
        <p:nvPicPr>
          <p:cNvPr id="6" name="Graphic 5" descr="Warning with solid fill">
            <a:extLst>
              <a:ext uri="{FF2B5EF4-FFF2-40B4-BE49-F238E27FC236}">
                <a16:creationId xmlns:a16="http://schemas.microsoft.com/office/drawing/2014/main" id="{22D2A317-26F1-43BD-B32E-0294C07FA5B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78483" y="1397395"/>
            <a:ext cx="1028909" cy="1028909"/>
          </a:xfrm>
          <a:prstGeom prst="rect">
            <a:avLst/>
          </a:prstGeom>
        </p:spPr>
      </p:pic>
      <p:grpSp>
        <p:nvGrpSpPr>
          <p:cNvPr id="38" name="Group 37">
            <a:extLst>
              <a:ext uri="{FF2B5EF4-FFF2-40B4-BE49-F238E27FC236}">
                <a16:creationId xmlns:a16="http://schemas.microsoft.com/office/drawing/2014/main" id="{3EA5E5CF-E2E8-46C3-AA9F-70D29C169BDD}"/>
              </a:ext>
            </a:extLst>
          </p:cNvPr>
          <p:cNvGrpSpPr/>
          <p:nvPr/>
        </p:nvGrpSpPr>
        <p:grpSpPr>
          <a:xfrm>
            <a:off x="5901478" y="3891917"/>
            <a:ext cx="881245" cy="881245"/>
            <a:chOff x="3552146" y="3504554"/>
            <a:chExt cx="881245" cy="881245"/>
          </a:xfrm>
        </p:grpSpPr>
        <p:sp>
          <p:nvSpPr>
            <p:cNvPr id="39" name="Rectangle 38">
              <a:extLst>
                <a:ext uri="{FF2B5EF4-FFF2-40B4-BE49-F238E27FC236}">
                  <a16:creationId xmlns:a16="http://schemas.microsoft.com/office/drawing/2014/main" id="{BB51F942-6B6C-4D49-98AE-90B8B87A81AC}"/>
                </a:ext>
              </a:extLst>
            </p:cNvPr>
            <p:cNvSpPr/>
            <p:nvPr/>
          </p:nvSpPr>
          <p:spPr>
            <a:xfrm>
              <a:off x="3761161" y="3723224"/>
              <a:ext cx="455371" cy="443597"/>
            </a:xfrm>
            <a:prstGeom prst="rect">
              <a:avLst/>
            </a:prstGeom>
            <a:solidFill>
              <a:srgbClr val="E9F7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0" name="Graphic 39" descr="Checkbox Checked with solid fill">
              <a:extLst>
                <a:ext uri="{FF2B5EF4-FFF2-40B4-BE49-F238E27FC236}">
                  <a16:creationId xmlns:a16="http://schemas.microsoft.com/office/drawing/2014/main" id="{A50B951D-A8B6-4BFB-B160-D24CAF16E4E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52146" y="3504554"/>
              <a:ext cx="881245" cy="881245"/>
            </a:xfrm>
            <a:prstGeom prst="rect">
              <a:avLst/>
            </a:prstGeom>
          </p:spPr>
        </p:pic>
      </p:grpSp>
      <p:grpSp>
        <p:nvGrpSpPr>
          <p:cNvPr id="41" name="Group 40">
            <a:extLst>
              <a:ext uri="{FF2B5EF4-FFF2-40B4-BE49-F238E27FC236}">
                <a16:creationId xmlns:a16="http://schemas.microsoft.com/office/drawing/2014/main" id="{23709ADA-84D0-43F3-B051-BB82C25BFFE6}"/>
              </a:ext>
            </a:extLst>
          </p:cNvPr>
          <p:cNvGrpSpPr/>
          <p:nvPr/>
        </p:nvGrpSpPr>
        <p:grpSpPr>
          <a:xfrm>
            <a:off x="2589544" y="2961093"/>
            <a:ext cx="881245" cy="881245"/>
            <a:chOff x="3552146" y="3504554"/>
            <a:chExt cx="881245" cy="881245"/>
          </a:xfrm>
        </p:grpSpPr>
        <p:sp>
          <p:nvSpPr>
            <p:cNvPr id="42" name="Rectangle 41">
              <a:extLst>
                <a:ext uri="{FF2B5EF4-FFF2-40B4-BE49-F238E27FC236}">
                  <a16:creationId xmlns:a16="http://schemas.microsoft.com/office/drawing/2014/main" id="{5DB01D70-1ABA-402B-A1F9-95285A6DD97D}"/>
                </a:ext>
              </a:extLst>
            </p:cNvPr>
            <p:cNvSpPr/>
            <p:nvPr/>
          </p:nvSpPr>
          <p:spPr>
            <a:xfrm>
              <a:off x="3761161" y="3723224"/>
              <a:ext cx="455371" cy="4435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3" name="Graphic 42" descr="Checkbox Checked with solid fill">
              <a:extLst>
                <a:ext uri="{FF2B5EF4-FFF2-40B4-BE49-F238E27FC236}">
                  <a16:creationId xmlns:a16="http://schemas.microsoft.com/office/drawing/2014/main" id="{A52DF021-9275-4A54-964E-1745D058D58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552146" y="3504554"/>
              <a:ext cx="881245" cy="881245"/>
            </a:xfrm>
            <a:prstGeom prst="rect">
              <a:avLst/>
            </a:prstGeom>
          </p:spPr>
        </p:pic>
      </p:grpSp>
      <p:grpSp>
        <p:nvGrpSpPr>
          <p:cNvPr id="44" name="Group 43">
            <a:extLst>
              <a:ext uri="{FF2B5EF4-FFF2-40B4-BE49-F238E27FC236}">
                <a16:creationId xmlns:a16="http://schemas.microsoft.com/office/drawing/2014/main" id="{94096C67-8B60-414B-9504-EDC2023EB60A}"/>
              </a:ext>
            </a:extLst>
          </p:cNvPr>
          <p:cNvGrpSpPr/>
          <p:nvPr/>
        </p:nvGrpSpPr>
        <p:grpSpPr>
          <a:xfrm>
            <a:off x="9402069" y="5619845"/>
            <a:ext cx="881245" cy="881245"/>
            <a:chOff x="3552146" y="3504554"/>
            <a:chExt cx="881245" cy="881245"/>
          </a:xfrm>
        </p:grpSpPr>
        <p:sp>
          <p:nvSpPr>
            <p:cNvPr id="45" name="Rectangle 44">
              <a:extLst>
                <a:ext uri="{FF2B5EF4-FFF2-40B4-BE49-F238E27FC236}">
                  <a16:creationId xmlns:a16="http://schemas.microsoft.com/office/drawing/2014/main" id="{C7BCE104-0A34-4C11-A36B-9F3DD2B69689}"/>
                </a:ext>
              </a:extLst>
            </p:cNvPr>
            <p:cNvSpPr/>
            <p:nvPr/>
          </p:nvSpPr>
          <p:spPr>
            <a:xfrm>
              <a:off x="3761161" y="3723224"/>
              <a:ext cx="455371" cy="4435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6" name="Graphic 45" descr="Checkbox Checked with solid fill">
              <a:extLst>
                <a:ext uri="{FF2B5EF4-FFF2-40B4-BE49-F238E27FC236}">
                  <a16:creationId xmlns:a16="http://schemas.microsoft.com/office/drawing/2014/main" id="{A2E989C5-3302-447C-987F-6EA4807DC8F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552146" y="3504554"/>
              <a:ext cx="881245" cy="881245"/>
            </a:xfrm>
            <a:prstGeom prst="rect">
              <a:avLst/>
            </a:prstGeom>
          </p:spPr>
        </p:pic>
      </p:grpSp>
      <p:sp>
        <p:nvSpPr>
          <p:cNvPr id="19" name="Rectangle 18">
            <a:extLst>
              <a:ext uri="{FF2B5EF4-FFF2-40B4-BE49-F238E27FC236}">
                <a16:creationId xmlns:a16="http://schemas.microsoft.com/office/drawing/2014/main" id="{5C97589A-A267-4549-9E04-602E7E769B95}"/>
              </a:ext>
            </a:extLst>
          </p:cNvPr>
          <p:cNvSpPr/>
          <p:nvPr/>
        </p:nvSpPr>
        <p:spPr>
          <a:xfrm>
            <a:off x="686611" y="1461696"/>
            <a:ext cx="447526" cy="443597"/>
          </a:xfrm>
          <a:prstGeom prst="rect">
            <a:avLst/>
          </a:prstGeom>
          <a:solidFill>
            <a:schemeClr val="bg1"/>
          </a:solidFill>
          <a:ln w="53975">
            <a:solidFill>
              <a:srgbClr val="C7DF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3200" b="1" dirty="0">
                <a:solidFill>
                  <a:srgbClr val="C7DFDA"/>
                </a:solidFill>
              </a:rPr>
              <a:t>1</a:t>
            </a:r>
            <a:endParaRPr lang="en-CA" sz="3200" b="1" dirty="0">
              <a:solidFill>
                <a:srgbClr val="C7DFDA"/>
              </a:solidFill>
            </a:endParaRPr>
          </a:p>
        </p:txBody>
      </p:sp>
      <p:sp>
        <p:nvSpPr>
          <p:cNvPr id="50" name="Rectangle 49">
            <a:extLst>
              <a:ext uri="{FF2B5EF4-FFF2-40B4-BE49-F238E27FC236}">
                <a16:creationId xmlns:a16="http://schemas.microsoft.com/office/drawing/2014/main" id="{D6F1FECC-813E-40B1-9A2D-2DE6D9BA50FF}"/>
              </a:ext>
            </a:extLst>
          </p:cNvPr>
          <p:cNvSpPr/>
          <p:nvPr/>
        </p:nvSpPr>
        <p:spPr>
          <a:xfrm>
            <a:off x="7448899" y="4120447"/>
            <a:ext cx="447526" cy="443597"/>
          </a:xfrm>
          <a:prstGeom prst="rect">
            <a:avLst/>
          </a:prstGeom>
          <a:solidFill>
            <a:schemeClr val="bg1"/>
          </a:solidFill>
          <a:ln w="53975">
            <a:solidFill>
              <a:srgbClr val="C7DF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3200" b="1" dirty="0">
                <a:solidFill>
                  <a:srgbClr val="C7DFDA"/>
                </a:solidFill>
              </a:rPr>
              <a:t>3</a:t>
            </a:r>
            <a:endParaRPr lang="en-CA" sz="3200" b="1" dirty="0">
              <a:solidFill>
                <a:srgbClr val="C7DFDA"/>
              </a:solidFill>
            </a:endParaRPr>
          </a:p>
        </p:txBody>
      </p:sp>
      <p:sp>
        <p:nvSpPr>
          <p:cNvPr id="51" name="Rectangle 50">
            <a:extLst>
              <a:ext uri="{FF2B5EF4-FFF2-40B4-BE49-F238E27FC236}">
                <a16:creationId xmlns:a16="http://schemas.microsoft.com/office/drawing/2014/main" id="{4B68F83F-4EE7-4C20-8097-E8CB220934C9}"/>
              </a:ext>
            </a:extLst>
          </p:cNvPr>
          <p:cNvSpPr/>
          <p:nvPr/>
        </p:nvSpPr>
        <p:spPr>
          <a:xfrm>
            <a:off x="3971681" y="2390400"/>
            <a:ext cx="447526" cy="443597"/>
          </a:xfrm>
          <a:prstGeom prst="rect">
            <a:avLst/>
          </a:prstGeom>
          <a:solidFill>
            <a:srgbClr val="E9F7F4"/>
          </a:solidFill>
          <a:ln w="53975">
            <a:solidFill>
              <a:srgbClr val="5BC1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3200" b="1" dirty="0">
                <a:solidFill>
                  <a:srgbClr val="5BC1AB"/>
                </a:solidFill>
              </a:rPr>
              <a:t>2</a:t>
            </a:r>
            <a:endParaRPr lang="en-CA" sz="3200" b="1" dirty="0">
              <a:solidFill>
                <a:srgbClr val="5BC1AB"/>
              </a:solidFill>
            </a:endParaRPr>
          </a:p>
        </p:txBody>
      </p:sp>
      <p:grpSp>
        <p:nvGrpSpPr>
          <p:cNvPr id="52" name="Group 51">
            <a:extLst>
              <a:ext uri="{FF2B5EF4-FFF2-40B4-BE49-F238E27FC236}">
                <a16:creationId xmlns:a16="http://schemas.microsoft.com/office/drawing/2014/main" id="{5A33577E-C67C-4DA1-A29E-23C510D7FF09}"/>
              </a:ext>
            </a:extLst>
          </p:cNvPr>
          <p:cNvGrpSpPr/>
          <p:nvPr/>
        </p:nvGrpSpPr>
        <p:grpSpPr>
          <a:xfrm>
            <a:off x="2589544" y="2963058"/>
            <a:ext cx="881245" cy="881245"/>
            <a:chOff x="3552146" y="3504554"/>
            <a:chExt cx="881245" cy="881245"/>
          </a:xfrm>
        </p:grpSpPr>
        <p:sp>
          <p:nvSpPr>
            <p:cNvPr id="53" name="Rectangle 52">
              <a:extLst>
                <a:ext uri="{FF2B5EF4-FFF2-40B4-BE49-F238E27FC236}">
                  <a16:creationId xmlns:a16="http://schemas.microsoft.com/office/drawing/2014/main" id="{7789D593-85DC-4521-A29F-599A36CCF54F}"/>
                </a:ext>
              </a:extLst>
            </p:cNvPr>
            <p:cNvSpPr/>
            <p:nvPr/>
          </p:nvSpPr>
          <p:spPr>
            <a:xfrm>
              <a:off x="3761161" y="3723224"/>
              <a:ext cx="455371" cy="443597"/>
            </a:xfrm>
            <a:prstGeom prst="rect">
              <a:avLst/>
            </a:prstGeom>
            <a:solidFill>
              <a:srgbClr val="E9F7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4" name="Graphic 53" descr="Checkbox Checked with solid fill">
              <a:extLst>
                <a:ext uri="{FF2B5EF4-FFF2-40B4-BE49-F238E27FC236}">
                  <a16:creationId xmlns:a16="http://schemas.microsoft.com/office/drawing/2014/main" id="{DBAD68ED-26B3-42A3-99D0-4358F9C7FF5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52146" y="3504554"/>
              <a:ext cx="881245" cy="881245"/>
            </a:xfrm>
            <a:prstGeom prst="rect">
              <a:avLst/>
            </a:prstGeom>
          </p:spPr>
        </p:pic>
      </p:grpSp>
      <p:sp>
        <p:nvSpPr>
          <p:cNvPr id="20" name="Arrow: Right 19">
            <a:extLst>
              <a:ext uri="{FF2B5EF4-FFF2-40B4-BE49-F238E27FC236}">
                <a16:creationId xmlns:a16="http://schemas.microsoft.com/office/drawing/2014/main" id="{6D6CCDDB-2A4D-4079-A529-2E45CD3E605F}"/>
              </a:ext>
            </a:extLst>
          </p:cNvPr>
          <p:cNvSpPr/>
          <p:nvPr/>
        </p:nvSpPr>
        <p:spPr>
          <a:xfrm>
            <a:off x="3423853" y="3355461"/>
            <a:ext cx="643070" cy="190098"/>
          </a:xfrm>
          <a:prstGeom prst="rightArrow">
            <a:avLst>
              <a:gd name="adj1" fmla="val 11890"/>
              <a:gd name="adj2" fmla="val 80765"/>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Arrow: Right 26">
            <a:extLst>
              <a:ext uri="{FF2B5EF4-FFF2-40B4-BE49-F238E27FC236}">
                <a16:creationId xmlns:a16="http://schemas.microsoft.com/office/drawing/2014/main" id="{681191E6-42C2-4861-8199-AC2741F958BB}"/>
              </a:ext>
            </a:extLst>
          </p:cNvPr>
          <p:cNvSpPr/>
          <p:nvPr/>
        </p:nvSpPr>
        <p:spPr>
          <a:xfrm>
            <a:off x="6715281" y="4237336"/>
            <a:ext cx="643070" cy="190098"/>
          </a:xfrm>
          <a:prstGeom prst="rightArrow">
            <a:avLst>
              <a:gd name="adj1" fmla="val 11890"/>
              <a:gd name="adj2" fmla="val 80765"/>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9952212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325222" y="2130895"/>
            <a:ext cx="1968155" cy="1569660"/>
          </a:xfrm>
          <a:prstGeom prst="rect">
            <a:avLst/>
          </a:prstGeom>
          <a:solidFill>
            <a:schemeClr val="bg1"/>
          </a:solidFill>
          <a:ln w="57150">
            <a:solidFill>
              <a:srgbClr val="D4E7EE"/>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dirty="0">
                <a:ln>
                  <a:noFill/>
                </a:ln>
                <a:solidFill>
                  <a:schemeClr val="tx1">
                    <a:lumMod val="65000"/>
                    <a:lumOff val="35000"/>
                  </a:schemeClr>
                </a:solidFill>
                <a:effectLst/>
                <a:uLnTx/>
                <a:uFillTx/>
                <a:latin typeface="Calibri"/>
                <a:ea typeface="+mn-ea"/>
                <a:cs typeface="+mn-cs"/>
              </a:rPr>
              <a:t>Change </a:t>
            </a:r>
            <a:r>
              <a:rPr lang="en-CA" sz="3200" b="1" dirty="0">
                <a:solidFill>
                  <a:schemeClr val="tx1">
                    <a:lumMod val="65000"/>
                    <a:lumOff val="35000"/>
                  </a:schemeClr>
                </a:solidFill>
                <a:latin typeface="Calibri"/>
              </a:rPr>
              <a:t>must be defined</a:t>
            </a:r>
            <a:endParaRPr kumimoji="0" lang="en-CA" sz="3200" b="1" i="0" u="none" strike="noStrike" kern="1200" cap="none" spc="0" normalizeH="0" baseline="0" noProof="0" dirty="0">
              <a:ln>
                <a:noFill/>
              </a:ln>
              <a:solidFill>
                <a:schemeClr val="tx1">
                  <a:lumMod val="65000"/>
                  <a:lumOff val="35000"/>
                </a:schemeClr>
              </a:solidFill>
              <a:effectLst/>
              <a:uLnTx/>
              <a:uFillTx/>
              <a:latin typeface="Calibri"/>
              <a:ea typeface="+mn-ea"/>
              <a:cs typeface="+mn-cs"/>
            </a:endParaRPr>
          </a:p>
        </p:txBody>
      </p:sp>
      <p:sp>
        <p:nvSpPr>
          <p:cNvPr id="31" name="Rectangle 30"/>
          <p:cNvSpPr/>
          <p:nvPr/>
        </p:nvSpPr>
        <p:spPr>
          <a:xfrm>
            <a:off x="5027853" y="2130895"/>
            <a:ext cx="1968155" cy="1569660"/>
          </a:xfrm>
          <a:prstGeom prst="rect">
            <a:avLst/>
          </a:prstGeom>
          <a:solidFill>
            <a:srgbClr val="FFFFD9"/>
          </a:solidFill>
          <a:ln w="57150">
            <a:solidFill>
              <a:srgbClr val="FFFF0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dirty="0">
                <a:ln>
                  <a:noFill/>
                </a:ln>
                <a:solidFill>
                  <a:srgbClr val="000000"/>
                </a:solidFill>
                <a:effectLst/>
                <a:uLnTx/>
                <a:uFillTx/>
                <a:latin typeface="Calibri"/>
                <a:ea typeface="+mn-ea"/>
                <a:cs typeface="+mn-cs"/>
              </a:rPr>
              <a:t>Change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dirty="0">
                <a:ln>
                  <a:noFill/>
                </a:ln>
                <a:solidFill>
                  <a:srgbClr val="000000"/>
                </a:solidFill>
                <a:effectLst/>
                <a:uLnTx/>
                <a:uFillTx/>
                <a:latin typeface="Calibri"/>
                <a:ea typeface="+mn-ea"/>
                <a:cs typeface="+mn-cs"/>
              </a:rPr>
              <a:t>is managed</a:t>
            </a:r>
          </a:p>
        </p:txBody>
      </p:sp>
      <p:sp>
        <p:nvSpPr>
          <p:cNvPr id="32" name="Rectangle 31"/>
          <p:cNvSpPr/>
          <p:nvPr/>
        </p:nvSpPr>
        <p:spPr>
          <a:xfrm>
            <a:off x="8898623" y="2130895"/>
            <a:ext cx="1968155" cy="1569660"/>
          </a:xfrm>
          <a:prstGeom prst="rect">
            <a:avLst/>
          </a:prstGeom>
          <a:solidFill>
            <a:schemeClr val="bg1"/>
          </a:solidFill>
          <a:ln w="57150">
            <a:solidFill>
              <a:srgbClr val="D4E7EE"/>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dirty="0">
                <a:ln>
                  <a:noFill/>
                </a:ln>
                <a:solidFill>
                  <a:schemeClr val="tx1">
                    <a:lumMod val="65000"/>
                    <a:lumOff val="35000"/>
                  </a:schemeClr>
                </a:solidFill>
                <a:effectLst/>
                <a:uLnTx/>
                <a:uFillTx/>
                <a:latin typeface="Calibri"/>
                <a:ea typeface="+mn-ea"/>
                <a:cs typeface="+mn-cs"/>
              </a:rPr>
              <a:t>Change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dirty="0">
                <a:ln>
                  <a:noFill/>
                </a:ln>
                <a:solidFill>
                  <a:schemeClr val="tx1">
                    <a:lumMod val="65000"/>
                    <a:lumOff val="35000"/>
                  </a:schemeClr>
                </a:solidFill>
                <a:effectLst/>
                <a:uLnTx/>
                <a:uFillTx/>
                <a:latin typeface="Calibri"/>
                <a:ea typeface="+mn-ea"/>
                <a:cs typeface="+mn-cs"/>
              </a:rPr>
              <a:t>is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dirty="0">
                <a:ln>
                  <a:noFill/>
                </a:ln>
                <a:solidFill>
                  <a:schemeClr val="tx1">
                    <a:lumMod val="65000"/>
                    <a:lumOff val="35000"/>
                  </a:schemeClr>
                </a:solidFill>
                <a:effectLst/>
                <a:uLnTx/>
                <a:uFillTx/>
                <a:latin typeface="Calibri"/>
                <a:ea typeface="+mn-ea"/>
                <a:cs typeface="+mn-cs"/>
              </a:rPr>
              <a:t>adopted</a:t>
            </a:r>
          </a:p>
        </p:txBody>
      </p:sp>
      <p:sp>
        <p:nvSpPr>
          <p:cNvPr id="12" name="Title 4">
            <a:extLst>
              <a:ext uri="{FF2B5EF4-FFF2-40B4-BE49-F238E27FC236}">
                <a16:creationId xmlns:a16="http://schemas.microsoft.com/office/drawing/2014/main" id="{C584C475-4906-4845-AB96-3EEC1262E178}"/>
              </a:ext>
            </a:extLst>
          </p:cNvPr>
          <p:cNvSpPr txBox="1">
            <a:spLocks/>
          </p:cNvSpPr>
          <p:nvPr/>
        </p:nvSpPr>
        <p:spPr>
          <a:xfrm>
            <a:off x="508759" y="371192"/>
            <a:ext cx="11006345" cy="8350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2800" b="0"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Change Management</a:t>
            </a:r>
            <a:endParaRPr kumimoji="0" lang="en-CA" sz="2800" b="0"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13" name="Rectangle 12">
            <a:extLst>
              <a:ext uri="{FF2B5EF4-FFF2-40B4-BE49-F238E27FC236}">
                <a16:creationId xmlns:a16="http://schemas.microsoft.com/office/drawing/2014/main" id="{73D42FF9-9693-4C3F-B970-1EC4E0F3AD40}"/>
              </a:ext>
            </a:extLst>
          </p:cNvPr>
          <p:cNvSpPr/>
          <p:nvPr/>
        </p:nvSpPr>
        <p:spPr>
          <a:xfrm>
            <a:off x="508759" y="1206219"/>
            <a:ext cx="11092691" cy="136806"/>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rgbClr val="FFFFFF"/>
              </a:solidFill>
              <a:effectLst/>
              <a:uLnTx/>
              <a:uFillTx/>
              <a:latin typeface="Calibri"/>
              <a:ea typeface="+mn-ea"/>
              <a:cs typeface="+mn-cs"/>
            </a:endParaRPr>
          </a:p>
        </p:txBody>
      </p:sp>
      <p:cxnSp>
        <p:nvCxnSpPr>
          <p:cNvPr id="14" name="Straight Connector 13">
            <a:extLst>
              <a:ext uri="{FF2B5EF4-FFF2-40B4-BE49-F238E27FC236}">
                <a16:creationId xmlns:a16="http://schemas.microsoft.com/office/drawing/2014/main" id="{14CB25CD-DBFA-4EDC-A852-B4A7678C4B81}"/>
              </a:ext>
            </a:extLst>
          </p:cNvPr>
          <p:cNvCxnSpPr>
            <a:cxnSpLocks/>
          </p:cNvCxnSpPr>
          <p:nvPr/>
        </p:nvCxnSpPr>
        <p:spPr>
          <a:xfrm>
            <a:off x="409575" y="1047750"/>
            <a:ext cx="11363325" cy="0"/>
          </a:xfrm>
          <a:prstGeom prst="line">
            <a:avLst/>
          </a:prstGeom>
          <a:noFill/>
          <a:ln w="12700" cap="flat" cmpd="sng" algn="ctr">
            <a:solidFill>
              <a:srgbClr val="000000">
                <a:lumMod val="50000"/>
                <a:lumOff val="50000"/>
              </a:srgbClr>
            </a:solidFill>
            <a:prstDash val="solid"/>
            <a:miter lim="800000"/>
          </a:ln>
          <a:effectLst/>
        </p:spPr>
      </p:cxnSp>
      <p:sp>
        <p:nvSpPr>
          <p:cNvPr id="16" name="Rectangle 15">
            <a:extLst>
              <a:ext uri="{FF2B5EF4-FFF2-40B4-BE49-F238E27FC236}">
                <a16:creationId xmlns:a16="http://schemas.microsoft.com/office/drawing/2014/main" id="{6FFBF7A1-43C7-412B-AEC1-DCAC819E3333}"/>
              </a:ext>
            </a:extLst>
          </p:cNvPr>
          <p:cNvSpPr/>
          <p:nvPr/>
        </p:nvSpPr>
        <p:spPr>
          <a:xfrm>
            <a:off x="878604" y="3999372"/>
            <a:ext cx="2887488" cy="1015663"/>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CA" sz="2000" b="0" i="0" u="none" strike="noStrike" kern="1200" cap="none" spc="0" normalizeH="0" baseline="0" noProof="0" dirty="0">
                <a:ln>
                  <a:noFill/>
                </a:ln>
                <a:solidFill>
                  <a:schemeClr val="tx1">
                    <a:lumMod val="65000"/>
                    <a:lumOff val="35000"/>
                  </a:schemeClr>
                </a:solidFill>
                <a:effectLst/>
                <a:uLnTx/>
                <a:uFillTx/>
                <a:latin typeface="Calibri"/>
                <a:ea typeface="+mn-ea"/>
                <a:cs typeface="Arial" panose="020B0604020202020204" pitchFamily="34" charset="0"/>
              </a:rPr>
              <a:t>based on clear </a:t>
            </a:r>
            <a:r>
              <a:rPr kumimoji="0" lang="en-CA" sz="2000" b="0" i="1" u="none" strike="noStrike" kern="1200" cap="none" spc="0" normalizeH="0" baseline="0" noProof="0" dirty="0">
                <a:ln>
                  <a:noFill/>
                </a:ln>
                <a:solidFill>
                  <a:schemeClr val="tx1">
                    <a:lumMod val="65000"/>
                    <a:lumOff val="35000"/>
                  </a:schemeClr>
                </a:solidFill>
                <a:effectLst/>
                <a:uLnTx/>
                <a:uFillTx/>
                <a:latin typeface="Calibri"/>
                <a:ea typeface="+mn-ea"/>
                <a:cs typeface="Arial" panose="020B0604020202020204" pitchFamily="34" charset="0"/>
              </a:rPr>
              <a:t>VISION</a:t>
            </a:r>
            <a:r>
              <a:rPr kumimoji="0" lang="en-CA" sz="2000" b="0" i="0" u="none" strike="noStrike" kern="1200" cap="none" spc="0" normalizeH="0" baseline="0" noProof="0" dirty="0">
                <a:ln>
                  <a:noFill/>
                </a:ln>
                <a:solidFill>
                  <a:schemeClr val="tx1">
                    <a:lumMod val="65000"/>
                    <a:lumOff val="35000"/>
                  </a:schemeClr>
                </a:solidFill>
                <a:effectLst/>
                <a:uLnTx/>
                <a:uFillTx/>
                <a:latin typeface="Calibri"/>
                <a:ea typeface="+mn-ea"/>
                <a:cs typeface="Arial" panose="020B0604020202020204" pitchFamily="34" charset="0"/>
              </a:rPr>
              <a:t> of the future of work</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CA" sz="2000" dirty="0">
                <a:solidFill>
                  <a:schemeClr val="tx1">
                    <a:lumMod val="65000"/>
                    <a:lumOff val="35000"/>
                  </a:schemeClr>
                </a:solidFill>
                <a:latin typeface="Calibri"/>
                <a:cs typeface="Arial" panose="020B0604020202020204" pitchFamily="34" charset="0"/>
              </a:rPr>
              <a:t>“Inputs”</a:t>
            </a:r>
            <a:endParaRPr kumimoji="0" lang="en-CA" sz="2000" b="0" i="0" u="none" strike="noStrike" kern="1200" cap="none" spc="0" normalizeH="0" baseline="0" noProof="0" dirty="0">
              <a:ln>
                <a:noFill/>
              </a:ln>
              <a:solidFill>
                <a:schemeClr val="tx1">
                  <a:lumMod val="65000"/>
                  <a:lumOff val="35000"/>
                </a:schemeClr>
              </a:solidFill>
              <a:effectLst/>
              <a:uLnTx/>
              <a:uFillTx/>
              <a:latin typeface="Calibri"/>
              <a:ea typeface="+mn-ea"/>
              <a:cs typeface="Arial" panose="020B0604020202020204" pitchFamily="34" charset="0"/>
            </a:endParaRPr>
          </a:p>
        </p:txBody>
      </p:sp>
      <p:sp>
        <p:nvSpPr>
          <p:cNvPr id="17" name="Rectangle 16">
            <a:extLst>
              <a:ext uri="{FF2B5EF4-FFF2-40B4-BE49-F238E27FC236}">
                <a16:creationId xmlns:a16="http://schemas.microsoft.com/office/drawing/2014/main" id="{CB3FFB2F-395A-45EC-BCF7-1A38EB94A0E9}"/>
              </a:ext>
            </a:extLst>
          </p:cNvPr>
          <p:cNvSpPr/>
          <p:nvPr/>
        </p:nvSpPr>
        <p:spPr>
          <a:xfrm>
            <a:off x="4577371" y="3999372"/>
            <a:ext cx="3106704" cy="1631216"/>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CA" sz="20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process to prepare, support, and help individuals, teams, and organizations in making organizational change</a:t>
            </a:r>
          </a:p>
        </p:txBody>
      </p:sp>
      <p:sp>
        <p:nvSpPr>
          <p:cNvPr id="3" name="Arrow: Chevron 2">
            <a:extLst>
              <a:ext uri="{FF2B5EF4-FFF2-40B4-BE49-F238E27FC236}">
                <a16:creationId xmlns:a16="http://schemas.microsoft.com/office/drawing/2014/main" id="{092C237C-AC15-482A-A2AF-E6EF21AD6399}"/>
              </a:ext>
            </a:extLst>
          </p:cNvPr>
          <p:cNvSpPr/>
          <p:nvPr/>
        </p:nvSpPr>
        <p:spPr>
          <a:xfrm>
            <a:off x="3815411" y="2580059"/>
            <a:ext cx="690407" cy="671331"/>
          </a:xfrm>
          <a:prstGeom prst="chevron">
            <a:avLst/>
          </a:prstGeom>
          <a:noFill/>
          <a:ln w="38100">
            <a:solidFill>
              <a:srgbClr val="D4E7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20" name="Arrow: Chevron 19">
            <a:extLst>
              <a:ext uri="{FF2B5EF4-FFF2-40B4-BE49-F238E27FC236}">
                <a16:creationId xmlns:a16="http://schemas.microsoft.com/office/drawing/2014/main" id="{EE318A48-8211-45A0-A0BF-9462B892A37A}"/>
              </a:ext>
            </a:extLst>
          </p:cNvPr>
          <p:cNvSpPr/>
          <p:nvPr/>
        </p:nvSpPr>
        <p:spPr>
          <a:xfrm>
            <a:off x="7602112" y="2590537"/>
            <a:ext cx="690407" cy="671331"/>
          </a:xfrm>
          <a:prstGeom prst="chevron">
            <a:avLst/>
          </a:prstGeom>
          <a:noFill/>
          <a:ln w="38100">
            <a:solidFill>
              <a:srgbClr val="D4E7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23" name="Rectangle 22">
            <a:extLst>
              <a:ext uri="{FF2B5EF4-FFF2-40B4-BE49-F238E27FC236}">
                <a16:creationId xmlns:a16="http://schemas.microsoft.com/office/drawing/2014/main" id="{BB73A155-A29C-43FC-9081-94573DA795ED}"/>
              </a:ext>
            </a:extLst>
          </p:cNvPr>
          <p:cNvSpPr/>
          <p:nvPr/>
        </p:nvSpPr>
        <p:spPr>
          <a:xfrm>
            <a:off x="8488720" y="3999372"/>
            <a:ext cx="2887488" cy="1015663"/>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CA" sz="2000" dirty="0">
                <a:solidFill>
                  <a:schemeClr val="tx1">
                    <a:lumMod val="65000"/>
                    <a:lumOff val="35000"/>
                  </a:schemeClr>
                </a:solidFill>
                <a:latin typeface="Calibri"/>
                <a:cs typeface="Arial" panose="020B0604020202020204" pitchFamily="34" charset="0"/>
              </a:rPr>
              <a:t>Successful transition to envisioned </a:t>
            </a:r>
            <a:r>
              <a:rPr lang="en-CA" sz="2000" dirty="0" err="1">
                <a:solidFill>
                  <a:schemeClr val="tx1">
                    <a:lumMod val="65000"/>
                    <a:lumOff val="35000"/>
                  </a:schemeClr>
                </a:solidFill>
                <a:latin typeface="Calibri"/>
                <a:cs typeface="Arial" panose="020B0604020202020204" pitchFamily="34" charset="0"/>
              </a:rPr>
              <a:t>FoW</a:t>
            </a:r>
            <a:endParaRPr kumimoji="0" lang="en-CA" sz="2000" b="0" i="0" u="none" strike="noStrike" kern="1200" cap="none" spc="0" normalizeH="0" baseline="0" noProof="0" dirty="0">
              <a:ln>
                <a:noFill/>
              </a:ln>
              <a:solidFill>
                <a:schemeClr val="tx1">
                  <a:lumMod val="65000"/>
                  <a:lumOff val="35000"/>
                </a:schemeClr>
              </a:solidFill>
              <a:effectLst/>
              <a:uLnTx/>
              <a:uFillTx/>
              <a:latin typeface="Calibri"/>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CA" sz="2000" dirty="0">
                <a:solidFill>
                  <a:schemeClr val="tx1">
                    <a:lumMod val="65000"/>
                    <a:lumOff val="35000"/>
                  </a:schemeClr>
                </a:solidFill>
                <a:latin typeface="Calibri"/>
                <a:cs typeface="Arial" panose="020B0604020202020204" pitchFamily="34" charset="0"/>
              </a:rPr>
              <a:t>“Outputs”</a:t>
            </a:r>
            <a:endParaRPr kumimoji="0" lang="en-CA" sz="2000" b="0" i="0" u="none" strike="noStrike" kern="1200" cap="none" spc="0" normalizeH="0" baseline="0" noProof="0" dirty="0">
              <a:ln>
                <a:noFill/>
              </a:ln>
              <a:solidFill>
                <a:schemeClr val="tx1">
                  <a:lumMod val="65000"/>
                  <a:lumOff val="35000"/>
                </a:schemeClr>
              </a:solidFill>
              <a:effectLst/>
              <a:uLnTx/>
              <a:uFillTx/>
              <a:latin typeface="Calibri"/>
              <a:ea typeface="+mn-ea"/>
              <a:cs typeface="Arial" panose="020B0604020202020204" pitchFamily="34" charset="0"/>
            </a:endParaRPr>
          </a:p>
        </p:txBody>
      </p:sp>
      <p:sp>
        <p:nvSpPr>
          <p:cNvPr id="24" name="Freeform: Shape 23">
            <a:extLst>
              <a:ext uri="{FF2B5EF4-FFF2-40B4-BE49-F238E27FC236}">
                <a16:creationId xmlns:a16="http://schemas.microsoft.com/office/drawing/2014/main" id="{CAC52059-7096-4006-A085-6140932D406B}"/>
              </a:ext>
            </a:extLst>
          </p:cNvPr>
          <p:cNvSpPr/>
          <p:nvPr/>
        </p:nvSpPr>
        <p:spPr>
          <a:xfrm rot="21418517">
            <a:off x="260212" y="575784"/>
            <a:ext cx="4638996" cy="473001"/>
          </a:xfrm>
          <a:custGeom>
            <a:avLst/>
            <a:gdLst>
              <a:gd name="connsiteX0" fmla="*/ 0 w 7334250"/>
              <a:gd name="connsiteY0" fmla="*/ 85725 h 1095375"/>
              <a:gd name="connsiteX1" fmla="*/ 66675 w 7334250"/>
              <a:gd name="connsiteY1" fmla="*/ 76200 h 1095375"/>
              <a:gd name="connsiteX2" fmla="*/ 95250 w 7334250"/>
              <a:gd name="connsiteY2" fmla="*/ 57150 h 1095375"/>
              <a:gd name="connsiteX3" fmla="*/ 152400 w 7334250"/>
              <a:gd name="connsiteY3" fmla="*/ 47625 h 1095375"/>
              <a:gd name="connsiteX4" fmla="*/ 180975 w 7334250"/>
              <a:gd name="connsiteY4" fmla="*/ 38100 h 1095375"/>
              <a:gd name="connsiteX5" fmla="*/ 276225 w 7334250"/>
              <a:gd name="connsiteY5" fmla="*/ 19050 h 1095375"/>
              <a:gd name="connsiteX6" fmla="*/ 390525 w 7334250"/>
              <a:gd name="connsiteY6" fmla="*/ 0 h 1095375"/>
              <a:gd name="connsiteX7" fmla="*/ 6629400 w 7334250"/>
              <a:gd name="connsiteY7" fmla="*/ 19050 h 1095375"/>
              <a:gd name="connsiteX8" fmla="*/ 6705600 w 7334250"/>
              <a:gd name="connsiteY8" fmla="*/ 28575 h 1095375"/>
              <a:gd name="connsiteX9" fmla="*/ 5057775 w 7334250"/>
              <a:gd name="connsiteY9" fmla="*/ 38100 h 1095375"/>
              <a:gd name="connsiteX10" fmla="*/ 4638675 w 7334250"/>
              <a:gd name="connsiteY10" fmla="*/ 76200 h 1095375"/>
              <a:gd name="connsiteX11" fmla="*/ 4429125 w 7334250"/>
              <a:gd name="connsiteY11" fmla="*/ 95250 h 1095375"/>
              <a:gd name="connsiteX12" fmla="*/ 4343400 w 7334250"/>
              <a:gd name="connsiteY12" fmla="*/ 104775 h 1095375"/>
              <a:gd name="connsiteX13" fmla="*/ 4095750 w 7334250"/>
              <a:gd name="connsiteY13" fmla="*/ 161925 h 1095375"/>
              <a:gd name="connsiteX14" fmla="*/ 4019550 w 7334250"/>
              <a:gd name="connsiteY14" fmla="*/ 180975 h 1095375"/>
              <a:gd name="connsiteX15" fmla="*/ 3924300 w 7334250"/>
              <a:gd name="connsiteY15" fmla="*/ 209550 h 1095375"/>
              <a:gd name="connsiteX16" fmla="*/ 3209925 w 7334250"/>
              <a:gd name="connsiteY16" fmla="*/ 238125 h 1095375"/>
              <a:gd name="connsiteX17" fmla="*/ 3114675 w 7334250"/>
              <a:gd name="connsiteY17" fmla="*/ 247650 h 1095375"/>
              <a:gd name="connsiteX18" fmla="*/ 2962275 w 7334250"/>
              <a:gd name="connsiteY18" fmla="*/ 285750 h 1095375"/>
              <a:gd name="connsiteX19" fmla="*/ 2876550 w 7334250"/>
              <a:gd name="connsiteY19" fmla="*/ 304800 h 1095375"/>
              <a:gd name="connsiteX20" fmla="*/ 2724150 w 7334250"/>
              <a:gd name="connsiteY20" fmla="*/ 342900 h 1095375"/>
              <a:gd name="connsiteX21" fmla="*/ 2590800 w 7334250"/>
              <a:gd name="connsiteY21" fmla="*/ 361950 h 1095375"/>
              <a:gd name="connsiteX22" fmla="*/ 2514600 w 7334250"/>
              <a:gd name="connsiteY22" fmla="*/ 381000 h 1095375"/>
              <a:gd name="connsiteX23" fmla="*/ 2447925 w 7334250"/>
              <a:gd name="connsiteY23" fmla="*/ 400050 h 1095375"/>
              <a:gd name="connsiteX24" fmla="*/ 2362200 w 7334250"/>
              <a:gd name="connsiteY24" fmla="*/ 419100 h 1095375"/>
              <a:gd name="connsiteX25" fmla="*/ 2286000 w 7334250"/>
              <a:gd name="connsiteY25" fmla="*/ 438150 h 1095375"/>
              <a:gd name="connsiteX26" fmla="*/ 2200275 w 7334250"/>
              <a:gd name="connsiteY26" fmla="*/ 457200 h 1095375"/>
              <a:gd name="connsiteX27" fmla="*/ 2114550 w 7334250"/>
              <a:gd name="connsiteY27" fmla="*/ 485775 h 1095375"/>
              <a:gd name="connsiteX28" fmla="*/ 1876425 w 7334250"/>
              <a:gd name="connsiteY28" fmla="*/ 542925 h 1095375"/>
              <a:gd name="connsiteX29" fmla="*/ 1724025 w 7334250"/>
              <a:gd name="connsiteY29" fmla="*/ 581025 h 1095375"/>
              <a:gd name="connsiteX30" fmla="*/ 1647825 w 7334250"/>
              <a:gd name="connsiteY30" fmla="*/ 600075 h 1095375"/>
              <a:gd name="connsiteX31" fmla="*/ 1504950 w 7334250"/>
              <a:gd name="connsiteY31" fmla="*/ 619125 h 1095375"/>
              <a:gd name="connsiteX32" fmla="*/ 1419225 w 7334250"/>
              <a:gd name="connsiteY32" fmla="*/ 628650 h 1095375"/>
              <a:gd name="connsiteX33" fmla="*/ 1362075 w 7334250"/>
              <a:gd name="connsiteY33" fmla="*/ 638175 h 1095375"/>
              <a:gd name="connsiteX34" fmla="*/ 1209675 w 7334250"/>
              <a:gd name="connsiteY34" fmla="*/ 657225 h 1095375"/>
              <a:gd name="connsiteX35" fmla="*/ 1076325 w 7334250"/>
              <a:gd name="connsiteY35" fmla="*/ 695325 h 1095375"/>
              <a:gd name="connsiteX36" fmla="*/ 962025 w 7334250"/>
              <a:gd name="connsiteY36" fmla="*/ 714375 h 1095375"/>
              <a:gd name="connsiteX37" fmla="*/ 904875 w 7334250"/>
              <a:gd name="connsiteY37" fmla="*/ 733425 h 1095375"/>
              <a:gd name="connsiteX38" fmla="*/ 857250 w 7334250"/>
              <a:gd name="connsiteY38" fmla="*/ 742950 h 1095375"/>
              <a:gd name="connsiteX39" fmla="*/ 666750 w 7334250"/>
              <a:gd name="connsiteY39" fmla="*/ 771525 h 1095375"/>
              <a:gd name="connsiteX40" fmla="*/ 571500 w 7334250"/>
              <a:gd name="connsiteY40" fmla="*/ 800100 h 1095375"/>
              <a:gd name="connsiteX41" fmla="*/ 514350 w 7334250"/>
              <a:gd name="connsiteY41" fmla="*/ 809625 h 1095375"/>
              <a:gd name="connsiteX42" fmla="*/ 438150 w 7334250"/>
              <a:gd name="connsiteY42" fmla="*/ 828675 h 1095375"/>
              <a:gd name="connsiteX43" fmla="*/ 323850 w 7334250"/>
              <a:gd name="connsiteY43" fmla="*/ 847725 h 1095375"/>
              <a:gd name="connsiteX44" fmla="*/ 247650 w 7334250"/>
              <a:gd name="connsiteY44" fmla="*/ 866775 h 1095375"/>
              <a:gd name="connsiteX45" fmla="*/ 6086475 w 7334250"/>
              <a:gd name="connsiteY45" fmla="*/ 857250 h 1095375"/>
              <a:gd name="connsiteX46" fmla="*/ 6191250 w 7334250"/>
              <a:gd name="connsiteY46" fmla="*/ 838200 h 1095375"/>
              <a:gd name="connsiteX47" fmla="*/ 6391275 w 7334250"/>
              <a:gd name="connsiteY47" fmla="*/ 800100 h 1095375"/>
              <a:gd name="connsiteX48" fmla="*/ 6429375 w 7334250"/>
              <a:gd name="connsiteY48" fmla="*/ 790575 h 1095375"/>
              <a:gd name="connsiteX49" fmla="*/ 6496050 w 7334250"/>
              <a:gd name="connsiteY49" fmla="*/ 771525 h 1095375"/>
              <a:gd name="connsiteX50" fmla="*/ 6543675 w 7334250"/>
              <a:gd name="connsiteY50" fmla="*/ 762000 h 1095375"/>
              <a:gd name="connsiteX51" fmla="*/ 6762750 w 7334250"/>
              <a:gd name="connsiteY51" fmla="*/ 781050 h 1095375"/>
              <a:gd name="connsiteX52" fmla="*/ 6686550 w 7334250"/>
              <a:gd name="connsiteY52" fmla="*/ 790575 h 1095375"/>
              <a:gd name="connsiteX53" fmla="*/ 6477000 w 7334250"/>
              <a:gd name="connsiteY53" fmla="*/ 809625 h 1095375"/>
              <a:gd name="connsiteX54" fmla="*/ 6381750 w 7334250"/>
              <a:gd name="connsiteY54" fmla="*/ 819150 h 1095375"/>
              <a:gd name="connsiteX55" fmla="*/ 2314575 w 7334250"/>
              <a:gd name="connsiteY55" fmla="*/ 828675 h 1095375"/>
              <a:gd name="connsiteX56" fmla="*/ 1924050 w 7334250"/>
              <a:gd name="connsiteY56" fmla="*/ 857250 h 1095375"/>
              <a:gd name="connsiteX57" fmla="*/ 1819275 w 7334250"/>
              <a:gd name="connsiteY57" fmla="*/ 876300 h 1095375"/>
              <a:gd name="connsiteX58" fmla="*/ 1362075 w 7334250"/>
              <a:gd name="connsiteY58" fmla="*/ 981075 h 1095375"/>
              <a:gd name="connsiteX59" fmla="*/ 1295400 w 7334250"/>
              <a:gd name="connsiteY59" fmla="*/ 990600 h 1095375"/>
              <a:gd name="connsiteX60" fmla="*/ 1181100 w 7334250"/>
              <a:gd name="connsiteY60" fmla="*/ 1019175 h 1095375"/>
              <a:gd name="connsiteX61" fmla="*/ 904875 w 7334250"/>
              <a:gd name="connsiteY61" fmla="*/ 1047750 h 1095375"/>
              <a:gd name="connsiteX62" fmla="*/ 800100 w 7334250"/>
              <a:gd name="connsiteY62" fmla="*/ 1057275 h 1095375"/>
              <a:gd name="connsiteX63" fmla="*/ 752475 w 7334250"/>
              <a:gd name="connsiteY63" fmla="*/ 1066800 h 1095375"/>
              <a:gd name="connsiteX64" fmla="*/ 695325 w 7334250"/>
              <a:gd name="connsiteY64" fmla="*/ 1085850 h 1095375"/>
              <a:gd name="connsiteX65" fmla="*/ 609600 w 7334250"/>
              <a:gd name="connsiteY65" fmla="*/ 1095375 h 1095375"/>
              <a:gd name="connsiteX66" fmla="*/ 7334250 w 7334250"/>
              <a:gd name="connsiteY66" fmla="*/ 1095375 h 109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7334250" h="1095375">
                <a:moveTo>
                  <a:pt x="0" y="85725"/>
                </a:moveTo>
                <a:cubicBezTo>
                  <a:pt x="22225" y="82550"/>
                  <a:pt x="45171" y="82651"/>
                  <a:pt x="66675" y="76200"/>
                </a:cubicBezTo>
                <a:cubicBezTo>
                  <a:pt x="77640" y="72911"/>
                  <a:pt x="84390" y="60770"/>
                  <a:pt x="95250" y="57150"/>
                </a:cubicBezTo>
                <a:cubicBezTo>
                  <a:pt x="113572" y="51043"/>
                  <a:pt x="133547" y="51815"/>
                  <a:pt x="152400" y="47625"/>
                </a:cubicBezTo>
                <a:cubicBezTo>
                  <a:pt x="162201" y="45447"/>
                  <a:pt x="171192" y="40358"/>
                  <a:pt x="180975" y="38100"/>
                </a:cubicBezTo>
                <a:cubicBezTo>
                  <a:pt x="212525" y="30819"/>
                  <a:pt x="244287" y="24373"/>
                  <a:pt x="276225" y="19050"/>
                </a:cubicBezTo>
                <a:lnTo>
                  <a:pt x="390525" y="0"/>
                </a:lnTo>
                <a:lnTo>
                  <a:pt x="6629400" y="19050"/>
                </a:lnTo>
                <a:cubicBezTo>
                  <a:pt x="6654997" y="19166"/>
                  <a:pt x="6731196" y="28265"/>
                  <a:pt x="6705600" y="28575"/>
                </a:cubicBezTo>
                <a:lnTo>
                  <a:pt x="5057775" y="38100"/>
                </a:lnTo>
                <a:cubicBezTo>
                  <a:pt x="4706530" y="68643"/>
                  <a:pt x="4971469" y="45001"/>
                  <a:pt x="4638675" y="76200"/>
                </a:cubicBezTo>
                <a:lnTo>
                  <a:pt x="4429125" y="95250"/>
                </a:lnTo>
                <a:cubicBezTo>
                  <a:pt x="4400550" y="98425"/>
                  <a:pt x="4371799" y="100291"/>
                  <a:pt x="4343400" y="104775"/>
                </a:cubicBezTo>
                <a:cubicBezTo>
                  <a:pt x="4263819" y="117340"/>
                  <a:pt x="4171183" y="143067"/>
                  <a:pt x="4095750" y="161925"/>
                </a:cubicBezTo>
                <a:cubicBezTo>
                  <a:pt x="4070350" y="168275"/>
                  <a:pt x="4044628" y="173452"/>
                  <a:pt x="4019550" y="180975"/>
                </a:cubicBezTo>
                <a:cubicBezTo>
                  <a:pt x="3987800" y="190500"/>
                  <a:pt x="3956932" y="203723"/>
                  <a:pt x="3924300" y="209550"/>
                </a:cubicBezTo>
                <a:cubicBezTo>
                  <a:pt x="3720146" y="246006"/>
                  <a:pt x="3347016" y="235720"/>
                  <a:pt x="3209925" y="238125"/>
                </a:cubicBezTo>
                <a:cubicBezTo>
                  <a:pt x="3178175" y="241300"/>
                  <a:pt x="3146009" y="241624"/>
                  <a:pt x="3114675" y="247650"/>
                </a:cubicBezTo>
                <a:cubicBezTo>
                  <a:pt x="3063254" y="257539"/>
                  <a:pt x="3013392" y="274391"/>
                  <a:pt x="2962275" y="285750"/>
                </a:cubicBezTo>
                <a:lnTo>
                  <a:pt x="2876550" y="304800"/>
                </a:lnTo>
                <a:cubicBezTo>
                  <a:pt x="2825632" y="317020"/>
                  <a:pt x="2775987" y="335495"/>
                  <a:pt x="2724150" y="342900"/>
                </a:cubicBezTo>
                <a:cubicBezTo>
                  <a:pt x="2679700" y="349250"/>
                  <a:pt x="2634361" y="351060"/>
                  <a:pt x="2590800" y="361950"/>
                </a:cubicBezTo>
                <a:lnTo>
                  <a:pt x="2514600" y="381000"/>
                </a:lnTo>
                <a:cubicBezTo>
                  <a:pt x="2492266" y="386956"/>
                  <a:pt x="2470349" y="394444"/>
                  <a:pt x="2447925" y="400050"/>
                </a:cubicBezTo>
                <a:cubicBezTo>
                  <a:pt x="2419527" y="407150"/>
                  <a:pt x="2390694" y="412396"/>
                  <a:pt x="2362200" y="419100"/>
                </a:cubicBezTo>
                <a:cubicBezTo>
                  <a:pt x="2336714" y="425097"/>
                  <a:pt x="2311486" y="432153"/>
                  <a:pt x="2286000" y="438150"/>
                </a:cubicBezTo>
                <a:cubicBezTo>
                  <a:pt x="2257506" y="444854"/>
                  <a:pt x="2228479" y="449366"/>
                  <a:pt x="2200275" y="457200"/>
                </a:cubicBezTo>
                <a:cubicBezTo>
                  <a:pt x="2171253" y="465262"/>
                  <a:pt x="2143555" y="477654"/>
                  <a:pt x="2114550" y="485775"/>
                </a:cubicBezTo>
                <a:cubicBezTo>
                  <a:pt x="1960555" y="528894"/>
                  <a:pt x="1998283" y="513679"/>
                  <a:pt x="1876425" y="542925"/>
                </a:cubicBezTo>
                <a:cubicBezTo>
                  <a:pt x="1825507" y="555145"/>
                  <a:pt x="1774825" y="568325"/>
                  <a:pt x="1724025" y="581025"/>
                </a:cubicBezTo>
                <a:cubicBezTo>
                  <a:pt x="1698625" y="587375"/>
                  <a:pt x="1673847" y="597184"/>
                  <a:pt x="1647825" y="600075"/>
                </a:cubicBezTo>
                <a:cubicBezTo>
                  <a:pt x="1351958" y="632949"/>
                  <a:pt x="1718724" y="590622"/>
                  <a:pt x="1504950" y="619125"/>
                </a:cubicBezTo>
                <a:cubicBezTo>
                  <a:pt x="1476451" y="622925"/>
                  <a:pt x="1447724" y="624850"/>
                  <a:pt x="1419225" y="628650"/>
                </a:cubicBezTo>
                <a:cubicBezTo>
                  <a:pt x="1400082" y="631202"/>
                  <a:pt x="1381211" y="635566"/>
                  <a:pt x="1362075" y="638175"/>
                </a:cubicBezTo>
                <a:cubicBezTo>
                  <a:pt x="1311349" y="645092"/>
                  <a:pt x="1260475" y="650875"/>
                  <a:pt x="1209675" y="657225"/>
                </a:cubicBezTo>
                <a:cubicBezTo>
                  <a:pt x="1165225" y="669925"/>
                  <a:pt x="1121925" y="687725"/>
                  <a:pt x="1076325" y="695325"/>
                </a:cubicBezTo>
                <a:cubicBezTo>
                  <a:pt x="1038225" y="701675"/>
                  <a:pt x="998668" y="702161"/>
                  <a:pt x="962025" y="714375"/>
                </a:cubicBezTo>
                <a:cubicBezTo>
                  <a:pt x="942975" y="720725"/>
                  <a:pt x="924248" y="728141"/>
                  <a:pt x="904875" y="733425"/>
                </a:cubicBezTo>
                <a:cubicBezTo>
                  <a:pt x="889256" y="737685"/>
                  <a:pt x="873193" y="740137"/>
                  <a:pt x="857250" y="742950"/>
                </a:cubicBezTo>
                <a:cubicBezTo>
                  <a:pt x="744281" y="762886"/>
                  <a:pt x="763662" y="759411"/>
                  <a:pt x="666750" y="771525"/>
                </a:cubicBezTo>
                <a:cubicBezTo>
                  <a:pt x="634008" y="782439"/>
                  <a:pt x="606938" y="791922"/>
                  <a:pt x="571500" y="800100"/>
                </a:cubicBezTo>
                <a:cubicBezTo>
                  <a:pt x="552682" y="804443"/>
                  <a:pt x="533234" y="805578"/>
                  <a:pt x="514350" y="809625"/>
                </a:cubicBezTo>
                <a:cubicBezTo>
                  <a:pt x="488749" y="815111"/>
                  <a:pt x="463975" y="824371"/>
                  <a:pt x="438150" y="828675"/>
                </a:cubicBezTo>
                <a:cubicBezTo>
                  <a:pt x="400050" y="835025"/>
                  <a:pt x="361322" y="838357"/>
                  <a:pt x="323850" y="847725"/>
                </a:cubicBezTo>
                <a:cubicBezTo>
                  <a:pt x="298450" y="854075"/>
                  <a:pt x="221468" y="866818"/>
                  <a:pt x="247650" y="866775"/>
                </a:cubicBezTo>
                <a:lnTo>
                  <a:pt x="6086475" y="857250"/>
                </a:lnTo>
                <a:cubicBezTo>
                  <a:pt x="6254880" y="829183"/>
                  <a:pt x="6044812" y="864825"/>
                  <a:pt x="6191250" y="838200"/>
                </a:cubicBezTo>
                <a:cubicBezTo>
                  <a:pt x="6272468" y="823433"/>
                  <a:pt x="6289414" y="825565"/>
                  <a:pt x="6391275" y="800100"/>
                </a:cubicBezTo>
                <a:cubicBezTo>
                  <a:pt x="6403975" y="796925"/>
                  <a:pt x="6416745" y="794019"/>
                  <a:pt x="6429375" y="790575"/>
                </a:cubicBezTo>
                <a:cubicBezTo>
                  <a:pt x="6451675" y="784493"/>
                  <a:pt x="6473626" y="777131"/>
                  <a:pt x="6496050" y="771525"/>
                </a:cubicBezTo>
                <a:cubicBezTo>
                  <a:pt x="6511756" y="767598"/>
                  <a:pt x="6527800" y="765175"/>
                  <a:pt x="6543675" y="762000"/>
                </a:cubicBezTo>
                <a:cubicBezTo>
                  <a:pt x="6616700" y="768350"/>
                  <a:pt x="6690873" y="766675"/>
                  <a:pt x="6762750" y="781050"/>
                </a:cubicBezTo>
                <a:cubicBezTo>
                  <a:pt x="6787851" y="786070"/>
                  <a:pt x="6712021" y="788028"/>
                  <a:pt x="6686550" y="790575"/>
                </a:cubicBezTo>
                <a:lnTo>
                  <a:pt x="6477000" y="809625"/>
                </a:lnTo>
                <a:cubicBezTo>
                  <a:pt x="6445231" y="812603"/>
                  <a:pt x="6413658" y="819004"/>
                  <a:pt x="6381750" y="819150"/>
                </a:cubicBezTo>
                <a:lnTo>
                  <a:pt x="2314575" y="828675"/>
                </a:lnTo>
                <a:cubicBezTo>
                  <a:pt x="2184400" y="838200"/>
                  <a:pt x="2052468" y="833901"/>
                  <a:pt x="1924050" y="857250"/>
                </a:cubicBezTo>
                <a:cubicBezTo>
                  <a:pt x="1889125" y="863600"/>
                  <a:pt x="1853941" y="868662"/>
                  <a:pt x="1819275" y="876300"/>
                </a:cubicBezTo>
                <a:cubicBezTo>
                  <a:pt x="1666587" y="909943"/>
                  <a:pt x="1516854" y="958964"/>
                  <a:pt x="1362075" y="981075"/>
                </a:cubicBezTo>
                <a:cubicBezTo>
                  <a:pt x="1339850" y="984250"/>
                  <a:pt x="1317369" y="985975"/>
                  <a:pt x="1295400" y="990600"/>
                </a:cubicBezTo>
                <a:cubicBezTo>
                  <a:pt x="1256970" y="998691"/>
                  <a:pt x="1219437" y="1010656"/>
                  <a:pt x="1181100" y="1019175"/>
                </a:cubicBezTo>
                <a:cubicBezTo>
                  <a:pt x="1104723" y="1036148"/>
                  <a:pt x="941741" y="1044497"/>
                  <a:pt x="904875" y="1047750"/>
                </a:cubicBezTo>
                <a:lnTo>
                  <a:pt x="800100" y="1057275"/>
                </a:lnTo>
                <a:cubicBezTo>
                  <a:pt x="784225" y="1060450"/>
                  <a:pt x="768094" y="1062540"/>
                  <a:pt x="752475" y="1066800"/>
                </a:cubicBezTo>
                <a:cubicBezTo>
                  <a:pt x="733102" y="1072084"/>
                  <a:pt x="715016" y="1081912"/>
                  <a:pt x="695325" y="1085850"/>
                </a:cubicBezTo>
                <a:cubicBezTo>
                  <a:pt x="667132" y="1091489"/>
                  <a:pt x="580849" y="1095334"/>
                  <a:pt x="609600" y="1095375"/>
                </a:cubicBezTo>
                <a:lnTo>
                  <a:pt x="7334250" y="1095375"/>
                </a:lnTo>
              </a:path>
            </a:pathLst>
          </a:custGeom>
          <a:noFill/>
          <a:ln w="393700">
            <a:solidFill>
              <a:srgbClr val="FFFF00">
                <a:alpha val="1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7" name="Rectangle 26">
            <a:extLst>
              <a:ext uri="{FF2B5EF4-FFF2-40B4-BE49-F238E27FC236}">
                <a16:creationId xmlns:a16="http://schemas.microsoft.com/office/drawing/2014/main" id="{3DAFAAB2-9512-4B8A-8BDC-DE64265D8F7A}"/>
              </a:ext>
            </a:extLst>
          </p:cNvPr>
          <p:cNvSpPr/>
          <p:nvPr/>
        </p:nvSpPr>
        <p:spPr>
          <a:xfrm rot="21090836">
            <a:off x="335747" y="1564236"/>
            <a:ext cx="2566633" cy="646331"/>
          </a:xfrm>
          <a:prstGeom prst="rect">
            <a:avLst/>
          </a:prstGeom>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lang="fr-CA" dirty="0">
                <a:solidFill>
                  <a:schemeClr val="accent2"/>
                </a:solidFill>
                <a:latin typeface="Cooper Black" panose="0208090404030B020404" pitchFamily="18" charset="0"/>
                <a:cs typeface="Arial" panose="020B0604020202020204" pitchFamily="34" charset="0"/>
              </a:rPr>
              <a:t>B</a:t>
            </a:r>
            <a:r>
              <a:rPr lang="en-CA" dirty="0">
                <a:solidFill>
                  <a:schemeClr val="accent2"/>
                </a:solidFill>
                <a:latin typeface="Cooper Black" panose="0208090404030B020404" pitchFamily="18" charset="0"/>
                <a:cs typeface="Arial" panose="020B0604020202020204" pitchFamily="34" charset="0"/>
              </a:rPr>
              <a:t>EFORE</a:t>
            </a:r>
          </a:p>
          <a:p>
            <a:pPr marR="0" lvl="0" algn="ctr" defTabSz="914400" rtl="0" eaLnBrk="1" fontAlgn="auto" latinLnBrk="0" hangingPunct="1">
              <a:lnSpc>
                <a:spcPct val="100000"/>
              </a:lnSpc>
              <a:spcBef>
                <a:spcPts val="0"/>
              </a:spcBef>
              <a:spcAft>
                <a:spcPts val="0"/>
              </a:spcAft>
              <a:buClrTx/>
              <a:buSzTx/>
              <a:tabLst/>
              <a:defRPr/>
            </a:pPr>
            <a:r>
              <a:rPr lang="en-CA" dirty="0">
                <a:solidFill>
                  <a:schemeClr val="accent2"/>
                </a:solidFill>
                <a:latin typeface="Cooper Black" panose="0208090404030B020404" pitchFamily="18" charset="0"/>
                <a:cs typeface="Arial" panose="020B0604020202020204" pitchFamily="34" charset="0"/>
              </a:rPr>
              <a:t>CM can begin…</a:t>
            </a:r>
            <a:endParaRPr kumimoji="0" lang="en-CA" i="0" u="none" strike="noStrike" kern="1200" cap="none" normalizeH="0" baseline="0" noProof="0" dirty="0">
              <a:ln>
                <a:noFill/>
              </a:ln>
              <a:solidFill>
                <a:schemeClr val="accent2"/>
              </a:solidFill>
              <a:effectLst/>
              <a:uLnTx/>
              <a:uFillTx/>
              <a:latin typeface="Cooper Black" panose="0208090404030B020404" pitchFamily="18" charset="0"/>
              <a:cs typeface="Arial" panose="020B0604020202020204" pitchFamily="34" charset="0"/>
            </a:endParaRPr>
          </a:p>
        </p:txBody>
      </p:sp>
    </p:spTree>
    <p:extLst>
      <p:ext uri="{BB962C8B-B14F-4D97-AF65-F5344CB8AC3E}">
        <p14:creationId xmlns:p14="http://schemas.microsoft.com/office/powerpoint/2010/main" val="130575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500"/>
                                        <p:tgtEl>
                                          <p:spTgt spid="3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17" grpId="0"/>
      <p:bldP spid="3" grpId="0" animBg="1"/>
      <p:bldP spid="20" grpId="0" animBg="1"/>
      <p:bldP spid="23" grpId="0"/>
      <p:bldP spid="2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AB9E4D-546C-40E0-900C-8AAD456DC52A}"/>
              </a:ext>
            </a:extLst>
          </p:cNvPr>
          <p:cNvSpPr txBox="1">
            <a:spLocks/>
          </p:cNvSpPr>
          <p:nvPr/>
        </p:nvSpPr>
        <p:spPr>
          <a:xfrm>
            <a:off x="523065" y="488757"/>
            <a:ext cx="10751739" cy="60711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CA" sz="2800" b="1" i="0" u="none" strike="noStrike" kern="1200" cap="none" spc="0" normalizeH="0" baseline="0" noProof="0" dirty="0">
                <a:ln>
                  <a:noFill/>
                </a:ln>
                <a:effectLst/>
                <a:uLnTx/>
                <a:uFillTx/>
                <a:latin typeface="Arial" panose="020B0604020202020204" pitchFamily="34" charset="0"/>
                <a:cs typeface="Arial" panose="020B0604020202020204" pitchFamily="34" charset="0"/>
              </a:rPr>
              <a:t>Adopting the change: </a:t>
            </a:r>
            <a:r>
              <a:rPr kumimoji="0" lang="en-CA" sz="2800" b="0" i="0" u="none" strike="noStrike" kern="1200" cap="none" spc="0" normalizeH="0" baseline="0" noProof="0" dirty="0">
                <a:ln>
                  <a:noFill/>
                </a:ln>
                <a:effectLst/>
                <a:uLnTx/>
                <a:uFillTx/>
                <a:latin typeface="Arial" panose="020B0604020202020204" pitchFamily="34" charset="0"/>
                <a:cs typeface="Arial" panose="020B0604020202020204" pitchFamily="34" charset="0"/>
              </a:rPr>
              <a:t>from current to future state</a:t>
            </a:r>
          </a:p>
        </p:txBody>
      </p:sp>
      <p:sp>
        <p:nvSpPr>
          <p:cNvPr id="104" name="TextBox 103">
            <a:extLst>
              <a:ext uri="{FF2B5EF4-FFF2-40B4-BE49-F238E27FC236}">
                <a16:creationId xmlns:a16="http://schemas.microsoft.com/office/drawing/2014/main" id="{ED81AC37-23B9-4E5E-83A6-097969C89A0F}"/>
              </a:ext>
            </a:extLst>
          </p:cNvPr>
          <p:cNvSpPr txBox="1"/>
          <p:nvPr/>
        </p:nvSpPr>
        <p:spPr>
          <a:xfrm>
            <a:off x="1074511" y="2016144"/>
            <a:ext cx="319027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Arial"/>
              </a:rPr>
              <a:t>Poorly managed change</a:t>
            </a:r>
          </a:p>
        </p:txBody>
      </p:sp>
      <p:sp>
        <p:nvSpPr>
          <p:cNvPr id="105" name="TextBox 104">
            <a:extLst>
              <a:ext uri="{FF2B5EF4-FFF2-40B4-BE49-F238E27FC236}">
                <a16:creationId xmlns:a16="http://schemas.microsoft.com/office/drawing/2014/main" id="{DEEAD5D2-2922-4530-8C0D-6BF4CCD9B60A}"/>
              </a:ext>
            </a:extLst>
          </p:cNvPr>
          <p:cNvSpPr txBox="1"/>
          <p:nvPr/>
        </p:nvSpPr>
        <p:spPr>
          <a:xfrm>
            <a:off x="5953928" y="3260690"/>
            <a:ext cx="635601" cy="381771"/>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Arial"/>
              </a:rPr>
              <a:t>VS.</a:t>
            </a:r>
          </a:p>
        </p:txBody>
      </p:sp>
      <p:sp>
        <p:nvSpPr>
          <p:cNvPr id="106" name="TextBox 105">
            <a:extLst>
              <a:ext uri="{FF2B5EF4-FFF2-40B4-BE49-F238E27FC236}">
                <a16:creationId xmlns:a16="http://schemas.microsoft.com/office/drawing/2014/main" id="{9EE048B8-93D2-4A31-82C6-6DE7B7AEDF62}"/>
              </a:ext>
            </a:extLst>
          </p:cNvPr>
          <p:cNvSpPr txBox="1"/>
          <p:nvPr/>
        </p:nvSpPr>
        <p:spPr>
          <a:xfrm>
            <a:off x="6939453" y="2016144"/>
            <a:ext cx="396795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Arial"/>
              </a:rPr>
              <a:t>Very well managed change</a:t>
            </a:r>
          </a:p>
        </p:txBody>
      </p:sp>
      <p:grpSp>
        <p:nvGrpSpPr>
          <p:cNvPr id="107" name="Group 106" descr="Graphic representing employees transitioning from current to future state, in a poorly managed change. ">
            <a:extLst>
              <a:ext uri="{FF2B5EF4-FFF2-40B4-BE49-F238E27FC236}">
                <a16:creationId xmlns:a16="http://schemas.microsoft.com/office/drawing/2014/main" id="{9F6E1311-709F-47CC-93A3-9590871F22FC}"/>
              </a:ext>
            </a:extLst>
          </p:cNvPr>
          <p:cNvGrpSpPr/>
          <p:nvPr/>
        </p:nvGrpSpPr>
        <p:grpSpPr>
          <a:xfrm>
            <a:off x="1142578" y="2390864"/>
            <a:ext cx="4334000" cy="2024279"/>
            <a:chOff x="1259009" y="2817463"/>
            <a:chExt cx="4334000" cy="2024279"/>
          </a:xfrm>
        </p:grpSpPr>
        <p:cxnSp>
          <p:nvCxnSpPr>
            <p:cNvPr id="108" name="Straight Connector 107">
              <a:extLst>
                <a:ext uri="{FF2B5EF4-FFF2-40B4-BE49-F238E27FC236}">
                  <a16:creationId xmlns:a16="http://schemas.microsoft.com/office/drawing/2014/main" id="{61BEDBC2-4154-4B1A-9E38-327ADE1C1B91}"/>
                </a:ext>
              </a:extLst>
            </p:cNvPr>
            <p:cNvCxnSpPr>
              <a:cxnSpLocks/>
            </p:cNvCxnSpPr>
            <p:nvPr/>
          </p:nvCxnSpPr>
          <p:spPr>
            <a:xfrm>
              <a:off x="4096205" y="3115335"/>
              <a:ext cx="0" cy="1726407"/>
            </a:xfrm>
            <a:prstGeom prst="line">
              <a:avLst/>
            </a:prstGeom>
            <a:noFill/>
            <a:ln w="19050" cap="flat" cmpd="sng" algn="ctr">
              <a:solidFill>
                <a:srgbClr val="77797C"/>
              </a:solidFill>
              <a:prstDash val="dot"/>
              <a:miter lim="800000"/>
            </a:ln>
            <a:effectLst/>
          </p:spPr>
        </p:cxnSp>
        <p:cxnSp>
          <p:nvCxnSpPr>
            <p:cNvPr id="109" name="Straight Connector 108">
              <a:extLst>
                <a:ext uri="{FF2B5EF4-FFF2-40B4-BE49-F238E27FC236}">
                  <a16:creationId xmlns:a16="http://schemas.microsoft.com/office/drawing/2014/main" id="{63EC96C3-332B-48A1-AF6D-1F334D287332}"/>
                </a:ext>
              </a:extLst>
            </p:cNvPr>
            <p:cNvCxnSpPr>
              <a:cxnSpLocks/>
            </p:cNvCxnSpPr>
            <p:nvPr/>
          </p:nvCxnSpPr>
          <p:spPr>
            <a:xfrm>
              <a:off x="2735389" y="3115335"/>
              <a:ext cx="0" cy="1726407"/>
            </a:xfrm>
            <a:prstGeom prst="line">
              <a:avLst/>
            </a:prstGeom>
            <a:noFill/>
            <a:ln w="19050" cap="flat" cmpd="sng" algn="ctr">
              <a:solidFill>
                <a:srgbClr val="77797C"/>
              </a:solidFill>
              <a:prstDash val="dot"/>
              <a:miter lim="800000"/>
            </a:ln>
            <a:effectLst/>
          </p:spPr>
        </p:cxnSp>
        <p:sp>
          <p:nvSpPr>
            <p:cNvPr id="110" name="Pentagon 44">
              <a:extLst>
                <a:ext uri="{FF2B5EF4-FFF2-40B4-BE49-F238E27FC236}">
                  <a16:creationId xmlns:a16="http://schemas.microsoft.com/office/drawing/2014/main" id="{AE7FEC33-EC73-403D-84FF-3B98863B4B52}"/>
                </a:ext>
              </a:extLst>
            </p:cNvPr>
            <p:cNvSpPr/>
            <p:nvPr/>
          </p:nvSpPr>
          <p:spPr>
            <a:xfrm>
              <a:off x="4103510" y="2817463"/>
              <a:ext cx="1376445" cy="297872"/>
            </a:xfrm>
            <a:prstGeom prst="homePlate">
              <a:avLst/>
            </a:prstGeom>
            <a:solidFill>
              <a:srgbClr val="4CB6A0"/>
            </a:solidFill>
            <a:ln w="6350" cap="flat" cmpd="sng" algn="ctr">
              <a:noFill/>
              <a:prstDash val="solid"/>
              <a:miter lim="800000"/>
            </a:ln>
            <a:effectLst/>
          </p:spPr>
          <p:txBody>
            <a:bodyPr tIns="144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a:ea typeface="+mn-ea"/>
                  <a:cs typeface="Arial"/>
                </a:rPr>
                <a:t>Future</a:t>
              </a:r>
            </a:p>
          </p:txBody>
        </p:sp>
        <p:pic>
          <p:nvPicPr>
            <p:cNvPr id="111" name="Picture 110" descr="bonhomme-01.png">
              <a:extLst>
                <a:ext uri="{FF2B5EF4-FFF2-40B4-BE49-F238E27FC236}">
                  <a16:creationId xmlns:a16="http://schemas.microsoft.com/office/drawing/2014/main" id="{D737A1F7-4B8F-4987-AD6D-79C60BE8EE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9254" y="3218367"/>
              <a:ext cx="274536" cy="274536"/>
            </a:xfrm>
            <a:prstGeom prst="rect">
              <a:avLst/>
            </a:prstGeom>
          </p:spPr>
        </p:pic>
        <p:pic>
          <p:nvPicPr>
            <p:cNvPr id="112" name="Picture 111" descr="bonhomme-02.png">
              <a:extLst>
                <a:ext uri="{FF2B5EF4-FFF2-40B4-BE49-F238E27FC236}">
                  <a16:creationId xmlns:a16="http://schemas.microsoft.com/office/drawing/2014/main" id="{897E868E-3EB4-4038-BB17-8F4A803B9F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7724" y="3478805"/>
              <a:ext cx="274536" cy="274536"/>
            </a:xfrm>
            <a:prstGeom prst="rect">
              <a:avLst/>
            </a:prstGeom>
          </p:spPr>
        </p:pic>
        <p:pic>
          <p:nvPicPr>
            <p:cNvPr id="113" name="Picture 112" descr="bonhomme-03.png">
              <a:extLst>
                <a:ext uri="{FF2B5EF4-FFF2-40B4-BE49-F238E27FC236}">
                  <a16:creationId xmlns:a16="http://schemas.microsoft.com/office/drawing/2014/main" id="{3013849F-D4FC-4EDD-B32B-2A47173FE1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5043" y="3492903"/>
              <a:ext cx="275414" cy="274536"/>
            </a:xfrm>
            <a:prstGeom prst="rect">
              <a:avLst/>
            </a:prstGeom>
          </p:spPr>
        </p:pic>
        <p:pic>
          <p:nvPicPr>
            <p:cNvPr id="114" name="Picture 113" descr="bonhomme-04.png">
              <a:extLst>
                <a:ext uri="{FF2B5EF4-FFF2-40B4-BE49-F238E27FC236}">
                  <a16:creationId xmlns:a16="http://schemas.microsoft.com/office/drawing/2014/main" id="{B8755EC0-750A-4F25-A09C-949D4E1A1B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12184" y="3974371"/>
              <a:ext cx="275414" cy="274536"/>
            </a:xfrm>
            <a:prstGeom prst="rect">
              <a:avLst/>
            </a:prstGeom>
          </p:spPr>
        </p:pic>
        <p:pic>
          <p:nvPicPr>
            <p:cNvPr id="115" name="Picture 114" descr="bonhomme-05.png">
              <a:extLst>
                <a:ext uri="{FF2B5EF4-FFF2-40B4-BE49-F238E27FC236}">
                  <a16:creationId xmlns:a16="http://schemas.microsoft.com/office/drawing/2014/main" id="{456958AE-F898-4C6F-9433-DF075106D2F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39269" y="4247440"/>
              <a:ext cx="274536" cy="274536"/>
            </a:xfrm>
            <a:prstGeom prst="rect">
              <a:avLst/>
            </a:prstGeom>
          </p:spPr>
        </p:pic>
        <p:pic>
          <p:nvPicPr>
            <p:cNvPr id="116" name="Picture 115" descr="bonhomme-01.png">
              <a:extLst>
                <a:ext uri="{FF2B5EF4-FFF2-40B4-BE49-F238E27FC236}">
                  <a16:creationId xmlns:a16="http://schemas.microsoft.com/office/drawing/2014/main" id="{D12EDCC7-C365-403E-81D0-F9D041728A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6522" y="3561100"/>
              <a:ext cx="274536" cy="274536"/>
            </a:xfrm>
            <a:prstGeom prst="rect">
              <a:avLst/>
            </a:prstGeom>
          </p:spPr>
        </p:pic>
        <p:pic>
          <p:nvPicPr>
            <p:cNvPr id="117" name="Picture 116" descr="bonhomme-01.png">
              <a:extLst>
                <a:ext uri="{FF2B5EF4-FFF2-40B4-BE49-F238E27FC236}">
                  <a16:creationId xmlns:a16="http://schemas.microsoft.com/office/drawing/2014/main" id="{74C07BB1-0132-49C7-90B9-167055643E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9009" y="3959970"/>
              <a:ext cx="274536" cy="274536"/>
            </a:xfrm>
            <a:prstGeom prst="rect">
              <a:avLst/>
            </a:prstGeom>
          </p:spPr>
        </p:pic>
        <p:pic>
          <p:nvPicPr>
            <p:cNvPr id="118" name="Picture 117" descr="bonhomme-01.png">
              <a:extLst>
                <a:ext uri="{FF2B5EF4-FFF2-40B4-BE49-F238E27FC236}">
                  <a16:creationId xmlns:a16="http://schemas.microsoft.com/office/drawing/2014/main" id="{19195AEE-8A44-4AA0-81BB-480CD30EE6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31026" y="3962383"/>
              <a:ext cx="274536" cy="274536"/>
            </a:xfrm>
            <a:prstGeom prst="rect">
              <a:avLst/>
            </a:prstGeom>
          </p:spPr>
        </p:pic>
        <p:pic>
          <p:nvPicPr>
            <p:cNvPr id="119" name="Picture 118" descr="bonhomme-01.png">
              <a:extLst>
                <a:ext uri="{FF2B5EF4-FFF2-40B4-BE49-F238E27FC236}">
                  <a16:creationId xmlns:a16="http://schemas.microsoft.com/office/drawing/2014/main" id="{D5EE11FE-8AC4-4FCF-BBEF-6F49A8A1CB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9254" y="4450852"/>
              <a:ext cx="274536" cy="274536"/>
            </a:xfrm>
            <a:prstGeom prst="rect">
              <a:avLst/>
            </a:prstGeom>
          </p:spPr>
        </p:pic>
        <p:pic>
          <p:nvPicPr>
            <p:cNvPr id="120" name="Picture 119" descr="bonhomme-01.png">
              <a:extLst>
                <a:ext uri="{FF2B5EF4-FFF2-40B4-BE49-F238E27FC236}">
                  <a16:creationId xmlns:a16="http://schemas.microsoft.com/office/drawing/2014/main" id="{5A6FD15F-8FAA-4AD0-8B97-DA2AA6E42D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1547" y="4347423"/>
              <a:ext cx="274536" cy="274536"/>
            </a:xfrm>
            <a:prstGeom prst="rect">
              <a:avLst/>
            </a:prstGeom>
          </p:spPr>
        </p:pic>
        <p:pic>
          <p:nvPicPr>
            <p:cNvPr id="121" name="Picture 120" descr="bonhomme-01.png">
              <a:extLst>
                <a:ext uri="{FF2B5EF4-FFF2-40B4-BE49-F238E27FC236}">
                  <a16:creationId xmlns:a16="http://schemas.microsoft.com/office/drawing/2014/main" id="{373E8851-0679-4294-BF89-2EDB03BB45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8783" y="3218367"/>
              <a:ext cx="274536" cy="274536"/>
            </a:xfrm>
            <a:prstGeom prst="rect">
              <a:avLst/>
            </a:prstGeom>
          </p:spPr>
        </p:pic>
        <p:pic>
          <p:nvPicPr>
            <p:cNvPr id="122" name="Picture 121" descr="bonhomme-01.png">
              <a:extLst>
                <a:ext uri="{FF2B5EF4-FFF2-40B4-BE49-F238E27FC236}">
                  <a16:creationId xmlns:a16="http://schemas.microsoft.com/office/drawing/2014/main" id="{2F8BAE5D-F737-4AA5-8B17-F080F3A315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9156" y="3630171"/>
              <a:ext cx="274536" cy="274536"/>
            </a:xfrm>
            <a:prstGeom prst="rect">
              <a:avLst/>
            </a:prstGeom>
          </p:spPr>
        </p:pic>
        <p:pic>
          <p:nvPicPr>
            <p:cNvPr id="123" name="Picture 122" descr="bonhomme-01.png">
              <a:extLst>
                <a:ext uri="{FF2B5EF4-FFF2-40B4-BE49-F238E27FC236}">
                  <a16:creationId xmlns:a16="http://schemas.microsoft.com/office/drawing/2014/main" id="{66AFDFDF-570B-40E6-B879-CAEC79D667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7239" y="4110172"/>
              <a:ext cx="274536" cy="274536"/>
            </a:xfrm>
            <a:prstGeom prst="rect">
              <a:avLst/>
            </a:prstGeom>
          </p:spPr>
        </p:pic>
        <p:pic>
          <p:nvPicPr>
            <p:cNvPr id="124" name="Picture 123" descr="bonhomme-01.png">
              <a:extLst>
                <a:ext uri="{FF2B5EF4-FFF2-40B4-BE49-F238E27FC236}">
                  <a16:creationId xmlns:a16="http://schemas.microsoft.com/office/drawing/2014/main" id="{D83174BD-FE5B-4D78-8275-8FC84A62C07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3925" y="4461300"/>
              <a:ext cx="274536" cy="274536"/>
            </a:xfrm>
            <a:prstGeom prst="rect">
              <a:avLst/>
            </a:prstGeom>
          </p:spPr>
        </p:pic>
        <p:pic>
          <p:nvPicPr>
            <p:cNvPr id="125" name="Picture 124" descr="bonhomme-01.png">
              <a:extLst>
                <a:ext uri="{FF2B5EF4-FFF2-40B4-BE49-F238E27FC236}">
                  <a16:creationId xmlns:a16="http://schemas.microsoft.com/office/drawing/2014/main" id="{2379F975-C4AE-4A43-9919-59E1129AA7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43188" y="3767439"/>
              <a:ext cx="274536" cy="274536"/>
            </a:xfrm>
            <a:prstGeom prst="rect">
              <a:avLst/>
            </a:prstGeom>
          </p:spPr>
        </p:pic>
        <p:pic>
          <p:nvPicPr>
            <p:cNvPr id="126" name="Picture 125" descr="bonhomme-01.png">
              <a:extLst>
                <a:ext uri="{FF2B5EF4-FFF2-40B4-BE49-F238E27FC236}">
                  <a16:creationId xmlns:a16="http://schemas.microsoft.com/office/drawing/2014/main" id="{9AEABD00-AE10-46EF-96B1-558140A627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3925" y="3204269"/>
              <a:ext cx="274536" cy="274536"/>
            </a:xfrm>
            <a:prstGeom prst="rect">
              <a:avLst/>
            </a:prstGeom>
          </p:spPr>
        </p:pic>
        <p:pic>
          <p:nvPicPr>
            <p:cNvPr id="127" name="Picture 126" descr="bonhomme-02.png">
              <a:extLst>
                <a:ext uri="{FF2B5EF4-FFF2-40B4-BE49-F238E27FC236}">
                  <a16:creationId xmlns:a16="http://schemas.microsoft.com/office/drawing/2014/main" id="{9AD963CA-60D9-499E-AA18-E51E872B00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7872" y="4110172"/>
              <a:ext cx="274536" cy="274536"/>
            </a:xfrm>
            <a:prstGeom prst="rect">
              <a:avLst/>
            </a:prstGeom>
          </p:spPr>
        </p:pic>
        <p:pic>
          <p:nvPicPr>
            <p:cNvPr id="128" name="Picture 127" descr="bonhomme-01.png">
              <a:extLst>
                <a:ext uri="{FF2B5EF4-FFF2-40B4-BE49-F238E27FC236}">
                  <a16:creationId xmlns:a16="http://schemas.microsoft.com/office/drawing/2014/main" id="{329E5546-5D91-443D-83E6-2CFC11EEA8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35389" y="3835636"/>
              <a:ext cx="274536" cy="274536"/>
            </a:xfrm>
            <a:prstGeom prst="rect">
              <a:avLst/>
            </a:prstGeom>
          </p:spPr>
        </p:pic>
        <p:pic>
          <p:nvPicPr>
            <p:cNvPr id="129" name="Picture 128" descr="bonhomme-02.png">
              <a:extLst>
                <a:ext uri="{FF2B5EF4-FFF2-40B4-BE49-F238E27FC236}">
                  <a16:creationId xmlns:a16="http://schemas.microsoft.com/office/drawing/2014/main" id="{A6D6EC30-8598-41A1-8145-EFB51FB7D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2260" y="4461300"/>
              <a:ext cx="274536" cy="274536"/>
            </a:xfrm>
            <a:prstGeom prst="rect">
              <a:avLst/>
            </a:prstGeom>
          </p:spPr>
        </p:pic>
        <p:pic>
          <p:nvPicPr>
            <p:cNvPr id="130" name="Picture 129" descr="bonhomme-01.png">
              <a:extLst>
                <a:ext uri="{FF2B5EF4-FFF2-40B4-BE49-F238E27FC236}">
                  <a16:creationId xmlns:a16="http://schemas.microsoft.com/office/drawing/2014/main" id="{DE54EE64-4C8A-44D4-8E74-B68BB6E0EE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92260" y="3178341"/>
              <a:ext cx="274536" cy="274536"/>
            </a:xfrm>
            <a:prstGeom prst="rect">
              <a:avLst/>
            </a:prstGeom>
          </p:spPr>
        </p:pic>
        <p:pic>
          <p:nvPicPr>
            <p:cNvPr id="131" name="Picture 130" descr="bonhomme-02.png">
              <a:extLst>
                <a:ext uri="{FF2B5EF4-FFF2-40B4-BE49-F238E27FC236}">
                  <a16:creationId xmlns:a16="http://schemas.microsoft.com/office/drawing/2014/main" id="{8007985F-9F66-440A-BAA6-24B2461DD5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5043" y="4110172"/>
              <a:ext cx="274536" cy="274536"/>
            </a:xfrm>
            <a:prstGeom prst="rect">
              <a:avLst/>
            </a:prstGeom>
          </p:spPr>
        </p:pic>
        <p:pic>
          <p:nvPicPr>
            <p:cNvPr id="132" name="Picture 131" descr="bonhomme-03.png">
              <a:extLst>
                <a:ext uri="{FF2B5EF4-FFF2-40B4-BE49-F238E27FC236}">
                  <a16:creationId xmlns:a16="http://schemas.microsoft.com/office/drawing/2014/main" id="{AAD0C4B8-5AFA-41C2-910A-393D3B07C6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00457" y="3825115"/>
              <a:ext cx="275414" cy="274536"/>
            </a:xfrm>
            <a:prstGeom prst="rect">
              <a:avLst/>
            </a:prstGeom>
          </p:spPr>
        </p:pic>
        <p:pic>
          <p:nvPicPr>
            <p:cNvPr id="133" name="Picture 132" descr="bonhomme-03.png">
              <a:extLst>
                <a:ext uri="{FF2B5EF4-FFF2-40B4-BE49-F238E27FC236}">
                  <a16:creationId xmlns:a16="http://schemas.microsoft.com/office/drawing/2014/main" id="{B2710589-E599-4359-8519-7E0451C65B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66275" y="3218367"/>
              <a:ext cx="275414" cy="274536"/>
            </a:xfrm>
            <a:prstGeom prst="rect">
              <a:avLst/>
            </a:prstGeom>
          </p:spPr>
        </p:pic>
        <p:pic>
          <p:nvPicPr>
            <p:cNvPr id="134" name="Picture 133" descr="bonhomme-01.png">
              <a:extLst>
                <a:ext uri="{FF2B5EF4-FFF2-40B4-BE49-F238E27FC236}">
                  <a16:creationId xmlns:a16="http://schemas.microsoft.com/office/drawing/2014/main" id="{4CB305E7-9E22-40F7-906D-B1D159810A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5871" y="3550021"/>
              <a:ext cx="274536" cy="274536"/>
            </a:xfrm>
            <a:prstGeom prst="rect">
              <a:avLst/>
            </a:prstGeom>
          </p:spPr>
        </p:pic>
        <p:pic>
          <p:nvPicPr>
            <p:cNvPr id="135" name="Picture 134" descr="bonhomme-01.png">
              <a:extLst>
                <a:ext uri="{FF2B5EF4-FFF2-40B4-BE49-F238E27FC236}">
                  <a16:creationId xmlns:a16="http://schemas.microsoft.com/office/drawing/2014/main" id="{D24D20E5-B583-4037-8A08-087D51FEAE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90637" y="3814508"/>
              <a:ext cx="274536" cy="274536"/>
            </a:xfrm>
            <a:prstGeom prst="rect">
              <a:avLst/>
            </a:prstGeom>
          </p:spPr>
        </p:pic>
        <p:pic>
          <p:nvPicPr>
            <p:cNvPr id="136" name="Picture 135" descr="bonhomme-02.png">
              <a:extLst>
                <a:ext uri="{FF2B5EF4-FFF2-40B4-BE49-F238E27FC236}">
                  <a16:creationId xmlns:a16="http://schemas.microsoft.com/office/drawing/2014/main" id="{5CCE2878-18CB-4AE1-B11A-98C7469FEA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67153" y="4303136"/>
              <a:ext cx="274536" cy="274536"/>
            </a:xfrm>
            <a:prstGeom prst="rect">
              <a:avLst/>
            </a:prstGeom>
          </p:spPr>
        </p:pic>
        <p:pic>
          <p:nvPicPr>
            <p:cNvPr id="137" name="Picture 136" descr="bonhomme-03.png">
              <a:extLst>
                <a:ext uri="{FF2B5EF4-FFF2-40B4-BE49-F238E27FC236}">
                  <a16:creationId xmlns:a16="http://schemas.microsoft.com/office/drawing/2014/main" id="{E965C9F6-3388-4FA1-9887-832EFAD236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12700" y="4447369"/>
              <a:ext cx="275414" cy="274536"/>
            </a:xfrm>
            <a:prstGeom prst="rect">
              <a:avLst/>
            </a:prstGeom>
          </p:spPr>
        </p:pic>
        <p:pic>
          <p:nvPicPr>
            <p:cNvPr id="138" name="Picture 137" descr="bonhomme-01.png">
              <a:extLst>
                <a:ext uri="{FF2B5EF4-FFF2-40B4-BE49-F238E27FC236}">
                  <a16:creationId xmlns:a16="http://schemas.microsoft.com/office/drawing/2014/main" id="{01E43B57-4D27-47D7-BAD8-F0CDE0E130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13805" y="3204269"/>
              <a:ext cx="274536" cy="274536"/>
            </a:xfrm>
            <a:prstGeom prst="rect">
              <a:avLst/>
            </a:prstGeom>
          </p:spPr>
        </p:pic>
        <p:pic>
          <p:nvPicPr>
            <p:cNvPr id="139" name="Picture 138" descr="bonhomme-03.png">
              <a:extLst>
                <a:ext uri="{FF2B5EF4-FFF2-40B4-BE49-F238E27FC236}">
                  <a16:creationId xmlns:a16="http://schemas.microsoft.com/office/drawing/2014/main" id="{65A2FAEF-B695-4851-8FCE-2DCD9D255A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0634" y="4089044"/>
              <a:ext cx="275414" cy="274536"/>
            </a:xfrm>
            <a:prstGeom prst="rect">
              <a:avLst/>
            </a:prstGeom>
          </p:spPr>
        </p:pic>
        <p:pic>
          <p:nvPicPr>
            <p:cNvPr id="140" name="Picture 139" descr="bonhomme-04.png">
              <a:extLst>
                <a:ext uri="{FF2B5EF4-FFF2-40B4-BE49-F238E27FC236}">
                  <a16:creationId xmlns:a16="http://schemas.microsoft.com/office/drawing/2014/main" id="{40BF350E-25CB-472F-A2A1-86F113E657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69253" y="3178341"/>
              <a:ext cx="275414" cy="274536"/>
            </a:xfrm>
            <a:prstGeom prst="rect">
              <a:avLst/>
            </a:prstGeom>
          </p:spPr>
        </p:pic>
        <p:pic>
          <p:nvPicPr>
            <p:cNvPr id="141" name="Picture 140" descr="bonhomme-04.png">
              <a:extLst>
                <a:ext uri="{FF2B5EF4-FFF2-40B4-BE49-F238E27FC236}">
                  <a16:creationId xmlns:a16="http://schemas.microsoft.com/office/drawing/2014/main" id="{8642B905-15BF-4BB6-BC42-6DFE7ED7C1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72527" y="4446076"/>
              <a:ext cx="275414" cy="274536"/>
            </a:xfrm>
            <a:prstGeom prst="rect">
              <a:avLst/>
            </a:prstGeom>
          </p:spPr>
        </p:pic>
        <p:pic>
          <p:nvPicPr>
            <p:cNvPr id="142" name="Picture 141" descr="bonhomme-05.png">
              <a:extLst>
                <a:ext uri="{FF2B5EF4-FFF2-40B4-BE49-F238E27FC236}">
                  <a16:creationId xmlns:a16="http://schemas.microsoft.com/office/drawing/2014/main" id="{4CFFC1B4-DA3E-435E-A855-DFB2777843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57801" y="3452877"/>
              <a:ext cx="274536" cy="274536"/>
            </a:xfrm>
            <a:prstGeom prst="rect">
              <a:avLst/>
            </a:prstGeom>
          </p:spPr>
        </p:pic>
        <p:pic>
          <p:nvPicPr>
            <p:cNvPr id="143" name="Picture 142" descr="bonhomme-01.png">
              <a:extLst>
                <a:ext uri="{FF2B5EF4-FFF2-40B4-BE49-F238E27FC236}">
                  <a16:creationId xmlns:a16="http://schemas.microsoft.com/office/drawing/2014/main" id="{7E00295D-50C9-4AB4-A0D3-74AB77BE87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5698" y="3620349"/>
              <a:ext cx="274536" cy="274536"/>
            </a:xfrm>
            <a:prstGeom prst="rect">
              <a:avLst/>
            </a:prstGeom>
          </p:spPr>
        </p:pic>
        <p:pic>
          <p:nvPicPr>
            <p:cNvPr id="144" name="Picture 143" descr="bonhomme-02.png">
              <a:extLst>
                <a:ext uri="{FF2B5EF4-FFF2-40B4-BE49-F238E27FC236}">
                  <a16:creationId xmlns:a16="http://schemas.microsoft.com/office/drawing/2014/main" id="{6C343A14-94F4-4A2E-92ED-0E4228B5CE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7627" y="4029393"/>
              <a:ext cx="274536" cy="274536"/>
            </a:xfrm>
            <a:prstGeom prst="rect">
              <a:avLst/>
            </a:prstGeom>
          </p:spPr>
        </p:pic>
        <p:pic>
          <p:nvPicPr>
            <p:cNvPr id="145" name="Picture 144" descr="bonhomme-05.png">
              <a:extLst>
                <a:ext uri="{FF2B5EF4-FFF2-40B4-BE49-F238E27FC236}">
                  <a16:creationId xmlns:a16="http://schemas.microsoft.com/office/drawing/2014/main" id="{FC418D25-3526-42A7-8CD9-8FD1FC021CF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53631" y="3616073"/>
              <a:ext cx="274536" cy="274536"/>
            </a:xfrm>
            <a:prstGeom prst="rect">
              <a:avLst/>
            </a:prstGeom>
          </p:spPr>
        </p:pic>
        <p:pic>
          <p:nvPicPr>
            <p:cNvPr id="146" name="Picture 145" descr="bonhomme-04.png">
              <a:extLst>
                <a:ext uri="{FF2B5EF4-FFF2-40B4-BE49-F238E27FC236}">
                  <a16:creationId xmlns:a16="http://schemas.microsoft.com/office/drawing/2014/main" id="{75E1AF57-DA35-4107-9ADE-F771DE2B50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81948" y="3231123"/>
              <a:ext cx="275414" cy="274536"/>
            </a:xfrm>
            <a:prstGeom prst="rect">
              <a:avLst/>
            </a:prstGeom>
          </p:spPr>
        </p:pic>
        <p:pic>
          <p:nvPicPr>
            <p:cNvPr id="147" name="Picture 146">
              <a:extLst>
                <a:ext uri="{FF2B5EF4-FFF2-40B4-BE49-F238E27FC236}">
                  <a16:creationId xmlns:a16="http://schemas.microsoft.com/office/drawing/2014/main" id="{A5DBF501-9591-4D28-89F5-A0C8709C17C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38236" y="4474815"/>
              <a:ext cx="274536" cy="274536"/>
            </a:xfrm>
            <a:prstGeom prst="rect">
              <a:avLst/>
            </a:prstGeom>
          </p:spPr>
        </p:pic>
        <p:pic>
          <p:nvPicPr>
            <p:cNvPr id="148" name="Picture 147" descr="bonhomme-03.png">
              <a:extLst>
                <a:ext uri="{FF2B5EF4-FFF2-40B4-BE49-F238E27FC236}">
                  <a16:creationId xmlns:a16="http://schemas.microsoft.com/office/drawing/2014/main" id="{0FD2C099-F8D4-49C1-ABAC-5079FB1B21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90899" y="3248324"/>
              <a:ext cx="275414" cy="274536"/>
            </a:xfrm>
            <a:prstGeom prst="rect">
              <a:avLst/>
            </a:prstGeom>
          </p:spPr>
        </p:pic>
        <p:pic>
          <p:nvPicPr>
            <p:cNvPr id="149" name="Picture 148" descr="bonhomme-04.png">
              <a:extLst>
                <a:ext uri="{FF2B5EF4-FFF2-40B4-BE49-F238E27FC236}">
                  <a16:creationId xmlns:a16="http://schemas.microsoft.com/office/drawing/2014/main" id="{85927E9E-092E-4A8C-B2D3-A6A86CECB7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12581" y="4418345"/>
              <a:ext cx="275414" cy="274536"/>
            </a:xfrm>
            <a:prstGeom prst="rect">
              <a:avLst/>
            </a:prstGeom>
          </p:spPr>
        </p:pic>
        <p:pic>
          <p:nvPicPr>
            <p:cNvPr id="150" name="Picture 149" descr="bonhomme-03.png">
              <a:extLst>
                <a:ext uri="{FF2B5EF4-FFF2-40B4-BE49-F238E27FC236}">
                  <a16:creationId xmlns:a16="http://schemas.microsoft.com/office/drawing/2014/main" id="{3C9F9796-1CC7-4AB2-AF24-7D0AFF627A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19655" y="3890609"/>
              <a:ext cx="275414" cy="274536"/>
            </a:xfrm>
            <a:prstGeom prst="rect">
              <a:avLst/>
            </a:prstGeom>
          </p:spPr>
        </p:pic>
        <p:pic>
          <p:nvPicPr>
            <p:cNvPr id="151" name="Picture 150" descr="bonhomme-05.png">
              <a:extLst>
                <a:ext uri="{FF2B5EF4-FFF2-40B4-BE49-F238E27FC236}">
                  <a16:creationId xmlns:a16="http://schemas.microsoft.com/office/drawing/2014/main" id="{96250180-69C1-4CAF-9117-DF8997540E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18473" y="3951776"/>
              <a:ext cx="274536" cy="274536"/>
            </a:xfrm>
            <a:prstGeom prst="rect">
              <a:avLst/>
            </a:prstGeom>
          </p:spPr>
        </p:pic>
        <p:sp>
          <p:nvSpPr>
            <p:cNvPr id="152" name="Rectangle 151">
              <a:extLst>
                <a:ext uri="{FF2B5EF4-FFF2-40B4-BE49-F238E27FC236}">
                  <a16:creationId xmlns:a16="http://schemas.microsoft.com/office/drawing/2014/main" id="{498175CB-86FC-4BC9-9B33-378BB931CCB7}"/>
                </a:ext>
              </a:extLst>
            </p:cNvPr>
            <p:cNvSpPr/>
            <p:nvPr/>
          </p:nvSpPr>
          <p:spPr>
            <a:xfrm>
              <a:off x="2735389" y="2817463"/>
              <a:ext cx="1368121" cy="297872"/>
            </a:xfrm>
            <a:prstGeom prst="rect">
              <a:avLst/>
            </a:prstGeom>
            <a:solidFill>
              <a:srgbClr val="F2A920"/>
            </a:solidFill>
            <a:ln w="6350" cap="flat" cmpd="sng" algn="ctr">
              <a:noFill/>
              <a:prstDash val="solid"/>
              <a:miter lim="800000"/>
            </a:ln>
            <a:effectLst/>
          </p:spPr>
          <p:txBody>
            <a:bodyPr tIns="144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a:ea typeface="+mn-ea"/>
                  <a:cs typeface="Arial"/>
                </a:rPr>
                <a:t>Transition</a:t>
              </a:r>
            </a:p>
          </p:txBody>
        </p:sp>
        <p:sp>
          <p:nvSpPr>
            <p:cNvPr id="153" name="Rectangle 152">
              <a:extLst>
                <a:ext uri="{FF2B5EF4-FFF2-40B4-BE49-F238E27FC236}">
                  <a16:creationId xmlns:a16="http://schemas.microsoft.com/office/drawing/2014/main" id="{67519CE3-6F85-478D-AE29-84EC837E513D}"/>
                </a:ext>
              </a:extLst>
            </p:cNvPr>
            <p:cNvSpPr/>
            <p:nvPr/>
          </p:nvSpPr>
          <p:spPr>
            <a:xfrm>
              <a:off x="1299254" y="2817463"/>
              <a:ext cx="1436135" cy="297872"/>
            </a:xfrm>
            <a:prstGeom prst="rect">
              <a:avLst/>
            </a:prstGeom>
            <a:solidFill>
              <a:srgbClr val="18853F"/>
            </a:solidFill>
            <a:ln w="6350" cap="flat" cmpd="sng" algn="ctr">
              <a:noFill/>
              <a:prstDash val="solid"/>
              <a:miter lim="800000"/>
            </a:ln>
            <a:effectLst/>
          </p:spPr>
          <p:txBody>
            <a:bodyPr tIns="144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Calibri"/>
                  <a:ea typeface="+mn-ea"/>
                  <a:cs typeface="Arial"/>
                </a:rPr>
                <a:t>Current</a:t>
              </a:r>
            </a:p>
          </p:txBody>
        </p:sp>
      </p:grpSp>
      <p:grpSp>
        <p:nvGrpSpPr>
          <p:cNvPr id="155" name="Group 154" descr="Graphic representing employees transitioning from current to future state, in a very well managed change.">
            <a:extLst>
              <a:ext uri="{FF2B5EF4-FFF2-40B4-BE49-F238E27FC236}">
                <a16:creationId xmlns:a16="http://schemas.microsoft.com/office/drawing/2014/main" id="{B2CC564E-2783-406C-813B-06F0DC3500EB}"/>
              </a:ext>
            </a:extLst>
          </p:cNvPr>
          <p:cNvGrpSpPr/>
          <p:nvPr/>
        </p:nvGrpSpPr>
        <p:grpSpPr>
          <a:xfrm>
            <a:off x="6940804" y="2390864"/>
            <a:ext cx="4334000" cy="2024279"/>
            <a:chOff x="6604848" y="2817463"/>
            <a:chExt cx="4334000" cy="2024279"/>
          </a:xfrm>
        </p:grpSpPr>
        <p:cxnSp>
          <p:nvCxnSpPr>
            <p:cNvPr id="156" name="Straight Connector 155">
              <a:extLst>
                <a:ext uri="{FF2B5EF4-FFF2-40B4-BE49-F238E27FC236}">
                  <a16:creationId xmlns:a16="http://schemas.microsoft.com/office/drawing/2014/main" id="{4A288B36-14B5-4C89-910E-1C6C6843CECA}"/>
                </a:ext>
              </a:extLst>
            </p:cNvPr>
            <p:cNvCxnSpPr>
              <a:cxnSpLocks/>
            </p:cNvCxnSpPr>
            <p:nvPr/>
          </p:nvCxnSpPr>
          <p:spPr>
            <a:xfrm>
              <a:off x="9451859" y="3085053"/>
              <a:ext cx="0" cy="1756689"/>
            </a:xfrm>
            <a:prstGeom prst="line">
              <a:avLst/>
            </a:prstGeom>
            <a:noFill/>
            <a:ln w="19050" cap="flat" cmpd="sng" algn="ctr">
              <a:solidFill>
                <a:srgbClr val="77797C"/>
              </a:solidFill>
              <a:prstDash val="dot"/>
              <a:miter lim="800000"/>
            </a:ln>
            <a:effectLst/>
          </p:spPr>
        </p:cxnSp>
        <p:cxnSp>
          <p:nvCxnSpPr>
            <p:cNvPr id="157" name="Straight Connector 156">
              <a:extLst>
                <a:ext uri="{FF2B5EF4-FFF2-40B4-BE49-F238E27FC236}">
                  <a16:creationId xmlns:a16="http://schemas.microsoft.com/office/drawing/2014/main" id="{6B8E28BA-452E-4838-AFE6-B32D038DF0E9}"/>
                </a:ext>
              </a:extLst>
            </p:cNvPr>
            <p:cNvCxnSpPr>
              <a:cxnSpLocks/>
              <a:stCxn id="160" idx="3"/>
            </p:cNvCxnSpPr>
            <p:nvPr/>
          </p:nvCxnSpPr>
          <p:spPr>
            <a:xfrm>
              <a:off x="8081228" y="2966399"/>
              <a:ext cx="0" cy="1855718"/>
            </a:xfrm>
            <a:prstGeom prst="line">
              <a:avLst/>
            </a:prstGeom>
            <a:noFill/>
            <a:ln w="19050" cap="flat" cmpd="sng" algn="ctr">
              <a:solidFill>
                <a:srgbClr val="77797C"/>
              </a:solidFill>
              <a:prstDash val="dot"/>
              <a:miter lim="800000"/>
            </a:ln>
            <a:effectLst/>
          </p:spPr>
        </p:cxnSp>
        <p:sp>
          <p:nvSpPr>
            <p:cNvPr id="158" name="Pentagon 229">
              <a:extLst>
                <a:ext uri="{FF2B5EF4-FFF2-40B4-BE49-F238E27FC236}">
                  <a16:creationId xmlns:a16="http://schemas.microsoft.com/office/drawing/2014/main" id="{B7B166AD-FCF5-4530-AC89-10978B5CFEED}"/>
                </a:ext>
              </a:extLst>
            </p:cNvPr>
            <p:cNvSpPr/>
            <p:nvPr/>
          </p:nvSpPr>
          <p:spPr>
            <a:xfrm>
              <a:off x="9449349" y="2817463"/>
              <a:ext cx="1376445" cy="297872"/>
            </a:xfrm>
            <a:prstGeom prst="homePlate">
              <a:avLst/>
            </a:prstGeom>
            <a:solidFill>
              <a:srgbClr val="4CB6A0"/>
            </a:solidFill>
            <a:ln w="6350" cap="flat" cmpd="sng" algn="ctr">
              <a:noFill/>
              <a:prstDash val="solid"/>
              <a:miter lim="800000"/>
            </a:ln>
            <a:effectLst/>
          </p:spPr>
          <p:txBody>
            <a:bodyPr tIns="144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a:ea typeface="+mn-ea"/>
                  <a:cs typeface="Arial"/>
                </a:rPr>
                <a:t>Future</a:t>
              </a:r>
            </a:p>
          </p:txBody>
        </p:sp>
        <p:sp>
          <p:nvSpPr>
            <p:cNvPr id="159" name="Rectangle 158">
              <a:extLst>
                <a:ext uri="{FF2B5EF4-FFF2-40B4-BE49-F238E27FC236}">
                  <a16:creationId xmlns:a16="http://schemas.microsoft.com/office/drawing/2014/main" id="{4EE437BC-BA88-4C82-BB64-ECAA6CAB7F3B}"/>
                </a:ext>
              </a:extLst>
            </p:cNvPr>
            <p:cNvSpPr/>
            <p:nvPr/>
          </p:nvSpPr>
          <p:spPr>
            <a:xfrm>
              <a:off x="8081228" y="2817463"/>
              <a:ext cx="1368121" cy="297872"/>
            </a:xfrm>
            <a:prstGeom prst="rect">
              <a:avLst/>
            </a:prstGeom>
            <a:solidFill>
              <a:srgbClr val="F2A920"/>
            </a:solidFill>
            <a:ln w="6350" cap="flat" cmpd="sng" algn="ctr">
              <a:noFill/>
              <a:prstDash val="solid"/>
              <a:miter lim="800000"/>
            </a:ln>
            <a:effectLst/>
          </p:spPr>
          <p:txBody>
            <a:bodyPr tIns="144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a:ea typeface="+mn-ea"/>
                  <a:cs typeface="Arial"/>
                </a:rPr>
                <a:t>Transition</a:t>
              </a:r>
            </a:p>
          </p:txBody>
        </p:sp>
        <p:sp>
          <p:nvSpPr>
            <p:cNvPr id="160" name="Rectangle 159">
              <a:extLst>
                <a:ext uri="{FF2B5EF4-FFF2-40B4-BE49-F238E27FC236}">
                  <a16:creationId xmlns:a16="http://schemas.microsoft.com/office/drawing/2014/main" id="{B90B4989-C0B2-47D6-90B3-9B73F444AEE2}"/>
                </a:ext>
              </a:extLst>
            </p:cNvPr>
            <p:cNvSpPr/>
            <p:nvPr/>
          </p:nvSpPr>
          <p:spPr>
            <a:xfrm>
              <a:off x="6645093" y="2817463"/>
              <a:ext cx="1436135" cy="297872"/>
            </a:xfrm>
            <a:prstGeom prst="rect">
              <a:avLst/>
            </a:prstGeom>
            <a:solidFill>
              <a:srgbClr val="18853F"/>
            </a:solidFill>
            <a:ln w="6350" cap="flat" cmpd="sng" algn="ctr">
              <a:noFill/>
              <a:prstDash val="solid"/>
              <a:miter lim="800000"/>
            </a:ln>
            <a:effectLst/>
          </p:spPr>
          <p:txBody>
            <a:bodyPr tIns="144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Calibri"/>
                  <a:ea typeface="+mn-ea"/>
                  <a:cs typeface="Arial"/>
                </a:rPr>
                <a:t>Current</a:t>
              </a:r>
            </a:p>
          </p:txBody>
        </p:sp>
        <p:pic>
          <p:nvPicPr>
            <p:cNvPr id="161" name="Picture 160" descr="bonhomme-01.png">
              <a:extLst>
                <a:ext uri="{FF2B5EF4-FFF2-40B4-BE49-F238E27FC236}">
                  <a16:creationId xmlns:a16="http://schemas.microsoft.com/office/drawing/2014/main" id="{6589C422-1F6B-4E02-87BC-671F7BEE69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45093" y="3218367"/>
              <a:ext cx="274536" cy="274536"/>
            </a:xfrm>
            <a:prstGeom prst="rect">
              <a:avLst/>
            </a:prstGeom>
          </p:spPr>
        </p:pic>
        <p:pic>
          <p:nvPicPr>
            <p:cNvPr id="162" name="Picture 161" descr="bonhomme-02.png">
              <a:extLst>
                <a:ext uri="{FF2B5EF4-FFF2-40B4-BE49-F238E27FC236}">
                  <a16:creationId xmlns:a16="http://schemas.microsoft.com/office/drawing/2014/main" id="{8AD41749-4C1A-4946-9DC1-EA7F5DA4E6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3563" y="3478805"/>
              <a:ext cx="274536" cy="274536"/>
            </a:xfrm>
            <a:prstGeom prst="rect">
              <a:avLst/>
            </a:prstGeom>
          </p:spPr>
        </p:pic>
        <p:pic>
          <p:nvPicPr>
            <p:cNvPr id="163" name="Picture 162" descr="bonhomme-03.png">
              <a:extLst>
                <a:ext uri="{FF2B5EF4-FFF2-40B4-BE49-F238E27FC236}">
                  <a16:creationId xmlns:a16="http://schemas.microsoft.com/office/drawing/2014/main" id="{3E17B9D7-4BB3-4183-8084-A6640B179C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70882" y="3492903"/>
              <a:ext cx="275414" cy="274536"/>
            </a:xfrm>
            <a:prstGeom prst="rect">
              <a:avLst/>
            </a:prstGeom>
          </p:spPr>
        </p:pic>
        <p:pic>
          <p:nvPicPr>
            <p:cNvPr id="164" name="Picture 163">
              <a:extLst>
                <a:ext uri="{FF2B5EF4-FFF2-40B4-BE49-F238E27FC236}">
                  <a16:creationId xmlns:a16="http://schemas.microsoft.com/office/drawing/2014/main" id="{80CBCF6C-CB58-4553-AE21-9C438A4E09B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58023" y="3974371"/>
              <a:ext cx="275413" cy="274536"/>
            </a:xfrm>
            <a:prstGeom prst="rect">
              <a:avLst/>
            </a:prstGeom>
          </p:spPr>
        </p:pic>
        <p:pic>
          <p:nvPicPr>
            <p:cNvPr id="165" name="Picture 164" descr="bonhomme-05.png">
              <a:extLst>
                <a:ext uri="{FF2B5EF4-FFF2-40B4-BE49-F238E27FC236}">
                  <a16:creationId xmlns:a16="http://schemas.microsoft.com/office/drawing/2014/main" id="{1F318920-E454-4232-985F-35DD9371BDD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85108" y="4247440"/>
              <a:ext cx="274536" cy="274536"/>
            </a:xfrm>
            <a:prstGeom prst="rect">
              <a:avLst/>
            </a:prstGeom>
          </p:spPr>
        </p:pic>
        <p:pic>
          <p:nvPicPr>
            <p:cNvPr id="166" name="Picture 165" descr="bonhomme-01.png">
              <a:extLst>
                <a:ext uri="{FF2B5EF4-FFF2-40B4-BE49-F238E27FC236}">
                  <a16:creationId xmlns:a16="http://schemas.microsoft.com/office/drawing/2014/main" id="{9A666A8C-EF86-4576-B417-C95E34DC7D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82361" y="3561100"/>
              <a:ext cx="274536" cy="274536"/>
            </a:xfrm>
            <a:prstGeom prst="rect">
              <a:avLst/>
            </a:prstGeom>
          </p:spPr>
        </p:pic>
        <p:pic>
          <p:nvPicPr>
            <p:cNvPr id="167" name="Picture 166" descr="bonhomme-01.png">
              <a:extLst>
                <a:ext uri="{FF2B5EF4-FFF2-40B4-BE49-F238E27FC236}">
                  <a16:creationId xmlns:a16="http://schemas.microsoft.com/office/drawing/2014/main" id="{936D33FE-36AC-4EBE-8DFA-56CEAA6A5E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04848" y="3959970"/>
              <a:ext cx="274536" cy="274536"/>
            </a:xfrm>
            <a:prstGeom prst="rect">
              <a:avLst/>
            </a:prstGeom>
          </p:spPr>
        </p:pic>
        <p:pic>
          <p:nvPicPr>
            <p:cNvPr id="168" name="Picture 167" descr="bonhomme-01.png">
              <a:extLst>
                <a:ext uri="{FF2B5EF4-FFF2-40B4-BE49-F238E27FC236}">
                  <a16:creationId xmlns:a16="http://schemas.microsoft.com/office/drawing/2014/main" id="{DA143E64-DFC5-46EF-A722-C2CA1BD9B7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76865" y="3962383"/>
              <a:ext cx="274536" cy="274536"/>
            </a:xfrm>
            <a:prstGeom prst="rect">
              <a:avLst/>
            </a:prstGeom>
          </p:spPr>
        </p:pic>
        <p:pic>
          <p:nvPicPr>
            <p:cNvPr id="169" name="Picture 168" descr="bonhomme-01.png">
              <a:extLst>
                <a:ext uri="{FF2B5EF4-FFF2-40B4-BE49-F238E27FC236}">
                  <a16:creationId xmlns:a16="http://schemas.microsoft.com/office/drawing/2014/main" id="{71B030F3-C74E-4A90-8C45-76EC268EEC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45093" y="4450852"/>
              <a:ext cx="274536" cy="274536"/>
            </a:xfrm>
            <a:prstGeom prst="rect">
              <a:avLst/>
            </a:prstGeom>
          </p:spPr>
        </p:pic>
        <p:pic>
          <p:nvPicPr>
            <p:cNvPr id="170" name="Picture 169" descr="bonhomme-01.png">
              <a:extLst>
                <a:ext uri="{FF2B5EF4-FFF2-40B4-BE49-F238E27FC236}">
                  <a16:creationId xmlns:a16="http://schemas.microsoft.com/office/drawing/2014/main" id="{69DE67CA-250B-4972-9218-25C4F184D1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17386" y="4347423"/>
              <a:ext cx="274536" cy="274536"/>
            </a:xfrm>
            <a:prstGeom prst="rect">
              <a:avLst/>
            </a:prstGeom>
          </p:spPr>
        </p:pic>
        <p:pic>
          <p:nvPicPr>
            <p:cNvPr id="171" name="Picture 170" descr="bonhomme-01.png">
              <a:extLst>
                <a:ext uri="{FF2B5EF4-FFF2-40B4-BE49-F238E27FC236}">
                  <a16:creationId xmlns:a16="http://schemas.microsoft.com/office/drawing/2014/main" id="{375CC985-CEE5-4585-9187-BA978D94AC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74622" y="3218367"/>
              <a:ext cx="274536" cy="274536"/>
            </a:xfrm>
            <a:prstGeom prst="rect">
              <a:avLst/>
            </a:prstGeom>
          </p:spPr>
        </p:pic>
        <p:pic>
          <p:nvPicPr>
            <p:cNvPr id="172" name="Picture 171" descr="bonhomme-01.png">
              <a:extLst>
                <a:ext uri="{FF2B5EF4-FFF2-40B4-BE49-F238E27FC236}">
                  <a16:creationId xmlns:a16="http://schemas.microsoft.com/office/drawing/2014/main" id="{42AA4EF4-FCCC-4645-951B-6CB452CD24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04995" y="3630171"/>
              <a:ext cx="274536" cy="274536"/>
            </a:xfrm>
            <a:prstGeom prst="rect">
              <a:avLst/>
            </a:prstGeom>
          </p:spPr>
        </p:pic>
        <p:pic>
          <p:nvPicPr>
            <p:cNvPr id="173" name="Picture 172" descr="bonhomme-01.png">
              <a:extLst>
                <a:ext uri="{FF2B5EF4-FFF2-40B4-BE49-F238E27FC236}">
                  <a16:creationId xmlns:a16="http://schemas.microsoft.com/office/drawing/2014/main" id="{E7402A8C-A0AF-4A91-93FD-A9AD766762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73078" y="4110172"/>
              <a:ext cx="274536" cy="274536"/>
            </a:xfrm>
            <a:prstGeom prst="rect">
              <a:avLst/>
            </a:prstGeom>
          </p:spPr>
        </p:pic>
        <p:pic>
          <p:nvPicPr>
            <p:cNvPr id="174" name="Picture 173" descr="bonhomme-01.png">
              <a:extLst>
                <a:ext uri="{FF2B5EF4-FFF2-40B4-BE49-F238E27FC236}">
                  <a16:creationId xmlns:a16="http://schemas.microsoft.com/office/drawing/2014/main" id="{1FCC7ECC-8A98-4D8C-8596-FA2236ACC3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69764" y="4461300"/>
              <a:ext cx="274536" cy="274536"/>
            </a:xfrm>
            <a:prstGeom prst="rect">
              <a:avLst/>
            </a:prstGeom>
          </p:spPr>
        </p:pic>
        <p:pic>
          <p:nvPicPr>
            <p:cNvPr id="175" name="Picture 174" descr="bonhomme-01.png">
              <a:extLst>
                <a:ext uri="{FF2B5EF4-FFF2-40B4-BE49-F238E27FC236}">
                  <a16:creationId xmlns:a16="http://schemas.microsoft.com/office/drawing/2014/main" id="{46B371CD-F072-4732-8D34-7807056E50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89027" y="3767439"/>
              <a:ext cx="274536" cy="274536"/>
            </a:xfrm>
            <a:prstGeom prst="rect">
              <a:avLst/>
            </a:prstGeom>
          </p:spPr>
        </p:pic>
        <p:pic>
          <p:nvPicPr>
            <p:cNvPr id="176" name="Picture 175" descr="bonhomme-01.png">
              <a:extLst>
                <a:ext uri="{FF2B5EF4-FFF2-40B4-BE49-F238E27FC236}">
                  <a16:creationId xmlns:a16="http://schemas.microsoft.com/office/drawing/2014/main" id="{3CF4F02B-B3D3-45DF-978A-53D8B76086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69764" y="3204269"/>
              <a:ext cx="274536" cy="274536"/>
            </a:xfrm>
            <a:prstGeom prst="rect">
              <a:avLst/>
            </a:prstGeom>
          </p:spPr>
        </p:pic>
        <p:pic>
          <p:nvPicPr>
            <p:cNvPr id="177" name="Picture 176" descr="bonhomme-02.png">
              <a:extLst>
                <a:ext uri="{FF2B5EF4-FFF2-40B4-BE49-F238E27FC236}">
                  <a16:creationId xmlns:a16="http://schemas.microsoft.com/office/drawing/2014/main" id="{45EC1D4F-64BE-4F6B-A8A5-3AD332B824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3711" y="4110172"/>
              <a:ext cx="274536" cy="274536"/>
            </a:xfrm>
            <a:prstGeom prst="rect">
              <a:avLst/>
            </a:prstGeom>
          </p:spPr>
        </p:pic>
        <p:pic>
          <p:nvPicPr>
            <p:cNvPr id="178" name="Picture 177">
              <a:extLst>
                <a:ext uri="{FF2B5EF4-FFF2-40B4-BE49-F238E27FC236}">
                  <a16:creationId xmlns:a16="http://schemas.microsoft.com/office/drawing/2014/main" id="{8C40B9C2-1844-427A-82ED-019D93705F1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81228" y="3835636"/>
              <a:ext cx="274536" cy="274536"/>
            </a:xfrm>
            <a:prstGeom prst="rect">
              <a:avLst/>
            </a:prstGeom>
          </p:spPr>
        </p:pic>
        <p:pic>
          <p:nvPicPr>
            <p:cNvPr id="179" name="Picture 178" descr="bonhomme-02.png">
              <a:extLst>
                <a:ext uri="{FF2B5EF4-FFF2-40B4-BE49-F238E27FC236}">
                  <a16:creationId xmlns:a16="http://schemas.microsoft.com/office/drawing/2014/main" id="{51559072-3B2E-4E11-B81F-0E8782B719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38099" y="4461300"/>
              <a:ext cx="274536" cy="274536"/>
            </a:xfrm>
            <a:prstGeom prst="rect">
              <a:avLst/>
            </a:prstGeom>
          </p:spPr>
        </p:pic>
        <p:pic>
          <p:nvPicPr>
            <p:cNvPr id="180" name="Picture 179">
              <a:extLst>
                <a:ext uri="{FF2B5EF4-FFF2-40B4-BE49-F238E27FC236}">
                  <a16:creationId xmlns:a16="http://schemas.microsoft.com/office/drawing/2014/main" id="{7804CBE1-D2B3-40E3-B4A9-7857EC98C2A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38099" y="3178341"/>
              <a:ext cx="274536" cy="274536"/>
            </a:xfrm>
            <a:prstGeom prst="rect">
              <a:avLst/>
            </a:prstGeom>
          </p:spPr>
        </p:pic>
        <p:pic>
          <p:nvPicPr>
            <p:cNvPr id="181" name="Picture 180">
              <a:extLst>
                <a:ext uri="{FF2B5EF4-FFF2-40B4-BE49-F238E27FC236}">
                  <a16:creationId xmlns:a16="http://schemas.microsoft.com/office/drawing/2014/main" id="{A51D2922-0A8D-4ABA-9A35-EF9579E3664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370882" y="4110609"/>
              <a:ext cx="274536" cy="273661"/>
            </a:xfrm>
            <a:prstGeom prst="rect">
              <a:avLst/>
            </a:prstGeom>
          </p:spPr>
        </p:pic>
        <p:pic>
          <p:nvPicPr>
            <p:cNvPr id="182" name="Picture 181" descr="bonhomme-03.png">
              <a:extLst>
                <a:ext uri="{FF2B5EF4-FFF2-40B4-BE49-F238E27FC236}">
                  <a16:creationId xmlns:a16="http://schemas.microsoft.com/office/drawing/2014/main" id="{4DB7C771-234B-4B12-8501-03F3C8CFC8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46296" y="3825115"/>
              <a:ext cx="275414" cy="274536"/>
            </a:xfrm>
            <a:prstGeom prst="rect">
              <a:avLst/>
            </a:prstGeom>
          </p:spPr>
        </p:pic>
        <p:pic>
          <p:nvPicPr>
            <p:cNvPr id="183" name="Picture 182" descr="bonhomme-03.png">
              <a:extLst>
                <a:ext uri="{FF2B5EF4-FFF2-40B4-BE49-F238E27FC236}">
                  <a16:creationId xmlns:a16="http://schemas.microsoft.com/office/drawing/2014/main" id="{688134A2-C7CB-46C7-9A10-3E07D7B86F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12114" y="3218367"/>
              <a:ext cx="275414" cy="274536"/>
            </a:xfrm>
            <a:prstGeom prst="rect">
              <a:avLst/>
            </a:prstGeom>
          </p:spPr>
        </p:pic>
        <p:pic>
          <p:nvPicPr>
            <p:cNvPr id="184" name="Picture 183">
              <a:extLst>
                <a:ext uri="{FF2B5EF4-FFF2-40B4-BE49-F238E27FC236}">
                  <a16:creationId xmlns:a16="http://schemas.microsoft.com/office/drawing/2014/main" id="{AFF8E9AD-5CBC-4359-8FEB-FDCC70E5B7E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921710" y="3550458"/>
              <a:ext cx="274536" cy="273661"/>
            </a:xfrm>
            <a:prstGeom prst="rect">
              <a:avLst/>
            </a:prstGeom>
          </p:spPr>
        </p:pic>
        <p:pic>
          <p:nvPicPr>
            <p:cNvPr id="185" name="Picture 184">
              <a:extLst>
                <a:ext uri="{FF2B5EF4-FFF2-40B4-BE49-F238E27FC236}">
                  <a16:creationId xmlns:a16="http://schemas.microsoft.com/office/drawing/2014/main" id="{1176AAC0-4539-4DBA-BAB6-EE917764F6D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036476" y="3814508"/>
              <a:ext cx="274536" cy="274536"/>
            </a:xfrm>
            <a:prstGeom prst="rect">
              <a:avLst/>
            </a:prstGeom>
          </p:spPr>
        </p:pic>
        <p:pic>
          <p:nvPicPr>
            <p:cNvPr id="186" name="Picture 185">
              <a:extLst>
                <a:ext uri="{FF2B5EF4-FFF2-40B4-BE49-F238E27FC236}">
                  <a16:creationId xmlns:a16="http://schemas.microsoft.com/office/drawing/2014/main" id="{F67CC29E-CC19-40ED-A667-ACA13418073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12992" y="4303573"/>
              <a:ext cx="274536" cy="273661"/>
            </a:xfrm>
            <a:prstGeom prst="rect">
              <a:avLst/>
            </a:prstGeom>
          </p:spPr>
        </p:pic>
        <p:pic>
          <p:nvPicPr>
            <p:cNvPr id="187" name="Picture 186" descr="bonhomme-03.png">
              <a:extLst>
                <a:ext uri="{FF2B5EF4-FFF2-40B4-BE49-F238E27FC236}">
                  <a16:creationId xmlns:a16="http://schemas.microsoft.com/office/drawing/2014/main" id="{4A586146-5F32-42C9-B48C-895D66EFEF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58539" y="4447369"/>
              <a:ext cx="275414" cy="274536"/>
            </a:xfrm>
            <a:prstGeom prst="rect">
              <a:avLst/>
            </a:prstGeom>
          </p:spPr>
        </p:pic>
        <p:pic>
          <p:nvPicPr>
            <p:cNvPr id="188" name="Picture 187">
              <a:extLst>
                <a:ext uri="{FF2B5EF4-FFF2-40B4-BE49-F238E27FC236}">
                  <a16:creationId xmlns:a16="http://schemas.microsoft.com/office/drawing/2014/main" id="{BFA5B262-EDC1-4837-AD85-EAA975B4CF1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159644" y="3204269"/>
              <a:ext cx="274536" cy="274536"/>
            </a:xfrm>
            <a:prstGeom prst="rect">
              <a:avLst/>
            </a:prstGeom>
          </p:spPr>
        </p:pic>
        <p:pic>
          <p:nvPicPr>
            <p:cNvPr id="189" name="Picture 188">
              <a:extLst>
                <a:ext uri="{FF2B5EF4-FFF2-40B4-BE49-F238E27FC236}">
                  <a16:creationId xmlns:a16="http://schemas.microsoft.com/office/drawing/2014/main" id="{D1B5D363-6AE7-4B47-8171-F3017481E7E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296912" y="4089044"/>
              <a:ext cx="274536" cy="274536"/>
            </a:xfrm>
            <a:prstGeom prst="rect">
              <a:avLst/>
            </a:prstGeom>
          </p:spPr>
        </p:pic>
        <p:pic>
          <p:nvPicPr>
            <p:cNvPr id="190" name="Picture 189" descr="bonhomme-04.png">
              <a:extLst>
                <a:ext uri="{FF2B5EF4-FFF2-40B4-BE49-F238E27FC236}">
                  <a16:creationId xmlns:a16="http://schemas.microsoft.com/office/drawing/2014/main" id="{C7D9228A-B5D5-4D81-B8A8-8E4B77037B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15092" y="3178341"/>
              <a:ext cx="275414" cy="274536"/>
            </a:xfrm>
            <a:prstGeom prst="rect">
              <a:avLst/>
            </a:prstGeom>
          </p:spPr>
        </p:pic>
        <p:pic>
          <p:nvPicPr>
            <p:cNvPr id="191" name="Picture 190" descr="bonhomme-04.png">
              <a:extLst>
                <a:ext uri="{FF2B5EF4-FFF2-40B4-BE49-F238E27FC236}">
                  <a16:creationId xmlns:a16="http://schemas.microsoft.com/office/drawing/2014/main" id="{334F8B65-A3AC-472D-8A21-1D4D140AFF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18366" y="4446076"/>
              <a:ext cx="275414" cy="274536"/>
            </a:xfrm>
            <a:prstGeom prst="rect">
              <a:avLst/>
            </a:prstGeom>
          </p:spPr>
        </p:pic>
        <p:pic>
          <p:nvPicPr>
            <p:cNvPr id="192" name="Picture 191" descr="bonhomme-05.png">
              <a:extLst>
                <a:ext uri="{FF2B5EF4-FFF2-40B4-BE49-F238E27FC236}">
                  <a16:creationId xmlns:a16="http://schemas.microsoft.com/office/drawing/2014/main" id="{42AF7D8D-DB4F-4F01-8AB8-2265B92536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03640" y="3452877"/>
              <a:ext cx="274536" cy="274536"/>
            </a:xfrm>
            <a:prstGeom prst="rect">
              <a:avLst/>
            </a:prstGeom>
          </p:spPr>
        </p:pic>
        <p:pic>
          <p:nvPicPr>
            <p:cNvPr id="193" name="Picture 192">
              <a:extLst>
                <a:ext uri="{FF2B5EF4-FFF2-40B4-BE49-F238E27FC236}">
                  <a16:creationId xmlns:a16="http://schemas.microsoft.com/office/drawing/2014/main" id="{A168F0FC-DC9F-4348-B6BA-A677108A0A6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381537" y="3620786"/>
              <a:ext cx="274536" cy="273661"/>
            </a:xfrm>
            <a:prstGeom prst="rect">
              <a:avLst/>
            </a:prstGeom>
          </p:spPr>
        </p:pic>
        <p:pic>
          <p:nvPicPr>
            <p:cNvPr id="194" name="Picture 193">
              <a:extLst>
                <a:ext uri="{FF2B5EF4-FFF2-40B4-BE49-F238E27FC236}">
                  <a16:creationId xmlns:a16="http://schemas.microsoft.com/office/drawing/2014/main" id="{2D7DD725-5715-49B2-A98E-0DB8ED41BED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343466" y="4029830"/>
              <a:ext cx="274536" cy="273661"/>
            </a:xfrm>
            <a:prstGeom prst="rect">
              <a:avLst/>
            </a:prstGeom>
          </p:spPr>
        </p:pic>
        <p:pic>
          <p:nvPicPr>
            <p:cNvPr id="195" name="Picture 194" descr="bonhomme-05.png">
              <a:extLst>
                <a:ext uri="{FF2B5EF4-FFF2-40B4-BE49-F238E27FC236}">
                  <a16:creationId xmlns:a16="http://schemas.microsoft.com/office/drawing/2014/main" id="{AF3486E3-5A69-4623-95E8-E06EC37C257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99470" y="3616073"/>
              <a:ext cx="274536" cy="274536"/>
            </a:xfrm>
            <a:prstGeom prst="rect">
              <a:avLst/>
            </a:prstGeom>
          </p:spPr>
        </p:pic>
        <p:pic>
          <p:nvPicPr>
            <p:cNvPr id="196" name="Picture 195" descr="bonhomme-04.png">
              <a:extLst>
                <a:ext uri="{FF2B5EF4-FFF2-40B4-BE49-F238E27FC236}">
                  <a16:creationId xmlns:a16="http://schemas.microsoft.com/office/drawing/2014/main" id="{10DCEAC9-143A-4F7B-BEF9-0CC8D6E407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7787" y="3231123"/>
              <a:ext cx="275414" cy="274536"/>
            </a:xfrm>
            <a:prstGeom prst="rect">
              <a:avLst/>
            </a:prstGeom>
          </p:spPr>
        </p:pic>
        <p:pic>
          <p:nvPicPr>
            <p:cNvPr id="197" name="Picture 196" descr="bonhomme-05.png">
              <a:extLst>
                <a:ext uri="{FF2B5EF4-FFF2-40B4-BE49-F238E27FC236}">
                  <a16:creationId xmlns:a16="http://schemas.microsoft.com/office/drawing/2014/main" id="{E66805DF-1988-4A99-A2AA-CC7A92B06C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84075" y="4474815"/>
              <a:ext cx="274536" cy="274536"/>
            </a:xfrm>
            <a:prstGeom prst="rect">
              <a:avLst/>
            </a:prstGeom>
          </p:spPr>
        </p:pic>
        <p:pic>
          <p:nvPicPr>
            <p:cNvPr id="198" name="Picture 197">
              <a:extLst>
                <a:ext uri="{FF2B5EF4-FFF2-40B4-BE49-F238E27FC236}">
                  <a16:creationId xmlns:a16="http://schemas.microsoft.com/office/drawing/2014/main" id="{22DB722E-6966-41B8-BAD0-271F657EAD4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537177" y="3248324"/>
              <a:ext cx="274536" cy="274536"/>
            </a:xfrm>
            <a:prstGeom prst="rect">
              <a:avLst/>
            </a:prstGeom>
          </p:spPr>
        </p:pic>
        <p:pic>
          <p:nvPicPr>
            <p:cNvPr id="199" name="Picture 198">
              <a:extLst>
                <a:ext uri="{FF2B5EF4-FFF2-40B4-BE49-F238E27FC236}">
                  <a16:creationId xmlns:a16="http://schemas.microsoft.com/office/drawing/2014/main" id="{C5224FFA-A609-439B-BF13-D9DFA431FB9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558859" y="4418345"/>
              <a:ext cx="274536" cy="274536"/>
            </a:xfrm>
            <a:prstGeom prst="rect">
              <a:avLst/>
            </a:prstGeom>
          </p:spPr>
        </p:pic>
        <p:pic>
          <p:nvPicPr>
            <p:cNvPr id="200" name="Picture 199">
              <a:extLst>
                <a:ext uri="{FF2B5EF4-FFF2-40B4-BE49-F238E27FC236}">
                  <a16:creationId xmlns:a16="http://schemas.microsoft.com/office/drawing/2014/main" id="{58562ACE-08BF-4443-A3EC-EE2A6FA3876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65933" y="3890609"/>
              <a:ext cx="274536" cy="274536"/>
            </a:xfrm>
            <a:prstGeom prst="rect">
              <a:avLst/>
            </a:prstGeom>
          </p:spPr>
        </p:pic>
        <p:pic>
          <p:nvPicPr>
            <p:cNvPr id="201" name="Picture 200" descr="bonhomme-05.png">
              <a:extLst>
                <a:ext uri="{FF2B5EF4-FFF2-40B4-BE49-F238E27FC236}">
                  <a16:creationId xmlns:a16="http://schemas.microsoft.com/office/drawing/2014/main" id="{38B9C6CD-A23A-4EF5-943D-EC0E2B68091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64312" y="3951776"/>
              <a:ext cx="274536" cy="274536"/>
            </a:xfrm>
            <a:prstGeom prst="rect">
              <a:avLst/>
            </a:prstGeom>
          </p:spPr>
        </p:pic>
      </p:grpSp>
      <p:sp>
        <p:nvSpPr>
          <p:cNvPr id="203" name="TextBox 202">
            <a:extLst>
              <a:ext uri="{FF2B5EF4-FFF2-40B4-BE49-F238E27FC236}">
                <a16:creationId xmlns:a16="http://schemas.microsoft.com/office/drawing/2014/main" id="{1CDC664F-6B50-4BB7-B5C7-6B3C639F90F0}"/>
              </a:ext>
            </a:extLst>
          </p:cNvPr>
          <p:cNvSpPr txBox="1"/>
          <p:nvPr/>
        </p:nvSpPr>
        <p:spPr>
          <a:xfrm>
            <a:off x="2751107" y="5070146"/>
            <a:ext cx="6689785" cy="884538"/>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Arial"/>
              </a:rPr>
              <a:t>The ultimate objective is that </a:t>
            </a:r>
            <a:r>
              <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Arial"/>
              </a:rPr>
              <a:t>all</a:t>
            </a: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Arial"/>
              </a:rPr>
              <a:t> employees move from the current state to the future state.</a:t>
            </a:r>
          </a:p>
        </p:txBody>
      </p:sp>
      <p:sp>
        <p:nvSpPr>
          <p:cNvPr id="103" name="Title 2">
            <a:extLst>
              <a:ext uri="{FF2B5EF4-FFF2-40B4-BE49-F238E27FC236}">
                <a16:creationId xmlns:a16="http://schemas.microsoft.com/office/drawing/2014/main" id="{CF933737-46D4-4DCB-BDEE-B8E604C0D939}"/>
              </a:ext>
            </a:extLst>
          </p:cNvPr>
          <p:cNvSpPr txBox="1">
            <a:spLocks/>
          </p:cNvSpPr>
          <p:nvPr/>
        </p:nvSpPr>
        <p:spPr>
          <a:xfrm rot="21279166">
            <a:off x="4362944" y="840573"/>
            <a:ext cx="3018927" cy="81557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CA" sz="2800" b="0" i="0" u="none" strike="noStrike" kern="1200" cap="none" spc="0" normalizeH="0" baseline="0" noProof="0" dirty="0">
                <a:ln>
                  <a:noFill/>
                </a:ln>
                <a:solidFill>
                  <a:srgbClr val="C00000"/>
                </a:solidFill>
                <a:effectLst/>
                <a:uLnTx/>
                <a:uFillTx/>
                <a:latin typeface="Modern Love" panose="04090805081005020601" pitchFamily="82" charset="0"/>
                <a:cs typeface="Arial" panose="020B0604020202020204" pitchFamily="34" charset="0"/>
              </a:rPr>
              <a:t>pre-pandemic</a:t>
            </a:r>
          </a:p>
        </p:txBody>
      </p:sp>
      <p:cxnSp>
        <p:nvCxnSpPr>
          <p:cNvPr id="4" name="Straight Connector 3">
            <a:extLst>
              <a:ext uri="{FF2B5EF4-FFF2-40B4-BE49-F238E27FC236}">
                <a16:creationId xmlns:a16="http://schemas.microsoft.com/office/drawing/2014/main" id="{041ED6F6-B297-4EEB-9F37-FB1658362A5D}"/>
              </a:ext>
            </a:extLst>
          </p:cNvPr>
          <p:cNvCxnSpPr>
            <a:cxnSpLocks/>
          </p:cNvCxnSpPr>
          <p:nvPr/>
        </p:nvCxnSpPr>
        <p:spPr>
          <a:xfrm flipH="1">
            <a:off x="4971911" y="667155"/>
            <a:ext cx="1124088" cy="278258"/>
          </a:xfrm>
          <a:prstGeom prst="line">
            <a:avLst/>
          </a:prstGeom>
          <a:ln w="412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4664DEAF-0A2C-4137-8E66-276014608B65}"/>
              </a:ext>
            </a:extLst>
          </p:cNvPr>
          <p:cNvCxnSpPr>
            <a:cxnSpLocks/>
          </p:cNvCxnSpPr>
          <p:nvPr/>
        </p:nvCxnSpPr>
        <p:spPr>
          <a:xfrm>
            <a:off x="409575" y="1047750"/>
            <a:ext cx="11363325" cy="0"/>
          </a:xfrm>
          <a:prstGeom prst="line">
            <a:avLst/>
          </a:prstGeom>
          <a:noFill/>
          <a:ln w="12700" cap="flat" cmpd="sng" algn="ctr">
            <a:solidFill>
              <a:srgbClr val="000000">
                <a:lumMod val="50000"/>
                <a:lumOff val="50000"/>
              </a:srgbClr>
            </a:solidFill>
            <a:prstDash val="solid"/>
            <a:miter lim="800000"/>
          </a:ln>
          <a:effectLst/>
        </p:spPr>
      </p:cxnSp>
      <p:pic>
        <p:nvPicPr>
          <p:cNvPr id="202" name="Picture 201">
            <a:extLst>
              <a:ext uri="{FF2B5EF4-FFF2-40B4-BE49-F238E27FC236}">
                <a16:creationId xmlns:a16="http://schemas.microsoft.com/office/drawing/2014/main" id="{8FD84533-E1A1-4013-B87C-1A4C99A7D02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355854" y="136042"/>
            <a:ext cx="1392143" cy="414819"/>
          </a:xfrm>
          <a:prstGeom prst="rect">
            <a:avLst/>
          </a:prstGeom>
        </p:spPr>
      </p:pic>
    </p:spTree>
    <p:extLst>
      <p:ext uri="{BB962C8B-B14F-4D97-AF65-F5344CB8AC3E}">
        <p14:creationId xmlns:p14="http://schemas.microsoft.com/office/powerpoint/2010/main" val="18250637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4">
            <a:extLst>
              <a:ext uri="{FF2B5EF4-FFF2-40B4-BE49-F238E27FC236}">
                <a16:creationId xmlns:a16="http://schemas.microsoft.com/office/drawing/2014/main" id="{735F262C-A7CD-49F5-9E51-5E3AAC77EB94}"/>
              </a:ext>
            </a:extLst>
          </p:cNvPr>
          <p:cNvSpPr txBox="1">
            <a:spLocks/>
          </p:cNvSpPr>
          <p:nvPr/>
        </p:nvSpPr>
        <p:spPr>
          <a:xfrm>
            <a:off x="508759" y="371192"/>
            <a:ext cx="11006345" cy="8350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2800" b="0"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GCworkplace</a:t>
            </a:r>
            <a:r>
              <a:rPr kumimoji="0" lang="fr-CA" sz="2800" b="0"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 3D Tour</a:t>
            </a:r>
            <a:endParaRPr kumimoji="0" lang="en-CA"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42" name="Rectangle 41">
            <a:extLst>
              <a:ext uri="{FF2B5EF4-FFF2-40B4-BE49-F238E27FC236}">
                <a16:creationId xmlns:a16="http://schemas.microsoft.com/office/drawing/2014/main" id="{A40E54A7-466B-4D20-8F3C-6CA18744A1D2}"/>
              </a:ext>
            </a:extLst>
          </p:cNvPr>
          <p:cNvSpPr/>
          <p:nvPr/>
        </p:nvSpPr>
        <p:spPr>
          <a:xfrm>
            <a:off x="508759" y="1206219"/>
            <a:ext cx="11092691" cy="136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43" name="Straight Connector 42">
            <a:extLst>
              <a:ext uri="{FF2B5EF4-FFF2-40B4-BE49-F238E27FC236}">
                <a16:creationId xmlns:a16="http://schemas.microsoft.com/office/drawing/2014/main" id="{53A79AA4-FA7F-4599-83FB-A510928C2EF5}"/>
              </a:ext>
            </a:extLst>
          </p:cNvPr>
          <p:cNvCxnSpPr>
            <a:cxnSpLocks/>
          </p:cNvCxnSpPr>
          <p:nvPr/>
        </p:nvCxnSpPr>
        <p:spPr>
          <a:xfrm>
            <a:off x="409575" y="1047750"/>
            <a:ext cx="11363325" cy="0"/>
          </a:xfrm>
          <a:prstGeom prst="line">
            <a:avLst/>
          </a:prstGeom>
          <a:ln w="12700">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pic>
        <p:nvPicPr>
          <p:cNvPr id="6" name="Picture 5">
            <a:hlinkClick r:id="rId3"/>
            <a:extLst>
              <a:ext uri="{FF2B5EF4-FFF2-40B4-BE49-F238E27FC236}">
                <a16:creationId xmlns:a16="http://schemas.microsoft.com/office/drawing/2014/main" id="{67D6221E-A332-49FB-BCD3-B26CB817AA98}"/>
              </a:ext>
            </a:extLst>
          </p:cNvPr>
          <p:cNvPicPr>
            <a:picLocks noChangeAspect="1"/>
          </p:cNvPicPr>
          <p:nvPr/>
        </p:nvPicPr>
        <p:blipFill>
          <a:blip r:embed="rId4"/>
          <a:stretch>
            <a:fillRect/>
          </a:stretch>
        </p:blipFill>
        <p:spPr>
          <a:xfrm>
            <a:off x="414337" y="1305184"/>
            <a:ext cx="11363326" cy="4704562"/>
          </a:xfrm>
          <a:prstGeom prst="rect">
            <a:avLst/>
          </a:prstGeom>
        </p:spPr>
      </p:pic>
      <p:pic>
        <p:nvPicPr>
          <p:cNvPr id="10" name="Graphic 9" descr="Cursor with solid fill">
            <a:extLst>
              <a:ext uri="{FF2B5EF4-FFF2-40B4-BE49-F238E27FC236}">
                <a16:creationId xmlns:a16="http://schemas.microsoft.com/office/drawing/2014/main" id="{65DD5B7A-2128-4648-A07A-CA9EAEA34D0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369278" y="5499288"/>
            <a:ext cx="987520" cy="987520"/>
          </a:xfrm>
          <a:prstGeom prst="rect">
            <a:avLst/>
          </a:prstGeom>
        </p:spPr>
      </p:pic>
      <p:sp>
        <p:nvSpPr>
          <p:cNvPr id="11" name="TextBox 10">
            <a:extLst>
              <a:ext uri="{FF2B5EF4-FFF2-40B4-BE49-F238E27FC236}">
                <a16:creationId xmlns:a16="http://schemas.microsoft.com/office/drawing/2014/main" id="{C3C6D4CB-A8C5-4E82-99B6-B72EE82DA445}"/>
              </a:ext>
            </a:extLst>
          </p:cNvPr>
          <p:cNvSpPr txBox="1"/>
          <p:nvPr/>
        </p:nvSpPr>
        <p:spPr>
          <a:xfrm>
            <a:off x="8072284" y="6117476"/>
            <a:ext cx="2625213" cy="400110"/>
          </a:xfrm>
          <a:prstGeom prst="rect">
            <a:avLst/>
          </a:prstGeom>
          <a:noFill/>
        </p:spPr>
        <p:txBody>
          <a:bodyPr wrap="square" rtlCol="0">
            <a:spAutoFit/>
          </a:bodyPr>
          <a:lstStyle/>
          <a:p>
            <a:r>
              <a:rPr lang="fr-CA" sz="2000" b="1" dirty="0">
                <a:solidFill>
                  <a:schemeClr val="accent2"/>
                </a:solidFill>
              </a:rPr>
              <a:t>CLICK TO ACCESS</a:t>
            </a:r>
            <a:endParaRPr lang="en-CA" sz="2000" b="1" dirty="0">
              <a:solidFill>
                <a:schemeClr val="accent2"/>
              </a:solidFill>
            </a:endParaRPr>
          </a:p>
        </p:txBody>
      </p:sp>
    </p:spTree>
    <p:extLst>
      <p:ext uri="{BB962C8B-B14F-4D97-AF65-F5344CB8AC3E}">
        <p14:creationId xmlns:p14="http://schemas.microsoft.com/office/powerpoint/2010/main" val="6558353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56C0FB6-54E2-4B1D-9074-0E64B2756DFD}"/>
              </a:ext>
            </a:extLst>
          </p:cNvPr>
          <p:cNvSpPr/>
          <p:nvPr/>
        </p:nvSpPr>
        <p:spPr>
          <a:xfrm>
            <a:off x="657134" y="1252040"/>
            <a:ext cx="6065883" cy="734124"/>
          </a:xfrm>
          <a:prstGeom prst="rect">
            <a:avLst/>
          </a:prstGeom>
          <a:solidFill>
            <a:srgbClr val="EBF9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49" name="Title 4">
            <a:extLst>
              <a:ext uri="{FF2B5EF4-FFF2-40B4-BE49-F238E27FC236}">
                <a16:creationId xmlns:a16="http://schemas.microsoft.com/office/drawing/2014/main" id="{A3CFB4C4-AB8F-4F78-A33A-E60DCF946CF3}"/>
              </a:ext>
            </a:extLst>
          </p:cNvPr>
          <p:cNvSpPr txBox="1">
            <a:spLocks/>
          </p:cNvSpPr>
          <p:nvPr/>
        </p:nvSpPr>
        <p:spPr>
          <a:xfrm>
            <a:off x="508759" y="371192"/>
            <a:ext cx="11006345" cy="8350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r>
              <a:rPr lang="fr-CA" b="0" dirty="0"/>
              <a:t>Health &amp; Safety in the Workplace</a:t>
            </a:r>
            <a:endParaRPr lang="en-CA" b="0" dirty="0"/>
          </a:p>
        </p:txBody>
      </p:sp>
      <p:cxnSp>
        <p:nvCxnSpPr>
          <p:cNvPr id="350" name="Straight Connector 349">
            <a:extLst>
              <a:ext uri="{FF2B5EF4-FFF2-40B4-BE49-F238E27FC236}">
                <a16:creationId xmlns:a16="http://schemas.microsoft.com/office/drawing/2014/main" id="{76CD83F6-CD17-4BDB-8434-3015396E0F19}"/>
              </a:ext>
            </a:extLst>
          </p:cNvPr>
          <p:cNvCxnSpPr>
            <a:cxnSpLocks/>
          </p:cNvCxnSpPr>
          <p:nvPr/>
        </p:nvCxnSpPr>
        <p:spPr>
          <a:xfrm>
            <a:off x="409575" y="1047750"/>
            <a:ext cx="11363325" cy="0"/>
          </a:xfrm>
          <a:prstGeom prst="line">
            <a:avLst/>
          </a:prstGeom>
          <a:ln w="12700">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51" name="Straight Connector 350">
            <a:extLst>
              <a:ext uri="{FF2B5EF4-FFF2-40B4-BE49-F238E27FC236}">
                <a16:creationId xmlns:a16="http://schemas.microsoft.com/office/drawing/2014/main" id="{972A0242-B2C8-4A77-BBAA-EB3099A1118F}"/>
              </a:ext>
            </a:extLst>
          </p:cNvPr>
          <p:cNvCxnSpPr>
            <a:cxnSpLocks/>
          </p:cNvCxnSpPr>
          <p:nvPr/>
        </p:nvCxnSpPr>
        <p:spPr>
          <a:xfrm>
            <a:off x="561975" y="1286691"/>
            <a:ext cx="11363325" cy="0"/>
          </a:xfrm>
          <a:prstGeom prst="line">
            <a:avLst/>
          </a:prstGeom>
          <a:ln w="41275">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358" name="TextBox 357">
            <a:extLst>
              <a:ext uri="{FF2B5EF4-FFF2-40B4-BE49-F238E27FC236}">
                <a16:creationId xmlns:a16="http://schemas.microsoft.com/office/drawing/2014/main" id="{438B287B-623D-4216-BAFC-044E9E81B49A}"/>
              </a:ext>
            </a:extLst>
          </p:cNvPr>
          <p:cNvSpPr txBox="1"/>
          <p:nvPr/>
        </p:nvSpPr>
        <p:spPr>
          <a:xfrm>
            <a:off x="7593494" y="1252040"/>
            <a:ext cx="3367668" cy="646331"/>
          </a:xfrm>
          <a:prstGeom prst="rect">
            <a:avLst/>
          </a:prstGeom>
          <a:solidFill>
            <a:srgbClr val="FFB8B8"/>
          </a:solidFill>
        </p:spPr>
        <p:txBody>
          <a:bodyPr wrap="square" rtlCol="0">
            <a:spAutoFit/>
          </a:bodyPr>
          <a:lstStyle/>
          <a:p>
            <a:pPr lvl="0" algn="ctr">
              <a:defRPr/>
            </a:pPr>
            <a:r>
              <a:rPr lang="en-CA" b="1" dirty="0"/>
              <a:t>Shared space</a:t>
            </a:r>
            <a:r>
              <a:rPr lang="en-CA" dirty="0"/>
              <a:t> in traditional, assigned workplaces:</a:t>
            </a:r>
            <a:endParaRPr lang="en-CA" dirty="0">
              <a:latin typeface="Calibri"/>
            </a:endParaRPr>
          </a:p>
        </p:txBody>
      </p:sp>
      <p:sp>
        <p:nvSpPr>
          <p:cNvPr id="359" name="TextBox 358">
            <a:extLst>
              <a:ext uri="{FF2B5EF4-FFF2-40B4-BE49-F238E27FC236}">
                <a16:creationId xmlns:a16="http://schemas.microsoft.com/office/drawing/2014/main" id="{DA047857-7934-48FD-B766-75ECF8E18982}"/>
              </a:ext>
            </a:extLst>
          </p:cNvPr>
          <p:cNvSpPr txBox="1"/>
          <p:nvPr/>
        </p:nvSpPr>
        <p:spPr>
          <a:xfrm>
            <a:off x="7593494" y="5410582"/>
            <a:ext cx="3367668" cy="646331"/>
          </a:xfrm>
          <a:prstGeom prst="rect">
            <a:avLst/>
          </a:prstGeom>
          <a:solidFill>
            <a:schemeClr val="bg2"/>
          </a:solidFill>
        </p:spPr>
        <p:txBody>
          <a:bodyPr wrap="square" rtlCol="0">
            <a:spAutoFit/>
          </a:bodyPr>
          <a:lstStyle/>
          <a:p>
            <a:pPr lvl="0" algn="ctr">
              <a:defRPr/>
            </a:pPr>
            <a:r>
              <a:rPr lang="en-CA" b="1" dirty="0"/>
              <a:t>Risk</a:t>
            </a:r>
            <a:r>
              <a:rPr lang="en-CA" dirty="0"/>
              <a:t> in providing a false sense of security to occupants</a:t>
            </a:r>
            <a:endParaRPr lang="en-CA" dirty="0">
              <a:latin typeface="Calibri"/>
            </a:endParaRPr>
          </a:p>
        </p:txBody>
      </p:sp>
      <p:grpSp>
        <p:nvGrpSpPr>
          <p:cNvPr id="9" name="Group 8">
            <a:extLst>
              <a:ext uri="{FF2B5EF4-FFF2-40B4-BE49-F238E27FC236}">
                <a16:creationId xmlns:a16="http://schemas.microsoft.com/office/drawing/2014/main" id="{9415DA16-16D4-41AC-88E4-8A2B284A75CC}"/>
              </a:ext>
            </a:extLst>
          </p:cNvPr>
          <p:cNvGrpSpPr/>
          <p:nvPr/>
        </p:nvGrpSpPr>
        <p:grpSpPr>
          <a:xfrm>
            <a:off x="7157865" y="2012294"/>
            <a:ext cx="4165842" cy="3273593"/>
            <a:chOff x="6463540" y="1716675"/>
            <a:chExt cx="4991376" cy="3922312"/>
          </a:xfrm>
        </p:grpSpPr>
        <p:grpSp>
          <p:nvGrpSpPr>
            <p:cNvPr id="353" name="Group 352">
              <a:extLst>
                <a:ext uri="{FF2B5EF4-FFF2-40B4-BE49-F238E27FC236}">
                  <a16:creationId xmlns:a16="http://schemas.microsoft.com/office/drawing/2014/main" id="{5530244D-7204-4DBE-984E-69BD07D4F708}"/>
                </a:ext>
              </a:extLst>
            </p:cNvPr>
            <p:cNvGrpSpPr/>
            <p:nvPr/>
          </p:nvGrpSpPr>
          <p:grpSpPr>
            <a:xfrm>
              <a:off x="6463540" y="1716675"/>
              <a:ext cx="4991376" cy="3922312"/>
              <a:chOff x="885825" y="1290037"/>
              <a:chExt cx="5800725" cy="4558313"/>
            </a:xfrm>
          </p:grpSpPr>
          <p:pic>
            <p:nvPicPr>
              <p:cNvPr id="354" name="Picture 2" descr="Workplace 2.0 Furniture Plan - Metcalfe Realty Company Limited">
                <a:extLst>
                  <a:ext uri="{FF2B5EF4-FFF2-40B4-BE49-F238E27FC236}">
                    <a16:creationId xmlns:a16="http://schemas.microsoft.com/office/drawing/2014/main" id="{B723AE14-96E7-4813-92C1-24BB7E629AEA}"/>
                  </a:ext>
                </a:extLst>
              </p:cNvPr>
              <p:cNvPicPr>
                <a:picLocks noChangeAspect="1" noChangeArrowheads="1"/>
              </p:cNvPicPr>
              <p:nvPr/>
            </p:nvPicPr>
            <p:blipFill rotWithShape="1">
              <a:blip r:embed="rId3">
                <a:clrChange>
                  <a:clrFrom>
                    <a:srgbClr val="FEF9F3"/>
                  </a:clrFrom>
                  <a:clrTo>
                    <a:srgbClr val="FEF9F3">
                      <a:alpha val="0"/>
                    </a:srgbClr>
                  </a:clrTo>
                </a:clrChange>
                <a:extLst>
                  <a:ext uri="{28A0092B-C50C-407E-A947-70E740481C1C}">
                    <a14:useLocalDpi xmlns:a14="http://schemas.microsoft.com/office/drawing/2010/main" val="0"/>
                  </a:ext>
                </a:extLst>
              </a:blip>
              <a:srcRect l="9354" t="7361" r="9000" b="17222"/>
              <a:stretch/>
            </p:blipFill>
            <p:spPr bwMode="auto">
              <a:xfrm>
                <a:off x="885825" y="1290037"/>
                <a:ext cx="5800725" cy="4558313"/>
              </a:xfrm>
              <a:prstGeom prst="rect">
                <a:avLst/>
              </a:prstGeom>
              <a:noFill/>
              <a:extLst>
                <a:ext uri="{909E8E84-426E-40DD-AFC4-6F175D3DCCD1}">
                  <a14:hiddenFill xmlns:a14="http://schemas.microsoft.com/office/drawing/2010/main">
                    <a:solidFill>
                      <a:srgbClr val="FFFFFF"/>
                    </a:solidFill>
                  </a14:hiddenFill>
                </a:ext>
              </a:extLst>
            </p:spPr>
          </p:pic>
          <p:sp>
            <p:nvSpPr>
              <p:cNvPr id="355" name="Freeform: Shape 354">
                <a:extLst>
                  <a:ext uri="{FF2B5EF4-FFF2-40B4-BE49-F238E27FC236}">
                    <a16:creationId xmlns:a16="http://schemas.microsoft.com/office/drawing/2014/main" id="{598A1005-1399-4A4B-B692-DB2C3D9B312B}"/>
                  </a:ext>
                </a:extLst>
              </p:cNvPr>
              <p:cNvSpPr/>
              <p:nvPr/>
            </p:nvSpPr>
            <p:spPr>
              <a:xfrm>
                <a:off x="1343025" y="1381125"/>
                <a:ext cx="4838700" cy="4371975"/>
              </a:xfrm>
              <a:custGeom>
                <a:avLst/>
                <a:gdLst>
                  <a:gd name="connsiteX0" fmla="*/ 1323975 w 4838700"/>
                  <a:gd name="connsiteY0" fmla="*/ 1438275 h 4371975"/>
                  <a:gd name="connsiteX1" fmla="*/ 704850 w 4838700"/>
                  <a:gd name="connsiteY1" fmla="*/ 1438275 h 4371975"/>
                  <a:gd name="connsiteX2" fmla="*/ 695325 w 4838700"/>
                  <a:gd name="connsiteY2" fmla="*/ 1028700 h 4371975"/>
                  <a:gd name="connsiteX3" fmla="*/ 0 w 4838700"/>
                  <a:gd name="connsiteY3" fmla="*/ 1019175 h 4371975"/>
                  <a:gd name="connsiteX4" fmla="*/ 0 w 4838700"/>
                  <a:gd name="connsiteY4" fmla="*/ 885825 h 4371975"/>
                  <a:gd name="connsiteX5" fmla="*/ 1695450 w 4838700"/>
                  <a:gd name="connsiteY5" fmla="*/ 885825 h 4371975"/>
                  <a:gd name="connsiteX6" fmla="*/ 1695450 w 4838700"/>
                  <a:gd name="connsiteY6" fmla="*/ 9525 h 4371975"/>
                  <a:gd name="connsiteX7" fmla="*/ 3629025 w 4838700"/>
                  <a:gd name="connsiteY7" fmla="*/ 0 h 4371975"/>
                  <a:gd name="connsiteX8" fmla="*/ 3676650 w 4838700"/>
                  <a:gd name="connsiteY8" fmla="*/ 838200 h 4371975"/>
                  <a:gd name="connsiteX9" fmla="*/ 4829175 w 4838700"/>
                  <a:gd name="connsiteY9" fmla="*/ 838200 h 4371975"/>
                  <a:gd name="connsiteX10" fmla="*/ 4838700 w 4838700"/>
                  <a:gd name="connsiteY10" fmla="*/ 1028700 h 4371975"/>
                  <a:gd name="connsiteX11" fmla="*/ 4333875 w 4838700"/>
                  <a:gd name="connsiteY11" fmla="*/ 1019175 h 4371975"/>
                  <a:gd name="connsiteX12" fmla="*/ 4305300 w 4838700"/>
                  <a:gd name="connsiteY12" fmla="*/ 3629025 h 4371975"/>
                  <a:gd name="connsiteX13" fmla="*/ 3695700 w 4838700"/>
                  <a:gd name="connsiteY13" fmla="*/ 3629025 h 4371975"/>
                  <a:gd name="connsiteX14" fmla="*/ 3686175 w 4838700"/>
                  <a:gd name="connsiteY14" fmla="*/ 2886075 h 4371975"/>
                  <a:gd name="connsiteX15" fmla="*/ 2857500 w 4838700"/>
                  <a:gd name="connsiteY15" fmla="*/ 2886075 h 4371975"/>
                  <a:gd name="connsiteX16" fmla="*/ 2876550 w 4838700"/>
                  <a:gd name="connsiteY16" fmla="*/ 3657600 h 4371975"/>
                  <a:gd name="connsiteX17" fmla="*/ 3648075 w 4838700"/>
                  <a:gd name="connsiteY17" fmla="*/ 3667125 h 4371975"/>
                  <a:gd name="connsiteX18" fmla="*/ 3648075 w 4838700"/>
                  <a:gd name="connsiteY18" fmla="*/ 4371975 h 4371975"/>
                  <a:gd name="connsiteX19" fmla="*/ 2390775 w 4838700"/>
                  <a:gd name="connsiteY19" fmla="*/ 4371975 h 4371975"/>
                  <a:gd name="connsiteX20" fmla="*/ 2390775 w 4838700"/>
                  <a:gd name="connsiteY20" fmla="*/ 3638550 h 4371975"/>
                  <a:gd name="connsiteX21" fmla="*/ 1905000 w 4838700"/>
                  <a:gd name="connsiteY21" fmla="*/ 3629025 h 4371975"/>
                  <a:gd name="connsiteX22" fmla="*/ 1914525 w 4838700"/>
                  <a:gd name="connsiteY22" fmla="*/ 2895600 h 4371975"/>
                  <a:gd name="connsiteX23" fmla="*/ 1343025 w 4838700"/>
                  <a:gd name="connsiteY23" fmla="*/ 2895600 h 4371975"/>
                  <a:gd name="connsiteX24" fmla="*/ 1323975 w 4838700"/>
                  <a:gd name="connsiteY24" fmla="*/ 1438275 h 437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38700" h="4371975">
                    <a:moveTo>
                      <a:pt x="1323975" y="1438275"/>
                    </a:moveTo>
                    <a:lnTo>
                      <a:pt x="704850" y="1438275"/>
                    </a:lnTo>
                    <a:lnTo>
                      <a:pt x="695325" y="1028700"/>
                    </a:lnTo>
                    <a:lnTo>
                      <a:pt x="0" y="1019175"/>
                    </a:lnTo>
                    <a:lnTo>
                      <a:pt x="0" y="885825"/>
                    </a:lnTo>
                    <a:lnTo>
                      <a:pt x="1695450" y="885825"/>
                    </a:lnTo>
                    <a:lnTo>
                      <a:pt x="1695450" y="9525"/>
                    </a:lnTo>
                    <a:lnTo>
                      <a:pt x="3629025" y="0"/>
                    </a:lnTo>
                    <a:lnTo>
                      <a:pt x="3676650" y="838200"/>
                    </a:lnTo>
                    <a:lnTo>
                      <a:pt x="4829175" y="838200"/>
                    </a:lnTo>
                    <a:lnTo>
                      <a:pt x="4838700" y="1028700"/>
                    </a:lnTo>
                    <a:lnTo>
                      <a:pt x="4333875" y="1019175"/>
                    </a:lnTo>
                    <a:lnTo>
                      <a:pt x="4305300" y="3629025"/>
                    </a:lnTo>
                    <a:lnTo>
                      <a:pt x="3695700" y="3629025"/>
                    </a:lnTo>
                    <a:lnTo>
                      <a:pt x="3686175" y="2886075"/>
                    </a:lnTo>
                    <a:lnTo>
                      <a:pt x="2857500" y="2886075"/>
                    </a:lnTo>
                    <a:lnTo>
                      <a:pt x="2876550" y="3657600"/>
                    </a:lnTo>
                    <a:lnTo>
                      <a:pt x="3648075" y="3667125"/>
                    </a:lnTo>
                    <a:lnTo>
                      <a:pt x="3648075" y="4371975"/>
                    </a:lnTo>
                    <a:lnTo>
                      <a:pt x="2390775" y="4371975"/>
                    </a:lnTo>
                    <a:lnTo>
                      <a:pt x="2390775" y="3638550"/>
                    </a:lnTo>
                    <a:lnTo>
                      <a:pt x="1905000" y="3629025"/>
                    </a:lnTo>
                    <a:lnTo>
                      <a:pt x="1914525" y="2895600"/>
                    </a:lnTo>
                    <a:lnTo>
                      <a:pt x="1343025" y="2895600"/>
                    </a:lnTo>
                    <a:lnTo>
                      <a:pt x="1323975" y="1438275"/>
                    </a:lnTo>
                    <a:close/>
                  </a:path>
                </a:pathLst>
              </a:custGeom>
              <a:solidFill>
                <a:srgbClr val="FF0000">
                  <a:alpha val="2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56" name="Rectangle 355">
                <a:extLst>
                  <a:ext uri="{FF2B5EF4-FFF2-40B4-BE49-F238E27FC236}">
                    <a16:creationId xmlns:a16="http://schemas.microsoft.com/office/drawing/2014/main" id="{2E831055-1B97-4CAE-A535-556431F9F2E3}"/>
                  </a:ext>
                </a:extLst>
              </p:cNvPr>
              <p:cNvSpPr/>
              <p:nvPr/>
            </p:nvSpPr>
            <p:spPr>
              <a:xfrm>
                <a:off x="1438275" y="5567963"/>
                <a:ext cx="1114425" cy="201505"/>
              </a:xfrm>
              <a:prstGeom prst="rect">
                <a:avLst/>
              </a:prstGeom>
              <a:solidFill>
                <a:srgbClr val="FF00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57" name="Rectangle 356">
                <a:extLst>
                  <a:ext uri="{FF2B5EF4-FFF2-40B4-BE49-F238E27FC236}">
                    <a16:creationId xmlns:a16="http://schemas.microsoft.com/office/drawing/2014/main" id="{2ADDCC81-BB7A-40EE-A580-E633BD9FB304}"/>
                  </a:ext>
                </a:extLst>
              </p:cNvPr>
              <p:cNvSpPr/>
              <p:nvPr/>
            </p:nvSpPr>
            <p:spPr>
              <a:xfrm>
                <a:off x="2066925" y="4777388"/>
                <a:ext cx="485775" cy="201505"/>
              </a:xfrm>
              <a:prstGeom prst="rect">
                <a:avLst/>
              </a:prstGeom>
              <a:solidFill>
                <a:srgbClr val="FF00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360" name="Rectangle 359">
              <a:extLst>
                <a:ext uri="{FF2B5EF4-FFF2-40B4-BE49-F238E27FC236}">
                  <a16:creationId xmlns:a16="http://schemas.microsoft.com/office/drawing/2014/main" id="{AB14FA79-37C4-4705-A860-213E4D294B3D}"/>
                </a:ext>
              </a:extLst>
            </p:cNvPr>
            <p:cNvSpPr/>
            <p:nvPr/>
          </p:nvSpPr>
          <p:spPr>
            <a:xfrm>
              <a:off x="7479845" y="3796759"/>
              <a:ext cx="417997" cy="173390"/>
            </a:xfrm>
            <a:prstGeom prst="rect">
              <a:avLst/>
            </a:prstGeom>
            <a:solidFill>
              <a:srgbClr val="FF00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61" name="Rectangle 360">
              <a:extLst>
                <a:ext uri="{FF2B5EF4-FFF2-40B4-BE49-F238E27FC236}">
                  <a16:creationId xmlns:a16="http://schemas.microsoft.com/office/drawing/2014/main" id="{CE72F294-816C-4EF0-A5F0-7BF25D79AE0F}"/>
                </a:ext>
              </a:extLst>
            </p:cNvPr>
            <p:cNvSpPr/>
            <p:nvPr/>
          </p:nvSpPr>
          <p:spPr>
            <a:xfrm>
              <a:off x="11020527" y="4804147"/>
              <a:ext cx="303307" cy="173390"/>
            </a:xfrm>
            <a:prstGeom prst="rect">
              <a:avLst/>
            </a:prstGeom>
            <a:solidFill>
              <a:srgbClr val="FF00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62" name="Rectangle 361">
              <a:extLst>
                <a:ext uri="{FF2B5EF4-FFF2-40B4-BE49-F238E27FC236}">
                  <a16:creationId xmlns:a16="http://schemas.microsoft.com/office/drawing/2014/main" id="{036C89DC-32E0-4104-BCDE-E3B79352411A}"/>
                </a:ext>
              </a:extLst>
            </p:cNvPr>
            <p:cNvSpPr/>
            <p:nvPr/>
          </p:nvSpPr>
          <p:spPr>
            <a:xfrm>
              <a:off x="6573698" y="4760203"/>
              <a:ext cx="152170" cy="217334"/>
            </a:xfrm>
            <a:prstGeom prst="rect">
              <a:avLst/>
            </a:prstGeom>
            <a:solidFill>
              <a:srgbClr val="FF00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63" name="Rectangle 362">
              <a:extLst>
                <a:ext uri="{FF2B5EF4-FFF2-40B4-BE49-F238E27FC236}">
                  <a16:creationId xmlns:a16="http://schemas.microsoft.com/office/drawing/2014/main" id="{DEB73A9B-2A3F-404E-837C-7DE5DFFC212A}"/>
                </a:ext>
              </a:extLst>
            </p:cNvPr>
            <p:cNvSpPr/>
            <p:nvPr/>
          </p:nvSpPr>
          <p:spPr>
            <a:xfrm>
              <a:off x="6573698" y="4039653"/>
              <a:ext cx="152170" cy="217334"/>
            </a:xfrm>
            <a:prstGeom prst="rect">
              <a:avLst/>
            </a:prstGeom>
            <a:solidFill>
              <a:srgbClr val="FF00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64" name="Rectangle 363">
              <a:extLst>
                <a:ext uri="{FF2B5EF4-FFF2-40B4-BE49-F238E27FC236}">
                  <a16:creationId xmlns:a16="http://schemas.microsoft.com/office/drawing/2014/main" id="{11EA1FD9-C488-4B42-AEA1-DBA2363932EB}"/>
                </a:ext>
              </a:extLst>
            </p:cNvPr>
            <p:cNvSpPr/>
            <p:nvPr/>
          </p:nvSpPr>
          <p:spPr>
            <a:xfrm>
              <a:off x="6573698" y="2155181"/>
              <a:ext cx="152170" cy="217334"/>
            </a:xfrm>
            <a:prstGeom prst="rect">
              <a:avLst/>
            </a:prstGeom>
            <a:solidFill>
              <a:srgbClr val="FF00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65" name="Rectangle 364">
              <a:extLst>
                <a:ext uri="{FF2B5EF4-FFF2-40B4-BE49-F238E27FC236}">
                  <a16:creationId xmlns:a16="http://schemas.microsoft.com/office/drawing/2014/main" id="{AB244CEB-8234-4309-99BE-297F913F59BB}"/>
                </a:ext>
              </a:extLst>
            </p:cNvPr>
            <p:cNvSpPr/>
            <p:nvPr/>
          </p:nvSpPr>
          <p:spPr>
            <a:xfrm>
              <a:off x="11196442" y="4039653"/>
              <a:ext cx="152170" cy="217334"/>
            </a:xfrm>
            <a:prstGeom prst="rect">
              <a:avLst/>
            </a:prstGeom>
            <a:solidFill>
              <a:srgbClr val="FF00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10" name="Group 9">
            <a:extLst>
              <a:ext uri="{FF2B5EF4-FFF2-40B4-BE49-F238E27FC236}">
                <a16:creationId xmlns:a16="http://schemas.microsoft.com/office/drawing/2014/main" id="{242DE27B-BB87-45EE-87F5-AC4B4F5B1111}"/>
              </a:ext>
            </a:extLst>
          </p:cNvPr>
          <p:cNvGrpSpPr/>
          <p:nvPr/>
        </p:nvGrpSpPr>
        <p:grpSpPr>
          <a:xfrm>
            <a:off x="657134" y="1255599"/>
            <a:ext cx="6065883" cy="4801314"/>
            <a:chOff x="657134" y="1360107"/>
            <a:chExt cx="6065883" cy="4584498"/>
          </a:xfrm>
        </p:grpSpPr>
        <p:sp>
          <p:nvSpPr>
            <p:cNvPr id="4" name="TextBox 3">
              <a:extLst>
                <a:ext uri="{FF2B5EF4-FFF2-40B4-BE49-F238E27FC236}">
                  <a16:creationId xmlns:a16="http://schemas.microsoft.com/office/drawing/2014/main" id="{52BFF4FB-14A2-4D23-80D3-2F4C9F7B6AF0}"/>
                </a:ext>
              </a:extLst>
            </p:cNvPr>
            <p:cNvSpPr txBox="1"/>
            <p:nvPr/>
          </p:nvSpPr>
          <p:spPr>
            <a:xfrm>
              <a:off x="657134" y="1360107"/>
              <a:ext cx="6065883" cy="4584498"/>
            </a:xfrm>
            <a:prstGeom prst="rect">
              <a:avLst/>
            </a:prstGeom>
            <a:noFill/>
            <a:ln w="28575">
              <a:solidFill>
                <a:srgbClr val="58CCDA"/>
              </a:solidFill>
            </a:ln>
          </p:spPr>
          <p:txBody>
            <a:bodyPr wrap="square" rtlCol="0">
              <a:spAutoFit/>
            </a:bodyPr>
            <a:lstStyle/>
            <a:p>
              <a:pPr lvl="0" algn="ctr">
                <a:defRPr/>
              </a:pPr>
              <a:r>
                <a:rPr lang="en-CA" b="1" dirty="0"/>
                <a:t>BENEFITS of GCworkplace </a:t>
              </a:r>
            </a:p>
            <a:p>
              <a:pPr lvl="0" algn="ctr">
                <a:defRPr/>
              </a:pPr>
              <a:r>
                <a:rPr lang="en-CA" dirty="0"/>
                <a:t>(flexible/unassigned seating)</a:t>
              </a:r>
            </a:p>
            <a:p>
              <a:pPr lvl="0">
                <a:defRPr/>
              </a:pPr>
              <a:endParaRPr lang="en-CA" dirty="0"/>
            </a:p>
            <a:p>
              <a:pPr marL="171450" lvl="0" indent="-171450">
                <a:buClr>
                  <a:srgbClr val="58CCDA"/>
                </a:buClr>
                <a:buFont typeface="Wingdings" panose="05000000000000000000" pitchFamily="2" charset="2"/>
                <a:buChar char="ü"/>
                <a:defRPr/>
              </a:pPr>
              <a:r>
                <a:rPr lang="en-CA" b="1" dirty="0">
                  <a:latin typeface="Calibri"/>
                </a:rPr>
                <a:t>‘clean desk’ policy</a:t>
              </a:r>
              <a:r>
                <a:rPr lang="en-CA" dirty="0">
                  <a:latin typeface="Calibri"/>
                </a:rPr>
                <a:t> allows for easier, more frequent cleaning</a:t>
              </a:r>
            </a:p>
            <a:p>
              <a:pPr marL="171450" lvl="0" indent="-171450">
                <a:buClr>
                  <a:srgbClr val="58CCDA"/>
                </a:buClr>
                <a:buFont typeface="Wingdings" panose="05000000000000000000" pitchFamily="2" charset="2"/>
                <a:buChar char="ü"/>
                <a:defRPr/>
              </a:pPr>
              <a:endParaRPr lang="en-CA" dirty="0">
                <a:latin typeface="Calibri"/>
              </a:endParaRPr>
            </a:p>
            <a:p>
              <a:pPr marL="171450" lvl="0" indent="-171450">
                <a:buClr>
                  <a:srgbClr val="58CCDA"/>
                </a:buClr>
                <a:buFont typeface="Wingdings" panose="05000000000000000000" pitchFamily="2" charset="2"/>
                <a:buChar char="ü"/>
                <a:defRPr/>
              </a:pPr>
              <a:r>
                <a:rPr lang="en-CA" b="1" dirty="0">
                  <a:latin typeface="Calibri"/>
                </a:rPr>
                <a:t>autonomy</a:t>
              </a:r>
              <a:r>
                <a:rPr lang="en-CA" dirty="0">
                  <a:latin typeface="Calibri"/>
                </a:rPr>
                <a:t> in choosing the work setting that best meets needs, preferences and level of psychological comfort</a:t>
              </a:r>
            </a:p>
            <a:p>
              <a:pPr marL="171450" lvl="0" indent="-171450">
                <a:buClr>
                  <a:srgbClr val="58CCDA"/>
                </a:buClr>
                <a:buFont typeface="Wingdings" panose="05000000000000000000" pitchFamily="2" charset="2"/>
                <a:buChar char="ü"/>
                <a:defRPr/>
              </a:pPr>
              <a:endParaRPr lang="en-CA" dirty="0">
                <a:latin typeface="Calibri"/>
              </a:endParaRPr>
            </a:p>
            <a:p>
              <a:pPr marL="171450" lvl="0" indent="-171450">
                <a:buClr>
                  <a:srgbClr val="58CCDA"/>
                </a:buClr>
                <a:buFont typeface="Wingdings" panose="05000000000000000000" pitchFamily="2" charset="2"/>
                <a:buChar char="ü"/>
                <a:defRPr/>
              </a:pPr>
              <a:r>
                <a:rPr lang="en-CA" dirty="0">
                  <a:latin typeface="Calibri"/>
                </a:rPr>
                <a:t>easily </a:t>
              </a:r>
              <a:r>
                <a:rPr lang="en-CA" b="1" dirty="0">
                  <a:latin typeface="Calibri"/>
                </a:rPr>
                <a:t>adaptable</a:t>
              </a:r>
              <a:r>
                <a:rPr lang="en-CA" dirty="0">
                  <a:latin typeface="Calibri"/>
                </a:rPr>
                <a:t> to </a:t>
              </a:r>
            </a:p>
            <a:p>
              <a:pPr marL="171450" lvl="0" indent="-171450">
                <a:buClr>
                  <a:schemeClr val="bg1"/>
                </a:buClr>
                <a:buFont typeface="Wingdings" panose="05000000000000000000" pitchFamily="2" charset="2"/>
                <a:buChar char="ü"/>
                <a:defRPr/>
              </a:pPr>
              <a:r>
                <a:rPr lang="en-CA" dirty="0">
                  <a:latin typeface="Calibri"/>
                </a:rPr>
                <a:t>temporary changes </a:t>
              </a:r>
            </a:p>
            <a:p>
              <a:pPr marL="171450" lvl="0" indent="-171450">
                <a:buClr>
                  <a:schemeClr val="bg1"/>
                </a:buClr>
                <a:buFont typeface="Wingdings" panose="05000000000000000000" pitchFamily="2" charset="2"/>
                <a:buChar char="ü"/>
                <a:defRPr/>
              </a:pPr>
              <a:r>
                <a:rPr lang="en-CA" dirty="0">
                  <a:latin typeface="Calibri"/>
                </a:rPr>
                <a:t>in use (ex: 2m distancing)</a:t>
              </a:r>
            </a:p>
            <a:p>
              <a:pPr marL="171450" lvl="0" indent="-171450">
                <a:buClr>
                  <a:schemeClr val="accent2"/>
                </a:buClr>
                <a:buFont typeface="Wingdings" panose="05000000000000000000" pitchFamily="2" charset="2"/>
                <a:buChar char="ü"/>
                <a:defRPr/>
              </a:pPr>
              <a:endParaRPr lang="en-CA" dirty="0">
                <a:latin typeface="Calibri"/>
              </a:endParaRPr>
            </a:p>
            <a:p>
              <a:pPr lvl="0">
                <a:buClr>
                  <a:schemeClr val="accent2"/>
                </a:buClr>
                <a:defRPr/>
              </a:pPr>
              <a:endParaRPr lang="en-CA" dirty="0">
                <a:latin typeface="Calibri"/>
              </a:endParaRPr>
            </a:p>
            <a:p>
              <a:pPr marL="171450" indent="-171450">
                <a:buClr>
                  <a:srgbClr val="58CCDA"/>
                </a:buClr>
                <a:buFont typeface="Wingdings" panose="05000000000000000000" pitchFamily="2" charset="2"/>
                <a:buChar char="ü"/>
                <a:defRPr/>
              </a:pPr>
              <a:r>
                <a:rPr lang="en-CA" dirty="0"/>
                <a:t>shared work environment promotes better overall </a:t>
              </a:r>
              <a:r>
                <a:rPr lang="en-CA" b="1" dirty="0"/>
                <a:t>vigilance</a:t>
              </a:r>
              <a:r>
                <a:rPr lang="en-CA" dirty="0"/>
                <a:t> from all occupants</a:t>
              </a:r>
            </a:p>
            <a:p>
              <a:pPr>
                <a:buClr>
                  <a:srgbClr val="58CCDA"/>
                </a:buClr>
                <a:defRPr/>
              </a:pPr>
              <a:endParaRPr lang="en-CA" dirty="0"/>
            </a:p>
            <a:p>
              <a:pPr marL="171450" lvl="0" indent="-171450">
                <a:buClr>
                  <a:srgbClr val="58CCDA"/>
                </a:buClr>
                <a:buFont typeface="Wingdings" panose="05000000000000000000" pitchFamily="2" charset="2"/>
                <a:buChar char="ü"/>
                <a:defRPr/>
              </a:pPr>
              <a:r>
                <a:rPr lang="en-CA" dirty="0">
                  <a:latin typeface="Calibri"/>
                </a:rPr>
                <a:t>hand sanitizer stations and sanitizing wipes readily available </a:t>
              </a:r>
            </a:p>
          </p:txBody>
        </p:sp>
        <p:pic>
          <p:nvPicPr>
            <p:cNvPr id="22530" name="Picture 2" descr="Staggered seating arrangement—Text version below">
              <a:extLst>
                <a:ext uri="{FF2B5EF4-FFF2-40B4-BE49-F238E27FC236}">
                  <a16:creationId xmlns:a16="http://schemas.microsoft.com/office/drawing/2014/main" id="{033B0152-EDAB-4399-8D58-2AF57590D1BA}"/>
                </a:ext>
              </a:extLst>
            </p:cNvPr>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646276" y="3293116"/>
              <a:ext cx="2523487" cy="1454680"/>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Rectangle 23">
            <a:extLst>
              <a:ext uri="{FF2B5EF4-FFF2-40B4-BE49-F238E27FC236}">
                <a16:creationId xmlns:a16="http://schemas.microsoft.com/office/drawing/2014/main" id="{28638B06-B51E-4471-8B2F-A2FAF8F3B0BE}"/>
              </a:ext>
            </a:extLst>
          </p:cNvPr>
          <p:cNvSpPr/>
          <p:nvPr/>
        </p:nvSpPr>
        <p:spPr>
          <a:xfrm rot="5400000">
            <a:off x="9718974" y="4222340"/>
            <a:ext cx="229249" cy="579256"/>
          </a:xfrm>
          <a:prstGeom prst="rect">
            <a:avLst/>
          </a:prstGeom>
          <a:solidFill>
            <a:srgbClr val="FF00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Rectangle 24">
            <a:extLst>
              <a:ext uri="{FF2B5EF4-FFF2-40B4-BE49-F238E27FC236}">
                <a16:creationId xmlns:a16="http://schemas.microsoft.com/office/drawing/2014/main" id="{4E581401-1D19-4B1D-8136-42CDA29CF490}"/>
              </a:ext>
            </a:extLst>
          </p:cNvPr>
          <p:cNvSpPr/>
          <p:nvPr/>
        </p:nvSpPr>
        <p:spPr>
          <a:xfrm rot="5400000">
            <a:off x="8536350" y="4312369"/>
            <a:ext cx="229247" cy="399196"/>
          </a:xfrm>
          <a:prstGeom prst="rect">
            <a:avLst/>
          </a:prstGeom>
          <a:solidFill>
            <a:srgbClr val="FF00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6687923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0200D9-F43B-4E7E-A9C0-C404BF35A0F0}"/>
              </a:ext>
            </a:extLst>
          </p:cNvPr>
          <p:cNvSpPr>
            <a:spLocks noGrp="1"/>
          </p:cNvSpPr>
          <p:nvPr>
            <p:ph type="title"/>
            <p:custDataLst>
              <p:tags r:id="rId1"/>
            </p:custDataLst>
          </p:nvPr>
        </p:nvSpPr>
        <p:spPr>
          <a:xfrm>
            <a:off x="451765" y="417273"/>
            <a:ext cx="10704280" cy="662974"/>
          </a:xfrm>
        </p:spPr>
        <p:txBody>
          <a:bodyPr>
            <a:normAutofit fontScale="90000"/>
          </a:bodyPr>
          <a:lstStyle/>
          <a:p>
            <a:r>
              <a:rPr lang="en-CA" altLang="en-US" sz="2800" b="0" kern="0" dirty="0">
                <a:solidFill>
                  <a:schemeClr val="accent5"/>
                </a:solidFill>
              </a:rPr>
              <a:t>Current Context</a:t>
            </a:r>
            <a:br>
              <a:rPr lang="fr-CA" altLang="en-US" sz="3200" b="0" kern="0" dirty="0">
                <a:solidFill>
                  <a:schemeClr val="accent5"/>
                </a:solidFill>
              </a:rPr>
            </a:br>
            <a:r>
              <a:rPr lang="fr-CA" altLang="en-US" sz="2800" kern="0" dirty="0">
                <a:solidFill>
                  <a:schemeClr val="accent5"/>
                </a:solidFill>
              </a:rPr>
              <a:t>Return to the Workplace</a:t>
            </a:r>
            <a:endParaRPr lang="en-CA" sz="4000" dirty="0">
              <a:solidFill>
                <a:schemeClr val="accent5"/>
              </a:solidFill>
            </a:endParaRPr>
          </a:p>
        </p:txBody>
      </p:sp>
      <p:grpSp>
        <p:nvGrpSpPr>
          <p:cNvPr id="6" name="Group 5" descr="Diagram divided in 4 quadrants, where the lower left quadrant is identified as 'how it's always been' with no telework and traditional assigned office space, and the upper right quadrant is identified as 'the future is flexible!' with full flexibility and hybrid work in modern, unassigned GCworkplace office space. The other 2 quadrants are identified as 'here is opportunity'">
            <a:extLst>
              <a:ext uri="{FF2B5EF4-FFF2-40B4-BE49-F238E27FC236}">
                <a16:creationId xmlns:a16="http://schemas.microsoft.com/office/drawing/2014/main" id="{19E4E35C-F901-4CEB-BE78-1D0C7134CAD4}"/>
              </a:ext>
            </a:extLst>
          </p:cNvPr>
          <p:cNvGrpSpPr/>
          <p:nvPr/>
        </p:nvGrpSpPr>
        <p:grpSpPr>
          <a:xfrm>
            <a:off x="2452632" y="1342262"/>
            <a:ext cx="9538194" cy="3803058"/>
            <a:chOff x="1285321" y="1331049"/>
            <a:chExt cx="9538194" cy="3803058"/>
          </a:xfrm>
        </p:grpSpPr>
        <p:graphicFrame>
          <p:nvGraphicFramePr>
            <p:cNvPr id="7" name="Diagram 6">
              <a:extLst>
                <a:ext uri="{FF2B5EF4-FFF2-40B4-BE49-F238E27FC236}">
                  <a16:creationId xmlns:a16="http://schemas.microsoft.com/office/drawing/2014/main" id="{1BF82C40-9DCE-4BCB-93DF-CF8D57C41B82}"/>
                </a:ext>
              </a:extLst>
            </p:cNvPr>
            <p:cNvGraphicFramePr/>
            <p:nvPr/>
          </p:nvGraphicFramePr>
          <p:xfrm>
            <a:off x="3173990" y="2058417"/>
            <a:ext cx="5818173" cy="260559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Picture 7">
              <a:extLst>
                <a:ext uri="{FF2B5EF4-FFF2-40B4-BE49-F238E27FC236}">
                  <a16:creationId xmlns:a16="http://schemas.microsoft.com/office/drawing/2014/main" id="{6FE5AB28-EE15-4CE0-A853-7C79313914C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49466" y="1584146"/>
              <a:ext cx="1491541" cy="444437"/>
            </a:xfrm>
            <a:prstGeom prst="rect">
              <a:avLst/>
            </a:prstGeom>
          </p:spPr>
        </p:pic>
        <p:sp>
          <p:nvSpPr>
            <p:cNvPr id="9" name="TextBox 8">
              <a:extLst>
                <a:ext uri="{FF2B5EF4-FFF2-40B4-BE49-F238E27FC236}">
                  <a16:creationId xmlns:a16="http://schemas.microsoft.com/office/drawing/2014/main" id="{EEC57E5C-FBC0-4528-8B37-2E1B7E2DB1E1}"/>
                </a:ext>
              </a:extLst>
            </p:cNvPr>
            <p:cNvSpPr txBox="1"/>
            <p:nvPr/>
          </p:nvSpPr>
          <p:spPr>
            <a:xfrm>
              <a:off x="4366705" y="4795553"/>
              <a:ext cx="374421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600" b="1" i="0" u="none" strike="noStrike" kern="1200" cap="none" spc="0" normalizeH="0" baseline="0" noProof="0" dirty="0">
                  <a:ln>
                    <a:noFill/>
                  </a:ln>
                  <a:solidFill>
                    <a:srgbClr val="404040"/>
                  </a:solidFill>
                  <a:effectLst/>
                  <a:uLnTx/>
                  <a:uFillTx/>
                  <a:latin typeface="Calibri" panose="020F0502020204030204"/>
                  <a:ea typeface="+mn-ea"/>
                  <a:cs typeface="+mn-cs"/>
                </a:rPr>
                <a:t>TRADITIONAL, STATIC OFFICE SPACE</a:t>
              </a:r>
            </a:p>
          </p:txBody>
        </p:sp>
        <p:sp>
          <p:nvSpPr>
            <p:cNvPr id="10" name="TextBox 9">
              <a:extLst>
                <a:ext uri="{FF2B5EF4-FFF2-40B4-BE49-F238E27FC236}">
                  <a16:creationId xmlns:a16="http://schemas.microsoft.com/office/drawing/2014/main" id="{7AD576C6-1C39-4662-8199-88DE34E3E2EC}"/>
                </a:ext>
              </a:extLst>
            </p:cNvPr>
            <p:cNvSpPr txBox="1"/>
            <p:nvPr/>
          </p:nvSpPr>
          <p:spPr>
            <a:xfrm>
              <a:off x="9071175" y="3068825"/>
              <a:ext cx="1752340"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CA" sz="1600" b="1"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rPr>
                <a:t>FULL FLEXIBILITY &amp; HYBRID WORK</a:t>
              </a:r>
              <a:r>
                <a:rPr kumimoji="0" lang="fr-CA" sz="1600" b="1" i="0" u="none" strike="noStrike" kern="1200" cap="none" spc="0" normalizeH="0" baseline="0" noProof="0" dirty="0">
                  <a:ln>
                    <a:noFill/>
                  </a:ln>
                  <a:solidFill>
                    <a:schemeClr val="accent2"/>
                  </a:solidFill>
                  <a:effectLst/>
                  <a:uLnTx/>
                  <a:uFillTx/>
                  <a:latin typeface="Calibri" panose="020F0502020204030204"/>
                  <a:ea typeface="+mn-ea"/>
                  <a:cs typeface="+mn-cs"/>
                </a:rPr>
                <a:t>* </a:t>
              </a:r>
            </a:p>
          </p:txBody>
        </p:sp>
        <p:sp>
          <p:nvSpPr>
            <p:cNvPr id="11" name="TextBox 10">
              <a:extLst>
                <a:ext uri="{FF2B5EF4-FFF2-40B4-BE49-F238E27FC236}">
                  <a16:creationId xmlns:a16="http://schemas.microsoft.com/office/drawing/2014/main" id="{0B7F2DBB-48CA-4967-8B07-0699ABF260B5}"/>
                </a:ext>
              </a:extLst>
            </p:cNvPr>
            <p:cNvSpPr txBox="1"/>
            <p:nvPr/>
          </p:nvSpPr>
          <p:spPr>
            <a:xfrm>
              <a:off x="1285321" y="3068825"/>
              <a:ext cx="1809657"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CA" sz="1600" b="1" dirty="0">
                  <a:solidFill>
                    <a:schemeClr val="tx1">
                      <a:lumMod val="50000"/>
                      <a:lumOff val="50000"/>
                    </a:schemeClr>
                  </a:solidFill>
                  <a:latin typeface="Calibri" panose="020F0502020204030204"/>
                </a:rPr>
                <a:t>TELEWORK </a:t>
              </a:r>
              <a:r>
                <a:rPr kumimoji="0" lang="fr-CA" sz="1600" b="1" i="0" u="none" strike="noStrike" kern="1200" cap="none" spc="0" normalizeH="0" baseline="0" noProof="0" dirty="0">
                  <a:ln>
                    <a:noFill/>
                  </a:ln>
                  <a:solidFill>
                    <a:schemeClr val="tx1">
                      <a:lumMod val="50000"/>
                      <a:lumOff val="50000"/>
                    </a:schemeClr>
                  </a:solidFill>
                  <a:effectLst/>
                  <a:uLnTx/>
                  <a:uFillTx/>
                  <a:latin typeface="Calibri" panose="020F0502020204030204"/>
                  <a:ea typeface="+mn-ea"/>
                  <a:cs typeface="+mn-cs"/>
                </a:rPr>
                <a:t>NOT SUPPORTED</a:t>
              </a:r>
            </a:p>
          </p:txBody>
        </p:sp>
        <p:sp>
          <p:nvSpPr>
            <p:cNvPr id="12" name="TextBox 11">
              <a:extLst>
                <a:ext uri="{FF2B5EF4-FFF2-40B4-BE49-F238E27FC236}">
                  <a16:creationId xmlns:a16="http://schemas.microsoft.com/office/drawing/2014/main" id="{1C2DC69E-56EF-4790-817B-C09B2BEBB77A}"/>
                </a:ext>
              </a:extLst>
            </p:cNvPr>
            <p:cNvSpPr txBox="1"/>
            <p:nvPr/>
          </p:nvSpPr>
          <p:spPr>
            <a:xfrm>
              <a:off x="6345555" y="2273361"/>
              <a:ext cx="23573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2200" b="1" i="0" u="none" strike="noStrike" kern="1200" cap="none" spc="0" normalizeH="0" baseline="0" noProof="0" dirty="0">
                  <a:ln>
                    <a:noFill/>
                  </a:ln>
                  <a:effectLst/>
                  <a:uLnTx/>
                  <a:uFillTx/>
                  <a:latin typeface="Calibri" panose="020F0502020204030204"/>
                  <a:ea typeface="+mn-ea"/>
                  <a:cs typeface="+mn-cs"/>
                </a:rPr>
                <a:t>THE FUTURE IS FLEXIBLE!</a:t>
              </a:r>
              <a:endParaRPr kumimoji="0" lang="en-CA" sz="2200" b="1" i="0" u="none" strike="noStrike" kern="1200" cap="none" spc="0" normalizeH="0" baseline="0" noProof="0" dirty="0">
                <a:ln>
                  <a:noFill/>
                </a:ln>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4FF1D964-54FB-4922-BD26-27806CAFEE8E}"/>
                </a:ext>
              </a:extLst>
            </p:cNvPr>
            <p:cNvSpPr txBox="1"/>
            <p:nvPr/>
          </p:nvSpPr>
          <p:spPr>
            <a:xfrm>
              <a:off x="3550957" y="3627890"/>
              <a:ext cx="218254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2200" i="0" u="none" strike="noStrike" kern="1200" cap="none" spc="0" normalizeH="0" baseline="0" noProof="0" dirty="0">
                  <a:ln>
                    <a:noFill/>
                  </a:ln>
                  <a:effectLst/>
                  <a:uLnTx/>
                  <a:uFillTx/>
                  <a:latin typeface="Calibri" panose="020F0502020204030204"/>
                  <a:ea typeface="+mn-ea"/>
                  <a:cs typeface="+mn-cs"/>
                </a:rPr>
                <a:t>HOW IT’S ALWAYS BEEN</a:t>
              </a:r>
              <a:endParaRPr kumimoji="0" lang="en-CA" sz="2200" i="0" u="none" strike="noStrike" kern="1200" cap="none" spc="0" normalizeH="0" baseline="0" noProof="0" dirty="0">
                <a:ln>
                  <a:noFill/>
                </a:ln>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F1E9A388-0C97-49FE-9B25-137081D3FF77}"/>
                </a:ext>
              </a:extLst>
            </p:cNvPr>
            <p:cNvCxnSpPr>
              <a:cxnSpLocks/>
              <a:stCxn id="7" idx="1"/>
              <a:endCxn id="7" idx="3"/>
            </p:cNvCxnSpPr>
            <p:nvPr/>
          </p:nvCxnSpPr>
          <p:spPr>
            <a:xfrm>
              <a:off x="3173990" y="3361213"/>
              <a:ext cx="5818173" cy="0"/>
            </a:xfrm>
            <a:prstGeom prst="line">
              <a:avLst/>
            </a:prstGeom>
            <a:ln w="254000">
              <a:solidFill>
                <a:schemeClr val="tx1">
                  <a:lumMod val="50000"/>
                  <a:lumOff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5A16562-BCFB-41FD-AB59-3E1D04C1EC7A}"/>
                </a:ext>
              </a:extLst>
            </p:cNvPr>
            <p:cNvCxnSpPr>
              <a:cxnSpLocks/>
              <a:stCxn id="7" idx="0"/>
              <a:endCxn id="7" idx="2"/>
            </p:cNvCxnSpPr>
            <p:nvPr/>
          </p:nvCxnSpPr>
          <p:spPr>
            <a:xfrm>
              <a:off x="6083076" y="2058417"/>
              <a:ext cx="0" cy="2605593"/>
            </a:xfrm>
            <a:prstGeom prst="line">
              <a:avLst/>
            </a:prstGeom>
            <a:ln w="254000">
              <a:solidFill>
                <a:schemeClr val="tx1">
                  <a:lumMod val="75000"/>
                  <a:lumOff val="25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FD65396-DF4B-4AF2-9582-AE7FCD588349}"/>
                </a:ext>
              </a:extLst>
            </p:cNvPr>
            <p:cNvSpPr txBox="1"/>
            <p:nvPr/>
          </p:nvSpPr>
          <p:spPr>
            <a:xfrm>
              <a:off x="4708783" y="1331049"/>
              <a:ext cx="277366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600" b="1" i="0" u="none" strike="noStrike" kern="1200" cap="none" spc="0" normalizeH="0" baseline="0" noProof="0" dirty="0">
                  <a:ln>
                    <a:noFill/>
                  </a:ln>
                  <a:solidFill>
                    <a:srgbClr val="404040"/>
                  </a:solidFill>
                  <a:effectLst/>
                  <a:uLnTx/>
                  <a:uFillTx/>
                  <a:latin typeface="Calibri" panose="020F0502020204030204"/>
                  <a:ea typeface="+mn-ea"/>
                  <a:cs typeface="+mn-cs"/>
                </a:rPr>
                <a:t>MODERN, FLEXIBLE</a:t>
              </a:r>
            </a:p>
          </p:txBody>
        </p:sp>
      </p:grpSp>
      <p:sp>
        <p:nvSpPr>
          <p:cNvPr id="19" name="TextBox 18">
            <a:extLst>
              <a:ext uri="{FF2B5EF4-FFF2-40B4-BE49-F238E27FC236}">
                <a16:creationId xmlns:a16="http://schemas.microsoft.com/office/drawing/2014/main" id="{99653B88-2C1C-4809-BD8E-44B8E58E0996}"/>
              </a:ext>
            </a:extLst>
          </p:cNvPr>
          <p:cNvSpPr txBox="1"/>
          <p:nvPr/>
        </p:nvSpPr>
        <p:spPr>
          <a:xfrm>
            <a:off x="402075" y="5546483"/>
            <a:ext cx="11387849" cy="461665"/>
          </a:xfrm>
          <a:prstGeom prst="rect">
            <a:avLst/>
          </a:prstGeom>
          <a:noFill/>
          <a:ln>
            <a:solidFill>
              <a:schemeClr val="accent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200" b="1" i="0" u="none" strike="noStrike" kern="1200" cap="none" spc="0" normalizeH="0" baseline="0" noProof="0" dirty="0">
                <a:ln>
                  <a:noFill/>
                </a:ln>
                <a:solidFill>
                  <a:srgbClr val="18853F"/>
                </a:solidFill>
                <a:effectLst/>
                <a:uLnTx/>
                <a:uFillTx/>
                <a:latin typeface="Calibri" panose="020F0502020204030204"/>
                <a:ea typeface="+mn-ea"/>
                <a:cs typeface="+mn-cs"/>
              </a:rPr>
              <a:t>*</a:t>
            </a:r>
            <a:r>
              <a:rPr kumimoji="0" lang="fr-CA" sz="1200" b="1"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rPr>
              <a:t>HYBRID WORK </a:t>
            </a:r>
            <a:r>
              <a:rPr kumimoji="0" lang="en-CA" sz="12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rPr>
              <a:t>is a flexible work model that provides a spectrum of work locations and arrangements, typically a balance between home and the office, or any other location such as a GCcoworking site.  </a:t>
            </a:r>
            <a:r>
              <a:rPr kumimoji="0" lang="en-CA" sz="1200" b="0" i="0" u="none" strike="noStrike" kern="1200" cap="none" spc="0" normalizeH="0" baseline="0" noProof="0" dirty="0" err="1">
                <a:ln>
                  <a:noFill/>
                </a:ln>
                <a:solidFill>
                  <a:srgbClr val="000000">
                    <a:lumMod val="50000"/>
                    <a:lumOff val="50000"/>
                  </a:srgbClr>
                </a:solidFill>
                <a:effectLst/>
                <a:uLnTx/>
                <a:uFillTx/>
                <a:latin typeface="Calibri" panose="020F0502020204030204"/>
                <a:ea typeface="+mn-ea"/>
                <a:cs typeface="+mn-cs"/>
              </a:rPr>
              <a:t>GCworkplace</a:t>
            </a:r>
            <a:r>
              <a:rPr kumimoji="0" lang="en-CA" sz="12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rPr>
              <a:t> and the Workplace Transformation Program provide an accelerated workplace solution to support various hybrid work models.</a:t>
            </a:r>
            <a:endParaRPr kumimoji="0" lang="fr-CA" sz="12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pic>
        <p:nvPicPr>
          <p:cNvPr id="33" name="Graphic 32" descr="Marker with solid fill">
            <a:extLst>
              <a:ext uri="{FF2B5EF4-FFF2-40B4-BE49-F238E27FC236}">
                <a16:creationId xmlns:a16="http://schemas.microsoft.com/office/drawing/2014/main" id="{8B240BD2-236B-474A-8CD1-7E93F10D11B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269750" y="3243791"/>
            <a:ext cx="914400" cy="914400"/>
          </a:xfrm>
          <a:prstGeom prst="rect">
            <a:avLst/>
          </a:prstGeom>
        </p:spPr>
      </p:pic>
      <p:sp>
        <p:nvSpPr>
          <p:cNvPr id="34" name="TextBox 33">
            <a:extLst>
              <a:ext uri="{FF2B5EF4-FFF2-40B4-BE49-F238E27FC236}">
                <a16:creationId xmlns:a16="http://schemas.microsoft.com/office/drawing/2014/main" id="{2CB1B52F-B27A-4BF3-93D9-95775508A51B}"/>
              </a:ext>
            </a:extLst>
          </p:cNvPr>
          <p:cNvSpPr txBox="1"/>
          <p:nvPr/>
        </p:nvSpPr>
        <p:spPr>
          <a:xfrm>
            <a:off x="8198431" y="4054530"/>
            <a:ext cx="1057038" cy="477054"/>
          </a:xfrm>
          <a:prstGeom prst="rect">
            <a:avLst/>
          </a:prstGeom>
          <a:noFill/>
        </p:spPr>
        <p:txBody>
          <a:bodyPr wrap="square" rtlCol="0">
            <a:spAutoFit/>
          </a:bodyPr>
          <a:lstStyle/>
          <a:p>
            <a:pPr algn="ctr">
              <a:lnSpc>
                <a:spcPts val="1500"/>
              </a:lnSpc>
            </a:pPr>
            <a:r>
              <a:rPr lang="fr-CA" sz="1600" b="1" dirty="0">
                <a:solidFill>
                  <a:srgbClr val="C00000"/>
                </a:solidFill>
                <a:latin typeface="Arial Narrow" panose="020B0606020202030204" pitchFamily="34" charset="0"/>
              </a:rPr>
              <a:t>YOU ARE HERE</a:t>
            </a:r>
            <a:endParaRPr lang="en-CA" sz="1600" b="1" dirty="0">
              <a:solidFill>
                <a:srgbClr val="C00000"/>
              </a:solidFill>
              <a:latin typeface="Arial Narrow" panose="020B0606020202030204" pitchFamily="34" charset="0"/>
            </a:endParaRPr>
          </a:p>
        </p:txBody>
      </p:sp>
      <p:grpSp>
        <p:nvGrpSpPr>
          <p:cNvPr id="17" name="Group 16">
            <a:extLst>
              <a:ext uri="{FF2B5EF4-FFF2-40B4-BE49-F238E27FC236}">
                <a16:creationId xmlns:a16="http://schemas.microsoft.com/office/drawing/2014/main" id="{A2C0E8C5-F3AE-4443-944E-EA9F03BE7188}"/>
              </a:ext>
            </a:extLst>
          </p:cNvPr>
          <p:cNvGrpSpPr/>
          <p:nvPr/>
        </p:nvGrpSpPr>
        <p:grpSpPr>
          <a:xfrm>
            <a:off x="483895" y="1696078"/>
            <a:ext cx="2112532" cy="3154392"/>
            <a:chOff x="3409316" y="1044346"/>
            <a:chExt cx="2364894" cy="2922365"/>
          </a:xfrm>
        </p:grpSpPr>
        <p:sp>
          <p:nvSpPr>
            <p:cNvPr id="20" name="Rectangle 19">
              <a:extLst>
                <a:ext uri="{FF2B5EF4-FFF2-40B4-BE49-F238E27FC236}">
                  <a16:creationId xmlns:a16="http://schemas.microsoft.com/office/drawing/2014/main" id="{8FAE42DF-0D09-486D-88DD-C19313167E3E}"/>
                </a:ext>
              </a:extLst>
            </p:cNvPr>
            <p:cNvSpPr/>
            <p:nvPr/>
          </p:nvSpPr>
          <p:spPr>
            <a:xfrm>
              <a:off x="3414038" y="1044346"/>
              <a:ext cx="2349398" cy="2922365"/>
            </a:xfrm>
            <a:prstGeom prst="rect">
              <a:avLst/>
            </a:prstGeom>
            <a:solidFill>
              <a:srgbClr val="FCFEFD"/>
            </a:solidFill>
            <a:ln>
              <a:solidFill>
                <a:schemeClr val="accent2">
                  <a:lumMod val="60000"/>
                  <a:lumOff val="4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1" name="TextBox 20">
              <a:extLst>
                <a:ext uri="{FF2B5EF4-FFF2-40B4-BE49-F238E27FC236}">
                  <a16:creationId xmlns:a16="http://schemas.microsoft.com/office/drawing/2014/main" id="{01B89277-DE4E-47C1-8F8D-7E58DE07B6F9}"/>
                </a:ext>
              </a:extLst>
            </p:cNvPr>
            <p:cNvSpPr txBox="1"/>
            <p:nvPr/>
          </p:nvSpPr>
          <p:spPr>
            <a:xfrm>
              <a:off x="3424812" y="1105346"/>
              <a:ext cx="2349398" cy="1796367"/>
            </a:xfrm>
            <a:prstGeom prst="rect">
              <a:avLst/>
            </a:prstGeom>
            <a:noFill/>
          </p:spPr>
          <p:txBody>
            <a:bodyPr wrap="square" rtlCol="0">
              <a:spAutoFit/>
            </a:bodyPr>
            <a:lstStyle/>
            <a:p>
              <a:r>
                <a:rPr lang="en-CA" sz="1500" dirty="0">
                  <a:latin typeface="+mj-lt"/>
                </a:rPr>
                <a:t>“The Treasury Board of Canada Secretariat continues to support deputies in their </a:t>
              </a:r>
              <a:r>
                <a:rPr lang="en-CA" sz="1500" b="1" dirty="0">
                  <a:solidFill>
                    <a:schemeClr val="accent2"/>
                  </a:solidFill>
                  <a:latin typeface="+mj-lt"/>
                </a:rPr>
                <a:t>transition to hybrid work models</a:t>
              </a:r>
              <a:r>
                <a:rPr lang="en-CA" sz="1500" dirty="0">
                  <a:latin typeface="+mj-lt"/>
                </a:rPr>
                <a:t>, where applicable and operationally feasible.</a:t>
              </a:r>
              <a:r>
                <a:rPr lang="en-CA" sz="1500" i="0" dirty="0">
                  <a:effectLst/>
                  <a:latin typeface="+mj-lt"/>
                </a:rPr>
                <a:t>”</a:t>
              </a:r>
              <a:endParaRPr lang="en-CA" sz="1500" dirty="0">
                <a:latin typeface="+mj-lt"/>
              </a:endParaRPr>
            </a:p>
          </p:txBody>
        </p:sp>
        <p:sp>
          <p:nvSpPr>
            <p:cNvPr id="22" name="TextBox 21">
              <a:extLst>
                <a:ext uri="{FF2B5EF4-FFF2-40B4-BE49-F238E27FC236}">
                  <a16:creationId xmlns:a16="http://schemas.microsoft.com/office/drawing/2014/main" id="{FA87BED4-D50F-4313-82E5-3D65979AE078}"/>
                </a:ext>
              </a:extLst>
            </p:cNvPr>
            <p:cNvSpPr txBox="1"/>
            <p:nvPr/>
          </p:nvSpPr>
          <p:spPr>
            <a:xfrm>
              <a:off x="3409316" y="2901713"/>
              <a:ext cx="1908401" cy="883926"/>
            </a:xfrm>
            <a:prstGeom prst="rect">
              <a:avLst/>
            </a:prstGeom>
            <a:noFill/>
          </p:spPr>
          <p:txBody>
            <a:bodyPr wrap="square" rtlCol="0">
              <a:spAutoFit/>
            </a:bodyPr>
            <a:lstStyle/>
            <a:p>
              <a:pPr lvl="0">
                <a:lnSpc>
                  <a:spcPct val="100000"/>
                </a:lnSpc>
                <a:spcBef>
                  <a:spcPts val="0"/>
                </a:spcBef>
                <a:defRPr/>
              </a:pPr>
              <a:r>
                <a:rPr lang="en-CA" sz="1200" spc="0" dirty="0">
                  <a:solidFill>
                    <a:schemeClr val="bg1">
                      <a:lumMod val="50000"/>
                    </a:schemeClr>
                  </a:solidFill>
                  <a:latin typeface="Arial "/>
                </a:rPr>
                <a:t>- The Honourable Mona Fortier, February 28, 2022</a:t>
              </a:r>
              <a:r>
                <a:rPr lang="en-CA" sz="1200" dirty="0">
                  <a:solidFill>
                    <a:schemeClr val="bg1">
                      <a:lumMod val="50000"/>
                    </a:schemeClr>
                  </a:solidFill>
                  <a:latin typeface="Arial "/>
                </a:rPr>
                <a:t> </a:t>
              </a:r>
              <a:r>
                <a:rPr lang="en-CA" sz="1000" spc="0" dirty="0">
                  <a:solidFill>
                    <a:schemeClr val="bg1">
                      <a:lumMod val="50000"/>
                    </a:schemeClr>
                  </a:solidFill>
                  <a:latin typeface="Arial "/>
                  <a:hlinkClick r:id="rId12"/>
                </a:rPr>
                <a:t>LINK TO FULL STATEMENT</a:t>
              </a:r>
              <a:endParaRPr lang="en-CA" dirty="0"/>
            </a:p>
          </p:txBody>
        </p:sp>
      </p:grpSp>
    </p:spTree>
    <p:extLst>
      <p:ext uri="{BB962C8B-B14F-4D97-AF65-F5344CB8AC3E}">
        <p14:creationId xmlns:p14="http://schemas.microsoft.com/office/powerpoint/2010/main" val="3996132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2.29167E-6 3.33333E-6 L -2.29167E-6 -0.26065 " pathEditMode="relative" rAng="0" ptsTypes="AA">
                                      <p:cBhvr>
                                        <p:cTn id="14" dur="2000" fill="hold"/>
                                        <p:tgtEl>
                                          <p:spTgt spid="33"/>
                                        </p:tgtEl>
                                        <p:attrNameLst>
                                          <p:attrName>ppt_x</p:attrName>
                                          <p:attrName>ppt_y</p:attrName>
                                        </p:attrNameLst>
                                      </p:cBhvr>
                                      <p:rCtr x="0" y="-1303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687724-DFD8-40EA-8BE0-E2A8BB9DA4F2}"/>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65512" y="857186"/>
            <a:ext cx="6951953" cy="5143627"/>
          </a:xfrm>
          <a:prstGeom prst="rect">
            <a:avLst/>
          </a:prstGeom>
        </p:spPr>
      </p:pic>
      <p:sp>
        <p:nvSpPr>
          <p:cNvPr id="6" name="TextBox 5">
            <a:extLst>
              <a:ext uri="{FF2B5EF4-FFF2-40B4-BE49-F238E27FC236}">
                <a16:creationId xmlns:a16="http://schemas.microsoft.com/office/drawing/2014/main" id="{E36450CD-E8F9-4D66-B473-65CEBE7183A4}"/>
              </a:ext>
            </a:extLst>
          </p:cNvPr>
          <p:cNvSpPr txBox="1"/>
          <p:nvPr/>
        </p:nvSpPr>
        <p:spPr>
          <a:xfrm>
            <a:off x="1697127" y="189900"/>
            <a:ext cx="84887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3200" b="0" i="0" u="none" strike="noStrike" kern="1200" cap="none" spc="0" normalizeH="0" baseline="0" noProof="0" dirty="0">
                <a:ln>
                  <a:noFill/>
                </a:ln>
                <a:solidFill>
                  <a:srgbClr val="4472C4">
                    <a:lumMod val="75000"/>
                  </a:srgbClr>
                </a:solidFill>
                <a:effectLst/>
                <a:uLnTx/>
                <a:uFillTx/>
                <a:latin typeface="Tw Cen MT" panose="020B0602020104020603" pitchFamily="34" charset="0"/>
                <a:ea typeface="+mn-ea"/>
                <a:cs typeface="+mn-cs"/>
              </a:rPr>
              <a:t>PREVIOUS WORKPLACE STANDARDS</a:t>
            </a:r>
            <a:endParaRPr kumimoji="0" lang="en-CA" sz="3200" b="0" i="0" u="none" strike="noStrike" kern="1200" cap="none" spc="0" normalizeH="0" baseline="0" noProof="0" dirty="0">
              <a:ln>
                <a:noFill/>
              </a:ln>
              <a:solidFill>
                <a:srgbClr val="4472C4">
                  <a:lumMod val="75000"/>
                </a:srgbClr>
              </a:solidFill>
              <a:effectLst/>
              <a:uLnTx/>
              <a:uFillTx/>
              <a:latin typeface="Tw Cen MT" panose="020B0602020104020603" pitchFamily="34" charset="0"/>
              <a:ea typeface="+mn-ea"/>
              <a:cs typeface="+mn-cs"/>
            </a:endParaRPr>
          </a:p>
        </p:txBody>
      </p:sp>
      <p:sp>
        <p:nvSpPr>
          <p:cNvPr id="8" name="TextBox 7">
            <a:extLst>
              <a:ext uri="{FF2B5EF4-FFF2-40B4-BE49-F238E27FC236}">
                <a16:creationId xmlns:a16="http://schemas.microsoft.com/office/drawing/2014/main" id="{61FD4510-484B-449A-8136-CF7A09E36EAC}"/>
              </a:ext>
            </a:extLst>
          </p:cNvPr>
          <p:cNvSpPr txBox="1"/>
          <p:nvPr/>
        </p:nvSpPr>
        <p:spPr>
          <a:xfrm>
            <a:off x="556794" y="6083324"/>
            <a:ext cx="1076938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0" dirty="0">
                <a:ln>
                  <a:noFill/>
                </a:ln>
                <a:solidFill>
                  <a:srgbClr val="4472C4">
                    <a:lumMod val="75000"/>
                  </a:srgbClr>
                </a:solidFill>
                <a:effectLst/>
                <a:uLnTx/>
                <a:uFillTx/>
                <a:latin typeface="Tw Cen MT" panose="020B0602020104020603" pitchFamily="34" charset="0"/>
                <a:ea typeface="+mn-ea"/>
                <a:cs typeface="+mn-cs"/>
              </a:rPr>
              <a:t>INDIVIDUAL </a:t>
            </a:r>
            <a:r>
              <a:rPr kumimoji="0" lang="fr-CA" sz="2400" b="0"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mn-ea"/>
                <a:cs typeface="Times New Roman" panose="02020603050405020304" pitchFamily="18" charset="0"/>
              </a:rPr>
              <a:t>●</a:t>
            </a:r>
            <a:r>
              <a:rPr kumimoji="0" lang="fr-CA" sz="2400" b="0" i="0" u="none" strike="noStrike" kern="1200" cap="none" spc="0" normalizeH="0" baseline="0" noProof="0" dirty="0">
                <a:ln>
                  <a:noFill/>
                </a:ln>
                <a:solidFill>
                  <a:srgbClr val="4472C4">
                    <a:lumMod val="75000"/>
                  </a:srgbClr>
                </a:solidFill>
                <a:effectLst/>
                <a:uLnTx/>
                <a:uFillTx/>
                <a:latin typeface="Tw Cen MT" panose="020B0602020104020603" pitchFamily="34" charset="0"/>
                <a:ea typeface="+mn-ea"/>
                <a:cs typeface="+mn-cs"/>
              </a:rPr>
              <a:t> STANDARDIZED </a:t>
            </a:r>
            <a:r>
              <a:rPr kumimoji="0" lang="fr-CA" sz="2400" b="0"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mn-ea"/>
                <a:cs typeface="Times New Roman" panose="02020603050405020304" pitchFamily="18" charset="0"/>
              </a:rPr>
              <a:t>●</a:t>
            </a:r>
            <a:r>
              <a:rPr kumimoji="0" lang="fr-CA" sz="2400" b="0" i="0" u="none" strike="noStrike" kern="1200" cap="none" spc="0" normalizeH="0" baseline="0" noProof="0" dirty="0">
                <a:ln>
                  <a:noFill/>
                </a:ln>
                <a:solidFill>
                  <a:srgbClr val="4472C4">
                    <a:lumMod val="75000"/>
                  </a:srgbClr>
                </a:solidFill>
                <a:effectLst/>
                <a:uLnTx/>
                <a:uFillTx/>
                <a:latin typeface="Tw Cen MT" panose="020B0602020104020603" pitchFamily="34" charset="0"/>
                <a:ea typeface="+mn-ea"/>
                <a:cs typeface="+mn-cs"/>
              </a:rPr>
              <a:t> HIERARCHICAL </a:t>
            </a:r>
            <a:r>
              <a:rPr kumimoji="0" lang="fr-CA" sz="2400" b="0"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mn-ea"/>
                <a:cs typeface="Times New Roman" panose="02020603050405020304" pitchFamily="18" charset="0"/>
              </a:rPr>
              <a:t>● </a:t>
            </a:r>
            <a:r>
              <a:rPr kumimoji="0" lang="fr-CA" sz="2400" b="0" i="0" u="none" strike="noStrike" kern="1200" cap="none" spc="0" normalizeH="0" baseline="0" noProof="0" dirty="0">
                <a:ln>
                  <a:noFill/>
                </a:ln>
                <a:solidFill>
                  <a:srgbClr val="4472C4">
                    <a:lumMod val="75000"/>
                  </a:srgbClr>
                </a:solidFill>
                <a:effectLst/>
                <a:uLnTx/>
                <a:uFillTx/>
                <a:latin typeface="Tw Cen MT" panose="020B0602020104020603" pitchFamily="34" charset="0"/>
                <a:ea typeface="+mn-ea"/>
                <a:cs typeface="+mn-cs"/>
              </a:rPr>
              <a:t>STATIC</a:t>
            </a:r>
            <a:endParaRPr kumimoji="0" lang="en-CA" sz="2400" b="0" i="0" u="none" strike="noStrike" kern="1200" cap="none" spc="0" normalizeH="0" baseline="0" noProof="0" dirty="0">
              <a:ln>
                <a:noFill/>
              </a:ln>
              <a:solidFill>
                <a:srgbClr val="4472C4">
                  <a:lumMod val="75000"/>
                </a:srgbClr>
              </a:solidFill>
              <a:effectLst/>
              <a:uLnTx/>
              <a:uFillTx/>
              <a:latin typeface="Tw Cen MT" panose="020B0602020104020603" pitchFamily="34" charset="0"/>
              <a:ea typeface="+mn-ea"/>
              <a:cs typeface="+mn-cs"/>
            </a:endParaRPr>
          </a:p>
        </p:txBody>
      </p:sp>
    </p:spTree>
    <p:extLst>
      <p:ext uri="{BB962C8B-B14F-4D97-AF65-F5344CB8AC3E}">
        <p14:creationId xmlns:p14="http://schemas.microsoft.com/office/powerpoint/2010/main" val="38569597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0A0FCBF-FE0D-4410-AF3D-611609F5B498}"/>
              </a:ext>
            </a:extLst>
          </p:cNvPr>
          <p:cNvGrpSpPr/>
          <p:nvPr/>
        </p:nvGrpSpPr>
        <p:grpSpPr>
          <a:xfrm rot="10800000">
            <a:off x="1744784" y="2166751"/>
            <a:ext cx="8166903" cy="1376916"/>
            <a:chOff x="5800085" y="1564797"/>
            <a:chExt cx="4701427" cy="792647"/>
          </a:xfrm>
        </p:grpSpPr>
        <p:pic>
          <p:nvPicPr>
            <p:cNvPr id="7" name="Picture 6">
              <a:extLst>
                <a:ext uri="{FF2B5EF4-FFF2-40B4-BE49-F238E27FC236}">
                  <a16:creationId xmlns:a16="http://schemas.microsoft.com/office/drawing/2014/main" id="{FCF97439-8FF0-4167-A18C-081201BD5DC9}"/>
                </a:ext>
              </a:extLst>
            </p:cNvPr>
            <p:cNvPicPr>
              <a:picLocks noChangeAspect="1"/>
            </p:cNvPicPr>
            <p:nvPr/>
          </p:nvPicPr>
          <p:blipFill>
            <a:blip r:embed="rId3"/>
            <a:stretch>
              <a:fillRect/>
            </a:stretch>
          </p:blipFill>
          <p:spPr>
            <a:xfrm rot="5400000">
              <a:off x="7754475" y="-389593"/>
              <a:ext cx="792647" cy="4701427"/>
            </a:xfrm>
            <a:prstGeom prst="rect">
              <a:avLst/>
            </a:prstGeom>
          </p:spPr>
        </p:pic>
        <p:sp>
          <p:nvSpPr>
            <p:cNvPr id="8" name="Rectangle 7">
              <a:extLst>
                <a:ext uri="{FF2B5EF4-FFF2-40B4-BE49-F238E27FC236}">
                  <a16:creationId xmlns:a16="http://schemas.microsoft.com/office/drawing/2014/main" id="{44196F59-2168-41B4-9918-12CE7E10CFB9}"/>
                </a:ext>
              </a:extLst>
            </p:cNvPr>
            <p:cNvSpPr/>
            <p:nvPr/>
          </p:nvSpPr>
          <p:spPr>
            <a:xfrm rot="5400000">
              <a:off x="8750642" y="648650"/>
              <a:ext cx="734760" cy="2643230"/>
            </a:xfrm>
            <a:prstGeom prst="rect">
              <a:avLst/>
            </a:prstGeom>
            <a:solidFill>
              <a:srgbClr val="6BA58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172B2295-F2E6-4B93-B77E-C937EF5B1184}"/>
                </a:ext>
              </a:extLst>
            </p:cNvPr>
            <p:cNvSpPr/>
            <p:nvPr/>
          </p:nvSpPr>
          <p:spPr>
            <a:xfrm rot="5400000">
              <a:off x="7189966" y="1792084"/>
              <a:ext cx="734760" cy="350337"/>
            </a:xfrm>
            <a:prstGeom prst="rect">
              <a:avLst/>
            </a:prstGeom>
            <a:solidFill>
              <a:srgbClr val="8689AF">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BFEA7A19-2696-49A0-AEF5-05CA3CE01BA6}"/>
                </a:ext>
              </a:extLst>
            </p:cNvPr>
            <p:cNvSpPr/>
            <p:nvPr/>
          </p:nvSpPr>
          <p:spPr>
            <a:xfrm rot="5400000">
              <a:off x="6903981" y="1914674"/>
              <a:ext cx="734760" cy="105155"/>
            </a:xfrm>
            <a:prstGeom prst="rect">
              <a:avLst/>
            </a:prstGeom>
            <a:solidFill>
              <a:srgbClr val="E3C0E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E612A7B6-66F5-493E-8A49-3D9D112C4D7B}"/>
                </a:ext>
              </a:extLst>
            </p:cNvPr>
            <p:cNvSpPr/>
            <p:nvPr/>
          </p:nvSpPr>
          <p:spPr>
            <a:xfrm rot="5400000">
              <a:off x="6551514" y="1723687"/>
              <a:ext cx="734760" cy="507194"/>
            </a:xfrm>
            <a:prstGeom prst="rect">
              <a:avLst/>
            </a:prstGeom>
            <a:solidFill>
              <a:srgbClr val="E5DF9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37815D7B-35EE-43EF-AE35-B6AC9D221223}"/>
                </a:ext>
              </a:extLst>
            </p:cNvPr>
            <p:cNvSpPr/>
            <p:nvPr/>
          </p:nvSpPr>
          <p:spPr>
            <a:xfrm rot="5400000">
              <a:off x="5851287" y="1602628"/>
              <a:ext cx="734760" cy="744286"/>
            </a:xfrm>
            <a:prstGeom prst="rect">
              <a:avLst/>
            </a:prstGeom>
            <a:solidFill>
              <a:srgbClr val="9ACDD7">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44" name="Left Bracket 43">
            <a:extLst>
              <a:ext uri="{FF2B5EF4-FFF2-40B4-BE49-F238E27FC236}">
                <a16:creationId xmlns:a16="http://schemas.microsoft.com/office/drawing/2014/main" id="{B7BE0076-6267-4516-82F4-322CE8485378}"/>
              </a:ext>
            </a:extLst>
          </p:cNvPr>
          <p:cNvSpPr/>
          <p:nvPr/>
        </p:nvSpPr>
        <p:spPr>
          <a:xfrm rot="5400000" flipV="1">
            <a:off x="4582823" y="-832191"/>
            <a:ext cx="159335" cy="5642246"/>
          </a:xfrm>
          <a:prstGeom prst="leftBracke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TextBox 44">
            <a:extLst>
              <a:ext uri="{FF2B5EF4-FFF2-40B4-BE49-F238E27FC236}">
                <a16:creationId xmlns:a16="http://schemas.microsoft.com/office/drawing/2014/main" id="{CB4512B9-7D65-422D-AE74-9C014449ED32}"/>
              </a:ext>
            </a:extLst>
          </p:cNvPr>
          <p:cNvSpPr txBox="1"/>
          <p:nvPr/>
        </p:nvSpPr>
        <p:spPr>
          <a:xfrm>
            <a:off x="3722210" y="1626456"/>
            <a:ext cx="1388400"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Tw Cen MT"/>
                <a:ea typeface="+mn-ea"/>
                <a:cs typeface="Tw Cen MT"/>
              </a:rPr>
              <a:t>INDIVIDUAL</a:t>
            </a:r>
          </a:p>
        </p:txBody>
      </p:sp>
      <p:sp>
        <p:nvSpPr>
          <p:cNvPr id="46" name="Left Bracket 45">
            <a:extLst>
              <a:ext uri="{FF2B5EF4-FFF2-40B4-BE49-F238E27FC236}">
                <a16:creationId xmlns:a16="http://schemas.microsoft.com/office/drawing/2014/main" id="{DB347BD5-B4A8-413C-B275-8A857C2452B8}"/>
              </a:ext>
            </a:extLst>
          </p:cNvPr>
          <p:cNvSpPr/>
          <p:nvPr/>
        </p:nvSpPr>
        <p:spPr>
          <a:xfrm rot="5400000" flipV="1">
            <a:off x="8644710" y="833449"/>
            <a:ext cx="151518" cy="2303288"/>
          </a:xfrm>
          <a:prstGeom prst="leftBracke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Calibri"/>
              <a:ea typeface="+mn-ea"/>
              <a:cs typeface="+mn-cs"/>
            </a:endParaRPr>
          </a:p>
        </p:txBody>
      </p:sp>
      <p:sp>
        <p:nvSpPr>
          <p:cNvPr id="47" name="TextBox 46">
            <a:extLst>
              <a:ext uri="{FF2B5EF4-FFF2-40B4-BE49-F238E27FC236}">
                <a16:creationId xmlns:a16="http://schemas.microsoft.com/office/drawing/2014/main" id="{1E9CBBE6-B33C-4FD5-81FD-BFA6B6564948}"/>
              </a:ext>
            </a:extLst>
          </p:cNvPr>
          <p:cNvSpPr txBox="1"/>
          <p:nvPr/>
        </p:nvSpPr>
        <p:spPr>
          <a:xfrm>
            <a:off x="7815883" y="1619910"/>
            <a:ext cx="1902735"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Tw Cen MT"/>
                <a:ea typeface="+mn-ea"/>
                <a:cs typeface="Tw Cen MT"/>
              </a:rPr>
              <a:t>COLLABORATIVE</a:t>
            </a:r>
          </a:p>
        </p:txBody>
      </p:sp>
      <p:grpSp>
        <p:nvGrpSpPr>
          <p:cNvPr id="53" name="Group 52">
            <a:extLst>
              <a:ext uri="{FF2B5EF4-FFF2-40B4-BE49-F238E27FC236}">
                <a16:creationId xmlns:a16="http://schemas.microsoft.com/office/drawing/2014/main" id="{DDDC77FF-8A76-43C6-A191-08D1B79BCFFF}"/>
              </a:ext>
            </a:extLst>
          </p:cNvPr>
          <p:cNvGrpSpPr/>
          <p:nvPr/>
        </p:nvGrpSpPr>
        <p:grpSpPr>
          <a:xfrm>
            <a:off x="1841367" y="2204747"/>
            <a:ext cx="5294019" cy="1285607"/>
            <a:chOff x="611342" y="1750367"/>
            <a:chExt cx="3047599" cy="740083"/>
          </a:xfrm>
        </p:grpSpPr>
        <p:grpSp>
          <p:nvGrpSpPr>
            <p:cNvPr id="52" name="Group 51">
              <a:extLst>
                <a:ext uri="{FF2B5EF4-FFF2-40B4-BE49-F238E27FC236}">
                  <a16:creationId xmlns:a16="http://schemas.microsoft.com/office/drawing/2014/main" id="{2FA716F2-6CA3-4712-A0F9-D04DD3C23460}"/>
                </a:ext>
              </a:extLst>
            </p:cNvPr>
            <p:cNvGrpSpPr/>
            <p:nvPr/>
          </p:nvGrpSpPr>
          <p:grpSpPr>
            <a:xfrm>
              <a:off x="617731" y="1750367"/>
              <a:ext cx="3041210" cy="740083"/>
              <a:chOff x="617731" y="1750367"/>
              <a:chExt cx="3041210" cy="740083"/>
            </a:xfrm>
          </p:grpSpPr>
          <p:sp>
            <p:nvSpPr>
              <p:cNvPr id="51" name="Rectangle 50">
                <a:extLst>
                  <a:ext uri="{FF2B5EF4-FFF2-40B4-BE49-F238E27FC236}">
                    <a16:creationId xmlns:a16="http://schemas.microsoft.com/office/drawing/2014/main" id="{5C7E2439-87A3-423A-B17F-18E23ECE9330}"/>
                  </a:ext>
                </a:extLst>
              </p:cNvPr>
              <p:cNvSpPr/>
              <p:nvPr/>
            </p:nvSpPr>
            <p:spPr>
              <a:xfrm>
                <a:off x="617731" y="1750367"/>
                <a:ext cx="158446" cy="194539"/>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58" name="Rectangle 57">
                <a:extLst>
                  <a:ext uri="{FF2B5EF4-FFF2-40B4-BE49-F238E27FC236}">
                    <a16:creationId xmlns:a16="http://schemas.microsoft.com/office/drawing/2014/main" id="{DB96A326-A576-4230-8EED-7D91CD1ADA0F}"/>
                  </a:ext>
                </a:extLst>
              </p:cNvPr>
              <p:cNvSpPr/>
              <p:nvPr/>
            </p:nvSpPr>
            <p:spPr>
              <a:xfrm>
                <a:off x="1102340" y="2295911"/>
                <a:ext cx="158446" cy="194539"/>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59" name="Rectangle 58">
                <a:extLst>
                  <a:ext uri="{FF2B5EF4-FFF2-40B4-BE49-F238E27FC236}">
                    <a16:creationId xmlns:a16="http://schemas.microsoft.com/office/drawing/2014/main" id="{C3730F05-DA01-463D-90BC-0A3E389A6905}"/>
                  </a:ext>
                </a:extLst>
              </p:cNvPr>
              <p:cNvSpPr/>
              <p:nvPr/>
            </p:nvSpPr>
            <p:spPr>
              <a:xfrm>
                <a:off x="1243329" y="1939988"/>
                <a:ext cx="158446" cy="194539"/>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60" name="Rectangle 59">
                <a:extLst>
                  <a:ext uri="{FF2B5EF4-FFF2-40B4-BE49-F238E27FC236}">
                    <a16:creationId xmlns:a16="http://schemas.microsoft.com/office/drawing/2014/main" id="{0A04DA18-1E49-49BD-8F54-1C50BE05A15E}"/>
                  </a:ext>
                </a:extLst>
              </p:cNvPr>
              <p:cNvSpPr/>
              <p:nvPr/>
            </p:nvSpPr>
            <p:spPr>
              <a:xfrm>
                <a:off x="1401812" y="1934665"/>
                <a:ext cx="158446" cy="194539"/>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61" name="Rectangle 60">
                <a:extLst>
                  <a:ext uri="{FF2B5EF4-FFF2-40B4-BE49-F238E27FC236}">
                    <a16:creationId xmlns:a16="http://schemas.microsoft.com/office/drawing/2014/main" id="{985E6D3B-5186-410E-A205-37FDA4A953E7}"/>
                  </a:ext>
                </a:extLst>
              </p:cNvPr>
              <p:cNvSpPr/>
              <p:nvPr/>
            </p:nvSpPr>
            <p:spPr>
              <a:xfrm>
                <a:off x="1861829" y="2295911"/>
                <a:ext cx="158446" cy="194539"/>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62" name="Rectangle 61">
                <a:extLst>
                  <a:ext uri="{FF2B5EF4-FFF2-40B4-BE49-F238E27FC236}">
                    <a16:creationId xmlns:a16="http://schemas.microsoft.com/office/drawing/2014/main" id="{DE1ABB0A-6E2B-4A83-807C-908232BC4CA2}"/>
                  </a:ext>
                </a:extLst>
              </p:cNvPr>
              <p:cNvSpPr/>
              <p:nvPr/>
            </p:nvSpPr>
            <p:spPr>
              <a:xfrm>
                <a:off x="2019289" y="2126891"/>
                <a:ext cx="158446" cy="194539"/>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63" name="Rectangle 62">
                <a:extLst>
                  <a:ext uri="{FF2B5EF4-FFF2-40B4-BE49-F238E27FC236}">
                    <a16:creationId xmlns:a16="http://schemas.microsoft.com/office/drawing/2014/main" id="{B06B38FC-D744-4141-BD65-FDD18E977FB3}"/>
                  </a:ext>
                </a:extLst>
              </p:cNvPr>
              <p:cNvSpPr/>
              <p:nvPr/>
            </p:nvSpPr>
            <p:spPr>
              <a:xfrm>
                <a:off x="1867245" y="1939988"/>
                <a:ext cx="158446" cy="194539"/>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66" name="Rectangle 65">
                <a:extLst>
                  <a:ext uri="{FF2B5EF4-FFF2-40B4-BE49-F238E27FC236}">
                    <a16:creationId xmlns:a16="http://schemas.microsoft.com/office/drawing/2014/main" id="{2BEBA691-EC99-40C1-A8F1-44CA02ED560B}"/>
                  </a:ext>
                </a:extLst>
              </p:cNvPr>
              <p:cNvSpPr/>
              <p:nvPr/>
            </p:nvSpPr>
            <p:spPr>
              <a:xfrm>
                <a:off x="2492743" y="2324544"/>
                <a:ext cx="158446" cy="134588"/>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67" name="Rectangle 66">
                <a:extLst>
                  <a:ext uri="{FF2B5EF4-FFF2-40B4-BE49-F238E27FC236}">
                    <a16:creationId xmlns:a16="http://schemas.microsoft.com/office/drawing/2014/main" id="{91C77237-164C-4219-81C2-914047740AA7}"/>
                  </a:ext>
                </a:extLst>
              </p:cNvPr>
              <p:cNvSpPr/>
              <p:nvPr/>
            </p:nvSpPr>
            <p:spPr>
              <a:xfrm>
                <a:off x="2905920" y="1851261"/>
                <a:ext cx="158446" cy="134588"/>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69" name="Rectangle 68">
                <a:extLst>
                  <a:ext uri="{FF2B5EF4-FFF2-40B4-BE49-F238E27FC236}">
                    <a16:creationId xmlns:a16="http://schemas.microsoft.com/office/drawing/2014/main" id="{F5E9BA07-E530-4374-9D73-8284D4438D5B}"/>
                  </a:ext>
                </a:extLst>
              </p:cNvPr>
              <p:cNvSpPr/>
              <p:nvPr/>
            </p:nvSpPr>
            <p:spPr>
              <a:xfrm>
                <a:off x="2784247" y="1927001"/>
                <a:ext cx="158446" cy="134588"/>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70" name="Rectangle 69">
                <a:extLst>
                  <a:ext uri="{FF2B5EF4-FFF2-40B4-BE49-F238E27FC236}">
                    <a16:creationId xmlns:a16="http://schemas.microsoft.com/office/drawing/2014/main" id="{02BD8A5E-C77F-4AB9-846B-FCD49A6D0E69}"/>
                  </a:ext>
                </a:extLst>
              </p:cNvPr>
              <p:cNvSpPr/>
              <p:nvPr/>
            </p:nvSpPr>
            <p:spPr>
              <a:xfrm>
                <a:off x="2963303" y="2247735"/>
                <a:ext cx="158446" cy="134588"/>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73" name="Rectangle 72">
                <a:extLst>
                  <a:ext uri="{FF2B5EF4-FFF2-40B4-BE49-F238E27FC236}">
                    <a16:creationId xmlns:a16="http://schemas.microsoft.com/office/drawing/2014/main" id="{336AEB89-7DB0-413A-A094-853FD376FB1E}"/>
                  </a:ext>
                </a:extLst>
              </p:cNvPr>
              <p:cNvSpPr/>
              <p:nvPr/>
            </p:nvSpPr>
            <p:spPr>
              <a:xfrm>
                <a:off x="3143412" y="1809849"/>
                <a:ext cx="98578" cy="93494"/>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74" name="Rectangle 73">
                <a:extLst>
                  <a:ext uri="{FF2B5EF4-FFF2-40B4-BE49-F238E27FC236}">
                    <a16:creationId xmlns:a16="http://schemas.microsoft.com/office/drawing/2014/main" id="{B2A65666-CBFD-47EC-BA8F-345645CB8E46}"/>
                  </a:ext>
                </a:extLst>
              </p:cNvPr>
              <p:cNvSpPr/>
              <p:nvPr/>
            </p:nvSpPr>
            <p:spPr>
              <a:xfrm>
                <a:off x="3144106" y="2002368"/>
                <a:ext cx="98578" cy="93494"/>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75" name="Rectangle 74">
                <a:extLst>
                  <a:ext uri="{FF2B5EF4-FFF2-40B4-BE49-F238E27FC236}">
                    <a16:creationId xmlns:a16="http://schemas.microsoft.com/office/drawing/2014/main" id="{8FAF4FF5-BDBB-4517-BEFD-E25196BA286F}"/>
                  </a:ext>
                </a:extLst>
              </p:cNvPr>
              <p:cNvSpPr/>
              <p:nvPr/>
            </p:nvSpPr>
            <p:spPr>
              <a:xfrm>
                <a:off x="3335284" y="2061589"/>
                <a:ext cx="323657" cy="205647"/>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76" name="Rectangle 75">
                <a:extLst>
                  <a:ext uri="{FF2B5EF4-FFF2-40B4-BE49-F238E27FC236}">
                    <a16:creationId xmlns:a16="http://schemas.microsoft.com/office/drawing/2014/main" id="{75DA7CF5-15A3-4EB5-9E5D-91B2644B34EF}"/>
                  </a:ext>
                </a:extLst>
              </p:cNvPr>
              <p:cNvSpPr/>
              <p:nvPr/>
            </p:nvSpPr>
            <p:spPr>
              <a:xfrm>
                <a:off x="931408" y="1759326"/>
                <a:ext cx="158446" cy="194539"/>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grpSp>
        <p:sp>
          <p:nvSpPr>
            <p:cNvPr id="77" name="Rectangle 76">
              <a:extLst>
                <a:ext uri="{FF2B5EF4-FFF2-40B4-BE49-F238E27FC236}">
                  <a16:creationId xmlns:a16="http://schemas.microsoft.com/office/drawing/2014/main" id="{89B3F800-E94F-4F14-B115-3FBB60482806}"/>
                </a:ext>
              </a:extLst>
            </p:cNvPr>
            <p:cNvSpPr/>
            <p:nvPr/>
          </p:nvSpPr>
          <p:spPr>
            <a:xfrm>
              <a:off x="2691687" y="2326249"/>
              <a:ext cx="158446" cy="134588"/>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78" name="Rectangle 77">
              <a:extLst>
                <a:ext uri="{FF2B5EF4-FFF2-40B4-BE49-F238E27FC236}">
                  <a16:creationId xmlns:a16="http://schemas.microsoft.com/office/drawing/2014/main" id="{978AD245-8EC1-4CE6-9EBA-1D65758105D0}"/>
                </a:ext>
              </a:extLst>
            </p:cNvPr>
            <p:cNvSpPr/>
            <p:nvPr/>
          </p:nvSpPr>
          <p:spPr>
            <a:xfrm>
              <a:off x="2489400" y="2143396"/>
              <a:ext cx="158446" cy="134588"/>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81" name="Rectangle 80">
              <a:extLst>
                <a:ext uri="{FF2B5EF4-FFF2-40B4-BE49-F238E27FC236}">
                  <a16:creationId xmlns:a16="http://schemas.microsoft.com/office/drawing/2014/main" id="{5E1602ED-385E-4A2D-8002-7C31BA465D3D}"/>
                </a:ext>
              </a:extLst>
            </p:cNvPr>
            <p:cNvSpPr/>
            <p:nvPr/>
          </p:nvSpPr>
          <p:spPr>
            <a:xfrm>
              <a:off x="2180941" y="2295911"/>
              <a:ext cx="158446" cy="194539"/>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82" name="Rectangle 81">
              <a:extLst>
                <a:ext uri="{FF2B5EF4-FFF2-40B4-BE49-F238E27FC236}">
                  <a16:creationId xmlns:a16="http://schemas.microsoft.com/office/drawing/2014/main" id="{D93216B6-4EBB-4F3A-AF9D-C66E936E933A}"/>
                </a:ext>
              </a:extLst>
            </p:cNvPr>
            <p:cNvSpPr/>
            <p:nvPr/>
          </p:nvSpPr>
          <p:spPr>
            <a:xfrm>
              <a:off x="2334896" y="1759596"/>
              <a:ext cx="158446" cy="194539"/>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83" name="Rectangle 82">
              <a:extLst>
                <a:ext uri="{FF2B5EF4-FFF2-40B4-BE49-F238E27FC236}">
                  <a16:creationId xmlns:a16="http://schemas.microsoft.com/office/drawing/2014/main" id="{6493C6CA-6AF4-4390-AD7D-2A0420507E55}"/>
                </a:ext>
              </a:extLst>
            </p:cNvPr>
            <p:cNvSpPr/>
            <p:nvPr/>
          </p:nvSpPr>
          <p:spPr>
            <a:xfrm>
              <a:off x="611342" y="2288453"/>
              <a:ext cx="158446" cy="194539"/>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grpSp>
      <p:sp>
        <p:nvSpPr>
          <p:cNvPr id="54" name="TextBox 53">
            <a:extLst>
              <a:ext uri="{FF2B5EF4-FFF2-40B4-BE49-F238E27FC236}">
                <a16:creationId xmlns:a16="http://schemas.microsoft.com/office/drawing/2014/main" id="{8610A21B-C36C-4EBE-BFAC-9C0108D71F2B}"/>
              </a:ext>
            </a:extLst>
          </p:cNvPr>
          <p:cNvSpPr txBox="1"/>
          <p:nvPr/>
        </p:nvSpPr>
        <p:spPr>
          <a:xfrm>
            <a:off x="1582832" y="4093066"/>
            <a:ext cx="4139917" cy="1938992"/>
          </a:xfrm>
          <a:prstGeom prst="rect">
            <a:avLst/>
          </a:prstGeom>
          <a:noFill/>
        </p:spPr>
        <p:txBody>
          <a:bodyPr wrap="square" rtlCol="0">
            <a:spAutoFit/>
          </a:bodyPr>
          <a:lstStyle/>
          <a:p>
            <a:pPr marL="0" marR="0" lvl="0" indent="0" algn="r" defTabSz="914400" rtl="0" eaLnBrk="1" fontAlgn="auto" latinLnBrk="0" hangingPunct="1">
              <a:lnSpc>
                <a:spcPts val="2400"/>
              </a:lnSpc>
              <a:spcBef>
                <a:spcPts val="0"/>
              </a:spcBef>
              <a:spcAft>
                <a:spcPts val="0"/>
              </a:spcAft>
              <a:buClrTx/>
              <a:buSzTx/>
              <a:buFontTx/>
              <a:buNone/>
              <a:tabLst/>
              <a:defRPr/>
            </a:pPr>
            <a:r>
              <a:rPr kumimoji="0" lang="en-CA" sz="2800" b="1" i="0" u="none" strike="noStrike" kern="1200" cap="none" spc="0" normalizeH="0" baseline="0" noProof="0" dirty="0">
                <a:ln>
                  <a:noFill/>
                </a:ln>
                <a:solidFill>
                  <a:srgbClr val="00B0F0"/>
                </a:solidFill>
                <a:effectLst/>
                <a:uLnTx/>
                <a:uFillTx/>
                <a:latin typeface="Calibri"/>
                <a:ea typeface="+mn-ea"/>
                <a:cs typeface="+mn-cs"/>
              </a:rPr>
              <a:t>Results</a:t>
            </a:r>
            <a:r>
              <a:rPr kumimoji="0" lang="en-CA" sz="2400" b="1" i="0" u="none" strike="noStrike" kern="1200" cap="none" spc="0" normalizeH="0" baseline="0" noProof="0" dirty="0">
                <a:ln>
                  <a:noFill/>
                </a:ln>
                <a:solidFill>
                  <a:srgbClr val="000000"/>
                </a:solidFill>
                <a:effectLst/>
                <a:uLnTx/>
                <a:uFillTx/>
                <a:latin typeface="Calibri"/>
                <a:ea typeface="+mn-ea"/>
                <a:cs typeface="+mn-cs"/>
              </a:rPr>
              <a:t> </a:t>
            </a:r>
            <a:r>
              <a:rPr kumimoji="0" lang="en-CA" sz="2400" b="0" i="0" u="none" strike="noStrike" kern="1200" cap="none" spc="0" normalizeH="0" baseline="0" noProof="0" dirty="0">
                <a:ln>
                  <a:noFill/>
                </a:ln>
                <a:solidFill>
                  <a:srgbClr val="000000"/>
                </a:solidFill>
                <a:effectLst/>
                <a:uLnTx/>
                <a:uFillTx/>
                <a:latin typeface="Calibri"/>
                <a:ea typeface="+mn-ea"/>
                <a:cs typeface="+mn-cs"/>
              </a:rPr>
              <a:t>of studies done at </a:t>
            </a:r>
          </a:p>
          <a:p>
            <a:pPr marL="0" marR="0" lvl="0" indent="0" algn="r" defTabSz="914400" rtl="0" eaLnBrk="1" fontAlgn="auto" latinLnBrk="0" hangingPunct="1">
              <a:lnSpc>
                <a:spcPts val="2400"/>
              </a:lnSpc>
              <a:spcBef>
                <a:spcPts val="0"/>
              </a:spcBef>
              <a:spcAft>
                <a:spcPts val="0"/>
              </a:spcAft>
              <a:buClrTx/>
              <a:buSzTx/>
              <a:buFontTx/>
              <a:buNone/>
              <a:tabLst/>
              <a:defRPr/>
            </a:pPr>
            <a:r>
              <a:rPr kumimoji="0" lang="en-CA" sz="2400" b="0" i="1" u="none" strike="noStrike" kern="1200" cap="none" spc="0" normalizeH="0" baseline="0" noProof="0" dirty="0">
                <a:ln>
                  <a:noFill/>
                </a:ln>
                <a:solidFill>
                  <a:srgbClr val="000000"/>
                </a:solidFill>
                <a:effectLst/>
                <a:uLnTx/>
                <a:uFillTx/>
                <a:latin typeface="Calibri"/>
                <a:ea typeface="+mn-ea"/>
                <a:cs typeface="+mn-cs"/>
              </a:rPr>
              <a:t>various times</a:t>
            </a:r>
            <a:r>
              <a:rPr kumimoji="0" lang="en-CA" sz="2400" b="0" i="0" u="none" strike="noStrike" kern="1200" cap="none" spc="0" normalizeH="0" baseline="0" noProof="0" dirty="0">
                <a:ln>
                  <a:noFill/>
                </a:ln>
                <a:solidFill>
                  <a:srgbClr val="000000"/>
                </a:solidFill>
                <a:effectLst/>
                <a:uLnTx/>
                <a:uFillTx/>
                <a:latin typeface="Calibri"/>
                <a:ea typeface="+mn-ea"/>
                <a:cs typeface="+mn-cs"/>
              </a:rPr>
              <a:t> with </a:t>
            </a:r>
          </a:p>
          <a:p>
            <a:pPr marL="0" marR="0" lvl="0" indent="0" algn="r" defTabSz="914400" rtl="0" eaLnBrk="1" fontAlgn="auto" latinLnBrk="0" hangingPunct="1">
              <a:lnSpc>
                <a:spcPts val="2400"/>
              </a:lnSpc>
              <a:spcBef>
                <a:spcPts val="0"/>
              </a:spcBef>
              <a:spcAft>
                <a:spcPts val="0"/>
              </a:spcAft>
              <a:buClrTx/>
              <a:buSzTx/>
              <a:buFontTx/>
              <a:buNone/>
              <a:tabLst/>
              <a:defRPr/>
            </a:pPr>
            <a:r>
              <a:rPr kumimoji="0" lang="en-CA" sz="2400" b="0" i="1" u="none" strike="noStrike" kern="1200" cap="none" spc="0" normalizeH="0" baseline="0" noProof="0" dirty="0">
                <a:ln>
                  <a:noFill/>
                </a:ln>
                <a:solidFill>
                  <a:srgbClr val="000000"/>
                </a:solidFill>
                <a:effectLst/>
                <a:uLnTx/>
                <a:uFillTx/>
                <a:latin typeface="Calibri"/>
                <a:ea typeface="+mn-ea"/>
                <a:cs typeface="+mn-cs"/>
              </a:rPr>
              <a:t>various methodologies</a:t>
            </a:r>
            <a:r>
              <a:rPr kumimoji="0" lang="en-CA" sz="2400" b="0" i="0" u="none" strike="noStrike" kern="1200" cap="none" spc="0" normalizeH="0" baseline="0" noProof="0" dirty="0">
                <a:ln>
                  <a:noFill/>
                </a:ln>
                <a:solidFill>
                  <a:srgbClr val="000000"/>
                </a:solidFill>
                <a:effectLst/>
                <a:uLnTx/>
                <a:uFillTx/>
                <a:latin typeface="Calibri"/>
                <a:ea typeface="+mn-ea"/>
                <a:cs typeface="+mn-cs"/>
              </a:rPr>
              <a:t> </a:t>
            </a:r>
            <a:r>
              <a:rPr kumimoji="0" lang="en-CA" sz="2800" b="1" i="0" u="none" strike="noStrike" kern="1200" cap="none" spc="0" normalizeH="0" baseline="0" noProof="0" dirty="0">
                <a:ln>
                  <a:noFill/>
                </a:ln>
                <a:solidFill>
                  <a:srgbClr val="00B0F0"/>
                </a:solidFill>
                <a:effectLst/>
                <a:uLnTx/>
                <a:uFillTx/>
                <a:latin typeface="Calibri"/>
                <a:ea typeface="+mn-ea"/>
                <a:cs typeface="+mn-cs"/>
              </a:rPr>
              <a:t>are</a:t>
            </a:r>
            <a:r>
              <a:rPr kumimoji="0" lang="en-CA" sz="2400" b="0" i="0" u="none" strike="noStrike" kern="1200" cap="none" spc="0" normalizeH="0" baseline="0" noProof="0" dirty="0">
                <a:ln>
                  <a:noFill/>
                </a:ln>
                <a:solidFill>
                  <a:srgbClr val="000000"/>
                </a:solidFill>
                <a:effectLst/>
                <a:uLnTx/>
                <a:uFillTx/>
                <a:latin typeface="Calibri"/>
                <a:ea typeface="+mn-ea"/>
                <a:cs typeface="+mn-cs"/>
              </a:rPr>
              <a:t> surprisingly </a:t>
            </a:r>
            <a:r>
              <a:rPr kumimoji="0" lang="en-CA" sz="2800" b="1" i="0" u="none" strike="noStrike" kern="1200" cap="none" spc="0" normalizeH="0" baseline="0" noProof="0" dirty="0">
                <a:ln>
                  <a:noFill/>
                </a:ln>
                <a:solidFill>
                  <a:srgbClr val="00B0F0"/>
                </a:solidFill>
                <a:effectLst/>
                <a:uLnTx/>
                <a:uFillTx/>
                <a:latin typeface="Calibri"/>
                <a:ea typeface="+mn-ea"/>
                <a:cs typeface="+mn-cs"/>
              </a:rPr>
              <a:t>consistent</a:t>
            </a:r>
            <a:r>
              <a:rPr kumimoji="0" lang="en-CA" sz="2400" b="0" i="0" u="none" strike="noStrike" kern="1200" cap="none" spc="0" normalizeH="0" baseline="0" noProof="0" dirty="0">
                <a:ln>
                  <a:noFill/>
                </a:ln>
                <a:solidFill>
                  <a:srgbClr val="000000"/>
                </a:solidFill>
                <a:effectLst/>
                <a:uLnTx/>
                <a:uFillTx/>
                <a:latin typeface="Calibri"/>
                <a:ea typeface="+mn-ea"/>
                <a:cs typeface="+mn-cs"/>
              </a:rPr>
              <a:t> </a:t>
            </a:r>
          </a:p>
          <a:p>
            <a:pPr marL="0" marR="0" lvl="0" indent="0" algn="r" defTabSz="914400" rtl="0" eaLnBrk="1" fontAlgn="auto" latinLnBrk="0" hangingPunct="1">
              <a:lnSpc>
                <a:spcPts val="24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000000"/>
                </a:solidFill>
                <a:effectLst/>
                <a:uLnTx/>
                <a:uFillTx/>
                <a:latin typeface="Calibri"/>
                <a:ea typeface="+mn-ea"/>
                <a:cs typeface="+mn-cs"/>
              </a:rPr>
              <a:t>(for both private and public sectors)</a:t>
            </a:r>
          </a:p>
          <a:p>
            <a:pPr marL="0" marR="0" lvl="0" indent="0" algn="r" defTabSz="914400" rtl="0" eaLnBrk="1" fontAlgn="auto" latinLnBrk="0" hangingPunct="1">
              <a:lnSpc>
                <a:spcPts val="2400"/>
              </a:lnSpc>
              <a:spcBef>
                <a:spcPts val="0"/>
              </a:spcBef>
              <a:spcAft>
                <a:spcPts val="0"/>
              </a:spcAft>
              <a:buClrTx/>
              <a:buSzTx/>
              <a:buFontTx/>
              <a:buNone/>
              <a:tabLst/>
              <a:defRPr/>
            </a:pPr>
            <a:endParaRPr kumimoji="0" lang="en-CA" sz="20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5" name="TextBox 54">
            <a:extLst>
              <a:ext uri="{FF2B5EF4-FFF2-40B4-BE49-F238E27FC236}">
                <a16:creationId xmlns:a16="http://schemas.microsoft.com/office/drawing/2014/main" id="{B24D7C97-1B99-4667-B88E-F5984480EA89}"/>
              </a:ext>
            </a:extLst>
          </p:cNvPr>
          <p:cNvSpPr txBox="1"/>
          <p:nvPr/>
        </p:nvSpPr>
        <p:spPr>
          <a:xfrm>
            <a:off x="5722759" y="3832319"/>
            <a:ext cx="1724491"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1500" b="1" i="0" u="none" strike="noStrike" kern="1200" cap="none" spc="0" normalizeH="0" baseline="0" noProof="0" dirty="0">
                <a:ln>
                  <a:noFill/>
                </a:ln>
                <a:solidFill>
                  <a:srgbClr val="000000"/>
                </a:solidFill>
                <a:effectLst/>
                <a:uLnTx/>
                <a:uFillTx/>
                <a:latin typeface="Calibri"/>
                <a:ea typeface="+mn-ea"/>
                <a:cs typeface="+mn-cs"/>
              </a:rPr>
              <a:t>:</a:t>
            </a:r>
            <a:endParaRPr kumimoji="0" lang="en-CA" sz="11500" b="1" i="0" u="none" strike="noStrike" kern="1200" cap="none" spc="0" normalizeH="0" baseline="0" noProof="0" dirty="0">
              <a:ln>
                <a:noFill/>
              </a:ln>
              <a:solidFill>
                <a:srgbClr val="000000"/>
              </a:solidFill>
              <a:effectLst/>
              <a:uLnTx/>
              <a:uFillTx/>
              <a:latin typeface="Calibri"/>
              <a:ea typeface="+mn-ea"/>
              <a:cs typeface="+mn-cs"/>
            </a:endParaRPr>
          </a:p>
        </p:txBody>
      </p:sp>
      <p:sp>
        <p:nvSpPr>
          <p:cNvPr id="95" name="Title 4">
            <a:extLst>
              <a:ext uri="{FF2B5EF4-FFF2-40B4-BE49-F238E27FC236}">
                <a16:creationId xmlns:a16="http://schemas.microsoft.com/office/drawing/2014/main" id="{1DEE2A95-7C04-4ADE-ABE0-0240451DE98C}"/>
              </a:ext>
            </a:extLst>
          </p:cNvPr>
          <p:cNvSpPr>
            <a:spLocks noGrp="1"/>
          </p:cNvSpPr>
          <p:nvPr>
            <p:ph type="title"/>
          </p:nvPr>
        </p:nvSpPr>
        <p:spPr>
          <a:xfrm>
            <a:off x="508759" y="371192"/>
            <a:ext cx="11006345" cy="835027"/>
          </a:xfrm>
        </p:spPr>
        <p:txBody>
          <a:bodyPr/>
          <a:lstStyle/>
          <a:p>
            <a:r>
              <a:rPr lang="fr-CA" b="0" dirty="0"/>
              <a:t>Traditional Office Space Utilization</a:t>
            </a:r>
            <a:endParaRPr lang="en-CA" b="0" dirty="0"/>
          </a:p>
        </p:txBody>
      </p:sp>
      <p:cxnSp>
        <p:nvCxnSpPr>
          <p:cNvPr id="96" name="Straight Connector 95">
            <a:extLst>
              <a:ext uri="{FF2B5EF4-FFF2-40B4-BE49-F238E27FC236}">
                <a16:creationId xmlns:a16="http://schemas.microsoft.com/office/drawing/2014/main" id="{C7AA556F-CE9F-45F5-85DA-D05B729D551C}"/>
              </a:ext>
            </a:extLst>
          </p:cNvPr>
          <p:cNvCxnSpPr>
            <a:cxnSpLocks/>
          </p:cNvCxnSpPr>
          <p:nvPr/>
        </p:nvCxnSpPr>
        <p:spPr>
          <a:xfrm>
            <a:off x="409575" y="1047750"/>
            <a:ext cx="11363325" cy="0"/>
          </a:xfrm>
          <a:prstGeom prst="line">
            <a:avLst/>
          </a:prstGeom>
          <a:ln w="12700">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97" name="Rectangle 96">
            <a:extLst>
              <a:ext uri="{FF2B5EF4-FFF2-40B4-BE49-F238E27FC236}">
                <a16:creationId xmlns:a16="http://schemas.microsoft.com/office/drawing/2014/main" id="{731DF373-DF01-4422-A6D5-55DCE10B2945}"/>
              </a:ext>
            </a:extLst>
          </p:cNvPr>
          <p:cNvSpPr/>
          <p:nvPr/>
        </p:nvSpPr>
        <p:spPr>
          <a:xfrm>
            <a:off x="508759" y="1206219"/>
            <a:ext cx="11092691" cy="136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101" name="Group 100">
            <a:extLst>
              <a:ext uri="{FF2B5EF4-FFF2-40B4-BE49-F238E27FC236}">
                <a16:creationId xmlns:a16="http://schemas.microsoft.com/office/drawing/2014/main" id="{D35D418E-E0EF-48CF-8F6B-4D7D834C90B7}"/>
              </a:ext>
            </a:extLst>
          </p:cNvPr>
          <p:cNvGrpSpPr/>
          <p:nvPr/>
        </p:nvGrpSpPr>
        <p:grpSpPr>
          <a:xfrm>
            <a:off x="6669012" y="3968358"/>
            <a:ext cx="3935002" cy="1589970"/>
            <a:chOff x="6780944" y="4003411"/>
            <a:chExt cx="3935002" cy="1589970"/>
          </a:xfrm>
        </p:grpSpPr>
        <p:sp>
          <p:nvSpPr>
            <p:cNvPr id="98" name="TextBox 97">
              <a:extLst>
                <a:ext uri="{FF2B5EF4-FFF2-40B4-BE49-F238E27FC236}">
                  <a16:creationId xmlns:a16="http://schemas.microsoft.com/office/drawing/2014/main" id="{77D046BF-CDCA-41BE-A81F-ECD01B2689CA}"/>
                </a:ext>
              </a:extLst>
            </p:cNvPr>
            <p:cNvSpPr txBox="1"/>
            <p:nvPr/>
          </p:nvSpPr>
          <p:spPr>
            <a:xfrm>
              <a:off x="6780944" y="4003411"/>
              <a:ext cx="3935002" cy="1152495"/>
            </a:xfrm>
            <a:prstGeom prst="rect">
              <a:avLst/>
            </a:prstGeom>
            <a:noFill/>
          </p:spPr>
          <p:txBody>
            <a:bodyPr wrap="square" rtlCol="0">
              <a:spAutoFit/>
            </a:bodyPr>
            <a:lstStyle/>
            <a:p>
              <a:pPr marL="0" marR="0" lvl="0" indent="0" algn="l" defTabSz="914400" rtl="0" eaLnBrk="1" fontAlgn="auto" latinLnBrk="0" hangingPunct="1">
                <a:lnSpc>
                  <a:spcPts val="4000"/>
                </a:lnSpc>
                <a:spcBef>
                  <a:spcPts val="0"/>
                </a:spcBef>
                <a:spcAft>
                  <a:spcPts val="0"/>
                </a:spcAft>
                <a:buClrTx/>
                <a:buSzTx/>
                <a:buFontTx/>
                <a:buNone/>
                <a:tabLst/>
                <a:defRPr/>
              </a:pPr>
              <a:r>
                <a:rPr kumimoji="0" lang="fr-CA" sz="1800" b="0" i="0" u="none" strike="noStrike" kern="1200" cap="none" spc="0" normalizeH="0" baseline="0" noProof="0" dirty="0">
                  <a:ln>
                    <a:noFill/>
                  </a:ln>
                  <a:solidFill>
                    <a:srgbClr val="000000"/>
                  </a:solidFill>
                  <a:effectLst/>
                  <a:uLnTx/>
                  <a:uFillTx/>
                  <a:latin typeface="Calibri"/>
                  <a:ea typeface="+mn-ea"/>
                  <a:cs typeface="+mn-cs"/>
                </a:rPr>
                <a:t>Average </a:t>
              </a:r>
            </a:p>
            <a:p>
              <a:pPr marL="0" marR="0" lvl="0" indent="0" algn="l" defTabSz="914400" rtl="0" eaLnBrk="1" fontAlgn="auto" latinLnBrk="0" hangingPunct="1">
                <a:lnSpc>
                  <a:spcPts val="4000"/>
                </a:lnSpc>
                <a:spcBef>
                  <a:spcPts val="0"/>
                </a:spcBef>
                <a:spcAft>
                  <a:spcPts val="0"/>
                </a:spcAft>
                <a:buClrTx/>
                <a:buSzTx/>
                <a:buFontTx/>
                <a:buNone/>
                <a:tabLst/>
                <a:defRPr/>
              </a:pPr>
              <a:r>
                <a:rPr kumimoji="0" lang="fr-CA" sz="4800" b="1" i="0" u="none" strike="noStrike" kern="1200" cap="none" spc="0" normalizeH="0" baseline="0" noProof="0" dirty="0">
                  <a:ln>
                    <a:noFill/>
                  </a:ln>
                  <a:solidFill>
                    <a:srgbClr val="00B0F0"/>
                  </a:solidFill>
                  <a:effectLst/>
                  <a:uLnTx/>
                  <a:uFillTx/>
                  <a:latin typeface="Calibri"/>
                  <a:ea typeface="+mn-ea"/>
                  <a:cs typeface="+mn-cs"/>
                </a:rPr>
                <a:t>40%</a:t>
              </a:r>
              <a:r>
                <a:rPr kumimoji="0" lang="fr-CA" sz="1800" b="1" i="0" u="none" strike="noStrike" kern="1200" cap="none" spc="0" normalizeH="0" baseline="0" noProof="0" dirty="0">
                  <a:ln>
                    <a:noFill/>
                  </a:ln>
                  <a:solidFill>
                    <a:srgbClr val="00B0F0"/>
                  </a:solidFill>
                  <a:effectLst/>
                  <a:uLnTx/>
                  <a:uFillTx/>
                  <a:latin typeface="Calibri"/>
                  <a:ea typeface="+mn-ea"/>
                  <a:cs typeface="+mn-cs"/>
                </a:rPr>
                <a:t> </a:t>
              </a:r>
              <a:r>
                <a:rPr kumimoji="0" lang="fr-CA" sz="2800" b="0" i="0" u="none" strike="noStrike" kern="1200" cap="none" spc="0" normalizeH="0" baseline="0" noProof="0" dirty="0">
                  <a:ln>
                    <a:noFill/>
                  </a:ln>
                  <a:solidFill>
                    <a:srgbClr val="00B0F0"/>
                  </a:solidFill>
                  <a:effectLst/>
                  <a:uLnTx/>
                  <a:uFillTx/>
                  <a:latin typeface="Calibri"/>
                  <a:ea typeface="+mn-ea"/>
                  <a:cs typeface="+mn-cs"/>
                </a:rPr>
                <a:t>vacancy</a:t>
              </a:r>
              <a:r>
                <a:rPr kumimoji="0" lang="fr-CA" sz="1800" b="0" i="0" u="none" strike="noStrike" kern="1200" cap="none" spc="0" normalizeH="0" baseline="0" noProof="0" dirty="0">
                  <a:ln>
                    <a:noFill/>
                  </a:ln>
                  <a:solidFill>
                    <a:srgbClr val="000000"/>
                  </a:solidFill>
                  <a:effectLst/>
                  <a:uLnTx/>
                  <a:uFillTx/>
                  <a:latin typeface="Calibri"/>
                  <a:ea typeface="+mn-ea"/>
                  <a:cs typeface="+mn-cs"/>
                </a:rPr>
                <a:t> </a:t>
              </a:r>
            </a:p>
          </p:txBody>
        </p:sp>
        <p:sp>
          <p:nvSpPr>
            <p:cNvPr id="100" name="TextBox 99">
              <a:extLst>
                <a:ext uri="{FF2B5EF4-FFF2-40B4-BE49-F238E27FC236}">
                  <a16:creationId xmlns:a16="http://schemas.microsoft.com/office/drawing/2014/main" id="{0FF8EFFF-7284-41EC-851A-CA56BF760156}"/>
                </a:ext>
              </a:extLst>
            </p:cNvPr>
            <p:cNvSpPr txBox="1"/>
            <p:nvPr/>
          </p:nvSpPr>
          <p:spPr>
            <a:xfrm>
              <a:off x="6780944" y="4947050"/>
              <a:ext cx="276087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srgbClr val="000000"/>
                  </a:solidFill>
                  <a:effectLst/>
                  <a:uLnTx/>
                  <a:uFillTx/>
                  <a:latin typeface="Calibri"/>
                  <a:ea typeface="+mn-ea"/>
                  <a:cs typeface="+mn-cs"/>
                </a:rPr>
                <a:t>on any given day,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srgbClr val="000000"/>
                  </a:solidFill>
                  <a:effectLst/>
                  <a:uLnTx/>
                  <a:uFillTx/>
                  <a:latin typeface="Calibri"/>
                  <a:ea typeface="+mn-ea"/>
                  <a:cs typeface="+mn-cs"/>
                </a:rPr>
                <a:t>at any given time </a:t>
              </a:r>
              <a:endParaRPr kumimoji="0" lang="en-CA" sz="1800" b="0" i="0" u="none" strike="noStrike" kern="1200" cap="none" spc="0" normalizeH="0" baseline="0" noProof="0" dirty="0">
                <a:ln>
                  <a:noFill/>
                </a:ln>
                <a:solidFill>
                  <a:srgbClr val="000000"/>
                </a:solidFill>
                <a:effectLst/>
                <a:uLnTx/>
                <a:uFillTx/>
                <a:latin typeface="Calibri"/>
                <a:ea typeface="+mn-ea"/>
                <a:cs typeface="+mn-cs"/>
              </a:endParaRPr>
            </a:p>
          </p:txBody>
        </p:sp>
      </p:grpSp>
      <p:sp>
        <p:nvSpPr>
          <p:cNvPr id="43" name="Rectangle 42">
            <a:extLst>
              <a:ext uri="{FF2B5EF4-FFF2-40B4-BE49-F238E27FC236}">
                <a16:creationId xmlns:a16="http://schemas.microsoft.com/office/drawing/2014/main" id="{18CB2DE5-FDDC-47E1-8D88-5EF858632171}"/>
              </a:ext>
            </a:extLst>
          </p:cNvPr>
          <p:cNvSpPr/>
          <p:nvPr/>
        </p:nvSpPr>
        <p:spPr>
          <a:xfrm>
            <a:off x="7548418" y="2204571"/>
            <a:ext cx="881054" cy="799919"/>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48" name="Rectangle 47">
            <a:extLst>
              <a:ext uri="{FF2B5EF4-FFF2-40B4-BE49-F238E27FC236}">
                <a16:creationId xmlns:a16="http://schemas.microsoft.com/office/drawing/2014/main" id="{8992651B-95F9-4735-BA20-70345C412EAD}"/>
              </a:ext>
            </a:extLst>
          </p:cNvPr>
          <p:cNvSpPr/>
          <p:nvPr/>
        </p:nvSpPr>
        <p:spPr>
          <a:xfrm>
            <a:off x="2951767" y="3152418"/>
            <a:ext cx="275238" cy="337936"/>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49" name="Rectangle 48">
            <a:extLst>
              <a:ext uri="{FF2B5EF4-FFF2-40B4-BE49-F238E27FC236}">
                <a16:creationId xmlns:a16="http://schemas.microsoft.com/office/drawing/2014/main" id="{A68AD800-D3C8-48BC-81D6-B479A0BFAD32}"/>
              </a:ext>
            </a:extLst>
          </p:cNvPr>
          <p:cNvSpPr/>
          <p:nvPr/>
        </p:nvSpPr>
        <p:spPr>
          <a:xfrm>
            <a:off x="2396567" y="2832861"/>
            <a:ext cx="275238" cy="337936"/>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50" name="Rectangle 49">
            <a:extLst>
              <a:ext uri="{FF2B5EF4-FFF2-40B4-BE49-F238E27FC236}">
                <a16:creationId xmlns:a16="http://schemas.microsoft.com/office/drawing/2014/main" id="{AF989657-9181-4C91-8D21-399B8BF64B5E}"/>
              </a:ext>
            </a:extLst>
          </p:cNvPr>
          <p:cNvSpPr/>
          <p:nvPr/>
        </p:nvSpPr>
        <p:spPr>
          <a:xfrm>
            <a:off x="4018228" y="2204747"/>
            <a:ext cx="275238" cy="337936"/>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57" name="Rectangle 56">
            <a:extLst>
              <a:ext uri="{FF2B5EF4-FFF2-40B4-BE49-F238E27FC236}">
                <a16:creationId xmlns:a16="http://schemas.microsoft.com/office/drawing/2014/main" id="{CB01868F-EE09-47AF-A333-F6D8C6DD926A}"/>
              </a:ext>
            </a:extLst>
          </p:cNvPr>
          <p:cNvSpPr/>
          <p:nvPr/>
        </p:nvSpPr>
        <p:spPr>
          <a:xfrm>
            <a:off x="5940233" y="3235883"/>
            <a:ext cx="275238" cy="233794"/>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64" name="Rectangle 63">
            <a:extLst>
              <a:ext uri="{FF2B5EF4-FFF2-40B4-BE49-F238E27FC236}">
                <a16:creationId xmlns:a16="http://schemas.microsoft.com/office/drawing/2014/main" id="{D461114A-F447-4617-9049-555EE4318D01}"/>
              </a:ext>
            </a:extLst>
          </p:cNvPr>
          <p:cNvSpPr/>
          <p:nvPr/>
        </p:nvSpPr>
        <p:spPr>
          <a:xfrm>
            <a:off x="9199121" y="2204571"/>
            <a:ext cx="631895" cy="423906"/>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15664663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A9DA7A-D68C-4E34-9039-728AD2E06911}"/>
              </a:ext>
            </a:extLst>
          </p:cNvPr>
          <p:cNvPicPr>
            <a:picLocks noChangeAspect="1"/>
          </p:cNvPicPr>
          <p:nvPr/>
        </p:nvPicPr>
        <p:blipFill>
          <a:blip r:embed="rId2" cstate="print">
            <a:clrChange>
              <a:clrFrom>
                <a:srgbClr val="DDDCDA"/>
              </a:clrFrom>
              <a:clrTo>
                <a:srgbClr val="DDDCDA">
                  <a:alpha val="0"/>
                </a:srgbClr>
              </a:clrTo>
            </a:clrChange>
            <a:biLevel thresh="50000"/>
            <a:extLst>
              <a:ext uri="{28A0092B-C50C-407E-A947-70E740481C1C}">
                <a14:useLocalDpi xmlns:a14="http://schemas.microsoft.com/office/drawing/2010/main" val="0"/>
              </a:ext>
            </a:extLst>
          </a:blip>
          <a:stretch>
            <a:fillRect/>
          </a:stretch>
        </p:blipFill>
        <p:spPr>
          <a:xfrm>
            <a:off x="1610704" y="868282"/>
            <a:ext cx="8970592" cy="5209355"/>
          </a:xfrm>
          <a:prstGeom prst="rect">
            <a:avLst/>
          </a:prstGeom>
        </p:spPr>
      </p:pic>
      <p:sp>
        <p:nvSpPr>
          <p:cNvPr id="7" name="TextBox 6">
            <a:extLst>
              <a:ext uri="{FF2B5EF4-FFF2-40B4-BE49-F238E27FC236}">
                <a16:creationId xmlns:a16="http://schemas.microsoft.com/office/drawing/2014/main" id="{BF36B690-0862-4BB0-BEDD-3FA283E928FB}"/>
              </a:ext>
            </a:extLst>
          </p:cNvPr>
          <p:cNvSpPr txBox="1"/>
          <p:nvPr/>
        </p:nvSpPr>
        <p:spPr>
          <a:xfrm>
            <a:off x="3906012" y="212968"/>
            <a:ext cx="43799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3200" b="0" i="0" u="none" strike="noStrike" kern="1200" cap="none" spc="0" normalizeH="0" baseline="0" noProof="0" dirty="0">
                <a:ln>
                  <a:noFill/>
                </a:ln>
                <a:solidFill>
                  <a:srgbClr val="00B050"/>
                </a:solidFill>
                <a:effectLst/>
                <a:uLnTx/>
                <a:uFillTx/>
                <a:latin typeface="Tw Cen MT" panose="020B0602020104020603" pitchFamily="34" charset="0"/>
                <a:ea typeface="+mn-ea"/>
                <a:cs typeface="+mn-cs"/>
              </a:rPr>
              <a:t>GCWORKPLACE</a:t>
            </a:r>
            <a:endParaRPr kumimoji="0" lang="en-CA" sz="3200" b="0" i="0" u="none" strike="noStrike" kern="1200" cap="none" spc="0" normalizeH="0" baseline="0" noProof="0" dirty="0">
              <a:ln>
                <a:noFill/>
              </a:ln>
              <a:solidFill>
                <a:srgbClr val="00B050"/>
              </a:solidFill>
              <a:effectLst/>
              <a:uLnTx/>
              <a:uFillTx/>
              <a:latin typeface="Tw Cen MT" panose="020B0602020104020603" pitchFamily="34" charset="0"/>
              <a:ea typeface="+mn-ea"/>
              <a:cs typeface="+mn-cs"/>
            </a:endParaRPr>
          </a:p>
        </p:txBody>
      </p:sp>
      <p:sp>
        <p:nvSpPr>
          <p:cNvPr id="9" name="TextBox 8">
            <a:extLst>
              <a:ext uri="{FF2B5EF4-FFF2-40B4-BE49-F238E27FC236}">
                <a16:creationId xmlns:a16="http://schemas.microsoft.com/office/drawing/2014/main" id="{F6784751-F847-4CD7-8EB2-6D17FC608C22}"/>
              </a:ext>
            </a:extLst>
          </p:cNvPr>
          <p:cNvSpPr txBox="1"/>
          <p:nvPr/>
        </p:nvSpPr>
        <p:spPr>
          <a:xfrm>
            <a:off x="2130341" y="6051999"/>
            <a:ext cx="793131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0" dirty="0">
                <a:ln>
                  <a:noFill/>
                </a:ln>
                <a:solidFill>
                  <a:srgbClr val="00B050"/>
                </a:solidFill>
                <a:effectLst/>
                <a:uLnTx/>
                <a:uFillTx/>
                <a:latin typeface="Tw Cen MT" panose="020B0602020104020603" pitchFamily="34" charset="0"/>
                <a:ea typeface="+mn-ea"/>
                <a:cs typeface="+mn-cs"/>
              </a:rPr>
              <a:t>FLEXIBLE </a:t>
            </a:r>
            <a:r>
              <a:rPr kumimoji="0" lang="fr-CA" sz="24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a:t>
            </a:r>
            <a:r>
              <a:rPr kumimoji="0" lang="fr-CA" sz="2400" b="0" i="0" u="none" strike="noStrike" kern="1200" cap="none" spc="0" normalizeH="0" baseline="0" noProof="0" dirty="0">
                <a:ln>
                  <a:noFill/>
                </a:ln>
                <a:solidFill>
                  <a:srgbClr val="00B050"/>
                </a:solidFill>
                <a:effectLst/>
                <a:uLnTx/>
                <a:uFillTx/>
                <a:latin typeface="Tw Cen MT" panose="020B0602020104020603" pitchFamily="34" charset="0"/>
                <a:ea typeface="+mn-ea"/>
                <a:cs typeface="+mn-cs"/>
              </a:rPr>
              <a:t> INCLUSIVE </a:t>
            </a:r>
            <a:r>
              <a:rPr kumimoji="0" lang="fr-CA" sz="24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a:t>
            </a:r>
            <a:r>
              <a:rPr kumimoji="0" lang="fr-CA" sz="2400" b="0" i="0" u="none" strike="noStrike" kern="1200" cap="none" spc="0" normalizeH="0" baseline="0" noProof="0" dirty="0">
                <a:ln>
                  <a:noFill/>
                </a:ln>
                <a:solidFill>
                  <a:srgbClr val="00B050"/>
                </a:solidFill>
                <a:effectLst/>
                <a:uLnTx/>
                <a:uFillTx/>
                <a:latin typeface="Tw Cen MT" panose="020B0602020104020603" pitchFamily="34" charset="0"/>
                <a:ea typeface="+mn-ea"/>
                <a:cs typeface="+mn-cs"/>
              </a:rPr>
              <a:t> MOBILE</a:t>
            </a:r>
            <a:r>
              <a:rPr kumimoji="0" lang="fr-CA" sz="24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fr-CA" sz="2400" b="0" i="0" u="none" strike="noStrike" kern="1200" cap="none" spc="0" normalizeH="0" baseline="0" noProof="0" dirty="0">
                <a:ln>
                  <a:noFill/>
                </a:ln>
                <a:solidFill>
                  <a:srgbClr val="00B050"/>
                </a:solidFill>
                <a:effectLst/>
                <a:uLnTx/>
                <a:uFillTx/>
                <a:latin typeface="Tw Cen MT" panose="020B0602020104020603" pitchFamily="34" charset="0"/>
                <a:ea typeface="+mn-ea"/>
                <a:cs typeface="+mn-cs"/>
              </a:rPr>
              <a:t> EMPOWERING </a:t>
            </a:r>
            <a:r>
              <a:rPr kumimoji="0" lang="fr-CA" sz="24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endParaRPr kumimoji="0" lang="en-CA" sz="2400" b="0" i="0" u="none" strike="noStrike" kern="1200" cap="none" spc="0" normalizeH="0" baseline="0" noProof="0" dirty="0">
              <a:ln>
                <a:noFill/>
              </a:ln>
              <a:solidFill>
                <a:srgbClr val="00B050"/>
              </a:solidFill>
              <a:effectLst/>
              <a:uLnTx/>
              <a:uFillTx/>
              <a:latin typeface="Tw Cen MT" panose="020B0602020104020603" pitchFamily="34" charset="0"/>
              <a:ea typeface="+mn-ea"/>
              <a:cs typeface="+mn-cs"/>
            </a:endParaRPr>
          </a:p>
        </p:txBody>
      </p:sp>
    </p:spTree>
    <p:extLst>
      <p:ext uri="{BB962C8B-B14F-4D97-AF65-F5344CB8AC3E}">
        <p14:creationId xmlns:p14="http://schemas.microsoft.com/office/powerpoint/2010/main" val="11970257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08759" y="371192"/>
            <a:ext cx="11006345" cy="835027"/>
          </a:xfrm>
        </p:spPr>
        <p:txBody>
          <a:bodyPr/>
          <a:lstStyle/>
          <a:p>
            <a:r>
              <a:rPr lang="fr-CA" b="0" dirty="0" err="1"/>
              <a:t>GCworkplace</a:t>
            </a:r>
            <a:r>
              <a:rPr lang="fr-CA" b="0" dirty="0"/>
              <a:t> </a:t>
            </a:r>
            <a:r>
              <a:rPr lang="fr-CA" b="0" dirty="0" err="1"/>
              <a:t>Utilization</a:t>
            </a:r>
            <a:endParaRPr lang="en-CA" b="0" dirty="0"/>
          </a:p>
        </p:txBody>
      </p:sp>
      <p:sp>
        <p:nvSpPr>
          <p:cNvPr id="7" name="Rectangle 6">
            <a:extLst>
              <a:ext uri="{FF2B5EF4-FFF2-40B4-BE49-F238E27FC236}">
                <a16:creationId xmlns:a16="http://schemas.microsoft.com/office/drawing/2014/main" id="{C65EF242-18B6-47C3-8457-5A098C96AC74}"/>
              </a:ext>
            </a:extLst>
          </p:cNvPr>
          <p:cNvSpPr/>
          <p:nvPr/>
        </p:nvSpPr>
        <p:spPr>
          <a:xfrm>
            <a:off x="508759" y="1206219"/>
            <a:ext cx="11092691" cy="136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10" name="Straight Connector 9">
            <a:extLst>
              <a:ext uri="{FF2B5EF4-FFF2-40B4-BE49-F238E27FC236}">
                <a16:creationId xmlns:a16="http://schemas.microsoft.com/office/drawing/2014/main" id="{E0984CD9-6D29-43FC-A72C-16692EF5C6C2}"/>
              </a:ext>
            </a:extLst>
          </p:cNvPr>
          <p:cNvCxnSpPr>
            <a:cxnSpLocks/>
          </p:cNvCxnSpPr>
          <p:nvPr/>
        </p:nvCxnSpPr>
        <p:spPr>
          <a:xfrm>
            <a:off x="409575" y="1047750"/>
            <a:ext cx="11363325" cy="0"/>
          </a:xfrm>
          <a:prstGeom prst="line">
            <a:avLst/>
          </a:prstGeom>
          <a:ln w="12700">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75" name="Left Bracket 74">
            <a:extLst>
              <a:ext uri="{FF2B5EF4-FFF2-40B4-BE49-F238E27FC236}">
                <a16:creationId xmlns:a16="http://schemas.microsoft.com/office/drawing/2014/main" id="{4AA51938-C002-486F-8405-40E830AEC5B2}"/>
              </a:ext>
            </a:extLst>
          </p:cNvPr>
          <p:cNvSpPr/>
          <p:nvPr/>
        </p:nvSpPr>
        <p:spPr>
          <a:xfrm rot="5400000" flipV="1">
            <a:off x="3682776" y="281343"/>
            <a:ext cx="209468" cy="3975416"/>
          </a:xfrm>
          <a:prstGeom prst="leftBracke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Calibri"/>
              <a:ea typeface="+mn-ea"/>
              <a:cs typeface="+mn-cs"/>
            </a:endParaRPr>
          </a:p>
        </p:txBody>
      </p:sp>
      <p:pic>
        <p:nvPicPr>
          <p:cNvPr id="92" name="Picture 91">
            <a:extLst>
              <a:ext uri="{FF2B5EF4-FFF2-40B4-BE49-F238E27FC236}">
                <a16:creationId xmlns:a16="http://schemas.microsoft.com/office/drawing/2014/main" id="{44150594-2E55-42A1-8204-765C94233F66}"/>
              </a:ext>
            </a:extLst>
          </p:cNvPr>
          <p:cNvPicPr>
            <a:picLocks noChangeAspect="1"/>
          </p:cNvPicPr>
          <p:nvPr/>
        </p:nvPicPr>
        <p:blipFill>
          <a:blip r:embed="rId3"/>
          <a:stretch>
            <a:fillRect/>
          </a:stretch>
        </p:blipFill>
        <p:spPr>
          <a:xfrm rot="16200000">
            <a:off x="5082832" y="-1105462"/>
            <a:ext cx="1417992" cy="8216064"/>
          </a:xfrm>
          <a:prstGeom prst="rect">
            <a:avLst/>
          </a:prstGeom>
        </p:spPr>
      </p:pic>
      <p:sp>
        <p:nvSpPr>
          <p:cNvPr id="93" name="Rectangle 92">
            <a:extLst>
              <a:ext uri="{FF2B5EF4-FFF2-40B4-BE49-F238E27FC236}">
                <a16:creationId xmlns:a16="http://schemas.microsoft.com/office/drawing/2014/main" id="{F5B2C5A9-99B6-413C-B75E-C549D6C297F1}"/>
              </a:ext>
            </a:extLst>
          </p:cNvPr>
          <p:cNvSpPr/>
          <p:nvPr/>
        </p:nvSpPr>
        <p:spPr>
          <a:xfrm rot="16200000">
            <a:off x="2349554" y="1797438"/>
            <a:ext cx="1287070" cy="2391103"/>
          </a:xfrm>
          <a:prstGeom prst="rect">
            <a:avLst/>
          </a:prstGeom>
          <a:solidFill>
            <a:srgbClr val="70A08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94" name="Rectangle 93">
            <a:extLst>
              <a:ext uri="{FF2B5EF4-FFF2-40B4-BE49-F238E27FC236}">
                <a16:creationId xmlns:a16="http://schemas.microsoft.com/office/drawing/2014/main" id="{F7B342AF-2882-4191-ACE3-4757F0FAF8E2}"/>
              </a:ext>
            </a:extLst>
          </p:cNvPr>
          <p:cNvSpPr/>
          <p:nvPr/>
        </p:nvSpPr>
        <p:spPr>
          <a:xfrm rot="16200000">
            <a:off x="3990896" y="2623939"/>
            <a:ext cx="1287068" cy="742697"/>
          </a:xfrm>
          <a:prstGeom prst="rect">
            <a:avLst/>
          </a:prstGeom>
          <a:solidFill>
            <a:srgbClr val="8689AF">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95" name="Rectangle 94">
            <a:extLst>
              <a:ext uri="{FF2B5EF4-FFF2-40B4-BE49-F238E27FC236}">
                <a16:creationId xmlns:a16="http://schemas.microsoft.com/office/drawing/2014/main" id="{D2966FEB-C38F-449C-B3D6-08C67D3C4D2D}"/>
              </a:ext>
            </a:extLst>
          </p:cNvPr>
          <p:cNvSpPr/>
          <p:nvPr/>
        </p:nvSpPr>
        <p:spPr>
          <a:xfrm rot="16200000">
            <a:off x="4790983" y="2656978"/>
            <a:ext cx="1287072" cy="661512"/>
          </a:xfrm>
          <a:prstGeom prst="rect">
            <a:avLst/>
          </a:prstGeom>
          <a:solidFill>
            <a:srgbClr val="C781D5">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96" name="Rectangle 95">
            <a:extLst>
              <a:ext uri="{FF2B5EF4-FFF2-40B4-BE49-F238E27FC236}">
                <a16:creationId xmlns:a16="http://schemas.microsoft.com/office/drawing/2014/main" id="{653102B6-B421-4F2B-AFCB-962F4E1E7F1E}"/>
              </a:ext>
            </a:extLst>
          </p:cNvPr>
          <p:cNvSpPr/>
          <p:nvPr/>
        </p:nvSpPr>
        <p:spPr>
          <a:xfrm rot="16200000">
            <a:off x="5729948" y="2477665"/>
            <a:ext cx="1287071" cy="1030640"/>
          </a:xfrm>
          <a:prstGeom prst="rect">
            <a:avLst/>
          </a:prstGeom>
          <a:solidFill>
            <a:srgbClr val="CABF3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97" name="Rectangle 96">
            <a:extLst>
              <a:ext uri="{FF2B5EF4-FFF2-40B4-BE49-F238E27FC236}">
                <a16:creationId xmlns:a16="http://schemas.microsoft.com/office/drawing/2014/main" id="{7759E2DE-BABA-46F1-9694-C7A16B05DE51}"/>
              </a:ext>
            </a:extLst>
          </p:cNvPr>
          <p:cNvSpPr/>
          <p:nvPr/>
        </p:nvSpPr>
        <p:spPr>
          <a:xfrm rot="16200000">
            <a:off x="7803169" y="1545469"/>
            <a:ext cx="1256440" cy="2919278"/>
          </a:xfrm>
          <a:prstGeom prst="rect">
            <a:avLst/>
          </a:prstGeom>
          <a:solidFill>
            <a:srgbClr val="349AAE">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98" name="Left Bracket 97">
            <a:extLst>
              <a:ext uri="{FF2B5EF4-FFF2-40B4-BE49-F238E27FC236}">
                <a16:creationId xmlns:a16="http://schemas.microsoft.com/office/drawing/2014/main" id="{914C4672-7F4F-467F-8E7D-92BC3CB96F26}"/>
              </a:ext>
            </a:extLst>
          </p:cNvPr>
          <p:cNvSpPr/>
          <p:nvPr/>
        </p:nvSpPr>
        <p:spPr>
          <a:xfrm rot="5400000" flipV="1">
            <a:off x="7747792" y="256684"/>
            <a:ext cx="212387" cy="3991645"/>
          </a:xfrm>
          <a:prstGeom prst="leftBracket">
            <a:avLst/>
          </a:prstGeom>
          <a:noFill/>
          <a:ln w="635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Calibri"/>
              <a:ea typeface="+mn-ea"/>
              <a:cs typeface="+mn-cs"/>
            </a:endParaRPr>
          </a:p>
        </p:txBody>
      </p:sp>
      <p:sp>
        <p:nvSpPr>
          <p:cNvPr id="66" name="TextBox 65">
            <a:extLst>
              <a:ext uri="{FF2B5EF4-FFF2-40B4-BE49-F238E27FC236}">
                <a16:creationId xmlns:a16="http://schemas.microsoft.com/office/drawing/2014/main" id="{03FBBA30-BD22-413A-B7A1-089124EA9F16}"/>
              </a:ext>
            </a:extLst>
          </p:cNvPr>
          <p:cNvSpPr txBox="1"/>
          <p:nvPr/>
        </p:nvSpPr>
        <p:spPr>
          <a:xfrm>
            <a:off x="3041713" y="1889323"/>
            <a:ext cx="1388400"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Tw Cen MT"/>
                <a:ea typeface="+mn-ea"/>
                <a:cs typeface="Tw Cen MT"/>
              </a:rPr>
              <a:t>INDIVIDUAL</a:t>
            </a:r>
          </a:p>
        </p:txBody>
      </p:sp>
      <p:sp>
        <p:nvSpPr>
          <p:cNvPr id="68" name="TextBox 67">
            <a:extLst>
              <a:ext uri="{FF2B5EF4-FFF2-40B4-BE49-F238E27FC236}">
                <a16:creationId xmlns:a16="http://schemas.microsoft.com/office/drawing/2014/main" id="{46010770-3BF2-45A7-BC63-1FD8056A9B77}"/>
              </a:ext>
            </a:extLst>
          </p:cNvPr>
          <p:cNvSpPr txBox="1"/>
          <p:nvPr/>
        </p:nvSpPr>
        <p:spPr>
          <a:xfrm>
            <a:off x="7135386" y="1882777"/>
            <a:ext cx="1902735"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Tw Cen MT"/>
                <a:ea typeface="+mn-ea"/>
                <a:cs typeface="Tw Cen MT"/>
              </a:rPr>
              <a:t>COLLABORATIVE</a:t>
            </a:r>
          </a:p>
        </p:txBody>
      </p:sp>
      <p:sp>
        <p:nvSpPr>
          <p:cNvPr id="147" name="Freeform: Shape 146">
            <a:extLst>
              <a:ext uri="{FF2B5EF4-FFF2-40B4-BE49-F238E27FC236}">
                <a16:creationId xmlns:a16="http://schemas.microsoft.com/office/drawing/2014/main" id="{082791BF-D009-4920-83A5-BED0F9A565F8}"/>
              </a:ext>
            </a:extLst>
          </p:cNvPr>
          <p:cNvSpPr/>
          <p:nvPr/>
        </p:nvSpPr>
        <p:spPr>
          <a:xfrm rot="21418517">
            <a:off x="2424112" y="4490933"/>
            <a:ext cx="7334250" cy="685800"/>
          </a:xfrm>
          <a:custGeom>
            <a:avLst/>
            <a:gdLst>
              <a:gd name="connsiteX0" fmla="*/ 0 w 7334250"/>
              <a:gd name="connsiteY0" fmla="*/ 85725 h 1095375"/>
              <a:gd name="connsiteX1" fmla="*/ 66675 w 7334250"/>
              <a:gd name="connsiteY1" fmla="*/ 76200 h 1095375"/>
              <a:gd name="connsiteX2" fmla="*/ 95250 w 7334250"/>
              <a:gd name="connsiteY2" fmla="*/ 57150 h 1095375"/>
              <a:gd name="connsiteX3" fmla="*/ 152400 w 7334250"/>
              <a:gd name="connsiteY3" fmla="*/ 47625 h 1095375"/>
              <a:gd name="connsiteX4" fmla="*/ 180975 w 7334250"/>
              <a:gd name="connsiteY4" fmla="*/ 38100 h 1095375"/>
              <a:gd name="connsiteX5" fmla="*/ 276225 w 7334250"/>
              <a:gd name="connsiteY5" fmla="*/ 19050 h 1095375"/>
              <a:gd name="connsiteX6" fmla="*/ 390525 w 7334250"/>
              <a:gd name="connsiteY6" fmla="*/ 0 h 1095375"/>
              <a:gd name="connsiteX7" fmla="*/ 6629400 w 7334250"/>
              <a:gd name="connsiteY7" fmla="*/ 19050 h 1095375"/>
              <a:gd name="connsiteX8" fmla="*/ 6705600 w 7334250"/>
              <a:gd name="connsiteY8" fmla="*/ 28575 h 1095375"/>
              <a:gd name="connsiteX9" fmla="*/ 5057775 w 7334250"/>
              <a:gd name="connsiteY9" fmla="*/ 38100 h 1095375"/>
              <a:gd name="connsiteX10" fmla="*/ 4638675 w 7334250"/>
              <a:gd name="connsiteY10" fmla="*/ 76200 h 1095375"/>
              <a:gd name="connsiteX11" fmla="*/ 4429125 w 7334250"/>
              <a:gd name="connsiteY11" fmla="*/ 95250 h 1095375"/>
              <a:gd name="connsiteX12" fmla="*/ 4343400 w 7334250"/>
              <a:gd name="connsiteY12" fmla="*/ 104775 h 1095375"/>
              <a:gd name="connsiteX13" fmla="*/ 4095750 w 7334250"/>
              <a:gd name="connsiteY13" fmla="*/ 161925 h 1095375"/>
              <a:gd name="connsiteX14" fmla="*/ 4019550 w 7334250"/>
              <a:gd name="connsiteY14" fmla="*/ 180975 h 1095375"/>
              <a:gd name="connsiteX15" fmla="*/ 3924300 w 7334250"/>
              <a:gd name="connsiteY15" fmla="*/ 209550 h 1095375"/>
              <a:gd name="connsiteX16" fmla="*/ 3209925 w 7334250"/>
              <a:gd name="connsiteY16" fmla="*/ 238125 h 1095375"/>
              <a:gd name="connsiteX17" fmla="*/ 3114675 w 7334250"/>
              <a:gd name="connsiteY17" fmla="*/ 247650 h 1095375"/>
              <a:gd name="connsiteX18" fmla="*/ 2962275 w 7334250"/>
              <a:gd name="connsiteY18" fmla="*/ 285750 h 1095375"/>
              <a:gd name="connsiteX19" fmla="*/ 2876550 w 7334250"/>
              <a:gd name="connsiteY19" fmla="*/ 304800 h 1095375"/>
              <a:gd name="connsiteX20" fmla="*/ 2724150 w 7334250"/>
              <a:gd name="connsiteY20" fmla="*/ 342900 h 1095375"/>
              <a:gd name="connsiteX21" fmla="*/ 2590800 w 7334250"/>
              <a:gd name="connsiteY21" fmla="*/ 361950 h 1095375"/>
              <a:gd name="connsiteX22" fmla="*/ 2514600 w 7334250"/>
              <a:gd name="connsiteY22" fmla="*/ 381000 h 1095375"/>
              <a:gd name="connsiteX23" fmla="*/ 2447925 w 7334250"/>
              <a:gd name="connsiteY23" fmla="*/ 400050 h 1095375"/>
              <a:gd name="connsiteX24" fmla="*/ 2362200 w 7334250"/>
              <a:gd name="connsiteY24" fmla="*/ 419100 h 1095375"/>
              <a:gd name="connsiteX25" fmla="*/ 2286000 w 7334250"/>
              <a:gd name="connsiteY25" fmla="*/ 438150 h 1095375"/>
              <a:gd name="connsiteX26" fmla="*/ 2200275 w 7334250"/>
              <a:gd name="connsiteY26" fmla="*/ 457200 h 1095375"/>
              <a:gd name="connsiteX27" fmla="*/ 2114550 w 7334250"/>
              <a:gd name="connsiteY27" fmla="*/ 485775 h 1095375"/>
              <a:gd name="connsiteX28" fmla="*/ 1876425 w 7334250"/>
              <a:gd name="connsiteY28" fmla="*/ 542925 h 1095375"/>
              <a:gd name="connsiteX29" fmla="*/ 1724025 w 7334250"/>
              <a:gd name="connsiteY29" fmla="*/ 581025 h 1095375"/>
              <a:gd name="connsiteX30" fmla="*/ 1647825 w 7334250"/>
              <a:gd name="connsiteY30" fmla="*/ 600075 h 1095375"/>
              <a:gd name="connsiteX31" fmla="*/ 1504950 w 7334250"/>
              <a:gd name="connsiteY31" fmla="*/ 619125 h 1095375"/>
              <a:gd name="connsiteX32" fmla="*/ 1419225 w 7334250"/>
              <a:gd name="connsiteY32" fmla="*/ 628650 h 1095375"/>
              <a:gd name="connsiteX33" fmla="*/ 1362075 w 7334250"/>
              <a:gd name="connsiteY33" fmla="*/ 638175 h 1095375"/>
              <a:gd name="connsiteX34" fmla="*/ 1209675 w 7334250"/>
              <a:gd name="connsiteY34" fmla="*/ 657225 h 1095375"/>
              <a:gd name="connsiteX35" fmla="*/ 1076325 w 7334250"/>
              <a:gd name="connsiteY35" fmla="*/ 695325 h 1095375"/>
              <a:gd name="connsiteX36" fmla="*/ 962025 w 7334250"/>
              <a:gd name="connsiteY36" fmla="*/ 714375 h 1095375"/>
              <a:gd name="connsiteX37" fmla="*/ 904875 w 7334250"/>
              <a:gd name="connsiteY37" fmla="*/ 733425 h 1095375"/>
              <a:gd name="connsiteX38" fmla="*/ 857250 w 7334250"/>
              <a:gd name="connsiteY38" fmla="*/ 742950 h 1095375"/>
              <a:gd name="connsiteX39" fmla="*/ 666750 w 7334250"/>
              <a:gd name="connsiteY39" fmla="*/ 771525 h 1095375"/>
              <a:gd name="connsiteX40" fmla="*/ 571500 w 7334250"/>
              <a:gd name="connsiteY40" fmla="*/ 800100 h 1095375"/>
              <a:gd name="connsiteX41" fmla="*/ 514350 w 7334250"/>
              <a:gd name="connsiteY41" fmla="*/ 809625 h 1095375"/>
              <a:gd name="connsiteX42" fmla="*/ 438150 w 7334250"/>
              <a:gd name="connsiteY42" fmla="*/ 828675 h 1095375"/>
              <a:gd name="connsiteX43" fmla="*/ 323850 w 7334250"/>
              <a:gd name="connsiteY43" fmla="*/ 847725 h 1095375"/>
              <a:gd name="connsiteX44" fmla="*/ 247650 w 7334250"/>
              <a:gd name="connsiteY44" fmla="*/ 866775 h 1095375"/>
              <a:gd name="connsiteX45" fmla="*/ 6086475 w 7334250"/>
              <a:gd name="connsiteY45" fmla="*/ 857250 h 1095375"/>
              <a:gd name="connsiteX46" fmla="*/ 6191250 w 7334250"/>
              <a:gd name="connsiteY46" fmla="*/ 838200 h 1095375"/>
              <a:gd name="connsiteX47" fmla="*/ 6391275 w 7334250"/>
              <a:gd name="connsiteY47" fmla="*/ 800100 h 1095375"/>
              <a:gd name="connsiteX48" fmla="*/ 6429375 w 7334250"/>
              <a:gd name="connsiteY48" fmla="*/ 790575 h 1095375"/>
              <a:gd name="connsiteX49" fmla="*/ 6496050 w 7334250"/>
              <a:gd name="connsiteY49" fmla="*/ 771525 h 1095375"/>
              <a:gd name="connsiteX50" fmla="*/ 6543675 w 7334250"/>
              <a:gd name="connsiteY50" fmla="*/ 762000 h 1095375"/>
              <a:gd name="connsiteX51" fmla="*/ 6762750 w 7334250"/>
              <a:gd name="connsiteY51" fmla="*/ 781050 h 1095375"/>
              <a:gd name="connsiteX52" fmla="*/ 6686550 w 7334250"/>
              <a:gd name="connsiteY52" fmla="*/ 790575 h 1095375"/>
              <a:gd name="connsiteX53" fmla="*/ 6477000 w 7334250"/>
              <a:gd name="connsiteY53" fmla="*/ 809625 h 1095375"/>
              <a:gd name="connsiteX54" fmla="*/ 6381750 w 7334250"/>
              <a:gd name="connsiteY54" fmla="*/ 819150 h 1095375"/>
              <a:gd name="connsiteX55" fmla="*/ 2314575 w 7334250"/>
              <a:gd name="connsiteY55" fmla="*/ 828675 h 1095375"/>
              <a:gd name="connsiteX56" fmla="*/ 1924050 w 7334250"/>
              <a:gd name="connsiteY56" fmla="*/ 857250 h 1095375"/>
              <a:gd name="connsiteX57" fmla="*/ 1819275 w 7334250"/>
              <a:gd name="connsiteY57" fmla="*/ 876300 h 1095375"/>
              <a:gd name="connsiteX58" fmla="*/ 1362075 w 7334250"/>
              <a:gd name="connsiteY58" fmla="*/ 981075 h 1095375"/>
              <a:gd name="connsiteX59" fmla="*/ 1295400 w 7334250"/>
              <a:gd name="connsiteY59" fmla="*/ 990600 h 1095375"/>
              <a:gd name="connsiteX60" fmla="*/ 1181100 w 7334250"/>
              <a:gd name="connsiteY60" fmla="*/ 1019175 h 1095375"/>
              <a:gd name="connsiteX61" fmla="*/ 904875 w 7334250"/>
              <a:gd name="connsiteY61" fmla="*/ 1047750 h 1095375"/>
              <a:gd name="connsiteX62" fmla="*/ 800100 w 7334250"/>
              <a:gd name="connsiteY62" fmla="*/ 1057275 h 1095375"/>
              <a:gd name="connsiteX63" fmla="*/ 752475 w 7334250"/>
              <a:gd name="connsiteY63" fmla="*/ 1066800 h 1095375"/>
              <a:gd name="connsiteX64" fmla="*/ 695325 w 7334250"/>
              <a:gd name="connsiteY64" fmla="*/ 1085850 h 1095375"/>
              <a:gd name="connsiteX65" fmla="*/ 609600 w 7334250"/>
              <a:gd name="connsiteY65" fmla="*/ 1095375 h 1095375"/>
              <a:gd name="connsiteX66" fmla="*/ 7334250 w 7334250"/>
              <a:gd name="connsiteY66" fmla="*/ 1095375 h 109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7334250" h="1095375">
                <a:moveTo>
                  <a:pt x="0" y="85725"/>
                </a:moveTo>
                <a:cubicBezTo>
                  <a:pt x="22225" y="82550"/>
                  <a:pt x="45171" y="82651"/>
                  <a:pt x="66675" y="76200"/>
                </a:cubicBezTo>
                <a:cubicBezTo>
                  <a:pt x="77640" y="72911"/>
                  <a:pt x="84390" y="60770"/>
                  <a:pt x="95250" y="57150"/>
                </a:cubicBezTo>
                <a:cubicBezTo>
                  <a:pt x="113572" y="51043"/>
                  <a:pt x="133547" y="51815"/>
                  <a:pt x="152400" y="47625"/>
                </a:cubicBezTo>
                <a:cubicBezTo>
                  <a:pt x="162201" y="45447"/>
                  <a:pt x="171192" y="40358"/>
                  <a:pt x="180975" y="38100"/>
                </a:cubicBezTo>
                <a:cubicBezTo>
                  <a:pt x="212525" y="30819"/>
                  <a:pt x="244287" y="24373"/>
                  <a:pt x="276225" y="19050"/>
                </a:cubicBezTo>
                <a:lnTo>
                  <a:pt x="390525" y="0"/>
                </a:lnTo>
                <a:lnTo>
                  <a:pt x="6629400" y="19050"/>
                </a:lnTo>
                <a:cubicBezTo>
                  <a:pt x="6654997" y="19166"/>
                  <a:pt x="6731196" y="28265"/>
                  <a:pt x="6705600" y="28575"/>
                </a:cubicBezTo>
                <a:lnTo>
                  <a:pt x="5057775" y="38100"/>
                </a:lnTo>
                <a:cubicBezTo>
                  <a:pt x="4706530" y="68643"/>
                  <a:pt x="4971469" y="45001"/>
                  <a:pt x="4638675" y="76200"/>
                </a:cubicBezTo>
                <a:lnTo>
                  <a:pt x="4429125" y="95250"/>
                </a:lnTo>
                <a:cubicBezTo>
                  <a:pt x="4400550" y="98425"/>
                  <a:pt x="4371799" y="100291"/>
                  <a:pt x="4343400" y="104775"/>
                </a:cubicBezTo>
                <a:cubicBezTo>
                  <a:pt x="4263819" y="117340"/>
                  <a:pt x="4171183" y="143067"/>
                  <a:pt x="4095750" y="161925"/>
                </a:cubicBezTo>
                <a:cubicBezTo>
                  <a:pt x="4070350" y="168275"/>
                  <a:pt x="4044628" y="173452"/>
                  <a:pt x="4019550" y="180975"/>
                </a:cubicBezTo>
                <a:cubicBezTo>
                  <a:pt x="3987800" y="190500"/>
                  <a:pt x="3956932" y="203723"/>
                  <a:pt x="3924300" y="209550"/>
                </a:cubicBezTo>
                <a:cubicBezTo>
                  <a:pt x="3720146" y="246006"/>
                  <a:pt x="3347016" y="235720"/>
                  <a:pt x="3209925" y="238125"/>
                </a:cubicBezTo>
                <a:cubicBezTo>
                  <a:pt x="3178175" y="241300"/>
                  <a:pt x="3146009" y="241624"/>
                  <a:pt x="3114675" y="247650"/>
                </a:cubicBezTo>
                <a:cubicBezTo>
                  <a:pt x="3063254" y="257539"/>
                  <a:pt x="3013392" y="274391"/>
                  <a:pt x="2962275" y="285750"/>
                </a:cubicBezTo>
                <a:lnTo>
                  <a:pt x="2876550" y="304800"/>
                </a:lnTo>
                <a:cubicBezTo>
                  <a:pt x="2825632" y="317020"/>
                  <a:pt x="2775987" y="335495"/>
                  <a:pt x="2724150" y="342900"/>
                </a:cubicBezTo>
                <a:cubicBezTo>
                  <a:pt x="2679700" y="349250"/>
                  <a:pt x="2634361" y="351060"/>
                  <a:pt x="2590800" y="361950"/>
                </a:cubicBezTo>
                <a:lnTo>
                  <a:pt x="2514600" y="381000"/>
                </a:lnTo>
                <a:cubicBezTo>
                  <a:pt x="2492266" y="386956"/>
                  <a:pt x="2470349" y="394444"/>
                  <a:pt x="2447925" y="400050"/>
                </a:cubicBezTo>
                <a:cubicBezTo>
                  <a:pt x="2419527" y="407150"/>
                  <a:pt x="2390694" y="412396"/>
                  <a:pt x="2362200" y="419100"/>
                </a:cubicBezTo>
                <a:cubicBezTo>
                  <a:pt x="2336714" y="425097"/>
                  <a:pt x="2311486" y="432153"/>
                  <a:pt x="2286000" y="438150"/>
                </a:cubicBezTo>
                <a:cubicBezTo>
                  <a:pt x="2257506" y="444854"/>
                  <a:pt x="2228479" y="449366"/>
                  <a:pt x="2200275" y="457200"/>
                </a:cubicBezTo>
                <a:cubicBezTo>
                  <a:pt x="2171253" y="465262"/>
                  <a:pt x="2143555" y="477654"/>
                  <a:pt x="2114550" y="485775"/>
                </a:cubicBezTo>
                <a:cubicBezTo>
                  <a:pt x="1960555" y="528894"/>
                  <a:pt x="1998283" y="513679"/>
                  <a:pt x="1876425" y="542925"/>
                </a:cubicBezTo>
                <a:cubicBezTo>
                  <a:pt x="1825507" y="555145"/>
                  <a:pt x="1774825" y="568325"/>
                  <a:pt x="1724025" y="581025"/>
                </a:cubicBezTo>
                <a:cubicBezTo>
                  <a:pt x="1698625" y="587375"/>
                  <a:pt x="1673847" y="597184"/>
                  <a:pt x="1647825" y="600075"/>
                </a:cubicBezTo>
                <a:cubicBezTo>
                  <a:pt x="1351958" y="632949"/>
                  <a:pt x="1718724" y="590622"/>
                  <a:pt x="1504950" y="619125"/>
                </a:cubicBezTo>
                <a:cubicBezTo>
                  <a:pt x="1476451" y="622925"/>
                  <a:pt x="1447724" y="624850"/>
                  <a:pt x="1419225" y="628650"/>
                </a:cubicBezTo>
                <a:cubicBezTo>
                  <a:pt x="1400082" y="631202"/>
                  <a:pt x="1381211" y="635566"/>
                  <a:pt x="1362075" y="638175"/>
                </a:cubicBezTo>
                <a:cubicBezTo>
                  <a:pt x="1311349" y="645092"/>
                  <a:pt x="1260475" y="650875"/>
                  <a:pt x="1209675" y="657225"/>
                </a:cubicBezTo>
                <a:cubicBezTo>
                  <a:pt x="1165225" y="669925"/>
                  <a:pt x="1121925" y="687725"/>
                  <a:pt x="1076325" y="695325"/>
                </a:cubicBezTo>
                <a:cubicBezTo>
                  <a:pt x="1038225" y="701675"/>
                  <a:pt x="998668" y="702161"/>
                  <a:pt x="962025" y="714375"/>
                </a:cubicBezTo>
                <a:cubicBezTo>
                  <a:pt x="942975" y="720725"/>
                  <a:pt x="924248" y="728141"/>
                  <a:pt x="904875" y="733425"/>
                </a:cubicBezTo>
                <a:cubicBezTo>
                  <a:pt x="889256" y="737685"/>
                  <a:pt x="873193" y="740137"/>
                  <a:pt x="857250" y="742950"/>
                </a:cubicBezTo>
                <a:cubicBezTo>
                  <a:pt x="744281" y="762886"/>
                  <a:pt x="763662" y="759411"/>
                  <a:pt x="666750" y="771525"/>
                </a:cubicBezTo>
                <a:cubicBezTo>
                  <a:pt x="634008" y="782439"/>
                  <a:pt x="606938" y="791922"/>
                  <a:pt x="571500" y="800100"/>
                </a:cubicBezTo>
                <a:cubicBezTo>
                  <a:pt x="552682" y="804443"/>
                  <a:pt x="533234" y="805578"/>
                  <a:pt x="514350" y="809625"/>
                </a:cubicBezTo>
                <a:cubicBezTo>
                  <a:pt x="488749" y="815111"/>
                  <a:pt x="463975" y="824371"/>
                  <a:pt x="438150" y="828675"/>
                </a:cubicBezTo>
                <a:cubicBezTo>
                  <a:pt x="400050" y="835025"/>
                  <a:pt x="361322" y="838357"/>
                  <a:pt x="323850" y="847725"/>
                </a:cubicBezTo>
                <a:cubicBezTo>
                  <a:pt x="298450" y="854075"/>
                  <a:pt x="221468" y="866818"/>
                  <a:pt x="247650" y="866775"/>
                </a:cubicBezTo>
                <a:lnTo>
                  <a:pt x="6086475" y="857250"/>
                </a:lnTo>
                <a:cubicBezTo>
                  <a:pt x="6254880" y="829183"/>
                  <a:pt x="6044812" y="864825"/>
                  <a:pt x="6191250" y="838200"/>
                </a:cubicBezTo>
                <a:cubicBezTo>
                  <a:pt x="6272468" y="823433"/>
                  <a:pt x="6289414" y="825565"/>
                  <a:pt x="6391275" y="800100"/>
                </a:cubicBezTo>
                <a:cubicBezTo>
                  <a:pt x="6403975" y="796925"/>
                  <a:pt x="6416745" y="794019"/>
                  <a:pt x="6429375" y="790575"/>
                </a:cubicBezTo>
                <a:cubicBezTo>
                  <a:pt x="6451675" y="784493"/>
                  <a:pt x="6473626" y="777131"/>
                  <a:pt x="6496050" y="771525"/>
                </a:cubicBezTo>
                <a:cubicBezTo>
                  <a:pt x="6511756" y="767598"/>
                  <a:pt x="6527800" y="765175"/>
                  <a:pt x="6543675" y="762000"/>
                </a:cubicBezTo>
                <a:cubicBezTo>
                  <a:pt x="6616700" y="768350"/>
                  <a:pt x="6690873" y="766675"/>
                  <a:pt x="6762750" y="781050"/>
                </a:cubicBezTo>
                <a:cubicBezTo>
                  <a:pt x="6787851" y="786070"/>
                  <a:pt x="6712021" y="788028"/>
                  <a:pt x="6686550" y="790575"/>
                </a:cubicBezTo>
                <a:lnTo>
                  <a:pt x="6477000" y="809625"/>
                </a:lnTo>
                <a:cubicBezTo>
                  <a:pt x="6445231" y="812603"/>
                  <a:pt x="6413658" y="819004"/>
                  <a:pt x="6381750" y="819150"/>
                </a:cubicBezTo>
                <a:lnTo>
                  <a:pt x="2314575" y="828675"/>
                </a:lnTo>
                <a:cubicBezTo>
                  <a:pt x="2184400" y="838200"/>
                  <a:pt x="2052468" y="833901"/>
                  <a:pt x="1924050" y="857250"/>
                </a:cubicBezTo>
                <a:cubicBezTo>
                  <a:pt x="1889125" y="863600"/>
                  <a:pt x="1853941" y="868662"/>
                  <a:pt x="1819275" y="876300"/>
                </a:cubicBezTo>
                <a:cubicBezTo>
                  <a:pt x="1666587" y="909943"/>
                  <a:pt x="1516854" y="958964"/>
                  <a:pt x="1362075" y="981075"/>
                </a:cubicBezTo>
                <a:cubicBezTo>
                  <a:pt x="1339850" y="984250"/>
                  <a:pt x="1317369" y="985975"/>
                  <a:pt x="1295400" y="990600"/>
                </a:cubicBezTo>
                <a:cubicBezTo>
                  <a:pt x="1256970" y="998691"/>
                  <a:pt x="1219437" y="1010656"/>
                  <a:pt x="1181100" y="1019175"/>
                </a:cubicBezTo>
                <a:cubicBezTo>
                  <a:pt x="1104723" y="1036148"/>
                  <a:pt x="941741" y="1044497"/>
                  <a:pt x="904875" y="1047750"/>
                </a:cubicBezTo>
                <a:lnTo>
                  <a:pt x="800100" y="1057275"/>
                </a:lnTo>
                <a:cubicBezTo>
                  <a:pt x="784225" y="1060450"/>
                  <a:pt x="768094" y="1062540"/>
                  <a:pt x="752475" y="1066800"/>
                </a:cubicBezTo>
                <a:cubicBezTo>
                  <a:pt x="733102" y="1072084"/>
                  <a:pt x="715016" y="1081912"/>
                  <a:pt x="695325" y="1085850"/>
                </a:cubicBezTo>
                <a:cubicBezTo>
                  <a:pt x="667132" y="1091489"/>
                  <a:pt x="580849" y="1095334"/>
                  <a:pt x="609600" y="1095375"/>
                </a:cubicBezTo>
                <a:lnTo>
                  <a:pt x="7334250" y="1095375"/>
                </a:lnTo>
              </a:path>
            </a:pathLst>
          </a:custGeom>
          <a:noFill/>
          <a:ln w="393700">
            <a:solidFill>
              <a:srgbClr val="FFFF00">
                <a:alpha val="1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a:ea typeface="+mn-ea"/>
              <a:cs typeface="+mn-cs"/>
            </a:endParaRPr>
          </a:p>
        </p:txBody>
      </p:sp>
      <p:sp>
        <p:nvSpPr>
          <p:cNvPr id="149" name="TextBox 148">
            <a:extLst>
              <a:ext uri="{FF2B5EF4-FFF2-40B4-BE49-F238E27FC236}">
                <a16:creationId xmlns:a16="http://schemas.microsoft.com/office/drawing/2014/main" id="{A1DC8E0E-C672-4134-9DF9-3395E12CB846}"/>
              </a:ext>
            </a:extLst>
          </p:cNvPr>
          <p:cNvSpPr txBox="1"/>
          <p:nvPr/>
        </p:nvSpPr>
        <p:spPr>
          <a:xfrm>
            <a:off x="2154773" y="4326002"/>
            <a:ext cx="787292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Unassigned utilization </a:t>
            </a:r>
            <a:r>
              <a:rPr kumimoji="0" lang="en-US" sz="2000" b="1" i="0" u="none" strike="noStrike" kern="1200" cap="none" spc="0" normalizeH="0" baseline="0" noProof="0" dirty="0">
                <a:ln>
                  <a:noFill/>
                </a:ln>
                <a:solidFill>
                  <a:srgbClr val="00B0F0"/>
                </a:solidFill>
                <a:effectLst/>
                <a:uLnTx/>
                <a:uFillTx/>
                <a:latin typeface="Calibri"/>
                <a:ea typeface="+mn-ea"/>
                <a:cs typeface="+mn-cs"/>
              </a:rPr>
              <a:t>OPTIMIZES</a:t>
            </a:r>
            <a:r>
              <a:rPr kumimoji="0" lang="en-US" sz="2000" b="0" i="0" u="none" strike="noStrike" kern="1200" cap="none" spc="0" normalizeH="0" baseline="0" noProof="0" dirty="0">
                <a:ln>
                  <a:noFill/>
                </a:ln>
                <a:solidFill>
                  <a:srgbClr val="000000"/>
                </a:solidFill>
                <a:effectLst/>
                <a:uLnTx/>
                <a:uFillTx/>
                <a:latin typeface="Calibri"/>
                <a:ea typeface="+mn-ea"/>
                <a:cs typeface="+mn-cs"/>
              </a:rPr>
              <a:t> the workplace by regaining underutilized space to offer more </a:t>
            </a:r>
            <a:r>
              <a:rPr kumimoji="0" lang="en-US" sz="2000" b="1" i="0" u="none" strike="noStrike" kern="1200" cap="none" spc="0" normalizeH="0" baseline="0" noProof="0" dirty="0">
                <a:ln>
                  <a:noFill/>
                </a:ln>
                <a:solidFill>
                  <a:srgbClr val="00B0F0"/>
                </a:solidFill>
                <a:effectLst/>
                <a:uLnTx/>
                <a:uFillTx/>
                <a:latin typeface="Calibri"/>
                <a:ea typeface="+mn-ea"/>
                <a:cs typeface="+mn-cs"/>
              </a:rPr>
              <a:t>meaningful amenities</a:t>
            </a:r>
            <a:r>
              <a:rPr kumimoji="0" lang="en-US" sz="2000" b="1" i="0" u="none" strike="noStrike" kern="1200" cap="none" spc="0" normalizeH="0" baseline="0" noProof="0" dirty="0">
                <a:ln>
                  <a:noFill/>
                </a:ln>
                <a:solidFill>
                  <a:srgbClr val="000000"/>
                </a:solidFill>
                <a:effectLst/>
                <a:uLnTx/>
                <a:uFillTx/>
                <a:latin typeface="Calibri"/>
                <a:ea typeface="+mn-ea"/>
                <a:cs typeface="+mn-cs"/>
              </a:rPr>
              <a:t> </a:t>
            </a:r>
            <a:r>
              <a:rPr kumimoji="0" lang="en-US" sz="2000" b="0" i="0" u="none" strike="noStrike" kern="1200" cap="none" spc="0" normalizeH="0" baseline="0" noProof="0" dirty="0">
                <a:ln>
                  <a:noFill/>
                </a:ln>
                <a:solidFill>
                  <a:srgbClr val="000000"/>
                </a:solidFill>
                <a:effectLst/>
                <a:uLnTx/>
                <a:uFillTx/>
                <a:latin typeface="Calibri"/>
                <a:ea typeface="+mn-ea"/>
                <a:cs typeface="+mn-cs"/>
              </a:rPr>
              <a:t>to employees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(eliminates the “swiss cheese effect” of traditional assigned office space)</a:t>
            </a:r>
          </a:p>
        </p:txBody>
      </p:sp>
    </p:spTree>
    <p:extLst>
      <p:ext uri="{BB962C8B-B14F-4D97-AF65-F5344CB8AC3E}">
        <p14:creationId xmlns:p14="http://schemas.microsoft.com/office/powerpoint/2010/main" val="31300549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4">
            <a:extLst>
              <a:ext uri="{FF2B5EF4-FFF2-40B4-BE49-F238E27FC236}">
                <a16:creationId xmlns:a16="http://schemas.microsoft.com/office/drawing/2014/main" id="{9330CE8F-A71E-4306-A527-3D4E5BAB29D9}"/>
              </a:ext>
            </a:extLst>
          </p:cNvPr>
          <p:cNvSpPr txBox="1">
            <a:spLocks/>
          </p:cNvSpPr>
          <p:nvPr/>
        </p:nvSpPr>
        <p:spPr>
          <a:xfrm>
            <a:off x="508759" y="371192"/>
            <a:ext cx="11006345" cy="8350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2800" b="0"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What Matters to Employees</a:t>
            </a:r>
            <a:endParaRPr kumimoji="0" lang="en-CA" sz="2800" b="0"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cxnSp>
        <p:nvCxnSpPr>
          <p:cNvPr id="10" name="Straight Connector 9">
            <a:extLst>
              <a:ext uri="{FF2B5EF4-FFF2-40B4-BE49-F238E27FC236}">
                <a16:creationId xmlns:a16="http://schemas.microsoft.com/office/drawing/2014/main" id="{81B7EFF4-DB17-4E3D-A2DC-7316CE60E595}"/>
              </a:ext>
            </a:extLst>
          </p:cNvPr>
          <p:cNvCxnSpPr>
            <a:cxnSpLocks/>
          </p:cNvCxnSpPr>
          <p:nvPr/>
        </p:nvCxnSpPr>
        <p:spPr>
          <a:xfrm>
            <a:off x="409575" y="1047750"/>
            <a:ext cx="11363325" cy="0"/>
          </a:xfrm>
          <a:prstGeom prst="line">
            <a:avLst/>
          </a:prstGeom>
          <a:noFill/>
          <a:ln w="12700" cap="flat" cmpd="sng" algn="ctr">
            <a:solidFill>
              <a:srgbClr val="000000">
                <a:lumMod val="50000"/>
                <a:lumOff val="50000"/>
              </a:srgbClr>
            </a:solidFill>
            <a:prstDash val="solid"/>
            <a:miter lim="800000"/>
          </a:ln>
          <a:effectLst/>
        </p:spPr>
      </p:cxnSp>
      <p:sp>
        <p:nvSpPr>
          <p:cNvPr id="12" name="TextBox 11">
            <a:extLst>
              <a:ext uri="{FF2B5EF4-FFF2-40B4-BE49-F238E27FC236}">
                <a16:creationId xmlns:a16="http://schemas.microsoft.com/office/drawing/2014/main" id="{40250512-F8F0-4C98-9D42-726C84A6D7D7}"/>
              </a:ext>
            </a:extLst>
          </p:cNvPr>
          <p:cNvSpPr txBox="1"/>
          <p:nvPr/>
        </p:nvSpPr>
        <p:spPr>
          <a:xfrm>
            <a:off x="119062" y="5583940"/>
            <a:ext cx="1195387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srgbClr val="000000"/>
                </a:solidFill>
                <a:effectLst/>
                <a:uLnTx/>
                <a:uFillTx/>
                <a:latin typeface="Calibri"/>
                <a:ea typeface="+mn-ea"/>
                <a:cs typeface="+mn-cs"/>
              </a:rPr>
              <a:t>*</a:t>
            </a:r>
            <a:r>
              <a:rPr kumimoji="0" lang="fr-CA" sz="1600" b="0" i="0" u="none" strike="noStrike" kern="1200" cap="none" spc="0" normalizeH="0" baseline="0" noProof="0" dirty="0">
                <a:ln>
                  <a:noFill/>
                </a:ln>
                <a:solidFill>
                  <a:srgbClr val="000000"/>
                </a:solidFill>
                <a:effectLst/>
                <a:uLnTx/>
                <a:uFillTx/>
                <a:latin typeface="Calibri"/>
                <a:ea typeface="+mn-ea"/>
                <a:cs typeface="+mn-cs"/>
              </a:rPr>
              <a:t>Results from PSPC IWA (4% no </a:t>
            </a:r>
            <a:r>
              <a:rPr kumimoji="0" lang="fr-CA" sz="1600" b="0" i="0" u="none" strike="noStrike" kern="1200" cap="none" spc="0" normalizeH="0" baseline="0" noProof="0" dirty="0" err="1">
                <a:ln>
                  <a:noFill/>
                </a:ln>
                <a:solidFill>
                  <a:srgbClr val="000000"/>
                </a:solidFill>
                <a:effectLst/>
                <a:uLnTx/>
                <a:uFillTx/>
                <a:latin typeface="Calibri"/>
                <a:ea typeface="+mn-ea"/>
                <a:cs typeface="+mn-cs"/>
              </a:rPr>
              <a:t>response</a:t>
            </a:r>
            <a:r>
              <a:rPr kumimoji="0" lang="fr-CA" sz="1600" b="0" i="0" u="none" strike="noStrike" kern="1200" cap="none" spc="0" normalizeH="0" baseline="0" noProof="0" dirty="0">
                <a:ln>
                  <a:noFill/>
                </a:ln>
                <a:solidFill>
                  <a:srgbClr val="000000"/>
                </a:solidFill>
                <a:effectLst/>
                <a:uLnTx/>
                <a:uFillTx/>
                <a:latin typeface="Calibri"/>
                <a:ea typeface="+mn-ea"/>
                <a:cs typeface="+mn-cs"/>
              </a:rPr>
              <a:t>). </a:t>
            </a:r>
            <a:r>
              <a:rPr kumimoji="0" lang="fr-CA" sz="1600" b="0" i="0" u="none" strike="noStrike" kern="1200" cap="none" spc="0" normalizeH="0" baseline="0" noProof="0" dirty="0" err="1">
                <a:ln>
                  <a:noFill/>
                </a:ln>
                <a:solidFill>
                  <a:srgbClr val="000000"/>
                </a:solidFill>
                <a:effectLst/>
                <a:uLnTx/>
                <a:uFillTx/>
                <a:latin typeface="Calibri"/>
                <a:ea typeface="+mn-ea"/>
                <a:cs typeface="+mn-cs"/>
              </a:rPr>
              <a:t>Similar</a:t>
            </a:r>
            <a:r>
              <a:rPr kumimoji="0" lang="fr-CA" sz="1600" b="0" i="0" u="none" strike="noStrike" kern="1200" cap="none" spc="0" normalizeH="0" baseline="0" noProof="0" dirty="0">
                <a:ln>
                  <a:noFill/>
                </a:ln>
                <a:solidFill>
                  <a:srgbClr val="000000"/>
                </a:solidFill>
                <a:effectLst/>
                <a:uLnTx/>
                <a:uFillTx/>
                <a:latin typeface="Calibri"/>
                <a:ea typeface="+mn-ea"/>
                <a:cs typeface="+mn-cs"/>
              </a:rPr>
              <a:t> </a:t>
            </a:r>
            <a:r>
              <a:rPr kumimoji="0" lang="fr-CA" sz="1600" b="0" i="0" u="none" strike="noStrike" kern="1200" cap="none" spc="0" normalizeH="0" baseline="0" noProof="0" dirty="0" err="1">
                <a:ln>
                  <a:noFill/>
                </a:ln>
                <a:solidFill>
                  <a:srgbClr val="000000"/>
                </a:solidFill>
                <a:effectLst/>
                <a:uLnTx/>
                <a:uFillTx/>
                <a:latin typeface="Calibri"/>
                <a:ea typeface="+mn-ea"/>
                <a:cs typeface="+mn-cs"/>
              </a:rPr>
              <a:t>results</a:t>
            </a:r>
            <a:r>
              <a:rPr kumimoji="0" lang="fr-CA" sz="1600" b="0" i="0" u="none" strike="noStrike" kern="1200" cap="none" spc="0" normalizeH="0" baseline="0" noProof="0" dirty="0">
                <a:ln>
                  <a:noFill/>
                </a:ln>
                <a:solidFill>
                  <a:srgbClr val="000000"/>
                </a:solidFill>
                <a:effectLst/>
                <a:uLnTx/>
                <a:uFillTx/>
                <a:latin typeface="Calibri"/>
                <a:ea typeface="+mn-ea"/>
                <a:cs typeface="+mn-cs"/>
              </a:rPr>
              <a:t> have </a:t>
            </a:r>
            <a:r>
              <a:rPr kumimoji="0" lang="fr-CA" sz="1600" b="0" i="0" u="none" strike="noStrike" kern="1200" cap="none" spc="0" normalizeH="0" baseline="0" noProof="0" dirty="0" err="1">
                <a:ln>
                  <a:noFill/>
                </a:ln>
                <a:solidFill>
                  <a:srgbClr val="000000"/>
                </a:solidFill>
                <a:effectLst/>
                <a:uLnTx/>
                <a:uFillTx/>
                <a:latin typeface="Calibri"/>
                <a:ea typeface="+mn-ea"/>
                <a:cs typeface="+mn-cs"/>
              </a:rPr>
              <a:t>emerged</a:t>
            </a:r>
            <a:r>
              <a:rPr kumimoji="0" lang="fr-CA" sz="1600" b="0" i="0" u="none" strike="noStrike" kern="1200" cap="none" spc="0" normalizeH="0" baseline="0" noProof="0" dirty="0">
                <a:ln>
                  <a:noFill/>
                </a:ln>
                <a:solidFill>
                  <a:srgbClr val="000000"/>
                </a:solidFill>
                <a:effectLst/>
                <a:uLnTx/>
                <a:uFillTx/>
                <a:latin typeface="Calibri"/>
                <a:ea typeface="+mn-ea"/>
                <a:cs typeface="+mn-cs"/>
              </a:rPr>
              <a:t> from Gartner, PricewaterhouseCoopers, Deloitte, and </a:t>
            </a:r>
            <a:r>
              <a:rPr kumimoji="0" lang="fr-CA" sz="1600" b="0" i="0" u="none" strike="noStrike" kern="1200" cap="none" spc="0" normalizeH="0" baseline="0" noProof="0" dirty="0" err="1">
                <a:ln>
                  <a:noFill/>
                </a:ln>
                <a:solidFill>
                  <a:srgbClr val="000000"/>
                </a:solidFill>
                <a:effectLst/>
                <a:uLnTx/>
                <a:uFillTx/>
                <a:latin typeface="Calibri"/>
                <a:ea typeface="+mn-ea"/>
                <a:cs typeface="+mn-cs"/>
              </a:rPr>
              <a:t>OGDs</a:t>
            </a:r>
            <a:r>
              <a:rPr kumimoji="0" lang="fr-CA" sz="1600" b="0" i="0" u="none" strike="noStrike" kern="1200" cap="none" spc="0" normalizeH="0" baseline="0" noProof="0" dirty="0">
                <a:ln>
                  <a:noFill/>
                </a:ln>
                <a:solidFill>
                  <a:srgbClr val="000000"/>
                </a:solidFill>
                <a:effectLst/>
                <a:uLnTx/>
                <a:uFillTx/>
                <a:latin typeface="Calibri"/>
                <a:ea typeface="+mn-ea"/>
                <a:cs typeface="+mn-cs"/>
              </a:rPr>
              <a:t>   </a:t>
            </a:r>
            <a:endParaRPr kumimoji="0" lang="en-CA" sz="16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13" name="Group 12">
            <a:extLst>
              <a:ext uri="{FF2B5EF4-FFF2-40B4-BE49-F238E27FC236}">
                <a16:creationId xmlns:a16="http://schemas.microsoft.com/office/drawing/2014/main" id="{48515FF6-BFD1-4C32-B2E1-EC21C235BFD6}"/>
              </a:ext>
            </a:extLst>
          </p:cNvPr>
          <p:cNvGrpSpPr/>
          <p:nvPr/>
        </p:nvGrpSpPr>
        <p:grpSpPr>
          <a:xfrm>
            <a:off x="1403193" y="1784712"/>
            <a:ext cx="8161996" cy="2996647"/>
            <a:chOff x="1520262" y="1755925"/>
            <a:chExt cx="8161996" cy="2996647"/>
          </a:xfrm>
        </p:grpSpPr>
        <p:sp>
          <p:nvSpPr>
            <p:cNvPr id="14" name="TextBox 13">
              <a:extLst>
                <a:ext uri="{FF2B5EF4-FFF2-40B4-BE49-F238E27FC236}">
                  <a16:creationId xmlns:a16="http://schemas.microsoft.com/office/drawing/2014/main" id="{ED4324D6-7646-4273-AE15-B6DE0850FA7E}"/>
                </a:ext>
              </a:extLst>
            </p:cNvPr>
            <p:cNvSpPr txBox="1"/>
            <p:nvPr/>
          </p:nvSpPr>
          <p:spPr>
            <a:xfrm>
              <a:off x="3272492" y="1914666"/>
              <a:ext cx="6409766" cy="2800767"/>
            </a:xfrm>
            <a:prstGeom prst="rect">
              <a:avLst/>
            </a:prstGeom>
            <a:noFill/>
          </p:spPr>
          <p:txBody>
            <a:bodyPr wrap="square" rtlCol="0">
              <a:spAutoFit/>
            </a:bodyPr>
            <a:lstStyle/>
            <a:p>
              <a:pPr eaLnBrk="1" fontAlgn="auto" hangingPunct="1">
                <a:spcBef>
                  <a:spcPts val="0"/>
                </a:spcBef>
                <a:spcAft>
                  <a:spcPts val="0"/>
                </a:spcAft>
                <a:defRPr/>
              </a:pPr>
              <a:r>
                <a:rPr kumimoji="0" lang="fr-CA" b="0" i="0" u="none" strike="noStrike" kern="1200" cap="none" spc="0" normalizeH="0" baseline="0" noProof="0" dirty="0">
                  <a:ln>
                    <a:noFill/>
                  </a:ln>
                  <a:solidFill>
                    <a:schemeClr val="tx1">
                      <a:lumMod val="65000"/>
                      <a:lumOff val="35000"/>
                    </a:schemeClr>
                  </a:solidFill>
                  <a:effectLst/>
                  <a:uLnTx/>
                  <a:uFillTx/>
                  <a:latin typeface="Calibri"/>
                  <a:ea typeface="+mn-ea"/>
                  <a:cs typeface="+mn-cs"/>
                </a:rPr>
                <a:t>of employees have expressed the desire to </a:t>
              </a:r>
            </a:p>
            <a:p>
              <a:pPr eaLnBrk="1" fontAlgn="auto" hangingPunct="1">
                <a:spcBef>
                  <a:spcPts val="0"/>
                </a:spcBef>
                <a:spcAft>
                  <a:spcPts val="0"/>
                </a:spcAft>
                <a:defRPr/>
              </a:pPr>
              <a:r>
                <a:rPr kumimoji="0" lang="fr-CA" b="1" i="0" u="none" strike="noStrike" kern="1200" cap="none" spc="0" normalizeH="0" baseline="0" noProof="0" dirty="0">
                  <a:ln>
                    <a:noFill/>
                  </a:ln>
                  <a:solidFill>
                    <a:schemeClr val="accent4"/>
                  </a:solidFill>
                  <a:effectLst/>
                  <a:uLnTx/>
                  <a:uFillTx/>
                  <a:latin typeface="Calibri"/>
                  <a:ea typeface="+mn-ea"/>
                  <a:cs typeface="+mn-cs"/>
                </a:rPr>
                <a:t>work from home </a:t>
              </a:r>
              <a:r>
                <a:rPr kumimoji="0" lang="fr-CA" b="1" i="0" u="sng" strike="noStrike" kern="1200" cap="none" spc="0" normalizeH="0" baseline="0" noProof="0" dirty="0">
                  <a:ln>
                    <a:noFill/>
                  </a:ln>
                  <a:solidFill>
                    <a:schemeClr val="accent4"/>
                  </a:solidFill>
                  <a:effectLst/>
                  <a:uLnTx/>
                  <a:uFillTx/>
                  <a:latin typeface="Calibri"/>
                  <a:ea typeface="+mn-ea"/>
                  <a:cs typeface="+mn-cs"/>
                </a:rPr>
                <a:t>full time</a:t>
              </a:r>
              <a:r>
                <a:rPr kumimoji="0" lang="fr-CA" b="0" i="0" u="none" strike="noStrike" kern="1200" cap="none" spc="0" normalizeH="0" baseline="0" noProof="0" dirty="0">
                  <a:ln>
                    <a:noFill/>
                  </a:ln>
                  <a:solidFill>
                    <a:srgbClr val="000000"/>
                  </a:solidFill>
                  <a:effectLst/>
                  <a:uLnTx/>
                  <a:uFillTx/>
                  <a:latin typeface="Calibri"/>
                  <a:ea typeface="+mn-ea"/>
                  <a:cs typeface="+mn-cs"/>
                </a:rPr>
                <a:t> </a:t>
              </a:r>
              <a:r>
                <a:rPr kumimoji="0" lang="fr-CA" b="0" i="0" u="none" strike="noStrike" kern="1200" cap="none" spc="0" normalizeH="0" baseline="0" noProof="0" dirty="0">
                  <a:ln>
                    <a:noFill/>
                  </a:ln>
                  <a:solidFill>
                    <a:schemeClr val="tx1">
                      <a:lumMod val="65000"/>
                      <a:lumOff val="35000"/>
                    </a:schemeClr>
                  </a:solidFill>
                  <a:effectLst/>
                  <a:uLnTx/>
                  <a:uFillTx/>
                  <a:latin typeface="Calibri"/>
                  <a:ea typeface="+mn-ea"/>
                  <a:cs typeface="+mn-cs"/>
                </a:rPr>
                <a:t>post-</a:t>
              </a:r>
              <a:r>
                <a:rPr kumimoji="0" lang="fr-CA" b="0" i="0" u="none" strike="noStrike" kern="1200" cap="none" spc="0" normalizeH="0" baseline="0" noProof="0" dirty="0" err="1">
                  <a:ln>
                    <a:noFill/>
                  </a:ln>
                  <a:solidFill>
                    <a:schemeClr val="tx1">
                      <a:lumMod val="65000"/>
                      <a:lumOff val="35000"/>
                    </a:schemeClr>
                  </a:solidFill>
                  <a:effectLst/>
                  <a:uLnTx/>
                  <a:uFillTx/>
                  <a:latin typeface="Calibri"/>
                  <a:ea typeface="+mn-ea"/>
                  <a:cs typeface="+mn-cs"/>
                </a:rPr>
                <a:t>pandemic</a:t>
              </a:r>
              <a:r>
                <a:rPr lang="fr-CA" dirty="0">
                  <a:solidFill>
                    <a:schemeClr val="tx1">
                      <a:lumMod val="65000"/>
                      <a:lumOff val="35000"/>
                    </a:schemeClr>
                  </a:solidFill>
                  <a:latin typeface="Calibri"/>
                </a:rPr>
                <a:t>.</a:t>
              </a:r>
            </a:p>
            <a:p>
              <a:pPr eaLnBrk="1" fontAlgn="auto" hangingPunct="1">
                <a:spcBef>
                  <a:spcPts val="0"/>
                </a:spcBef>
                <a:spcAft>
                  <a:spcPts val="0"/>
                </a:spcAft>
                <a:defRPr/>
              </a:pPr>
              <a:endParaRPr lang="fr-CA" sz="4000" dirty="0">
                <a:solidFill>
                  <a:srgbClr val="000000"/>
                </a:solidFill>
                <a:latin typeface="Calibri"/>
              </a:endParaRPr>
            </a:p>
            <a:p>
              <a:pPr eaLnBrk="1" fontAlgn="auto" hangingPunct="1">
                <a:spcBef>
                  <a:spcPts val="0"/>
                </a:spcBef>
                <a:spcAft>
                  <a:spcPts val="0"/>
                </a:spcAft>
                <a:defRPr/>
              </a:pPr>
              <a:r>
                <a:rPr kumimoji="0" lang="fr-CA" i="0" u="none" strike="noStrike" kern="1200" cap="none" spc="0" normalizeH="0" baseline="0" noProof="0" dirty="0">
                  <a:ln>
                    <a:noFill/>
                  </a:ln>
                  <a:solidFill>
                    <a:schemeClr val="tx1">
                      <a:lumMod val="65000"/>
                      <a:lumOff val="35000"/>
                    </a:schemeClr>
                  </a:solidFill>
                  <a:effectLst/>
                  <a:uLnTx/>
                  <a:uFillTx/>
                  <a:latin typeface="Calibri"/>
                  <a:ea typeface="+mn-ea"/>
                  <a:cs typeface="+mn-cs"/>
                </a:rPr>
                <a:t>are hoping to come in</a:t>
              </a:r>
              <a:r>
                <a:rPr kumimoji="0" lang="fr-CA" i="0" u="none" strike="noStrike" kern="1200" cap="none" spc="0" normalizeH="0" baseline="0" noProof="0" dirty="0">
                  <a:ln>
                    <a:noFill/>
                  </a:ln>
                  <a:solidFill>
                    <a:srgbClr val="000000"/>
                  </a:solidFill>
                  <a:effectLst/>
                  <a:uLnTx/>
                  <a:uFillTx/>
                  <a:latin typeface="Calibri"/>
                  <a:ea typeface="+mn-ea"/>
                  <a:cs typeface="+mn-cs"/>
                </a:rPr>
                <a:t> </a:t>
              </a:r>
              <a:r>
                <a:rPr kumimoji="0" lang="fr-CA" b="1" i="0" u="none" strike="noStrike" kern="1200" cap="none" spc="0" normalizeH="0" baseline="0" noProof="0" dirty="0">
                  <a:ln>
                    <a:noFill/>
                  </a:ln>
                  <a:solidFill>
                    <a:schemeClr val="accent2"/>
                  </a:solidFill>
                  <a:effectLst/>
                  <a:uLnTx/>
                  <a:uFillTx/>
                  <a:latin typeface="Calibri"/>
                  <a:ea typeface="+mn-ea"/>
                  <a:cs typeface="+mn-cs"/>
                </a:rPr>
                <a:t>1-3 </a:t>
              </a:r>
              <a:r>
                <a:rPr kumimoji="0" lang="fr-CA" b="1" i="0" u="none" strike="noStrike" kern="1200" cap="none" spc="0" normalizeH="0" baseline="0" noProof="0" dirty="0" err="1">
                  <a:ln>
                    <a:noFill/>
                  </a:ln>
                  <a:solidFill>
                    <a:schemeClr val="accent2"/>
                  </a:solidFill>
                  <a:effectLst/>
                  <a:uLnTx/>
                  <a:uFillTx/>
                  <a:latin typeface="Calibri"/>
                  <a:ea typeface="+mn-ea"/>
                  <a:cs typeface="+mn-cs"/>
                </a:rPr>
                <a:t>days</a:t>
              </a:r>
              <a:r>
                <a:rPr kumimoji="0" lang="fr-CA" b="1" i="0" u="none" strike="noStrike" kern="1200" cap="none" spc="0" normalizeH="0" baseline="0" noProof="0" dirty="0">
                  <a:ln>
                    <a:noFill/>
                  </a:ln>
                  <a:solidFill>
                    <a:schemeClr val="accent2"/>
                  </a:solidFill>
                  <a:effectLst/>
                  <a:uLnTx/>
                  <a:uFillTx/>
                  <a:latin typeface="Calibri"/>
                  <a:ea typeface="+mn-ea"/>
                  <a:cs typeface="+mn-cs"/>
                </a:rPr>
                <a:t> a </a:t>
              </a:r>
              <a:r>
                <a:rPr kumimoji="0" lang="fr-CA" b="1" i="0" u="none" strike="noStrike" kern="1200" cap="none" spc="0" normalizeH="0" baseline="0" noProof="0" dirty="0" err="1">
                  <a:ln>
                    <a:noFill/>
                  </a:ln>
                  <a:solidFill>
                    <a:schemeClr val="accent2"/>
                  </a:solidFill>
                  <a:effectLst/>
                  <a:uLnTx/>
                  <a:uFillTx/>
                  <a:latin typeface="Calibri"/>
                  <a:ea typeface="+mn-ea"/>
                  <a:cs typeface="+mn-cs"/>
                </a:rPr>
                <a:t>week</a:t>
              </a:r>
              <a:r>
                <a:rPr kumimoji="0" lang="fr-CA" b="1" i="0" u="none" strike="noStrike" kern="1200" cap="none" spc="0" normalizeH="0" baseline="0" noProof="0" dirty="0">
                  <a:ln>
                    <a:noFill/>
                  </a:ln>
                  <a:solidFill>
                    <a:schemeClr val="tx1">
                      <a:lumMod val="65000"/>
                      <a:lumOff val="35000"/>
                    </a:schemeClr>
                  </a:solidFill>
                  <a:effectLst/>
                  <a:uLnTx/>
                  <a:uFillTx/>
                  <a:latin typeface="Calibri"/>
                  <a:ea typeface="+mn-ea"/>
                  <a:cs typeface="+mn-cs"/>
                </a:rPr>
                <a:t>. </a:t>
              </a:r>
            </a:p>
            <a:p>
              <a:pPr eaLnBrk="1" fontAlgn="auto" hangingPunct="1">
                <a:spcBef>
                  <a:spcPts val="0"/>
                </a:spcBef>
                <a:spcAft>
                  <a:spcPts val="0"/>
                </a:spcAft>
                <a:defRPr/>
              </a:pPr>
              <a:endParaRPr kumimoji="0" lang="fr-CA" sz="4000" b="0" i="0" u="none" strike="noStrike" kern="1200" cap="none" spc="0" normalizeH="0" baseline="0" noProof="0" dirty="0">
                <a:ln>
                  <a:noFill/>
                </a:ln>
                <a:solidFill>
                  <a:srgbClr val="000000"/>
                </a:solidFill>
                <a:effectLst/>
                <a:uLnTx/>
                <a:uFillTx/>
                <a:latin typeface="Calibri"/>
                <a:ea typeface="+mn-ea"/>
                <a:cs typeface="+mn-cs"/>
              </a:endParaRPr>
            </a:p>
            <a:p>
              <a:pPr eaLnBrk="1" fontAlgn="auto" hangingPunct="1">
                <a:spcBef>
                  <a:spcPts val="0"/>
                </a:spcBef>
                <a:spcAft>
                  <a:spcPts val="0"/>
                </a:spcAft>
                <a:defRPr/>
              </a:pPr>
              <a:r>
                <a:rPr kumimoji="0" lang="fr-CA" b="0" i="0" u="none" strike="noStrike" kern="1200" cap="none" spc="0" normalizeH="0" baseline="0" noProof="0" dirty="0" err="1">
                  <a:ln>
                    <a:noFill/>
                  </a:ln>
                  <a:solidFill>
                    <a:schemeClr val="tx1">
                      <a:lumMod val="65000"/>
                      <a:lumOff val="35000"/>
                    </a:schemeClr>
                  </a:solidFill>
                  <a:effectLst/>
                  <a:uLnTx/>
                  <a:uFillTx/>
                  <a:latin typeface="Calibri"/>
                  <a:ea typeface="+mn-ea"/>
                  <a:cs typeface="+mn-cs"/>
                </a:rPr>
                <a:t>prefer</a:t>
              </a:r>
              <a:r>
                <a:rPr kumimoji="0" lang="fr-CA" b="0" i="0" u="none" strike="noStrike" kern="1200" cap="none" spc="0" normalizeH="0" baseline="0" noProof="0" dirty="0">
                  <a:ln>
                    <a:noFill/>
                  </a:ln>
                  <a:solidFill>
                    <a:schemeClr val="tx1">
                      <a:lumMod val="65000"/>
                      <a:lumOff val="35000"/>
                    </a:schemeClr>
                  </a:solidFill>
                  <a:effectLst/>
                  <a:uLnTx/>
                  <a:uFillTx/>
                  <a:latin typeface="Calibri"/>
                  <a:ea typeface="+mn-ea"/>
                  <a:cs typeface="+mn-cs"/>
                </a:rPr>
                <a:t> to </a:t>
              </a:r>
              <a:r>
                <a:rPr kumimoji="0" lang="fr-CA" b="0" i="0" u="none" strike="noStrike" kern="1200" cap="none" spc="0" normalizeH="0" baseline="0" noProof="0" dirty="0" err="1">
                  <a:ln>
                    <a:noFill/>
                  </a:ln>
                  <a:solidFill>
                    <a:schemeClr val="tx1">
                      <a:lumMod val="65000"/>
                      <a:lumOff val="35000"/>
                    </a:schemeClr>
                  </a:solidFill>
                  <a:effectLst/>
                  <a:uLnTx/>
                  <a:uFillTx/>
                  <a:latin typeface="Calibri"/>
                  <a:ea typeface="+mn-ea"/>
                  <a:cs typeface="+mn-cs"/>
                </a:rPr>
                <a:t>retur</a:t>
              </a:r>
              <a:r>
                <a:rPr lang="fr-CA" dirty="0">
                  <a:solidFill>
                    <a:schemeClr val="tx1">
                      <a:lumMod val="65000"/>
                      <a:lumOff val="35000"/>
                    </a:schemeClr>
                  </a:solidFill>
                  <a:latin typeface="Calibri"/>
                </a:rPr>
                <a:t>n to the </a:t>
              </a:r>
              <a:r>
                <a:rPr lang="fr-CA" b="1" dirty="0">
                  <a:solidFill>
                    <a:schemeClr val="accent5">
                      <a:lumMod val="60000"/>
                      <a:lumOff val="40000"/>
                    </a:schemeClr>
                  </a:solidFill>
                  <a:latin typeface="Calibri"/>
                </a:rPr>
                <a:t>office f</a:t>
              </a:r>
              <a:r>
                <a:rPr kumimoji="0" lang="fr-CA" b="1" i="0" u="none" strike="noStrike" kern="1200" cap="none" spc="0" normalizeH="0" baseline="0" noProof="0" dirty="0" err="1">
                  <a:ln>
                    <a:noFill/>
                  </a:ln>
                  <a:solidFill>
                    <a:schemeClr val="accent5">
                      <a:lumMod val="60000"/>
                      <a:lumOff val="40000"/>
                    </a:schemeClr>
                  </a:solidFill>
                  <a:effectLst/>
                  <a:uLnTx/>
                  <a:uFillTx/>
                  <a:latin typeface="Calibri"/>
                  <a:ea typeface="+mn-ea"/>
                  <a:cs typeface="+mn-cs"/>
                </a:rPr>
                <a:t>ull</a:t>
              </a:r>
              <a:r>
                <a:rPr kumimoji="0" lang="fr-CA" b="1" i="0" u="none" strike="noStrike" kern="1200" cap="none" spc="0" normalizeH="0" baseline="0" noProof="0" dirty="0">
                  <a:ln>
                    <a:noFill/>
                  </a:ln>
                  <a:solidFill>
                    <a:schemeClr val="accent5">
                      <a:lumMod val="60000"/>
                      <a:lumOff val="40000"/>
                    </a:schemeClr>
                  </a:solidFill>
                  <a:effectLst/>
                  <a:uLnTx/>
                  <a:uFillTx/>
                  <a:latin typeface="Calibri"/>
                  <a:ea typeface="+mn-ea"/>
                  <a:cs typeface="+mn-cs"/>
                </a:rPr>
                <a:t> time</a:t>
              </a:r>
              <a:r>
                <a:rPr kumimoji="0" lang="fr-CA" b="0" i="0" u="none" strike="noStrike" kern="1200" cap="none" spc="0" normalizeH="0" baseline="0" noProof="0" dirty="0">
                  <a:ln>
                    <a:noFill/>
                  </a:ln>
                  <a:solidFill>
                    <a:schemeClr val="tx1">
                      <a:lumMod val="65000"/>
                      <a:lumOff val="35000"/>
                    </a:schemeClr>
                  </a:solidFill>
                  <a:effectLst/>
                  <a:uLnTx/>
                  <a:uFillTx/>
                  <a:latin typeface="Calibri"/>
                  <a:ea typeface="+mn-ea"/>
                  <a:cs typeface="+mn-cs"/>
                </a:rPr>
                <a:t>.</a:t>
              </a:r>
              <a:r>
                <a:rPr kumimoji="0" lang="fr-CA" sz="1800" b="0" i="0" u="none" strike="noStrike" kern="1200" cap="none" spc="0" normalizeH="0" baseline="0" noProof="0" dirty="0">
                  <a:ln>
                    <a:noFill/>
                  </a:ln>
                  <a:solidFill>
                    <a:schemeClr val="tx1">
                      <a:lumMod val="65000"/>
                      <a:lumOff val="35000"/>
                    </a:schemeClr>
                  </a:solidFill>
                  <a:effectLst/>
                  <a:uLnTx/>
                  <a:uFillTx/>
                  <a:latin typeface="Calibri"/>
                  <a:ea typeface="+mn-ea"/>
                  <a:cs typeface="+mn-cs"/>
                </a:rPr>
                <a:t>*</a:t>
              </a:r>
              <a:endParaRPr kumimoji="0" lang="en-CA" sz="1800" b="0" i="0" u="none" strike="noStrike" kern="1200" cap="none" spc="0" normalizeH="0" baseline="0" noProof="0" dirty="0">
                <a:ln>
                  <a:noFill/>
                </a:ln>
                <a:solidFill>
                  <a:schemeClr val="tx1">
                    <a:lumMod val="65000"/>
                    <a:lumOff val="35000"/>
                  </a:schemeClr>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9E56D5AF-7D07-4F1A-B675-977C3DAB2C69}"/>
                </a:ext>
              </a:extLst>
            </p:cNvPr>
            <p:cNvSpPr txBox="1"/>
            <p:nvPr/>
          </p:nvSpPr>
          <p:spPr>
            <a:xfrm>
              <a:off x="1520262" y="1755925"/>
              <a:ext cx="1752230" cy="1107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CA" sz="6600" b="1" i="0" u="none" strike="noStrike" kern="1200" cap="none" spc="0" normalizeH="0" baseline="0" noProof="0" dirty="0">
                  <a:ln>
                    <a:noFill/>
                  </a:ln>
                  <a:solidFill>
                    <a:schemeClr val="accent4"/>
                  </a:solidFill>
                  <a:effectLst/>
                  <a:uLnTx/>
                  <a:uFillTx/>
                  <a:latin typeface="Calibri"/>
                  <a:ea typeface="+mn-ea"/>
                  <a:cs typeface="+mn-cs"/>
                </a:rPr>
                <a:t>45%</a:t>
              </a:r>
              <a:endParaRPr kumimoji="0" lang="en-CA" sz="6600" b="1" i="0" u="none" strike="noStrike" kern="1200" cap="none" spc="0" normalizeH="0" baseline="0" noProof="0" dirty="0">
                <a:ln>
                  <a:noFill/>
                </a:ln>
                <a:solidFill>
                  <a:schemeClr val="accent4"/>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D067D035-5925-419C-AE79-E119AE584D63}"/>
                </a:ext>
              </a:extLst>
            </p:cNvPr>
            <p:cNvSpPr txBox="1"/>
            <p:nvPr/>
          </p:nvSpPr>
          <p:spPr>
            <a:xfrm>
              <a:off x="1520262" y="2890298"/>
              <a:ext cx="1752230" cy="92333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CA" sz="5400" b="1" i="0" u="none" strike="noStrike" kern="1200" cap="none" spc="0" normalizeH="0" baseline="0" noProof="0" dirty="0">
                  <a:ln>
                    <a:noFill/>
                  </a:ln>
                  <a:solidFill>
                    <a:schemeClr val="accent2"/>
                  </a:solidFill>
                  <a:effectLst/>
                  <a:uLnTx/>
                  <a:uFillTx/>
                  <a:latin typeface="Calibri"/>
                  <a:ea typeface="+mn-ea"/>
                  <a:cs typeface="+mn-cs"/>
                </a:rPr>
                <a:t>44%</a:t>
              </a:r>
              <a:endParaRPr kumimoji="0" lang="en-CA" sz="5400" b="1" i="0" u="none" strike="noStrike" kern="1200" cap="none" spc="0" normalizeH="0" baseline="0" noProof="0" dirty="0">
                <a:ln>
                  <a:noFill/>
                </a:ln>
                <a:solidFill>
                  <a:schemeClr val="accent2"/>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853CE4BB-F413-40DC-8879-4383E8D5475A}"/>
                </a:ext>
              </a:extLst>
            </p:cNvPr>
            <p:cNvSpPr txBox="1"/>
            <p:nvPr/>
          </p:nvSpPr>
          <p:spPr>
            <a:xfrm>
              <a:off x="1520262" y="4044686"/>
              <a:ext cx="1752230" cy="70788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CA" sz="4000" b="1" i="0" u="none" strike="noStrike" kern="1200" cap="none" spc="0" normalizeH="0" baseline="0" noProof="0" dirty="0">
                  <a:ln>
                    <a:noFill/>
                  </a:ln>
                  <a:solidFill>
                    <a:srgbClr val="00B0F0"/>
                  </a:solidFill>
                  <a:effectLst/>
                  <a:uLnTx/>
                  <a:uFillTx/>
                  <a:latin typeface="Calibri"/>
                  <a:ea typeface="+mn-ea"/>
                  <a:cs typeface="+mn-cs"/>
                </a:rPr>
                <a:t>8%</a:t>
              </a:r>
              <a:endParaRPr kumimoji="0" lang="en-CA" sz="4000" b="1" i="0" u="none" strike="noStrike" kern="1200" cap="none" spc="0" normalizeH="0" baseline="0" noProof="0" dirty="0">
                <a:ln>
                  <a:noFill/>
                </a:ln>
                <a:solidFill>
                  <a:srgbClr val="00B0F0"/>
                </a:solidFill>
                <a:effectLst/>
                <a:uLnTx/>
                <a:uFillTx/>
                <a:latin typeface="Calibri"/>
                <a:ea typeface="+mn-ea"/>
                <a:cs typeface="+mn-cs"/>
              </a:endParaRPr>
            </a:p>
          </p:txBody>
        </p:sp>
      </p:grpSp>
      <p:grpSp>
        <p:nvGrpSpPr>
          <p:cNvPr id="18" name="Group 17">
            <a:extLst>
              <a:ext uri="{FF2B5EF4-FFF2-40B4-BE49-F238E27FC236}">
                <a16:creationId xmlns:a16="http://schemas.microsoft.com/office/drawing/2014/main" id="{19DFB737-7B1F-428F-860D-9167A4958939}"/>
              </a:ext>
            </a:extLst>
          </p:cNvPr>
          <p:cNvGrpSpPr/>
          <p:nvPr/>
        </p:nvGrpSpPr>
        <p:grpSpPr>
          <a:xfrm>
            <a:off x="8346371" y="2005081"/>
            <a:ext cx="3105822" cy="3084055"/>
            <a:chOff x="8668714" y="1894966"/>
            <a:chExt cx="3105822" cy="3084055"/>
          </a:xfrm>
        </p:grpSpPr>
        <p:sp>
          <p:nvSpPr>
            <p:cNvPr id="19" name="Rectangle 18">
              <a:extLst>
                <a:ext uri="{FF2B5EF4-FFF2-40B4-BE49-F238E27FC236}">
                  <a16:creationId xmlns:a16="http://schemas.microsoft.com/office/drawing/2014/main" id="{2B92003B-0A22-477D-BB87-BA95085C89E8}"/>
                </a:ext>
              </a:extLst>
            </p:cNvPr>
            <p:cNvSpPr/>
            <p:nvPr/>
          </p:nvSpPr>
          <p:spPr>
            <a:xfrm>
              <a:off x="8668715" y="1894966"/>
              <a:ext cx="3105821" cy="2479137"/>
            </a:xfrm>
            <a:prstGeom prst="rect">
              <a:avLst/>
            </a:prstGeom>
            <a:solidFill>
              <a:srgbClr val="FCFEFD"/>
            </a:solidFill>
            <a:ln>
              <a:solidFill>
                <a:schemeClr val="accent2">
                  <a:lumMod val="60000"/>
                  <a:lumOff val="4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TextBox 19">
              <a:extLst>
                <a:ext uri="{FF2B5EF4-FFF2-40B4-BE49-F238E27FC236}">
                  <a16:creationId xmlns:a16="http://schemas.microsoft.com/office/drawing/2014/main" id="{6CB31B11-1B70-48BB-A537-903F11B485B7}"/>
                </a:ext>
              </a:extLst>
            </p:cNvPr>
            <p:cNvSpPr txBox="1"/>
            <p:nvPr/>
          </p:nvSpPr>
          <p:spPr>
            <a:xfrm>
              <a:off x="8668715" y="1979235"/>
              <a:ext cx="3016563" cy="2246769"/>
            </a:xfrm>
            <a:prstGeom prst="rect">
              <a:avLst/>
            </a:prstGeom>
            <a:noFill/>
          </p:spPr>
          <p:txBody>
            <a:bodyPr wrap="square" rtlCol="0">
              <a:spAutoFit/>
            </a:bodyPr>
            <a:lstStyle/>
            <a:p>
              <a:pPr algn="r"/>
              <a:r>
                <a:rPr lang="en-CA" sz="2000" dirty="0">
                  <a:latin typeface="Arial "/>
                </a:rPr>
                <a:t>“</a:t>
              </a:r>
              <a:r>
                <a:rPr lang="en-CA" sz="2000" dirty="0"/>
                <a:t>The Treasury Board of Canada Secretariat continues to support deputies in their </a:t>
              </a:r>
              <a:r>
                <a:rPr lang="en-CA" sz="2000" b="1" dirty="0">
                  <a:solidFill>
                    <a:schemeClr val="accent2"/>
                  </a:solidFill>
                </a:rPr>
                <a:t>transition to hybrid work models</a:t>
              </a:r>
              <a:r>
                <a:rPr lang="en-CA" sz="2000" dirty="0"/>
                <a:t>, where applicable and operationally feasible.</a:t>
              </a:r>
              <a:r>
                <a:rPr lang="en-CA" sz="2000" i="0" dirty="0">
                  <a:effectLst/>
                  <a:latin typeface="Arial "/>
                </a:rPr>
                <a:t>”</a:t>
              </a:r>
              <a:endParaRPr lang="en-CA" sz="2000" dirty="0">
                <a:latin typeface="Arial "/>
              </a:endParaRPr>
            </a:p>
          </p:txBody>
        </p:sp>
        <p:sp>
          <p:nvSpPr>
            <p:cNvPr id="21" name="TextBox 20">
              <a:extLst>
                <a:ext uri="{FF2B5EF4-FFF2-40B4-BE49-F238E27FC236}">
                  <a16:creationId xmlns:a16="http://schemas.microsoft.com/office/drawing/2014/main" id="{092ED470-8424-4F3C-B64F-DE8E402FF280}"/>
                </a:ext>
              </a:extLst>
            </p:cNvPr>
            <p:cNvSpPr txBox="1"/>
            <p:nvPr/>
          </p:nvSpPr>
          <p:spPr>
            <a:xfrm>
              <a:off x="8668714" y="4363468"/>
              <a:ext cx="3105822" cy="615553"/>
            </a:xfrm>
            <a:prstGeom prst="rect">
              <a:avLst/>
            </a:prstGeom>
            <a:noFill/>
          </p:spPr>
          <p:txBody>
            <a:bodyPr wrap="square" rtlCol="0">
              <a:spAutoFit/>
            </a:bodyPr>
            <a:lstStyle/>
            <a:p>
              <a:pPr lvl="0" algn="r">
                <a:lnSpc>
                  <a:spcPct val="100000"/>
                </a:lnSpc>
                <a:spcBef>
                  <a:spcPts val="0"/>
                </a:spcBef>
                <a:defRPr/>
              </a:pPr>
              <a:r>
                <a:rPr lang="en-CA" sz="1200" spc="0" dirty="0">
                  <a:solidFill>
                    <a:schemeClr val="bg1">
                      <a:lumMod val="50000"/>
                    </a:schemeClr>
                  </a:solidFill>
                  <a:latin typeface="Arial "/>
                </a:rPr>
                <a:t>- The Honourable Mona Fortier</a:t>
              </a:r>
            </a:p>
            <a:p>
              <a:pPr lvl="0" algn="r">
                <a:lnSpc>
                  <a:spcPct val="100000"/>
                </a:lnSpc>
                <a:spcBef>
                  <a:spcPts val="0"/>
                </a:spcBef>
                <a:defRPr/>
              </a:pPr>
              <a:r>
                <a:rPr lang="en-CA" sz="1200" spc="0" dirty="0">
                  <a:solidFill>
                    <a:schemeClr val="bg1">
                      <a:lumMod val="50000"/>
                    </a:schemeClr>
                  </a:solidFill>
                  <a:latin typeface="Arial "/>
                </a:rPr>
                <a:t>February 28, 2022</a:t>
              </a:r>
              <a:endParaRPr lang="en-CA" sz="1200" spc="0" dirty="0">
                <a:solidFill>
                  <a:schemeClr val="bg1">
                    <a:lumMod val="50000"/>
                  </a:schemeClr>
                </a:solidFill>
                <a:latin typeface="Arial "/>
                <a:hlinkClick r:id="rId3"/>
              </a:endParaRPr>
            </a:p>
            <a:p>
              <a:pPr lvl="0" algn="r">
                <a:lnSpc>
                  <a:spcPct val="100000"/>
                </a:lnSpc>
                <a:spcBef>
                  <a:spcPts val="0"/>
                </a:spcBef>
                <a:defRPr/>
              </a:pPr>
              <a:r>
                <a:rPr lang="en-CA" sz="1000" spc="0" dirty="0">
                  <a:solidFill>
                    <a:schemeClr val="bg1">
                      <a:lumMod val="50000"/>
                    </a:schemeClr>
                  </a:solidFill>
                  <a:latin typeface="Arial "/>
                  <a:hlinkClick r:id="rId4"/>
                </a:rPr>
                <a:t>LINK TO FULL STATEMENT</a:t>
              </a:r>
              <a:endParaRPr lang="en-CA" dirty="0"/>
            </a:p>
          </p:txBody>
        </p:sp>
      </p:grpSp>
    </p:spTree>
    <p:extLst>
      <p:ext uri="{BB962C8B-B14F-4D97-AF65-F5344CB8AC3E}">
        <p14:creationId xmlns:p14="http://schemas.microsoft.com/office/powerpoint/2010/main" val="325547015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NUM" val="2"/>
</p:tagLst>
</file>

<file path=ppt/tags/tag33.xml><?xml version="1.0" encoding="utf-8"?>
<p:tagLst xmlns:a="http://schemas.openxmlformats.org/drawingml/2006/main" xmlns:r="http://schemas.openxmlformats.org/officeDocument/2006/relationships" xmlns:p="http://schemas.openxmlformats.org/presentationml/2006/main">
  <p:tag name="NUM" val="2"/>
</p:tagLst>
</file>

<file path=ppt/tags/tag34.xml><?xml version="1.0" encoding="utf-8"?>
<p:tagLst xmlns:a="http://schemas.openxmlformats.org/drawingml/2006/main" xmlns:r="http://schemas.openxmlformats.org/officeDocument/2006/relationships" xmlns:p="http://schemas.openxmlformats.org/presentationml/2006/main">
  <p:tag name="NUM" val="2"/>
</p:tagLst>
</file>

<file path=ppt/tags/tag35.xml><?xml version="1.0" encoding="utf-8"?>
<p:tagLst xmlns:a="http://schemas.openxmlformats.org/drawingml/2006/main" xmlns:r="http://schemas.openxmlformats.org/officeDocument/2006/relationships" xmlns:p="http://schemas.openxmlformats.org/presentationml/2006/main">
  <p:tag name="NUM" val="2"/>
</p:tagLst>
</file>

<file path=ppt/tags/tag36.xml><?xml version="1.0" encoding="utf-8"?>
<p:tagLst xmlns:a="http://schemas.openxmlformats.org/drawingml/2006/main" xmlns:r="http://schemas.openxmlformats.org/officeDocument/2006/relationships" xmlns:p="http://schemas.openxmlformats.org/presentationml/2006/main">
  <p:tag name="NUM" val="9"/>
</p:tagLst>
</file>

<file path=ppt/tags/tag37.xml><?xml version="1.0" encoding="utf-8"?>
<p:tagLst xmlns:a="http://schemas.openxmlformats.org/drawingml/2006/main" xmlns:r="http://schemas.openxmlformats.org/officeDocument/2006/relationships" xmlns:p="http://schemas.openxmlformats.org/presentationml/2006/main">
  <p:tag name="NUM" val="10"/>
</p:tagLst>
</file>

<file path=ppt/tags/tag38.xml><?xml version="1.0" encoding="utf-8"?>
<p:tagLst xmlns:a="http://schemas.openxmlformats.org/drawingml/2006/main" xmlns:r="http://schemas.openxmlformats.org/officeDocument/2006/relationships" xmlns:p="http://schemas.openxmlformats.org/presentationml/2006/main">
  <p:tag name="NUM" val="11"/>
</p:tagLst>
</file>

<file path=ppt/tags/tag39.xml><?xml version="1.0" encoding="utf-8"?>
<p:tagLst xmlns:a="http://schemas.openxmlformats.org/drawingml/2006/main" xmlns:r="http://schemas.openxmlformats.org/officeDocument/2006/relationships" xmlns:p="http://schemas.openxmlformats.org/presentationml/2006/main">
  <p:tag name="NUM" val="12"/>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NUM" val="13"/>
</p:tagLst>
</file>

<file path=ppt/tags/tag41.xml><?xml version="1.0" encoding="utf-8"?>
<p:tagLst xmlns:a="http://schemas.openxmlformats.org/drawingml/2006/main" xmlns:r="http://schemas.openxmlformats.org/officeDocument/2006/relationships" xmlns:p="http://schemas.openxmlformats.org/presentationml/2006/main">
  <p:tag name="NUM" val="14"/>
</p:tagLst>
</file>

<file path=ppt/tags/tag42.xml><?xml version="1.0" encoding="utf-8"?>
<p:tagLst xmlns:a="http://schemas.openxmlformats.org/drawingml/2006/main" xmlns:r="http://schemas.openxmlformats.org/officeDocument/2006/relationships" xmlns:p="http://schemas.openxmlformats.org/presentationml/2006/main">
  <p:tag name="NUM" val="6"/>
</p:tagLst>
</file>

<file path=ppt/tags/tag43.xml><?xml version="1.0" encoding="utf-8"?>
<p:tagLst xmlns:a="http://schemas.openxmlformats.org/drawingml/2006/main" xmlns:r="http://schemas.openxmlformats.org/officeDocument/2006/relationships" xmlns:p="http://schemas.openxmlformats.org/presentationml/2006/main">
  <p:tag name="NUM" val="8"/>
</p:tagLst>
</file>

<file path=ppt/tags/tag44.xml><?xml version="1.0" encoding="utf-8"?>
<p:tagLst xmlns:a="http://schemas.openxmlformats.org/drawingml/2006/main" xmlns:r="http://schemas.openxmlformats.org/officeDocument/2006/relationships" xmlns:p="http://schemas.openxmlformats.org/presentationml/2006/main">
  <p:tag name="NUM" val="19"/>
</p:tagLst>
</file>

<file path=ppt/tags/tag45.xml><?xml version="1.0" encoding="utf-8"?>
<p:tagLst xmlns:a="http://schemas.openxmlformats.org/drawingml/2006/main" xmlns:r="http://schemas.openxmlformats.org/officeDocument/2006/relationships" xmlns:p="http://schemas.openxmlformats.org/presentationml/2006/main">
  <p:tag name="NUM" val="20"/>
</p:tagLst>
</file>

<file path=ppt/tags/tag46.xml><?xml version="1.0" encoding="utf-8"?>
<p:tagLst xmlns:a="http://schemas.openxmlformats.org/drawingml/2006/main" xmlns:r="http://schemas.openxmlformats.org/officeDocument/2006/relationships" xmlns:p="http://schemas.openxmlformats.org/presentationml/2006/main">
  <p:tag name="NUM" val="21"/>
</p:tagLst>
</file>

<file path=ppt/tags/tag47.xml><?xml version="1.0" encoding="utf-8"?>
<p:tagLst xmlns:a="http://schemas.openxmlformats.org/drawingml/2006/main" xmlns:r="http://schemas.openxmlformats.org/officeDocument/2006/relationships" xmlns:p="http://schemas.openxmlformats.org/presentationml/2006/main">
  <p:tag name="NUM" val="18"/>
</p:tagLst>
</file>

<file path=ppt/tags/tag48.xml><?xml version="1.0" encoding="utf-8"?>
<p:tagLst xmlns:a="http://schemas.openxmlformats.org/drawingml/2006/main" xmlns:r="http://schemas.openxmlformats.org/officeDocument/2006/relationships" xmlns:p="http://schemas.openxmlformats.org/presentationml/2006/main">
  <p:tag name="NUM" val="2"/>
</p:tagLst>
</file>

<file path=ppt/tags/tag49.xml><?xml version="1.0" encoding="utf-8"?>
<p:tagLst xmlns:a="http://schemas.openxmlformats.org/drawingml/2006/main" xmlns:r="http://schemas.openxmlformats.org/officeDocument/2006/relationships" xmlns:p="http://schemas.openxmlformats.org/presentationml/2006/main">
  <p:tag name="NUM" val="3"/>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NUM" val="4"/>
</p:tagLst>
</file>

<file path=ppt/tags/tag51.xml><?xml version="1.0" encoding="utf-8"?>
<p:tagLst xmlns:a="http://schemas.openxmlformats.org/drawingml/2006/main" xmlns:r="http://schemas.openxmlformats.org/officeDocument/2006/relationships" xmlns:p="http://schemas.openxmlformats.org/presentationml/2006/main">
  <p:tag name="NUM" val="21"/>
</p:tagLst>
</file>

<file path=ppt/tags/tag52.xml><?xml version="1.0" encoding="utf-8"?>
<p:tagLst xmlns:a="http://schemas.openxmlformats.org/drawingml/2006/main" xmlns:r="http://schemas.openxmlformats.org/officeDocument/2006/relationships" xmlns:p="http://schemas.openxmlformats.org/presentationml/2006/main">
  <p:tag name="NUM" val="29"/>
</p:tagLst>
</file>

<file path=ppt/tags/tag53.xml><?xml version="1.0" encoding="utf-8"?>
<p:tagLst xmlns:a="http://schemas.openxmlformats.org/drawingml/2006/main" xmlns:r="http://schemas.openxmlformats.org/officeDocument/2006/relationships" xmlns:p="http://schemas.openxmlformats.org/presentationml/2006/main">
  <p:tag name="NUM" val="21"/>
</p:tagLst>
</file>

<file path=ppt/tags/tag54.xml><?xml version="1.0" encoding="utf-8"?>
<p:tagLst xmlns:a="http://schemas.openxmlformats.org/drawingml/2006/main" xmlns:r="http://schemas.openxmlformats.org/officeDocument/2006/relationships" xmlns:p="http://schemas.openxmlformats.org/presentationml/2006/main">
  <p:tag name="NUM" val="2"/>
</p:tagLst>
</file>

<file path=ppt/tags/tag55.xml><?xml version="1.0" encoding="utf-8"?>
<p:tagLst xmlns:a="http://schemas.openxmlformats.org/drawingml/2006/main" xmlns:r="http://schemas.openxmlformats.org/officeDocument/2006/relationships" xmlns:p="http://schemas.openxmlformats.org/presentationml/2006/main">
  <p:tag name="NUM" val="3"/>
</p:tagLst>
</file>

<file path=ppt/tags/tag56.xml><?xml version="1.0" encoding="utf-8"?>
<p:tagLst xmlns:a="http://schemas.openxmlformats.org/drawingml/2006/main" xmlns:r="http://schemas.openxmlformats.org/officeDocument/2006/relationships" xmlns:p="http://schemas.openxmlformats.org/presentationml/2006/main">
  <p:tag name="NUM" val="4"/>
</p:tagLst>
</file>

<file path=ppt/tags/tag57.xml><?xml version="1.0" encoding="utf-8"?>
<p:tagLst xmlns:a="http://schemas.openxmlformats.org/drawingml/2006/main" xmlns:r="http://schemas.openxmlformats.org/officeDocument/2006/relationships" xmlns:p="http://schemas.openxmlformats.org/presentationml/2006/main">
  <p:tag name="NUM" val="5"/>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Office Theme">
  <a:themeElements>
    <a:clrScheme name="GCworkplace-Color Palette">
      <a:dk1>
        <a:srgbClr val="000000"/>
      </a:dk1>
      <a:lt1>
        <a:srgbClr val="FFFFFF"/>
      </a:lt1>
      <a:dk2>
        <a:srgbClr val="77797C"/>
      </a:dk2>
      <a:lt2>
        <a:srgbClr val="E7E6E6"/>
      </a:lt2>
      <a:accent1>
        <a:srgbClr val="A8CE75"/>
      </a:accent1>
      <a:accent2>
        <a:srgbClr val="4CB6A0"/>
      </a:accent2>
      <a:accent3>
        <a:srgbClr val="18853F"/>
      </a:accent3>
      <a:accent4>
        <a:srgbClr val="F2A920"/>
      </a:accent4>
      <a:accent5>
        <a:srgbClr val="17455C"/>
      </a:accent5>
      <a:accent6>
        <a:srgbClr val="BBBCBF"/>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GCworkplace-Color Palette">
      <a:dk1>
        <a:srgbClr val="000000"/>
      </a:dk1>
      <a:lt1>
        <a:srgbClr val="FFFFFF"/>
      </a:lt1>
      <a:dk2>
        <a:srgbClr val="77797C"/>
      </a:dk2>
      <a:lt2>
        <a:srgbClr val="E7E6E6"/>
      </a:lt2>
      <a:accent1>
        <a:srgbClr val="A8CE75"/>
      </a:accent1>
      <a:accent2>
        <a:srgbClr val="4CB6A0"/>
      </a:accent2>
      <a:accent3>
        <a:srgbClr val="18853F"/>
      </a:accent3>
      <a:accent4>
        <a:srgbClr val="F2A920"/>
      </a:accent4>
      <a:accent5>
        <a:srgbClr val="17455C"/>
      </a:accent5>
      <a:accent6>
        <a:srgbClr val="BBBCBF"/>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ustom 1">
      <a:dk1>
        <a:srgbClr val="000000"/>
      </a:dk1>
      <a:lt1>
        <a:srgbClr val="FFFFFF"/>
      </a:lt1>
      <a:dk2>
        <a:srgbClr val="77797C"/>
      </a:dk2>
      <a:lt2>
        <a:srgbClr val="E7E6E6"/>
      </a:lt2>
      <a:accent1>
        <a:srgbClr val="A8CE75"/>
      </a:accent1>
      <a:accent2>
        <a:srgbClr val="4CB6A0"/>
      </a:accent2>
      <a:accent3>
        <a:srgbClr val="18853F"/>
      </a:accent3>
      <a:accent4>
        <a:srgbClr val="F2A920"/>
      </a:accent4>
      <a:accent5>
        <a:srgbClr val="17455C"/>
      </a:accent5>
      <a:accent6>
        <a:srgbClr val="BBBCBF"/>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GCworkplace-Color Palette">
      <a:dk1>
        <a:srgbClr val="000000"/>
      </a:dk1>
      <a:lt1>
        <a:srgbClr val="FFFFFF"/>
      </a:lt1>
      <a:dk2>
        <a:srgbClr val="77797C"/>
      </a:dk2>
      <a:lt2>
        <a:srgbClr val="E7E6E6"/>
      </a:lt2>
      <a:accent1>
        <a:srgbClr val="A8CE75"/>
      </a:accent1>
      <a:accent2>
        <a:srgbClr val="4CB6A0"/>
      </a:accent2>
      <a:accent3>
        <a:srgbClr val="18853F"/>
      </a:accent3>
      <a:accent4>
        <a:srgbClr val="F2A920"/>
      </a:accent4>
      <a:accent5>
        <a:srgbClr val="17455C"/>
      </a:accent5>
      <a:accent6>
        <a:srgbClr val="BBBCBF"/>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7_Office Theme">
  <a:themeElements>
    <a:clrScheme name="GCworkplace-Color Palette">
      <a:dk1>
        <a:srgbClr val="000000"/>
      </a:dk1>
      <a:lt1>
        <a:srgbClr val="FFFFFF"/>
      </a:lt1>
      <a:dk2>
        <a:srgbClr val="77797C"/>
      </a:dk2>
      <a:lt2>
        <a:srgbClr val="E7E6E6"/>
      </a:lt2>
      <a:accent1>
        <a:srgbClr val="A8CE75"/>
      </a:accent1>
      <a:accent2>
        <a:srgbClr val="4CB6A0"/>
      </a:accent2>
      <a:accent3>
        <a:srgbClr val="18853F"/>
      </a:accent3>
      <a:accent4>
        <a:srgbClr val="F2A920"/>
      </a:accent4>
      <a:accent5>
        <a:srgbClr val="17455C"/>
      </a:accent5>
      <a:accent6>
        <a:srgbClr val="BBBCBF"/>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GCworkplace-Color Palette">
      <a:dk1>
        <a:srgbClr val="000000"/>
      </a:dk1>
      <a:lt1>
        <a:srgbClr val="FFFFFF"/>
      </a:lt1>
      <a:dk2>
        <a:srgbClr val="77797C"/>
      </a:dk2>
      <a:lt2>
        <a:srgbClr val="E7E6E6"/>
      </a:lt2>
      <a:accent1>
        <a:srgbClr val="A8CE75"/>
      </a:accent1>
      <a:accent2>
        <a:srgbClr val="4CB6A0"/>
      </a:accent2>
      <a:accent3>
        <a:srgbClr val="18853F"/>
      </a:accent3>
      <a:accent4>
        <a:srgbClr val="F2A920"/>
      </a:accent4>
      <a:accent5>
        <a:srgbClr val="17455C"/>
      </a:accent5>
      <a:accent6>
        <a:srgbClr val="BBBCBF"/>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17673</TotalTime>
  <Words>2930</Words>
  <Application>Microsoft Office PowerPoint</Application>
  <PresentationFormat>Widescreen</PresentationFormat>
  <Paragraphs>496</Paragraphs>
  <Slides>35</Slides>
  <Notes>30</Notes>
  <HiddenSlides>0</HiddenSlides>
  <MMClips>0</MMClips>
  <ScaleCrop>false</ScaleCrop>
  <HeadingPairs>
    <vt:vector size="8" baseType="variant">
      <vt:variant>
        <vt:lpstr>Fonts Used</vt:lpstr>
      </vt:variant>
      <vt:variant>
        <vt:i4>14</vt:i4>
      </vt:variant>
      <vt:variant>
        <vt:lpstr>Theme</vt:lpstr>
      </vt:variant>
      <vt:variant>
        <vt:i4>6</vt:i4>
      </vt:variant>
      <vt:variant>
        <vt:lpstr>Embedded OLE Servers</vt:lpstr>
      </vt:variant>
      <vt:variant>
        <vt:i4>2</vt:i4>
      </vt:variant>
      <vt:variant>
        <vt:lpstr>Slide Titles</vt:lpstr>
      </vt:variant>
      <vt:variant>
        <vt:i4>35</vt:i4>
      </vt:variant>
    </vt:vector>
  </HeadingPairs>
  <TitlesOfParts>
    <vt:vector size="57" baseType="lpstr">
      <vt:lpstr>72 Black</vt:lpstr>
      <vt:lpstr>Arial</vt:lpstr>
      <vt:lpstr>Arial </vt:lpstr>
      <vt:lpstr>Arial Narrow</vt:lpstr>
      <vt:lpstr>Calibri</vt:lpstr>
      <vt:lpstr>Calibri Light</vt:lpstr>
      <vt:lpstr>Cooper Black</vt:lpstr>
      <vt:lpstr>Freestyle Script</vt:lpstr>
      <vt:lpstr>Georgia</vt:lpstr>
      <vt:lpstr>Modern Love</vt:lpstr>
      <vt:lpstr>Segoe UI</vt:lpstr>
      <vt:lpstr>Times New Roman</vt:lpstr>
      <vt:lpstr>Tw Cen MT</vt:lpstr>
      <vt:lpstr>Wingdings</vt:lpstr>
      <vt:lpstr>1_Office Theme</vt:lpstr>
      <vt:lpstr>2_Office Theme</vt:lpstr>
      <vt:lpstr>Office Theme</vt:lpstr>
      <vt:lpstr>3_Office Theme</vt:lpstr>
      <vt:lpstr>7_Office Theme</vt:lpstr>
      <vt:lpstr>6_Office Theme</vt:lpstr>
      <vt:lpstr>think-cell Slide</vt:lpstr>
      <vt:lpstr>Chart</vt:lpstr>
      <vt:lpstr>FEDERAL WORKPLACE MODERNIZATION  </vt:lpstr>
      <vt:lpstr>Current Context For Most Employees…</vt:lpstr>
      <vt:lpstr>Defining Your Return to the Workplace Strategy</vt:lpstr>
      <vt:lpstr>Current Context Return to the Workplace</vt:lpstr>
      <vt:lpstr>PowerPoint Presentation</vt:lpstr>
      <vt:lpstr>Traditional Office Space Utilization</vt:lpstr>
      <vt:lpstr>PowerPoint Presentation</vt:lpstr>
      <vt:lpstr>GCworkplace Utilization</vt:lpstr>
      <vt:lpstr>PowerPoint Presentation</vt:lpstr>
      <vt:lpstr>The Space Conundrum</vt:lpstr>
      <vt:lpstr>The Swiss Cheese Effect</vt:lpstr>
      <vt:lpstr>Impacts of Mobility</vt:lpstr>
      <vt:lpstr>The Workplace in Relation to Hybrid Working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Zoned by Function</vt:lpstr>
      <vt:lpstr>Promoting Collaboration</vt:lpstr>
      <vt:lpstr>Flexibility in Utilization</vt:lpstr>
      <vt:lpstr>PowerPoint Presentation</vt:lpstr>
      <vt:lpstr>PowerPoint Presentation</vt:lpstr>
      <vt:lpstr>Commonly Shareable Interdepartmental Space </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FEDERAL WORKPLACE MODERNIZATION  FLEXIBILITY IN DESIGN AND UTILIZATION</dc:title>
  <dc:creator>Véronique Boton</dc:creator>
  <cp:lastModifiedBy>Véronique Boton</cp:lastModifiedBy>
  <cp:revision>87</cp:revision>
  <dcterms:created xsi:type="dcterms:W3CDTF">2021-12-02T02:41:40Z</dcterms:created>
  <dcterms:modified xsi:type="dcterms:W3CDTF">2022-05-19T15:55:43Z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34ed4f5-eae4-40c7-82be-b1cdf720a1b9_Enabled">
    <vt:lpwstr>true</vt:lpwstr>
  </property>
  <property fmtid="{D5CDD505-2E9C-101B-9397-08002B2CF9AE}" pid="3" name="MSIP_Label_834ed4f5-eae4-40c7-82be-b1cdf720a1b9_SetDate">
    <vt:lpwstr>2021-12-02T02:41:40Z</vt:lpwstr>
  </property>
  <property fmtid="{D5CDD505-2E9C-101B-9397-08002B2CF9AE}" pid="4" name="MSIP_Label_834ed4f5-eae4-40c7-82be-b1cdf720a1b9_Method">
    <vt:lpwstr>Standard</vt:lpwstr>
  </property>
  <property fmtid="{D5CDD505-2E9C-101B-9397-08002B2CF9AE}" pid="5" name="MSIP_Label_834ed4f5-eae4-40c7-82be-b1cdf720a1b9_Name">
    <vt:lpwstr>Unclassified - Non classifié</vt:lpwstr>
  </property>
  <property fmtid="{D5CDD505-2E9C-101B-9397-08002B2CF9AE}" pid="6" name="MSIP_Label_834ed4f5-eae4-40c7-82be-b1cdf720a1b9_SiteId">
    <vt:lpwstr>e0d54a3c-7bbe-4a64-9d46-f9f84a41c833</vt:lpwstr>
  </property>
  <property fmtid="{D5CDD505-2E9C-101B-9397-08002B2CF9AE}" pid="7" name="MSIP_Label_834ed4f5-eae4-40c7-82be-b1cdf720a1b9_ActionId">
    <vt:lpwstr>34958e42-b96f-4902-9d1c-be41c51a4356</vt:lpwstr>
  </property>
  <property fmtid="{D5CDD505-2E9C-101B-9397-08002B2CF9AE}" pid="8" name="MSIP_Label_834ed4f5-eae4-40c7-82be-b1cdf720a1b9_ContentBits">
    <vt:lpwstr>1</vt:lpwstr>
  </property>
  <property fmtid="{D5CDD505-2E9C-101B-9397-08002B2CF9AE}" pid="9" name="ClassificationContentMarkingHeaderLocations">
    <vt:lpwstr>Office Theme:8</vt:lpwstr>
  </property>
  <property fmtid="{D5CDD505-2E9C-101B-9397-08002B2CF9AE}" pid="10" name="ClassificationContentMarkingHeaderText">
    <vt:lpwstr>UNCLASSIFIED - NON CLASSIFIÉ</vt:lpwstr>
  </property>
</Properties>
</file>