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000000"/>
          </p15:clr>
        </p15:guide>
        <p15:guide id="2" pos="2208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0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7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6400" y="696912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58899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72599aa487_0_0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" name="Google Shape;36;g72599aa4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687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72599aa487_0_8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5" name="Google Shape;45;g72599aa487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932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OBJECT 2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ctrTitle"/>
          </p:nvPr>
        </p:nvSpPr>
        <p:spPr>
          <a:xfrm>
            <a:off x="2204812" y="2278884"/>
            <a:ext cx="7973100" cy="11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ubTitle" idx="1"/>
          </p:nvPr>
        </p:nvSpPr>
        <p:spPr>
          <a:xfrm>
            <a:off x="2214963" y="3687510"/>
            <a:ext cx="7963200" cy="16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0" i="0"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7107237" y="61277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c.healthwebanalytics-analysewebdelasante.sc@canada.c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1169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9B47"/>
              </a:buClr>
              <a:buSzPts val="3600"/>
              <a:buFont typeface="Calibri"/>
              <a:buNone/>
            </a:pPr>
            <a:r>
              <a:rPr lang="en-US" sz="3600" b="1">
                <a:solidFill>
                  <a:srgbClr val="8D9B47"/>
                </a:solidFill>
              </a:rPr>
              <a:t>Orientation </a:t>
            </a:r>
            <a:r>
              <a:rPr lang="en-US" sz="3600" b="1" i="0" u="none">
                <a:solidFill>
                  <a:srgbClr val="8D9B47"/>
                </a:solidFill>
                <a:latin typeface="Calibri"/>
                <a:ea typeface="Calibri"/>
                <a:cs typeface="Calibri"/>
                <a:sym typeface="Calibri"/>
              </a:rPr>
              <a:t>UTM</a:t>
            </a: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n'est pas nécessaire de baliser les pages de Canada.ca reliant au sein de Canada.ca. Ceux-ci sont suivis automatiquement.</a:t>
            </a: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9B47"/>
              </a:buClr>
              <a:buSzPts val="3600"/>
              <a:buFont typeface="Calibri"/>
              <a:buNone/>
            </a:pPr>
            <a:endParaRPr sz="2800"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664750" y="1681150"/>
            <a:ext cx="55074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APPLIQUER DES ÉTIQUETTES UNIQUES À:</a:t>
            </a:r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265949" y="2505075"/>
            <a:ext cx="5650500" cy="42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b="0"/>
              <a:t>Plusieurs pages résidant à l'extérieur de Canada.ca, chacune reliant à la page d'accueil principale de COVID-19</a:t>
            </a:r>
            <a:endParaRPr b="0"/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b="0"/>
              <a:t>Messages électroniques aux groupes de parties prenantes</a:t>
            </a:r>
            <a:endParaRPr b="0"/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b="0"/>
              <a:t>Articles spécifiques sur les réseaux sociaux vs canal de suivi</a:t>
            </a:r>
            <a:endParaRPr b="0"/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REMARQUE: n'utilisez jamais l'URL personnalisée comme hyperlien intégré au contenu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6172200" y="1681162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REMEMBER TO:</a:t>
            </a:r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2"/>
          </p:nvPr>
        </p:nvSpPr>
        <p:spPr>
          <a:xfrm>
            <a:off x="6172200" y="2505075"/>
            <a:ext cx="6019800" cy="43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Utilisez covid-1920 pour le nom de la campagne</a:t>
            </a:r>
            <a:endParaRPr sz="2400"/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Placez le lien cible (si vous en avez un) après le code utm, et à la toute fin du href (ou cela ne fonctionnera pas)</a:t>
            </a:r>
            <a:endParaRPr sz="2400"/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Identifier la langue (en pour l'anglais et fr pour le français)</a:t>
            </a:r>
            <a:endParaRPr sz="2400"/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Utilisez des traits de soulignement pour les espaces (il n'y a pas d'espaces ni de majuscules dans les codes UTM)</a:t>
            </a:r>
            <a:endParaRPr/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9B47"/>
              </a:buClr>
              <a:buSzPts val="3600"/>
              <a:buFont typeface="Calibri"/>
              <a:buNone/>
            </a:pPr>
            <a:r>
              <a:rPr lang="en-US" sz="3600" b="1">
                <a:solidFill>
                  <a:srgbClr val="8D9B47"/>
                </a:solidFill>
              </a:rPr>
              <a:t>Orientation et personne-ressources </a:t>
            </a:r>
            <a:r>
              <a:rPr lang="en-US" sz="3600" b="1" i="0" u="none">
                <a:solidFill>
                  <a:srgbClr val="8D9B47"/>
                </a:solidFill>
                <a:latin typeface="Calibri"/>
                <a:ea typeface="Calibri"/>
                <a:cs typeface="Calibri"/>
                <a:sym typeface="Calibri"/>
              </a:rPr>
              <a:t>UTM </a:t>
            </a:r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Un guide du générateur UTM est disponible auprès de Santé Canada, avec des exemples, pour vous aider à créer votre lien.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Veuillez envoyer vos codes UTM et / ou vos questions à l’équipe de mesure du rendement de Santé Canada: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u="sng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hc.healthwebanalytics-analysewebdelasante.sc@canada.ca</a:t>
            </a:r>
            <a:endParaRPr sz="2800" b="0" i="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u="sng"/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_34-18-2067-Cannabis-PPT-EN-01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Widescreen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5_34-18-2067-Cannabis-PPT-EN-01</vt:lpstr>
      <vt:lpstr>Orientation UTM Il n'est pas nécessaire de baliser les pages de Canada.ca reliant au sein de Canada.ca. Ceux-ci sont suivis automatiquement. </vt:lpstr>
      <vt:lpstr>Orientation et personne-ressources UTM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 UTM Il n'est pas nécessaire de baliser les pages de Canada.ca reliant au sein de Canada.ca. Ceux-ci sont suivis automatiquement. </dc:title>
  <dc:creator>Timothy Piper</dc:creator>
  <cp:lastModifiedBy>Timothy Piper</cp:lastModifiedBy>
  <cp:revision>1</cp:revision>
  <dcterms:modified xsi:type="dcterms:W3CDTF">2020-03-30T20:12:52Z</dcterms:modified>
</cp:coreProperties>
</file>