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9" r:id="rId1"/>
  </p:sldMasterIdLst>
  <p:notesMasterIdLst>
    <p:notesMasterId r:id="rId9"/>
  </p:notesMasterIdLst>
  <p:sldIdLst>
    <p:sldId id="257" r:id="rId2"/>
    <p:sldId id="264" r:id="rId3"/>
    <p:sldId id="267" r:id="rId4"/>
    <p:sldId id="259" r:id="rId5"/>
    <p:sldId id="256" r:id="rId6"/>
    <p:sldId id="265" r:id="rId7"/>
    <p:sldId id="266" r:id="rId8"/>
  </p:sldIdLst>
  <p:sldSz cx="15544800" cy="10058400"/>
  <p:notesSz cx="6858000" cy="9144000"/>
  <p:custDataLst>
    <p:tags r:id="rId1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508" autoAdjust="0"/>
  </p:normalViewPr>
  <p:slideViewPr>
    <p:cSldViewPr snapToGrid="0">
      <p:cViewPr varScale="1">
        <p:scale>
          <a:sx n="53" d="100"/>
          <a:sy n="53" d="100"/>
        </p:scale>
        <p:origin x="224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E60E34-F288-49AB-94F3-C4D2D8381547}" type="datetimeFigureOut">
              <a:rPr lang="en-CA" smtClean="0"/>
              <a:t>2021-09-14</a:t>
            </a:fld>
            <a:endParaRPr lang="en-CA"/>
          </a:p>
        </p:txBody>
      </p:sp>
      <p:sp>
        <p:nvSpPr>
          <p:cNvPr id="4" name="Slide Image Placeholder 3"/>
          <p:cNvSpPr>
            <a:spLocks noGrp="1" noRot="1" noChangeAspect="1"/>
          </p:cNvSpPr>
          <p:nvPr>
            <p:ph type="sldImg" idx="2"/>
          </p:nvPr>
        </p:nvSpPr>
        <p:spPr>
          <a:xfrm>
            <a:off x="1044575" y="1143000"/>
            <a:ext cx="476885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3FCDA6-1768-4737-AFC1-0E122EF5A882}" type="slidenum">
              <a:rPr lang="en-CA" smtClean="0"/>
              <a:t>‹#›</a:t>
            </a:fld>
            <a:endParaRPr lang="en-CA"/>
          </a:p>
        </p:txBody>
      </p:sp>
    </p:spTree>
    <p:extLst>
      <p:ext uri="{BB962C8B-B14F-4D97-AF65-F5344CB8AC3E}">
        <p14:creationId xmlns:p14="http://schemas.microsoft.com/office/powerpoint/2010/main" val="1942550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03FCDA6-1768-4737-AFC1-0E122EF5A882}" type="slidenum">
              <a:rPr lang="en-CA" smtClean="0"/>
              <a:t>1</a:t>
            </a:fld>
            <a:endParaRPr lang="en-CA"/>
          </a:p>
        </p:txBody>
      </p:sp>
    </p:spTree>
    <p:extLst>
      <p:ext uri="{BB962C8B-B14F-4D97-AF65-F5344CB8AC3E}">
        <p14:creationId xmlns:p14="http://schemas.microsoft.com/office/powerpoint/2010/main" val="537214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u="none" strike="noStrike" dirty="0">
                <a:solidFill>
                  <a:srgbClr val="3C4043"/>
                </a:solidFill>
                <a:effectLst/>
                <a:latin typeface="arial" panose="020B0604020202020204" pitchFamily="34" charset="0"/>
              </a:rPr>
              <a:t>Le Milieu de travail GC est planifié de manière à ce que les points de travail générateurs de bruit, tels que les points de travail collaboratifs, soient éloignés des points de travail individuels afin de gérer l'acoustique et de mieux soutenir la concentration et la collaboration. Le Milieu de travail GC est conçu en trois zones fonctionnelles – Tranquille, Transitionnelle et Interactive – ce qui garantit que les activités sont regroupées pour réduire les perturbations sonores.</a:t>
            </a:r>
          </a:p>
          <a:p>
            <a:endParaRPr lang="en-CA" sz="1200" b="0" i="0" u="none" strike="noStrike" baseline="0" dirty="0">
              <a:solidFill>
                <a:srgbClr val="000000"/>
              </a:solidFill>
              <a:latin typeface="Tw Cen MT" panose="020B0602020104020603" pitchFamily="34" charset="0"/>
            </a:endParaRPr>
          </a:p>
          <a:p>
            <a:r>
              <a:rPr lang="fr-CA" sz="1800" dirty="0">
                <a:effectLst/>
                <a:latin typeface="Arial" panose="020B0604020202020204" pitchFamily="34" charset="0"/>
                <a:ea typeface="Calibri" panose="020F0502020204030204" pitchFamily="34" charset="0"/>
              </a:rPr>
              <a:t>Les locaux se divisent en trois </a:t>
            </a:r>
            <a:r>
              <a:rPr lang="fr-CA" sz="1800" dirty="0">
                <a:solidFill>
                  <a:srgbClr val="009999"/>
                </a:solidFill>
                <a:effectLst/>
                <a:latin typeface="Arial" panose="020B0604020202020204" pitchFamily="34" charset="0"/>
                <a:ea typeface="Calibri" panose="020F0502020204030204" pitchFamily="34" charset="0"/>
              </a:rPr>
              <a:t>zones </a:t>
            </a:r>
            <a:r>
              <a:rPr lang="fr-CA" sz="1800" dirty="0">
                <a:effectLst/>
                <a:latin typeface="Arial" panose="020B0604020202020204" pitchFamily="34" charset="0"/>
                <a:ea typeface="Calibri" panose="020F0502020204030204" pitchFamily="34" charset="0"/>
              </a:rPr>
              <a:t>: une zone tranquille, une zone de transition et une zone interactive. Les différentes zones déterminent le type de travail pouvant y être effectué ainsi que les comportements attendus des employés qui s’y trouvent, en particulier en ce qui concerne le niveau de bruit. .</a:t>
            </a:r>
          </a:p>
          <a:p>
            <a:endParaRPr lang="en-CA" sz="1200" dirty="0">
              <a:effectLst/>
              <a:latin typeface="Arial" panose="020B0604020202020204" pitchFamily="34" charset="0"/>
              <a:ea typeface="Calibri" panose="020F0502020204030204" pitchFamily="34" charset="0"/>
            </a:endParaRPr>
          </a:p>
          <a:p>
            <a:r>
              <a:rPr lang="fr-FR" b="0" u="none" strike="noStrike" dirty="0">
                <a:solidFill>
                  <a:srgbClr val="3C4043"/>
                </a:solidFill>
                <a:effectLst/>
                <a:latin typeface="arial" panose="020B0604020202020204" pitchFamily="34" charset="0"/>
              </a:rPr>
              <a:t>Vous pouvez également cliquer sur le lien (en haut de la page) pour voir une vidéo de l'étage.</a:t>
            </a:r>
            <a:endParaRPr lang="en-CA" dirty="0"/>
          </a:p>
        </p:txBody>
      </p:sp>
      <p:sp>
        <p:nvSpPr>
          <p:cNvPr id="4" name="Slide Number Placeholder 3"/>
          <p:cNvSpPr>
            <a:spLocks noGrp="1"/>
          </p:cNvSpPr>
          <p:nvPr>
            <p:ph type="sldNum" sz="quarter" idx="5"/>
          </p:nvPr>
        </p:nvSpPr>
        <p:spPr/>
        <p:txBody>
          <a:bodyPr/>
          <a:lstStyle/>
          <a:p>
            <a:fld id="{603FCDA6-1768-4737-AFC1-0E122EF5A882}" type="slidenum">
              <a:rPr lang="en-CA" smtClean="0"/>
              <a:t>2</a:t>
            </a:fld>
            <a:endParaRPr lang="en-CA"/>
          </a:p>
        </p:txBody>
      </p:sp>
    </p:spTree>
    <p:extLst>
      <p:ext uri="{BB962C8B-B14F-4D97-AF65-F5344CB8AC3E}">
        <p14:creationId xmlns:p14="http://schemas.microsoft.com/office/powerpoint/2010/main" val="3549315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2800" b="0" u="none" strike="noStrike" dirty="0">
                <a:solidFill>
                  <a:srgbClr val="3C4043"/>
                </a:solidFill>
                <a:effectLst/>
                <a:latin typeface="arial" panose="020B0604020202020204" pitchFamily="34" charset="0"/>
              </a:rPr>
              <a:t>L'espace est divisé en 3 zones : une zone tranquille, une zone transitionnelle et une zone interactive. Les différentes zones dictent le type de travail qui peut être effectué dans ces zones ainsi que les comportements attendus des employés travaillant dans ces zones, principalement en ce qui concerne les niveaux de bruit.</a:t>
            </a:r>
            <a:r>
              <a:rPr lang="en-CA" sz="1800" dirty="0">
                <a:effectLst/>
                <a:latin typeface="Arial" panose="020B0604020202020204" pitchFamily="34" charset="0"/>
                <a:ea typeface="Calibri" panose="020F0502020204030204" pitchFamily="34" charset="0"/>
              </a:rPr>
              <a:t>.</a:t>
            </a:r>
          </a:p>
          <a:p>
            <a:endParaRPr lang="en-CA" sz="1800" dirty="0">
              <a:effectLst/>
              <a:latin typeface="Arial" panose="020B0604020202020204" pitchFamily="34" charset="0"/>
            </a:endParaRPr>
          </a:p>
          <a:p>
            <a:r>
              <a:rPr lang="fr-FR" sz="2800" b="0" u="none" strike="noStrike" dirty="0">
                <a:solidFill>
                  <a:srgbClr val="3C4043"/>
                </a:solidFill>
                <a:effectLst/>
                <a:latin typeface="arial" panose="020B0604020202020204" pitchFamily="34" charset="0"/>
              </a:rPr>
              <a:t>Il y a aussi des casiers qui sont activés par le clavier - ce qui supprime l'exigence d'un rôle dédié pour la gestion des clés. Ils sont utilisés comme espace pour les employés pour ranger leurs effets personnels.</a:t>
            </a:r>
          </a:p>
          <a:p>
            <a:endParaRPr lang="fr-FR" sz="2800" b="0" u="none" strike="noStrike" dirty="0">
              <a:solidFill>
                <a:srgbClr val="3C4043"/>
              </a:solidFill>
              <a:effectLst/>
              <a:latin typeface="arial" panose="020B0604020202020204" pitchFamily="34" charset="0"/>
            </a:endParaRPr>
          </a:p>
          <a:p>
            <a:r>
              <a:rPr lang="fr-FR" b="0" u="none" strike="noStrike" dirty="0">
                <a:solidFill>
                  <a:srgbClr val="3C4043"/>
                </a:solidFill>
                <a:effectLst/>
                <a:latin typeface="arial" panose="020B0604020202020204" pitchFamily="34" charset="0"/>
              </a:rPr>
              <a:t>L'entrée principale est volontairement grande et spacieuse pour permettre aux employés et aux visiteurs de se réunir avant et après les grandes réunions, avec des zones déroulantes (sièges de salon, petite table et comptoir de bar plus grand) pour poursuivre les discussions - une contiguïté fonctionnelle clé de la grande salle de réunion et des salles de projet qui s'ouvrent sur l'espace. </a:t>
            </a:r>
          </a:p>
          <a:p>
            <a:endParaRPr lang="fr-FR" b="0" u="none" strike="noStrike" dirty="0">
              <a:solidFill>
                <a:srgbClr val="3C4043"/>
              </a:solidFill>
              <a:effectLst/>
              <a:latin typeface="arial" panose="020B0604020202020204" pitchFamily="34" charset="0"/>
            </a:endParaRPr>
          </a:p>
          <a:p>
            <a:r>
              <a:rPr lang="fr-FR" b="0" u="none" strike="noStrike" dirty="0">
                <a:solidFill>
                  <a:srgbClr val="3C4043"/>
                </a:solidFill>
                <a:effectLst/>
                <a:latin typeface="arial" panose="020B0604020202020204" pitchFamily="34" charset="0"/>
              </a:rPr>
              <a:t>Cette zone peut également être utilisée pour des réunions sociales ou des engagements clients.</a:t>
            </a:r>
            <a:endParaRPr lang="en-CA" dirty="0"/>
          </a:p>
        </p:txBody>
      </p:sp>
      <p:sp>
        <p:nvSpPr>
          <p:cNvPr id="4" name="Slide Number Placeholder 3"/>
          <p:cNvSpPr>
            <a:spLocks noGrp="1"/>
          </p:cNvSpPr>
          <p:nvPr>
            <p:ph type="sldNum" sz="quarter" idx="5"/>
          </p:nvPr>
        </p:nvSpPr>
        <p:spPr/>
        <p:txBody>
          <a:bodyPr/>
          <a:lstStyle/>
          <a:p>
            <a:fld id="{603FCDA6-1768-4737-AFC1-0E122EF5A882}" type="slidenum">
              <a:rPr lang="en-CA" smtClean="0"/>
              <a:t>3</a:t>
            </a:fld>
            <a:endParaRPr lang="en-CA"/>
          </a:p>
        </p:txBody>
      </p:sp>
    </p:spTree>
    <p:extLst>
      <p:ext uri="{BB962C8B-B14F-4D97-AF65-F5344CB8AC3E}">
        <p14:creationId xmlns:p14="http://schemas.microsoft.com/office/powerpoint/2010/main" val="1514249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a:effectLst/>
                <a:latin typeface="Arial" panose="020B0604020202020204" pitchFamily="34" charset="0"/>
                <a:ea typeface="Calibri" panose="020F0502020204030204" pitchFamily="34" charset="0"/>
              </a:rPr>
              <a:t>Compte tenu de la disposition des locaux, les designers ont proposé d’aligner la majorité des salles de réunion fermées de ce côté-ci de l’étage – principalement du fait que la </a:t>
            </a:r>
            <a:r>
              <a:rPr lang="fr-CA" sz="1800" dirty="0">
                <a:solidFill>
                  <a:srgbClr val="009999"/>
                </a:solidFill>
                <a:effectLst/>
                <a:latin typeface="Arial" panose="020B0604020202020204" pitchFamily="34" charset="0"/>
                <a:ea typeface="Calibri" panose="020F0502020204030204" pitchFamily="34" charset="0"/>
              </a:rPr>
              <a:t>lumière naturelle </a:t>
            </a:r>
            <a:r>
              <a:rPr lang="fr-CA" sz="1800" dirty="0">
                <a:effectLst/>
                <a:latin typeface="Arial" panose="020B0604020202020204" pitchFamily="34" charset="0"/>
                <a:ea typeface="Calibri" panose="020F0502020204030204" pitchFamily="34" charset="0"/>
              </a:rPr>
              <a:t>pénètre de l’autre côté, où se trouvent la plupart des points de travail.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b="0" u="none" strike="noStrike" dirty="0">
              <a:solidFill>
                <a:srgbClr val="3C4043"/>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a:effectLst/>
                <a:latin typeface="Arial" panose="020B0604020202020204" pitchFamily="34" charset="0"/>
                <a:ea typeface="Calibri" panose="020F0502020204030204" pitchFamily="34" charset="0"/>
              </a:rPr>
              <a:t>La capacité des salles de réunion dans le couloir de réunion diminue une fois que l'on se rapproche de la zone tranquille. Cela permet de gérer le niveau de bruit dans cette zone.</a:t>
            </a:r>
            <a:endParaRPr lang="fr-FR" sz="2800" b="0" u="none" strike="noStrike" dirty="0">
              <a:solidFill>
                <a:srgbClr val="3C4043"/>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800" b="0" u="none" strike="noStrike" dirty="0">
              <a:solidFill>
                <a:srgbClr val="3C4043"/>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a:effectLst/>
                <a:latin typeface="Arial" panose="020B0604020202020204" pitchFamily="34" charset="0"/>
                <a:ea typeface="Calibri" panose="020F0502020204030204" pitchFamily="34" charset="0"/>
              </a:rPr>
              <a:t>Toutes les salles de réunion sont dotées d’équipement </a:t>
            </a:r>
            <a:r>
              <a:rPr lang="fr-CA" sz="1800" dirty="0">
                <a:solidFill>
                  <a:srgbClr val="009999"/>
                </a:solidFill>
                <a:effectLst/>
                <a:latin typeface="Arial" panose="020B0604020202020204" pitchFamily="34" charset="0"/>
                <a:ea typeface="Calibri" panose="020F0502020204030204" pitchFamily="34" charset="0"/>
              </a:rPr>
              <a:t>audiovisuel</a:t>
            </a:r>
            <a:r>
              <a:rPr lang="fr-CA" sz="1800" dirty="0">
                <a:effectLst/>
                <a:latin typeface="Arial" panose="020B0604020202020204" pitchFamily="34" charset="0"/>
                <a:ea typeface="Calibri" panose="020F0502020204030204" pitchFamily="34" charset="0"/>
              </a:rPr>
              <a:t> et de la technologie </a:t>
            </a:r>
            <a:r>
              <a:rPr lang="fr-CA" sz="1800" dirty="0" err="1">
                <a:solidFill>
                  <a:srgbClr val="009999"/>
                </a:solidFill>
                <a:effectLst/>
                <a:latin typeface="Arial" panose="020B0604020202020204" pitchFamily="34" charset="0"/>
                <a:ea typeface="Calibri" panose="020F0502020204030204" pitchFamily="34" charset="0"/>
              </a:rPr>
              <a:t>ClickShare</a:t>
            </a:r>
            <a:r>
              <a:rPr lang="fr-CA" sz="1800" dirty="0">
                <a:effectLst/>
                <a:latin typeface="Arial" panose="020B0604020202020204" pitchFamily="34" charset="0"/>
                <a:ea typeface="Calibri" panose="020F0502020204030204" pitchFamily="34" charset="0"/>
              </a:rPr>
              <a:t>, dont une équipée avec le matériel de vidéoconférence.</a:t>
            </a:r>
            <a:endParaRPr lang="fr-FR" sz="2800" b="0" u="none" strike="noStrike" dirty="0">
              <a:solidFill>
                <a:srgbClr val="3C4043"/>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800" b="0" u="none" strike="noStrike" dirty="0">
              <a:solidFill>
                <a:srgbClr val="3C4043"/>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a:effectLst/>
                <a:latin typeface="Arial" panose="020B0604020202020204" pitchFamily="34" charset="0"/>
                <a:ea typeface="Calibri" panose="020F0502020204030204" pitchFamily="34" charset="0"/>
              </a:rPr>
              <a:t>Les grandes salles de réunion peuvent être </a:t>
            </a:r>
            <a:r>
              <a:rPr lang="fr-CA" sz="1800" dirty="0">
                <a:solidFill>
                  <a:srgbClr val="009999"/>
                </a:solidFill>
                <a:effectLst/>
                <a:latin typeface="Arial" panose="020B0604020202020204" pitchFamily="34" charset="0"/>
                <a:ea typeface="Calibri" panose="020F0502020204030204" pitchFamily="34" charset="0"/>
              </a:rPr>
              <a:t>réservées </a:t>
            </a:r>
            <a:r>
              <a:rPr lang="fr-CA" sz="1800" dirty="0">
                <a:effectLst/>
                <a:latin typeface="Arial" panose="020B0604020202020204" pitchFamily="34" charset="0"/>
                <a:ea typeface="Calibri" panose="020F0502020204030204" pitchFamily="34" charset="0"/>
              </a:rPr>
              <a:t>au moyen d’</a:t>
            </a:r>
            <a:r>
              <a:rPr lang="fr-CA" sz="1800" i="1" dirty="0">
                <a:effectLst/>
                <a:latin typeface="Arial" panose="020B0604020202020204" pitchFamily="34" charset="0"/>
                <a:ea typeface="Calibri" panose="020F0502020204030204" pitchFamily="34" charset="0"/>
              </a:rPr>
              <a:t>Outlook</a:t>
            </a:r>
            <a:r>
              <a:rPr lang="fr-CA" sz="1800" dirty="0">
                <a:effectLst/>
                <a:latin typeface="Arial" panose="020B0604020202020204" pitchFamily="34" charset="0"/>
                <a:ea typeface="Calibri" panose="020F0502020204030204" pitchFamily="34" charset="0"/>
              </a:rPr>
              <a:t>, tandis que les plus petites, peuvent être réservées de façon plus spontanée. </a:t>
            </a:r>
            <a:r>
              <a:rPr lang="fr-CA" sz="1800" dirty="0">
                <a:effectLst/>
                <a:latin typeface="Arial" panose="020B0604020202020204" pitchFamily="34" charset="0"/>
                <a:ea typeface="Calibri" panose="020F0502020204030204" pitchFamily="34" charset="0"/>
                <a:cs typeface="Times New Roman" panose="02020603050405020304" pitchFamily="18" charset="0"/>
              </a:rPr>
              <a:t>Le réseau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Wi-Fi </a:t>
            </a:r>
            <a:r>
              <a:rPr lang="fr-CA" sz="1800" dirty="0">
                <a:effectLst/>
                <a:latin typeface="Arial" panose="020B0604020202020204" pitchFamily="34" charset="0"/>
                <a:ea typeface="Calibri" panose="020F0502020204030204" pitchFamily="34" charset="0"/>
                <a:cs typeface="Times New Roman" panose="02020603050405020304" pitchFamily="18" charset="0"/>
              </a:rPr>
              <a:t>est accessible partout sur l’étage.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800" b="0" u="none" strike="noStrike" dirty="0">
              <a:solidFill>
                <a:srgbClr val="3C4043"/>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a:effectLst/>
                <a:latin typeface="Arial" panose="020B0604020202020204" pitchFamily="34" charset="0"/>
                <a:ea typeface="Calibri" panose="020F0502020204030204" pitchFamily="34" charset="0"/>
              </a:rPr>
              <a:t>Cette partie de l'étage comprend également un Centre des affaires. Les employés peuvent y trouver un appareil multifonctionnel (imprimante avec fax et scanner), des fournitures et des outils de travail courants</a:t>
            </a:r>
            <a:endParaRPr lang="fr-FR" sz="2800" b="0" u="none" strike="noStrike" dirty="0">
              <a:solidFill>
                <a:srgbClr val="3C4043"/>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800" b="0" u="none" strike="noStrike" dirty="0">
              <a:solidFill>
                <a:srgbClr val="3C4043"/>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0" u="none" strike="noStrike" dirty="0">
                <a:solidFill>
                  <a:srgbClr val="3C4043"/>
                </a:solidFill>
                <a:effectLst/>
                <a:latin typeface="arial" panose="020B0604020202020204" pitchFamily="34" charset="0"/>
              </a:rPr>
              <a:t>En plus des salles de réunion plus traditionnelles avec une grande table et des chaises, il existe une salle de projet qui comprend des sièges de salon, des murs de tableau blanc pour écriture et des meubles qui peuvent être reconfigurés pour diverses activités d'équipe (image de gauche ci-dessus) Dans la grande salle de conférence (image de droite ci-dessus), un écran descend du plafond pour les présentations, et les murs à l'extrémité s'ouvrent pour augmenter la capacité des sessions pour tout le personnel.</a:t>
            </a:r>
            <a:endParaRPr lang="en-CA" dirty="0"/>
          </a:p>
        </p:txBody>
      </p:sp>
      <p:sp>
        <p:nvSpPr>
          <p:cNvPr id="4" name="Slide Number Placeholder 3"/>
          <p:cNvSpPr>
            <a:spLocks noGrp="1"/>
          </p:cNvSpPr>
          <p:nvPr>
            <p:ph type="sldNum" sz="quarter" idx="5"/>
          </p:nvPr>
        </p:nvSpPr>
        <p:spPr/>
        <p:txBody>
          <a:bodyPr/>
          <a:lstStyle/>
          <a:p>
            <a:fld id="{603FCDA6-1768-4737-AFC1-0E122EF5A882}" type="slidenum">
              <a:rPr lang="en-CA" smtClean="0"/>
              <a:t>4</a:t>
            </a:fld>
            <a:endParaRPr lang="en-CA"/>
          </a:p>
        </p:txBody>
      </p:sp>
    </p:spTree>
    <p:extLst>
      <p:ext uri="{BB962C8B-B14F-4D97-AF65-F5344CB8AC3E}">
        <p14:creationId xmlns:p14="http://schemas.microsoft.com/office/powerpoint/2010/main" val="3176506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a:effectLst/>
                <a:latin typeface="Arial" panose="020B0604020202020204" pitchFamily="34" charset="0"/>
                <a:ea typeface="Calibri" panose="020F0502020204030204" pitchFamily="34" charset="0"/>
                <a:cs typeface="Times New Roman" panose="02020603050405020304" pitchFamily="18" charset="0"/>
              </a:rPr>
              <a:t>Nous nous dirigeons maintenant vers la </a:t>
            </a:r>
            <a:r>
              <a:rPr lang="fr-CA" sz="1800" b="1"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Zone Tranquille</a:t>
            </a:r>
            <a:r>
              <a:rPr lang="fr-CA" sz="1800" dirty="0">
                <a:effectLst/>
                <a:latin typeface="Arial" panose="020B060402020202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a:effectLst/>
                <a:latin typeface="Arial" panose="020B0604020202020204" pitchFamily="34" charset="0"/>
                <a:ea typeface="Calibri" panose="020F0502020204030204" pitchFamily="34" charset="0"/>
              </a:rPr>
              <a:t>Le fait de désigner cette zone ainsi renseigne les utilisateurs sur </a:t>
            </a:r>
            <a:r>
              <a:rPr lang="fr-CA" sz="1800" dirty="0">
                <a:solidFill>
                  <a:srgbClr val="009999"/>
                </a:solidFill>
                <a:effectLst/>
                <a:latin typeface="Arial" panose="020B0604020202020204" pitchFamily="34" charset="0"/>
                <a:ea typeface="Calibri" panose="020F0502020204030204" pitchFamily="34" charset="0"/>
              </a:rPr>
              <a:t>la façon dont cet espace devrait être utilisé. </a:t>
            </a:r>
            <a:endPar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a:effectLst/>
                <a:latin typeface="Arial" panose="020B0604020202020204" pitchFamily="34" charset="0"/>
                <a:ea typeface="Calibri" panose="020F0502020204030204" pitchFamily="34" charset="0"/>
              </a:rPr>
              <a:t>La zone tranquille comprend des points de travail individuels ouverts, semi-fermés et fermés, comme les capsules et les salles de concentration. Dans cette zone, l’objectif est d’encourager le </a:t>
            </a:r>
            <a:r>
              <a:rPr lang="fr-CA" sz="1800" dirty="0">
                <a:solidFill>
                  <a:srgbClr val="009999"/>
                </a:solidFill>
                <a:effectLst/>
                <a:latin typeface="Arial" panose="020B0604020202020204" pitchFamily="34" charset="0"/>
                <a:ea typeface="Calibri" panose="020F0502020204030204" pitchFamily="34" charset="0"/>
              </a:rPr>
              <a:t>travail individuel de concentration</a:t>
            </a:r>
            <a:r>
              <a:rPr lang="fr-CA" sz="1800" dirty="0">
                <a:effectLst/>
                <a:latin typeface="Arial" panose="020B0604020202020204" pitchFamily="34" charset="0"/>
                <a:ea typeface="Calibri" panose="020F0502020204030204" pitchFamily="34" charset="0"/>
              </a:rPr>
              <a:t> et de répondre au besoin d’espaces paisibles ou privés qui sont exempts de distractions.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2800" b="0" u="none" strike="noStrike" dirty="0">
              <a:solidFill>
                <a:srgbClr val="3C4043"/>
              </a:solidFill>
              <a:effectLst/>
              <a:latin typeface="arial" panose="020B0604020202020204" pitchFamily="34" charset="0"/>
            </a:endParaRPr>
          </a:p>
          <a:p>
            <a:r>
              <a:rPr lang="fr-CA" sz="1800" dirty="0">
                <a:effectLst/>
                <a:latin typeface="Arial" panose="020B0604020202020204" pitchFamily="34" charset="0"/>
                <a:ea typeface="Calibri" panose="020F0502020204030204" pitchFamily="34" charset="0"/>
              </a:rPr>
              <a:t>On s’attend à ce que le</a:t>
            </a:r>
            <a:r>
              <a:rPr lang="fr-CA" sz="1800" dirty="0">
                <a:solidFill>
                  <a:srgbClr val="009999"/>
                </a:solidFill>
                <a:effectLst/>
                <a:latin typeface="Arial" panose="020B0604020202020204" pitchFamily="34" charset="0"/>
                <a:ea typeface="Calibri" panose="020F0502020204030204" pitchFamily="34" charset="0"/>
              </a:rPr>
              <a:t> niveau de bruit </a:t>
            </a:r>
            <a:r>
              <a:rPr lang="fr-CA" sz="1800" dirty="0">
                <a:effectLst/>
                <a:latin typeface="Arial" panose="020B0604020202020204" pitchFamily="34" charset="0"/>
                <a:ea typeface="Calibri" panose="020F0502020204030204" pitchFamily="34" charset="0"/>
              </a:rPr>
              <a:t>à cet endroit soit plus faible que partout ailleurs sur l’étage.</a:t>
            </a:r>
            <a:endParaRPr lang="fr-FR" sz="2800" b="0" u="none" strike="noStrike" dirty="0">
              <a:solidFill>
                <a:srgbClr val="3C4043"/>
              </a:solidFill>
              <a:effectLst/>
              <a:latin typeface="arial" panose="020B0604020202020204" pitchFamily="34" charset="0"/>
            </a:endParaRPr>
          </a:p>
          <a:p>
            <a:endParaRPr lang="fr-FR" sz="2800" b="0" u="none" strike="noStrike" dirty="0">
              <a:solidFill>
                <a:srgbClr val="3C4043"/>
              </a:solidFill>
              <a:effectLst/>
              <a:latin typeface="arial" panose="020B0604020202020204" pitchFamily="34" charset="0"/>
            </a:endParaRPr>
          </a:p>
          <a:p>
            <a:r>
              <a:rPr lang="fr-FR" sz="2800" b="0" u="none" strike="noStrike" dirty="0">
                <a:solidFill>
                  <a:srgbClr val="3C4043"/>
                </a:solidFill>
                <a:effectLst/>
                <a:latin typeface="arial" panose="020B0604020202020204" pitchFamily="34" charset="0"/>
              </a:rPr>
              <a:t>En reconnaissant que tous les employés peuvent bénéficier d'un environnement qui </a:t>
            </a:r>
            <a:r>
              <a:rPr lang="fr-FR" sz="2800" b="1" u="none" strike="noStrike" dirty="0">
                <a:solidFill>
                  <a:srgbClr val="3C4043"/>
                </a:solidFill>
                <a:effectLst/>
                <a:latin typeface="arial" panose="020B0604020202020204" pitchFamily="34" charset="0"/>
              </a:rPr>
              <a:t>favorise le travail concentré ou le temps de recharger</a:t>
            </a:r>
            <a:r>
              <a:rPr lang="fr-FR" sz="2800" b="0" u="none" strike="noStrike" dirty="0">
                <a:solidFill>
                  <a:srgbClr val="3C4043"/>
                </a:solidFill>
                <a:effectLst/>
                <a:latin typeface="arial" panose="020B0604020202020204" pitchFamily="34" charset="0"/>
              </a:rPr>
              <a:t>, le Milieu de travail GC est conçu pour soutenir tous les occupants. </a:t>
            </a:r>
          </a:p>
          <a:p>
            <a:r>
              <a:rPr lang="fr-FR" sz="2800" b="0" u="none" strike="noStrike" dirty="0">
                <a:solidFill>
                  <a:srgbClr val="3C4043"/>
                </a:solidFill>
                <a:effectLst/>
                <a:latin typeface="arial" panose="020B0604020202020204" pitchFamily="34" charset="0"/>
              </a:rPr>
              <a:t>En fournissant un zonage approprié, le lieu de travail du GC garantit que les activités plus bruyantes et plus collaboratives sont effectuées loin des activités plus silencieuses afin de minimiser les perturbations. </a:t>
            </a:r>
          </a:p>
          <a:p>
            <a:endParaRPr lang="fr-FR" sz="2800" b="0" u="none" strike="noStrike" dirty="0">
              <a:solidFill>
                <a:srgbClr val="3C4043"/>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03FCDA6-1768-4737-AFC1-0E122EF5A882}" type="slidenum">
              <a:rPr lang="en-CA" smtClean="0"/>
              <a:t>5</a:t>
            </a:fld>
            <a:endParaRPr lang="en-CA"/>
          </a:p>
        </p:txBody>
      </p:sp>
    </p:spTree>
    <p:extLst>
      <p:ext uri="{BB962C8B-B14F-4D97-AF65-F5344CB8AC3E}">
        <p14:creationId xmlns:p14="http://schemas.microsoft.com/office/powerpoint/2010/main" val="952766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a:effectLst/>
                <a:latin typeface="Arial" panose="020B0604020202020204" pitchFamily="34" charset="0"/>
                <a:ea typeface="Calibri" panose="020F0502020204030204" pitchFamily="34" charset="0"/>
                <a:cs typeface="Times New Roman" panose="02020603050405020304" pitchFamily="18" charset="0"/>
              </a:rPr>
              <a:t>Voici ce que nous appelons la </a:t>
            </a:r>
            <a:r>
              <a:rPr lang="fr-CA" sz="1800" b="1" dirty="0">
                <a:effectLst/>
                <a:latin typeface="Arial" panose="020B0604020202020204" pitchFamily="34" charset="0"/>
                <a:ea typeface="Calibri" panose="020F0502020204030204" pitchFamily="34" charset="0"/>
                <a:cs typeface="Times New Roman" panose="02020603050405020304" pitchFamily="18" charset="0"/>
              </a:rPr>
              <a:t>Zone de Transition</a:t>
            </a:r>
            <a:r>
              <a:rPr lang="fr-CA" sz="1800" dirty="0">
                <a:effectLst/>
                <a:latin typeface="Arial" panose="020B0604020202020204" pitchFamily="34" charset="0"/>
                <a:ea typeface="Calibri" panose="020F0502020204030204" pitchFamily="34" charset="0"/>
                <a:cs typeface="Times New Roman" panose="02020603050405020304" pitchFamily="18" charset="0"/>
              </a:rPr>
              <a:t>, qui comprend une variété d’espaces ouverts et semi‑fermés. On y retrouve des enclaves, des points de discussion ou des stations de travail ouvertes.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2800" b="0" u="none" strike="noStrike" dirty="0">
              <a:solidFill>
                <a:srgbClr val="3C4043"/>
              </a:solidFill>
              <a:effectLst/>
              <a:latin typeface="arial" panose="020B0604020202020204" pitchFamily="34" charset="0"/>
            </a:endParaRPr>
          </a:p>
          <a:p>
            <a:r>
              <a:rPr lang="fr-CA" sz="1800" dirty="0">
                <a:effectLst/>
                <a:latin typeface="Arial" panose="020B0604020202020204" pitchFamily="34" charset="0"/>
                <a:ea typeface="Calibri" panose="020F0502020204030204" pitchFamily="34" charset="0"/>
              </a:rPr>
              <a:t>Dans la zone de transition, la concentration y est moins intense. Le niveau de bruit peut donc être un peu plus élevé que dans la zone tranquille, notamment du fait que la zone de transition se trouve à proximité de la zone interactive.</a:t>
            </a:r>
            <a:endParaRPr lang="fr-FR" sz="2800" b="0" u="none" strike="noStrike" dirty="0">
              <a:solidFill>
                <a:srgbClr val="3C4043"/>
              </a:solidFill>
              <a:effectLst/>
              <a:latin typeface="arial" panose="020B0604020202020204" pitchFamily="34" charset="0"/>
              <a:ea typeface="Calibri" panose="020F0502020204030204" pitchFamily="34" charset="0"/>
            </a:endParaRPr>
          </a:p>
          <a:p>
            <a:endParaRPr lang="fr-FR" sz="2800" b="0" u="none" strike="noStrike" dirty="0">
              <a:solidFill>
                <a:srgbClr val="3C4043"/>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a:effectLst/>
                <a:latin typeface="Arial" panose="020B0604020202020204" pitchFamily="34" charset="0"/>
                <a:ea typeface="Calibri" panose="020F0502020204030204" pitchFamily="34" charset="0"/>
                <a:cs typeface="Times New Roman" panose="02020603050405020304" pitchFamily="18" charset="0"/>
              </a:rPr>
              <a:t>Des panneaux de tissu antibruit sont installés afin d’aider à limiter le bruit.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2800" b="0" u="none" strike="noStrike" dirty="0">
              <a:solidFill>
                <a:srgbClr val="3C4043"/>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800" b="0" u="none" strike="noStrike" dirty="0">
                <a:solidFill>
                  <a:srgbClr val="3C4043"/>
                </a:solidFill>
                <a:effectLst/>
                <a:latin typeface="arial" panose="020B0604020202020204" pitchFamily="34" charset="0"/>
              </a:rPr>
              <a:t>Le Milieu de travail GC est conçu pour faciliter la collaboration en prévoyant un équilibre entre les espaces individuels et partagés. La collaboration peut être encouragée en incorporant un mobilier flexible et des outils technologiques pour partager des idées et </a:t>
            </a:r>
            <a:r>
              <a:rPr lang="fr-FR" sz="2800" b="0" u="none" strike="noStrike" dirty="0" err="1">
                <a:solidFill>
                  <a:srgbClr val="3C4043"/>
                </a:solidFill>
                <a:effectLst/>
                <a:latin typeface="arial" panose="020B0604020202020204" pitchFamily="34" charset="0"/>
              </a:rPr>
              <a:t>co-créer</a:t>
            </a:r>
            <a:r>
              <a:rPr lang="fr-FR" sz="2800" b="0" u="none" strike="noStrike" dirty="0">
                <a:solidFill>
                  <a:srgbClr val="3C4043"/>
                </a:solidFill>
                <a:effectLst/>
                <a:latin typeface="arial" panose="020B0604020202020204" pitchFamily="34" charset="0"/>
              </a:rPr>
              <a:t>, ainsi qu'en planifiant des points de collision informels pour une interaction spontanée. </a:t>
            </a:r>
          </a:p>
          <a:p>
            <a:r>
              <a:rPr lang="fr-FR" sz="2800" b="0" u="none" strike="noStrike" dirty="0">
                <a:solidFill>
                  <a:srgbClr val="3C4043"/>
                </a:solidFill>
                <a:effectLst/>
                <a:latin typeface="arial" panose="020B0604020202020204" pitchFamily="34" charset="0"/>
              </a:rPr>
              <a:t> </a:t>
            </a:r>
          </a:p>
          <a:p>
            <a:r>
              <a:rPr lang="fr-FR" sz="2800" b="0" u="none" strike="noStrike" dirty="0">
                <a:solidFill>
                  <a:srgbClr val="3C4043"/>
                </a:solidFill>
                <a:effectLst/>
                <a:latin typeface="arial" panose="020B0604020202020204" pitchFamily="34" charset="0"/>
              </a:rPr>
              <a:t>Étant donné que la zone transitionnelle a tendance à être utilisée par plusieurs personnes, elles peuvent perturber les autres si elles ne sont pas stratégiquement situées. </a:t>
            </a:r>
          </a:p>
        </p:txBody>
      </p:sp>
      <p:sp>
        <p:nvSpPr>
          <p:cNvPr id="4" name="Slide Number Placeholder 3"/>
          <p:cNvSpPr>
            <a:spLocks noGrp="1"/>
          </p:cNvSpPr>
          <p:nvPr>
            <p:ph type="sldNum" sz="quarter" idx="5"/>
          </p:nvPr>
        </p:nvSpPr>
        <p:spPr/>
        <p:txBody>
          <a:bodyPr/>
          <a:lstStyle/>
          <a:p>
            <a:fld id="{603FCDA6-1768-4737-AFC1-0E122EF5A882}" type="slidenum">
              <a:rPr lang="en-CA" smtClean="0"/>
              <a:t>6</a:t>
            </a:fld>
            <a:endParaRPr lang="en-CA"/>
          </a:p>
        </p:txBody>
      </p:sp>
    </p:spTree>
    <p:extLst>
      <p:ext uri="{BB962C8B-B14F-4D97-AF65-F5344CB8AC3E}">
        <p14:creationId xmlns:p14="http://schemas.microsoft.com/office/powerpoint/2010/main" val="2285457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a:effectLst/>
                <a:latin typeface="Arial" panose="020B0604020202020204" pitchFamily="34" charset="0"/>
                <a:ea typeface="Calibri" panose="020F0502020204030204" pitchFamily="34" charset="0"/>
              </a:rPr>
              <a:t>Dans les </a:t>
            </a:r>
            <a:r>
              <a:rPr lang="fr-CA" sz="1800" b="1" dirty="0">
                <a:solidFill>
                  <a:srgbClr val="009999"/>
                </a:solidFill>
                <a:effectLst/>
                <a:latin typeface="Arial" panose="020B0604020202020204" pitchFamily="34" charset="0"/>
                <a:ea typeface="Calibri" panose="020F0502020204030204" pitchFamily="34" charset="0"/>
              </a:rPr>
              <a:t>Zones interactives</a:t>
            </a:r>
            <a:r>
              <a:rPr lang="fr-CA" sz="1800" dirty="0">
                <a:effectLst/>
                <a:latin typeface="Arial" panose="020B0604020202020204" pitchFamily="34" charset="0"/>
                <a:ea typeface="Calibri" panose="020F0502020204030204" pitchFamily="34" charset="0"/>
              </a:rPr>
              <a:t>, comme celles-ci, la socialisation et la collaboration de groupe sont favorisées et fortement encouragées.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800" b="0" u="none" strike="noStrike" dirty="0">
                <a:solidFill>
                  <a:srgbClr val="3C4043"/>
                </a:solidFill>
                <a:effectLst/>
                <a:latin typeface="arial" panose="020B0604020202020204" pitchFamily="34" charset="0"/>
              </a:rPr>
              <a:t>En fournissant une variété de points de travail de groupe et en situant ces activités loin de la zone tranquille, il est possible d'atteindre un équilibre au sein du lieu de travail qui prend en charge tous les types d'activités et de styles de travail.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800" b="0" u="none" strike="noStrike" dirty="0">
              <a:solidFill>
                <a:srgbClr val="3C4043"/>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800" b="0" u="none" strike="noStrike" dirty="0">
                <a:solidFill>
                  <a:srgbClr val="3C4043"/>
                </a:solidFill>
                <a:effectLst/>
                <a:latin typeface="arial" panose="020B0604020202020204" pitchFamily="34" charset="0"/>
              </a:rPr>
              <a:t>Les sièges dans la cuisinette peuvent aussi être utilisés comme points de travail.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800" b="0" u="none" strike="noStrike" dirty="0">
              <a:solidFill>
                <a:srgbClr val="3C4043"/>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800" b="0" u="none" strike="noStrike" dirty="0">
                <a:solidFill>
                  <a:srgbClr val="3C4043"/>
                </a:solidFill>
                <a:effectLst/>
                <a:latin typeface="arial" panose="020B0604020202020204" pitchFamily="34" charset="0"/>
              </a:rPr>
              <a:t>Le salon est disponible pour socialiser mais peut également être utilisé pour accueillir des réunions d'équipe.</a:t>
            </a:r>
            <a:endParaRPr lang="en-CA" sz="1800" b="0" i="0" u="none" strike="noStrike" baseline="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r>
              <a:rPr lang="fr-FR" b="0" u="none" strike="noStrike" dirty="0">
                <a:solidFill>
                  <a:srgbClr val="3C4043"/>
                </a:solidFill>
                <a:effectLst/>
                <a:latin typeface="arial" panose="020B0604020202020204" pitchFamily="34" charset="0"/>
              </a:rPr>
              <a:t>Les grands luminaires suspendus et les panneaux au plafond avec des matériaux absorbant le son, offrent une gestion acoustique supplémentaire dans ce grand espace ouvert. </a:t>
            </a:r>
          </a:p>
          <a:p>
            <a:r>
              <a:rPr lang="fr-FR" b="0" u="none" strike="noStrike" dirty="0">
                <a:solidFill>
                  <a:srgbClr val="3C4043"/>
                </a:solidFill>
                <a:effectLst/>
                <a:latin typeface="arial" panose="020B0604020202020204" pitchFamily="34" charset="0"/>
              </a:rPr>
              <a:t>Les points de travail collaboratifs sont pris en charge par une variété d'outils tels que des moniteurs mobiles et des tableaux blancs pour faciliter le travail d'équipe. </a:t>
            </a:r>
          </a:p>
          <a:p>
            <a:r>
              <a:rPr lang="fr-FR" b="0" u="none" strike="noStrike" dirty="0">
                <a:solidFill>
                  <a:srgbClr val="3C4043"/>
                </a:solidFill>
                <a:effectLst/>
                <a:latin typeface="arial" panose="020B0604020202020204" pitchFamily="34" charset="0"/>
              </a:rPr>
              <a:t>La proximité de la cuisinette commune et du salon</a:t>
            </a:r>
            <a:r>
              <a:rPr lang="fr-CA" b="0" u="none" strike="noStrike" dirty="0">
                <a:solidFill>
                  <a:srgbClr val="3C4043"/>
                </a:solidFill>
                <a:effectLst/>
                <a:latin typeface="arial" panose="020B0604020202020204" pitchFamily="34" charset="0"/>
              </a:rPr>
              <a:t>/</a:t>
            </a:r>
            <a:r>
              <a:rPr lang="fr-FR" b="0" u="none" strike="noStrike" dirty="0">
                <a:solidFill>
                  <a:srgbClr val="3C4043"/>
                </a:solidFill>
                <a:effectLst/>
                <a:latin typeface="arial" panose="020B0604020202020204" pitchFamily="34" charset="0"/>
              </a:rPr>
              <a:t>salle à manger crée plus d'opportunités d'interaction et d'échanges informels entre les employés. </a:t>
            </a:r>
          </a:p>
          <a:p>
            <a:r>
              <a:rPr lang="fr-FR" b="0" u="none" strike="noStrike" dirty="0">
                <a:solidFill>
                  <a:srgbClr val="3C4043"/>
                </a:solidFill>
                <a:effectLst/>
                <a:latin typeface="arial" panose="020B0604020202020204" pitchFamily="34" charset="0"/>
              </a:rPr>
              <a:t>Ce salon ouvert sert également de siège supplémentaire à la grande salle de réunion lorsque les murs qui les séparent sont ouverts.</a:t>
            </a:r>
            <a:endParaRPr lang="en-CA" dirty="0"/>
          </a:p>
        </p:txBody>
      </p:sp>
      <p:sp>
        <p:nvSpPr>
          <p:cNvPr id="4" name="Slide Number Placeholder 3"/>
          <p:cNvSpPr>
            <a:spLocks noGrp="1"/>
          </p:cNvSpPr>
          <p:nvPr>
            <p:ph type="sldNum" sz="quarter" idx="5"/>
          </p:nvPr>
        </p:nvSpPr>
        <p:spPr/>
        <p:txBody>
          <a:bodyPr/>
          <a:lstStyle/>
          <a:p>
            <a:fld id="{603FCDA6-1768-4737-AFC1-0E122EF5A882}" type="slidenum">
              <a:rPr lang="en-CA" smtClean="0"/>
              <a:t>7</a:t>
            </a:fld>
            <a:endParaRPr lang="en-CA"/>
          </a:p>
        </p:txBody>
      </p:sp>
    </p:spTree>
    <p:extLst>
      <p:ext uri="{BB962C8B-B14F-4D97-AF65-F5344CB8AC3E}">
        <p14:creationId xmlns:p14="http://schemas.microsoft.com/office/powerpoint/2010/main" val="1386785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4392" y="-12419"/>
            <a:ext cx="15588667" cy="10083238"/>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922013" y="3526650"/>
            <a:ext cx="9905422" cy="2414576"/>
          </a:xfrm>
        </p:spPr>
        <p:txBody>
          <a:bodyPr anchor="b">
            <a:noAutofit/>
          </a:bodyPr>
          <a:lstStyle>
            <a:lvl1pPr algn="r">
              <a:defRPr sz="792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922013" y="5941224"/>
            <a:ext cx="9905422" cy="1608785"/>
          </a:xfrm>
        </p:spPr>
        <p:txBody>
          <a:bodyPr anchor="t"/>
          <a:lstStyle>
            <a:lvl1pPr marL="0" indent="0" algn="r">
              <a:buNone/>
              <a:defRPr>
                <a:solidFill>
                  <a:schemeClr val="tx1">
                    <a:lumMod val="50000"/>
                    <a:lumOff val="50000"/>
                  </a:schemeClr>
                </a:solidFill>
              </a:defRPr>
            </a:lvl1pPr>
            <a:lvl2pPr marL="670575" indent="0" algn="ctr">
              <a:buNone/>
              <a:defRPr>
                <a:solidFill>
                  <a:schemeClr val="tx1">
                    <a:tint val="75000"/>
                  </a:schemeClr>
                </a:solidFill>
              </a:defRPr>
            </a:lvl2pPr>
            <a:lvl3pPr marL="1341150" indent="0" algn="ctr">
              <a:buNone/>
              <a:defRPr>
                <a:solidFill>
                  <a:schemeClr val="tx1">
                    <a:tint val="75000"/>
                  </a:schemeClr>
                </a:solidFill>
              </a:defRPr>
            </a:lvl3pPr>
            <a:lvl4pPr marL="2011726" indent="0" algn="ctr">
              <a:buNone/>
              <a:defRPr>
                <a:solidFill>
                  <a:schemeClr val="tx1">
                    <a:tint val="75000"/>
                  </a:schemeClr>
                </a:solidFill>
              </a:defRPr>
            </a:lvl4pPr>
            <a:lvl5pPr marL="2682301" indent="0" algn="ctr">
              <a:buNone/>
              <a:defRPr>
                <a:solidFill>
                  <a:schemeClr val="tx1">
                    <a:tint val="75000"/>
                  </a:schemeClr>
                </a:solidFill>
              </a:defRPr>
            </a:lvl5pPr>
            <a:lvl6pPr marL="3352876" indent="0" algn="ctr">
              <a:buNone/>
              <a:defRPr>
                <a:solidFill>
                  <a:schemeClr val="tx1">
                    <a:tint val="75000"/>
                  </a:schemeClr>
                </a:solidFill>
              </a:defRPr>
            </a:lvl6pPr>
            <a:lvl7pPr marL="4023451" indent="0" algn="ctr">
              <a:buNone/>
              <a:defRPr>
                <a:solidFill>
                  <a:schemeClr val="tx1">
                    <a:tint val="75000"/>
                  </a:schemeClr>
                </a:solidFill>
              </a:defRPr>
            </a:lvl7pPr>
            <a:lvl8pPr marL="4694027" indent="0" algn="ctr">
              <a:buNone/>
              <a:defRPr>
                <a:solidFill>
                  <a:schemeClr val="tx1">
                    <a:tint val="75000"/>
                  </a:schemeClr>
                </a:solidFill>
              </a:defRPr>
            </a:lvl8pPr>
            <a:lvl9pPr marL="536460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2630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036320" y="894080"/>
            <a:ext cx="10791114" cy="4991947"/>
          </a:xfrm>
        </p:spPr>
        <p:txBody>
          <a:bodyPr anchor="ctr">
            <a:normAutofit/>
          </a:bodyPr>
          <a:lstStyle>
            <a:lvl1pPr algn="l">
              <a:defRPr sz="6453" b="0" cap="none"/>
            </a:lvl1pPr>
          </a:lstStyle>
          <a:p>
            <a:r>
              <a:rPr lang="en-US"/>
              <a:t>Click to edit Master title style</a:t>
            </a:r>
            <a:endParaRPr lang="en-US" dirty="0"/>
          </a:p>
        </p:txBody>
      </p:sp>
      <p:sp>
        <p:nvSpPr>
          <p:cNvPr id="3" name="Text Placeholder 2"/>
          <p:cNvSpPr>
            <a:spLocks noGrp="1"/>
          </p:cNvSpPr>
          <p:nvPr>
            <p:ph type="body" idx="1"/>
          </p:nvPr>
        </p:nvSpPr>
        <p:spPr>
          <a:xfrm>
            <a:off x="1036320" y="6556586"/>
            <a:ext cx="10791114" cy="2304078"/>
          </a:xfrm>
        </p:spPr>
        <p:txBody>
          <a:bodyPr anchor="ctr">
            <a:normAutofit/>
          </a:bodyPr>
          <a:lstStyle>
            <a:lvl1pPr marL="0" indent="0" algn="l">
              <a:buNone/>
              <a:defRPr sz="2640">
                <a:solidFill>
                  <a:schemeClr val="tx1">
                    <a:lumMod val="75000"/>
                    <a:lumOff val="25000"/>
                  </a:schemeClr>
                </a:solidFill>
              </a:defRPr>
            </a:lvl1pPr>
            <a:lvl2pPr marL="670575" indent="0">
              <a:buNone/>
              <a:defRPr sz="2640">
                <a:solidFill>
                  <a:schemeClr val="tx1">
                    <a:tint val="75000"/>
                  </a:schemeClr>
                </a:solidFill>
              </a:defRPr>
            </a:lvl2pPr>
            <a:lvl3pPr marL="1341150" indent="0">
              <a:buNone/>
              <a:defRPr sz="2347">
                <a:solidFill>
                  <a:schemeClr val="tx1">
                    <a:tint val="75000"/>
                  </a:schemeClr>
                </a:solidFill>
              </a:defRPr>
            </a:lvl3pPr>
            <a:lvl4pPr marL="2011726" indent="0">
              <a:buNone/>
              <a:defRPr sz="2053">
                <a:solidFill>
                  <a:schemeClr val="tx1">
                    <a:tint val="75000"/>
                  </a:schemeClr>
                </a:solidFill>
              </a:defRPr>
            </a:lvl4pPr>
            <a:lvl5pPr marL="2682301" indent="0">
              <a:buNone/>
              <a:defRPr sz="2053">
                <a:solidFill>
                  <a:schemeClr val="tx1">
                    <a:tint val="75000"/>
                  </a:schemeClr>
                </a:solidFill>
              </a:defRPr>
            </a:lvl5pPr>
            <a:lvl6pPr marL="3352876" indent="0">
              <a:buNone/>
              <a:defRPr sz="2053">
                <a:solidFill>
                  <a:schemeClr val="tx1">
                    <a:tint val="75000"/>
                  </a:schemeClr>
                </a:solidFill>
              </a:defRPr>
            </a:lvl6pPr>
            <a:lvl7pPr marL="4023451" indent="0">
              <a:buNone/>
              <a:defRPr sz="2053">
                <a:solidFill>
                  <a:schemeClr val="tx1">
                    <a:tint val="75000"/>
                  </a:schemeClr>
                </a:solidFill>
              </a:defRPr>
            </a:lvl7pPr>
            <a:lvl8pPr marL="4694027" indent="0">
              <a:buNone/>
              <a:defRPr sz="2053">
                <a:solidFill>
                  <a:schemeClr val="tx1">
                    <a:tint val="75000"/>
                  </a:schemeClr>
                </a:solidFill>
              </a:defRPr>
            </a:lvl8pPr>
            <a:lvl9pPr marL="5364602" indent="0">
              <a:buNone/>
              <a:defRPr sz="205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6231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17305" y="894080"/>
            <a:ext cx="10322709" cy="4433147"/>
          </a:xfrm>
        </p:spPr>
        <p:txBody>
          <a:bodyPr anchor="ctr">
            <a:normAutofit/>
          </a:bodyPr>
          <a:lstStyle>
            <a:lvl1pPr algn="l">
              <a:defRPr sz="6453"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871826" y="5327227"/>
            <a:ext cx="9213667" cy="558800"/>
          </a:xfrm>
        </p:spPr>
        <p:txBody>
          <a:bodyPr anchor="ctr">
            <a:noAutofit/>
          </a:bodyPr>
          <a:lstStyle>
            <a:lvl1pPr marL="0" indent="0">
              <a:buFontTx/>
              <a:buNone/>
              <a:defRPr sz="2347">
                <a:solidFill>
                  <a:schemeClr val="tx1">
                    <a:lumMod val="50000"/>
                    <a:lumOff val="50000"/>
                  </a:schemeClr>
                </a:solidFill>
              </a:defRPr>
            </a:lvl1pPr>
            <a:lvl2pPr marL="670575" indent="0">
              <a:buFontTx/>
              <a:buNone/>
              <a:defRPr/>
            </a:lvl2pPr>
            <a:lvl3pPr marL="1341150" indent="0">
              <a:buFontTx/>
              <a:buNone/>
              <a:defRPr/>
            </a:lvl3pPr>
            <a:lvl4pPr marL="2011726" indent="0">
              <a:buFontTx/>
              <a:buNone/>
              <a:defRPr/>
            </a:lvl4pPr>
            <a:lvl5pPr marL="2682301" indent="0">
              <a:buFontTx/>
              <a:buNone/>
              <a:defRPr/>
            </a:lvl5pPr>
          </a:lstStyle>
          <a:p>
            <a:pPr lvl="0"/>
            <a:r>
              <a:rPr lang="en-US"/>
              <a:t>Click to edit Master text styles</a:t>
            </a:r>
          </a:p>
        </p:txBody>
      </p:sp>
      <p:sp>
        <p:nvSpPr>
          <p:cNvPr id="3" name="Text Placeholder 2"/>
          <p:cNvSpPr>
            <a:spLocks noGrp="1"/>
          </p:cNvSpPr>
          <p:nvPr>
            <p:ph type="body" idx="1"/>
          </p:nvPr>
        </p:nvSpPr>
        <p:spPr>
          <a:xfrm>
            <a:off x="1036317" y="6556586"/>
            <a:ext cx="10791116" cy="2304078"/>
          </a:xfrm>
        </p:spPr>
        <p:txBody>
          <a:bodyPr anchor="ctr">
            <a:normAutofit/>
          </a:bodyPr>
          <a:lstStyle>
            <a:lvl1pPr marL="0" indent="0" algn="l">
              <a:buNone/>
              <a:defRPr sz="2640">
                <a:solidFill>
                  <a:schemeClr val="tx1">
                    <a:lumMod val="75000"/>
                    <a:lumOff val="25000"/>
                  </a:schemeClr>
                </a:solidFill>
              </a:defRPr>
            </a:lvl1pPr>
            <a:lvl2pPr marL="670575" indent="0">
              <a:buNone/>
              <a:defRPr sz="2640">
                <a:solidFill>
                  <a:schemeClr val="tx1">
                    <a:tint val="75000"/>
                  </a:schemeClr>
                </a:solidFill>
              </a:defRPr>
            </a:lvl2pPr>
            <a:lvl3pPr marL="1341150" indent="0">
              <a:buNone/>
              <a:defRPr sz="2347">
                <a:solidFill>
                  <a:schemeClr val="tx1">
                    <a:tint val="75000"/>
                  </a:schemeClr>
                </a:solidFill>
              </a:defRPr>
            </a:lvl3pPr>
            <a:lvl4pPr marL="2011726" indent="0">
              <a:buNone/>
              <a:defRPr sz="2053">
                <a:solidFill>
                  <a:schemeClr val="tx1">
                    <a:tint val="75000"/>
                  </a:schemeClr>
                </a:solidFill>
              </a:defRPr>
            </a:lvl4pPr>
            <a:lvl5pPr marL="2682301" indent="0">
              <a:buNone/>
              <a:defRPr sz="2053">
                <a:solidFill>
                  <a:schemeClr val="tx1">
                    <a:tint val="75000"/>
                  </a:schemeClr>
                </a:solidFill>
              </a:defRPr>
            </a:lvl5pPr>
            <a:lvl6pPr marL="3352876" indent="0">
              <a:buNone/>
              <a:defRPr sz="2053">
                <a:solidFill>
                  <a:schemeClr val="tx1">
                    <a:tint val="75000"/>
                  </a:schemeClr>
                </a:solidFill>
              </a:defRPr>
            </a:lvl6pPr>
            <a:lvl7pPr marL="4023451" indent="0">
              <a:buNone/>
              <a:defRPr sz="2053">
                <a:solidFill>
                  <a:schemeClr val="tx1">
                    <a:tint val="75000"/>
                  </a:schemeClr>
                </a:solidFill>
              </a:defRPr>
            </a:lvl7pPr>
            <a:lvl8pPr marL="4694027" indent="0">
              <a:buNone/>
              <a:defRPr sz="2053">
                <a:solidFill>
                  <a:schemeClr val="tx1">
                    <a:tint val="75000"/>
                  </a:schemeClr>
                </a:solidFill>
              </a:defRPr>
            </a:lvl8pPr>
            <a:lvl9pPr marL="5364602" indent="0">
              <a:buNone/>
              <a:defRPr sz="205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820610" y="1159221"/>
            <a:ext cx="777442" cy="857671"/>
          </a:xfrm>
          <a:prstGeom prst="rect">
            <a:avLst/>
          </a:prstGeom>
        </p:spPr>
        <p:txBody>
          <a:bodyPr vert="horz" lIns="134112" tIns="67056" rIns="134112" bIns="67056" rtlCol="0" anchor="ctr">
            <a:noAutofit/>
          </a:bodyPr>
          <a:lstStyle/>
          <a:p>
            <a:pPr lvl="0"/>
            <a:r>
              <a:rPr lang="en-US" sz="11734"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11471089" y="4233616"/>
            <a:ext cx="777442" cy="857671"/>
          </a:xfrm>
          <a:prstGeom prst="rect">
            <a:avLst/>
          </a:prstGeom>
        </p:spPr>
        <p:txBody>
          <a:bodyPr vert="horz" lIns="134112" tIns="67056" rIns="134112" bIns="67056" rtlCol="0" anchor="ctr">
            <a:noAutofit/>
          </a:bodyPr>
          <a:lstStyle/>
          <a:p>
            <a:pPr lvl="0"/>
            <a:r>
              <a:rPr lang="en-US" sz="11734"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1875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36317" y="2833582"/>
            <a:ext cx="10791116" cy="3806675"/>
          </a:xfrm>
        </p:spPr>
        <p:txBody>
          <a:bodyPr anchor="b">
            <a:normAutofit/>
          </a:bodyPr>
          <a:lstStyle>
            <a:lvl1pPr algn="l">
              <a:defRPr sz="6453" b="0" cap="none"/>
            </a:lvl1pPr>
          </a:lstStyle>
          <a:p>
            <a:r>
              <a:rPr lang="en-US"/>
              <a:t>Click to edit Master title style</a:t>
            </a:r>
            <a:endParaRPr lang="en-US" dirty="0"/>
          </a:p>
        </p:txBody>
      </p:sp>
      <p:sp>
        <p:nvSpPr>
          <p:cNvPr id="3" name="Text Placeholder 2"/>
          <p:cNvSpPr>
            <a:spLocks noGrp="1"/>
          </p:cNvSpPr>
          <p:nvPr>
            <p:ph type="body" idx="1"/>
          </p:nvPr>
        </p:nvSpPr>
        <p:spPr>
          <a:xfrm>
            <a:off x="1036317" y="6640257"/>
            <a:ext cx="10791116" cy="2220407"/>
          </a:xfrm>
        </p:spPr>
        <p:txBody>
          <a:bodyPr anchor="t">
            <a:normAutofit/>
          </a:bodyPr>
          <a:lstStyle>
            <a:lvl1pPr marL="0" indent="0" algn="l">
              <a:buNone/>
              <a:defRPr sz="2640">
                <a:solidFill>
                  <a:schemeClr val="tx1">
                    <a:lumMod val="75000"/>
                    <a:lumOff val="25000"/>
                  </a:schemeClr>
                </a:solidFill>
              </a:defRPr>
            </a:lvl1pPr>
            <a:lvl2pPr marL="670575" indent="0">
              <a:buNone/>
              <a:defRPr sz="2640">
                <a:solidFill>
                  <a:schemeClr val="tx1">
                    <a:tint val="75000"/>
                  </a:schemeClr>
                </a:solidFill>
              </a:defRPr>
            </a:lvl2pPr>
            <a:lvl3pPr marL="1341150" indent="0">
              <a:buNone/>
              <a:defRPr sz="2347">
                <a:solidFill>
                  <a:schemeClr val="tx1">
                    <a:tint val="75000"/>
                  </a:schemeClr>
                </a:solidFill>
              </a:defRPr>
            </a:lvl3pPr>
            <a:lvl4pPr marL="2011726" indent="0">
              <a:buNone/>
              <a:defRPr sz="2053">
                <a:solidFill>
                  <a:schemeClr val="tx1">
                    <a:tint val="75000"/>
                  </a:schemeClr>
                </a:solidFill>
              </a:defRPr>
            </a:lvl4pPr>
            <a:lvl5pPr marL="2682301" indent="0">
              <a:buNone/>
              <a:defRPr sz="2053">
                <a:solidFill>
                  <a:schemeClr val="tx1">
                    <a:tint val="75000"/>
                  </a:schemeClr>
                </a:solidFill>
              </a:defRPr>
            </a:lvl5pPr>
            <a:lvl6pPr marL="3352876" indent="0">
              <a:buNone/>
              <a:defRPr sz="2053">
                <a:solidFill>
                  <a:schemeClr val="tx1">
                    <a:tint val="75000"/>
                  </a:schemeClr>
                </a:solidFill>
              </a:defRPr>
            </a:lvl6pPr>
            <a:lvl7pPr marL="4023451" indent="0">
              <a:buNone/>
              <a:defRPr sz="2053">
                <a:solidFill>
                  <a:schemeClr val="tx1">
                    <a:tint val="75000"/>
                  </a:schemeClr>
                </a:solidFill>
              </a:defRPr>
            </a:lvl7pPr>
            <a:lvl8pPr marL="4694027" indent="0">
              <a:buNone/>
              <a:defRPr sz="2053">
                <a:solidFill>
                  <a:schemeClr val="tx1">
                    <a:tint val="75000"/>
                  </a:schemeClr>
                </a:solidFill>
              </a:defRPr>
            </a:lvl8pPr>
            <a:lvl9pPr marL="5364602" indent="0">
              <a:buNone/>
              <a:defRPr sz="205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2750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317305" y="894080"/>
            <a:ext cx="10322709" cy="4433147"/>
          </a:xfrm>
        </p:spPr>
        <p:txBody>
          <a:bodyPr anchor="ctr">
            <a:normAutofit/>
          </a:bodyPr>
          <a:lstStyle>
            <a:lvl1pPr algn="l">
              <a:defRPr sz="6453"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36315" y="5886027"/>
            <a:ext cx="10791117" cy="754230"/>
          </a:xfrm>
        </p:spPr>
        <p:txBody>
          <a:bodyPr anchor="b">
            <a:noAutofit/>
          </a:bodyPr>
          <a:lstStyle>
            <a:lvl1pPr marL="0" indent="0">
              <a:buFontTx/>
              <a:buNone/>
              <a:defRPr sz="3520">
                <a:solidFill>
                  <a:schemeClr val="tx1">
                    <a:lumMod val="75000"/>
                    <a:lumOff val="25000"/>
                  </a:schemeClr>
                </a:solidFill>
              </a:defRPr>
            </a:lvl1pPr>
            <a:lvl2pPr marL="670575" indent="0">
              <a:buFontTx/>
              <a:buNone/>
              <a:defRPr/>
            </a:lvl2pPr>
            <a:lvl3pPr marL="1341150" indent="0">
              <a:buFontTx/>
              <a:buNone/>
              <a:defRPr/>
            </a:lvl3pPr>
            <a:lvl4pPr marL="2011726" indent="0">
              <a:buFontTx/>
              <a:buNone/>
              <a:defRPr/>
            </a:lvl4pPr>
            <a:lvl5pPr marL="2682301" indent="0">
              <a:buFontTx/>
              <a:buNone/>
              <a:defRPr/>
            </a:lvl5pPr>
          </a:lstStyle>
          <a:p>
            <a:pPr lvl="0"/>
            <a:r>
              <a:rPr lang="en-US"/>
              <a:t>Click to edit Master text styles</a:t>
            </a:r>
          </a:p>
        </p:txBody>
      </p:sp>
      <p:sp>
        <p:nvSpPr>
          <p:cNvPr id="3" name="Text Placeholder 2"/>
          <p:cNvSpPr>
            <a:spLocks noGrp="1"/>
          </p:cNvSpPr>
          <p:nvPr>
            <p:ph type="body" idx="1"/>
          </p:nvPr>
        </p:nvSpPr>
        <p:spPr>
          <a:xfrm>
            <a:off x="1036317" y="6640257"/>
            <a:ext cx="10791116" cy="2220407"/>
          </a:xfrm>
        </p:spPr>
        <p:txBody>
          <a:bodyPr anchor="t">
            <a:normAutofit/>
          </a:bodyPr>
          <a:lstStyle>
            <a:lvl1pPr marL="0" indent="0" algn="l">
              <a:buNone/>
              <a:defRPr sz="2640">
                <a:solidFill>
                  <a:schemeClr val="tx1">
                    <a:lumMod val="50000"/>
                    <a:lumOff val="50000"/>
                  </a:schemeClr>
                </a:solidFill>
              </a:defRPr>
            </a:lvl1pPr>
            <a:lvl2pPr marL="670575" indent="0">
              <a:buNone/>
              <a:defRPr sz="2640">
                <a:solidFill>
                  <a:schemeClr val="tx1">
                    <a:tint val="75000"/>
                  </a:schemeClr>
                </a:solidFill>
              </a:defRPr>
            </a:lvl2pPr>
            <a:lvl3pPr marL="1341150" indent="0">
              <a:buNone/>
              <a:defRPr sz="2347">
                <a:solidFill>
                  <a:schemeClr val="tx1">
                    <a:tint val="75000"/>
                  </a:schemeClr>
                </a:solidFill>
              </a:defRPr>
            </a:lvl3pPr>
            <a:lvl4pPr marL="2011726" indent="0">
              <a:buNone/>
              <a:defRPr sz="2053">
                <a:solidFill>
                  <a:schemeClr val="tx1">
                    <a:tint val="75000"/>
                  </a:schemeClr>
                </a:solidFill>
              </a:defRPr>
            </a:lvl4pPr>
            <a:lvl5pPr marL="2682301" indent="0">
              <a:buNone/>
              <a:defRPr sz="2053">
                <a:solidFill>
                  <a:schemeClr val="tx1">
                    <a:tint val="75000"/>
                  </a:schemeClr>
                </a:solidFill>
              </a:defRPr>
            </a:lvl5pPr>
            <a:lvl6pPr marL="3352876" indent="0">
              <a:buNone/>
              <a:defRPr sz="2053">
                <a:solidFill>
                  <a:schemeClr val="tx1">
                    <a:tint val="75000"/>
                  </a:schemeClr>
                </a:solidFill>
              </a:defRPr>
            </a:lvl6pPr>
            <a:lvl7pPr marL="4023451" indent="0">
              <a:buNone/>
              <a:defRPr sz="2053">
                <a:solidFill>
                  <a:schemeClr val="tx1">
                    <a:tint val="75000"/>
                  </a:schemeClr>
                </a:solidFill>
              </a:defRPr>
            </a:lvl7pPr>
            <a:lvl8pPr marL="4694027" indent="0">
              <a:buNone/>
              <a:defRPr sz="2053">
                <a:solidFill>
                  <a:schemeClr val="tx1">
                    <a:tint val="75000"/>
                  </a:schemeClr>
                </a:solidFill>
              </a:defRPr>
            </a:lvl8pPr>
            <a:lvl9pPr marL="5364602" indent="0">
              <a:buNone/>
              <a:defRPr sz="205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820610" y="1159221"/>
            <a:ext cx="777442" cy="857671"/>
          </a:xfrm>
          <a:prstGeom prst="rect">
            <a:avLst/>
          </a:prstGeom>
        </p:spPr>
        <p:txBody>
          <a:bodyPr vert="horz" lIns="134112" tIns="67056" rIns="134112" bIns="67056" rtlCol="0" anchor="ctr">
            <a:noAutofit/>
          </a:bodyPr>
          <a:lstStyle/>
          <a:p>
            <a:pPr lvl="0"/>
            <a:r>
              <a:rPr lang="en-US" sz="11734"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11471089" y="4233616"/>
            <a:ext cx="777442" cy="857671"/>
          </a:xfrm>
          <a:prstGeom prst="rect">
            <a:avLst/>
          </a:prstGeom>
        </p:spPr>
        <p:txBody>
          <a:bodyPr vert="horz" lIns="134112" tIns="67056" rIns="134112" bIns="67056" rtlCol="0" anchor="ctr">
            <a:noAutofit/>
          </a:bodyPr>
          <a:lstStyle/>
          <a:p>
            <a:pPr lvl="0"/>
            <a:r>
              <a:rPr lang="en-US" sz="11734"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40142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046942" y="894080"/>
            <a:ext cx="10780491" cy="4433147"/>
          </a:xfrm>
        </p:spPr>
        <p:txBody>
          <a:bodyPr anchor="ctr">
            <a:normAutofit/>
          </a:bodyPr>
          <a:lstStyle>
            <a:lvl1pPr algn="l">
              <a:defRPr sz="6453"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36315" y="5886027"/>
            <a:ext cx="10791117" cy="754230"/>
          </a:xfrm>
        </p:spPr>
        <p:txBody>
          <a:bodyPr anchor="b">
            <a:noAutofit/>
          </a:bodyPr>
          <a:lstStyle>
            <a:lvl1pPr marL="0" indent="0">
              <a:buFontTx/>
              <a:buNone/>
              <a:defRPr sz="3520">
                <a:solidFill>
                  <a:schemeClr val="accent1"/>
                </a:solidFill>
              </a:defRPr>
            </a:lvl1pPr>
            <a:lvl2pPr marL="670575" indent="0">
              <a:buFontTx/>
              <a:buNone/>
              <a:defRPr/>
            </a:lvl2pPr>
            <a:lvl3pPr marL="1341150" indent="0">
              <a:buFontTx/>
              <a:buNone/>
              <a:defRPr/>
            </a:lvl3pPr>
            <a:lvl4pPr marL="2011726" indent="0">
              <a:buFontTx/>
              <a:buNone/>
              <a:defRPr/>
            </a:lvl4pPr>
            <a:lvl5pPr marL="2682301" indent="0">
              <a:buFontTx/>
              <a:buNone/>
              <a:defRPr/>
            </a:lvl5pPr>
          </a:lstStyle>
          <a:p>
            <a:pPr lvl="0"/>
            <a:r>
              <a:rPr lang="en-US"/>
              <a:t>Click to edit Master text styles</a:t>
            </a:r>
          </a:p>
        </p:txBody>
      </p:sp>
      <p:sp>
        <p:nvSpPr>
          <p:cNvPr id="3" name="Text Placeholder 2"/>
          <p:cNvSpPr>
            <a:spLocks noGrp="1"/>
          </p:cNvSpPr>
          <p:nvPr>
            <p:ph type="body" idx="1"/>
          </p:nvPr>
        </p:nvSpPr>
        <p:spPr>
          <a:xfrm>
            <a:off x="1036317" y="6640257"/>
            <a:ext cx="10791116" cy="2220407"/>
          </a:xfrm>
        </p:spPr>
        <p:txBody>
          <a:bodyPr anchor="t">
            <a:normAutofit/>
          </a:bodyPr>
          <a:lstStyle>
            <a:lvl1pPr marL="0" indent="0" algn="l">
              <a:buNone/>
              <a:defRPr sz="2640">
                <a:solidFill>
                  <a:schemeClr val="tx1">
                    <a:lumMod val="50000"/>
                    <a:lumOff val="50000"/>
                  </a:schemeClr>
                </a:solidFill>
              </a:defRPr>
            </a:lvl1pPr>
            <a:lvl2pPr marL="670575" indent="0">
              <a:buNone/>
              <a:defRPr sz="2640">
                <a:solidFill>
                  <a:schemeClr val="tx1">
                    <a:tint val="75000"/>
                  </a:schemeClr>
                </a:solidFill>
              </a:defRPr>
            </a:lvl2pPr>
            <a:lvl3pPr marL="1341150" indent="0">
              <a:buNone/>
              <a:defRPr sz="2347">
                <a:solidFill>
                  <a:schemeClr val="tx1">
                    <a:tint val="75000"/>
                  </a:schemeClr>
                </a:solidFill>
              </a:defRPr>
            </a:lvl3pPr>
            <a:lvl4pPr marL="2011726" indent="0">
              <a:buNone/>
              <a:defRPr sz="2053">
                <a:solidFill>
                  <a:schemeClr val="tx1">
                    <a:tint val="75000"/>
                  </a:schemeClr>
                </a:solidFill>
              </a:defRPr>
            </a:lvl4pPr>
            <a:lvl5pPr marL="2682301" indent="0">
              <a:buNone/>
              <a:defRPr sz="2053">
                <a:solidFill>
                  <a:schemeClr val="tx1">
                    <a:tint val="75000"/>
                  </a:schemeClr>
                </a:solidFill>
              </a:defRPr>
            </a:lvl5pPr>
            <a:lvl6pPr marL="3352876" indent="0">
              <a:buNone/>
              <a:defRPr sz="2053">
                <a:solidFill>
                  <a:schemeClr val="tx1">
                    <a:tint val="75000"/>
                  </a:schemeClr>
                </a:solidFill>
              </a:defRPr>
            </a:lvl6pPr>
            <a:lvl7pPr marL="4023451" indent="0">
              <a:buNone/>
              <a:defRPr sz="2053">
                <a:solidFill>
                  <a:schemeClr val="tx1">
                    <a:tint val="75000"/>
                  </a:schemeClr>
                </a:solidFill>
              </a:defRPr>
            </a:lvl7pPr>
            <a:lvl8pPr marL="4694027" indent="0">
              <a:buNone/>
              <a:defRPr sz="2053">
                <a:solidFill>
                  <a:schemeClr val="tx1">
                    <a:tint val="75000"/>
                  </a:schemeClr>
                </a:solidFill>
              </a:defRPr>
            </a:lvl8pPr>
            <a:lvl9pPr marL="5364602" indent="0">
              <a:buNone/>
              <a:defRPr sz="205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2526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0606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1431" y="894081"/>
            <a:ext cx="1663980" cy="770212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036318" y="894081"/>
            <a:ext cx="8831544" cy="77021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1544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layout 1">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1831975" y="719455"/>
            <a:ext cx="7287895" cy="850265"/>
          </a:xfrm>
          <a:prstGeom prst="rect">
            <a:avLst/>
          </a:prstGeom>
          <a:noFill/>
          <a:ln w="0" cmpd="sng">
            <a:noFill/>
            <a:prstDash val="solid"/>
          </a:ln>
        </p:spPr>
        <p:txBody>
          <a:bodyPr vert="horz" lIns="0" tIns="41910" rIns="0" bIns="0" anchor="t"/>
          <a:lstStyle/>
          <a:p>
            <a:pPr marL="0" marR="0" indent="0" algn="l">
              <a:lnSpc>
                <a:spcPts val="3200"/>
              </a:lnSpc>
              <a:spcAft>
                <a:spcPts val="0"/>
              </a:spcAft>
            </a:pPr>
            <a:r>
              <a:rPr lang="en-US" sz="2900" b="1" spc="-20">
                <a:solidFill>
                  <a:srgbClr val="277852"/>
                </a:solidFill>
                <a:latin typeface="Calibri" panose="02020603050405020304" pitchFamily="2"/>
              </a:rPr>
              <a:t>PUBLIC SERVICES AND PROCUREMENT CANADA </a:t>
            </a:r>
          </a:p>
          <a:p>
            <a:pPr marL="0" marR="0" indent="0" algn="r">
              <a:lnSpc>
                <a:spcPts val="2400"/>
              </a:lnSpc>
              <a:spcBef>
                <a:spcPts val="680"/>
              </a:spcBef>
              <a:spcAft>
                <a:spcPts val="0"/>
              </a:spcAft>
            </a:pPr>
            <a:r>
              <a:rPr lang="en-US" sz="2400" b="1" i="1" spc="0">
                <a:solidFill>
                  <a:srgbClr val="277852"/>
                </a:solidFill>
                <a:latin typeface="Calibri" panose="02020603050405020304" pitchFamily="2"/>
              </a:rPr>
              <a:t>Place Chaudière, 25 Eddy, suite 226 Gatineau, QC </a:t>
            </a:r>
          </a:p>
        </p:txBody>
      </p:sp>
      <p:sp>
        <p:nvSpPr>
          <p:cNvPr id="5" name="Text Placeholder 4"/>
          <p:cNvSpPr>
            <a:spLocks noGrp="1"/>
          </p:cNvSpPr>
          <p:nvPr>
            <p:ph type="body" idx="10"/>
          </p:nvPr>
        </p:nvSpPr>
        <p:spPr>
          <a:xfrm>
            <a:off x="1103630" y="1583055"/>
            <a:ext cx="612140" cy="203835"/>
          </a:xfrm>
          <a:prstGeom prst="rect">
            <a:avLst/>
          </a:prstGeom>
          <a:noFill/>
          <a:ln w="0" cmpd="sng">
            <a:noFill/>
            <a:prstDash val="solid"/>
          </a:ln>
        </p:spPr>
        <p:txBody>
          <a:bodyPr vert="horz" lIns="0" tIns="0" rIns="0" bIns="0" anchor="t"/>
          <a:lstStyle/>
          <a:p>
            <a:pPr marL="0" marR="0" indent="0" algn="l">
              <a:lnSpc>
                <a:spcPts val="1600"/>
              </a:lnSpc>
              <a:spcAft>
                <a:spcPts val="0"/>
              </a:spcAft>
            </a:pPr>
            <a:r>
              <a:rPr lang="en-US" sz="1450" b="1" spc="-135">
                <a:solidFill>
                  <a:srgbClr val="277852"/>
                </a:solidFill>
                <a:latin typeface="Arial" panose="02020603050405020304" pitchFamily="2"/>
              </a:rPr>
              <a:t>SCOPE </a:t>
            </a:r>
          </a:p>
        </p:txBody>
      </p:sp>
      <p:sp>
        <p:nvSpPr>
          <p:cNvPr id="6" name="Text Placeholder 5"/>
          <p:cNvSpPr>
            <a:spLocks noGrp="1"/>
          </p:cNvSpPr>
          <p:nvPr>
            <p:ph type="body" idx="10"/>
          </p:nvPr>
        </p:nvSpPr>
        <p:spPr>
          <a:xfrm>
            <a:off x="2045335" y="2374900"/>
            <a:ext cx="5065395" cy="591185"/>
          </a:xfrm>
          <a:prstGeom prst="rect">
            <a:avLst/>
          </a:prstGeom>
          <a:noFill/>
          <a:ln w="0" cmpd="sng">
            <a:noFill/>
            <a:prstDash val="solid"/>
          </a:ln>
        </p:spPr>
        <p:txBody>
          <a:bodyPr vert="horz" lIns="0" tIns="15875" rIns="0" bIns="0" anchor="t"/>
          <a:lstStyle/>
          <a:p>
            <a:pPr marL="0" marR="0" indent="228600" algn="l">
              <a:lnSpc>
                <a:spcPts val="1600"/>
              </a:lnSpc>
              <a:spcAft>
                <a:spcPts val="0"/>
              </a:spcAft>
              <a:buFont typeface="Symbol"/>
              <a:buChar char="·"/>
            </a:pPr>
            <a:r>
              <a:rPr lang="en-US" sz="1450" spc="-20">
                <a:solidFill>
                  <a:srgbClr val="000000"/>
                </a:solidFill>
                <a:latin typeface="Calibri" panose="02020603050405020304" pitchFamily="2"/>
              </a:rPr>
              <a:t>Demonstration floor for the GCworkplace program </a:t>
            </a:r>
          </a:p>
          <a:p>
            <a:pPr marL="0" marR="0" indent="228600" algn="l">
              <a:lnSpc>
                <a:spcPts val="1600"/>
              </a:lnSpc>
              <a:spcBef>
                <a:spcPts val="1015"/>
              </a:spcBef>
              <a:spcAft>
                <a:spcPts val="235"/>
              </a:spcAft>
              <a:buFont typeface="Symbol"/>
              <a:buChar char="·"/>
            </a:pPr>
            <a:r>
              <a:rPr lang="en-US" sz="1450" spc="-30">
                <a:solidFill>
                  <a:srgbClr val="000000"/>
                </a:solidFill>
                <a:latin typeface="Calibri" panose="02020603050405020304" pitchFamily="2"/>
              </a:rPr>
              <a:t>Workplace fully designed based on the activties of the organization </a:t>
            </a:r>
          </a:p>
        </p:txBody>
      </p:sp>
      <p:sp>
        <p:nvSpPr>
          <p:cNvPr id="7" name="Text Placeholder 6"/>
          <p:cNvSpPr>
            <a:spLocks noGrp="1"/>
          </p:cNvSpPr>
          <p:nvPr>
            <p:ph type="body" idx="10"/>
          </p:nvPr>
        </p:nvSpPr>
        <p:spPr>
          <a:xfrm>
            <a:off x="871855" y="3399155"/>
            <a:ext cx="1087755" cy="203835"/>
          </a:xfrm>
          <a:prstGeom prst="rect">
            <a:avLst/>
          </a:prstGeom>
          <a:noFill/>
          <a:ln w="0" cmpd="sng">
            <a:noFill/>
            <a:prstDash val="solid"/>
          </a:ln>
        </p:spPr>
        <p:txBody>
          <a:bodyPr vert="horz" lIns="0" tIns="0" rIns="0" bIns="0" anchor="t"/>
          <a:lstStyle/>
          <a:p>
            <a:pPr marL="0" marR="0" indent="0" algn="l">
              <a:lnSpc>
                <a:spcPts val="1600"/>
              </a:lnSpc>
              <a:spcAft>
                <a:spcPts val="0"/>
              </a:spcAft>
            </a:pPr>
            <a:r>
              <a:rPr lang="en-US" sz="1450" b="1" spc="-90">
                <a:solidFill>
                  <a:srgbClr val="51B49F"/>
                </a:solidFill>
                <a:latin typeface="Arial" panose="02020603050405020304" pitchFamily="2"/>
              </a:rPr>
              <a:t>HIGHLIGHTS </a:t>
            </a:r>
          </a:p>
        </p:txBody>
      </p:sp>
      <p:sp>
        <p:nvSpPr>
          <p:cNvPr id="8" name="Text Placeholder 7"/>
          <p:cNvSpPr>
            <a:spLocks noGrp="1"/>
          </p:cNvSpPr>
          <p:nvPr>
            <p:ph type="body" idx="10"/>
          </p:nvPr>
        </p:nvSpPr>
        <p:spPr>
          <a:xfrm>
            <a:off x="2121535" y="3439160"/>
            <a:ext cx="4017010" cy="1721485"/>
          </a:xfrm>
          <a:prstGeom prst="rect">
            <a:avLst/>
          </a:prstGeom>
          <a:noFill/>
          <a:ln w="0" cmpd="sng">
            <a:noFill/>
            <a:prstDash val="solid"/>
          </a:ln>
        </p:spPr>
        <p:txBody>
          <a:bodyPr vert="horz" lIns="0" tIns="12700" rIns="0" bIns="0" anchor="t">
            <a:normAutofit fontScale="85000"/>
          </a:bodyPr>
          <a:lstStyle/>
          <a:p>
            <a:pPr marL="0" marR="0" indent="228600" algn="l">
              <a:lnSpc>
                <a:spcPts val="1600"/>
              </a:lnSpc>
              <a:spcAft>
                <a:spcPts val="0"/>
              </a:spcAft>
              <a:buFont typeface="Symbol"/>
              <a:buChar char="·"/>
            </a:pPr>
            <a:r>
              <a:rPr lang="en-US" sz="1450" spc="-20">
                <a:solidFill>
                  <a:srgbClr val="000000"/>
                </a:solidFill>
                <a:latin typeface="Calibri" panose="02020603050405020304" pitchFamily="2"/>
              </a:rPr>
              <a:t>2 monitors at all individual workstation </a:t>
            </a:r>
          </a:p>
          <a:p>
            <a:pPr marL="0" marR="0" indent="228600" algn="l">
              <a:lnSpc>
                <a:spcPts val="1600"/>
              </a:lnSpc>
              <a:spcBef>
                <a:spcPts val="700"/>
              </a:spcBef>
              <a:spcAft>
                <a:spcPts val="0"/>
              </a:spcAft>
              <a:buFont typeface="Symbol"/>
              <a:buChar char="·"/>
            </a:pPr>
            <a:r>
              <a:rPr lang="en-US" sz="1450" spc="-15">
                <a:solidFill>
                  <a:srgbClr val="000000"/>
                </a:solidFill>
                <a:latin typeface="Calibri" panose="02020603050405020304" pitchFamily="2"/>
              </a:rPr>
              <a:t>Integration of accoustic panels </a:t>
            </a:r>
          </a:p>
          <a:p>
            <a:pPr marL="0" marR="0" indent="228600" algn="l">
              <a:lnSpc>
                <a:spcPts val="1600"/>
              </a:lnSpc>
              <a:spcBef>
                <a:spcPts val="755"/>
              </a:spcBef>
              <a:spcAft>
                <a:spcPts val="0"/>
              </a:spcAft>
              <a:buFont typeface="Symbol"/>
              <a:buChar char="·"/>
            </a:pPr>
            <a:r>
              <a:rPr lang="en-US" sz="1450" spc="-20">
                <a:solidFill>
                  <a:srgbClr val="000000"/>
                </a:solidFill>
                <a:latin typeface="Calibri" panose="02020603050405020304" pitchFamily="2"/>
              </a:rPr>
              <a:t>Integration of wood panneling into the space </a:t>
            </a:r>
          </a:p>
          <a:p>
            <a:pPr marL="0" marR="0" indent="228600" algn="l">
              <a:lnSpc>
                <a:spcPts val="1800"/>
              </a:lnSpc>
              <a:spcBef>
                <a:spcPts val="625"/>
              </a:spcBef>
              <a:spcAft>
                <a:spcPts val="0"/>
              </a:spcAft>
              <a:buFont typeface="Symbol"/>
              <a:buChar char="·"/>
            </a:pPr>
            <a:r>
              <a:rPr lang="en-US" sz="1450" spc="-15">
                <a:solidFill>
                  <a:srgbClr val="000000"/>
                </a:solidFill>
                <a:latin typeface="Calibri" panose="02020603050405020304" pitchFamily="2"/>
              </a:rPr>
              <a:t>3 zones </a:t>
            </a:r>
            <a:r>
              <a:rPr lang="en-US" sz="1500" spc="-15">
                <a:solidFill>
                  <a:srgbClr val="000000"/>
                </a:solidFill>
                <a:latin typeface="Calibri" panose="02020603050405020304" pitchFamily="2"/>
              </a:rPr>
              <a:t>– </a:t>
            </a:r>
            <a:r>
              <a:rPr lang="en-US" sz="1450" spc="-15">
                <a:solidFill>
                  <a:srgbClr val="000000"/>
                </a:solidFill>
                <a:latin typeface="Calibri" panose="02020603050405020304" pitchFamily="2"/>
              </a:rPr>
              <a:t>Quiet, transitional and collaborative </a:t>
            </a:r>
          </a:p>
          <a:p>
            <a:pPr marL="0" marR="0" indent="228600" algn="l">
              <a:lnSpc>
                <a:spcPts val="1500"/>
              </a:lnSpc>
              <a:spcBef>
                <a:spcPts val="640"/>
              </a:spcBef>
              <a:spcAft>
                <a:spcPts val="0"/>
              </a:spcAft>
              <a:buFont typeface="Symbol"/>
              <a:buChar char="·"/>
            </a:pPr>
            <a:r>
              <a:rPr lang="en-US" sz="1450" spc="-15">
                <a:solidFill>
                  <a:srgbClr val="000000"/>
                </a:solidFill>
                <a:latin typeface="Calibri" panose="02020603050405020304" pitchFamily="2"/>
              </a:rPr>
              <a:t>Flexible seating in the collaborative zone </a:t>
            </a:r>
          </a:p>
          <a:p>
            <a:pPr marL="0" marR="0" indent="228600" algn="l">
              <a:lnSpc>
                <a:spcPts val="1600"/>
              </a:lnSpc>
              <a:spcBef>
                <a:spcPts val="755"/>
              </a:spcBef>
              <a:spcAft>
                <a:spcPts val="235"/>
              </a:spcAft>
              <a:buFont typeface="Symbol"/>
              <a:buChar char="·"/>
            </a:pPr>
            <a:r>
              <a:rPr lang="en-US" sz="1450" spc="-35">
                <a:solidFill>
                  <a:srgbClr val="000000"/>
                </a:solidFill>
                <a:latin typeface="Calibri" panose="02020603050405020304" pitchFamily="2"/>
              </a:rPr>
              <a:t>Multifunctional meeting room with retractable walls </a:t>
            </a:r>
          </a:p>
        </p:txBody>
      </p:sp>
      <p:sp>
        <p:nvSpPr>
          <p:cNvPr id="9" name="Text Placeholder 8"/>
          <p:cNvSpPr>
            <a:spLocks noGrp="1"/>
          </p:cNvSpPr>
          <p:nvPr>
            <p:ph type="body" idx="10"/>
          </p:nvPr>
        </p:nvSpPr>
        <p:spPr>
          <a:xfrm>
            <a:off x="1874520" y="5563235"/>
            <a:ext cx="8266430" cy="243840"/>
          </a:xfrm>
          <a:prstGeom prst="rect">
            <a:avLst/>
          </a:prstGeom>
          <a:noFill/>
          <a:ln w="0" cmpd="sng">
            <a:noFill/>
            <a:prstDash val="solid"/>
          </a:ln>
        </p:spPr>
        <p:txBody>
          <a:bodyPr vert="horz" lIns="0" tIns="12700" rIns="0" bIns="0" anchor="t"/>
          <a:lstStyle/>
          <a:p>
            <a:pPr marL="0" marR="0" indent="0" algn="l">
              <a:lnSpc>
                <a:spcPts val="1600"/>
              </a:lnSpc>
              <a:spcAft>
                <a:spcPts val="185"/>
              </a:spcAft>
              <a:tabLst>
                <a:tab pos="2880360" algn="l"/>
                <a:tab pos="8275320" algn="r"/>
              </a:tabLst>
            </a:pPr>
            <a:r>
              <a:rPr lang="en-US" sz="1450" spc="0">
                <a:solidFill>
                  <a:srgbClr val="51B49F"/>
                </a:solidFill>
                <a:latin typeface="Arial" panose="02020603050405020304" pitchFamily="2"/>
              </a:rPr>
              <a:t>QUIET ZONE</a:t>
            </a:r>
            <a:r>
              <a:rPr lang="en-US" sz="100" spc="0">
                <a:solidFill>
                  <a:srgbClr val="F5AC1E"/>
                </a:solidFill>
                <a:latin typeface="Arial" panose="02020603050405020304" pitchFamily="2"/>
              </a:rPr>
              <a:t> </a:t>
            </a:r>
            <a:r>
              <a:rPr lang="en-US" sz="1450" spc="0">
                <a:solidFill>
                  <a:srgbClr val="F5AC1E"/>
                </a:solidFill>
                <a:latin typeface="Arial" panose="02020603050405020304" pitchFamily="2"/>
              </a:rPr>
              <a:t>TRANSITION ZONE</a:t>
            </a:r>
            <a:r>
              <a:rPr lang="en-US" sz="100" spc="0">
                <a:solidFill>
                  <a:srgbClr val="277852"/>
                </a:solidFill>
                <a:latin typeface="Arial" panose="02020603050405020304" pitchFamily="2"/>
              </a:rPr>
              <a:t> </a:t>
            </a:r>
            <a:r>
              <a:rPr lang="en-US" sz="1450" spc="0">
                <a:solidFill>
                  <a:srgbClr val="277852"/>
                </a:solidFill>
                <a:latin typeface="Arial" panose="02020603050405020304" pitchFamily="2"/>
              </a:rPr>
              <a:t>COLLABORATIVE ZONE </a:t>
            </a:r>
          </a:p>
        </p:txBody>
      </p:sp>
      <p:sp>
        <p:nvSpPr>
          <p:cNvPr id="10" name="Text Placeholder 9"/>
          <p:cNvSpPr>
            <a:spLocks noGrp="1"/>
          </p:cNvSpPr>
          <p:nvPr>
            <p:ph type="body" idx="10"/>
          </p:nvPr>
        </p:nvSpPr>
        <p:spPr>
          <a:xfrm>
            <a:off x="12097385" y="5303520"/>
            <a:ext cx="2298065" cy="913765"/>
          </a:xfrm>
          <a:prstGeom prst="rect">
            <a:avLst/>
          </a:prstGeom>
          <a:noFill/>
          <a:ln w="0" cmpd="sng">
            <a:noFill/>
            <a:prstDash val="solid"/>
          </a:ln>
        </p:spPr>
        <p:txBody>
          <a:bodyPr vert="horz" lIns="0" tIns="0" rIns="0" bIns="0" anchor="t"/>
          <a:lstStyle/>
          <a:p>
            <a:pPr marL="0" marR="0" indent="0" algn="l">
              <a:lnSpc>
                <a:spcPts val="2000"/>
              </a:lnSpc>
              <a:spcAft>
                <a:spcPts val="0"/>
              </a:spcAft>
            </a:pPr>
            <a:r>
              <a:rPr lang="en-US" sz="1800" b="1" spc="-35">
                <a:solidFill>
                  <a:srgbClr val="277852"/>
                </a:solidFill>
                <a:latin typeface="Arial" panose="02020603050405020304" pitchFamily="2"/>
              </a:rPr>
              <a:t>62 EMPLOYEES AND </a:t>
            </a:r>
          </a:p>
          <a:p>
            <a:pPr marL="0" marR="0" indent="0" algn="l">
              <a:lnSpc>
                <a:spcPts val="2400"/>
              </a:lnSpc>
              <a:spcBef>
                <a:spcPts val="330"/>
              </a:spcBef>
              <a:spcAft>
                <a:spcPts val="0"/>
              </a:spcAft>
            </a:pPr>
            <a:r>
              <a:rPr lang="en-US" sz="1800" b="1" spc="0">
                <a:solidFill>
                  <a:srgbClr val="277852"/>
                </a:solidFill>
                <a:latin typeface="Arial" panose="02020603050405020304" pitchFamily="2"/>
              </a:rPr>
              <a:t>A VARIETY OF WORKPOINTS </a:t>
            </a:r>
          </a:p>
        </p:txBody>
      </p:sp>
      <p:sp>
        <p:nvSpPr>
          <p:cNvPr id="11" name="Text Placeholder 10"/>
          <p:cNvSpPr>
            <a:spLocks noGrp="1"/>
          </p:cNvSpPr>
          <p:nvPr>
            <p:ph type="body" idx="10"/>
          </p:nvPr>
        </p:nvSpPr>
        <p:spPr>
          <a:xfrm>
            <a:off x="10676890" y="6335395"/>
            <a:ext cx="3469005" cy="2478405"/>
          </a:xfrm>
          <a:prstGeom prst="rect">
            <a:avLst/>
          </a:prstGeom>
          <a:noFill/>
          <a:ln w="0" cmpd="sng">
            <a:noFill/>
            <a:prstDash val="solid"/>
          </a:ln>
        </p:spPr>
        <p:txBody>
          <a:bodyPr vert="horz" lIns="0" tIns="16510" rIns="0" bIns="0" anchor="t"/>
          <a:lstStyle/>
          <a:p>
            <a:pPr marL="0" marR="0" indent="228600" algn="l">
              <a:lnSpc>
                <a:spcPts val="2100"/>
              </a:lnSpc>
              <a:spcAft>
                <a:spcPts val="0"/>
              </a:spcAft>
              <a:buFont typeface="Symbol"/>
              <a:buChar char="·"/>
            </a:pPr>
            <a:r>
              <a:rPr lang="en-US" sz="1750" b="1" spc="-25">
                <a:solidFill>
                  <a:srgbClr val="000000"/>
                </a:solidFill>
                <a:latin typeface="Calibri" panose="02020603050405020304" pitchFamily="2"/>
              </a:rPr>
              <a:t>34 </a:t>
            </a:r>
            <a:r>
              <a:rPr lang="en-US" sz="1800" spc="-20">
                <a:solidFill>
                  <a:srgbClr val="000000"/>
                </a:solidFill>
                <a:latin typeface="Calibri" panose="02020603050405020304" pitchFamily="2"/>
              </a:rPr>
              <a:t>individual workstations </a:t>
            </a:r>
          </a:p>
          <a:p>
            <a:pPr marL="0" marR="0" indent="228600" algn="l">
              <a:lnSpc>
                <a:spcPts val="2100"/>
              </a:lnSpc>
              <a:spcBef>
                <a:spcPts val="35"/>
              </a:spcBef>
              <a:spcAft>
                <a:spcPts val="0"/>
              </a:spcAft>
              <a:buFont typeface="Symbol"/>
              <a:buChar char="·"/>
            </a:pPr>
            <a:r>
              <a:rPr lang="en-US" sz="1750" b="1" spc="-30">
                <a:solidFill>
                  <a:srgbClr val="000000"/>
                </a:solidFill>
                <a:latin typeface="Calibri" panose="02020603050405020304" pitchFamily="2"/>
              </a:rPr>
              <a:t>4 </a:t>
            </a:r>
            <a:r>
              <a:rPr lang="en-US" sz="1800" spc="-25">
                <a:solidFill>
                  <a:srgbClr val="000000"/>
                </a:solidFill>
                <a:latin typeface="Calibri" panose="02020603050405020304" pitchFamily="2"/>
              </a:rPr>
              <a:t>pods with privacy elements </a:t>
            </a:r>
          </a:p>
          <a:p>
            <a:pPr marL="0" marR="0" indent="228600" algn="l">
              <a:lnSpc>
                <a:spcPts val="2100"/>
              </a:lnSpc>
              <a:spcBef>
                <a:spcPts val="80"/>
              </a:spcBef>
              <a:spcAft>
                <a:spcPts val="0"/>
              </a:spcAft>
              <a:buFont typeface="Symbol"/>
              <a:buChar char="·"/>
            </a:pPr>
            <a:r>
              <a:rPr lang="en-US" sz="1750" b="1" spc="-30">
                <a:solidFill>
                  <a:srgbClr val="000000"/>
                </a:solidFill>
                <a:latin typeface="Calibri" panose="02020603050405020304" pitchFamily="2"/>
              </a:rPr>
              <a:t>6 </a:t>
            </a:r>
            <a:r>
              <a:rPr lang="en-US" sz="1800" spc="-25">
                <a:solidFill>
                  <a:srgbClr val="000000"/>
                </a:solidFill>
                <a:latin typeface="Calibri" panose="02020603050405020304" pitchFamily="2"/>
              </a:rPr>
              <a:t>collaboration spaces </a:t>
            </a:r>
          </a:p>
          <a:p>
            <a:pPr marL="0" marR="0" indent="228600" algn="l">
              <a:lnSpc>
                <a:spcPts val="2100"/>
              </a:lnSpc>
              <a:spcBef>
                <a:spcPts val="80"/>
              </a:spcBef>
              <a:spcAft>
                <a:spcPts val="0"/>
              </a:spcAft>
              <a:buFont typeface="Symbol"/>
              <a:buChar char="·"/>
            </a:pPr>
            <a:r>
              <a:rPr lang="en-US" sz="1750" b="1" spc="-30">
                <a:solidFill>
                  <a:srgbClr val="000000"/>
                </a:solidFill>
                <a:latin typeface="Calibri" panose="02020603050405020304" pitchFamily="2"/>
              </a:rPr>
              <a:t>6 </a:t>
            </a:r>
            <a:r>
              <a:rPr lang="en-US" sz="1800" spc="-25">
                <a:solidFill>
                  <a:srgbClr val="000000"/>
                </a:solidFill>
                <a:latin typeface="Calibri" panose="02020603050405020304" pitchFamily="2"/>
              </a:rPr>
              <a:t>meeting rooms </a:t>
            </a:r>
          </a:p>
          <a:p>
            <a:pPr marL="0" marR="0" indent="228600" algn="l">
              <a:lnSpc>
                <a:spcPts val="2100"/>
              </a:lnSpc>
              <a:spcBef>
                <a:spcPts val="80"/>
              </a:spcBef>
              <a:spcAft>
                <a:spcPts val="0"/>
              </a:spcAft>
              <a:buFont typeface="Symbol"/>
              <a:buChar char="·"/>
            </a:pPr>
            <a:r>
              <a:rPr lang="en-US" sz="1750" b="1" spc="-60">
                <a:solidFill>
                  <a:srgbClr val="000000"/>
                </a:solidFill>
                <a:latin typeface="Calibri" panose="02020603050405020304" pitchFamily="2"/>
              </a:rPr>
              <a:t>1 </a:t>
            </a:r>
            <a:r>
              <a:rPr lang="en-US" sz="1800" spc="-50">
                <a:solidFill>
                  <a:srgbClr val="000000"/>
                </a:solidFill>
                <a:latin typeface="Calibri" panose="02020603050405020304" pitchFamily="2"/>
              </a:rPr>
              <a:t>multipurpose meeting room with </a:t>
            </a:r>
          </a:p>
          <a:p>
            <a:pPr marL="228600" marR="0" indent="0" algn="l">
              <a:lnSpc>
                <a:spcPts val="1900"/>
              </a:lnSpc>
              <a:spcBef>
                <a:spcPts val="175"/>
              </a:spcBef>
              <a:spcAft>
                <a:spcPts val="0"/>
              </a:spcAft>
            </a:pPr>
            <a:r>
              <a:rPr lang="en-US" sz="1800" spc="-30">
                <a:solidFill>
                  <a:srgbClr val="000000"/>
                </a:solidFill>
                <a:latin typeface="Calibri" panose="02020603050405020304" pitchFamily="2"/>
              </a:rPr>
              <a:t>retractable walls </a:t>
            </a:r>
          </a:p>
          <a:p>
            <a:pPr marL="0" marR="0" indent="228600" algn="l">
              <a:lnSpc>
                <a:spcPts val="2100"/>
              </a:lnSpc>
              <a:spcBef>
                <a:spcPts val="215"/>
              </a:spcBef>
              <a:spcAft>
                <a:spcPts val="0"/>
              </a:spcAft>
              <a:buFont typeface="Symbol"/>
              <a:buChar char="·"/>
            </a:pPr>
            <a:r>
              <a:rPr lang="en-US" sz="1750" b="1" spc="-35">
                <a:solidFill>
                  <a:srgbClr val="000000"/>
                </a:solidFill>
                <a:latin typeface="Calibri" panose="02020603050405020304" pitchFamily="2"/>
              </a:rPr>
              <a:t>1 </a:t>
            </a:r>
            <a:r>
              <a:rPr lang="en-US" sz="1800" spc="-25">
                <a:solidFill>
                  <a:srgbClr val="000000"/>
                </a:solidFill>
                <a:latin typeface="Calibri" panose="02020603050405020304" pitchFamily="2"/>
              </a:rPr>
              <a:t>phone booth </a:t>
            </a:r>
          </a:p>
          <a:p>
            <a:pPr marL="0" marR="0" indent="228600" algn="l">
              <a:lnSpc>
                <a:spcPts val="2100"/>
              </a:lnSpc>
              <a:spcBef>
                <a:spcPts val="80"/>
              </a:spcBef>
              <a:spcAft>
                <a:spcPts val="0"/>
              </a:spcAft>
              <a:buFont typeface="Symbol"/>
              <a:buChar char="·"/>
            </a:pPr>
            <a:r>
              <a:rPr lang="en-US" sz="1750" b="1" spc="-30">
                <a:solidFill>
                  <a:srgbClr val="000000"/>
                </a:solidFill>
                <a:latin typeface="Calibri" panose="02020603050405020304" pitchFamily="2"/>
              </a:rPr>
              <a:t>4 </a:t>
            </a:r>
            <a:r>
              <a:rPr lang="en-US" sz="1800" spc="-25">
                <a:solidFill>
                  <a:srgbClr val="000000"/>
                </a:solidFill>
                <a:latin typeface="Calibri" panose="02020603050405020304" pitchFamily="2"/>
              </a:rPr>
              <a:t>Quiet rooms </a:t>
            </a:r>
          </a:p>
          <a:p>
            <a:pPr marL="0" marR="0" indent="228600" algn="l">
              <a:lnSpc>
                <a:spcPts val="2000"/>
              </a:lnSpc>
              <a:spcBef>
                <a:spcPts val="80"/>
              </a:spcBef>
              <a:spcAft>
                <a:spcPts val="0"/>
              </a:spcAft>
              <a:buFont typeface="Symbol"/>
              <a:buChar char="·"/>
            </a:pPr>
            <a:r>
              <a:rPr lang="en-US" sz="1750" b="1" spc="-30">
                <a:solidFill>
                  <a:srgbClr val="000000"/>
                </a:solidFill>
                <a:latin typeface="Calibri" panose="02020603050405020304" pitchFamily="2"/>
              </a:rPr>
              <a:t>1 </a:t>
            </a:r>
            <a:r>
              <a:rPr lang="en-US" sz="1800" spc="-25">
                <a:solidFill>
                  <a:srgbClr val="000000"/>
                </a:solidFill>
                <a:latin typeface="Calibri" panose="02020603050405020304" pitchFamily="2"/>
              </a:rPr>
              <a:t>kitchenette </a:t>
            </a:r>
          </a:p>
        </p:txBody>
      </p:sp>
    </p:spTree>
    <p:extLst>
      <p:ext uri="{BB962C8B-B14F-4D97-AF65-F5344CB8AC3E}">
        <p14:creationId xmlns:p14="http://schemas.microsoft.com/office/powerpoint/2010/main" val="660976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88171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6317" y="3961274"/>
            <a:ext cx="10791116" cy="2678985"/>
          </a:xfrm>
        </p:spPr>
        <p:txBody>
          <a:bodyPr anchor="b"/>
          <a:lstStyle>
            <a:lvl1pPr algn="l">
              <a:defRPr sz="5867" b="0" cap="none"/>
            </a:lvl1pPr>
          </a:lstStyle>
          <a:p>
            <a:r>
              <a:rPr lang="en-US"/>
              <a:t>Click to edit Master title style</a:t>
            </a:r>
            <a:endParaRPr lang="en-US" dirty="0"/>
          </a:p>
        </p:txBody>
      </p:sp>
      <p:sp>
        <p:nvSpPr>
          <p:cNvPr id="3" name="Text Placeholder 2"/>
          <p:cNvSpPr>
            <a:spLocks noGrp="1"/>
          </p:cNvSpPr>
          <p:nvPr>
            <p:ph type="body" idx="1"/>
          </p:nvPr>
        </p:nvSpPr>
        <p:spPr>
          <a:xfrm>
            <a:off x="1036317" y="6640257"/>
            <a:ext cx="10791116" cy="1261920"/>
          </a:xfrm>
        </p:spPr>
        <p:txBody>
          <a:bodyPr anchor="t"/>
          <a:lstStyle>
            <a:lvl1pPr marL="0" indent="0" algn="l">
              <a:buNone/>
              <a:defRPr sz="2933">
                <a:solidFill>
                  <a:schemeClr val="tx1">
                    <a:lumMod val="50000"/>
                    <a:lumOff val="50000"/>
                  </a:schemeClr>
                </a:solidFill>
              </a:defRPr>
            </a:lvl1pPr>
            <a:lvl2pPr marL="670575" indent="0">
              <a:buNone/>
              <a:defRPr sz="2640">
                <a:solidFill>
                  <a:schemeClr val="tx1">
                    <a:tint val="75000"/>
                  </a:schemeClr>
                </a:solidFill>
              </a:defRPr>
            </a:lvl2pPr>
            <a:lvl3pPr marL="1341150" indent="0">
              <a:buNone/>
              <a:defRPr sz="2347">
                <a:solidFill>
                  <a:schemeClr val="tx1">
                    <a:tint val="75000"/>
                  </a:schemeClr>
                </a:solidFill>
              </a:defRPr>
            </a:lvl3pPr>
            <a:lvl4pPr marL="2011726" indent="0">
              <a:buNone/>
              <a:defRPr sz="2053">
                <a:solidFill>
                  <a:schemeClr val="tx1">
                    <a:tint val="75000"/>
                  </a:schemeClr>
                </a:solidFill>
              </a:defRPr>
            </a:lvl4pPr>
            <a:lvl5pPr marL="2682301" indent="0">
              <a:buNone/>
              <a:defRPr sz="2053">
                <a:solidFill>
                  <a:schemeClr val="tx1">
                    <a:tint val="75000"/>
                  </a:schemeClr>
                </a:solidFill>
              </a:defRPr>
            </a:lvl5pPr>
            <a:lvl6pPr marL="3352876" indent="0">
              <a:buNone/>
              <a:defRPr sz="2053">
                <a:solidFill>
                  <a:schemeClr val="tx1">
                    <a:tint val="75000"/>
                  </a:schemeClr>
                </a:solidFill>
              </a:defRPr>
            </a:lvl6pPr>
            <a:lvl7pPr marL="4023451" indent="0">
              <a:buNone/>
              <a:defRPr sz="2053">
                <a:solidFill>
                  <a:schemeClr val="tx1">
                    <a:tint val="75000"/>
                  </a:schemeClr>
                </a:solidFill>
              </a:defRPr>
            </a:lvl7pPr>
            <a:lvl8pPr marL="4694027" indent="0">
              <a:buNone/>
              <a:defRPr sz="2053">
                <a:solidFill>
                  <a:schemeClr val="tx1">
                    <a:tint val="75000"/>
                  </a:schemeClr>
                </a:solidFill>
              </a:defRPr>
            </a:lvl8pPr>
            <a:lvl9pPr marL="5364602" indent="0">
              <a:buNone/>
              <a:defRPr sz="205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044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36320" y="894080"/>
            <a:ext cx="10791114" cy="193717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36321" y="3168864"/>
            <a:ext cx="5249785" cy="5691799"/>
          </a:xfrm>
        </p:spPr>
        <p:txBody>
          <a:bodyPr>
            <a:normAutofit/>
          </a:bodyPr>
          <a:lstStyle>
            <a:lvl1pPr>
              <a:defRPr sz="2640"/>
            </a:lvl1pPr>
            <a:lvl2pPr>
              <a:defRPr sz="2347"/>
            </a:lvl2pPr>
            <a:lvl3pPr>
              <a:defRPr sz="2053"/>
            </a:lvl3pPr>
            <a:lvl4pPr>
              <a:defRPr sz="1760"/>
            </a:lvl4pPr>
            <a:lvl5pPr>
              <a:defRPr sz="1760"/>
            </a:lvl5pPr>
            <a:lvl6pPr>
              <a:defRPr sz="1760"/>
            </a:lvl6pPr>
            <a:lvl7pPr>
              <a:defRPr sz="1760"/>
            </a:lvl7pPr>
            <a:lvl8pPr>
              <a:defRPr sz="1760"/>
            </a:lvl8pPr>
            <a:lvl9pPr>
              <a:defRPr sz="1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77647" y="3168866"/>
            <a:ext cx="5249787" cy="5691800"/>
          </a:xfrm>
        </p:spPr>
        <p:txBody>
          <a:bodyPr>
            <a:normAutofit/>
          </a:bodyPr>
          <a:lstStyle>
            <a:lvl1pPr>
              <a:defRPr sz="2640"/>
            </a:lvl1pPr>
            <a:lvl2pPr>
              <a:defRPr sz="2347"/>
            </a:lvl2pPr>
            <a:lvl3pPr>
              <a:defRPr sz="2053"/>
            </a:lvl3pPr>
            <a:lvl4pPr>
              <a:defRPr sz="1760"/>
            </a:lvl4pPr>
            <a:lvl5pPr>
              <a:defRPr sz="1760"/>
            </a:lvl5pPr>
            <a:lvl6pPr>
              <a:defRPr sz="1760"/>
            </a:lvl6pPr>
            <a:lvl7pPr>
              <a:defRPr sz="1760"/>
            </a:lvl7pPr>
            <a:lvl8pPr>
              <a:defRPr sz="1760"/>
            </a:lvl8pPr>
            <a:lvl9pPr>
              <a:defRPr sz="1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1558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36319" y="894080"/>
            <a:ext cx="10791112" cy="1937173"/>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36319" y="3169442"/>
            <a:ext cx="5254142" cy="845184"/>
          </a:xfrm>
        </p:spPr>
        <p:txBody>
          <a:bodyPr anchor="b">
            <a:noAutofit/>
          </a:bodyPr>
          <a:lstStyle>
            <a:lvl1pPr marL="0" indent="0">
              <a:buNone/>
              <a:defRPr sz="3520" b="0"/>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4" name="Content Placeholder 3"/>
          <p:cNvSpPr>
            <a:spLocks noGrp="1"/>
          </p:cNvSpPr>
          <p:nvPr>
            <p:ph sz="half" idx="2"/>
          </p:nvPr>
        </p:nvSpPr>
        <p:spPr>
          <a:xfrm>
            <a:off x="1036319" y="4014628"/>
            <a:ext cx="5254142" cy="484603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73288" y="3169442"/>
            <a:ext cx="5254142" cy="845184"/>
          </a:xfrm>
        </p:spPr>
        <p:txBody>
          <a:bodyPr anchor="b">
            <a:noAutofit/>
          </a:bodyPr>
          <a:lstStyle>
            <a:lvl1pPr marL="0" indent="0">
              <a:buNone/>
              <a:defRPr sz="3520" b="0"/>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6" name="Content Placeholder 5"/>
          <p:cNvSpPr>
            <a:spLocks noGrp="1"/>
          </p:cNvSpPr>
          <p:nvPr>
            <p:ph sz="quarter" idx="4"/>
          </p:nvPr>
        </p:nvSpPr>
        <p:spPr>
          <a:xfrm>
            <a:off x="6573288" y="4014628"/>
            <a:ext cx="5254142" cy="484603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5747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36318" y="894080"/>
            <a:ext cx="10791114" cy="1937173"/>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8528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691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36319" y="2197953"/>
            <a:ext cx="4743309" cy="1875083"/>
          </a:xfrm>
        </p:spPr>
        <p:txBody>
          <a:bodyPr anchor="b">
            <a:normAutofit/>
          </a:bodyPr>
          <a:lstStyle>
            <a:lvl1pPr>
              <a:defRPr sz="2933"/>
            </a:lvl1pPr>
          </a:lstStyle>
          <a:p>
            <a:r>
              <a:rPr lang="en-US"/>
              <a:t>Click to edit Master title style</a:t>
            </a:r>
            <a:endParaRPr lang="en-US" dirty="0"/>
          </a:p>
        </p:txBody>
      </p:sp>
      <p:sp>
        <p:nvSpPr>
          <p:cNvPr id="3" name="Content Placeholder 2"/>
          <p:cNvSpPr>
            <a:spLocks noGrp="1"/>
          </p:cNvSpPr>
          <p:nvPr>
            <p:ph idx="1"/>
          </p:nvPr>
        </p:nvSpPr>
        <p:spPr>
          <a:xfrm>
            <a:off x="6071168" y="755224"/>
            <a:ext cx="5756263" cy="810544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36319" y="4073035"/>
            <a:ext cx="4743309" cy="3790525"/>
          </a:xfrm>
        </p:spPr>
        <p:txBody>
          <a:bodyPr>
            <a:normAutofit/>
          </a:bodyPr>
          <a:lstStyle>
            <a:lvl1pPr marL="0" indent="0">
              <a:buNone/>
              <a:defRPr sz="2053"/>
            </a:lvl1pPr>
            <a:lvl2pPr marL="502931" indent="0">
              <a:buNone/>
              <a:defRPr sz="1540"/>
            </a:lvl2pPr>
            <a:lvl3pPr marL="1005863" indent="0">
              <a:buNone/>
              <a:defRPr sz="1320"/>
            </a:lvl3pPr>
            <a:lvl4pPr marL="1508794" indent="0">
              <a:buNone/>
              <a:defRPr sz="1100"/>
            </a:lvl4pPr>
            <a:lvl5pPr marL="2011726" indent="0">
              <a:buNone/>
              <a:defRPr sz="1100"/>
            </a:lvl5pPr>
            <a:lvl6pPr marL="2514657" indent="0">
              <a:buNone/>
              <a:defRPr sz="1100"/>
            </a:lvl6pPr>
            <a:lvl7pPr marL="3017589" indent="0">
              <a:buNone/>
              <a:defRPr sz="1100"/>
            </a:lvl7pPr>
            <a:lvl8pPr marL="3520520" indent="0">
              <a:buNone/>
              <a:defRPr sz="1100"/>
            </a:lvl8pPr>
            <a:lvl9pPr marL="4023451"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5285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36318" y="7040880"/>
            <a:ext cx="10791114" cy="831216"/>
          </a:xfrm>
        </p:spPr>
        <p:txBody>
          <a:bodyPr anchor="b">
            <a:normAutofit/>
          </a:bodyPr>
          <a:lstStyle>
            <a:lvl1pPr algn="l">
              <a:defRPr sz="352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318" y="894080"/>
            <a:ext cx="10791114" cy="5640386"/>
          </a:xfrm>
        </p:spPr>
        <p:txBody>
          <a:bodyPr anchor="t">
            <a:normAutofit/>
          </a:bodyPr>
          <a:lstStyle>
            <a:lvl1pPr marL="0" indent="0" algn="ctr">
              <a:buNone/>
              <a:defRPr sz="2347"/>
            </a:lvl1pPr>
            <a:lvl2pPr marL="670575" indent="0">
              <a:buNone/>
              <a:defRPr sz="2347"/>
            </a:lvl2pPr>
            <a:lvl3pPr marL="1341150" indent="0">
              <a:buNone/>
              <a:defRPr sz="2347"/>
            </a:lvl3pPr>
            <a:lvl4pPr marL="2011726" indent="0">
              <a:buNone/>
              <a:defRPr sz="2347"/>
            </a:lvl4pPr>
            <a:lvl5pPr marL="2682301" indent="0">
              <a:buNone/>
              <a:defRPr sz="2347"/>
            </a:lvl5pPr>
            <a:lvl6pPr marL="3352876" indent="0">
              <a:buNone/>
              <a:defRPr sz="2347"/>
            </a:lvl6pPr>
            <a:lvl7pPr marL="4023451" indent="0">
              <a:buNone/>
              <a:defRPr sz="2347"/>
            </a:lvl7pPr>
            <a:lvl8pPr marL="4694027" indent="0">
              <a:buNone/>
              <a:defRPr sz="2347"/>
            </a:lvl8pPr>
            <a:lvl9pPr marL="5364602" indent="0">
              <a:buNone/>
              <a:defRPr sz="2347"/>
            </a:lvl9pPr>
          </a:lstStyle>
          <a:p>
            <a:r>
              <a:rPr lang="en-US"/>
              <a:t>Click icon to add picture</a:t>
            </a:r>
            <a:endParaRPr lang="en-US" dirty="0"/>
          </a:p>
        </p:txBody>
      </p:sp>
      <p:sp>
        <p:nvSpPr>
          <p:cNvPr id="4" name="Text Placeholder 3"/>
          <p:cNvSpPr>
            <a:spLocks noGrp="1"/>
          </p:cNvSpPr>
          <p:nvPr>
            <p:ph type="body" sz="half" idx="2"/>
          </p:nvPr>
        </p:nvSpPr>
        <p:spPr>
          <a:xfrm>
            <a:off x="1036318" y="7872096"/>
            <a:ext cx="10791114" cy="988569"/>
          </a:xfrm>
        </p:spPr>
        <p:txBody>
          <a:bodyPr>
            <a:normAutofit/>
          </a:bodyPr>
          <a:lstStyle>
            <a:lvl1pPr marL="0" indent="0">
              <a:buNone/>
              <a:defRPr sz="1760"/>
            </a:lvl1pPr>
            <a:lvl2pPr marL="670575" indent="0">
              <a:buNone/>
              <a:defRPr sz="1760"/>
            </a:lvl2pPr>
            <a:lvl3pPr marL="1341150" indent="0">
              <a:buNone/>
              <a:defRPr sz="1467"/>
            </a:lvl3pPr>
            <a:lvl4pPr marL="2011726" indent="0">
              <a:buNone/>
              <a:defRPr sz="1320"/>
            </a:lvl4pPr>
            <a:lvl5pPr marL="2682301" indent="0">
              <a:buNone/>
              <a:defRPr sz="1320"/>
            </a:lvl5pPr>
            <a:lvl6pPr marL="3352876" indent="0">
              <a:buNone/>
              <a:defRPr sz="1320"/>
            </a:lvl6pPr>
            <a:lvl7pPr marL="4023451" indent="0">
              <a:buNone/>
              <a:defRPr sz="1320"/>
            </a:lvl7pPr>
            <a:lvl8pPr marL="4694027" indent="0">
              <a:buNone/>
              <a:defRPr sz="1320"/>
            </a:lvl8pPr>
            <a:lvl9pPr marL="5364602" indent="0">
              <a:buNone/>
              <a:defRPr sz="132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4358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4393" y="-12419"/>
            <a:ext cx="15588669" cy="10083238"/>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1036319" y="894080"/>
            <a:ext cx="10791112" cy="193717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36318" y="3168866"/>
            <a:ext cx="10791114" cy="5691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188939" y="8860666"/>
            <a:ext cx="1163024" cy="535517"/>
          </a:xfrm>
          <a:prstGeom prst="rect">
            <a:avLst/>
          </a:prstGeom>
        </p:spPr>
        <p:txBody>
          <a:bodyPr vert="horz" lIns="91440" tIns="45720" rIns="91440" bIns="45720" rtlCol="0" anchor="ctr"/>
          <a:lstStyle>
            <a:lvl1pPr algn="r">
              <a:defRPr sz="1320">
                <a:solidFill>
                  <a:schemeClr val="tx1">
                    <a:tint val="75000"/>
                  </a:schemeClr>
                </a:solidFill>
              </a:defRPr>
            </a:lvl1pPr>
          </a:lstStyle>
          <a:p>
            <a:fld id="{B61BEF0D-F0BB-DE4B-95CE-6DB70DBA9567}" type="datetimeFigureOut">
              <a:rPr lang="en-US" smtClean="0"/>
              <a:pPr/>
              <a:t>9/14/2021</a:t>
            </a:fld>
            <a:endParaRPr lang="en-US" dirty="0"/>
          </a:p>
        </p:txBody>
      </p:sp>
      <p:sp>
        <p:nvSpPr>
          <p:cNvPr id="5" name="Footer Placeholder 4"/>
          <p:cNvSpPr>
            <a:spLocks noGrp="1"/>
          </p:cNvSpPr>
          <p:nvPr>
            <p:ph type="ftr" sz="quarter" idx="3"/>
          </p:nvPr>
        </p:nvSpPr>
        <p:spPr>
          <a:xfrm>
            <a:off x="1036319" y="8860666"/>
            <a:ext cx="7859054" cy="535517"/>
          </a:xfrm>
          <a:prstGeom prst="rect">
            <a:avLst/>
          </a:prstGeom>
        </p:spPr>
        <p:txBody>
          <a:bodyPr vert="horz" lIns="91440" tIns="45720" rIns="91440" bIns="45720" rtlCol="0" anchor="ctr"/>
          <a:lstStyle>
            <a:lvl1pPr algn="l">
              <a:defRPr sz="13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955949" y="8860666"/>
            <a:ext cx="871485" cy="535517"/>
          </a:xfrm>
          <a:prstGeom prst="rect">
            <a:avLst/>
          </a:prstGeom>
        </p:spPr>
        <p:txBody>
          <a:bodyPr vert="horz" lIns="91440" tIns="45720" rIns="91440" bIns="45720" rtlCol="0" anchor="ctr"/>
          <a:lstStyle>
            <a:lvl1pPr algn="r">
              <a:defRPr sz="132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923735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670575" rtl="0" eaLnBrk="1" latinLnBrk="0" hangingPunct="1">
        <a:spcBef>
          <a:spcPct val="0"/>
        </a:spcBef>
        <a:buNone/>
        <a:defRPr sz="528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02931" indent="-502931" algn="l" defTabSz="670575" rtl="0" eaLnBrk="1" latinLnBrk="0" hangingPunct="1">
        <a:spcBef>
          <a:spcPts val="1467"/>
        </a:spcBef>
        <a:spcAft>
          <a:spcPts val="0"/>
        </a:spcAft>
        <a:buClr>
          <a:schemeClr val="accent1"/>
        </a:buClr>
        <a:buSzPct val="80000"/>
        <a:buFont typeface="Wingdings 3" charset="2"/>
        <a:buChar char=""/>
        <a:defRPr sz="2640" kern="1200">
          <a:solidFill>
            <a:schemeClr val="tx1">
              <a:lumMod val="75000"/>
              <a:lumOff val="25000"/>
            </a:schemeClr>
          </a:solidFill>
          <a:latin typeface="+mn-lt"/>
          <a:ea typeface="+mn-ea"/>
          <a:cs typeface="+mn-cs"/>
        </a:defRPr>
      </a:lvl1pPr>
      <a:lvl2pPr marL="1089685" indent="-419110" algn="l" defTabSz="670575" rtl="0" eaLnBrk="1" latinLnBrk="0" hangingPunct="1">
        <a:spcBef>
          <a:spcPts val="1467"/>
        </a:spcBef>
        <a:spcAft>
          <a:spcPts val="0"/>
        </a:spcAft>
        <a:buClr>
          <a:schemeClr val="accent1"/>
        </a:buClr>
        <a:buSzPct val="80000"/>
        <a:buFont typeface="Wingdings 3" charset="2"/>
        <a:buChar char=""/>
        <a:defRPr sz="2347" kern="1200">
          <a:solidFill>
            <a:schemeClr val="tx1">
              <a:lumMod val="75000"/>
              <a:lumOff val="25000"/>
            </a:schemeClr>
          </a:solidFill>
          <a:latin typeface="+mn-lt"/>
          <a:ea typeface="+mn-ea"/>
          <a:cs typeface="+mn-cs"/>
        </a:defRPr>
      </a:lvl2pPr>
      <a:lvl3pPr marL="1676438" indent="-335288" algn="l" defTabSz="670575" rtl="0" eaLnBrk="1" latinLnBrk="0" hangingPunct="1">
        <a:spcBef>
          <a:spcPts val="1467"/>
        </a:spcBef>
        <a:spcAft>
          <a:spcPts val="0"/>
        </a:spcAft>
        <a:buClr>
          <a:schemeClr val="accent1"/>
        </a:buClr>
        <a:buSzPct val="80000"/>
        <a:buFont typeface="Wingdings 3" charset="2"/>
        <a:buChar char=""/>
        <a:defRPr sz="2053" kern="1200">
          <a:solidFill>
            <a:schemeClr val="tx1">
              <a:lumMod val="75000"/>
              <a:lumOff val="25000"/>
            </a:schemeClr>
          </a:solidFill>
          <a:latin typeface="+mn-lt"/>
          <a:ea typeface="+mn-ea"/>
          <a:cs typeface="+mn-cs"/>
        </a:defRPr>
      </a:lvl3pPr>
      <a:lvl4pPr marL="2347013" indent="-335288" algn="l" defTabSz="670575" rtl="0" eaLnBrk="1" latinLnBrk="0" hangingPunct="1">
        <a:spcBef>
          <a:spcPts val="1467"/>
        </a:spcBef>
        <a:spcAft>
          <a:spcPts val="0"/>
        </a:spcAft>
        <a:buClr>
          <a:schemeClr val="accent1"/>
        </a:buClr>
        <a:buSzPct val="80000"/>
        <a:buFont typeface="Wingdings 3" charset="2"/>
        <a:buChar char=""/>
        <a:defRPr sz="1760" kern="1200">
          <a:solidFill>
            <a:schemeClr val="tx1">
              <a:lumMod val="75000"/>
              <a:lumOff val="25000"/>
            </a:schemeClr>
          </a:solidFill>
          <a:latin typeface="+mn-lt"/>
          <a:ea typeface="+mn-ea"/>
          <a:cs typeface="+mn-cs"/>
        </a:defRPr>
      </a:lvl4pPr>
      <a:lvl5pPr marL="3017589" indent="-335288" algn="l" defTabSz="670575" rtl="0" eaLnBrk="1" latinLnBrk="0" hangingPunct="1">
        <a:spcBef>
          <a:spcPts val="1467"/>
        </a:spcBef>
        <a:spcAft>
          <a:spcPts val="0"/>
        </a:spcAft>
        <a:buClr>
          <a:schemeClr val="accent1"/>
        </a:buClr>
        <a:buSzPct val="80000"/>
        <a:buFont typeface="Wingdings 3" charset="2"/>
        <a:buChar char=""/>
        <a:defRPr sz="1760" kern="1200">
          <a:solidFill>
            <a:schemeClr val="tx1">
              <a:lumMod val="75000"/>
              <a:lumOff val="25000"/>
            </a:schemeClr>
          </a:solidFill>
          <a:latin typeface="+mn-lt"/>
          <a:ea typeface="+mn-ea"/>
          <a:cs typeface="+mn-cs"/>
        </a:defRPr>
      </a:lvl5pPr>
      <a:lvl6pPr marL="3688164" indent="-335288" algn="l" defTabSz="670575" rtl="0" eaLnBrk="1" latinLnBrk="0" hangingPunct="1">
        <a:spcBef>
          <a:spcPts val="1467"/>
        </a:spcBef>
        <a:spcAft>
          <a:spcPts val="0"/>
        </a:spcAft>
        <a:buClr>
          <a:schemeClr val="accent1"/>
        </a:buClr>
        <a:buSzPct val="80000"/>
        <a:buFont typeface="Wingdings 3" charset="2"/>
        <a:buChar char=""/>
        <a:defRPr sz="1760" kern="1200">
          <a:solidFill>
            <a:schemeClr val="tx1">
              <a:lumMod val="75000"/>
              <a:lumOff val="25000"/>
            </a:schemeClr>
          </a:solidFill>
          <a:latin typeface="+mn-lt"/>
          <a:ea typeface="+mn-ea"/>
          <a:cs typeface="+mn-cs"/>
        </a:defRPr>
      </a:lvl6pPr>
      <a:lvl7pPr marL="4358739" indent="-335288" algn="l" defTabSz="670575" rtl="0" eaLnBrk="1" latinLnBrk="0" hangingPunct="1">
        <a:spcBef>
          <a:spcPts val="1467"/>
        </a:spcBef>
        <a:spcAft>
          <a:spcPts val="0"/>
        </a:spcAft>
        <a:buClr>
          <a:schemeClr val="accent1"/>
        </a:buClr>
        <a:buSzPct val="80000"/>
        <a:buFont typeface="Wingdings 3" charset="2"/>
        <a:buChar char=""/>
        <a:defRPr sz="1760" kern="1200">
          <a:solidFill>
            <a:schemeClr val="tx1">
              <a:lumMod val="75000"/>
              <a:lumOff val="25000"/>
            </a:schemeClr>
          </a:solidFill>
          <a:latin typeface="+mn-lt"/>
          <a:ea typeface="+mn-ea"/>
          <a:cs typeface="+mn-cs"/>
        </a:defRPr>
      </a:lvl7pPr>
      <a:lvl8pPr marL="5029314" indent="-335288" algn="l" defTabSz="670575" rtl="0" eaLnBrk="1" latinLnBrk="0" hangingPunct="1">
        <a:spcBef>
          <a:spcPts val="1467"/>
        </a:spcBef>
        <a:spcAft>
          <a:spcPts val="0"/>
        </a:spcAft>
        <a:buClr>
          <a:schemeClr val="accent1"/>
        </a:buClr>
        <a:buSzPct val="80000"/>
        <a:buFont typeface="Wingdings 3" charset="2"/>
        <a:buChar char=""/>
        <a:defRPr sz="1760" kern="1200">
          <a:solidFill>
            <a:schemeClr val="tx1">
              <a:lumMod val="75000"/>
              <a:lumOff val="25000"/>
            </a:schemeClr>
          </a:solidFill>
          <a:latin typeface="+mn-lt"/>
          <a:ea typeface="+mn-ea"/>
          <a:cs typeface="+mn-cs"/>
        </a:defRPr>
      </a:lvl8pPr>
      <a:lvl9pPr marL="5699890" indent="-335288" algn="l" defTabSz="670575" rtl="0" eaLnBrk="1" latinLnBrk="0" hangingPunct="1">
        <a:spcBef>
          <a:spcPts val="1467"/>
        </a:spcBef>
        <a:spcAft>
          <a:spcPts val="0"/>
        </a:spcAft>
        <a:buClr>
          <a:schemeClr val="accent1"/>
        </a:buClr>
        <a:buSzPct val="80000"/>
        <a:buFont typeface="Wingdings 3" charset="2"/>
        <a:buChar char=""/>
        <a:defRPr sz="1760" kern="1200">
          <a:solidFill>
            <a:schemeClr val="tx1">
              <a:lumMod val="75000"/>
              <a:lumOff val="25000"/>
            </a:schemeClr>
          </a:solidFill>
          <a:latin typeface="+mn-lt"/>
          <a:ea typeface="+mn-ea"/>
          <a:cs typeface="+mn-cs"/>
        </a:defRPr>
      </a:lvl9pPr>
    </p:bodyStyle>
    <p:otherStyle>
      <a:defPPr>
        <a:defRPr lang="en-US"/>
      </a:defPPr>
      <a:lvl1pPr marL="0" algn="l" defTabSz="670575" rtl="0" eaLnBrk="1" latinLnBrk="0" hangingPunct="1">
        <a:defRPr sz="2640" kern="1200">
          <a:solidFill>
            <a:schemeClr val="tx1"/>
          </a:solidFill>
          <a:latin typeface="+mn-lt"/>
          <a:ea typeface="+mn-ea"/>
          <a:cs typeface="+mn-cs"/>
        </a:defRPr>
      </a:lvl1pPr>
      <a:lvl2pPr marL="670575" algn="l" defTabSz="670575" rtl="0" eaLnBrk="1" latinLnBrk="0" hangingPunct="1">
        <a:defRPr sz="2640" kern="1200">
          <a:solidFill>
            <a:schemeClr val="tx1"/>
          </a:solidFill>
          <a:latin typeface="+mn-lt"/>
          <a:ea typeface="+mn-ea"/>
          <a:cs typeface="+mn-cs"/>
        </a:defRPr>
      </a:lvl2pPr>
      <a:lvl3pPr marL="1341150" algn="l" defTabSz="670575" rtl="0" eaLnBrk="1" latinLnBrk="0" hangingPunct="1">
        <a:defRPr sz="2640" kern="1200">
          <a:solidFill>
            <a:schemeClr val="tx1"/>
          </a:solidFill>
          <a:latin typeface="+mn-lt"/>
          <a:ea typeface="+mn-ea"/>
          <a:cs typeface="+mn-cs"/>
        </a:defRPr>
      </a:lvl3pPr>
      <a:lvl4pPr marL="2011726" algn="l" defTabSz="670575" rtl="0" eaLnBrk="1" latinLnBrk="0" hangingPunct="1">
        <a:defRPr sz="2640" kern="1200">
          <a:solidFill>
            <a:schemeClr val="tx1"/>
          </a:solidFill>
          <a:latin typeface="+mn-lt"/>
          <a:ea typeface="+mn-ea"/>
          <a:cs typeface="+mn-cs"/>
        </a:defRPr>
      </a:lvl4pPr>
      <a:lvl5pPr marL="2682301" algn="l" defTabSz="670575" rtl="0" eaLnBrk="1" latinLnBrk="0" hangingPunct="1">
        <a:defRPr sz="2640" kern="1200">
          <a:solidFill>
            <a:schemeClr val="tx1"/>
          </a:solidFill>
          <a:latin typeface="+mn-lt"/>
          <a:ea typeface="+mn-ea"/>
          <a:cs typeface="+mn-cs"/>
        </a:defRPr>
      </a:lvl5pPr>
      <a:lvl6pPr marL="3352876" algn="l" defTabSz="670575" rtl="0" eaLnBrk="1" latinLnBrk="0" hangingPunct="1">
        <a:defRPr sz="2640" kern="1200">
          <a:solidFill>
            <a:schemeClr val="tx1"/>
          </a:solidFill>
          <a:latin typeface="+mn-lt"/>
          <a:ea typeface="+mn-ea"/>
          <a:cs typeface="+mn-cs"/>
        </a:defRPr>
      </a:lvl6pPr>
      <a:lvl7pPr marL="4023451" algn="l" defTabSz="670575" rtl="0" eaLnBrk="1" latinLnBrk="0" hangingPunct="1">
        <a:defRPr sz="2640" kern="1200">
          <a:solidFill>
            <a:schemeClr val="tx1"/>
          </a:solidFill>
          <a:latin typeface="+mn-lt"/>
          <a:ea typeface="+mn-ea"/>
          <a:cs typeface="+mn-cs"/>
        </a:defRPr>
      </a:lvl7pPr>
      <a:lvl8pPr marL="4694027" algn="l" defTabSz="670575" rtl="0" eaLnBrk="1" latinLnBrk="0" hangingPunct="1">
        <a:defRPr sz="2640" kern="1200">
          <a:solidFill>
            <a:schemeClr val="tx1"/>
          </a:solidFill>
          <a:latin typeface="+mn-lt"/>
          <a:ea typeface="+mn-ea"/>
          <a:cs typeface="+mn-cs"/>
        </a:defRPr>
      </a:lvl8pPr>
      <a:lvl9pPr marL="5364602" algn="l" defTabSz="670575"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hyperlink" Target="https://www.youtube.com/watch?v=VXHuxRXvin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947D397-2595-4CDD-857E-A3FB39AB6F4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0" y="491762"/>
            <a:ext cx="3325495" cy="5677218"/>
          </a:xfrm>
          <a:prstGeom prst="rect">
            <a:avLst/>
          </a:prstGeom>
        </p:spPr>
      </p:pic>
      <p:sp>
        <p:nvSpPr>
          <p:cNvPr id="12" name="TextBox 11">
            <a:extLst>
              <a:ext uri="{FF2B5EF4-FFF2-40B4-BE49-F238E27FC236}">
                <a16:creationId xmlns:a16="http://schemas.microsoft.com/office/drawing/2014/main" id="{A49D81B8-2E48-4709-A642-AEFFAD1ED496}"/>
              </a:ext>
            </a:extLst>
          </p:cNvPr>
          <p:cNvSpPr txBox="1"/>
          <p:nvPr/>
        </p:nvSpPr>
        <p:spPr>
          <a:xfrm>
            <a:off x="390241" y="6265172"/>
            <a:ext cx="9350107" cy="2824684"/>
          </a:xfrm>
          <a:prstGeom prst="rect">
            <a:avLst/>
          </a:prstGeom>
          <a:noFill/>
        </p:spPr>
        <p:txBody>
          <a:bodyPr wrap="square">
            <a:spAutoFit/>
          </a:bodyPr>
          <a:lstStyle/>
          <a:p>
            <a:pPr>
              <a:lnSpc>
                <a:spcPct val="115000"/>
              </a:lnSpc>
              <a:spcAft>
                <a:spcPts val="600"/>
              </a:spcAft>
            </a:pPr>
            <a:r>
              <a:rPr lang="fr-CA" sz="4000" b="1" kern="1400" spc="-50" dirty="0">
                <a:solidFill>
                  <a:srgbClr val="6C6F72"/>
                </a:solidFill>
                <a:effectLst/>
                <a:latin typeface="Arial" panose="020B0604020202020204" pitchFamily="34" charset="0"/>
                <a:ea typeface="SimSun" panose="02010600030101010101" pitchFamily="2" charset="-122"/>
                <a:cs typeface="Times New Roman" panose="02020603050405020304" pitchFamily="18" charset="0"/>
              </a:rPr>
              <a:t>Programme de visites guidées du Milieu de travail GC</a:t>
            </a:r>
          </a:p>
          <a:p>
            <a:pPr>
              <a:lnSpc>
                <a:spcPct val="115000"/>
              </a:lnSpc>
              <a:spcAft>
                <a:spcPts val="600"/>
              </a:spcAft>
            </a:pPr>
            <a:r>
              <a:rPr lang="en-CA" sz="4000" b="1" kern="1400" spc="-50" dirty="0">
                <a:solidFill>
                  <a:srgbClr val="6C6F72"/>
                </a:solidFill>
                <a:latin typeface="Arial" panose="020B0604020202020204" pitchFamily="34" charset="0"/>
                <a:ea typeface="SimSun" panose="02010600030101010101" pitchFamily="2" charset="-122"/>
                <a:cs typeface="Times New Roman" panose="02020603050405020304" pitchFamily="18" charset="0"/>
              </a:rPr>
              <a:t>25 Eddy 1er étage</a:t>
            </a:r>
          </a:p>
          <a:p>
            <a:pPr marL="0" marR="0">
              <a:lnSpc>
                <a:spcPct val="115000"/>
              </a:lnSpc>
              <a:spcBef>
                <a:spcPts val="0"/>
              </a:spcBef>
              <a:spcAft>
                <a:spcPts val="600"/>
              </a:spcAft>
            </a:pPr>
            <a:endParaRPr lang="en-CA" sz="2800" b="1" dirty="0">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8439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a:stretch>
            <a:fillRect/>
          </a:stretch>
        </p:blipFill>
        <p:spPr>
          <a:xfrm>
            <a:off x="-66261" y="0"/>
            <a:ext cx="15544800" cy="10058400"/>
          </a:xfrm>
          <a:prstGeom prst="rect">
            <a:avLst/>
          </a:prstGeom>
        </p:spPr>
      </p:pic>
      <p:sp>
        <p:nvSpPr>
          <p:cNvPr id="5" name="Text Placeholder 4"/>
          <p:cNvSpPr>
            <a:spLocks noGrp="1"/>
          </p:cNvSpPr>
          <p:nvPr>
            <p:ph type="body" idx="10"/>
          </p:nvPr>
        </p:nvSpPr>
        <p:spPr>
          <a:xfrm>
            <a:off x="1103629" y="1583055"/>
            <a:ext cx="1017905" cy="318770"/>
          </a:xfrm>
          <a:prstGeom prst="rect">
            <a:avLst/>
          </a:prstGeom>
          <a:noFill/>
          <a:ln w="0" cmpd="sng">
            <a:noFill/>
            <a:prstDash val="solid"/>
          </a:ln>
        </p:spPr>
        <p:txBody>
          <a:bodyPr vert="horz" lIns="0" tIns="0" rIns="0" bIns="0" anchor="t">
            <a:normAutofit/>
          </a:bodyPr>
          <a:lstStyle/>
          <a:p>
            <a:pPr marL="0" marR="0" indent="0" algn="l">
              <a:lnSpc>
                <a:spcPts val="1600"/>
              </a:lnSpc>
              <a:spcAft>
                <a:spcPts val="0"/>
              </a:spcAft>
            </a:pPr>
            <a:r>
              <a:rPr lang="en-US" sz="1100" b="1" spc="-135" dirty="0">
                <a:solidFill>
                  <a:srgbClr val="277852"/>
                </a:solidFill>
                <a:latin typeface="Arial" panose="02020603050405020304" pitchFamily="2"/>
              </a:rPr>
              <a:t>CONTENU</a:t>
            </a:r>
          </a:p>
        </p:txBody>
      </p:sp>
      <p:sp>
        <p:nvSpPr>
          <p:cNvPr id="6" name="Text Placeholder 5"/>
          <p:cNvSpPr>
            <a:spLocks noGrp="1"/>
          </p:cNvSpPr>
          <p:nvPr>
            <p:ph type="body" idx="10"/>
          </p:nvPr>
        </p:nvSpPr>
        <p:spPr>
          <a:xfrm>
            <a:off x="2045335" y="2374900"/>
            <a:ext cx="5619489" cy="780415"/>
          </a:xfrm>
          <a:prstGeom prst="rect">
            <a:avLst/>
          </a:prstGeom>
          <a:noFill/>
          <a:ln w="0" cmpd="sng">
            <a:noFill/>
            <a:prstDash val="solid"/>
          </a:ln>
        </p:spPr>
        <p:txBody>
          <a:bodyPr vert="horz" lIns="0" tIns="15875" rIns="0" bIns="0" anchor="t">
            <a:noAutofit/>
          </a:bodyPr>
          <a:lstStyle/>
          <a:p>
            <a:pPr marL="0" marR="0" indent="228600" algn="l">
              <a:lnSpc>
                <a:spcPts val="1600"/>
              </a:lnSpc>
              <a:spcAft>
                <a:spcPts val="0"/>
              </a:spcAft>
              <a:buFont typeface="Symbol"/>
              <a:buChar char="·"/>
            </a:pPr>
            <a:r>
              <a:rPr lang="en-US" sz="1400" spc="-20" dirty="0" err="1">
                <a:solidFill>
                  <a:srgbClr val="000000"/>
                </a:solidFill>
                <a:latin typeface="Calibri" panose="02020603050405020304" pitchFamily="2"/>
              </a:rPr>
              <a:t>Démonstration</a:t>
            </a:r>
            <a:r>
              <a:rPr lang="en-US" sz="1400" spc="-20" dirty="0">
                <a:solidFill>
                  <a:srgbClr val="000000"/>
                </a:solidFill>
                <a:latin typeface="Calibri" panose="02020603050405020304" pitchFamily="2"/>
              </a:rPr>
              <a:t> de </a:t>
            </a:r>
            <a:r>
              <a:rPr lang="en-US" sz="1400" spc="-20" dirty="0" err="1">
                <a:solidFill>
                  <a:srgbClr val="000000"/>
                </a:solidFill>
                <a:latin typeface="Calibri" panose="02020603050405020304" pitchFamily="2"/>
              </a:rPr>
              <a:t>l’étage</a:t>
            </a:r>
            <a:r>
              <a:rPr lang="en-US" sz="1400" spc="-20" dirty="0">
                <a:solidFill>
                  <a:srgbClr val="000000"/>
                </a:solidFill>
                <a:latin typeface="Calibri" panose="02020603050405020304" pitchFamily="2"/>
              </a:rPr>
              <a:t> pour le </a:t>
            </a:r>
            <a:r>
              <a:rPr lang="en-US" sz="1400" spc="-20" dirty="0" err="1">
                <a:solidFill>
                  <a:srgbClr val="000000"/>
                </a:solidFill>
                <a:latin typeface="Calibri" panose="02020603050405020304" pitchFamily="2"/>
              </a:rPr>
              <a:t>programme</a:t>
            </a:r>
            <a:r>
              <a:rPr lang="en-US" sz="1400" spc="-20" dirty="0">
                <a:solidFill>
                  <a:srgbClr val="000000"/>
                </a:solidFill>
                <a:latin typeface="Calibri" panose="02020603050405020304" pitchFamily="2"/>
              </a:rPr>
              <a:t> Milieu de travail GC</a:t>
            </a:r>
          </a:p>
          <a:p>
            <a:pPr marL="0" marR="0" indent="228600" algn="l">
              <a:lnSpc>
                <a:spcPts val="1600"/>
              </a:lnSpc>
              <a:spcBef>
                <a:spcPts val="1015"/>
              </a:spcBef>
              <a:spcAft>
                <a:spcPts val="235"/>
              </a:spcAft>
              <a:buFont typeface="Symbol"/>
              <a:buChar char="·"/>
            </a:pPr>
            <a:r>
              <a:rPr lang="en-US" sz="1400" spc="-30" dirty="0">
                <a:solidFill>
                  <a:srgbClr val="000000"/>
                </a:solidFill>
                <a:latin typeface="Calibri" panose="02020603050405020304" pitchFamily="2"/>
              </a:rPr>
              <a:t>Lieu de travail </a:t>
            </a:r>
            <a:r>
              <a:rPr lang="en-US" sz="1400" spc="-30" dirty="0" err="1">
                <a:solidFill>
                  <a:srgbClr val="000000"/>
                </a:solidFill>
                <a:latin typeface="Calibri" panose="02020603050405020304" pitchFamily="2"/>
              </a:rPr>
              <a:t>entièrement</a:t>
            </a:r>
            <a:r>
              <a:rPr lang="en-US" sz="1400" spc="-30" dirty="0">
                <a:solidFill>
                  <a:srgbClr val="000000"/>
                </a:solidFill>
                <a:latin typeface="Calibri" panose="02020603050405020304" pitchFamily="2"/>
              </a:rPr>
              <a:t> </a:t>
            </a:r>
            <a:r>
              <a:rPr lang="en-US" sz="1400" spc="-30" dirty="0" err="1">
                <a:solidFill>
                  <a:srgbClr val="000000"/>
                </a:solidFill>
                <a:latin typeface="Calibri" panose="02020603050405020304" pitchFamily="2"/>
              </a:rPr>
              <a:t>conçu</a:t>
            </a:r>
            <a:r>
              <a:rPr lang="en-US" sz="1400" spc="-30" dirty="0">
                <a:solidFill>
                  <a:srgbClr val="000000"/>
                </a:solidFill>
                <a:latin typeface="Calibri" panose="02020603050405020304" pitchFamily="2"/>
              </a:rPr>
              <a:t> </a:t>
            </a:r>
            <a:r>
              <a:rPr lang="en-US" sz="1400" spc="-30" dirty="0" err="1">
                <a:solidFill>
                  <a:srgbClr val="000000"/>
                </a:solidFill>
                <a:latin typeface="Calibri" panose="02020603050405020304" pitchFamily="2"/>
              </a:rPr>
              <a:t>en</a:t>
            </a:r>
            <a:r>
              <a:rPr lang="en-US" sz="1400" spc="-30" dirty="0">
                <a:solidFill>
                  <a:srgbClr val="000000"/>
                </a:solidFill>
                <a:latin typeface="Calibri" panose="02020603050405020304" pitchFamily="2"/>
              </a:rPr>
              <a:t> function des </a:t>
            </a:r>
            <a:r>
              <a:rPr lang="en-US" sz="1400" spc="-30" dirty="0" err="1">
                <a:solidFill>
                  <a:srgbClr val="000000"/>
                </a:solidFill>
                <a:latin typeface="Calibri" panose="02020603050405020304" pitchFamily="2"/>
              </a:rPr>
              <a:t>activités</a:t>
            </a:r>
            <a:r>
              <a:rPr lang="en-US" sz="1400" spc="-30" dirty="0">
                <a:solidFill>
                  <a:srgbClr val="000000"/>
                </a:solidFill>
                <a:latin typeface="Calibri" panose="02020603050405020304" pitchFamily="2"/>
              </a:rPr>
              <a:t> de </a:t>
            </a:r>
            <a:r>
              <a:rPr lang="en-US" sz="1400" spc="-30" dirty="0" err="1">
                <a:solidFill>
                  <a:srgbClr val="000000"/>
                </a:solidFill>
                <a:latin typeface="Calibri" panose="02020603050405020304" pitchFamily="2"/>
              </a:rPr>
              <a:t>l’organization</a:t>
            </a:r>
            <a:r>
              <a:rPr lang="en-US" sz="1400" spc="-30" dirty="0">
                <a:solidFill>
                  <a:srgbClr val="000000"/>
                </a:solidFill>
                <a:latin typeface="Calibri" panose="02020603050405020304" pitchFamily="2"/>
              </a:rPr>
              <a:t> </a:t>
            </a:r>
          </a:p>
        </p:txBody>
      </p:sp>
      <p:sp>
        <p:nvSpPr>
          <p:cNvPr id="7" name="Text Placeholder 6"/>
          <p:cNvSpPr>
            <a:spLocks noGrp="1"/>
          </p:cNvSpPr>
          <p:nvPr>
            <p:ph type="body" idx="10"/>
          </p:nvPr>
        </p:nvSpPr>
        <p:spPr>
          <a:xfrm>
            <a:off x="871855" y="3399155"/>
            <a:ext cx="1087755" cy="203835"/>
          </a:xfrm>
          <a:prstGeom prst="rect">
            <a:avLst/>
          </a:prstGeom>
          <a:noFill/>
          <a:ln w="0" cmpd="sng">
            <a:noFill/>
            <a:prstDash val="solid"/>
          </a:ln>
        </p:spPr>
        <p:txBody>
          <a:bodyPr vert="horz" lIns="0" tIns="0" rIns="0" bIns="0" anchor="t">
            <a:normAutofit fontScale="77500" lnSpcReduction="20000"/>
          </a:bodyPr>
          <a:lstStyle/>
          <a:p>
            <a:pPr marL="0" marR="0" indent="0" algn="l">
              <a:lnSpc>
                <a:spcPts val="1600"/>
              </a:lnSpc>
              <a:spcAft>
                <a:spcPts val="0"/>
              </a:spcAft>
            </a:pPr>
            <a:r>
              <a:rPr lang="en-US" sz="1450" b="1" spc="-90" dirty="0">
                <a:solidFill>
                  <a:srgbClr val="51B49F"/>
                </a:solidFill>
                <a:latin typeface="Arial" panose="02020603050405020304" pitchFamily="2"/>
              </a:rPr>
              <a:t>POINTS FORTS </a:t>
            </a:r>
          </a:p>
        </p:txBody>
      </p:sp>
      <p:sp>
        <p:nvSpPr>
          <p:cNvPr id="8" name="Text Placeholder 7"/>
          <p:cNvSpPr>
            <a:spLocks noGrp="1"/>
          </p:cNvSpPr>
          <p:nvPr>
            <p:ph type="body" idx="10"/>
          </p:nvPr>
        </p:nvSpPr>
        <p:spPr>
          <a:xfrm>
            <a:off x="2121534" y="3439160"/>
            <a:ext cx="4628889" cy="1864360"/>
          </a:xfrm>
          <a:prstGeom prst="rect">
            <a:avLst/>
          </a:prstGeom>
          <a:noFill/>
          <a:ln w="0" cmpd="sng">
            <a:noFill/>
            <a:prstDash val="solid"/>
          </a:ln>
        </p:spPr>
        <p:txBody>
          <a:bodyPr vert="horz" lIns="0" tIns="12700" rIns="0" bIns="0" anchor="t">
            <a:noAutofit/>
          </a:bodyPr>
          <a:lstStyle/>
          <a:p>
            <a:pPr marL="0" marR="0" indent="228600" algn="l">
              <a:lnSpc>
                <a:spcPts val="1600"/>
              </a:lnSpc>
              <a:spcAft>
                <a:spcPts val="0"/>
              </a:spcAft>
              <a:buFont typeface="Symbol"/>
              <a:buChar char="·"/>
            </a:pPr>
            <a:r>
              <a:rPr lang="en-US" sz="1400" spc="-20" dirty="0">
                <a:solidFill>
                  <a:srgbClr val="000000"/>
                </a:solidFill>
                <a:latin typeface="Calibri" panose="02020603050405020304" pitchFamily="2"/>
              </a:rPr>
              <a:t>2 </a:t>
            </a:r>
            <a:r>
              <a:rPr lang="en-US" sz="1400" spc="-20" dirty="0" err="1">
                <a:solidFill>
                  <a:srgbClr val="000000"/>
                </a:solidFill>
                <a:latin typeface="Calibri" panose="02020603050405020304" pitchFamily="2"/>
              </a:rPr>
              <a:t>moniteurs</a:t>
            </a:r>
            <a:r>
              <a:rPr lang="en-US" sz="1400" spc="-20" dirty="0">
                <a:solidFill>
                  <a:srgbClr val="000000"/>
                </a:solidFill>
                <a:latin typeface="Calibri" panose="02020603050405020304" pitchFamily="2"/>
              </a:rPr>
              <a:t> sur </a:t>
            </a:r>
            <a:r>
              <a:rPr lang="en-US" sz="1400" spc="-20" dirty="0" err="1">
                <a:solidFill>
                  <a:srgbClr val="000000"/>
                </a:solidFill>
                <a:latin typeface="Calibri" panose="02020603050405020304" pitchFamily="2"/>
              </a:rPr>
              <a:t>tous</a:t>
            </a:r>
            <a:r>
              <a:rPr lang="en-US" sz="1400" spc="-20" dirty="0">
                <a:solidFill>
                  <a:srgbClr val="000000"/>
                </a:solidFill>
                <a:latin typeface="Calibri" panose="02020603050405020304" pitchFamily="2"/>
              </a:rPr>
              <a:t> les </a:t>
            </a:r>
            <a:r>
              <a:rPr lang="en-US" sz="1400" spc="-20" dirty="0" err="1">
                <a:solidFill>
                  <a:srgbClr val="000000"/>
                </a:solidFill>
                <a:latin typeface="Calibri" panose="02020603050405020304" pitchFamily="2"/>
              </a:rPr>
              <a:t>postes</a:t>
            </a:r>
            <a:r>
              <a:rPr lang="en-US" sz="1400" spc="-20" dirty="0">
                <a:solidFill>
                  <a:srgbClr val="000000"/>
                </a:solidFill>
                <a:latin typeface="Calibri" panose="02020603050405020304" pitchFamily="2"/>
              </a:rPr>
              <a:t> de travail </a:t>
            </a:r>
            <a:r>
              <a:rPr lang="en-US" sz="1400" spc="-20" dirty="0" err="1">
                <a:solidFill>
                  <a:srgbClr val="000000"/>
                </a:solidFill>
                <a:latin typeface="Calibri" panose="02020603050405020304" pitchFamily="2"/>
              </a:rPr>
              <a:t>individuels</a:t>
            </a:r>
            <a:endParaRPr lang="en-US" sz="1400" spc="-20" dirty="0">
              <a:solidFill>
                <a:srgbClr val="000000"/>
              </a:solidFill>
              <a:latin typeface="Calibri" panose="02020603050405020304" pitchFamily="2"/>
            </a:endParaRPr>
          </a:p>
          <a:p>
            <a:pPr marL="0" marR="0" indent="228600" algn="l">
              <a:lnSpc>
                <a:spcPts val="1600"/>
              </a:lnSpc>
              <a:spcBef>
                <a:spcPts val="700"/>
              </a:spcBef>
              <a:spcAft>
                <a:spcPts val="0"/>
              </a:spcAft>
              <a:buFont typeface="Symbol"/>
              <a:buChar char="·"/>
            </a:pPr>
            <a:r>
              <a:rPr lang="en-US" sz="1400" spc="-15" dirty="0" err="1">
                <a:solidFill>
                  <a:srgbClr val="000000"/>
                </a:solidFill>
                <a:latin typeface="Calibri" panose="02020603050405020304" pitchFamily="2"/>
              </a:rPr>
              <a:t>Intégration</a:t>
            </a:r>
            <a:r>
              <a:rPr lang="en-US" sz="1400" spc="-15" dirty="0">
                <a:solidFill>
                  <a:srgbClr val="000000"/>
                </a:solidFill>
                <a:latin typeface="Calibri" panose="02020603050405020304" pitchFamily="2"/>
              </a:rPr>
              <a:t> de </a:t>
            </a:r>
            <a:r>
              <a:rPr lang="en-US" sz="1400" spc="-15" dirty="0" err="1">
                <a:solidFill>
                  <a:srgbClr val="000000"/>
                </a:solidFill>
                <a:latin typeface="Calibri" panose="02020603050405020304" pitchFamily="2"/>
              </a:rPr>
              <a:t>panneaux</a:t>
            </a:r>
            <a:r>
              <a:rPr lang="en-US" sz="1400" spc="-15" dirty="0">
                <a:solidFill>
                  <a:srgbClr val="000000"/>
                </a:solidFill>
                <a:latin typeface="Calibri" panose="02020603050405020304" pitchFamily="2"/>
              </a:rPr>
              <a:t> </a:t>
            </a:r>
            <a:r>
              <a:rPr lang="en-US" sz="1400" spc="-15" dirty="0" err="1">
                <a:solidFill>
                  <a:srgbClr val="000000"/>
                </a:solidFill>
                <a:latin typeface="Calibri" panose="02020603050405020304" pitchFamily="2"/>
              </a:rPr>
              <a:t>acoustiques</a:t>
            </a:r>
            <a:r>
              <a:rPr lang="en-US" sz="1400" spc="-15" dirty="0">
                <a:solidFill>
                  <a:srgbClr val="000000"/>
                </a:solidFill>
                <a:latin typeface="Calibri" panose="02020603050405020304" pitchFamily="2"/>
              </a:rPr>
              <a:t> </a:t>
            </a:r>
          </a:p>
          <a:p>
            <a:pPr marL="0" marR="0" indent="228600" algn="l">
              <a:lnSpc>
                <a:spcPts val="1600"/>
              </a:lnSpc>
              <a:spcBef>
                <a:spcPts val="755"/>
              </a:spcBef>
              <a:spcAft>
                <a:spcPts val="0"/>
              </a:spcAft>
              <a:buFont typeface="Symbol"/>
              <a:buChar char="·"/>
            </a:pPr>
            <a:r>
              <a:rPr lang="en-US" sz="1400" spc="-20" dirty="0">
                <a:solidFill>
                  <a:srgbClr val="000000"/>
                </a:solidFill>
                <a:latin typeface="Calibri" panose="02020603050405020304" pitchFamily="2"/>
              </a:rPr>
              <a:t>Integration des </a:t>
            </a:r>
            <a:r>
              <a:rPr lang="en-US" sz="1400" spc="-20" dirty="0" err="1">
                <a:solidFill>
                  <a:srgbClr val="000000"/>
                </a:solidFill>
                <a:latin typeface="Calibri" panose="02020603050405020304" pitchFamily="2"/>
              </a:rPr>
              <a:t>boiseries</a:t>
            </a:r>
            <a:r>
              <a:rPr lang="en-US" sz="1400" spc="-20" dirty="0">
                <a:solidFill>
                  <a:srgbClr val="000000"/>
                </a:solidFill>
                <a:latin typeface="Calibri" panose="02020603050405020304" pitchFamily="2"/>
              </a:rPr>
              <a:t> dans </a:t>
            </a:r>
            <a:r>
              <a:rPr lang="en-US" sz="1400" spc="-20" dirty="0" err="1">
                <a:solidFill>
                  <a:srgbClr val="000000"/>
                </a:solidFill>
                <a:latin typeface="Calibri" panose="02020603050405020304" pitchFamily="2"/>
              </a:rPr>
              <a:t>l’espace</a:t>
            </a:r>
            <a:r>
              <a:rPr lang="en-US" sz="1400" spc="-20" dirty="0">
                <a:solidFill>
                  <a:srgbClr val="000000"/>
                </a:solidFill>
                <a:latin typeface="Calibri" panose="02020603050405020304" pitchFamily="2"/>
              </a:rPr>
              <a:t> </a:t>
            </a:r>
          </a:p>
          <a:p>
            <a:pPr marL="0" marR="0" indent="228600" algn="l">
              <a:lnSpc>
                <a:spcPts val="1800"/>
              </a:lnSpc>
              <a:spcBef>
                <a:spcPts val="625"/>
              </a:spcBef>
              <a:spcAft>
                <a:spcPts val="0"/>
              </a:spcAft>
              <a:buFont typeface="Symbol"/>
              <a:buChar char="·"/>
            </a:pPr>
            <a:r>
              <a:rPr lang="en-US" sz="1400" spc="-15" dirty="0">
                <a:solidFill>
                  <a:srgbClr val="000000"/>
                </a:solidFill>
                <a:latin typeface="Calibri" panose="02020603050405020304" pitchFamily="2"/>
              </a:rPr>
              <a:t>3 zones – </a:t>
            </a:r>
            <a:r>
              <a:rPr lang="en-US" sz="1400" spc="-15" dirty="0" err="1">
                <a:solidFill>
                  <a:srgbClr val="000000"/>
                </a:solidFill>
                <a:latin typeface="Calibri" panose="02020603050405020304" pitchFamily="2"/>
              </a:rPr>
              <a:t>Calme</a:t>
            </a:r>
            <a:r>
              <a:rPr lang="en-US" sz="1400" spc="-15" dirty="0">
                <a:solidFill>
                  <a:srgbClr val="000000"/>
                </a:solidFill>
                <a:latin typeface="Calibri" panose="02020603050405020304" pitchFamily="2"/>
              </a:rPr>
              <a:t>, </a:t>
            </a:r>
            <a:r>
              <a:rPr lang="en-US" sz="1400" spc="-15" dirty="0" err="1">
                <a:solidFill>
                  <a:srgbClr val="000000"/>
                </a:solidFill>
                <a:latin typeface="Calibri" panose="02020603050405020304" pitchFamily="2"/>
              </a:rPr>
              <a:t>transitionnelle</a:t>
            </a:r>
            <a:r>
              <a:rPr lang="en-US" sz="1400" spc="-15" dirty="0">
                <a:solidFill>
                  <a:srgbClr val="000000"/>
                </a:solidFill>
                <a:latin typeface="Calibri" panose="02020603050405020304" pitchFamily="2"/>
              </a:rPr>
              <a:t> et collaborative</a:t>
            </a:r>
          </a:p>
          <a:p>
            <a:pPr marL="0" marR="0" indent="228600" algn="l">
              <a:lnSpc>
                <a:spcPts val="1500"/>
              </a:lnSpc>
              <a:spcBef>
                <a:spcPts val="640"/>
              </a:spcBef>
              <a:spcAft>
                <a:spcPts val="0"/>
              </a:spcAft>
              <a:buFont typeface="Symbol"/>
              <a:buChar char="·"/>
            </a:pPr>
            <a:r>
              <a:rPr lang="en-US" sz="1400" spc="-15" dirty="0" err="1">
                <a:solidFill>
                  <a:srgbClr val="000000"/>
                </a:solidFill>
                <a:latin typeface="Calibri" panose="02020603050405020304" pitchFamily="2"/>
              </a:rPr>
              <a:t>Sièges</a:t>
            </a:r>
            <a:r>
              <a:rPr lang="en-US" sz="1400" spc="-15" dirty="0">
                <a:solidFill>
                  <a:srgbClr val="000000"/>
                </a:solidFill>
                <a:latin typeface="Calibri" panose="02020603050405020304" pitchFamily="2"/>
              </a:rPr>
              <a:t> flexibles dans la zone collaborative</a:t>
            </a:r>
          </a:p>
          <a:p>
            <a:pPr marL="0" marR="0" indent="228600" algn="l">
              <a:lnSpc>
                <a:spcPts val="1600"/>
              </a:lnSpc>
              <a:spcBef>
                <a:spcPts val="755"/>
              </a:spcBef>
              <a:spcAft>
                <a:spcPts val="235"/>
              </a:spcAft>
              <a:buFont typeface="Symbol"/>
              <a:buChar char="·"/>
            </a:pPr>
            <a:r>
              <a:rPr lang="en-US" sz="1400" spc="-35" dirty="0">
                <a:solidFill>
                  <a:srgbClr val="000000"/>
                </a:solidFill>
                <a:latin typeface="Calibri" panose="02020603050405020304" pitchFamily="2"/>
              </a:rPr>
              <a:t>Salle de </a:t>
            </a:r>
            <a:r>
              <a:rPr lang="en-US" sz="1400" spc="-35" dirty="0" err="1">
                <a:solidFill>
                  <a:srgbClr val="000000"/>
                </a:solidFill>
                <a:latin typeface="Calibri" panose="02020603050405020304" pitchFamily="2"/>
              </a:rPr>
              <a:t>réunion</a:t>
            </a:r>
            <a:r>
              <a:rPr lang="en-US" sz="1400" spc="-35" dirty="0">
                <a:solidFill>
                  <a:srgbClr val="000000"/>
                </a:solidFill>
                <a:latin typeface="Calibri" panose="02020603050405020304" pitchFamily="2"/>
              </a:rPr>
              <a:t> </a:t>
            </a:r>
            <a:r>
              <a:rPr lang="en-US" sz="1400" spc="-35" dirty="0" err="1">
                <a:solidFill>
                  <a:srgbClr val="000000"/>
                </a:solidFill>
                <a:latin typeface="Calibri" panose="02020603050405020304" pitchFamily="2"/>
              </a:rPr>
              <a:t>multifonctionnelle</a:t>
            </a:r>
            <a:r>
              <a:rPr lang="en-US" sz="1400" spc="-35" dirty="0">
                <a:solidFill>
                  <a:srgbClr val="000000"/>
                </a:solidFill>
                <a:latin typeface="Calibri" panose="02020603050405020304" pitchFamily="2"/>
              </a:rPr>
              <a:t> avec </a:t>
            </a:r>
            <a:r>
              <a:rPr lang="en-US" sz="1400" spc="-35" dirty="0" err="1">
                <a:solidFill>
                  <a:srgbClr val="000000"/>
                </a:solidFill>
                <a:latin typeface="Calibri" panose="02020603050405020304" pitchFamily="2"/>
              </a:rPr>
              <a:t>murs</a:t>
            </a:r>
            <a:r>
              <a:rPr lang="en-US" sz="1400" spc="-35" dirty="0">
                <a:solidFill>
                  <a:srgbClr val="000000"/>
                </a:solidFill>
                <a:latin typeface="Calibri" panose="02020603050405020304" pitchFamily="2"/>
              </a:rPr>
              <a:t> </a:t>
            </a:r>
            <a:r>
              <a:rPr lang="en-US" sz="1400" spc="-35" dirty="0" err="1">
                <a:solidFill>
                  <a:srgbClr val="000000"/>
                </a:solidFill>
                <a:latin typeface="Calibri" panose="02020603050405020304" pitchFamily="2"/>
              </a:rPr>
              <a:t>escamotables</a:t>
            </a:r>
            <a:endParaRPr lang="en-US" sz="1400" spc="-35" dirty="0">
              <a:solidFill>
                <a:srgbClr val="000000"/>
              </a:solidFill>
              <a:latin typeface="Calibri" panose="02020603050405020304" pitchFamily="2"/>
            </a:endParaRPr>
          </a:p>
        </p:txBody>
      </p:sp>
      <p:sp>
        <p:nvSpPr>
          <p:cNvPr id="9" name="Text Placeholder 8"/>
          <p:cNvSpPr>
            <a:spLocks noGrp="1"/>
          </p:cNvSpPr>
          <p:nvPr>
            <p:ph type="body" idx="10"/>
          </p:nvPr>
        </p:nvSpPr>
        <p:spPr>
          <a:xfrm>
            <a:off x="2431111" y="5563235"/>
            <a:ext cx="8266430" cy="243840"/>
          </a:xfrm>
          <a:prstGeom prst="rect">
            <a:avLst/>
          </a:prstGeom>
          <a:noFill/>
          <a:ln w="0" cmpd="sng">
            <a:noFill/>
            <a:prstDash val="solid"/>
          </a:ln>
        </p:spPr>
        <p:txBody>
          <a:bodyPr vert="horz" lIns="0" tIns="12700" rIns="0" bIns="0" anchor="t"/>
          <a:lstStyle/>
          <a:p>
            <a:pPr marL="0" marR="0" indent="0" algn="l">
              <a:lnSpc>
                <a:spcPts val="1600"/>
              </a:lnSpc>
              <a:spcAft>
                <a:spcPts val="185"/>
              </a:spcAft>
              <a:tabLst>
                <a:tab pos="2880360" algn="l"/>
                <a:tab pos="8275320" algn="r"/>
              </a:tabLst>
            </a:pPr>
            <a:r>
              <a:rPr lang="en-US" sz="1450" spc="0" dirty="0">
                <a:solidFill>
                  <a:srgbClr val="51B49F"/>
                </a:solidFill>
                <a:latin typeface="Arial" panose="02020603050405020304" pitchFamily="2"/>
              </a:rPr>
              <a:t>ZONE </a:t>
            </a:r>
            <a:r>
              <a:rPr lang="en-US" sz="1450" dirty="0">
                <a:solidFill>
                  <a:srgbClr val="51B49F"/>
                </a:solidFill>
                <a:latin typeface="Arial" panose="02020603050405020304" pitchFamily="2"/>
              </a:rPr>
              <a:t>TRANQUILLE</a:t>
            </a:r>
            <a:r>
              <a:rPr lang="en-US" sz="1450" spc="0" dirty="0">
                <a:solidFill>
                  <a:srgbClr val="51B49F"/>
                </a:solidFill>
                <a:latin typeface="Arial" panose="02020603050405020304" pitchFamily="2"/>
              </a:rPr>
              <a:t> </a:t>
            </a:r>
            <a:r>
              <a:rPr lang="en-US" sz="1450" dirty="0">
                <a:solidFill>
                  <a:srgbClr val="F5AC1E"/>
                </a:solidFill>
                <a:latin typeface="Arial" panose="02020603050405020304" pitchFamily="2"/>
              </a:rPr>
              <a:t>ZONE TRANSITIONNELLE </a:t>
            </a:r>
            <a:r>
              <a:rPr lang="en-US" sz="100" spc="0" dirty="0">
                <a:solidFill>
                  <a:srgbClr val="277852"/>
                </a:solidFill>
                <a:latin typeface="Arial" panose="02020603050405020304" pitchFamily="2"/>
              </a:rPr>
              <a:t> </a:t>
            </a:r>
            <a:r>
              <a:rPr lang="en-US" sz="1450" dirty="0">
                <a:solidFill>
                  <a:srgbClr val="277852"/>
                </a:solidFill>
                <a:latin typeface="Arial" panose="02020603050405020304" pitchFamily="2"/>
              </a:rPr>
              <a:t>ZONE INTÉRACTIVE</a:t>
            </a:r>
            <a:endParaRPr lang="en-US" sz="1450" spc="0" dirty="0">
              <a:solidFill>
                <a:srgbClr val="277852"/>
              </a:solidFill>
              <a:latin typeface="Arial" panose="02020603050405020304" pitchFamily="2"/>
            </a:endParaRPr>
          </a:p>
        </p:txBody>
      </p:sp>
      <p:sp>
        <p:nvSpPr>
          <p:cNvPr id="10" name="Text Placeholder 9"/>
          <p:cNvSpPr>
            <a:spLocks noGrp="1"/>
          </p:cNvSpPr>
          <p:nvPr>
            <p:ph type="body" idx="10"/>
          </p:nvPr>
        </p:nvSpPr>
        <p:spPr>
          <a:xfrm>
            <a:off x="12097385" y="5370942"/>
            <a:ext cx="2847450" cy="384586"/>
          </a:xfrm>
          <a:prstGeom prst="rect">
            <a:avLst/>
          </a:prstGeom>
          <a:noFill/>
          <a:ln w="0" cmpd="sng">
            <a:noFill/>
            <a:prstDash val="solid"/>
          </a:ln>
        </p:spPr>
        <p:txBody>
          <a:bodyPr vert="horz" lIns="0" tIns="0" rIns="0" bIns="0" anchor="t">
            <a:normAutofit/>
          </a:bodyPr>
          <a:lstStyle/>
          <a:p>
            <a:pPr marL="0" marR="0" indent="0" algn="l">
              <a:lnSpc>
                <a:spcPts val="2000"/>
              </a:lnSpc>
              <a:spcAft>
                <a:spcPts val="0"/>
              </a:spcAft>
            </a:pPr>
            <a:r>
              <a:rPr lang="en-US" sz="1200" b="1" spc="-35" dirty="0">
                <a:solidFill>
                  <a:srgbClr val="277852"/>
                </a:solidFill>
                <a:latin typeface="Arial" panose="02020603050405020304" pitchFamily="2"/>
              </a:rPr>
              <a:t>UNE VARIÉTÉ DE POINTS DE TRAVAIL</a:t>
            </a:r>
            <a:endParaRPr lang="en-US" sz="1200" b="1" spc="0" dirty="0">
              <a:solidFill>
                <a:srgbClr val="277852"/>
              </a:solidFill>
              <a:latin typeface="Arial" panose="02020603050405020304" pitchFamily="2"/>
            </a:endParaRPr>
          </a:p>
        </p:txBody>
      </p:sp>
      <p:sp>
        <p:nvSpPr>
          <p:cNvPr id="4" name="Text Placeholder 3"/>
          <p:cNvSpPr>
            <a:spLocks noGrp="1"/>
          </p:cNvSpPr>
          <p:nvPr>
            <p:ph type="body" idx="10"/>
          </p:nvPr>
        </p:nvSpPr>
        <p:spPr>
          <a:xfrm>
            <a:off x="666708" y="531495"/>
            <a:ext cx="15024396" cy="1051560"/>
          </a:xfrm>
          <a:prstGeom prst="rect">
            <a:avLst/>
          </a:prstGeom>
          <a:noFill/>
          <a:ln w="0" cmpd="sng">
            <a:noFill/>
            <a:prstDash val="solid"/>
          </a:ln>
        </p:spPr>
        <p:txBody>
          <a:bodyPr vert="horz" lIns="0" tIns="41910" rIns="0" bIns="0" anchor="t">
            <a:normAutofit/>
          </a:bodyPr>
          <a:lstStyle/>
          <a:p>
            <a:pPr marL="0" marR="0" indent="0" algn="l">
              <a:lnSpc>
                <a:spcPts val="3200"/>
              </a:lnSpc>
              <a:spcAft>
                <a:spcPts val="0"/>
              </a:spcAft>
              <a:buNone/>
            </a:pPr>
            <a:r>
              <a:rPr lang="en-US" sz="2600" b="1" spc="-20" dirty="0">
                <a:solidFill>
                  <a:srgbClr val="277852"/>
                </a:solidFill>
                <a:latin typeface="Calibri" panose="02020603050405020304" pitchFamily="2"/>
              </a:rPr>
              <a:t>*** </a:t>
            </a:r>
            <a:r>
              <a:rPr lang="en-US" sz="3200" b="1" spc="-20" dirty="0" err="1">
                <a:solidFill>
                  <a:srgbClr val="277852"/>
                </a:solidFill>
                <a:latin typeface="Calibri" panose="02020603050405020304" pitchFamily="2"/>
              </a:rPr>
              <a:t>Cliquez</a:t>
            </a:r>
            <a:r>
              <a:rPr lang="en-US" sz="3200" b="1" spc="-20" dirty="0">
                <a:solidFill>
                  <a:srgbClr val="277852"/>
                </a:solidFill>
                <a:latin typeface="Calibri" panose="02020603050405020304" pitchFamily="2"/>
              </a:rPr>
              <a:t> </a:t>
            </a:r>
            <a:r>
              <a:rPr lang="en-US" sz="3200" b="1" spc="-20" dirty="0" err="1">
                <a:solidFill>
                  <a:srgbClr val="277852"/>
                </a:solidFill>
                <a:latin typeface="Calibri" panose="02020603050405020304" pitchFamily="2"/>
              </a:rPr>
              <a:t>ici</a:t>
            </a:r>
            <a:r>
              <a:rPr lang="en-US" sz="3200" b="1" spc="-20" dirty="0">
                <a:solidFill>
                  <a:srgbClr val="277852"/>
                </a:solidFill>
                <a:latin typeface="Calibri" panose="02020603050405020304" pitchFamily="2"/>
              </a:rPr>
              <a:t> pour </a:t>
            </a:r>
            <a:r>
              <a:rPr lang="en-US" sz="3200" b="1" spc="-20" dirty="0" err="1">
                <a:solidFill>
                  <a:srgbClr val="277852"/>
                </a:solidFill>
                <a:latin typeface="Calibri" panose="02020603050405020304" pitchFamily="2"/>
              </a:rPr>
              <a:t>voir</a:t>
            </a:r>
            <a:r>
              <a:rPr lang="en-US" sz="3200" b="1" spc="-20" dirty="0">
                <a:solidFill>
                  <a:srgbClr val="277852"/>
                </a:solidFill>
                <a:latin typeface="Calibri" panose="02020603050405020304" pitchFamily="2"/>
              </a:rPr>
              <a:t> le </a:t>
            </a:r>
            <a:r>
              <a:rPr lang="en-US" sz="3200" b="1" spc="-20" dirty="0" err="1">
                <a:solidFill>
                  <a:srgbClr val="277852"/>
                </a:solidFill>
                <a:latin typeface="Calibri" panose="02020603050405020304" pitchFamily="2"/>
              </a:rPr>
              <a:t>vidéo</a:t>
            </a:r>
            <a:r>
              <a:rPr lang="en-US" sz="3200" b="1" spc="-20" dirty="0">
                <a:solidFill>
                  <a:srgbClr val="277852"/>
                </a:solidFill>
                <a:latin typeface="Calibri" panose="02020603050405020304" pitchFamily="2"/>
              </a:rPr>
              <a:t> de la </a:t>
            </a:r>
            <a:r>
              <a:rPr lang="en-US" sz="3200" b="1" spc="-20" dirty="0">
                <a:solidFill>
                  <a:srgbClr val="277852"/>
                </a:solidFill>
                <a:latin typeface="Calibri" panose="02020603050405020304" pitchFamily="2"/>
                <a:hlinkClick r:id="rId4"/>
              </a:rPr>
              <a:t>visite </a:t>
            </a:r>
            <a:r>
              <a:rPr lang="en-US" sz="3200" b="1" spc="-20" dirty="0" err="1">
                <a:solidFill>
                  <a:srgbClr val="277852"/>
                </a:solidFill>
                <a:latin typeface="Calibri" panose="02020603050405020304" pitchFamily="2"/>
                <a:hlinkClick r:id="rId4"/>
              </a:rPr>
              <a:t>guidée</a:t>
            </a:r>
            <a:r>
              <a:rPr lang="en-US" sz="3200" b="1" spc="-20" dirty="0">
                <a:solidFill>
                  <a:srgbClr val="277852"/>
                </a:solidFill>
                <a:latin typeface="Calibri" panose="02020603050405020304" pitchFamily="2"/>
                <a:hlinkClick r:id="rId4"/>
              </a:rPr>
              <a:t> du 25 Eddy 5ieme étage</a:t>
            </a:r>
            <a:r>
              <a:rPr lang="en-US" sz="3200" b="1" spc="-20" dirty="0">
                <a:solidFill>
                  <a:srgbClr val="277852"/>
                </a:solidFill>
                <a:latin typeface="Calibri" panose="02020603050405020304" pitchFamily="2"/>
              </a:rPr>
              <a:t>***</a:t>
            </a:r>
            <a:endParaRPr lang="en-US" sz="2600" b="1" spc="-20" dirty="0">
              <a:solidFill>
                <a:srgbClr val="277852"/>
              </a:solidFill>
              <a:latin typeface="Calibri" panose="02020603050405020304" pitchFamily="2"/>
            </a:endParaRPr>
          </a:p>
          <a:p>
            <a:pPr marL="0" marR="0" indent="0" algn="l">
              <a:lnSpc>
                <a:spcPts val="3200"/>
              </a:lnSpc>
              <a:spcAft>
                <a:spcPts val="0"/>
              </a:spcAft>
            </a:pPr>
            <a:endParaRPr lang="en-US" sz="2900" b="1" spc="-20" dirty="0">
              <a:solidFill>
                <a:srgbClr val="277852"/>
              </a:solidFill>
              <a:latin typeface="Calibri" panose="02020603050405020304" pitchFamily="2"/>
            </a:endParaRPr>
          </a:p>
        </p:txBody>
      </p:sp>
      <p:sp>
        <p:nvSpPr>
          <p:cNvPr id="11" name="Text Placeholder 10"/>
          <p:cNvSpPr>
            <a:spLocks noGrp="1"/>
          </p:cNvSpPr>
          <p:nvPr>
            <p:ph type="body" idx="10"/>
          </p:nvPr>
        </p:nvSpPr>
        <p:spPr>
          <a:xfrm>
            <a:off x="10697541" y="6457150"/>
            <a:ext cx="4247294" cy="2478405"/>
          </a:xfrm>
          <a:prstGeom prst="rect">
            <a:avLst/>
          </a:prstGeom>
          <a:noFill/>
          <a:ln w="0" cmpd="sng">
            <a:noFill/>
            <a:prstDash val="solid"/>
          </a:ln>
        </p:spPr>
        <p:txBody>
          <a:bodyPr vert="horz" lIns="0" tIns="16510" rIns="0" bIns="0" anchor="t">
            <a:normAutofit fontScale="85000" lnSpcReduction="10000"/>
          </a:bodyPr>
          <a:lstStyle/>
          <a:p>
            <a:pPr marL="0" marR="0" indent="228600" algn="l">
              <a:lnSpc>
                <a:spcPts val="2100"/>
              </a:lnSpc>
              <a:spcAft>
                <a:spcPts val="0"/>
              </a:spcAft>
              <a:buFont typeface="Symbol"/>
              <a:buChar char="·"/>
            </a:pPr>
            <a:r>
              <a:rPr lang="en-US" sz="1750" b="1" spc="-25" dirty="0">
                <a:solidFill>
                  <a:srgbClr val="000000"/>
                </a:solidFill>
                <a:latin typeface="Calibri" panose="02020603050405020304" pitchFamily="2"/>
              </a:rPr>
              <a:t>34 </a:t>
            </a:r>
            <a:r>
              <a:rPr lang="en-US" sz="1800" spc="-20" dirty="0" err="1">
                <a:solidFill>
                  <a:srgbClr val="000000"/>
                </a:solidFill>
                <a:latin typeface="Calibri" panose="02020603050405020304" pitchFamily="2"/>
              </a:rPr>
              <a:t>postes</a:t>
            </a:r>
            <a:r>
              <a:rPr lang="en-US" sz="1800" spc="-20" dirty="0">
                <a:solidFill>
                  <a:srgbClr val="000000"/>
                </a:solidFill>
                <a:latin typeface="Calibri" panose="02020603050405020304" pitchFamily="2"/>
              </a:rPr>
              <a:t> de travail </a:t>
            </a:r>
            <a:r>
              <a:rPr lang="en-US" sz="1800" spc="-20" dirty="0" err="1">
                <a:solidFill>
                  <a:srgbClr val="000000"/>
                </a:solidFill>
                <a:latin typeface="Calibri" panose="02020603050405020304" pitchFamily="2"/>
              </a:rPr>
              <a:t>individuels</a:t>
            </a:r>
            <a:endParaRPr lang="en-US" sz="1800" spc="-20" dirty="0">
              <a:solidFill>
                <a:srgbClr val="000000"/>
              </a:solidFill>
              <a:latin typeface="Calibri" panose="02020603050405020304" pitchFamily="2"/>
            </a:endParaRPr>
          </a:p>
          <a:p>
            <a:pPr marL="0" marR="0" indent="228600" algn="l">
              <a:lnSpc>
                <a:spcPts val="2100"/>
              </a:lnSpc>
              <a:spcBef>
                <a:spcPts val="35"/>
              </a:spcBef>
              <a:spcAft>
                <a:spcPts val="0"/>
              </a:spcAft>
              <a:buFont typeface="Symbol"/>
              <a:buChar char="·"/>
            </a:pPr>
            <a:r>
              <a:rPr lang="en-US" sz="1750" b="1" spc="-30" dirty="0">
                <a:solidFill>
                  <a:srgbClr val="000000"/>
                </a:solidFill>
                <a:latin typeface="Calibri" panose="02020603050405020304" pitchFamily="2"/>
              </a:rPr>
              <a:t>4 </a:t>
            </a:r>
            <a:r>
              <a:rPr lang="en-US" sz="1800" spc="-25" dirty="0">
                <a:solidFill>
                  <a:srgbClr val="000000"/>
                </a:solidFill>
                <a:latin typeface="Calibri" panose="02020603050405020304" pitchFamily="2"/>
              </a:rPr>
              <a:t>stations avec </a:t>
            </a:r>
            <a:r>
              <a:rPr lang="en-US" sz="1800" spc="-25" dirty="0" err="1">
                <a:solidFill>
                  <a:srgbClr val="000000"/>
                </a:solidFill>
                <a:latin typeface="Calibri" panose="02020603050405020304" pitchFamily="2"/>
              </a:rPr>
              <a:t>éléments</a:t>
            </a:r>
            <a:r>
              <a:rPr lang="en-US" sz="1800" spc="-25" dirty="0">
                <a:solidFill>
                  <a:srgbClr val="000000"/>
                </a:solidFill>
                <a:latin typeface="Calibri" panose="02020603050405020304" pitchFamily="2"/>
              </a:rPr>
              <a:t> </a:t>
            </a:r>
            <a:r>
              <a:rPr lang="en-US" sz="1800" spc="-25" dirty="0" err="1">
                <a:solidFill>
                  <a:srgbClr val="000000"/>
                </a:solidFill>
                <a:latin typeface="Calibri" panose="02020603050405020304" pitchFamily="2"/>
              </a:rPr>
              <a:t>d’intimité</a:t>
            </a:r>
            <a:endParaRPr lang="en-US" sz="1800" spc="-25" dirty="0">
              <a:solidFill>
                <a:srgbClr val="000000"/>
              </a:solidFill>
              <a:latin typeface="Calibri" panose="02020603050405020304" pitchFamily="2"/>
            </a:endParaRPr>
          </a:p>
          <a:p>
            <a:pPr marL="0" marR="0" indent="228600" algn="l">
              <a:lnSpc>
                <a:spcPts val="2100"/>
              </a:lnSpc>
              <a:spcBef>
                <a:spcPts val="80"/>
              </a:spcBef>
              <a:spcAft>
                <a:spcPts val="0"/>
              </a:spcAft>
              <a:buFont typeface="Symbol"/>
              <a:buChar char="·"/>
            </a:pPr>
            <a:r>
              <a:rPr lang="en-US" sz="1750" b="1" spc="-30" dirty="0">
                <a:solidFill>
                  <a:srgbClr val="000000"/>
                </a:solidFill>
                <a:latin typeface="Calibri" panose="02020603050405020304" pitchFamily="2"/>
              </a:rPr>
              <a:t>6 </a:t>
            </a:r>
            <a:r>
              <a:rPr lang="en-US" sz="1800" spc="-25" dirty="0" err="1">
                <a:solidFill>
                  <a:srgbClr val="000000"/>
                </a:solidFill>
                <a:latin typeface="Calibri" panose="02020603050405020304" pitchFamily="2"/>
              </a:rPr>
              <a:t>espaces</a:t>
            </a:r>
            <a:r>
              <a:rPr lang="en-US" sz="1800" spc="-25" dirty="0">
                <a:solidFill>
                  <a:srgbClr val="000000"/>
                </a:solidFill>
                <a:latin typeface="Calibri" panose="02020603050405020304" pitchFamily="2"/>
              </a:rPr>
              <a:t> collaborative</a:t>
            </a:r>
          </a:p>
          <a:p>
            <a:pPr marL="0" marR="0" indent="228600" algn="l">
              <a:lnSpc>
                <a:spcPts val="2100"/>
              </a:lnSpc>
              <a:spcBef>
                <a:spcPts val="80"/>
              </a:spcBef>
              <a:spcAft>
                <a:spcPts val="0"/>
              </a:spcAft>
              <a:buFont typeface="Symbol"/>
              <a:buChar char="·"/>
            </a:pPr>
            <a:r>
              <a:rPr lang="en-US" sz="1750" b="1" spc="-30" dirty="0">
                <a:solidFill>
                  <a:srgbClr val="000000"/>
                </a:solidFill>
                <a:latin typeface="Calibri" panose="02020603050405020304" pitchFamily="2"/>
              </a:rPr>
              <a:t>6 </a:t>
            </a:r>
            <a:r>
              <a:rPr lang="en-US" sz="1800" spc="-25" dirty="0">
                <a:solidFill>
                  <a:srgbClr val="000000"/>
                </a:solidFill>
                <a:latin typeface="Calibri" panose="02020603050405020304" pitchFamily="2"/>
              </a:rPr>
              <a:t>salles de </a:t>
            </a:r>
            <a:r>
              <a:rPr lang="en-US" sz="1800" spc="-25" dirty="0" err="1">
                <a:solidFill>
                  <a:srgbClr val="000000"/>
                </a:solidFill>
                <a:latin typeface="Calibri" panose="02020603050405020304" pitchFamily="2"/>
              </a:rPr>
              <a:t>réunion</a:t>
            </a:r>
            <a:endParaRPr lang="en-US" sz="1800" spc="-25" dirty="0">
              <a:solidFill>
                <a:srgbClr val="000000"/>
              </a:solidFill>
              <a:latin typeface="Calibri" panose="02020603050405020304" pitchFamily="2"/>
            </a:endParaRPr>
          </a:p>
          <a:p>
            <a:pPr marL="0" marR="0" indent="228600" algn="l">
              <a:lnSpc>
                <a:spcPts val="2100"/>
              </a:lnSpc>
              <a:spcBef>
                <a:spcPts val="80"/>
              </a:spcBef>
              <a:spcAft>
                <a:spcPts val="0"/>
              </a:spcAft>
              <a:buFont typeface="Symbol"/>
              <a:buChar char="·"/>
            </a:pPr>
            <a:r>
              <a:rPr lang="en-US" sz="1750" b="1" spc="-60" dirty="0">
                <a:solidFill>
                  <a:srgbClr val="000000"/>
                </a:solidFill>
                <a:latin typeface="Calibri" panose="02020603050405020304" pitchFamily="2"/>
              </a:rPr>
              <a:t>1 </a:t>
            </a:r>
            <a:r>
              <a:rPr lang="en-US" sz="1800" spc="-50" dirty="0">
                <a:solidFill>
                  <a:srgbClr val="000000"/>
                </a:solidFill>
                <a:latin typeface="Calibri" panose="02020603050405020304" pitchFamily="2"/>
              </a:rPr>
              <a:t>salle de reunion </a:t>
            </a:r>
            <a:r>
              <a:rPr lang="en-US" sz="1800" spc="-50" dirty="0" err="1">
                <a:solidFill>
                  <a:srgbClr val="000000"/>
                </a:solidFill>
                <a:latin typeface="Calibri" panose="02020603050405020304" pitchFamily="2"/>
              </a:rPr>
              <a:t>polyvalente</a:t>
            </a:r>
            <a:r>
              <a:rPr lang="en-US" sz="1800" spc="-50" dirty="0">
                <a:solidFill>
                  <a:srgbClr val="000000"/>
                </a:solidFill>
                <a:latin typeface="Calibri" panose="02020603050405020304" pitchFamily="2"/>
              </a:rPr>
              <a:t> avec </a:t>
            </a:r>
            <a:r>
              <a:rPr lang="en-US" sz="1800" spc="-50" dirty="0" err="1">
                <a:solidFill>
                  <a:srgbClr val="000000"/>
                </a:solidFill>
                <a:latin typeface="Calibri" panose="02020603050405020304" pitchFamily="2"/>
              </a:rPr>
              <a:t>murs</a:t>
            </a:r>
            <a:r>
              <a:rPr lang="en-US" sz="1800" spc="-50" dirty="0">
                <a:solidFill>
                  <a:srgbClr val="000000"/>
                </a:solidFill>
                <a:latin typeface="Calibri" panose="02020603050405020304" pitchFamily="2"/>
              </a:rPr>
              <a:t>  </a:t>
            </a:r>
            <a:r>
              <a:rPr lang="en-US" sz="1800" spc="-50" dirty="0" err="1">
                <a:solidFill>
                  <a:srgbClr val="000000"/>
                </a:solidFill>
                <a:latin typeface="Calibri" panose="02020603050405020304" pitchFamily="2"/>
              </a:rPr>
              <a:t>escamotables</a:t>
            </a:r>
            <a:r>
              <a:rPr lang="en-US" sz="1800" spc="-50" dirty="0">
                <a:solidFill>
                  <a:srgbClr val="000000"/>
                </a:solidFill>
                <a:latin typeface="Calibri" panose="02020603050405020304" pitchFamily="2"/>
              </a:rPr>
              <a:t>         </a:t>
            </a:r>
          </a:p>
          <a:p>
            <a:pPr marL="0" marR="0" indent="228600" algn="l">
              <a:lnSpc>
                <a:spcPts val="2100"/>
              </a:lnSpc>
              <a:spcBef>
                <a:spcPts val="80"/>
              </a:spcBef>
              <a:spcAft>
                <a:spcPts val="0"/>
              </a:spcAft>
              <a:buFont typeface="Symbol"/>
              <a:buChar char="·"/>
            </a:pPr>
            <a:r>
              <a:rPr lang="en-US" sz="1750" b="1" spc="-35" dirty="0">
                <a:solidFill>
                  <a:srgbClr val="000000"/>
                </a:solidFill>
                <a:latin typeface="Calibri" panose="02020603050405020304" pitchFamily="2"/>
              </a:rPr>
              <a:t>1 </a:t>
            </a:r>
            <a:r>
              <a:rPr lang="en-US" sz="1800" spc="-25" dirty="0" err="1">
                <a:solidFill>
                  <a:srgbClr val="000000"/>
                </a:solidFill>
                <a:latin typeface="Calibri" panose="02020603050405020304" pitchFamily="2"/>
              </a:rPr>
              <a:t>cabine</a:t>
            </a:r>
            <a:r>
              <a:rPr lang="en-US" sz="1800" spc="-25" dirty="0">
                <a:solidFill>
                  <a:srgbClr val="000000"/>
                </a:solidFill>
                <a:latin typeface="Calibri" panose="02020603050405020304" pitchFamily="2"/>
              </a:rPr>
              <a:t> </a:t>
            </a:r>
            <a:r>
              <a:rPr lang="en-US" sz="1800" spc="-25" dirty="0" err="1">
                <a:solidFill>
                  <a:srgbClr val="000000"/>
                </a:solidFill>
                <a:latin typeface="Calibri" panose="02020603050405020304" pitchFamily="2"/>
              </a:rPr>
              <a:t>téléphonique</a:t>
            </a:r>
            <a:r>
              <a:rPr lang="en-US" sz="1800" spc="-25" dirty="0">
                <a:solidFill>
                  <a:srgbClr val="000000"/>
                </a:solidFill>
                <a:latin typeface="Calibri" panose="02020603050405020304" pitchFamily="2"/>
              </a:rPr>
              <a:t> </a:t>
            </a:r>
          </a:p>
          <a:p>
            <a:pPr marL="0" marR="0" indent="228600" algn="l">
              <a:lnSpc>
                <a:spcPts val="2100"/>
              </a:lnSpc>
              <a:spcBef>
                <a:spcPts val="80"/>
              </a:spcBef>
              <a:spcAft>
                <a:spcPts val="0"/>
              </a:spcAft>
              <a:buFont typeface="Symbol"/>
              <a:buChar char="·"/>
            </a:pPr>
            <a:r>
              <a:rPr lang="en-US" sz="1750" b="1" spc="-30" dirty="0">
                <a:solidFill>
                  <a:srgbClr val="000000"/>
                </a:solidFill>
                <a:latin typeface="Calibri" panose="02020603050405020304" pitchFamily="2"/>
              </a:rPr>
              <a:t>4 </a:t>
            </a:r>
            <a:r>
              <a:rPr lang="en-US" sz="1800" spc="-25" dirty="0">
                <a:solidFill>
                  <a:srgbClr val="000000"/>
                </a:solidFill>
                <a:latin typeface="Calibri" panose="02020603050405020304" pitchFamily="2"/>
              </a:rPr>
              <a:t>salles </a:t>
            </a:r>
            <a:r>
              <a:rPr lang="en-US" sz="1800" spc="-25" dirty="0" err="1">
                <a:solidFill>
                  <a:srgbClr val="000000"/>
                </a:solidFill>
                <a:latin typeface="Calibri" panose="02020603050405020304" pitchFamily="2"/>
              </a:rPr>
              <a:t>calme</a:t>
            </a:r>
            <a:endParaRPr lang="en-US" sz="1800" spc="-25" dirty="0">
              <a:solidFill>
                <a:srgbClr val="000000"/>
              </a:solidFill>
              <a:latin typeface="Calibri" panose="02020603050405020304" pitchFamily="2"/>
            </a:endParaRPr>
          </a:p>
          <a:p>
            <a:pPr marL="0" marR="0" indent="228600" algn="l">
              <a:lnSpc>
                <a:spcPts val="2000"/>
              </a:lnSpc>
              <a:spcBef>
                <a:spcPts val="80"/>
              </a:spcBef>
              <a:spcAft>
                <a:spcPts val="0"/>
              </a:spcAft>
              <a:buFont typeface="Symbol"/>
              <a:buChar char="·"/>
            </a:pPr>
            <a:r>
              <a:rPr lang="en-US" sz="1750" b="1" spc="-30" dirty="0">
                <a:solidFill>
                  <a:srgbClr val="000000"/>
                </a:solidFill>
                <a:latin typeface="Calibri" panose="02020603050405020304" pitchFamily="2"/>
              </a:rPr>
              <a:t>1 </a:t>
            </a:r>
            <a:r>
              <a:rPr lang="en-US" sz="1800" spc="-25" dirty="0" err="1">
                <a:solidFill>
                  <a:srgbClr val="000000"/>
                </a:solidFill>
                <a:latin typeface="Calibri" panose="02020603050405020304" pitchFamily="2"/>
              </a:rPr>
              <a:t>cuisinette</a:t>
            </a:r>
            <a:endParaRPr lang="en-US" sz="1800" spc="-25" dirty="0">
              <a:solidFill>
                <a:srgbClr val="000000"/>
              </a:solidFill>
              <a:latin typeface="Calibri" panose="02020603050405020304" pitchFamily="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indoor, floor, building, ceiling&#10;&#10;Description automatically generated">
            <a:extLst>
              <a:ext uri="{FF2B5EF4-FFF2-40B4-BE49-F238E27FC236}">
                <a16:creationId xmlns:a16="http://schemas.microsoft.com/office/drawing/2014/main" id="{59393294-08F4-4305-B971-2EB53D1C7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4008"/>
            <a:ext cx="15544800" cy="8250383"/>
          </a:xfrm>
          <a:prstGeom prst="rect">
            <a:avLst/>
          </a:prstGeom>
        </p:spPr>
      </p:pic>
      <p:sp>
        <p:nvSpPr>
          <p:cNvPr id="6" name="TextBox 5">
            <a:extLst>
              <a:ext uri="{FF2B5EF4-FFF2-40B4-BE49-F238E27FC236}">
                <a16:creationId xmlns:a16="http://schemas.microsoft.com/office/drawing/2014/main" id="{64657333-B2B7-48E9-A8E8-35606FB42099}"/>
              </a:ext>
            </a:extLst>
          </p:cNvPr>
          <p:cNvSpPr txBox="1"/>
          <p:nvPr/>
        </p:nvSpPr>
        <p:spPr>
          <a:xfrm>
            <a:off x="3445809" y="8692726"/>
            <a:ext cx="8653182" cy="461665"/>
          </a:xfrm>
          <a:prstGeom prst="rect">
            <a:avLst/>
          </a:prstGeom>
          <a:noFill/>
        </p:spPr>
        <p:txBody>
          <a:bodyPr wrap="square">
            <a:spAutoFit/>
          </a:bodyPr>
          <a:lstStyle/>
          <a:p>
            <a:pPr algn="ctr"/>
            <a:r>
              <a:rPr lang="fr-CA" sz="2400" b="1" dirty="0">
                <a:solidFill>
                  <a:schemeClr val="bg1"/>
                </a:solidFill>
              </a:rPr>
              <a:t>ENTRÉE PRINCIPALE</a:t>
            </a:r>
            <a:endParaRPr lang="en-CA" sz="2400" b="1" dirty="0">
              <a:solidFill>
                <a:schemeClr val="bg1"/>
              </a:solidFill>
            </a:endParaRPr>
          </a:p>
        </p:txBody>
      </p:sp>
    </p:spTree>
    <p:extLst>
      <p:ext uri="{BB962C8B-B14F-4D97-AF65-F5344CB8AC3E}">
        <p14:creationId xmlns:p14="http://schemas.microsoft.com/office/powerpoint/2010/main" val="2948050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99D8AEC-BF7E-4AF1-960D-71CC81D57A15}"/>
              </a:ext>
            </a:extLst>
          </p:cNvPr>
          <p:cNvSpPr/>
          <p:nvPr/>
        </p:nvSpPr>
        <p:spPr>
          <a:xfrm>
            <a:off x="2601532" y="2228045"/>
            <a:ext cx="2524260" cy="2472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Picture 12">
            <a:extLst>
              <a:ext uri="{FF2B5EF4-FFF2-40B4-BE49-F238E27FC236}">
                <a16:creationId xmlns:a16="http://schemas.microsoft.com/office/drawing/2014/main" id="{ED02D10F-3166-4C4A-9899-2B6CF1EE87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0"/>
            <a:ext cx="7772400" cy="6858000"/>
          </a:xfrm>
          <a:prstGeom prst="rect">
            <a:avLst/>
          </a:prstGeom>
        </p:spPr>
      </p:pic>
      <p:pic>
        <p:nvPicPr>
          <p:cNvPr id="15" name="Picture 14" descr="A picture containing indoor&#10;&#10;Description automatically generated">
            <a:extLst>
              <a:ext uri="{FF2B5EF4-FFF2-40B4-BE49-F238E27FC236}">
                <a16:creationId xmlns:a16="http://schemas.microsoft.com/office/drawing/2014/main" id="{50CD5A5F-5CC9-46BA-AB2F-B03BC69D87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00301"/>
            <a:ext cx="7594810" cy="7658100"/>
          </a:xfrm>
          <a:prstGeom prst="rect">
            <a:avLst/>
          </a:prstGeom>
        </p:spPr>
      </p:pic>
      <p:sp>
        <p:nvSpPr>
          <p:cNvPr id="18" name="TextBox 17">
            <a:extLst>
              <a:ext uri="{FF2B5EF4-FFF2-40B4-BE49-F238E27FC236}">
                <a16:creationId xmlns:a16="http://schemas.microsoft.com/office/drawing/2014/main" id="{B1F79818-C16D-48D4-8DB7-1234E1796549}"/>
              </a:ext>
            </a:extLst>
          </p:cNvPr>
          <p:cNvSpPr txBox="1"/>
          <p:nvPr/>
        </p:nvSpPr>
        <p:spPr>
          <a:xfrm>
            <a:off x="2180017" y="9401641"/>
            <a:ext cx="3367290" cy="461665"/>
          </a:xfrm>
          <a:prstGeom prst="rect">
            <a:avLst/>
          </a:prstGeom>
          <a:noFill/>
        </p:spPr>
        <p:txBody>
          <a:bodyPr wrap="square" rtlCol="0">
            <a:spAutoFit/>
          </a:bodyPr>
          <a:lstStyle/>
          <a:p>
            <a:pPr algn="ctr"/>
            <a:r>
              <a:rPr lang="fr-CA" sz="2400" b="1" dirty="0">
                <a:solidFill>
                  <a:schemeClr val="bg1"/>
                </a:solidFill>
              </a:rPr>
              <a:t>SALLE DE PROJET</a:t>
            </a:r>
            <a:endParaRPr lang="en-CA" sz="2400" b="1" dirty="0">
              <a:solidFill>
                <a:schemeClr val="bg1"/>
              </a:solidFill>
            </a:endParaRPr>
          </a:p>
        </p:txBody>
      </p:sp>
      <p:sp>
        <p:nvSpPr>
          <p:cNvPr id="2" name="TextBox 1">
            <a:extLst>
              <a:ext uri="{FF2B5EF4-FFF2-40B4-BE49-F238E27FC236}">
                <a16:creationId xmlns:a16="http://schemas.microsoft.com/office/drawing/2014/main" id="{C5986BCC-0769-4519-A79C-F57E11499BA9}"/>
              </a:ext>
            </a:extLst>
          </p:cNvPr>
          <p:cNvSpPr txBox="1"/>
          <p:nvPr/>
        </p:nvSpPr>
        <p:spPr>
          <a:xfrm>
            <a:off x="9734550" y="6229351"/>
            <a:ext cx="4384862" cy="461665"/>
          </a:xfrm>
          <a:prstGeom prst="rect">
            <a:avLst/>
          </a:prstGeom>
          <a:noFill/>
        </p:spPr>
        <p:txBody>
          <a:bodyPr wrap="square" rtlCol="0">
            <a:spAutoFit/>
          </a:bodyPr>
          <a:lstStyle/>
          <a:p>
            <a:pPr algn="ctr"/>
            <a:r>
              <a:rPr lang="fr-CA" sz="2400" b="1" dirty="0">
                <a:solidFill>
                  <a:schemeClr val="bg1"/>
                </a:solidFill>
              </a:rPr>
              <a:t>GRANDE SALLE DE RÉUNION</a:t>
            </a:r>
            <a:endParaRPr lang="en-CA" sz="2400" b="1" dirty="0">
              <a:solidFill>
                <a:schemeClr val="bg1"/>
              </a:solidFill>
            </a:endParaRPr>
          </a:p>
        </p:txBody>
      </p:sp>
    </p:spTree>
    <p:extLst>
      <p:ext uri="{BB962C8B-B14F-4D97-AF65-F5344CB8AC3E}">
        <p14:creationId xmlns:p14="http://schemas.microsoft.com/office/powerpoint/2010/main" val="1150942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DE3F3F56-8B82-4048-B054-8ABBAA3E1BBF}"/>
              </a:ext>
            </a:extLst>
          </p:cNvPr>
          <p:cNvSpPr txBox="1"/>
          <p:nvPr/>
        </p:nvSpPr>
        <p:spPr>
          <a:xfrm>
            <a:off x="1584103" y="4659868"/>
            <a:ext cx="2781836" cy="369332"/>
          </a:xfrm>
          <a:prstGeom prst="rect">
            <a:avLst/>
          </a:prstGeom>
          <a:noFill/>
        </p:spPr>
        <p:txBody>
          <a:bodyPr wrap="square" rtlCol="0">
            <a:spAutoFit/>
          </a:bodyPr>
          <a:lstStyle/>
          <a:p>
            <a:pPr algn="ctr"/>
            <a:r>
              <a:rPr lang="en-US" b="1" dirty="0">
                <a:solidFill>
                  <a:schemeClr val="bg1"/>
                </a:solidFill>
              </a:rPr>
              <a:t>Transitional zone </a:t>
            </a:r>
            <a:endParaRPr lang="en-CA" b="1" dirty="0">
              <a:solidFill>
                <a:schemeClr val="bg1"/>
              </a:solidFill>
            </a:endParaRPr>
          </a:p>
        </p:txBody>
      </p:sp>
      <p:sp>
        <p:nvSpPr>
          <p:cNvPr id="37" name="TextBox 36">
            <a:extLst>
              <a:ext uri="{FF2B5EF4-FFF2-40B4-BE49-F238E27FC236}">
                <a16:creationId xmlns:a16="http://schemas.microsoft.com/office/drawing/2014/main" id="{FFFD1DB6-908B-4E1E-AE66-DC980B5C6361}"/>
              </a:ext>
            </a:extLst>
          </p:cNvPr>
          <p:cNvSpPr txBox="1"/>
          <p:nvPr/>
        </p:nvSpPr>
        <p:spPr>
          <a:xfrm>
            <a:off x="6671256" y="4659868"/>
            <a:ext cx="2640169" cy="369332"/>
          </a:xfrm>
          <a:prstGeom prst="rect">
            <a:avLst/>
          </a:prstGeom>
          <a:noFill/>
        </p:spPr>
        <p:txBody>
          <a:bodyPr wrap="square" rtlCol="0">
            <a:spAutoFit/>
          </a:bodyPr>
          <a:lstStyle/>
          <a:p>
            <a:pPr algn="ctr"/>
            <a:r>
              <a:rPr lang="en-US" b="1" dirty="0">
                <a:solidFill>
                  <a:schemeClr val="bg1"/>
                </a:solidFill>
              </a:rPr>
              <a:t>Quiet zone </a:t>
            </a:r>
            <a:endParaRPr lang="en-CA" b="1" dirty="0">
              <a:solidFill>
                <a:schemeClr val="bg1"/>
              </a:solidFill>
            </a:endParaRPr>
          </a:p>
        </p:txBody>
      </p:sp>
      <p:pic>
        <p:nvPicPr>
          <p:cNvPr id="40" name="Picture 39" descr="A picture containing floor, indoor, room, ceiling&#10;&#10;Description automatically generated">
            <a:extLst>
              <a:ext uri="{FF2B5EF4-FFF2-40B4-BE49-F238E27FC236}">
                <a16:creationId xmlns:a16="http://schemas.microsoft.com/office/drawing/2014/main" id="{88BC06AC-70AE-4FB2-94A4-633546B765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7813" y="534638"/>
            <a:ext cx="8401050" cy="8989124"/>
          </a:xfrm>
          <a:prstGeom prst="rect">
            <a:avLst/>
          </a:prstGeom>
        </p:spPr>
      </p:pic>
      <p:sp>
        <p:nvSpPr>
          <p:cNvPr id="41" name="TextBox 40">
            <a:extLst>
              <a:ext uri="{FF2B5EF4-FFF2-40B4-BE49-F238E27FC236}">
                <a16:creationId xmlns:a16="http://schemas.microsoft.com/office/drawing/2014/main" id="{20F635A0-33C2-4C29-9739-15FDD6A22655}"/>
              </a:ext>
            </a:extLst>
          </p:cNvPr>
          <p:cNvSpPr txBox="1"/>
          <p:nvPr/>
        </p:nvSpPr>
        <p:spPr>
          <a:xfrm>
            <a:off x="3022909" y="9062097"/>
            <a:ext cx="7910857" cy="461665"/>
          </a:xfrm>
          <a:prstGeom prst="rect">
            <a:avLst/>
          </a:prstGeom>
          <a:noFill/>
        </p:spPr>
        <p:txBody>
          <a:bodyPr vert="horz" wrap="square" rtlCol="0">
            <a:spAutoFit/>
          </a:bodyPr>
          <a:lstStyle/>
          <a:p>
            <a:pPr algn="ctr"/>
            <a:r>
              <a:rPr lang="en-US" sz="2400" b="1" dirty="0">
                <a:solidFill>
                  <a:schemeClr val="bg1"/>
                </a:solidFill>
              </a:rPr>
              <a:t>ZONE TRANQUILLE POINTS DE TRAVAIL INDIVIDUELS</a:t>
            </a:r>
            <a:endParaRPr lang="en-CA" sz="2400" b="1"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floor, indoor, ceiling, building&#10;&#10;Description automatically generated">
            <a:extLst>
              <a:ext uri="{FF2B5EF4-FFF2-40B4-BE49-F238E27FC236}">
                <a16:creationId xmlns:a16="http://schemas.microsoft.com/office/drawing/2014/main" id="{4EA4F1CC-0CCC-4B67-B5C7-878CA59B19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0200" y="140047"/>
            <a:ext cx="7264399" cy="5448300"/>
          </a:xfrm>
          <a:prstGeom prst="rect">
            <a:avLst/>
          </a:prstGeom>
        </p:spPr>
      </p:pic>
      <p:pic>
        <p:nvPicPr>
          <p:cNvPr id="13" name="Picture 12" descr="A picture containing building, indoor, floor, area&#10;&#10;Description automatically generated">
            <a:extLst>
              <a:ext uri="{FF2B5EF4-FFF2-40B4-BE49-F238E27FC236}">
                <a16:creationId xmlns:a16="http://schemas.microsoft.com/office/drawing/2014/main" id="{F269902B-C72F-4EDF-9E6D-0EF28E3CF6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5300" y="5654964"/>
            <a:ext cx="9474198" cy="4263389"/>
          </a:xfrm>
          <a:prstGeom prst="rect">
            <a:avLst/>
          </a:prstGeom>
        </p:spPr>
      </p:pic>
      <p:sp>
        <p:nvSpPr>
          <p:cNvPr id="14" name="TextBox 13">
            <a:extLst>
              <a:ext uri="{FF2B5EF4-FFF2-40B4-BE49-F238E27FC236}">
                <a16:creationId xmlns:a16="http://schemas.microsoft.com/office/drawing/2014/main" id="{407C9D28-B9D9-41F3-9C55-31F35A10AB54}"/>
              </a:ext>
            </a:extLst>
          </p:cNvPr>
          <p:cNvSpPr txBox="1"/>
          <p:nvPr/>
        </p:nvSpPr>
        <p:spPr>
          <a:xfrm>
            <a:off x="5762624" y="5029200"/>
            <a:ext cx="4019550" cy="461665"/>
          </a:xfrm>
          <a:prstGeom prst="rect">
            <a:avLst/>
          </a:prstGeom>
          <a:noFill/>
        </p:spPr>
        <p:txBody>
          <a:bodyPr wrap="square" rtlCol="0">
            <a:spAutoFit/>
          </a:bodyPr>
          <a:lstStyle/>
          <a:p>
            <a:pPr algn="ctr"/>
            <a:r>
              <a:rPr lang="en-US" sz="2400" b="1" dirty="0">
                <a:solidFill>
                  <a:schemeClr val="bg1"/>
                </a:solidFill>
              </a:rPr>
              <a:t>ZONE TRANSITIONNELLE</a:t>
            </a:r>
            <a:endParaRPr lang="en-CA" sz="2400" b="1" dirty="0">
              <a:solidFill>
                <a:schemeClr val="bg1"/>
              </a:solidFill>
            </a:endParaRPr>
          </a:p>
        </p:txBody>
      </p:sp>
      <p:sp>
        <p:nvSpPr>
          <p:cNvPr id="15" name="TextBox 14">
            <a:extLst>
              <a:ext uri="{FF2B5EF4-FFF2-40B4-BE49-F238E27FC236}">
                <a16:creationId xmlns:a16="http://schemas.microsoft.com/office/drawing/2014/main" id="{7CBD8D29-CA12-4695-8AE0-AA2C5DD2F733}"/>
              </a:ext>
            </a:extLst>
          </p:cNvPr>
          <p:cNvSpPr txBox="1"/>
          <p:nvPr/>
        </p:nvSpPr>
        <p:spPr>
          <a:xfrm>
            <a:off x="5410200" y="9456688"/>
            <a:ext cx="4724400" cy="461665"/>
          </a:xfrm>
          <a:prstGeom prst="rect">
            <a:avLst/>
          </a:prstGeom>
          <a:noFill/>
        </p:spPr>
        <p:txBody>
          <a:bodyPr wrap="square" rtlCol="0">
            <a:spAutoFit/>
          </a:bodyPr>
          <a:lstStyle/>
          <a:p>
            <a:pPr algn="ctr"/>
            <a:r>
              <a:rPr lang="en-US" sz="2400" b="1" dirty="0">
                <a:solidFill>
                  <a:schemeClr val="bg1"/>
                </a:solidFill>
              </a:rPr>
              <a:t>ZONE TRANSITIONNELLE</a:t>
            </a:r>
            <a:endParaRPr lang="en-CA" sz="2400" b="1" dirty="0">
              <a:solidFill>
                <a:schemeClr val="bg1"/>
              </a:solidFill>
            </a:endParaRPr>
          </a:p>
        </p:txBody>
      </p:sp>
    </p:spTree>
    <p:extLst>
      <p:ext uri="{BB962C8B-B14F-4D97-AF65-F5344CB8AC3E}">
        <p14:creationId xmlns:p14="http://schemas.microsoft.com/office/powerpoint/2010/main" val="2991521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indoor, table, floor, chair&#10;&#10;Description automatically generated">
            <a:extLst>
              <a:ext uri="{FF2B5EF4-FFF2-40B4-BE49-F238E27FC236}">
                <a16:creationId xmlns:a16="http://schemas.microsoft.com/office/drawing/2014/main" id="{30F465E5-55F1-4119-B261-30A47BB6BE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750" y="152401"/>
            <a:ext cx="7867650" cy="5900738"/>
          </a:xfrm>
          <a:prstGeom prst="rect">
            <a:avLst/>
          </a:prstGeom>
        </p:spPr>
      </p:pic>
      <p:pic>
        <p:nvPicPr>
          <p:cNvPr id="13" name="Picture 12" descr="A picture containing indoor, floor, ceiling, room&#10;&#10;Description automatically generated">
            <a:extLst>
              <a:ext uri="{FF2B5EF4-FFF2-40B4-BE49-F238E27FC236}">
                <a16:creationId xmlns:a16="http://schemas.microsoft.com/office/drawing/2014/main" id="{2BE2E69B-1A6A-47A7-98DA-61A6D90680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3359727"/>
            <a:ext cx="7200900" cy="6546273"/>
          </a:xfrm>
          <a:prstGeom prst="rect">
            <a:avLst/>
          </a:prstGeom>
        </p:spPr>
      </p:pic>
      <p:sp>
        <p:nvSpPr>
          <p:cNvPr id="14" name="TextBox 13">
            <a:extLst>
              <a:ext uri="{FF2B5EF4-FFF2-40B4-BE49-F238E27FC236}">
                <a16:creationId xmlns:a16="http://schemas.microsoft.com/office/drawing/2014/main" id="{F068504B-E4DF-4DAB-B217-A6CFB3A668F5}"/>
              </a:ext>
            </a:extLst>
          </p:cNvPr>
          <p:cNvSpPr txBox="1"/>
          <p:nvPr/>
        </p:nvSpPr>
        <p:spPr>
          <a:xfrm>
            <a:off x="1571625" y="9444335"/>
            <a:ext cx="4362450" cy="461665"/>
          </a:xfrm>
          <a:prstGeom prst="rect">
            <a:avLst/>
          </a:prstGeom>
          <a:noFill/>
        </p:spPr>
        <p:txBody>
          <a:bodyPr wrap="square" rtlCol="0">
            <a:spAutoFit/>
          </a:bodyPr>
          <a:lstStyle/>
          <a:p>
            <a:pPr algn="ctr"/>
            <a:r>
              <a:rPr lang="en-US" sz="2400" b="1" dirty="0">
                <a:solidFill>
                  <a:schemeClr val="bg1"/>
                </a:solidFill>
              </a:rPr>
              <a:t>ZONE INTERACTIVE</a:t>
            </a:r>
            <a:endParaRPr lang="en-CA" sz="2400" b="1" dirty="0">
              <a:solidFill>
                <a:schemeClr val="bg1"/>
              </a:solidFill>
            </a:endParaRPr>
          </a:p>
        </p:txBody>
      </p:sp>
      <p:sp>
        <p:nvSpPr>
          <p:cNvPr id="15" name="TextBox 14">
            <a:extLst>
              <a:ext uri="{FF2B5EF4-FFF2-40B4-BE49-F238E27FC236}">
                <a16:creationId xmlns:a16="http://schemas.microsoft.com/office/drawing/2014/main" id="{A21B5BDC-BB6E-4251-B85F-17A2AD561D06}"/>
              </a:ext>
            </a:extLst>
          </p:cNvPr>
          <p:cNvSpPr txBox="1"/>
          <p:nvPr/>
        </p:nvSpPr>
        <p:spPr>
          <a:xfrm>
            <a:off x="9382125" y="5591474"/>
            <a:ext cx="4305300" cy="461665"/>
          </a:xfrm>
          <a:prstGeom prst="rect">
            <a:avLst/>
          </a:prstGeom>
          <a:noFill/>
        </p:spPr>
        <p:txBody>
          <a:bodyPr wrap="square" rtlCol="0">
            <a:spAutoFit/>
          </a:bodyPr>
          <a:lstStyle/>
          <a:p>
            <a:pPr algn="ctr"/>
            <a:r>
              <a:rPr lang="en-US" sz="2400" b="1" dirty="0">
                <a:solidFill>
                  <a:schemeClr val="bg1"/>
                </a:solidFill>
              </a:rPr>
              <a:t>ZONE INTERACTIVE</a:t>
            </a:r>
            <a:endParaRPr lang="en-CA" sz="2400" b="1" dirty="0">
              <a:solidFill>
                <a:schemeClr val="bg1"/>
              </a:solidFill>
            </a:endParaRPr>
          </a:p>
        </p:txBody>
      </p:sp>
    </p:spTree>
    <p:extLst>
      <p:ext uri="{BB962C8B-B14F-4D97-AF65-F5344CB8AC3E}">
        <p14:creationId xmlns:p14="http://schemas.microsoft.com/office/powerpoint/2010/main" val="5810000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579311|-10846711|-14797230|-8244963|-11249614|PSPC&quot;,&quot;Id&quot;:&quot;6140abd53639351e8cfe9496&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910</TotalTime>
  <Words>1330</Words>
  <Application>Microsoft Office PowerPoint</Application>
  <PresentationFormat>Custom</PresentationFormat>
  <Paragraphs>94</Paragraphs>
  <Slides>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Arial</vt:lpstr>
      <vt:lpstr>Calibri</vt:lpstr>
      <vt:lpstr>Georgia</vt:lpstr>
      <vt:lpstr>Symbol</vt:lpstr>
      <vt:lpstr>Trebuchet MS</vt:lpstr>
      <vt:lpstr>Tw Cen MT</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Chantal Bemeur</dc:creator>
  <cp:lastModifiedBy>Melanie Martel</cp:lastModifiedBy>
  <cp:revision>76</cp:revision>
  <dcterms:created xsi:type="dcterms:W3CDTF">2021-08-30T13:58:08Z</dcterms:created>
  <dcterms:modified xsi:type="dcterms:W3CDTF">2021-09-14T14:04:06Z</dcterms:modified>
</cp:coreProperties>
</file>