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4.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6.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7.xml" ContentType="application/vnd.openxmlformats-officedocument.theme+xml"/>
  <Override PartName="/ppt/slideLayouts/slideLayout26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913" r:id="rId1"/>
    <p:sldMasterId id="2147483914" r:id="rId2"/>
    <p:sldMasterId id="2147483915" r:id="rId3"/>
    <p:sldMasterId id="2147483916" r:id="rId4"/>
    <p:sldMasterId id="2147483917" r:id="rId5"/>
    <p:sldMasterId id="2147483918" r:id="rId6"/>
    <p:sldMasterId id="2147483919" r:id="rId7"/>
    <p:sldMasterId id="2147483920" r:id="rId8"/>
  </p:sldMasterIdLst>
  <p:notesMasterIdLst>
    <p:notesMasterId r:id="rId33"/>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Lst>
  <p:sldSz cx="9144000" cy="5143500" type="screen16x9"/>
  <p:notesSz cx="6858000" cy="9144000"/>
  <p:embeddedFontLst>
    <p:embeddedFont>
      <p:font typeface="Calibri" panose="020F0502020204030204" pitchFamily="34" charset="0"/>
      <p:regular r:id="rId34"/>
      <p:bold r:id="rId35"/>
      <p:italic r:id="rId36"/>
      <p:boldItalic r:id="rId37"/>
    </p:embeddedFont>
    <p:embeddedFont>
      <p:font typeface="Century Gothic" panose="020B0502020202020204" pitchFamily="34" charset="0"/>
      <p:regular r:id="rId38"/>
      <p:bold r:id="rId39"/>
      <p:italic r:id="rId40"/>
      <p:boldItalic r:id="rId41"/>
    </p:embeddedFont>
    <p:embeddedFont>
      <p:font typeface="Montserrat" panose="020B0604020202020204" charset="0"/>
      <p:regular r:id="rId42"/>
      <p:bold r:id="rId43"/>
      <p:italic r:id="rId44"/>
      <p:boldItalic r:id="rId45"/>
    </p:embeddedFont>
    <p:embeddedFont>
      <p:font typeface="Montserrat SemiBold" panose="020B0604020202020204" charset="0"/>
      <p:regular r:id="rId46"/>
      <p:bold r:id="rId47"/>
      <p:italic r:id="rId48"/>
      <p:boldItalic r:id="rId49"/>
    </p:embeddedFont>
    <p:embeddedFont>
      <p:font typeface="Muli" panose="020B0604020202020204" charset="0"/>
      <p:regular r:id="rId50"/>
      <p:bold r:id="rId51"/>
      <p:italic r:id="rId52"/>
      <p:boldItalic r:id="rId53"/>
    </p:embeddedFont>
    <p:embeddedFont>
      <p:font typeface="Muli Regular" panose="020B0604020202020204" charset="0"/>
      <p:regular r:id="rId54"/>
      <p:bold r:id="rId55"/>
      <p:italic r:id="rId56"/>
      <p:boldItalic r:id="rId57"/>
    </p:embeddedFont>
  </p:embeddedFontLst>
  <p:custDataLst>
    <p:tags r:id="rId5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A4B5D0F-3A7C-47F7-A1A0-7D8668C7C385}">
  <a:tblStyle styleId="{EA4B5D0F-3A7C-47F7-A1A0-7D8668C7C38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72" y="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6.fntdata"/><Relationship Id="rId21" Type="http://schemas.openxmlformats.org/officeDocument/2006/relationships/slide" Target="slides/slide13.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tags" Target="tags/tag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8" Type="http://schemas.openxmlformats.org/officeDocument/2006/relationships/slideMaster" Target="slideMasters/slideMaster8.xml"/><Relationship Id="rId51" Type="http://schemas.openxmlformats.org/officeDocument/2006/relationships/font" Target="fonts/font18.fntdata"/><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edia.nesta.org.uk/documents/experimentalculture_continuumofexperimentation.pdf"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edia.nesta.org.uk/documents/experimentalculture_continuumofexperimentation.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g7e3a15bba6_0_2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1" name="Google Shape;1551;g7e3a15bba6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b="1"/>
              <a:t>Part 1: High Level introduction of policy experimentation and the work of IGL</a:t>
            </a:r>
            <a:endParaRPr sz="1200"/>
          </a:p>
          <a:p>
            <a:pPr marL="0" lvl="0" indent="0" algn="l" rtl="0">
              <a:spcBef>
                <a:spcPts val="0"/>
              </a:spcBef>
              <a:spcAft>
                <a:spcPts val="0"/>
              </a:spcAft>
              <a:buNone/>
            </a:pPr>
            <a:r>
              <a:rPr lang="en-GB" sz="1200"/>
              <a:t>(Marieke, 10 minutes)</a:t>
            </a:r>
            <a:endParaRPr sz="1200"/>
          </a:p>
          <a:p>
            <a:pPr marL="457200" lvl="0" indent="-304800" algn="l" rtl="0">
              <a:spcBef>
                <a:spcPts val="0"/>
              </a:spcBef>
              <a:spcAft>
                <a:spcPts val="0"/>
              </a:spcAft>
              <a:buClr>
                <a:srgbClr val="000000"/>
              </a:buClr>
              <a:buSzPts val="1200"/>
              <a:buFont typeface="Arial"/>
              <a:buChar char="●"/>
            </a:pPr>
            <a:r>
              <a:rPr lang="en-GB" sz="1200"/>
              <a:t>What do we do at Nesta?</a:t>
            </a:r>
            <a:endParaRPr sz="1200"/>
          </a:p>
          <a:p>
            <a:pPr marL="457200" lvl="0" indent="-304800" algn="l" rtl="0">
              <a:spcBef>
                <a:spcPts val="0"/>
              </a:spcBef>
              <a:spcAft>
                <a:spcPts val="0"/>
              </a:spcAft>
              <a:buClr>
                <a:srgbClr val="000000"/>
              </a:buClr>
              <a:buSzPts val="1200"/>
              <a:buFont typeface="Arial"/>
              <a:buChar char="●"/>
            </a:pPr>
            <a:r>
              <a:rPr lang="en-GB" sz="1200"/>
              <a:t>What is some of the work that we do with governments to help them become more experimental?</a:t>
            </a:r>
            <a:endParaRPr sz="1200"/>
          </a:p>
          <a:p>
            <a:pPr marL="457200" lvl="0" indent="-304800" algn="l" rtl="0">
              <a:spcBef>
                <a:spcPts val="0"/>
              </a:spcBef>
              <a:spcAft>
                <a:spcPts val="0"/>
              </a:spcAft>
              <a:buClr>
                <a:srgbClr val="000000"/>
              </a:buClr>
              <a:buSzPts val="1200"/>
              <a:buFont typeface="Arial"/>
              <a:buChar char="●"/>
            </a:pPr>
            <a:r>
              <a:rPr lang="en-GB" sz="1200"/>
              <a:t>What do we mean by “</a:t>
            </a:r>
            <a:r>
              <a:rPr lang="en-GB" sz="1200" u="sng">
                <a:solidFill>
                  <a:srgbClr val="1155CC"/>
                </a:solidFill>
                <a:hlinkClick r:id="rId3"/>
              </a:rPr>
              <a:t>continuum of experimentation</a:t>
            </a:r>
            <a:r>
              <a:rPr lang="en-GB" sz="1200"/>
              <a:t>”? </a:t>
            </a:r>
            <a:endParaRPr sz="1200"/>
          </a:p>
          <a:p>
            <a:pPr marL="457200" lvl="0" indent="-304800" algn="l" rtl="0">
              <a:spcBef>
                <a:spcPts val="0"/>
              </a:spcBef>
              <a:spcAft>
                <a:spcPts val="0"/>
              </a:spcAft>
              <a:buClr>
                <a:srgbClr val="000000"/>
              </a:buClr>
              <a:buSzPts val="1200"/>
              <a:buFont typeface="Arial"/>
              <a:buChar char="●"/>
            </a:pPr>
            <a:r>
              <a:rPr lang="en-GB" sz="1200"/>
              <a:t>What’s the work that we do at IGL?</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GB" sz="1200" b="1"/>
              <a:t>Part 2: Practical advice on policy experimentation</a:t>
            </a:r>
            <a:endParaRPr sz="1200" b="1"/>
          </a:p>
          <a:p>
            <a:pPr marL="0" lvl="0" indent="0" algn="l" rtl="0">
              <a:spcBef>
                <a:spcPts val="0"/>
              </a:spcBef>
              <a:spcAft>
                <a:spcPts val="0"/>
              </a:spcAft>
              <a:buNone/>
            </a:pPr>
            <a:r>
              <a:rPr lang="en-GB" sz="1200"/>
              <a:t>(Teo, 10 minutes)</a:t>
            </a:r>
            <a:endParaRPr sz="1200"/>
          </a:p>
          <a:p>
            <a:pPr marL="457200" lvl="0" indent="-304800" algn="l" rtl="0">
              <a:spcBef>
                <a:spcPts val="0"/>
              </a:spcBef>
              <a:spcAft>
                <a:spcPts val="0"/>
              </a:spcAft>
              <a:buClr>
                <a:srgbClr val="000000"/>
              </a:buClr>
              <a:buSzPts val="1200"/>
              <a:buFont typeface="Arial"/>
              <a:buChar char="●"/>
            </a:pPr>
            <a:r>
              <a:rPr lang="en-GB" sz="1200"/>
              <a:t>What are some of the main findings from our work with governments and academics?</a:t>
            </a:r>
            <a:endParaRPr sz="1200"/>
          </a:p>
          <a:p>
            <a:pPr marL="914400" lvl="1" indent="-304800" algn="l" rtl="0">
              <a:spcBef>
                <a:spcPts val="0"/>
              </a:spcBef>
              <a:spcAft>
                <a:spcPts val="0"/>
              </a:spcAft>
              <a:buClr>
                <a:srgbClr val="000000"/>
              </a:buClr>
              <a:buSzPts val="1200"/>
              <a:buFont typeface="Arial"/>
              <a:buChar char="○"/>
            </a:pPr>
            <a:r>
              <a:rPr lang="en-GB" sz="1200"/>
              <a:t>Initial considerations</a:t>
            </a:r>
            <a:endParaRPr sz="1200"/>
          </a:p>
          <a:p>
            <a:pPr marL="914400" lvl="1" indent="-304800" algn="l" rtl="0">
              <a:spcBef>
                <a:spcPts val="0"/>
              </a:spcBef>
              <a:spcAft>
                <a:spcPts val="0"/>
              </a:spcAft>
              <a:buClr>
                <a:srgbClr val="000000"/>
              </a:buClr>
              <a:buSzPts val="1200"/>
              <a:buFont typeface="Arial"/>
              <a:buChar char="○"/>
            </a:pPr>
            <a:r>
              <a:rPr lang="en-GB" sz="1200"/>
              <a:t>Opportunities and pitfalls</a:t>
            </a:r>
            <a:endParaRPr sz="1200"/>
          </a:p>
          <a:p>
            <a:pPr marL="914400" lvl="1" indent="-304800" algn="l" rtl="0">
              <a:spcBef>
                <a:spcPts val="0"/>
              </a:spcBef>
              <a:spcAft>
                <a:spcPts val="0"/>
              </a:spcAft>
              <a:buClr>
                <a:srgbClr val="000000"/>
              </a:buClr>
              <a:buSzPts val="1200"/>
              <a:buFont typeface="Arial"/>
              <a:buChar char="○"/>
            </a:pPr>
            <a:r>
              <a:rPr lang="en-GB" sz="1200"/>
              <a:t>RCTs vs other methodologies</a:t>
            </a:r>
            <a:endParaRPr sz="1200"/>
          </a:p>
          <a:p>
            <a:pPr marL="457200" lvl="0" indent="-304800" algn="l" rtl="0">
              <a:spcBef>
                <a:spcPts val="0"/>
              </a:spcBef>
              <a:spcAft>
                <a:spcPts val="0"/>
              </a:spcAft>
              <a:buClr>
                <a:srgbClr val="000000"/>
              </a:buClr>
              <a:buSzPts val="1200"/>
              <a:buFont typeface="Arial"/>
              <a:buChar char="●"/>
            </a:pPr>
            <a:r>
              <a:rPr lang="en-GB" sz="1200"/>
              <a:t>Examples of trials we have supported</a:t>
            </a:r>
            <a:endParaRPr sz="1200"/>
          </a:p>
          <a:p>
            <a:pPr marL="457200" lvl="0" indent="-304800" algn="l" rtl="0">
              <a:spcBef>
                <a:spcPts val="0"/>
              </a:spcBef>
              <a:spcAft>
                <a:spcPts val="0"/>
              </a:spcAft>
              <a:buClr>
                <a:srgbClr val="000000"/>
              </a:buClr>
              <a:buSzPts val="1200"/>
              <a:buFont typeface="Arial"/>
              <a:buChar char="●"/>
            </a:pPr>
            <a:r>
              <a:rPr lang="en-GB" sz="1200"/>
              <a:t>Practical advice for participants</a:t>
            </a:r>
            <a:endParaRPr sz="1200"/>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Google Shape;1636;g7e3f83d7a6_0_27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7" name="Google Shape;1637;g7e3f83d7a6_0_2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Google Shape;1642;g7e3f83d7a6_0_3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3" name="Google Shape;1643;g7e3f83d7a6_0_3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Google Shape;1687;g70102c0a5f_0_25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8" name="Google Shape;1688;g70102c0a5f_0_2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Stopping ineffective schemes easier</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p:cNvGrpSpPr/>
        <p:nvPr/>
      </p:nvGrpSpPr>
      <p:grpSpPr>
        <a:xfrm>
          <a:off x="0" y="0"/>
          <a:ext cx="0" cy="0"/>
          <a:chOff x="0" y="0"/>
          <a:chExt cx="0" cy="0"/>
        </a:xfrm>
      </p:grpSpPr>
      <p:sp>
        <p:nvSpPr>
          <p:cNvPr id="1700" name="Google Shape;1700;g7e3f83d7a6_0_17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1" name="Google Shape;1701;g7e3f83d7a6_0_17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latin typeface="Muli Regular"/>
              <a:ea typeface="Muli Regular"/>
              <a:cs typeface="Muli Regular"/>
              <a:sym typeface="Muli Regular"/>
            </a:endParaRPr>
          </a:p>
          <a:p>
            <a:pPr marL="0" lvl="0" indent="0" algn="l" rtl="0">
              <a:spcBef>
                <a:spcPts val="0"/>
              </a:spcBef>
              <a:spcAft>
                <a:spcPts val="0"/>
              </a:spcAft>
              <a:buNone/>
            </a:pPr>
            <a:r>
              <a:rPr lang="en-GB" sz="1000">
                <a:latin typeface="Muli Regular"/>
                <a:ea typeface="Muli Regular"/>
                <a:cs typeface="Muli Regular"/>
                <a:sym typeface="Muli Regular"/>
              </a:rPr>
              <a:t>Diseñadores de política: </a:t>
            </a:r>
            <a:endParaRPr sz="1000">
              <a:latin typeface="Muli Regular"/>
              <a:ea typeface="Muli Regular"/>
              <a:cs typeface="Muli Regular"/>
              <a:sym typeface="Muli Regular"/>
            </a:endParaRPr>
          </a:p>
          <a:p>
            <a:pPr marL="457200" lvl="0" indent="-292100" algn="l" rtl="0">
              <a:spcBef>
                <a:spcPts val="0"/>
              </a:spcBef>
              <a:spcAft>
                <a:spcPts val="0"/>
              </a:spcAft>
              <a:buSzPts val="1000"/>
              <a:buFont typeface="Muli Regular"/>
              <a:buChar char="-"/>
            </a:pPr>
            <a:r>
              <a:rPr lang="en-GB" sz="1000">
                <a:latin typeface="Muli Regular"/>
                <a:ea typeface="Muli Regular"/>
                <a:cs typeface="Muli Regular"/>
                <a:sym typeface="Muli Regular"/>
              </a:rPr>
              <a:t>Enfrentan retos sin soluciones obvias</a:t>
            </a:r>
            <a:endParaRPr sz="1000">
              <a:latin typeface="Muli Regular"/>
              <a:ea typeface="Muli Regular"/>
              <a:cs typeface="Muli Regular"/>
              <a:sym typeface="Muli Regular"/>
            </a:endParaRPr>
          </a:p>
          <a:p>
            <a:pPr marL="0" lvl="0" indent="0" algn="l" rtl="0">
              <a:spcBef>
                <a:spcPts val="0"/>
              </a:spcBef>
              <a:spcAft>
                <a:spcPts val="0"/>
              </a:spcAft>
              <a:buNone/>
            </a:pPr>
            <a:endParaRPr sz="1000">
              <a:latin typeface="Muli Regular"/>
              <a:ea typeface="Muli Regular"/>
              <a:cs typeface="Muli Regular"/>
              <a:sym typeface="Muli Regular"/>
            </a:endParaRPr>
          </a:p>
          <a:p>
            <a:pPr marL="0" lvl="0" indent="0" algn="l" rtl="0">
              <a:spcBef>
                <a:spcPts val="0"/>
              </a:spcBef>
              <a:spcAft>
                <a:spcPts val="0"/>
              </a:spcAft>
              <a:buNone/>
            </a:pPr>
            <a:r>
              <a:rPr lang="en-GB" sz="1000">
                <a:latin typeface="Muli Regular"/>
                <a:ea typeface="Muli Regular"/>
                <a:cs typeface="Muli Regular"/>
                <a:sym typeface="Muli Regular"/>
              </a:rPr>
              <a:t>Trabajamos con gob’s para identificar opciones y testearlas</a:t>
            </a:r>
            <a:endParaRPr sz="1000">
              <a:latin typeface="Muli Regular"/>
              <a:ea typeface="Muli Regular"/>
              <a:cs typeface="Muli Regular"/>
              <a:sym typeface="Muli Regular"/>
            </a:endParaRPr>
          </a:p>
          <a:p>
            <a:pPr marL="457200" lvl="0" indent="-292100" algn="l" rtl="0">
              <a:spcBef>
                <a:spcPts val="0"/>
              </a:spcBef>
              <a:spcAft>
                <a:spcPts val="0"/>
              </a:spcAft>
              <a:buSzPts val="1000"/>
              <a:buFont typeface="Muli Regular"/>
              <a:buChar char="-"/>
            </a:pPr>
            <a:r>
              <a:rPr lang="en-GB" sz="1000">
                <a:latin typeface="Muli Regular"/>
                <a:ea typeface="Muli Regular"/>
                <a:cs typeface="Muli Regular"/>
                <a:sym typeface="Muli Regular"/>
              </a:rPr>
              <a:t>Area prioritaria, ej colaboración universidad-empresa</a:t>
            </a:r>
            <a:endParaRPr sz="1000">
              <a:latin typeface="Muli Regular"/>
              <a:ea typeface="Muli Regular"/>
              <a:cs typeface="Muli Regular"/>
              <a:sym typeface="Muli Regular"/>
            </a:endParaRPr>
          </a:p>
          <a:p>
            <a:pPr marL="914400" lvl="1" indent="-292100" algn="l" rtl="0">
              <a:spcBef>
                <a:spcPts val="0"/>
              </a:spcBef>
              <a:spcAft>
                <a:spcPts val="0"/>
              </a:spcAft>
              <a:buSzPts val="1000"/>
              <a:buFont typeface="Muli Regular"/>
              <a:buChar char="-"/>
            </a:pPr>
            <a:r>
              <a:rPr lang="en-GB" sz="1000">
                <a:latin typeface="Muli Regular"/>
                <a:ea typeface="Muli Regular"/>
                <a:cs typeface="Muli Regular"/>
                <a:sym typeface="Muli Regular"/>
              </a:rPr>
              <a:t>Eventos de networking</a:t>
            </a:r>
            <a:endParaRPr sz="1000">
              <a:latin typeface="Muli Regular"/>
              <a:ea typeface="Muli Regular"/>
              <a:cs typeface="Muli Regular"/>
              <a:sym typeface="Muli Regular"/>
            </a:endParaRPr>
          </a:p>
          <a:p>
            <a:pPr marL="914400" lvl="1" indent="-292100" algn="l" rtl="0">
              <a:spcBef>
                <a:spcPts val="0"/>
              </a:spcBef>
              <a:spcAft>
                <a:spcPts val="0"/>
              </a:spcAft>
              <a:buSzPts val="1000"/>
              <a:buFont typeface="Muli Regular"/>
              <a:buChar char="-"/>
            </a:pPr>
            <a:r>
              <a:rPr lang="en-GB" sz="1000">
                <a:latin typeface="Muli Regular"/>
                <a:ea typeface="Muli Regular"/>
                <a:cs typeface="Muli Regular"/>
                <a:sym typeface="Muli Regular"/>
              </a:rPr>
              <a:t>Campañas de información</a:t>
            </a:r>
            <a:endParaRPr sz="1000">
              <a:latin typeface="Muli Regular"/>
              <a:ea typeface="Muli Regular"/>
              <a:cs typeface="Muli Regular"/>
              <a:sym typeface="Muli Regular"/>
            </a:endParaRPr>
          </a:p>
          <a:p>
            <a:pPr marL="914400" lvl="1" indent="-292100" algn="l" rtl="0">
              <a:spcBef>
                <a:spcPts val="0"/>
              </a:spcBef>
              <a:spcAft>
                <a:spcPts val="0"/>
              </a:spcAft>
              <a:buSzPts val="1000"/>
              <a:buFont typeface="Muli Regular"/>
              <a:buChar char="-"/>
            </a:pPr>
            <a:r>
              <a:rPr lang="en-GB" sz="1000">
                <a:latin typeface="Muli Regular"/>
                <a:ea typeface="Muli Regular"/>
                <a:cs typeface="Muli Regular"/>
                <a:sym typeface="Muli Regular"/>
              </a:rPr>
              <a:t>Incentivos financieros</a:t>
            </a:r>
            <a:endParaRPr sz="1000">
              <a:latin typeface="Muli Regular"/>
              <a:ea typeface="Muli Regular"/>
              <a:cs typeface="Muli Regular"/>
              <a:sym typeface="Muli Regular"/>
            </a:endParaRPr>
          </a:p>
          <a:p>
            <a:pPr marL="457200" lvl="0" indent="-292100" algn="l" rtl="0">
              <a:spcBef>
                <a:spcPts val="0"/>
              </a:spcBef>
              <a:spcAft>
                <a:spcPts val="0"/>
              </a:spcAft>
              <a:buSzPts val="1000"/>
              <a:buFont typeface="Muli Regular"/>
              <a:buChar char="-"/>
            </a:pPr>
            <a:r>
              <a:rPr lang="en-GB" sz="1000">
                <a:latin typeface="Muli Regular"/>
                <a:ea typeface="Muli Regular"/>
                <a:cs typeface="Muli Regular"/>
                <a:sym typeface="Muli Regular"/>
              </a:rPr>
              <a:t>costo-beneficio</a:t>
            </a:r>
            <a:endParaRPr sz="1000">
              <a:latin typeface="Muli Regular"/>
              <a:ea typeface="Muli Regular"/>
              <a:cs typeface="Muli Regular"/>
              <a:sym typeface="Muli Regular"/>
            </a:endParaRPr>
          </a:p>
          <a:p>
            <a:pPr marL="457200" lvl="0" indent="-292100" algn="l" rtl="0">
              <a:spcBef>
                <a:spcPts val="0"/>
              </a:spcBef>
              <a:spcAft>
                <a:spcPts val="0"/>
              </a:spcAft>
              <a:buSzPts val="1000"/>
              <a:buFont typeface="Muli Regular"/>
              <a:buChar char="-"/>
            </a:pPr>
            <a:r>
              <a:rPr lang="en-GB" sz="1000">
                <a:latin typeface="Muli Regular"/>
                <a:ea typeface="Muli Regular"/>
                <a:cs typeface="Muli Regular"/>
                <a:sym typeface="Muli Regular"/>
              </a:rPr>
              <a:t>Distintos tipos de experimentos, grado de incertidumbre</a:t>
            </a:r>
            <a:endParaRPr sz="1000">
              <a:latin typeface="Muli Regular"/>
              <a:ea typeface="Muli Regular"/>
              <a:cs typeface="Muli Regular"/>
              <a:sym typeface="Muli Regular"/>
            </a:endParaRPr>
          </a:p>
          <a:p>
            <a:pPr marL="914400" lvl="1" indent="-292100" algn="l" rtl="0">
              <a:spcBef>
                <a:spcPts val="0"/>
              </a:spcBef>
              <a:spcAft>
                <a:spcPts val="0"/>
              </a:spcAft>
              <a:buSzPts val="1000"/>
              <a:buFont typeface="Muli Regular"/>
              <a:buChar char="-"/>
            </a:pPr>
            <a:r>
              <a:rPr lang="en-GB" sz="1000">
                <a:latin typeface="Muli Regular"/>
                <a:ea typeface="Muli Regular"/>
                <a:cs typeface="Muli Regular"/>
                <a:sym typeface="Muli Regular"/>
              </a:rPr>
              <a:t>Prueba controlada aleatoria (tienen suerte…)</a:t>
            </a:r>
            <a:endParaRPr sz="1000">
              <a:latin typeface="Muli Regular"/>
              <a:ea typeface="Muli Regular"/>
              <a:cs typeface="Muli Regular"/>
              <a:sym typeface="Muli Regular"/>
            </a:endParaRPr>
          </a:p>
          <a:p>
            <a:pPr marL="0" lvl="0" indent="0" algn="l" rtl="0">
              <a:spcBef>
                <a:spcPts val="0"/>
              </a:spcBef>
              <a:spcAft>
                <a:spcPts val="0"/>
              </a:spcAft>
              <a:buNone/>
            </a:pPr>
            <a:endParaRPr sz="1000">
              <a:latin typeface="Muli Regular"/>
              <a:ea typeface="Muli Regular"/>
              <a:cs typeface="Muli Regular"/>
              <a:sym typeface="Muli Regular"/>
            </a:endParaRPr>
          </a:p>
          <a:p>
            <a:pPr marL="0" lvl="0" indent="0" algn="l" rtl="0">
              <a:spcBef>
                <a:spcPts val="0"/>
              </a:spcBef>
              <a:spcAft>
                <a:spcPts val="0"/>
              </a:spcAft>
              <a:buNone/>
            </a:pPr>
            <a:r>
              <a:rPr lang="en-GB" sz="1000">
                <a:latin typeface="Muli Regular"/>
                <a:ea typeface="Muli Regular"/>
                <a:cs typeface="Muli Regular"/>
                <a:sym typeface="Muli Regular"/>
              </a:rPr>
              <a:t>Más evidencia, mejores programas</a:t>
            </a:r>
            <a:endParaRPr sz="1000">
              <a:latin typeface="Muli Regular"/>
              <a:ea typeface="Muli Regular"/>
              <a:cs typeface="Muli Regular"/>
              <a:sym typeface="Muli Regular"/>
            </a:endParaRPr>
          </a:p>
          <a:p>
            <a:pPr marL="0" lvl="0" indent="0" algn="l" rtl="0">
              <a:spcBef>
                <a:spcPts val="0"/>
              </a:spcBef>
              <a:spcAft>
                <a:spcPts val="0"/>
              </a:spcAft>
              <a:buNone/>
            </a:pPr>
            <a:endParaRPr sz="1000">
              <a:latin typeface="Muli Regular"/>
              <a:ea typeface="Muli Regular"/>
              <a:cs typeface="Muli Regular"/>
              <a:sym typeface="Muli Regular"/>
            </a:endParaRPr>
          </a:p>
          <a:p>
            <a:pPr marL="0" lvl="0" indent="0" algn="l" rtl="0">
              <a:spcBef>
                <a:spcPts val="0"/>
              </a:spcBef>
              <a:spcAft>
                <a:spcPts val="0"/>
              </a:spcAft>
              <a:buNone/>
            </a:pPr>
            <a:r>
              <a:rPr lang="en-GB" sz="1000">
                <a:latin typeface="Muli Regular"/>
                <a:ea typeface="Muli Regular"/>
                <a:cs typeface="Muli Regular"/>
                <a:sym typeface="Muli Regular"/>
              </a:rPr>
              <a:t>Premio Nobel</a:t>
            </a:r>
            <a:endParaRPr sz="1000">
              <a:latin typeface="Muli Regular"/>
              <a:ea typeface="Muli Regular"/>
              <a:cs typeface="Muli Regular"/>
              <a:sym typeface="Muli Regul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0"/>
        <p:cNvGrpSpPr/>
        <p:nvPr/>
      </p:nvGrpSpPr>
      <p:grpSpPr>
        <a:xfrm>
          <a:off x="0" y="0"/>
          <a:ext cx="0" cy="0"/>
          <a:chOff x="0" y="0"/>
          <a:chExt cx="0" cy="0"/>
        </a:xfrm>
      </p:grpSpPr>
      <p:sp>
        <p:nvSpPr>
          <p:cNvPr id="1731" name="Google Shape;1731;g70102c0a5f_0_2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2" name="Google Shape;1732;g70102c0a5f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Font typeface="Muli Regular"/>
              <a:buChar char="●"/>
            </a:pPr>
            <a:r>
              <a:rPr lang="en-GB">
                <a:latin typeface="Muli Regular"/>
                <a:ea typeface="Muli Regular"/>
                <a:cs typeface="Muli Regular"/>
                <a:sym typeface="Muli Regular"/>
              </a:rPr>
              <a:t>RCTs have been widely adopted in areas such as health, education and development, but are particularly underutilised in the domain of innovation and growth policy.</a:t>
            </a:r>
            <a:endParaRPr>
              <a:latin typeface="Muli Regular"/>
              <a:ea typeface="Muli Regular"/>
              <a:cs typeface="Muli Regular"/>
              <a:sym typeface="Muli Regular"/>
            </a:endParaRPr>
          </a:p>
          <a:p>
            <a:pPr marL="457200" lvl="0" indent="-298450" algn="l" rtl="0">
              <a:lnSpc>
                <a:spcPct val="115000"/>
              </a:lnSpc>
              <a:spcBef>
                <a:spcPts val="0"/>
              </a:spcBef>
              <a:spcAft>
                <a:spcPts val="0"/>
              </a:spcAft>
              <a:buSzPts val="1100"/>
              <a:buFont typeface="Muli Regular"/>
              <a:buChar char="●"/>
            </a:pPr>
            <a:r>
              <a:rPr lang="en-GB">
                <a:latin typeface="Muli Regular"/>
                <a:ea typeface="Muli Regular"/>
                <a:cs typeface="Muli Regular"/>
                <a:sym typeface="Muli Regular"/>
              </a:rPr>
              <a:t>The idea behind randomised trials is simple. Participants are randomly placed in a ‘treatment’ group and a ‘control’ group, and the impact of the programme is estimated comparing the behaviour and outcomes of the two.</a:t>
            </a:r>
            <a:endParaRPr>
              <a:latin typeface="Muli Regular"/>
              <a:ea typeface="Muli Regular"/>
              <a:cs typeface="Muli Regular"/>
              <a:sym typeface="Muli Regular"/>
            </a:endParaRPr>
          </a:p>
          <a:p>
            <a:pPr marL="457200" lvl="0" indent="-298450" algn="l" rtl="0">
              <a:lnSpc>
                <a:spcPct val="115000"/>
              </a:lnSpc>
              <a:spcBef>
                <a:spcPts val="0"/>
              </a:spcBef>
              <a:spcAft>
                <a:spcPts val="0"/>
              </a:spcAft>
              <a:buSzPts val="1100"/>
              <a:buFont typeface="Muli Regular"/>
              <a:buChar char="●"/>
            </a:pPr>
            <a:r>
              <a:rPr lang="en-GB">
                <a:latin typeface="Muli Regular"/>
                <a:ea typeface="Muli Regular"/>
                <a:cs typeface="Muli Regular"/>
                <a:sym typeface="Muli Regular"/>
              </a:rPr>
              <a:t>Through this exercise, RCTs provide robust evidence which is key for informing policy design and influencing those in charge of making decisions.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6"/>
        <p:cNvGrpSpPr/>
        <p:nvPr/>
      </p:nvGrpSpPr>
      <p:grpSpPr>
        <a:xfrm>
          <a:off x="0" y="0"/>
          <a:ext cx="0" cy="0"/>
          <a:chOff x="0" y="0"/>
          <a:chExt cx="0" cy="0"/>
        </a:xfrm>
      </p:grpSpPr>
      <p:sp>
        <p:nvSpPr>
          <p:cNvPr id="1737" name="Google Shape;1737;g70102c0a5f_0_9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8" name="Google Shape;1738;g70102c0a5f_0_9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739" name="Google Shape;1739;g70102c0a5f_0_9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6"/>
        <p:cNvGrpSpPr/>
        <p:nvPr/>
      </p:nvGrpSpPr>
      <p:grpSpPr>
        <a:xfrm>
          <a:off x="0" y="0"/>
          <a:ext cx="0" cy="0"/>
          <a:chOff x="0" y="0"/>
          <a:chExt cx="0" cy="0"/>
        </a:xfrm>
      </p:grpSpPr>
      <p:sp>
        <p:nvSpPr>
          <p:cNvPr id="1747" name="Google Shape;1747;g70102c0a5f_0_9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8" name="Google Shape;1748;g70102c0a5f_0_9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b="0" i="0" u="none" strike="noStrike" cap="none">
                <a:solidFill>
                  <a:schemeClr val="dk1"/>
                </a:solidFill>
                <a:latin typeface="Calibri"/>
                <a:ea typeface="Calibri"/>
                <a:cs typeface="Calibri"/>
                <a:sym typeface="Calibri"/>
              </a:rPr>
              <a:t>Also other tech transfer trials that we are doing. </a:t>
            </a:r>
            <a:endParaRPr sz="1200" b="0" i="0" u="none" strike="noStrike" cap="none">
              <a:solidFill>
                <a:schemeClr val="dk1"/>
              </a:solidFill>
              <a:latin typeface="Calibri"/>
              <a:ea typeface="Calibri"/>
              <a:cs typeface="Calibri"/>
              <a:sym typeface="Calibri"/>
            </a:endParaRPr>
          </a:p>
        </p:txBody>
      </p:sp>
      <p:sp>
        <p:nvSpPr>
          <p:cNvPr id="1749" name="Google Shape;1749;g70102c0a5f_0_9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rgbClr val="000000"/>
                </a:solidFill>
                <a:latin typeface="Calibri"/>
                <a:ea typeface="Calibri"/>
                <a:cs typeface="Calibri"/>
                <a:sym typeface="Calibri"/>
              </a:rPr>
              <a:t>16</a:t>
            </a:fld>
            <a:endParaRPr sz="1200">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
        <p:cNvGrpSpPr/>
        <p:nvPr/>
      </p:nvGrpSpPr>
      <p:grpSpPr>
        <a:xfrm>
          <a:off x="0" y="0"/>
          <a:ext cx="0" cy="0"/>
          <a:chOff x="0" y="0"/>
          <a:chExt cx="0" cy="0"/>
        </a:xfrm>
      </p:grpSpPr>
      <p:sp>
        <p:nvSpPr>
          <p:cNvPr id="1757" name="Google Shape;1757;g70102c0a5f_0_10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8" name="Google Shape;1758;g70102c0a5f_0_10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759" name="Google Shape;1759;g70102c0a5f_0_10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70102c0a5f_0_25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70102c0a5f_0_2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TF</a:t>
            </a:r>
            <a:endParaRPr/>
          </a:p>
          <a:p>
            <a:pPr marL="0" lvl="0" indent="0" algn="l" rtl="0">
              <a:spcBef>
                <a:spcPts val="0"/>
              </a:spcBef>
              <a:spcAft>
                <a:spcPts val="0"/>
              </a:spcAft>
              <a:buNone/>
            </a:pPr>
            <a:endParaRPr/>
          </a:p>
          <a:p>
            <a:pPr marL="0" lvl="0" indent="0" algn="l" rtl="0">
              <a:spcBef>
                <a:spcPts val="0"/>
              </a:spcBef>
              <a:spcAft>
                <a:spcPts val="0"/>
              </a:spcAft>
              <a:buNone/>
            </a:pPr>
            <a:r>
              <a:rPr lang="en-GB"/>
              <a:t>Developing a logic model can be very helpful when thinking about the outcomes. </a:t>
            </a:r>
            <a:endParaRPr/>
          </a:p>
          <a:p>
            <a:pPr marL="0" lvl="0" indent="0" algn="l" rtl="0">
              <a:spcBef>
                <a:spcPts val="0"/>
              </a:spcBef>
              <a:spcAft>
                <a:spcPts val="0"/>
              </a:spcAft>
              <a:buNone/>
            </a:pPr>
            <a:endParaRPr/>
          </a:p>
          <a:p>
            <a:pPr marL="0" lvl="0" indent="0" algn="l" rtl="0">
              <a:spcBef>
                <a:spcPts val="0"/>
              </a:spcBef>
              <a:spcAft>
                <a:spcPts val="0"/>
              </a:spcAft>
              <a:buNone/>
            </a:pPr>
            <a:r>
              <a:rPr lang="en-GB"/>
              <a:t>So imagine that are delivering an activity that you want to increase the growth of businesses. There is a significant gap between the intervention you deliver and its impact of the business’s growth.</a:t>
            </a:r>
            <a:endParaRPr/>
          </a:p>
          <a:p>
            <a:pPr marL="0" lvl="0" indent="0" algn="l" rtl="0">
              <a:spcBef>
                <a:spcPts val="0"/>
              </a:spcBef>
              <a:spcAft>
                <a:spcPts val="0"/>
              </a:spcAft>
              <a:buNone/>
            </a:pPr>
            <a:endParaRPr/>
          </a:p>
          <a:p>
            <a:pPr marL="0" lvl="0" indent="0" algn="l" rtl="0">
              <a:spcBef>
                <a:spcPts val="0"/>
              </a:spcBef>
              <a:spcAft>
                <a:spcPts val="0"/>
              </a:spcAft>
              <a:buNone/>
            </a:pPr>
            <a:r>
              <a:rPr lang="en-GB"/>
              <a:t>When you run your power calculations you may find that detecting impacts this far out will be difficult given all the other factors that create ‘noise’ around business turnover and employment growth. Or you may find that you can be confident of detecting the scale of impacts seen as a success for the programme but realise will take 3 years before draw conclusions.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2"/>
        <p:cNvGrpSpPr/>
        <p:nvPr/>
      </p:nvGrpSpPr>
      <p:grpSpPr>
        <a:xfrm>
          <a:off x="0" y="0"/>
          <a:ext cx="0" cy="0"/>
          <a:chOff x="0" y="0"/>
          <a:chExt cx="0" cy="0"/>
        </a:xfrm>
      </p:grpSpPr>
      <p:sp>
        <p:nvSpPr>
          <p:cNvPr id="1793" name="Google Shape;1793;g70102c0a5f_0_25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4" name="Google Shape;1794;g70102c0a5f_0_2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TF</a:t>
            </a:r>
            <a:endParaRPr/>
          </a:p>
          <a:p>
            <a:pPr marL="0" lvl="0" indent="0" algn="l" rtl="0">
              <a:spcBef>
                <a:spcPts val="0"/>
              </a:spcBef>
              <a:spcAft>
                <a:spcPts val="0"/>
              </a:spcAft>
              <a:buNone/>
            </a:pPr>
            <a:endParaRPr/>
          </a:p>
          <a:p>
            <a:pPr marL="0" lvl="0" indent="0" algn="l" rtl="0">
              <a:spcBef>
                <a:spcPts val="0"/>
              </a:spcBef>
              <a:spcAft>
                <a:spcPts val="0"/>
              </a:spcAft>
              <a:buNone/>
            </a:pPr>
            <a:r>
              <a:rPr lang="en-GB"/>
              <a:t>If so can use your logic model to look for more immediate impacts where the impact of you intervention could be more concentrated and immediate</a:t>
            </a:r>
            <a:endParaRPr/>
          </a:p>
          <a:p>
            <a:pPr marL="0" lvl="0" indent="0" algn="l" rtl="0">
              <a:spcBef>
                <a:spcPts val="0"/>
              </a:spcBef>
              <a:spcAft>
                <a:spcPts val="0"/>
              </a:spcAft>
              <a:buNone/>
            </a:pPr>
            <a:endParaRPr/>
          </a:p>
          <a:p>
            <a:pPr marL="0" lvl="0" indent="0" algn="l" rtl="0">
              <a:spcBef>
                <a:spcPts val="0"/>
              </a:spcBef>
              <a:spcAft>
                <a:spcPts val="0"/>
              </a:spcAft>
              <a:buNone/>
            </a:pPr>
            <a:r>
              <a:rPr lang="en-GB"/>
              <a:t>For example, if running a programme to connect businesses to Universities. Your ultimately want to know if it leads to additional business growth… but in the short term could measure whether the programme creates new collaborations - a crucial factor in whether it does generate greater growth.</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5"/>
        <p:cNvGrpSpPr/>
        <p:nvPr/>
      </p:nvGrpSpPr>
      <p:grpSpPr>
        <a:xfrm>
          <a:off x="0" y="0"/>
          <a:ext cx="0" cy="0"/>
          <a:chOff x="0" y="0"/>
          <a:chExt cx="0" cy="0"/>
        </a:xfrm>
      </p:grpSpPr>
      <p:sp>
        <p:nvSpPr>
          <p:cNvPr id="1556" name="Google Shape;1556;g7e3f83d7a6_0_5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7" name="Google Shape;1557;g7e3f83d7a6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lnSpc>
                <a:spcPct val="115000"/>
              </a:lnSpc>
              <a:spcBef>
                <a:spcPts val="0"/>
              </a:spcBef>
              <a:spcAft>
                <a:spcPts val="0"/>
              </a:spcAft>
              <a:buClr>
                <a:schemeClr val="dk1"/>
              </a:buClr>
              <a:buSzPts val="1100"/>
              <a:buChar char="•"/>
            </a:pPr>
            <a:r>
              <a:rPr lang="en-GB" sz="1000">
                <a:solidFill>
                  <a:schemeClr val="dk1"/>
                </a:solidFill>
                <a:latin typeface="Century Gothic"/>
                <a:ea typeface="Century Gothic"/>
                <a:cs typeface="Century Gothic"/>
                <a:sym typeface="Century Gothic"/>
              </a:rPr>
              <a:t>Nesta was set up by the UK government supported by a financial endowment from UK lottery</a:t>
            </a:r>
            <a:endParaRPr>
              <a:solidFill>
                <a:schemeClr val="dk1"/>
              </a:solidFill>
            </a:endParaRPr>
          </a:p>
          <a:p>
            <a:pPr marL="171450" lvl="0" indent="-171450" algn="l" rtl="0">
              <a:lnSpc>
                <a:spcPct val="115000"/>
              </a:lnSpc>
              <a:spcBef>
                <a:spcPts val="0"/>
              </a:spcBef>
              <a:spcAft>
                <a:spcPts val="0"/>
              </a:spcAft>
              <a:buClr>
                <a:schemeClr val="dk1"/>
              </a:buClr>
              <a:buSzPts val="1100"/>
              <a:buChar char="•"/>
            </a:pPr>
            <a:r>
              <a:rPr lang="en-GB" sz="1000">
                <a:solidFill>
                  <a:schemeClr val="dk1"/>
                </a:solidFill>
                <a:latin typeface="Century Gothic"/>
                <a:ea typeface="Century Gothic"/>
                <a:cs typeface="Century Gothic"/>
                <a:sym typeface="Century Gothic"/>
              </a:rPr>
              <a:t>Now independent UK foundation but work all over the world</a:t>
            </a:r>
            <a:endParaRPr sz="1000">
              <a:solidFill>
                <a:schemeClr val="dk1"/>
              </a:solidFill>
              <a:latin typeface="Century Gothic"/>
              <a:ea typeface="Century Gothic"/>
              <a:cs typeface="Century Gothic"/>
              <a:sym typeface="Century Gothic"/>
            </a:endParaRPr>
          </a:p>
          <a:p>
            <a:pPr marL="171450" lvl="0" indent="-171450" algn="l" rtl="0">
              <a:lnSpc>
                <a:spcPct val="115000"/>
              </a:lnSpc>
              <a:spcBef>
                <a:spcPts val="0"/>
              </a:spcBef>
              <a:spcAft>
                <a:spcPts val="0"/>
              </a:spcAft>
              <a:buClr>
                <a:schemeClr val="dk1"/>
              </a:buClr>
              <a:buSzPts val="1100"/>
              <a:buChar char="•"/>
            </a:pPr>
            <a:r>
              <a:rPr lang="en-GB" sz="1000">
                <a:solidFill>
                  <a:schemeClr val="dk1"/>
                </a:solidFill>
                <a:highlight>
                  <a:schemeClr val="lt1"/>
                </a:highlight>
                <a:latin typeface="Century Gothic"/>
                <a:ea typeface="Century Gothic"/>
                <a:cs typeface="Century Gothic"/>
                <a:sym typeface="Century Gothic"/>
              </a:rPr>
              <a:t>Nesta combines knowledge (i.e. research), networks, funding and skills to grow ideas that can change the world for the better. </a:t>
            </a:r>
            <a:endParaRPr>
              <a:solidFill>
                <a:schemeClr val="dk1"/>
              </a:solidFill>
            </a:endParaRPr>
          </a:p>
          <a:p>
            <a:pPr marL="171450" lvl="0" indent="-171450" algn="l" rtl="0">
              <a:lnSpc>
                <a:spcPct val="115000"/>
              </a:lnSpc>
              <a:spcBef>
                <a:spcPts val="0"/>
              </a:spcBef>
              <a:spcAft>
                <a:spcPts val="0"/>
              </a:spcAft>
              <a:buClr>
                <a:schemeClr val="dk1"/>
              </a:buClr>
              <a:buSzPts val="1100"/>
              <a:buChar char="•"/>
            </a:pPr>
            <a:r>
              <a:rPr lang="en-GB" sz="1000">
                <a:solidFill>
                  <a:schemeClr val="dk1"/>
                </a:solidFill>
                <a:highlight>
                  <a:schemeClr val="lt1"/>
                </a:highlight>
                <a:latin typeface="Century Gothic"/>
                <a:ea typeface="Century Gothic"/>
                <a:cs typeface="Century Gothic"/>
                <a:sym typeface="Century Gothic"/>
              </a:rPr>
              <a:t>We operate across the globe and across sectors, working with others to turn these good ideas into reality</a:t>
            </a:r>
            <a:endParaRPr>
              <a:solidFill>
                <a:schemeClr val="dk1"/>
              </a:solidFill>
            </a:endParaRPr>
          </a:p>
          <a:p>
            <a:pPr marL="171450" lvl="0" indent="-171450" algn="l" rtl="0">
              <a:spcBef>
                <a:spcPts val="0"/>
              </a:spcBef>
              <a:spcAft>
                <a:spcPts val="0"/>
              </a:spcAft>
              <a:buClr>
                <a:schemeClr val="dk1"/>
              </a:buClr>
              <a:buSzPts val="1400"/>
              <a:buChar char="•"/>
            </a:pPr>
            <a:r>
              <a:rPr lang="en-GB">
                <a:solidFill>
                  <a:schemeClr val="dk1"/>
                </a:solidFill>
              </a:rPr>
              <a:t>Almost 300 people, 20 years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Google Shape;1819;g70102c0a5f_0_29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820" name="Google Shape;1820;g70102c0a5f_0_29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6"/>
        <p:cNvGrpSpPr/>
        <p:nvPr/>
      </p:nvGrpSpPr>
      <p:grpSpPr>
        <a:xfrm>
          <a:off x="0" y="0"/>
          <a:ext cx="0" cy="0"/>
          <a:chOff x="0" y="0"/>
          <a:chExt cx="0" cy="0"/>
        </a:xfrm>
      </p:grpSpPr>
      <p:sp>
        <p:nvSpPr>
          <p:cNvPr id="1827" name="Google Shape;1827;g7e3f83d7a6_0_39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8" name="Google Shape;1828;g7e3f83d7a6_0_3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7e3a15bba6_0_5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4" name="Google Shape;1834;g7e3a15bba6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g7e3f83d7a6_0_10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9" name="Google Shape;1839;g7e3f83d7a6_0_10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g7e3f83d7a6_0_24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5" name="Google Shape;1845;g7e3f83d7a6_0_2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7e3f83d7a6_0_5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7e3f83d7a6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g7e3f83d7a6_0_38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8" name="Google Shape;1578;g7e3f83d7a6_0_3826:notes"/>
          <p:cNvSpPr txBox="1">
            <a:spLocks noGrp="1"/>
          </p:cNvSpPr>
          <p:nvPr>
            <p:ph type="body" idx="1"/>
          </p:nvPr>
        </p:nvSpPr>
        <p:spPr>
          <a:xfrm>
            <a:off x="685801"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6"/>
        <p:cNvGrpSpPr/>
        <p:nvPr/>
      </p:nvGrpSpPr>
      <p:grpSpPr>
        <a:xfrm>
          <a:off x="0" y="0"/>
          <a:ext cx="0" cy="0"/>
          <a:chOff x="0" y="0"/>
          <a:chExt cx="0" cy="0"/>
        </a:xfrm>
      </p:grpSpPr>
      <p:sp>
        <p:nvSpPr>
          <p:cNvPr id="1587" name="Google Shape;1587;g7e3f83d7a6_0_36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8" name="Google Shape;1588;g7e3f83d7a6_0_3689:notes"/>
          <p:cNvSpPr txBox="1">
            <a:spLocks noGrp="1"/>
          </p:cNvSpPr>
          <p:nvPr>
            <p:ph type="body" idx="1"/>
          </p:nvPr>
        </p:nvSpPr>
        <p:spPr>
          <a:xfrm>
            <a:off x="685801"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g70102c0a5f_0_22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6" name="Google Shape;1606;g70102c0a5f_0_2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
        <p:cNvGrpSpPr/>
        <p:nvPr/>
      </p:nvGrpSpPr>
      <p:grpSpPr>
        <a:xfrm>
          <a:off x="0" y="0"/>
          <a:ext cx="0" cy="0"/>
          <a:chOff x="0" y="0"/>
          <a:chExt cx="0" cy="0"/>
        </a:xfrm>
      </p:grpSpPr>
      <p:sp>
        <p:nvSpPr>
          <p:cNvPr id="1614" name="Google Shape;1614;g7e3f83d7a6_0_17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5" name="Google Shape;1615;g7e3f83d7a6_0_17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latin typeface="Muli Regular"/>
              <a:ea typeface="Muli Regular"/>
              <a:cs typeface="Muli Regular"/>
              <a:sym typeface="Muli Regul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g7e3f83d7a6_0_17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3" name="Google Shape;1623;g7e3f83d7a6_0_17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Font typeface="Muli Regular"/>
              <a:buChar char="●"/>
            </a:pPr>
            <a:r>
              <a:rPr lang="en-GB">
                <a:latin typeface="Muli Regular"/>
                <a:ea typeface="Muli Regular"/>
                <a:cs typeface="Muli Regular"/>
                <a:sym typeface="Muli Regular"/>
              </a:rPr>
              <a:t>At Nesta we see </a:t>
            </a:r>
            <a:r>
              <a:rPr lang="en-GB" u="sng">
                <a:solidFill>
                  <a:srgbClr val="1155CC"/>
                </a:solidFill>
                <a:latin typeface="Muli Regular"/>
                <a:ea typeface="Muli Regular"/>
                <a:cs typeface="Muli Regular"/>
                <a:sym typeface="Muli Regular"/>
                <a:hlinkClick r:id="rId3"/>
              </a:rPr>
              <a:t>experimentation as a continuum</a:t>
            </a:r>
            <a:r>
              <a:rPr lang="en-GB">
                <a:latin typeface="Muli Regular"/>
                <a:ea typeface="Muli Regular"/>
                <a:cs typeface="Muli Regular"/>
                <a:sym typeface="Muli Regular"/>
              </a:rPr>
              <a:t>, which comprises a number of possible evaluation methodologies and fosters a dynamic process to find, develop and test new ideas. The choice of the right methodology should be aligned with the characteristics of the programme as well as the circumstances under which it is implemented.</a:t>
            </a:r>
            <a:endParaRPr>
              <a:latin typeface="Muli Regular"/>
              <a:ea typeface="Muli Regular"/>
              <a:cs typeface="Muli Regular"/>
              <a:sym typeface="Muli Regular"/>
            </a:endParaRPr>
          </a:p>
          <a:p>
            <a:pPr marL="457200" lvl="0" indent="-298450" algn="l" rtl="0">
              <a:lnSpc>
                <a:spcPct val="115000"/>
              </a:lnSpc>
              <a:spcBef>
                <a:spcPts val="0"/>
              </a:spcBef>
              <a:spcAft>
                <a:spcPts val="0"/>
              </a:spcAft>
              <a:buSzPts val="1100"/>
              <a:buFont typeface="Muli Regular"/>
              <a:buChar char="●"/>
            </a:pPr>
            <a:r>
              <a:rPr lang="en-GB">
                <a:latin typeface="Muli Regular"/>
                <a:ea typeface="Muli Regular"/>
                <a:cs typeface="Muli Regular"/>
                <a:sym typeface="Muli Regular"/>
              </a:rPr>
              <a:t>The latter would take into account elements such as the level of uncertainty, the understanding of the underlying problem and the knowledge of solutions that can potentially help tackle them. </a:t>
            </a:r>
            <a:endParaRPr>
              <a:latin typeface="Muli Regular"/>
              <a:ea typeface="Muli Regular"/>
              <a:cs typeface="Muli Regular"/>
              <a:sym typeface="Muli Regul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Google Shape;1630;g7e3f83d7a6_0_38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1" name="Google Shape;1631;g7e3f83d7a6_0_38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hyperlink" Target="http://www.innovationgrowthlab.org.uk" TargetMode="External"/><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3" Type="http://schemas.openxmlformats.org/officeDocument/2006/relationships/hyperlink" Target="http://www.innovationgrowthlab.org.uk" TargetMode="External"/><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3" Type="http://schemas.openxmlformats.org/officeDocument/2006/relationships/hyperlink" Target="http://www.innovationgrowthlab.org.uk" TargetMode="External"/><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3" Type="http://schemas.openxmlformats.org/officeDocument/2006/relationships/hyperlink" Target="http://www.innovationgrowthlab.org.uk" TargetMode="External"/><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Master" Target="../slideMasters/slideMaster7.xml"/><Relationship Id="rId4" Type="http://schemas.openxmlformats.org/officeDocument/2006/relationships/image" Target="../media/image23.png"/></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7.xml"/><Relationship Id="rId4" Type="http://schemas.openxmlformats.org/officeDocument/2006/relationships/image" Target="../media/image25.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ection title and description dark blue reverse">
  <p:cSld name="SECTION_TITLE_AND_DESCRIPTION_2_1_1_1_1">
    <p:spTree>
      <p:nvGrpSpPr>
        <p:cNvPr id="1" name="Shape 540"/>
        <p:cNvGrpSpPr/>
        <p:nvPr/>
      </p:nvGrpSpPr>
      <p:grpSpPr>
        <a:xfrm>
          <a:off x="0" y="0"/>
          <a:ext cx="0" cy="0"/>
          <a:chOff x="0" y="0"/>
          <a:chExt cx="0" cy="0"/>
        </a:xfrm>
      </p:grpSpPr>
      <p:sp>
        <p:nvSpPr>
          <p:cNvPr id="541" name="Google Shape;541;p104"/>
          <p:cNvSpPr/>
          <p:nvPr/>
        </p:nvSpPr>
        <p:spPr>
          <a:xfrm>
            <a:off x="2100" y="-125"/>
            <a:ext cx="45720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04"/>
          <p:cNvSpPr txBox="1">
            <a:spLocks noGrp="1"/>
          </p:cNvSpPr>
          <p:nvPr>
            <p:ph type="title"/>
          </p:nvPr>
        </p:nvSpPr>
        <p:spPr>
          <a:xfrm>
            <a:off x="4839025" y="1240050"/>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43" name="Google Shape;543;p104"/>
          <p:cNvSpPr txBox="1">
            <a:spLocks noGrp="1"/>
          </p:cNvSpPr>
          <p:nvPr>
            <p:ph type="subTitle" idx="1"/>
          </p:nvPr>
        </p:nvSpPr>
        <p:spPr>
          <a:xfrm>
            <a:off x="4839025" y="3075238"/>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44" name="Google Shape;544;p104"/>
          <p:cNvSpPr txBox="1">
            <a:spLocks noGrp="1"/>
          </p:cNvSpPr>
          <p:nvPr>
            <p:ph type="body" idx="2"/>
          </p:nvPr>
        </p:nvSpPr>
        <p:spPr>
          <a:xfrm>
            <a:off x="342125"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545" name="Google Shape;545;p1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46" name="Google Shape;546;p104"/>
          <p:cNvSpPr/>
          <p:nvPr/>
        </p:nvSpPr>
        <p:spPr>
          <a:xfrm>
            <a:off x="8048300" y="38300"/>
            <a:ext cx="1030200" cy="583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title and description green reverse">
  <p:cSld name="SECTION_TITLE_AND_DESCRIPTION_2_1_1_1_1_1">
    <p:spTree>
      <p:nvGrpSpPr>
        <p:cNvPr id="1" name="Shape 547"/>
        <p:cNvGrpSpPr/>
        <p:nvPr/>
      </p:nvGrpSpPr>
      <p:grpSpPr>
        <a:xfrm>
          <a:off x="0" y="0"/>
          <a:ext cx="0" cy="0"/>
          <a:chOff x="0" y="0"/>
          <a:chExt cx="0" cy="0"/>
        </a:xfrm>
      </p:grpSpPr>
      <p:sp>
        <p:nvSpPr>
          <p:cNvPr id="548" name="Google Shape;548;p105"/>
          <p:cNvSpPr/>
          <p:nvPr/>
        </p:nvSpPr>
        <p:spPr>
          <a:xfrm>
            <a:off x="2100" y="-125"/>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05"/>
          <p:cNvSpPr txBox="1">
            <a:spLocks noGrp="1"/>
          </p:cNvSpPr>
          <p:nvPr>
            <p:ph type="title"/>
          </p:nvPr>
        </p:nvSpPr>
        <p:spPr>
          <a:xfrm>
            <a:off x="4839025" y="1240050"/>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50" name="Google Shape;550;p105"/>
          <p:cNvSpPr txBox="1">
            <a:spLocks noGrp="1"/>
          </p:cNvSpPr>
          <p:nvPr>
            <p:ph type="subTitle" idx="1"/>
          </p:nvPr>
        </p:nvSpPr>
        <p:spPr>
          <a:xfrm>
            <a:off x="4839025" y="3075238"/>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51" name="Google Shape;551;p105"/>
          <p:cNvSpPr txBox="1">
            <a:spLocks noGrp="1"/>
          </p:cNvSpPr>
          <p:nvPr>
            <p:ph type="body" idx="2"/>
          </p:nvPr>
        </p:nvSpPr>
        <p:spPr>
          <a:xfrm>
            <a:off x="342125"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552" name="Google Shape;552;p1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53" name="Google Shape;553;p105"/>
          <p:cNvSpPr/>
          <p:nvPr/>
        </p:nvSpPr>
        <p:spPr>
          <a:xfrm>
            <a:off x="8048300" y="38300"/>
            <a:ext cx="1030200" cy="583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title and description yellow">
  <p:cSld name="SECTION_TITLE_AND_DESCRIPTION_1">
    <p:spTree>
      <p:nvGrpSpPr>
        <p:cNvPr id="1" name="Shape 554"/>
        <p:cNvGrpSpPr/>
        <p:nvPr/>
      </p:nvGrpSpPr>
      <p:grpSpPr>
        <a:xfrm>
          <a:off x="0" y="0"/>
          <a:ext cx="0" cy="0"/>
          <a:chOff x="0" y="0"/>
          <a:chExt cx="0" cy="0"/>
        </a:xfrm>
      </p:grpSpPr>
      <p:sp>
        <p:nvSpPr>
          <p:cNvPr id="555" name="Google Shape;555;p106"/>
          <p:cNvSpPr/>
          <p:nvPr/>
        </p:nvSpPr>
        <p:spPr>
          <a:xfrm>
            <a:off x="4572000" y="-125"/>
            <a:ext cx="45720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0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57" name="Google Shape;557;p10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58" name="Google Shape;558;p10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559" name="Google Shape;559;p10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title and description orange">
  <p:cSld name="SECTION_TITLE_AND_DESCRIPTION_1_1">
    <p:spTree>
      <p:nvGrpSpPr>
        <p:cNvPr id="1" name="Shape 560"/>
        <p:cNvGrpSpPr/>
        <p:nvPr/>
      </p:nvGrpSpPr>
      <p:grpSpPr>
        <a:xfrm>
          <a:off x="0" y="0"/>
          <a:ext cx="0" cy="0"/>
          <a:chOff x="0" y="0"/>
          <a:chExt cx="0" cy="0"/>
        </a:xfrm>
      </p:grpSpPr>
      <p:sp>
        <p:nvSpPr>
          <p:cNvPr id="561" name="Google Shape;561;p107"/>
          <p:cNvSpPr/>
          <p:nvPr/>
        </p:nvSpPr>
        <p:spPr>
          <a:xfrm>
            <a:off x="4572000" y="-125"/>
            <a:ext cx="4572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63" name="Google Shape;563;p10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64" name="Google Shape;564;p10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565" name="Google Shape;565;p1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title and description blue">
  <p:cSld name="SECTION_TITLE_AND_DESCRIPTION_1_1_1">
    <p:spTree>
      <p:nvGrpSpPr>
        <p:cNvPr id="1" name="Shape 566"/>
        <p:cNvGrpSpPr/>
        <p:nvPr/>
      </p:nvGrpSpPr>
      <p:grpSpPr>
        <a:xfrm>
          <a:off x="0" y="0"/>
          <a:ext cx="0" cy="0"/>
          <a:chOff x="0" y="0"/>
          <a:chExt cx="0" cy="0"/>
        </a:xfrm>
      </p:grpSpPr>
      <p:sp>
        <p:nvSpPr>
          <p:cNvPr id="567" name="Google Shape;567;p108"/>
          <p:cNvSpPr/>
          <p:nvPr/>
        </p:nvSpPr>
        <p:spPr>
          <a:xfrm>
            <a:off x="4572000" y="-125"/>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69" name="Google Shape;569;p10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70" name="Google Shape;570;p10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571" name="Google Shape;571;p1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title and description navy">
  <p:cSld name="SECTION_TITLE_AND_DESCRIPTION_1_1_1_1">
    <p:spTree>
      <p:nvGrpSpPr>
        <p:cNvPr id="1" name="Shape 572"/>
        <p:cNvGrpSpPr/>
        <p:nvPr/>
      </p:nvGrpSpPr>
      <p:grpSpPr>
        <a:xfrm>
          <a:off x="0" y="0"/>
          <a:ext cx="0" cy="0"/>
          <a:chOff x="0" y="0"/>
          <a:chExt cx="0" cy="0"/>
        </a:xfrm>
      </p:grpSpPr>
      <p:sp>
        <p:nvSpPr>
          <p:cNvPr id="573" name="Google Shape;573;p109"/>
          <p:cNvSpPr/>
          <p:nvPr/>
        </p:nvSpPr>
        <p:spPr>
          <a:xfrm>
            <a:off x="4572000" y="-125"/>
            <a:ext cx="45720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75" name="Google Shape;575;p10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76" name="Google Shape;576;p10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577" name="Google Shape;577;p1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ection title and description green">
  <p:cSld name="SECTION_TITLE_AND_DESCRIPTION_1_1_1_1_1">
    <p:spTree>
      <p:nvGrpSpPr>
        <p:cNvPr id="1" name="Shape 578"/>
        <p:cNvGrpSpPr/>
        <p:nvPr/>
      </p:nvGrpSpPr>
      <p:grpSpPr>
        <a:xfrm>
          <a:off x="0" y="0"/>
          <a:ext cx="0" cy="0"/>
          <a:chOff x="0" y="0"/>
          <a:chExt cx="0" cy="0"/>
        </a:xfrm>
      </p:grpSpPr>
      <p:sp>
        <p:nvSpPr>
          <p:cNvPr id="579" name="Google Shape;579;p110"/>
          <p:cNvSpPr/>
          <p:nvPr/>
        </p:nvSpPr>
        <p:spPr>
          <a:xfrm>
            <a:off x="4572000" y="-125"/>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1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81" name="Google Shape;581;p11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82" name="Google Shape;582;p11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583" name="Google Shape;583;p1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Five lines colours">
  <p:cSld name="CAPTION_ONLY_1_1">
    <p:spTree>
      <p:nvGrpSpPr>
        <p:cNvPr id="1" name="Shape 584"/>
        <p:cNvGrpSpPr/>
        <p:nvPr/>
      </p:nvGrpSpPr>
      <p:grpSpPr>
        <a:xfrm>
          <a:off x="0" y="0"/>
          <a:ext cx="0" cy="0"/>
          <a:chOff x="0" y="0"/>
          <a:chExt cx="0" cy="0"/>
        </a:xfrm>
      </p:grpSpPr>
      <p:sp>
        <p:nvSpPr>
          <p:cNvPr id="585" name="Google Shape;585;p1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86" name="Google Shape;586;p111"/>
          <p:cNvSpPr/>
          <p:nvPr/>
        </p:nvSpPr>
        <p:spPr>
          <a:xfrm>
            <a:off x="0" y="4335300"/>
            <a:ext cx="9144000" cy="808200"/>
          </a:xfrm>
          <a:prstGeom prst="rect">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11"/>
          <p:cNvSpPr/>
          <p:nvPr/>
        </p:nvSpPr>
        <p:spPr>
          <a:xfrm>
            <a:off x="0" y="3527100"/>
            <a:ext cx="9144000" cy="8082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11"/>
          <p:cNvSpPr/>
          <p:nvPr/>
        </p:nvSpPr>
        <p:spPr>
          <a:xfrm>
            <a:off x="0" y="2718900"/>
            <a:ext cx="9144000" cy="8082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11"/>
          <p:cNvSpPr/>
          <p:nvPr/>
        </p:nvSpPr>
        <p:spPr>
          <a:xfrm>
            <a:off x="0" y="1910700"/>
            <a:ext cx="9144000" cy="8082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11"/>
          <p:cNvSpPr/>
          <p:nvPr/>
        </p:nvSpPr>
        <p:spPr>
          <a:xfrm>
            <a:off x="0" y="1102500"/>
            <a:ext cx="9144000" cy="8082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11"/>
          <p:cNvSpPr txBox="1">
            <a:spLocks noGrp="1"/>
          </p:cNvSpPr>
          <p:nvPr>
            <p:ph type="title"/>
          </p:nvPr>
        </p:nvSpPr>
        <p:spPr>
          <a:xfrm>
            <a:off x="2106750" y="173250"/>
            <a:ext cx="49305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Muli Regular"/>
                <a:ea typeface="Muli Regular"/>
                <a:cs typeface="Muli Regular"/>
                <a:sym typeface="Muli Regular"/>
              </a:defRPr>
            </a:lvl1pPr>
            <a:lvl2pPr lvl="1" rtl="0">
              <a:spcBef>
                <a:spcPts val="0"/>
              </a:spcBef>
              <a:spcAft>
                <a:spcPts val="0"/>
              </a:spcAft>
              <a:buNone/>
              <a:defRPr>
                <a:latin typeface="Muli Regular"/>
                <a:ea typeface="Muli Regular"/>
                <a:cs typeface="Muli Regular"/>
                <a:sym typeface="Muli Regular"/>
              </a:defRPr>
            </a:lvl2pPr>
            <a:lvl3pPr lvl="2" rtl="0">
              <a:spcBef>
                <a:spcPts val="0"/>
              </a:spcBef>
              <a:spcAft>
                <a:spcPts val="0"/>
              </a:spcAft>
              <a:buNone/>
              <a:defRPr>
                <a:latin typeface="Muli Regular"/>
                <a:ea typeface="Muli Regular"/>
                <a:cs typeface="Muli Regular"/>
                <a:sym typeface="Muli Regular"/>
              </a:defRPr>
            </a:lvl3pPr>
            <a:lvl4pPr lvl="3" rtl="0">
              <a:spcBef>
                <a:spcPts val="0"/>
              </a:spcBef>
              <a:spcAft>
                <a:spcPts val="0"/>
              </a:spcAft>
              <a:buNone/>
              <a:defRPr>
                <a:latin typeface="Muli Regular"/>
                <a:ea typeface="Muli Regular"/>
                <a:cs typeface="Muli Regular"/>
                <a:sym typeface="Muli Regular"/>
              </a:defRPr>
            </a:lvl4pPr>
            <a:lvl5pPr lvl="4" rtl="0">
              <a:spcBef>
                <a:spcPts val="0"/>
              </a:spcBef>
              <a:spcAft>
                <a:spcPts val="0"/>
              </a:spcAft>
              <a:buNone/>
              <a:defRPr>
                <a:latin typeface="Muli Regular"/>
                <a:ea typeface="Muli Regular"/>
                <a:cs typeface="Muli Regular"/>
                <a:sym typeface="Muli Regular"/>
              </a:defRPr>
            </a:lvl5pPr>
            <a:lvl6pPr lvl="5" rtl="0">
              <a:spcBef>
                <a:spcPts val="0"/>
              </a:spcBef>
              <a:spcAft>
                <a:spcPts val="0"/>
              </a:spcAft>
              <a:buNone/>
              <a:defRPr>
                <a:latin typeface="Muli Regular"/>
                <a:ea typeface="Muli Regular"/>
                <a:cs typeface="Muli Regular"/>
                <a:sym typeface="Muli Regular"/>
              </a:defRPr>
            </a:lvl6pPr>
            <a:lvl7pPr lvl="6" rtl="0">
              <a:spcBef>
                <a:spcPts val="0"/>
              </a:spcBef>
              <a:spcAft>
                <a:spcPts val="0"/>
              </a:spcAft>
              <a:buNone/>
              <a:defRPr>
                <a:latin typeface="Muli Regular"/>
                <a:ea typeface="Muli Regular"/>
                <a:cs typeface="Muli Regular"/>
                <a:sym typeface="Muli Regular"/>
              </a:defRPr>
            </a:lvl7pPr>
            <a:lvl8pPr lvl="7" rtl="0">
              <a:spcBef>
                <a:spcPts val="0"/>
              </a:spcBef>
              <a:spcAft>
                <a:spcPts val="0"/>
              </a:spcAft>
              <a:buNone/>
              <a:defRPr>
                <a:latin typeface="Muli Regular"/>
                <a:ea typeface="Muli Regular"/>
                <a:cs typeface="Muli Regular"/>
                <a:sym typeface="Muli Regular"/>
              </a:defRPr>
            </a:lvl8pPr>
            <a:lvl9pPr lvl="8" rtl="0">
              <a:spcBef>
                <a:spcPts val="0"/>
              </a:spcBef>
              <a:spcAft>
                <a:spcPts val="0"/>
              </a:spcAft>
              <a:buNone/>
              <a:defRPr>
                <a:latin typeface="Muli Regular"/>
                <a:ea typeface="Muli Regular"/>
                <a:cs typeface="Muli Regular"/>
                <a:sym typeface="Muli Regular"/>
              </a:defRPr>
            </a:lvl9pPr>
          </a:lstStyle>
          <a:p>
            <a:endParaRPr/>
          </a:p>
        </p:txBody>
      </p:sp>
      <p:sp>
        <p:nvSpPr>
          <p:cNvPr id="592" name="Google Shape;592;p111"/>
          <p:cNvSpPr txBox="1">
            <a:spLocks noGrp="1"/>
          </p:cNvSpPr>
          <p:nvPr>
            <p:ph type="subTitle" idx="1"/>
          </p:nvPr>
        </p:nvSpPr>
        <p:spPr>
          <a:xfrm>
            <a:off x="121275" y="1216775"/>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93" name="Google Shape;593;p111"/>
          <p:cNvSpPr txBox="1">
            <a:spLocks noGrp="1"/>
          </p:cNvSpPr>
          <p:nvPr>
            <p:ph type="subTitle" idx="2"/>
          </p:nvPr>
        </p:nvSpPr>
        <p:spPr>
          <a:xfrm>
            <a:off x="121275" y="20353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94" name="Google Shape;594;p111"/>
          <p:cNvSpPr txBox="1">
            <a:spLocks noGrp="1"/>
          </p:cNvSpPr>
          <p:nvPr>
            <p:ph type="subTitle" idx="3"/>
          </p:nvPr>
        </p:nvSpPr>
        <p:spPr>
          <a:xfrm>
            <a:off x="144900" y="28435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95" name="Google Shape;595;p111"/>
          <p:cNvSpPr txBox="1">
            <a:spLocks noGrp="1"/>
          </p:cNvSpPr>
          <p:nvPr>
            <p:ph type="subTitle" idx="4"/>
          </p:nvPr>
        </p:nvSpPr>
        <p:spPr>
          <a:xfrm>
            <a:off x="144900" y="36517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96" name="Google Shape;596;p111"/>
          <p:cNvSpPr txBox="1">
            <a:spLocks noGrp="1"/>
          </p:cNvSpPr>
          <p:nvPr>
            <p:ph type="subTitle" idx="5"/>
          </p:nvPr>
        </p:nvSpPr>
        <p:spPr>
          <a:xfrm>
            <a:off x="144900" y="4497925"/>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Four lines colours">
  <p:cSld name="CAPTION_ONLY_1_1_3">
    <p:spTree>
      <p:nvGrpSpPr>
        <p:cNvPr id="1" name="Shape 597"/>
        <p:cNvGrpSpPr/>
        <p:nvPr/>
      </p:nvGrpSpPr>
      <p:grpSpPr>
        <a:xfrm>
          <a:off x="0" y="0"/>
          <a:ext cx="0" cy="0"/>
          <a:chOff x="0" y="0"/>
          <a:chExt cx="0" cy="0"/>
        </a:xfrm>
      </p:grpSpPr>
      <p:sp>
        <p:nvSpPr>
          <p:cNvPr id="598" name="Google Shape;598;p1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99" name="Google Shape;599;p112"/>
          <p:cNvSpPr/>
          <p:nvPr/>
        </p:nvSpPr>
        <p:spPr>
          <a:xfrm>
            <a:off x="0" y="3527100"/>
            <a:ext cx="9144000" cy="8082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2"/>
          <p:cNvSpPr/>
          <p:nvPr/>
        </p:nvSpPr>
        <p:spPr>
          <a:xfrm>
            <a:off x="0" y="2718900"/>
            <a:ext cx="9144000" cy="8082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2"/>
          <p:cNvSpPr/>
          <p:nvPr/>
        </p:nvSpPr>
        <p:spPr>
          <a:xfrm>
            <a:off x="0" y="1910700"/>
            <a:ext cx="9144000" cy="8082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2"/>
          <p:cNvSpPr/>
          <p:nvPr/>
        </p:nvSpPr>
        <p:spPr>
          <a:xfrm>
            <a:off x="0" y="1102500"/>
            <a:ext cx="9144000" cy="8082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2"/>
          <p:cNvSpPr txBox="1">
            <a:spLocks noGrp="1"/>
          </p:cNvSpPr>
          <p:nvPr>
            <p:ph type="title"/>
          </p:nvPr>
        </p:nvSpPr>
        <p:spPr>
          <a:xfrm>
            <a:off x="2106750" y="173250"/>
            <a:ext cx="49305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Muli Regular"/>
                <a:ea typeface="Muli Regular"/>
                <a:cs typeface="Muli Regular"/>
                <a:sym typeface="Muli Regular"/>
              </a:defRPr>
            </a:lvl1pPr>
            <a:lvl2pPr lvl="1" rtl="0">
              <a:spcBef>
                <a:spcPts val="0"/>
              </a:spcBef>
              <a:spcAft>
                <a:spcPts val="0"/>
              </a:spcAft>
              <a:buNone/>
              <a:defRPr>
                <a:latin typeface="Muli Regular"/>
                <a:ea typeface="Muli Regular"/>
                <a:cs typeface="Muli Regular"/>
                <a:sym typeface="Muli Regular"/>
              </a:defRPr>
            </a:lvl2pPr>
            <a:lvl3pPr lvl="2" rtl="0">
              <a:spcBef>
                <a:spcPts val="0"/>
              </a:spcBef>
              <a:spcAft>
                <a:spcPts val="0"/>
              </a:spcAft>
              <a:buNone/>
              <a:defRPr>
                <a:latin typeface="Muli Regular"/>
                <a:ea typeface="Muli Regular"/>
                <a:cs typeface="Muli Regular"/>
                <a:sym typeface="Muli Regular"/>
              </a:defRPr>
            </a:lvl3pPr>
            <a:lvl4pPr lvl="3" rtl="0">
              <a:spcBef>
                <a:spcPts val="0"/>
              </a:spcBef>
              <a:spcAft>
                <a:spcPts val="0"/>
              </a:spcAft>
              <a:buNone/>
              <a:defRPr>
                <a:latin typeface="Muli Regular"/>
                <a:ea typeface="Muli Regular"/>
                <a:cs typeface="Muli Regular"/>
                <a:sym typeface="Muli Regular"/>
              </a:defRPr>
            </a:lvl4pPr>
            <a:lvl5pPr lvl="4" rtl="0">
              <a:spcBef>
                <a:spcPts val="0"/>
              </a:spcBef>
              <a:spcAft>
                <a:spcPts val="0"/>
              </a:spcAft>
              <a:buNone/>
              <a:defRPr>
                <a:latin typeface="Muli Regular"/>
                <a:ea typeface="Muli Regular"/>
                <a:cs typeface="Muli Regular"/>
                <a:sym typeface="Muli Regular"/>
              </a:defRPr>
            </a:lvl5pPr>
            <a:lvl6pPr lvl="5" rtl="0">
              <a:spcBef>
                <a:spcPts val="0"/>
              </a:spcBef>
              <a:spcAft>
                <a:spcPts val="0"/>
              </a:spcAft>
              <a:buNone/>
              <a:defRPr>
                <a:latin typeface="Muli Regular"/>
                <a:ea typeface="Muli Regular"/>
                <a:cs typeface="Muli Regular"/>
                <a:sym typeface="Muli Regular"/>
              </a:defRPr>
            </a:lvl6pPr>
            <a:lvl7pPr lvl="6" rtl="0">
              <a:spcBef>
                <a:spcPts val="0"/>
              </a:spcBef>
              <a:spcAft>
                <a:spcPts val="0"/>
              </a:spcAft>
              <a:buNone/>
              <a:defRPr>
                <a:latin typeface="Muli Regular"/>
                <a:ea typeface="Muli Regular"/>
                <a:cs typeface="Muli Regular"/>
                <a:sym typeface="Muli Regular"/>
              </a:defRPr>
            </a:lvl7pPr>
            <a:lvl8pPr lvl="7" rtl="0">
              <a:spcBef>
                <a:spcPts val="0"/>
              </a:spcBef>
              <a:spcAft>
                <a:spcPts val="0"/>
              </a:spcAft>
              <a:buNone/>
              <a:defRPr>
                <a:latin typeface="Muli Regular"/>
                <a:ea typeface="Muli Regular"/>
                <a:cs typeface="Muli Regular"/>
                <a:sym typeface="Muli Regular"/>
              </a:defRPr>
            </a:lvl8pPr>
            <a:lvl9pPr lvl="8" rtl="0">
              <a:spcBef>
                <a:spcPts val="0"/>
              </a:spcBef>
              <a:spcAft>
                <a:spcPts val="0"/>
              </a:spcAft>
              <a:buNone/>
              <a:defRPr>
                <a:latin typeface="Muli Regular"/>
                <a:ea typeface="Muli Regular"/>
                <a:cs typeface="Muli Regular"/>
                <a:sym typeface="Muli Regular"/>
              </a:defRPr>
            </a:lvl9pPr>
          </a:lstStyle>
          <a:p>
            <a:endParaRPr/>
          </a:p>
        </p:txBody>
      </p:sp>
      <p:sp>
        <p:nvSpPr>
          <p:cNvPr id="604" name="Google Shape;604;p112"/>
          <p:cNvSpPr txBox="1">
            <a:spLocks noGrp="1"/>
          </p:cNvSpPr>
          <p:nvPr>
            <p:ph type="subTitle" idx="1"/>
          </p:nvPr>
        </p:nvSpPr>
        <p:spPr>
          <a:xfrm>
            <a:off x="121275" y="1216775"/>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05" name="Google Shape;605;p112"/>
          <p:cNvSpPr txBox="1">
            <a:spLocks noGrp="1"/>
          </p:cNvSpPr>
          <p:nvPr>
            <p:ph type="subTitle" idx="2"/>
          </p:nvPr>
        </p:nvSpPr>
        <p:spPr>
          <a:xfrm>
            <a:off x="121275" y="20353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06" name="Google Shape;606;p112"/>
          <p:cNvSpPr txBox="1">
            <a:spLocks noGrp="1"/>
          </p:cNvSpPr>
          <p:nvPr>
            <p:ph type="subTitle" idx="3"/>
          </p:nvPr>
        </p:nvSpPr>
        <p:spPr>
          <a:xfrm>
            <a:off x="144900" y="28435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07" name="Google Shape;607;p112"/>
          <p:cNvSpPr txBox="1">
            <a:spLocks noGrp="1"/>
          </p:cNvSpPr>
          <p:nvPr>
            <p:ph type="subTitle" idx="4"/>
          </p:nvPr>
        </p:nvSpPr>
        <p:spPr>
          <a:xfrm>
            <a:off x="144900" y="36517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hree lines colours">
  <p:cSld name="CAPTION_ONLY_1_1_3_1">
    <p:spTree>
      <p:nvGrpSpPr>
        <p:cNvPr id="1" name="Shape 608"/>
        <p:cNvGrpSpPr/>
        <p:nvPr/>
      </p:nvGrpSpPr>
      <p:grpSpPr>
        <a:xfrm>
          <a:off x="0" y="0"/>
          <a:ext cx="0" cy="0"/>
          <a:chOff x="0" y="0"/>
          <a:chExt cx="0" cy="0"/>
        </a:xfrm>
      </p:grpSpPr>
      <p:sp>
        <p:nvSpPr>
          <p:cNvPr id="609" name="Google Shape;609;p1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10" name="Google Shape;610;p113"/>
          <p:cNvSpPr/>
          <p:nvPr/>
        </p:nvSpPr>
        <p:spPr>
          <a:xfrm>
            <a:off x="0" y="2718900"/>
            <a:ext cx="9144000" cy="8082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3"/>
          <p:cNvSpPr/>
          <p:nvPr/>
        </p:nvSpPr>
        <p:spPr>
          <a:xfrm>
            <a:off x="0" y="1910700"/>
            <a:ext cx="9144000" cy="8082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3"/>
          <p:cNvSpPr/>
          <p:nvPr/>
        </p:nvSpPr>
        <p:spPr>
          <a:xfrm>
            <a:off x="0" y="1102500"/>
            <a:ext cx="9144000" cy="8082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3"/>
          <p:cNvSpPr txBox="1">
            <a:spLocks noGrp="1"/>
          </p:cNvSpPr>
          <p:nvPr>
            <p:ph type="title"/>
          </p:nvPr>
        </p:nvSpPr>
        <p:spPr>
          <a:xfrm>
            <a:off x="2106750" y="173250"/>
            <a:ext cx="49305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Muli Regular"/>
                <a:ea typeface="Muli Regular"/>
                <a:cs typeface="Muli Regular"/>
                <a:sym typeface="Muli Regular"/>
              </a:defRPr>
            </a:lvl1pPr>
            <a:lvl2pPr lvl="1" rtl="0">
              <a:spcBef>
                <a:spcPts val="0"/>
              </a:spcBef>
              <a:spcAft>
                <a:spcPts val="0"/>
              </a:spcAft>
              <a:buNone/>
              <a:defRPr>
                <a:latin typeface="Muli Regular"/>
                <a:ea typeface="Muli Regular"/>
                <a:cs typeface="Muli Regular"/>
                <a:sym typeface="Muli Regular"/>
              </a:defRPr>
            </a:lvl2pPr>
            <a:lvl3pPr lvl="2" rtl="0">
              <a:spcBef>
                <a:spcPts val="0"/>
              </a:spcBef>
              <a:spcAft>
                <a:spcPts val="0"/>
              </a:spcAft>
              <a:buNone/>
              <a:defRPr>
                <a:latin typeface="Muli Regular"/>
                <a:ea typeface="Muli Regular"/>
                <a:cs typeface="Muli Regular"/>
                <a:sym typeface="Muli Regular"/>
              </a:defRPr>
            </a:lvl3pPr>
            <a:lvl4pPr lvl="3" rtl="0">
              <a:spcBef>
                <a:spcPts val="0"/>
              </a:spcBef>
              <a:spcAft>
                <a:spcPts val="0"/>
              </a:spcAft>
              <a:buNone/>
              <a:defRPr>
                <a:latin typeface="Muli Regular"/>
                <a:ea typeface="Muli Regular"/>
                <a:cs typeface="Muli Regular"/>
                <a:sym typeface="Muli Regular"/>
              </a:defRPr>
            </a:lvl4pPr>
            <a:lvl5pPr lvl="4" rtl="0">
              <a:spcBef>
                <a:spcPts val="0"/>
              </a:spcBef>
              <a:spcAft>
                <a:spcPts val="0"/>
              </a:spcAft>
              <a:buNone/>
              <a:defRPr>
                <a:latin typeface="Muli Regular"/>
                <a:ea typeface="Muli Regular"/>
                <a:cs typeface="Muli Regular"/>
                <a:sym typeface="Muli Regular"/>
              </a:defRPr>
            </a:lvl5pPr>
            <a:lvl6pPr lvl="5" rtl="0">
              <a:spcBef>
                <a:spcPts val="0"/>
              </a:spcBef>
              <a:spcAft>
                <a:spcPts val="0"/>
              </a:spcAft>
              <a:buNone/>
              <a:defRPr>
                <a:latin typeface="Muli Regular"/>
                <a:ea typeface="Muli Regular"/>
                <a:cs typeface="Muli Regular"/>
                <a:sym typeface="Muli Regular"/>
              </a:defRPr>
            </a:lvl6pPr>
            <a:lvl7pPr lvl="6" rtl="0">
              <a:spcBef>
                <a:spcPts val="0"/>
              </a:spcBef>
              <a:spcAft>
                <a:spcPts val="0"/>
              </a:spcAft>
              <a:buNone/>
              <a:defRPr>
                <a:latin typeface="Muli Regular"/>
                <a:ea typeface="Muli Regular"/>
                <a:cs typeface="Muli Regular"/>
                <a:sym typeface="Muli Regular"/>
              </a:defRPr>
            </a:lvl7pPr>
            <a:lvl8pPr lvl="7" rtl="0">
              <a:spcBef>
                <a:spcPts val="0"/>
              </a:spcBef>
              <a:spcAft>
                <a:spcPts val="0"/>
              </a:spcAft>
              <a:buNone/>
              <a:defRPr>
                <a:latin typeface="Muli Regular"/>
                <a:ea typeface="Muli Regular"/>
                <a:cs typeface="Muli Regular"/>
                <a:sym typeface="Muli Regular"/>
              </a:defRPr>
            </a:lvl8pPr>
            <a:lvl9pPr lvl="8" rtl="0">
              <a:spcBef>
                <a:spcPts val="0"/>
              </a:spcBef>
              <a:spcAft>
                <a:spcPts val="0"/>
              </a:spcAft>
              <a:buNone/>
              <a:defRPr>
                <a:latin typeface="Muli Regular"/>
                <a:ea typeface="Muli Regular"/>
                <a:cs typeface="Muli Regular"/>
                <a:sym typeface="Muli Regular"/>
              </a:defRPr>
            </a:lvl9pPr>
          </a:lstStyle>
          <a:p>
            <a:endParaRPr/>
          </a:p>
        </p:txBody>
      </p:sp>
      <p:sp>
        <p:nvSpPr>
          <p:cNvPr id="614" name="Google Shape;614;p113"/>
          <p:cNvSpPr txBox="1">
            <a:spLocks noGrp="1"/>
          </p:cNvSpPr>
          <p:nvPr>
            <p:ph type="subTitle" idx="1"/>
          </p:nvPr>
        </p:nvSpPr>
        <p:spPr>
          <a:xfrm>
            <a:off x="121275" y="1216775"/>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15" name="Google Shape;615;p113"/>
          <p:cNvSpPr txBox="1">
            <a:spLocks noGrp="1"/>
          </p:cNvSpPr>
          <p:nvPr>
            <p:ph type="subTitle" idx="2"/>
          </p:nvPr>
        </p:nvSpPr>
        <p:spPr>
          <a:xfrm>
            <a:off x="121275" y="20353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16" name="Google Shape;616;p113"/>
          <p:cNvSpPr txBox="1">
            <a:spLocks noGrp="1"/>
          </p:cNvSpPr>
          <p:nvPr>
            <p:ph type="subTitle" idx="3"/>
          </p:nvPr>
        </p:nvSpPr>
        <p:spPr>
          <a:xfrm>
            <a:off x="144900" y="28435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wo lines colours">
  <p:cSld name="CAPTION_ONLY_1_1_3_1_1">
    <p:spTree>
      <p:nvGrpSpPr>
        <p:cNvPr id="1" name="Shape 617"/>
        <p:cNvGrpSpPr/>
        <p:nvPr/>
      </p:nvGrpSpPr>
      <p:grpSpPr>
        <a:xfrm>
          <a:off x="0" y="0"/>
          <a:ext cx="0" cy="0"/>
          <a:chOff x="0" y="0"/>
          <a:chExt cx="0" cy="0"/>
        </a:xfrm>
      </p:grpSpPr>
      <p:sp>
        <p:nvSpPr>
          <p:cNvPr id="618" name="Google Shape;618;p1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19" name="Google Shape;619;p114"/>
          <p:cNvSpPr/>
          <p:nvPr/>
        </p:nvSpPr>
        <p:spPr>
          <a:xfrm>
            <a:off x="0" y="1910700"/>
            <a:ext cx="9144000" cy="8082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4"/>
          <p:cNvSpPr/>
          <p:nvPr/>
        </p:nvSpPr>
        <p:spPr>
          <a:xfrm>
            <a:off x="0" y="1102500"/>
            <a:ext cx="9144000" cy="8082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4"/>
          <p:cNvSpPr txBox="1">
            <a:spLocks noGrp="1"/>
          </p:cNvSpPr>
          <p:nvPr>
            <p:ph type="title"/>
          </p:nvPr>
        </p:nvSpPr>
        <p:spPr>
          <a:xfrm>
            <a:off x="2106750" y="173250"/>
            <a:ext cx="49305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Muli Regular"/>
                <a:ea typeface="Muli Regular"/>
                <a:cs typeface="Muli Regular"/>
                <a:sym typeface="Muli Regular"/>
              </a:defRPr>
            </a:lvl1pPr>
            <a:lvl2pPr lvl="1" rtl="0">
              <a:spcBef>
                <a:spcPts val="0"/>
              </a:spcBef>
              <a:spcAft>
                <a:spcPts val="0"/>
              </a:spcAft>
              <a:buNone/>
              <a:defRPr>
                <a:latin typeface="Muli Regular"/>
                <a:ea typeface="Muli Regular"/>
                <a:cs typeface="Muli Regular"/>
                <a:sym typeface="Muli Regular"/>
              </a:defRPr>
            </a:lvl2pPr>
            <a:lvl3pPr lvl="2" rtl="0">
              <a:spcBef>
                <a:spcPts val="0"/>
              </a:spcBef>
              <a:spcAft>
                <a:spcPts val="0"/>
              </a:spcAft>
              <a:buNone/>
              <a:defRPr>
                <a:latin typeface="Muli Regular"/>
                <a:ea typeface="Muli Regular"/>
                <a:cs typeface="Muli Regular"/>
                <a:sym typeface="Muli Regular"/>
              </a:defRPr>
            </a:lvl3pPr>
            <a:lvl4pPr lvl="3" rtl="0">
              <a:spcBef>
                <a:spcPts val="0"/>
              </a:spcBef>
              <a:spcAft>
                <a:spcPts val="0"/>
              </a:spcAft>
              <a:buNone/>
              <a:defRPr>
                <a:latin typeface="Muli Regular"/>
                <a:ea typeface="Muli Regular"/>
                <a:cs typeface="Muli Regular"/>
                <a:sym typeface="Muli Regular"/>
              </a:defRPr>
            </a:lvl4pPr>
            <a:lvl5pPr lvl="4" rtl="0">
              <a:spcBef>
                <a:spcPts val="0"/>
              </a:spcBef>
              <a:spcAft>
                <a:spcPts val="0"/>
              </a:spcAft>
              <a:buNone/>
              <a:defRPr>
                <a:latin typeface="Muli Regular"/>
                <a:ea typeface="Muli Regular"/>
                <a:cs typeface="Muli Regular"/>
                <a:sym typeface="Muli Regular"/>
              </a:defRPr>
            </a:lvl5pPr>
            <a:lvl6pPr lvl="5" rtl="0">
              <a:spcBef>
                <a:spcPts val="0"/>
              </a:spcBef>
              <a:spcAft>
                <a:spcPts val="0"/>
              </a:spcAft>
              <a:buNone/>
              <a:defRPr>
                <a:latin typeface="Muli Regular"/>
                <a:ea typeface="Muli Regular"/>
                <a:cs typeface="Muli Regular"/>
                <a:sym typeface="Muli Regular"/>
              </a:defRPr>
            </a:lvl6pPr>
            <a:lvl7pPr lvl="6" rtl="0">
              <a:spcBef>
                <a:spcPts val="0"/>
              </a:spcBef>
              <a:spcAft>
                <a:spcPts val="0"/>
              </a:spcAft>
              <a:buNone/>
              <a:defRPr>
                <a:latin typeface="Muli Regular"/>
                <a:ea typeface="Muli Regular"/>
                <a:cs typeface="Muli Regular"/>
                <a:sym typeface="Muli Regular"/>
              </a:defRPr>
            </a:lvl7pPr>
            <a:lvl8pPr lvl="7" rtl="0">
              <a:spcBef>
                <a:spcPts val="0"/>
              </a:spcBef>
              <a:spcAft>
                <a:spcPts val="0"/>
              </a:spcAft>
              <a:buNone/>
              <a:defRPr>
                <a:latin typeface="Muli Regular"/>
                <a:ea typeface="Muli Regular"/>
                <a:cs typeface="Muli Regular"/>
                <a:sym typeface="Muli Regular"/>
              </a:defRPr>
            </a:lvl8pPr>
            <a:lvl9pPr lvl="8" rtl="0">
              <a:spcBef>
                <a:spcPts val="0"/>
              </a:spcBef>
              <a:spcAft>
                <a:spcPts val="0"/>
              </a:spcAft>
              <a:buNone/>
              <a:defRPr>
                <a:latin typeface="Muli Regular"/>
                <a:ea typeface="Muli Regular"/>
                <a:cs typeface="Muli Regular"/>
                <a:sym typeface="Muli Regular"/>
              </a:defRPr>
            </a:lvl9pPr>
          </a:lstStyle>
          <a:p>
            <a:endParaRPr/>
          </a:p>
        </p:txBody>
      </p:sp>
      <p:sp>
        <p:nvSpPr>
          <p:cNvPr id="622" name="Google Shape;622;p114"/>
          <p:cNvSpPr txBox="1">
            <a:spLocks noGrp="1"/>
          </p:cNvSpPr>
          <p:nvPr>
            <p:ph type="subTitle" idx="1"/>
          </p:nvPr>
        </p:nvSpPr>
        <p:spPr>
          <a:xfrm>
            <a:off x="121275" y="1216775"/>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23" name="Google Shape;623;p114"/>
          <p:cNvSpPr txBox="1">
            <a:spLocks noGrp="1"/>
          </p:cNvSpPr>
          <p:nvPr>
            <p:ph type="subTitle" idx="2"/>
          </p:nvPr>
        </p:nvSpPr>
        <p:spPr>
          <a:xfrm>
            <a:off x="121275" y="20353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One line colour">
  <p:cSld name="CAPTION_ONLY_1_1_3_1_1_1">
    <p:spTree>
      <p:nvGrpSpPr>
        <p:cNvPr id="1" name="Shape 624"/>
        <p:cNvGrpSpPr/>
        <p:nvPr/>
      </p:nvGrpSpPr>
      <p:grpSpPr>
        <a:xfrm>
          <a:off x="0" y="0"/>
          <a:ext cx="0" cy="0"/>
          <a:chOff x="0" y="0"/>
          <a:chExt cx="0" cy="0"/>
        </a:xfrm>
      </p:grpSpPr>
      <p:sp>
        <p:nvSpPr>
          <p:cNvPr id="625" name="Google Shape;625;p1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26" name="Google Shape;626;p115"/>
          <p:cNvSpPr/>
          <p:nvPr/>
        </p:nvSpPr>
        <p:spPr>
          <a:xfrm>
            <a:off x="0" y="1102500"/>
            <a:ext cx="9144000" cy="8082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15"/>
          <p:cNvSpPr txBox="1">
            <a:spLocks noGrp="1"/>
          </p:cNvSpPr>
          <p:nvPr>
            <p:ph type="title"/>
          </p:nvPr>
        </p:nvSpPr>
        <p:spPr>
          <a:xfrm>
            <a:off x="2106750" y="173250"/>
            <a:ext cx="49305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Muli Regular"/>
                <a:ea typeface="Muli Regular"/>
                <a:cs typeface="Muli Regular"/>
                <a:sym typeface="Muli Regular"/>
              </a:defRPr>
            </a:lvl1pPr>
            <a:lvl2pPr lvl="1" rtl="0">
              <a:spcBef>
                <a:spcPts val="0"/>
              </a:spcBef>
              <a:spcAft>
                <a:spcPts val="0"/>
              </a:spcAft>
              <a:buNone/>
              <a:defRPr>
                <a:latin typeface="Muli Regular"/>
                <a:ea typeface="Muli Regular"/>
                <a:cs typeface="Muli Regular"/>
                <a:sym typeface="Muli Regular"/>
              </a:defRPr>
            </a:lvl2pPr>
            <a:lvl3pPr lvl="2" rtl="0">
              <a:spcBef>
                <a:spcPts val="0"/>
              </a:spcBef>
              <a:spcAft>
                <a:spcPts val="0"/>
              </a:spcAft>
              <a:buNone/>
              <a:defRPr>
                <a:latin typeface="Muli Regular"/>
                <a:ea typeface="Muli Regular"/>
                <a:cs typeface="Muli Regular"/>
                <a:sym typeface="Muli Regular"/>
              </a:defRPr>
            </a:lvl3pPr>
            <a:lvl4pPr lvl="3" rtl="0">
              <a:spcBef>
                <a:spcPts val="0"/>
              </a:spcBef>
              <a:spcAft>
                <a:spcPts val="0"/>
              </a:spcAft>
              <a:buNone/>
              <a:defRPr>
                <a:latin typeface="Muli Regular"/>
                <a:ea typeface="Muli Regular"/>
                <a:cs typeface="Muli Regular"/>
                <a:sym typeface="Muli Regular"/>
              </a:defRPr>
            </a:lvl4pPr>
            <a:lvl5pPr lvl="4" rtl="0">
              <a:spcBef>
                <a:spcPts val="0"/>
              </a:spcBef>
              <a:spcAft>
                <a:spcPts val="0"/>
              </a:spcAft>
              <a:buNone/>
              <a:defRPr>
                <a:latin typeface="Muli Regular"/>
                <a:ea typeface="Muli Regular"/>
                <a:cs typeface="Muli Regular"/>
                <a:sym typeface="Muli Regular"/>
              </a:defRPr>
            </a:lvl5pPr>
            <a:lvl6pPr lvl="5" rtl="0">
              <a:spcBef>
                <a:spcPts val="0"/>
              </a:spcBef>
              <a:spcAft>
                <a:spcPts val="0"/>
              </a:spcAft>
              <a:buNone/>
              <a:defRPr>
                <a:latin typeface="Muli Regular"/>
                <a:ea typeface="Muli Regular"/>
                <a:cs typeface="Muli Regular"/>
                <a:sym typeface="Muli Regular"/>
              </a:defRPr>
            </a:lvl6pPr>
            <a:lvl7pPr lvl="6" rtl="0">
              <a:spcBef>
                <a:spcPts val="0"/>
              </a:spcBef>
              <a:spcAft>
                <a:spcPts val="0"/>
              </a:spcAft>
              <a:buNone/>
              <a:defRPr>
                <a:latin typeface="Muli Regular"/>
                <a:ea typeface="Muli Regular"/>
                <a:cs typeface="Muli Regular"/>
                <a:sym typeface="Muli Regular"/>
              </a:defRPr>
            </a:lvl7pPr>
            <a:lvl8pPr lvl="7" rtl="0">
              <a:spcBef>
                <a:spcPts val="0"/>
              </a:spcBef>
              <a:spcAft>
                <a:spcPts val="0"/>
              </a:spcAft>
              <a:buNone/>
              <a:defRPr>
                <a:latin typeface="Muli Regular"/>
                <a:ea typeface="Muli Regular"/>
                <a:cs typeface="Muli Regular"/>
                <a:sym typeface="Muli Regular"/>
              </a:defRPr>
            </a:lvl8pPr>
            <a:lvl9pPr lvl="8" rtl="0">
              <a:spcBef>
                <a:spcPts val="0"/>
              </a:spcBef>
              <a:spcAft>
                <a:spcPts val="0"/>
              </a:spcAft>
              <a:buNone/>
              <a:defRPr>
                <a:latin typeface="Muli Regular"/>
                <a:ea typeface="Muli Regular"/>
                <a:cs typeface="Muli Regular"/>
                <a:sym typeface="Muli Regular"/>
              </a:defRPr>
            </a:lvl9pPr>
          </a:lstStyle>
          <a:p>
            <a:endParaRPr/>
          </a:p>
        </p:txBody>
      </p:sp>
      <p:sp>
        <p:nvSpPr>
          <p:cNvPr id="628" name="Google Shape;628;p115"/>
          <p:cNvSpPr txBox="1">
            <a:spLocks noGrp="1"/>
          </p:cNvSpPr>
          <p:nvPr>
            <p:ph type="subTitle" idx="1"/>
          </p:nvPr>
        </p:nvSpPr>
        <p:spPr>
          <a:xfrm>
            <a:off x="121275" y="1216775"/>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629"/>
        <p:cNvGrpSpPr/>
        <p:nvPr/>
      </p:nvGrpSpPr>
      <p:grpSpPr>
        <a:xfrm>
          <a:off x="0" y="0"/>
          <a:ext cx="0" cy="0"/>
          <a:chOff x="0" y="0"/>
          <a:chExt cx="0" cy="0"/>
        </a:xfrm>
      </p:grpSpPr>
      <p:sp>
        <p:nvSpPr>
          <p:cNvPr id="630" name="Google Shape;630;p1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Muli Regular"/>
                <a:ea typeface="Muli Regular"/>
                <a:cs typeface="Muli Regular"/>
                <a:sym typeface="Muli Regular"/>
              </a:defRPr>
            </a:lvl1pPr>
            <a:lvl2pPr lvl="1" rtl="0">
              <a:spcBef>
                <a:spcPts val="0"/>
              </a:spcBef>
              <a:spcAft>
                <a:spcPts val="0"/>
              </a:spcAft>
              <a:buNone/>
              <a:defRPr>
                <a:latin typeface="Muli Regular"/>
                <a:ea typeface="Muli Regular"/>
                <a:cs typeface="Muli Regular"/>
                <a:sym typeface="Muli Regular"/>
              </a:defRPr>
            </a:lvl2pPr>
            <a:lvl3pPr lvl="2" rtl="0">
              <a:spcBef>
                <a:spcPts val="0"/>
              </a:spcBef>
              <a:spcAft>
                <a:spcPts val="0"/>
              </a:spcAft>
              <a:buNone/>
              <a:defRPr>
                <a:latin typeface="Muli Regular"/>
                <a:ea typeface="Muli Regular"/>
                <a:cs typeface="Muli Regular"/>
                <a:sym typeface="Muli Regular"/>
              </a:defRPr>
            </a:lvl3pPr>
            <a:lvl4pPr lvl="3" rtl="0">
              <a:spcBef>
                <a:spcPts val="0"/>
              </a:spcBef>
              <a:spcAft>
                <a:spcPts val="0"/>
              </a:spcAft>
              <a:buNone/>
              <a:defRPr>
                <a:latin typeface="Muli Regular"/>
                <a:ea typeface="Muli Regular"/>
                <a:cs typeface="Muli Regular"/>
                <a:sym typeface="Muli Regular"/>
              </a:defRPr>
            </a:lvl4pPr>
            <a:lvl5pPr lvl="4" rtl="0">
              <a:spcBef>
                <a:spcPts val="0"/>
              </a:spcBef>
              <a:spcAft>
                <a:spcPts val="0"/>
              </a:spcAft>
              <a:buNone/>
              <a:defRPr>
                <a:latin typeface="Muli Regular"/>
                <a:ea typeface="Muli Regular"/>
                <a:cs typeface="Muli Regular"/>
                <a:sym typeface="Muli Regular"/>
              </a:defRPr>
            </a:lvl5pPr>
            <a:lvl6pPr lvl="5" rtl="0">
              <a:spcBef>
                <a:spcPts val="0"/>
              </a:spcBef>
              <a:spcAft>
                <a:spcPts val="0"/>
              </a:spcAft>
              <a:buNone/>
              <a:defRPr>
                <a:latin typeface="Muli Regular"/>
                <a:ea typeface="Muli Regular"/>
                <a:cs typeface="Muli Regular"/>
                <a:sym typeface="Muli Regular"/>
              </a:defRPr>
            </a:lvl6pPr>
            <a:lvl7pPr lvl="6" rtl="0">
              <a:spcBef>
                <a:spcPts val="0"/>
              </a:spcBef>
              <a:spcAft>
                <a:spcPts val="0"/>
              </a:spcAft>
              <a:buNone/>
              <a:defRPr>
                <a:latin typeface="Muli Regular"/>
                <a:ea typeface="Muli Regular"/>
                <a:cs typeface="Muli Regular"/>
                <a:sym typeface="Muli Regular"/>
              </a:defRPr>
            </a:lvl7pPr>
            <a:lvl8pPr lvl="7" rtl="0">
              <a:spcBef>
                <a:spcPts val="0"/>
              </a:spcBef>
              <a:spcAft>
                <a:spcPts val="0"/>
              </a:spcAft>
              <a:buNone/>
              <a:defRPr>
                <a:latin typeface="Muli Regular"/>
                <a:ea typeface="Muli Regular"/>
                <a:cs typeface="Muli Regular"/>
                <a:sym typeface="Muli Regular"/>
              </a:defRPr>
            </a:lvl8pPr>
            <a:lvl9pPr lvl="8" rtl="0">
              <a:spcBef>
                <a:spcPts val="0"/>
              </a:spcBef>
              <a:spcAft>
                <a:spcPts val="0"/>
              </a:spcAft>
              <a:buNone/>
              <a:defRPr>
                <a:latin typeface="Muli Regular"/>
                <a:ea typeface="Muli Regular"/>
                <a:cs typeface="Muli Regular"/>
                <a:sym typeface="Muli Regular"/>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mall caption">
  <p:cSld name="CAPTION_ONLY_1_1_1">
    <p:spTree>
      <p:nvGrpSpPr>
        <p:cNvPr id="1" name="Shape 631"/>
        <p:cNvGrpSpPr/>
        <p:nvPr/>
      </p:nvGrpSpPr>
      <p:grpSpPr>
        <a:xfrm>
          <a:off x="0" y="0"/>
          <a:ext cx="0" cy="0"/>
          <a:chOff x="0" y="0"/>
          <a:chExt cx="0" cy="0"/>
        </a:xfrm>
      </p:grpSpPr>
      <p:sp>
        <p:nvSpPr>
          <p:cNvPr id="632" name="Google Shape;632;p11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633" name="Google Shape;633;p1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Graph/chart and caption">
  <p:cSld name="CAPTION_ONLY_1_1_1_1">
    <p:spTree>
      <p:nvGrpSpPr>
        <p:cNvPr id="1" name="Shape 634"/>
        <p:cNvGrpSpPr/>
        <p:nvPr/>
      </p:nvGrpSpPr>
      <p:grpSpPr>
        <a:xfrm>
          <a:off x="0" y="0"/>
          <a:ext cx="0" cy="0"/>
          <a:chOff x="0" y="0"/>
          <a:chExt cx="0" cy="0"/>
        </a:xfrm>
      </p:grpSpPr>
      <p:sp>
        <p:nvSpPr>
          <p:cNvPr id="635" name="Google Shape;635;p11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000"/>
              <a:buNone/>
              <a:defRPr sz="1000"/>
            </a:lvl1pPr>
          </a:lstStyle>
          <a:p>
            <a:endParaRPr/>
          </a:p>
        </p:txBody>
      </p:sp>
      <p:sp>
        <p:nvSpPr>
          <p:cNvPr id="636" name="Google Shape;636;p1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37"/>
        <p:cNvGrpSpPr/>
        <p:nvPr/>
      </p:nvGrpSpPr>
      <p:grpSpPr>
        <a:xfrm>
          <a:off x="0" y="0"/>
          <a:ext cx="0" cy="0"/>
          <a:chOff x="0" y="0"/>
          <a:chExt cx="0" cy="0"/>
        </a:xfrm>
      </p:grpSpPr>
      <p:sp>
        <p:nvSpPr>
          <p:cNvPr id="638" name="Google Shape;638;p11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39" name="Google Shape;639;p11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40" name="Google Shape;640;p1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Final slide" type="blank">
  <p:cSld name="BLANK">
    <p:spTree>
      <p:nvGrpSpPr>
        <p:cNvPr id="1" name="Shape 641"/>
        <p:cNvGrpSpPr/>
        <p:nvPr/>
      </p:nvGrpSpPr>
      <p:grpSpPr>
        <a:xfrm>
          <a:off x="0" y="0"/>
          <a:ext cx="0" cy="0"/>
          <a:chOff x="0" y="0"/>
          <a:chExt cx="0" cy="0"/>
        </a:xfrm>
      </p:grpSpPr>
      <p:sp>
        <p:nvSpPr>
          <p:cNvPr id="642" name="Google Shape;642;p1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43" name="Google Shape;643;p120"/>
          <p:cNvSpPr/>
          <p:nvPr/>
        </p:nvSpPr>
        <p:spPr>
          <a:xfrm>
            <a:off x="7700550" y="88175"/>
            <a:ext cx="1388700" cy="602400"/>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4" name="Google Shape;644;p120"/>
          <p:cNvPicPr preferRelativeResize="0"/>
          <p:nvPr/>
        </p:nvPicPr>
        <p:blipFill>
          <a:blip r:embed="rId2">
            <a:alphaModFix/>
          </a:blip>
          <a:stretch>
            <a:fillRect/>
          </a:stretch>
        </p:blipFill>
        <p:spPr>
          <a:xfrm>
            <a:off x="2859675" y="1927799"/>
            <a:ext cx="3424649" cy="1287900"/>
          </a:xfrm>
          <a:prstGeom prst="rect">
            <a:avLst/>
          </a:prstGeom>
          <a:noFill/>
          <a:ln>
            <a:noFill/>
          </a:ln>
        </p:spPr>
      </p:pic>
      <p:sp>
        <p:nvSpPr>
          <p:cNvPr id="645" name="Google Shape;645;p120"/>
          <p:cNvSpPr txBox="1"/>
          <p:nvPr/>
        </p:nvSpPr>
        <p:spPr>
          <a:xfrm>
            <a:off x="3128100" y="3947425"/>
            <a:ext cx="2887800" cy="110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200" u="sng">
                <a:solidFill>
                  <a:schemeClr val="accent5"/>
                </a:solidFill>
                <a:latin typeface="Muli Regular"/>
                <a:ea typeface="Muli Regular"/>
                <a:cs typeface="Muli Regular"/>
                <a:sym typeface="Muli Regular"/>
                <a:hlinkClick r:id="rId3"/>
              </a:rPr>
              <a:t>www.innovationgrowthlab.org.uk</a:t>
            </a:r>
            <a:endParaRPr sz="1200">
              <a:solidFill>
                <a:schemeClr val="accent5"/>
              </a:solidFill>
              <a:latin typeface="Muli Regular"/>
              <a:ea typeface="Muli Regular"/>
              <a:cs typeface="Muli Regular"/>
              <a:sym typeface="Muli Regular"/>
            </a:endParaRPr>
          </a:p>
          <a:p>
            <a:pPr marL="0" lvl="0" indent="0" algn="l" rtl="0">
              <a:spcBef>
                <a:spcPts val="0"/>
              </a:spcBef>
              <a:spcAft>
                <a:spcPts val="0"/>
              </a:spcAft>
              <a:buNone/>
            </a:pPr>
            <a:endParaRPr sz="1200">
              <a:solidFill>
                <a:schemeClr val="accent5"/>
              </a:solidFill>
              <a:latin typeface="Muli Regular"/>
              <a:ea typeface="Muli Regular"/>
              <a:cs typeface="Muli Regular"/>
              <a:sym typeface="Muli Regular"/>
            </a:endParaRPr>
          </a:p>
          <a:p>
            <a:pPr marL="0" lvl="0" indent="0" algn="ctr" rtl="0">
              <a:spcBef>
                <a:spcPts val="0"/>
              </a:spcBef>
              <a:spcAft>
                <a:spcPts val="0"/>
              </a:spcAft>
              <a:buNone/>
            </a:pPr>
            <a:r>
              <a:rPr lang="en-GB" sz="1200">
                <a:solidFill>
                  <a:schemeClr val="accent5"/>
                </a:solidFill>
                <a:latin typeface="Muli Regular"/>
                <a:ea typeface="Muli Regular"/>
                <a:cs typeface="Muli Regular"/>
                <a:sym typeface="Muli Regular"/>
              </a:rPr>
              <a:t>@IGLglobal</a:t>
            </a:r>
            <a:endParaRPr sz="1200">
              <a:solidFill>
                <a:schemeClr val="accent5"/>
              </a:solidFill>
              <a:latin typeface="Muli Regular"/>
              <a:ea typeface="Muli Regular"/>
              <a:cs typeface="Muli Regular"/>
              <a:sym typeface="Muli Regular"/>
            </a:endParaRPr>
          </a:p>
          <a:p>
            <a:pPr marL="0" lvl="0" indent="0" algn="ctr" rtl="0">
              <a:spcBef>
                <a:spcPts val="0"/>
              </a:spcBef>
              <a:spcAft>
                <a:spcPts val="0"/>
              </a:spcAft>
              <a:buNone/>
            </a:pPr>
            <a:endParaRPr sz="1200">
              <a:solidFill>
                <a:schemeClr val="accent5"/>
              </a:solidFill>
              <a:latin typeface="Muli Regular"/>
              <a:ea typeface="Muli Regular"/>
              <a:cs typeface="Muli Regular"/>
              <a:sym typeface="Muli Regular"/>
            </a:endParaRPr>
          </a:p>
          <a:p>
            <a:pPr marL="0" lvl="0" indent="0" algn="ctr" rtl="0">
              <a:spcBef>
                <a:spcPts val="0"/>
              </a:spcBef>
              <a:spcAft>
                <a:spcPts val="0"/>
              </a:spcAft>
              <a:buNone/>
            </a:pPr>
            <a:r>
              <a:rPr lang="en-GB" sz="1200">
                <a:solidFill>
                  <a:schemeClr val="accent5"/>
                </a:solidFill>
                <a:latin typeface="Muli Regular"/>
                <a:ea typeface="Muli Regular"/>
                <a:cs typeface="Muli Regular"/>
                <a:sym typeface="Muli Regular"/>
              </a:rPr>
              <a:t>innovationgrowthlab@nesta.org.uk</a:t>
            </a:r>
            <a:endParaRPr sz="1200">
              <a:solidFill>
                <a:schemeClr val="accent5"/>
              </a:solidFill>
              <a:latin typeface="Muli Regular"/>
              <a:ea typeface="Muli Regular"/>
              <a:cs typeface="Muli Regular"/>
              <a:sym typeface="Muli Regular"/>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asic content slide">
  <p:cSld name="Basic content slide">
    <p:spTree>
      <p:nvGrpSpPr>
        <p:cNvPr id="1" name="Shape 646"/>
        <p:cNvGrpSpPr/>
        <p:nvPr/>
      </p:nvGrpSpPr>
      <p:grpSpPr>
        <a:xfrm>
          <a:off x="0" y="0"/>
          <a:ext cx="0" cy="0"/>
          <a:chOff x="0" y="0"/>
          <a:chExt cx="0" cy="0"/>
        </a:xfrm>
      </p:grpSpPr>
      <p:sp>
        <p:nvSpPr>
          <p:cNvPr id="647" name="Google Shape;647;p121"/>
          <p:cNvSpPr txBox="1">
            <a:spLocks noGrp="1"/>
          </p:cNvSpPr>
          <p:nvPr>
            <p:ph type="body" idx="1"/>
          </p:nvPr>
        </p:nvSpPr>
        <p:spPr>
          <a:xfrm>
            <a:off x="924288" y="1717202"/>
            <a:ext cx="7251600" cy="1254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90000"/>
              </a:lnSpc>
              <a:spcBef>
                <a:spcPts val="800"/>
              </a:spcBef>
              <a:spcAft>
                <a:spcPts val="0"/>
              </a:spcAft>
              <a:buClr>
                <a:schemeClr val="dk1"/>
              </a:buClr>
              <a:buSzPts val="1500"/>
              <a:buFont typeface="Arial"/>
              <a:buNone/>
              <a:defRPr sz="3600" b="0" i="0" u="none" strike="noStrike" cap="none">
                <a:solidFill>
                  <a:schemeClr val="accent1"/>
                </a:solidFill>
                <a:latin typeface="Century Gothic"/>
                <a:ea typeface="Century Gothic"/>
                <a:cs typeface="Century Gothic"/>
                <a:sym typeface="Century Gothic"/>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648"/>
        <p:cNvGrpSpPr/>
        <p:nvPr/>
      </p:nvGrpSpPr>
      <p:grpSpPr>
        <a:xfrm>
          <a:off x="0" y="0"/>
          <a:ext cx="0" cy="0"/>
          <a:chOff x="0" y="0"/>
          <a:chExt cx="0" cy="0"/>
        </a:xfrm>
      </p:grpSpPr>
      <p:sp>
        <p:nvSpPr>
          <p:cNvPr id="649" name="Google Shape;649;p122"/>
          <p:cNvSpPr/>
          <p:nvPr/>
        </p:nvSpPr>
        <p:spPr>
          <a:xfrm>
            <a:off x="0" y="0"/>
            <a:ext cx="4567200" cy="51435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650" name="Google Shape;650;p122"/>
          <p:cNvSpPr/>
          <p:nvPr/>
        </p:nvSpPr>
        <p:spPr>
          <a:xfrm>
            <a:off x="4576714" y="0"/>
            <a:ext cx="4567200" cy="51435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651" name="Google Shape;651;p122"/>
          <p:cNvSpPr txBox="1">
            <a:spLocks noGrp="1"/>
          </p:cNvSpPr>
          <p:nvPr>
            <p:ph type="body" idx="1"/>
          </p:nvPr>
        </p:nvSpPr>
        <p:spPr>
          <a:xfrm>
            <a:off x="381784"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52" name="Google Shape;652;p122"/>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pic>
        <p:nvPicPr>
          <p:cNvPr id="653" name="Google Shape;653;p122"/>
          <p:cNvPicPr preferRelativeResize="0"/>
          <p:nvPr/>
        </p:nvPicPr>
        <p:blipFill rotWithShape="1">
          <a:blip r:embed="rId2">
            <a:alphaModFix/>
          </a:blip>
          <a:srcRect/>
          <a:stretch/>
        </p:blipFill>
        <p:spPr>
          <a:xfrm>
            <a:off x="7524070" y="273009"/>
            <a:ext cx="1065802" cy="332098"/>
          </a:xfrm>
          <a:prstGeom prst="rect">
            <a:avLst/>
          </a:prstGeom>
          <a:noFill/>
          <a:ln>
            <a:noFill/>
          </a:ln>
        </p:spPr>
      </p:pic>
      <p:sp>
        <p:nvSpPr>
          <p:cNvPr id="654" name="Google Shape;654;p122"/>
          <p:cNvSpPr txBox="1">
            <a:spLocks noGrp="1"/>
          </p:cNvSpPr>
          <p:nvPr>
            <p:ph type="body" idx="2"/>
          </p:nvPr>
        </p:nvSpPr>
        <p:spPr>
          <a:xfrm>
            <a:off x="4949071"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655"/>
        <p:cNvGrpSpPr/>
        <p:nvPr/>
      </p:nvGrpSpPr>
      <p:grpSpPr>
        <a:xfrm>
          <a:off x="0" y="0"/>
          <a:ext cx="0" cy="0"/>
          <a:chOff x="0" y="0"/>
          <a:chExt cx="0" cy="0"/>
        </a:xfrm>
      </p:grpSpPr>
      <p:sp>
        <p:nvSpPr>
          <p:cNvPr id="656" name="Google Shape;656;p123"/>
          <p:cNvSpPr/>
          <p:nvPr/>
        </p:nvSpPr>
        <p:spPr>
          <a:xfrm>
            <a:off x="0" y="0"/>
            <a:ext cx="4567200" cy="514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657" name="Google Shape;657;p123"/>
          <p:cNvSpPr txBox="1">
            <a:spLocks noGrp="1"/>
          </p:cNvSpPr>
          <p:nvPr>
            <p:ph type="body" idx="1"/>
          </p:nvPr>
        </p:nvSpPr>
        <p:spPr>
          <a:xfrm>
            <a:off x="381784"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58" name="Google Shape;658;p123"/>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sp>
        <p:nvSpPr>
          <p:cNvPr id="659" name="Google Shape;659;p123"/>
          <p:cNvSpPr txBox="1">
            <a:spLocks noGrp="1"/>
          </p:cNvSpPr>
          <p:nvPr>
            <p:ph type="body" idx="2"/>
          </p:nvPr>
        </p:nvSpPr>
        <p:spPr>
          <a:xfrm>
            <a:off x="4985598" y="807168"/>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sic content slide">
  <p:cSld name="Basic content slide">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924288" y="1717202"/>
            <a:ext cx="7251600" cy="1254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90000"/>
              </a:lnSpc>
              <a:spcBef>
                <a:spcPts val="800"/>
              </a:spcBef>
              <a:spcAft>
                <a:spcPts val="0"/>
              </a:spcAft>
              <a:buClr>
                <a:schemeClr val="dk1"/>
              </a:buClr>
              <a:buSzPts val="1500"/>
              <a:buFont typeface="Arial"/>
              <a:buNone/>
              <a:defRPr sz="3600" b="0" i="0" u="none" strike="noStrike" cap="none">
                <a:solidFill>
                  <a:schemeClr val="accent1"/>
                </a:solidFill>
                <a:latin typeface="Century Gothic"/>
                <a:ea typeface="Century Gothic"/>
                <a:cs typeface="Century Gothic"/>
                <a:sym typeface="Century Gothic"/>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660"/>
        <p:cNvGrpSpPr/>
        <p:nvPr/>
      </p:nvGrpSpPr>
      <p:grpSpPr>
        <a:xfrm>
          <a:off x="0" y="0"/>
          <a:ext cx="0" cy="0"/>
          <a:chOff x="0" y="0"/>
          <a:chExt cx="0" cy="0"/>
        </a:xfrm>
      </p:grpSpPr>
      <p:sp>
        <p:nvSpPr>
          <p:cNvPr id="661" name="Google Shape;661;p124"/>
          <p:cNvSpPr/>
          <p:nvPr/>
        </p:nvSpPr>
        <p:spPr>
          <a:xfrm>
            <a:off x="0" y="0"/>
            <a:ext cx="45672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662" name="Google Shape;662;p124"/>
          <p:cNvSpPr txBox="1">
            <a:spLocks noGrp="1"/>
          </p:cNvSpPr>
          <p:nvPr>
            <p:ph type="body" idx="1"/>
          </p:nvPr>
        </p:nvSpPr>
        <p:spPr>
          <a:xfrm>
            <a:off x="381784"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63" name="Google Shape;663;p124"/>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sp>
        <p:nvSpPr>
          <p:cNvPr id="664" name="Google Shape;664;p124"/>
          <p:cNvSpPr txBox="1">
            <a:spLocks noGrp="1"/>
          </p:cNvSpPr>
          <p:nvPr>
            <p:ph type="body" idx="2"/>
          </p:nvPr>
        </p:nvSpPr>
        <p:spPr>
          <a:xfrm>
            <a:off x="4985598" y="807168"/>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665"/>
        <p:cNvGrpSpPr/>
        <p:nvPr/>
      </p:nvGrpSpPr>
      <p:grpSpPr>
        <a:xfrm>
          <a:off x="0" y="0"/>
          <a:ext cx="0" cy="0"/>
          <a:chOff x="0" y="0"/>
          <a:chExt cx="0" cy="0"/>
        </a:xfrm>
      </p:grpSpPr>
      <p:sp>
        <p:nvSpPr>
          <p:cNvPr id="666" name="Google Shape;666;p125"/>
          <p:cNvSpPr/>
          <p:nvPr/>
        </p:nvSpPr>
        <p:spPr>
          <a:xfrm>
            <a:off x="0" y="0"/>
            <a:ext cx="4567200" cy="51435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667" name="Google Shape;667;p125"/>
          <p:cNvSpPr txBox="1">
            <a:spLocks noGrp="1"/>
          </p:cNvSpPr>
          <p:nvPr>
            <p:ph type="body" idx="1"/>
          </p:nvPr>
        </p:nvSpPr>
        <p:spPr>
          <a:xfrm>
            <a:off x="381784"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68" name="Google Shape;668;p125"/>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sp>
        <p:nvSpPr>
          <p:cNvPr id="669" name="Google Shape;669;p125"/>
          <p:cNvSpPr txBox="1">
            <a:spLocks noGrp="1"/>
          </p:cNvSpPr>
          <p:nvPr>
            <p:ph type="body" idx="2"/>
          </p:nvPr>
        </p:nvSpPr>
        <p:spPr>
          <a:xfrm>
            <a:off x="4985598" y="807168"/>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ítol i objectes" type="obj">
  <p:cSld name="OBJECT">
    <p:spTree>
      <p:nvGrpSpPr>
        <p:cNvPr id="1" name="Shape 670"/>
        <p:cNvGrpSpPr/>
        <p:nvPr/>
      </p:nvGrpSpPr>
      <p:grpSpPr>
        <a:xfrm>
          <a:off x="0" y="0"/>
          <a:ext cx="0" cy="0"/>
          <a:chOff x="0" y="0"/>
          <a:chExt cx="0" cy="0"/>
        </a:xfrm>
      </p:grpSpPr>
      <p:sp>
        <p:nvSpPr>
          <p:cNvPr id="671" name="Google Shape;671;p126"/>
          <p:cNvSpPr txBox="1">
            <a:spLocks noGrp="1"/>
          </p:cNvSpPr>
          <p:nvPr>
            <p:ph type="title"/>
          </p:nvPr>
        </p:nvSpPr>
        <p:spPr>
          <a:xfrm>
            <a:off x="0" y="0"/>
            <a:ext cx="2250000" cy="2250000"/>
          </a:xfrm>
          <a:prstGeom prst="rect">
            <a:avLst/>
          </a:prstGeom>
          <a:noFill/>
          <a:ln>
            <a:noFill/>
          </a:ln>
        </p:spPr>
        <p:txBody>
          <a:bodyPr spcFirstLastPara="1" wrap="square" lIns="68575" tIns="68575" rIns="68575" bIns="68575" anchor="t" anchorCtr="0">
            <a:noAutofit/>
          </a:bodyPr>
          <a:lstStyle>
            <a:lvl1pPr marR="0" lvl="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72" name="Google Shape;672;p126"/>
          <p:cNvSpPr txBox="1">
            <a:spLocks noGrp="1"/>
          </p:cNvSpPr>
          <p:nvPr>
            <p:ph type="body" idx="1"/>
          </p:nvPr>
        </p:nvSpPr>
        <p:spPr>
          <a:xfrm>
            <a:off x="0" y="0"/>
            <a:ext cx="2250000" cy="22500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73" name="Google Shape;673;p126"/>
          <p:cNvSpPr txBox="1">
            <a:spLocks noGrp="1"/>
          </p:cNvSpPr>
          <p:nvPr>
            <p:ph type="dt" idx="10"/>
          </p:nvPr>
        </p:nvSpPr>
        <p:spPr>
          <a:xfrm>
            <a:off x="0" y="0"/>
            <a:ext cx="2250000" cy="2250000"/>
          </a:xfrm>
          <a:prstGeom prst="rect">
            <a:avLst/>
          </a:prstGeom>
          <a:noFill/>
          <a:ln>
            <a:noFill/>
          </a:ln>
        </p:spPr>
        <p:txBody>
          <a:bodyPr spcFirstLastPara="1" wrap="square" lIns="68575" tIns="68575" rIns="68575" bIns="685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674" name="Google Shape;674;p126"/>
          <p:cNvSpPr txBox="1">
            <a:spLocks noGrp="1"/>
          </p:cNvSpPr>
          <p:nvPr>
            <p:ph type="ftr" idx="11"/>
          </p:nvPr>
        </p:nvSpPr>
        <p:spPr>
          <a:xfrm>
            <a:off x="0" y="0"/>
            <a:ext cx="2250000" cy="2250000"/>
          </a:xfrm>
          <a:prstGeom prst="rect">
            <a:avLst/>
          </a:prstGeom>
          <a:noFill/>
          <a:ln>
            <a:noFill/>
          </a:ln>
        </p:spPr>
        <p:txBody>
          <a:bodyPr spcFirstLastPara="1" wrap="square" lIns="68575" tIns="68575" rIns="68575" bIns="68575" anchor="t" anchorCtr="0">
            <a:noAutofit/>
          </a:bodyPr>
          <a:lstStyle>
            <a:lvl1pPr marR="0" lvl="0" algn="l" rtl="0">
              <a:lnSpc>
                <a:spcPct val="100000"/>
              </a:lnSpc>
              <a:spcBef>
                <a:spcPts val="0"/>
              </a:spcBef>
              <a:spcAft>
                <a:spcPts val="0"/>
              </a:spcAft>
              <a:buClr>
                <a:srgbClr val="000000"/>
              </a:buClr>
              <a:buSzPts val="11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80"/>
        <p:cNvGrpSpPr/>
        <p:nvPr/>
      </p:nvGrpSpPr>
      <p:grpSpPr>
        <a:xfrm>
          <a:off x="0" y="0"/>
          <a:ext cx="0" cy="0"/>
          <a:chOff x="0" y="0"/>
          <a:chExt cx="0" cy="0"/>
        </a:xfrm>
      </p:grpSpPr>
      <p:sp>
        <p:nvSpPr>
          <p:cNvPr id="681" name="Google Shape;681;p128"/>
          <p:cNvSpPr txBox="1">
            <a:spLocks noGrp="1"/>
          </p:cNvSpPr>
          <p:nvPr>
            <p:ph type="ctrTitle"/>
          </p:nvPr>
        </p:nvSpPr>
        <p:spPr>
          <a:xfrm>
            <a:off x="311708" y="11306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Montserrat"/>
              <a:buNone/>
              <a:defRPr sz="5200" b="1">
                <a:latin typeface="Montserrat"/>
                <a:ea typeface="Montserrat"/>
                <a:cs typeface="Montserrat"/>
                <a:sym typeface="Montserrat"/>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82" name="Google Shape;682;p128"/>
          <p:cNvSpPr txBox="1">
            <a:spLocks noGrp="1"/>
          </p:cNvSpPr>
          <p:nvPr>
            <p:ph type="subTitle" idx="1"/>
          </p:nvPr>
        </p:nvSpPr>
        <p:spPr>
          <a:xfrm>
            <a:off x="311700" y="32202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83" name="Google Shape;683;p1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84" name="Google Shape;684;p128"/>
          <p:cNvSpPr/>
          <p:nvPr/>
        </p:nvSpPr>
        <p:spPr>
          <a:xfrm>
            <a:off x="8131675" y="68650"/>
            <a:ext cx="928800" cy="544500"/>
          </a:xfrm>
          <a:prstGeom prst="rect">
            <a:avLst/>
          </a:prstGeom>
          <a:solidFill>
            <a:srgbClr val="FFFFFF"/>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5" name="Google Shape;685;p128"/>
          <p:cNvPicPr preferRelativeResize="0"/>
          <p:nvPr/>
        </p:nvPicPr>
        <p:blipFill>
          <a:blip r:embed="rId2">
            <a:alphaModFix/>
          </a:blip>
          <a:stretch>
            <a:fillRect/>
          </a:stretch>
        </p:blipFill>
        <p:spPr>
          <a:xfrm>
            <a:off x="6690200" y="105275"/>
            <a:ext cx="2370276" cy="891400"/>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686"/>
        <p:cNvGrpSpPr/>
        <p:nvPr/>
      </p:nvGrpSpPr>
      <p:grpSpPr>
        <a:xfrm>
          <a:off x="0" y="0"/>
          <a:ext cx="0" cy="0"/>
          <a:chOff x="0" y="0"/>
          <a:chExt cx="0" cy="0"/>
        </a:xfrm>
      </p:grpSpPr>
      <p:sp>
        <p:nvSpPr>
          <p:cNvPr id="687" name="Google Shape;687;p129"/>
          <p:cNvSpPr txBox="1">
            <a:spLocks noGrp="1"/>
          </p:cNvSpPr>
          <p:nvPr>
            <p:ph type="ctrTitle"/>
          </p:nvPr>
        </p:nvSpPr>
        <p:spPr>
          <a:xfrm>
            <a:off x="311708" y="1740275"/>
            <a:ext cx="8520600" cy="20526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Montserrat"/>
              <a:buNone/>
              <a:defRPr sz="5200" b="1">
                <a:latin typeface="Montserrat"/>
                <a:ea typeface="Montserrat"/>
                <a:cs typeface="Montserrat"/>
                <a:sym typeface="Montserrat"/>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88" name="Google Shape;688;p129"/>
          <p:cNvSpPr txBox="1">
            <a:spLocks noGrp="1"/>
          </p:cNvSpPr>
          <p:nvPr>
            <p:ph type="subTitle" idx="1"/>
          </p:nvPr>
        </p:nvSpPr>
        <p:spPr>
          <a:xfrm>
            <a:off x="311700" y="38298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89" name="Google Shape;689;p1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90" name="Google Shape;690;p129"/>
          <p:cNvSpPr/>
          <p:nvPr/>
        </p:nvSpPr>
        <p:spPr>
          <a:xfrm>
            <a:off x="8131675" y="68650"/>
            <a:ext cx="928800" cy="544500"/>
          </a:xfrm>
          <a:prstGeom prst="rect">
            <a:avLst/>
          </a:prstGeom>
          <a:solidFill>
            <a:srgbClr val="FFFFFF"/>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1" name="Google Shape;691;p129"/>
          <p:cNvPicPr preferRelativeResize="0"/>
          <p:nvPr/>
        </p:nvPicPr>
        <p:blipFill>
          <a:blip r:embed="rId2">
            <a:alphaModFix/>
          </a:blip>
          <a:stretch>
            <a:fillRect/>
          </a:stretch>
        </p:blipFill>
        <p:spPr>
          <a:xfrm>
            <a:off x="6461600" y="333875"/>
            <a:ext cx="2370276" cy="891400"/>
          </a:xfrm>
          <a:prstGeom prst="rect">
            <a:avLst/>
          </a:prstGeom>
          <a:noFill/>
          <a:ln>
            <a:noFill/>
          </a:ln>
        </p:spPr>
      </p:pic>
      <p:sp>
        <p:nvSpPr>
          <p:cNvPr id="692" name="Google Shape;692;p129"/>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93" name="Google Shape;693;p129"/>
          <p:cNvSpPr/>
          <p:nvPr/>
        </p:nvSpPr>
        <p:spPr>
          <a:xfrm>
            <a:off x="8424000" y="4430700"/>
            <a:ext cx="720000" cy="7128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29"/>
          <p:cNvSpPr/>
          <p:nvPr/>
        </p:nvSpPr>
        <p:spPr>
          <a:xfrm>
            <a:off x="8434650" y="3725400"/>
            <a:ext cx="720000" cy="712800"/>
          </a:xfrm>
          <a:prstGeom prst="triangle">
            <a:avLst>
              <a:gd name="adj"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29"/>
          <p:cNvSpPr/>
          <p:nvPr/>
        </p:nvSpPr>
        <p:spPr>
          <a:xfrm>
            <a:off x="7718700" y="4434450"/>
            <a:ext cx="705300" cy="705300"/>
          </a:xfrm>
          <a:prstGeom prst="ellipse">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29"/>
          <p:cNvSpPr/>
          <p:nvPr/>
        </p:nvSpPr>
        <p:spPr>
          <a:xfrm rot="-5400000">
            <a:off x="6378200" y="4919675"/>
            <a:ext cx="227100" cy="213000"/>
          </a:xfrm>
          <a:prstGeom prst="rtTriangl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29"/>
          <p:cNvSpPr/>
          <p:nvPr/>
        </p:nvSpPr>
        <p:spPr>
          <a:xfrm>
            <a:off x="6598375" y="4853825"/>
            <a:ext cx="1120200" cy="2859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29"/>
          <p:cNvSpPr/>
          <p:nvPr/>
        </p:nvSpPr>
        <p:spPr>
          <a:xfrm>
            <a:off x="7337050" y="4430700"/>
            <a:ext cx="396600" cy="426000"/>
          </a:xfrm>
          <a:prstGeom prst="donut">
            <a:avLst>
              <a:gd name="adj" fmla="val 25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99"/>
        <p:cNvGrpSpPr/>
        <p:nvPr/>
      </p:nvGrpSpPr>
      <p:grpSpPr>
        <a:xfrm>
          <a:off x="0" y="0"/>
          <a:ext cx="0" cy="0"/>
          <a:chOff x="0" y="0"/>
          <a:chExt cx="0" cy="0"/>
        </a:xfrm>
      </p:grpSpPr>
      <p:sp>
        <p:nvSpPr>
          <p:cNvPr id="700" name="Google Shape;700;p13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01" name="Google Shape;701;p1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Section header navy">
  <p:cSld name="SECTION_HEADER_1">
    <p:bg>
      <p:bgPr>
        <a:solidFill>
          <a:schemeClr val="dk1"/>
        </a:solidFill>
        <a:effectLst/>
      </p:bgPr>
    </p:bg>
    <p:spTree>
      <p:nvGrpSpPr>
        <p:cNvPr id="1" name="Shape 702"/>
        <p:cNvGrpSpPr/>
        <p:nvPr/>
      </p:nvGrpSpPr>
      <p:grpSpPr>
        <a:xfrm>
          <a:off x="0" y="0"/>
          <a:ext cx="0" cy="0"/>
          <a:chOff x="0" y="0"/>
          <a:chExt cx="0" cy="0"/>
        </a:xfrm>
      </p:grpSpPr>
      <p:sp>
        <p:nvSpPr>
          <p:cNvPr id="703" name="Google Shape;703;p13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04" name="Google Shape;704;p1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705" name="Google Shape;705;p131"/>
          <p:cNvGrpSpPr/>
          <p:nvPr/>
        </p:nvGrpSpPr>
        <p:grpSpPr>
          <a:xfrm>
            <a:off x="8132038" y="40763"/>
            <a:ext cx="969900" cy="519000"/>
            <a:chOff x="8132038" y="40763"/>
            <a:chExt cx="969900" cy="519000"/>
          </a:xfrm>
        </p:grpSpPr>
        <p:sp>
          <p:nvSpPr>
            <p:cNvPr id="706" name="Google Shape;706;p131"/>
            <p:cNvSpPr/>
            <p:nvPr/>
          </p:nvSpPr>
          <p:spPr>
            <a:xfrm>
              <a:off x="8132038" y="40763"/>
              <a:ext cx="969900" cy="5190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7" name="Google Shape;707;p131"/>
            <p:cNvPicPr preferRelativeResize="0"/>
            <p:nvPr/>
          </p:nvPicPr>
          <p:blipFill>
            <a:blip r:embed="rId2">
              <a:alphaModFix/>
            </a:blip>
            <a:stretch>
              <a:fillRect/>
            </a:stretch>
          </p:blipFill>
          <p:spPr>
            <a:xfrm>
              <a:off x="8191400" y="120250"/>
              <a:ext cx="778325" cy="360025"/>
            </a:xfrm>
            <a:prstGeom prst="rect">
              <a:avLst/>
            </a:prstGeom>
            <a:noFill/>
            <a:ln>
              <a:noFill/>
            </a:ln>
          </p:spPr>
        </p:pic>
      </p:gr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ection header blue">
  <p:cSld name="SECTION_HEADER_1_2">
    <p:bg>
      <p:bgPr>
        <a:solidFill>
          <a:schemeClr val="dk2"/>
        </a:solidFill>
        <a:effectLst/>
      </p:bgPr>
    </p:bg>
    <p:spTree>
      <p:nvGrpSpPr>
        <p:cNvPr id="1" name="Shape 708"/>
        <p:cNvGrpSpPr/>
        <p:nvPr/>
      </p:nvGrpSpPr>
      <p:grpSpPr>
        <a:xfrm>
          <a:off x="0" y="0"/>
          <a:ext cx="0" cy="0"/>
          <a:chOff x="0" y="0"/>
          <a:chExt cx="0" cy="0"/>
        </a:xfrm>
      </p:grpSpPr>
      <p:sp>
        <p:nvSpPr>
          <p:cNvPr id="709" name="Google Shape;709;p13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10" name="Google Shape;710;p1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711" name="Google Shape;711;p132"/>
          <p:cNvGrpSpPr/>
          <p:nvPr/>
        </p:nvGrpSpPr>
        <p:grpSpPr>
          <a:xfrm>
            <a:off x="8132038" y="40763"/>
            <a:ext cx="969900" cy="519000"/>
            <a:chOff x="8132038" y="40763"/>
            <a:chExt cx="969900" cy="519000"/>
          </a:xfrm>
        </p:grpSpPr>
        <p:sp>
          <p:nvSpPr>
            <p:cNvPr id="712" name="Google Shape;712;p132"/>
            <p:cNvSpPr/>
            <p:nvPr/>
          </p:nvSpPr>
          <p:spPr>
            <a:xfrm>
              <a:off x="8132038" y="40763"/>
              <a:ext cx="969900" cy="519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3" name="Google Shape;713;p132"/>
            <p:cNvPicPr preferRelativeResize="0"/>
            <p:nvPr/>
          </p:nvPicPr>
          <p:blipFill>
            <a:blip r:embed="rId2">
              <a:alphaModFix/>
            </a:blip>
            <a:stretch>
              <a:fillRect/>
            </a:stretch>
          </p:blipFill>
          <p:spPr>
            <a:xfrm>
              <a:off x="8191400" y="120250"/>
              <a:ext cx="778325" cy="360025"/>
            </a:xfrm>
            <a:prstGeom prst="rect">
              <a:avLst/>
            </a:prstGeom>
            <a:noFill/>
            <a:ln>
              <a:noFill/>
            </a:ln>
          </p:spPr>
        </p:pic>
      </p:gr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Section header orange">
  <p:cSld name="SECTION_HEADER_1_1">
    <p:bg>
      <p:bgPr>
        <a:solidFill>
          <a:schemeClr val="accent1"/>
        </a:solidFill>
        <a:effectLst/>
      </p:bgPr>
    </p:bg>
    <p:spTree>
      <p:nvGrpSpPr>
        <p:cNvPr id="1" name="Shape 714"/>
        <p:cNvGrpSpPr/>
        <p:nvPr/>
      </p:nvGrpSpPr>
      <p:grpSpPr>
        <a:xfrm>
          <a:off x="0" y="0"/>
          <a:ext cx="0" cy="0"/>
          <a:chOff x="0" y="0"/>
          <a:chExt cx="0" cy="0"/>
        </a:xfrm>
      </p:grpSpPr>
      <p:sp>
        <p:nvSpPr>
          <p:cNvPr id="715" name="Google Shape;715;p13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16" name="Google Shape;716;p1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717" name="Google Shape;717;p133"/>
          <p:cNvGrpSpPr/>
          <p:nvPr/>
        </p:nvGrpSpPr>
        <p:grpSpPr>
          <a:xfrm>
            <a:off x="8132038" y="40763"/>
            <a:ext cx="969900" cy="519000"/>
            <a:chOff x="8132038" y="40763"/>
            <a:chExt cx="969900" cy="519000"/>
          </a:xfrm>
        </p:grpSpPr>
        <p:sp>
          <p:nvSpPr>
            <p:cNvPr id="718" name="Google Shape;718;p133"/>
            <p:cNvSpPr/>
            <p:nvPr/>
          </p:nvSpPr>
          <p:spPr>
            <a:xfrm>
              <a:off x="8132038" y="40763"/>
              <a:ext cx="969900" cy="5190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9" name="Google Shape;719;p133"/>
            <p:cNvPicPr preferRelativeResize="0"/>
            <p:nvPr/>
          </p:nvPicPr>
          <p:blipFill>
            <a:blip r:embed="rId2">
              <a:alphaModFix/>
            </a:blip>
            <a:stretch>
              <a:fillRect/>
            </a:stretch>
          </p:blipFill>
          <p:spPr>
            <a:xfrm>
              <a:off x="8191400" y="120250"/>
              <a:ext cx="778325" cy="360025"/>
            </a:xfrm>
            <a:prstGeom prst="rect">
              <a:avLst/>
            </a:prstGeom>
            <a:noFill/>
            <a:ln>
              <a:noFill/>
            </a:ln>
          </p:spPr>
        </p:pic>
      </p:gr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ection header yellow">
  <p:cSld name="SECTION_HEADER_1_1_1">
    <p:bg>
      <p:bgPr>
        <a:solidFill>
          <a:schemeClr val="accent2"/>
        </a:solidFill>
        <a:effectLst/>
      </p:bgPr>
    </p:bg>
    <p:spTree>
      <p:nvGrpSpPr>
        <p:cNvPr id="1" name="Shape 720"/>
        <p:cNvGrpSpPr/>
        <p:nvPr/>
      </p:nvGrpSpPr>
      <p:grpSpPr>
        <a:xfrm>
          <a:off x="0" y="0"/>
          <a:ext cx="0" cy="0"/>
          <a:chOff x="0" y="0"/>
          <a:chExt cx="0" cy="0"/>
        </a:xfrm>
      </p:grpSpPr>
      <p:sp>
        <p:nvSpPr>
          <p:cNvPr id="721" name="Google Shape;721;p13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22" name="Google Shape;722;p1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723" name="Google Shape;723;p134"/>
          <p:cNvGrpSpPr/>
          <p:nvPr/>
        </p:nvGrpSpPr>
        <p:grpSpPr>
          <a:xfrm>
            <a:off x="8132038" y="40763"/>
            <a:ext cx="969900" cy="519000"/>
            <a:chOff x="8132038" y="40763"/>
            <a:chExt cx="969900" cy="519000"/>
          </a:xfrm>
        </p:grpSpPr>
        <p:sp>
          <p:nvSpPr>
            <p:cNvPr id="724" name="Google Shape;724;p134"/>
            <p:cNvSpPr/>
            <p:nvPr/>
          </p:nvSpPr>
          <p:spPr>
            <a:xfrm>
              <a:off x="8132038" y="40763"/>
              <a:ext cx="969900" cy="5190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5" name="Google Shape;725;p134"/>
            <p:cNvPicPr preferRelativeResize="0"/>
            <p:nvPr/>
          </p:nvPicPr>
          <p:blipFill>
            <a:blip r:embed="rId2">
              <a:alphaModFix/>
            </a:blip>
            <a:stretch>
              <a:fillRect/>
            </a:stretch>
          </p:blipFill>
          <p:spPr>
            <a:xfrm>
              <a:off x="8191400" y="120250"/>
              <a:ext cx="778325" cy="360025"/>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navy">
  <p:cSld name="SECTION_TITLE_AND_DESCRIPTION_1_1_1_1">
    <p:spTree>
      <p:nvGrpSpPr>
        <p:cNvPr id="1" name="Shape 52"/>
        <p:cNvGrpSpPr/>
        <p:nvPr/>
      </p:nvGrpSpPr>
      <p:grpSpPr>
        <a:xfrm>
          <a:off x="0" y="0"/>
          <a:ext cx="0" cy="0"/>
          <a:chOff x="0" y="0"/>
          <a:chExt cx="0" cy="0"/>
        </a:xfrm>
      </p:grpSpPr>
      <p:sp>
        <p:nvSpPr>
          <p:cNvPr id="53" name="Google Shape;53;p14"/>
          <p:cNvSpPr/>
          <p:nvPr/>
        </p:nvSpPr>
        <p:spPr>
          <a:xfrm>
            <a:off x="4572000" y="-125"/>
            <a:ext cx="45720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5" name="Google Shape;55;p1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6" name="Google Shape;56;p1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Section header green">
  <p:cSld name="SECTION_HEADER_1_1_1_1">
    <p:bg>
      <p:bgPr>
        <a:solidFill>
          <a:schemeClr val="accent3"/>
        </a:solidFill>
        <a:effectLst/>
      </p:bgPr>
    </p:bg>
    <p:spTree>
      <p:nvGrpSpPr>
        <p:cNvPr id="1" name="Shape 726"/>
        <p:cNvGrpSpPr/>
        <p:nvPr/>
      </p:nvGrpSpPr>
      <p:grpSpPr>
        <a:xfrm>
          <a:off x="0" y="0"/>
          <a:ext cx="0" cy="0"/>
          <a:chOff x="0" y="0"/>
          <a:chExt cx="0" cy="0"/>
        </a:xfrm>
      </p:grpSpPr>
      <p:sp>
        <p:nvSpPr>
          <p:cNvPr id="727" name="Google Shape;727;p13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28" name="Google Shape;728;p1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729" name="Google Shape;729;p135"/>
          <p:cNvGrpSpPr/>
          <p:nvPr/>
        </p:nvGrpSpPr>
        <p:grpSpPr>
          <a:xfrm>
            <a:off x="8132038" y="40763"/>
            <a:ext cx="969900" cy="519000"/>
            <a:chOff x="8132038" y="40763"/>
            <a:chExt cx="969900" cy="519000"/>
          </a:xfrm>
        </p:grpSpPr>
        <p:sp>
          <p:nvSpPr>
            <p:cNvPr id="730" name="Google Shape;730;p135"/>
            <p:cNvSpPr/>
            <p:nvPr/>
          </p:nvSpPr>
          <p:spPr>
            <a:xfrm>
              <a:off x="8132038" y="40763"/>
              <a:ext cx="969900" cy="519000"/>
            </a:xfrm>
            <a:prstGeom prst="rect">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1" name="Google Shape;731;p135"/>
            <p:cNvPicPr preferRelativeResize="0"/>
            <p:nvPr/>
          </p:nvPicPr>
          <p:blipFill>
            <a:blip r:embed="rId2">
              <a:alphaModFix/>
            </a:blip>
            <a:stretch>
              <a:fillRect/>
            </a:stretch>
          </p:blipFill>
          <p:spPr>
            <a:xfrm>
              <a:off x="8191400" y="120250"/>
              <a:ext cx="778325" cy="360025"/>
            </a:xfrm>
            <a:prstGeom prst="rect">
              <a:avLst/>
            </a:prstGeom>
            <a:noFill/>
            <a:ln>
              <a:noFill/>
            </a:ln>
          </p:spPr>
        </p:pic>
      </p:gr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32"/>
        <p:cNvGrpSpPr/>
        <p:nvPr/>
      </p:nvGrpSpPr>
      <p:grpSpPr>
        <a:xfrm>
          <a:off x="0" y="0"/>
          <a:ext cx="0" cy="0"/>
          <a:chOff x="0" y="0"/>
          <a:chExt cx="0" cy="0"/>
        </a:xfrm>
      </p:grpSpPr>
      <p:sp>
        <p:nvSpPr>
          <p:cNvPr id="733" name="Google Shape;733;p1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4" name="Google Shape;734;p1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35" name="Google Shape;735;p1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36"/>
        <p:cNvGrpSpPr/>
        <p:nvPr/>
      </p:nvGrpSpPr>
      <p:grpSpPr>
        <a:xfrm>
          <a:off x="0" y="0"/>
          <a:ext cx="0" cy="0"/>
          <a:chOff x="0" y="0"/>
          <a:chExt cx="0" cy="0"/>
        </a:xfrm>
      </p:grpSpPr>
      <p:sp>
        <p:nvSpPr>
          <p:cNvPr id="737" name="Google Shape;737;p1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8" name="Google Shape;738;p13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39" name="Google Shape;739;p13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40" name="Google Shape;740;p1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1"/>
        <p:cNvGrpSpPr/>
        <p:nvPr/>
      </p:nvGrpSpPr>
      <p:grpSpPr>
        <a:xfrm>
          <a:off x="0" y="0"/>
          <a:ext cx="0" cy="0"/>
          <a:chOff x="0" y="0"/>
          <a:chExt cx="0" cy="0"/>
        </a:xfrm>
      </p:grpSpPr>
      <p:sp>
        <p:nvSpPr>
          <p:cNvPr id="742" name="Google Shape;742;p1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3" name="Google Shape;743;p1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744" name="Google Shape;744;p138"/>
          <p:cNvSpPr/>
          <p:nvPr/>
        </p:nvSpPr>
        <p:spPr>
          <a:xfrm>
            <a:off x="8424000" y="4430700"/>
            <a:ext cx="720000" cy="7128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38"/>
          <p:cNvSpPr/>
          <p:nvPr/>
        </p:nvSpPr>
        <p:spPr>
          <a:xfrm>
            <a:off x="8434650" y="3725400"/>
            <a:ext cx="720000" cy="712800"/>
          </a:xfrm>
          <a:prstGeom prst="triangle">
            <a:avLst>
              <a:gd name="adj"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38"/>
          <p:cNvSpPr/>
          <p:nvPr/>
        </p:nvSpPr>
        <p:spPr>
          <a:xfrm>
            <a:off x="7718700" y="4434450"/>
            <a:ext cx="705300" cy="705300"/>
          </a:xfrm>
          <a:prstGeom prst="ellipse">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38"/>
          <p:cNvSpPr/>
          <p:nvPr/>
        </p:nvSpPr>
        <p:spPr>
          <a:xfrm rot="-5400000">
            <a:off x="6378200" y="4919675"/>
            <a:ext cx="227100" cy="213000"/>
          </a:xfrm>
          <a:prstGeom prst="rtTriangl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38"/>
          <p:cNvSpPr/>
          <p:nvPr/>
        </p:nvSpPr>
        <p:spPr>
          <a:xfrm>
            <a:off x="6598375" y="4853825"/>
            <a:ext cx="1120200" cy="2859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38"/>
          <p:cNvSpPr/>
          <p:nvPr/>
        </p:nvSpPr>
        <p:spPr>
          <a:xfrm>
            <a:off x="7337050" y="4430700"/>
            <a:ext cx="396600" cy="426000"/>
          </a:xfrm>
          <a:prstGeom prst="donut">
            <a:avLst>
              <a:gd name="adj" fmla="val 25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50"/>
        <p:cNvGrpSpPr/>
        <p:nvPr/>
      </p:nvGrpSpPr>
      <p:grpSpPr>
        <a:xfrm>
          <a:off x="0" y="0"/>
          <a:ext cx="0" cy="0"/>
          <a:chOff x="0" y="0"/>
          <a:chExt cx="0" cy="0"/>
        </a:xfrm>
      </p:grpSpPr>
      <p:sp>
        <p:nvSpPr>
          <p:cNvPr id="751" name="Google Shape;751;p13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2" name="Google Shape;752;p13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53" name="Google Shape;753;p1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54"/>
        <p:cNvGrpSpPr/>
        <p:nvPr/>
      </p:nvGrpSpPr>
      <p:grpSpPr>
        <a:xfrm>
          <a:off x="0" y="0"/>
          <a:ext cx="0" cy="0"/>
          <a:chOff x="0" y="0"/>
          <a:chExt cx="0" cy="0"/>
        </a:xfrm>
      </p:grpSpPr>
      <p:sp>
        <p:nvSpPr>
          <p:cNvPr id="755" name="Google Shape;755;p14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56" name="Google Shape;756;p1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Main point with shapes">
  <p:cSld name="MAIN_POINT_1">
    <p:spTree>
      <p:nvGrpSpPr>
        <p:cNvPr id="1" name="Shape 757"/>
        <p:cNvGrpSpPr/>
        <p:nvPr/>
      </p:nvGrpSpPr>
      <p:grpSpPr>
        <a:xfrm>
          <a:off x="0" y="0"/>
          <a:ext cx="0" cy="0"/>
          <a:chOff x="0" y="0"/>
          <a:chExt cx="0" cy="0"/>
        </a:xfrm>
      </p:grpSpPr>
      <p:sp>
        <p:nvSpPr>
          <p:cNvPr id="758" name="Google Shape;758;p141"/>
          <p:cNvSpPr txBox="1">
            <a:spLocks noGrp="1"/>
          </p:cNvSpPr>
          <p:nvPr>
            <p:ph type="title"/>
          </p:nvPr>
        </p:nvSpPr>
        <p:spPr>
          <a:xfrm>
            <a:off x="519625" y="44280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59" name="Google Shape;759;p1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760" name="Google Shape;760;p141"/>
          <p:cNvSpPr/>
          <p:nvPr/>
        </p:nvSpPr>
        <p:spPr>
          <a:xfrm>
            <a:off x="8148775" y="4280700"/>
            <a:ext cx="1005900" cy="862800"/>
          </a:xfrm>
          <a:prstGeom prst="triangle">
            <a:avLst>
              <a:gd name="adj"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41"/>
          <p:cNvSpPr/>
          <p:nvPr/>
        </p:nvSpPr>
        <p:spPr>
          <a:xfrm>
            <a:off x="7443475" y="4438200"/>
            <a:ext cx="705300" cy="705300"/>
          </a:xfrm>
          <a:prstGeom prst="rect">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41"/>
          <p:cNvSpPr/>
          <p:nvPr/>
        </p:nvSpPr>
        <p:spPr>
          <a:xfrm rot="-5400000">
            <a:off x="6034675" y="4611900"/>
            <a:ext cx="363000" cy="8082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41"/>
          <p:cNvSpPr/>
          <p:nvPr/>
        </p:nvSpPr>
        <p:spPr>
          <a:xfrm>
            <a:off x="6620275" y="4773000"/>
            <a:ext cx="823200" cy="786000"/>
          </a:xfrm>
          <a:prstGeom prst="blockArc">
            <a:avLst>
              <a:gd name="adj1" fmla="val 10800000"/>
              <a:gd name="adj2" fmla="val 0"/>
              <a:gd name="adj3" fmla="val 25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41"/>
          <p:cNvSpPr/>
          <p:nvPr/>
        </p:nvSpPr>
        <p:spPr>
          <a:xfrm>
            <a:off x="8663050" y="3581075"/>
            <a:ext cx="1131600" cy="11199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41"/>
          <p:cNvSpPr/>
          <p:nvPr/>
        </p:nvSpPr>
        <p:spPr>
          <a:xfrm>
            <a:off x="7957750" y="3788375"/>
            <a:ext cx="705300" cy="705300"/>
          </a:xfrm>
          <a:prstGeom prst="donut">
            <a:avLst>
              <a:gd name="adj" fmla="val 2500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41"/>
          <p:cNvSpPr/>
          <p:nvPr/>
        </p:nvSpPr>
        <p:spPr>
          <a:xfrm rot="-5400000">
            <a:off x="5474125" y="4872750"/>
            <a:ext cx="389400" cy="286500"/>
          </a:xfrm>
          <a:prstGeom prst="rtTriangl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67"/>
        <p:cNvGrpSpPr/>
        <p:nvPr/>
      </p:nvGrpSpPr>
      <p:grpSpPr>
        <a:xfrm>
          <a:off x="0" y="0"/>
          <a:ext cx="0" cy="0"/>
          <a:chOff x="0" y="0"/>
          <a:chExt cx="0" cy="0"/>
        </a:xfrm>
      </p:grpSpPr>
      <p:sp>
        <p:nvSpPr>
          <p:cNvPr id="768" name="Google Shape;768;p14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4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70" name="Google Shape;770;p14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71" name="Google Shape;771;p14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72" name="Google Shape;772;p1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Section title and description grey">
  <p:cSld name="SECTION_TITLE_AND_DESCRIPTION_2">
    <p:spTree>
      <p:nvGrpSpPr>
        <p:cNvPr id="1" name="Shape 773"/>
        <p:cNvGrpSpPr/>
        <p:nvPr/>
      </p:nvGrpSpPr>
      <p:grpSpPr>
        <a:xfrm>
          <a:off x="0" y="0"/>
          <a:ext cx="0" cy="0"/>
          <a:chOff x="0" y="0"/>
          <a:chExt cx="0" cy="0"/>
        </a:xfrm>
      </p:grpSpPr>
      <p:sp>
        <p:nvSpPr>
          <p:cNvPr id="774" name="Google Shape;774;p143"/>
          <p:cNvSpPr/>
          <p:nvPr/>
        </p:nvSpPr>
        <p:spPr>
          <a:xfrm>
            <a:off x="21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43"/>
          <p:cNvSpPr txBox="1">
            <a:spLocks noGrp="1"/>
          </p:cNvSpPr>
          <p:nvPr>
            <p:ph type="title"/>
          </p:nvPr>
        </p:nvSpPr>
        <p:spPr>
          <a:xfrm>
            <a:off x="4839025" y="1240050"/>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76" name="Google Shape;776;p143"/>
          <p:cNvSpPr txBox="1">
            <a:spLocks noGrp="1"/>
          </p:cNvSpPr>
          <p:nvPr>
            <p:ph type="subTitle" idx="1"/>
          </p:nvPr>
        </p:nvSpPr>
        <p:spPr>
          <a:xfrm>
            <a:off x="4839025" y="3075238"/>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77" name="Google Shape;777;p143"/>
          <p:cNvSpPr txBox="1">
            <a:spLocks noGrp="1"/>
          </p:cNvSpPr>
          <p:nvPr>
            <p:ph type="body" idx="2"/>
          </p:nvPr>
        </p:nvSpPr>
        <p:spPr>
          <a:xfrm>
            <a:off x="342125"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78" name="Google Shape;778;p1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779" name="Google Shape;779;p143"/>
          <p:cNvSpPr/>
          <p:nvPr/>
        </p:nvSpPr>
        <p:spPr>
          <a:xfrm>
            <a:off x="8048300" y="38300"/>
            <a:ext cx="1030200" cy="583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0" name="Google Shape;780;p143"/>
          <p:cNvPicPr preferRelativeResize="0"/>
          <p:nvPr/>
        </p:nvPicPr>
        <p:blipFill>
          <a:blip r:embed="rId2">
            <a:alphaModFix/>
          </a:blip>
          <a:stretch>
            <a:fillRect/>
          </a:stretch>
        </p:blipFill>
        <p:spPr>
          <a:xfrm>
            <a:off x="8186125" y="126649"/>
            <a:ext cx="783600" cy="362475"/>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Section title and description yellow reverse">
  <p:cSld name="SECTION_TITLE_AND_DESCRIPTION_2_1">
    <p:spTree>
      <p:nvGrpSpPr>
        <p:cNvPr id="1" name="Shape 781"/>
        <p:cNvGrpSpPr/>
        <p:nvPr/>
      </p:nvGrpSpPr>
      <p:grpSpPr>
        <a:xfrm>
          <a:off x="0" y="0"/>
          <a:ext cx="0" cy="0"/>
          <a:chOff x="0" y="0"/>
          <a:chExt cx="0" cy="0"/>
        </a:xfrm>
      </p:grpSpPr>
      <p:sp>
        <p:nvSpPr>
          <p:cNvPr id="782" name="Google Shape;782;p144"/>
          <p:cNvSpPr/>
          <p:nvPr/>
        </p:nvSpPr>
        <p:spPr>
          <a:xfrm>
            <a:off x="2100" y="-125"/>
            <a:ext cx="45720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44"/>
          <p:cNvSpPr txBox="1">
            <a:spLocks noGrp="1"/>
          </p:cNvSpPr>
          <p:nvPr>
            <p:ph type="title"/>
          </p:nvPr>
        </p:nvSpPr>
        <p:spPr>
          <a:xfrm>
            <a:off x="4839025" y="1240050"/>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84" name="Google Shape;784;p144"/>
          <p:cNvSpPr txBox="1">
            <a:spLocks noGrp="1"/>
          </p:cNvSpPr>
          <p:nvPr>
            <p:ph type="subTitle" idx="1"/>
          </p:nvPr>
        </p:nvSpPr>
        <p:spPr>
          <a:xfrm>
            <a:off x="4839025" y="3075238"/>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85" name="Google Shape;785;p144"/>
          <p:cNvSpPr txBox="1">
            <a:spLocks noGrp="1"/>
          </p:cNvSpPr>
          <p:nvPr>
            <p:ph type="body" idx="2"/>
          </p:nvPr>
        </p:nvSpPr>
        <p:spPr>
          <a:xfrm>
            <a:off x="342125"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786" name="Google Shape;786;p1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787" name="Google Shape;787;p144"/>
          <p:cNvSpPr/>
          <p:nvPr/>
        </p:nvSpPr>
        <p:spPr>
          <a:xfrm>
            <a:off x="8048300" y="38300"/>
            <a:ext cx="1030200" cy="583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8" name="Google Shape;788;p144"/>
          <p:cNvPicPr preferRelativeResize="0"/>
          <p:nvPr/>
        </p:nvPicPr>
        <p:blipFill>
          <a:blip r:embed="rId2">
            <a:alphaModFix/>
          </a:blip>
          <a:stretch>
            <a:fillRect/>
          </a:stretch>
        </p:blipFill>
        <p:spPr>
          <a:xfrm>
            <a:off x="8186125" y="126649"/>
            <a:ext cx="783600" cy="36247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blue">
  <p:cSld name="SECTION_TITLE_AND_DESCRIPTION_1_1_1_2">
    <p:spTree>
      <p:nvGrpSpPr>
        <p:cNvPr id="1" name="Shape 58"/>
        <p:cNvGrpSpPr/>
        <p:nvPr/>
      </p:nvGrpSpPr>
      <p:grpSpPr>
        <a:xfrm>
          <a:off x="0" y="0"/>
          <a:ext cx="0" cy="0"/>
          <a:chOff x="0" y="0"/>
          <a:chExt cx="0" cy="0"/>
        </a:xfrm>
      </p:grpSpPr>
      <p:sp>
        <p:nvSpPr>
          <p:cNvPr id="59" name="Google Shape;59;p15"/>
          <p:cNvSpPr/>
          <p:nvPr/>
        </p:nvSpPr>
        <p:spPr>
          <a:xfrm>
            <a:off x="4572000" y="-125"/>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1" name="Google Shape;61;p1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2" name="Google Shape;62;p1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63" name="Google Shape;63;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Section title and description orange reverse">
  <p:cSld name="SECTION_TITLE_AND_DESCRIPTION_2_1_1">
    <p:spTree>
      <p:nvGrpSpPr>
        <p:cNvPr id="1" name="Shape 789"/>
        <p:cNvGrpSpPr/>
        <p:nvPr/>
      </p:nvGrpSpPr>
      <p:grpSpPr>
        <a:xfrm>
          <a:off x="0" y="0"/>
          <a:ext cx="0" cy="0"/>
          <a:chOff x="0" y="0"/>
          <a:chExt cx="0" cy="0"/>
        </a:xfrm>
      </p:grpSpPr>
      <p:sp>
        <p:nvSpPr>
          <p:cNvPr id="790" name="Google Shape;790;p145"/>
          <p:cNvSpPr/>
          <p:nvPr/>
        </p:nvSpPr>
        <p:spPr>
          <a:xfrm>
            <a:off x="2100" y="-125"/>
            <a:ext cx="4572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45"/>
          <p:cNvSpPr txBox="1">
            <a:spLocks noGrp="1"/>
          </p:cNvSpPr>
          <p:nvPr>
            <p:ph type="title"/>
          </p:nvPr>
        </p:nvSpPr>
        <p:spPr>
          <a:xfrm>
            <a:off x="4839025" y="1240050"/>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92" name="Google Shape;792;p145"/>
          <p:cNvSpPr txBox="1">
            <a:spLocks noGrp="1"/>
          </p:cNvSpPr>
          <p:nvPr>
            <p:ph type="subTitle" idx="1"/>
          </p:nvPr>
        </p:nvSpPr>
        <p:spPr>
          <a:xfrm>
            <a:off x="4839025" y="3075238"/>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93" name="Google Shape;793;p145"/>
          <p:cNvSpPr txBox="1">
            <a:spLocks noGrp="1"/>
          </p:cNvSpPr>
          <p:nvPr>
            <p:ph type="body" idx="2"/>
          </p:nvPr>
        </p:nvSpPr>
        <p:spPr>
          <a:xfrm>
            <a:off x="342125"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794" name="Google Shape;794;p1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795" name="Google Shape;795;p145"/>
          <p:cNvSpPr/>
          <p:nvPr/>
        </p:nvSpPr>
        <p:spPr>
          <a:xfrm>
            <a:off x="8048300" y="38300"/>
            <a:ext cx="1030200" cy="583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6" name="Google Shape;796;p145"/>
          <p:cNvPicPr preferRelativeResize="0"/>
          <p:nvPr/>
        </p:nvPicPr>
        <p:blipFill>
          <a:blip r:embed="rId2">
            <a:alphaModFix/>
          </a:blip>
          <a:stretch>
            <a:fillRect/>
          </a:stretch>
        </p:blipFill>
        <p:spPr>
          <a:xfrm>
            <a:off x="8186125" y="126649"/>
            <a:ext cx="783600" cy="362475"/>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on title and description blue reverse ">
  <p:cSld name="SECTION_TITLE_AND_DESCRIPTION_2_1_1_1">
    <p:spTree>
      <p:nvGrpSpPr>
        <p:cNvPr id="1" name="Shape 797"/>
        <p:cNvGrpSpPr/>
        <p:nvPr/>
      </p:nvGrpSpPr>
      <p:grpSpPr>
        <a:xfrm>
          <a:off x="0" y="0"/>
          <a:ext cx="0" cy="0"/>
          <a:chOff x="0" y="0"/>
          <a:chExt cx="0" cy="0"/>
        </a:xfrm>
      </p:grpSpPr>
      <p:sp>
        <p:nvSpPr>
          <p:cNvPr id="798" name="Google Shape;798;p146"/>
          <p:cNvSpPr/>
          <p:nvPr/>
        </p:nvSpPr>
        <p:spPr>
          <a:xfrm>
            <a:off x="2100" y="-1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46"/>
          <p:cNvSpPr txBox="1">
            <a:spLocks noGrp="1"/>
          </p:cNvSpPr>
          <p:nvPr>
            <p:ph type="title"/>
          </p:nvPr>
        </p:nvSpPr>
        <p:spPr>
          <a:xfrm>
            <a:off x="4839025" y="1240050"/>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00" name="Google Shape;800;p146"/>
          <p:cNvSpPr txBox="1">
            <a:spLocks noGrp="1"/>
          </p:cNvSpPr>
          <p:nvPr>
            <p:ph type="subTitle" idx="1"/>
          </p:nvPr>
        </p:nvSpPr>
        <p:spPr>
          <a:xfrm>
            <a:off x="4839025" y="3075238"/>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01" name="Google Shape;801;p146"/>
          <p:cNvSpPr txBox="1">
            <a:spLocks noGrp="1"/>
          </p:cNvSpPr>
          <p:nvPr>
            <p:ph type="body" idx="2"/>
          </p:nvPr>
        </p:nvSpPr>
        <p:spPr>
          <a:xfrm>
            <a:off x="342125"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802" name="Google Shape;802;p1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803" name="Google Shape;803;p146"/>
          <p:cNvSpPr/>
          <p:nvPr/>
        </p:nvSpPr>
        <p:spPr>
          <a:xfrm>
            <a:off x="8048300" y="38300"/>
            <a:ext cx="1030200" cy="583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4" name="Google Shape;804;p146"/>
          <p:cNvPicPr preferRelativeResize="0"/>
          <p:nvPr/>
        </p:nvPicPr>
        <p:blipFill>
          <a:blip r:embed="rId2">
            <a:alphaModFix/>
          </a:blip>
          <a:stretch>
            <a:fillRect/>
          </a:stretch>
        </p:blipFill>
        <p:spPr>
          <a:xfrm>
            <a:off x="8186125" y="126649"/>
            <a:ext cx="783600" cy="362475"/>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Section title and description dark blue reverse">
  <p:cSld name="SECTION_TITLE_AND_DESCRIPTION_2_1_1_1_1">
    <p:spTree>
      <p:nvGrpSpPr>
        <p:cNvPr id="1" name="Shape 805"/>
        <p:cNvGrpSpPr/>
        <p:nvPr/>
      </p:nvGrpSpPr>
      <p:grpSpPr>
        <a:xfrm>
          <a:off x="0" y="0"/>
          <a:ext cx="0" cy="0"/>
          <a:chOff x="0" y="0"/>
          <a:chExt cx="0" cy="0"/>
        </a:xfrm>
      </p:grpSpPr>
      <p:sp>
        <p:nvSpPr>
          <p:cNvPr id="806" name="Google Shape;806;p147"/>
          <p:cNvSpPr/>
          <p:nvPr/>
        </p:nvSpPr>
        <p:spPr>
          <a:xfrm>
            <a:off x="2100" y="-125"/>
            <a:ext cx="45720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47"/>
          <p:cNvSpPr txBox="1">
            <a:spLocks noGrp="1"/>
          </p:cNvSpPr>
          <p:nvPr>
            <p:ph type="title"/>
          </p:nvPr>
        </p:nvSpPr>
        <p:spPr>
          <a:xfrm>
            <a:off x="4839025" y="1240050"/>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08" name="Google Shape;808;p147"/>
          <p:cNvSpPr txBox="1">
            <a:spLocks noGrp="1"/>
          </p:cNvSpPr>
          <p:nvPr>
            <p:ph type="subTitle" idx="1"/>
          </p:nvPr>
        </p:nvSpPr>
        <p:spPr>
          <a:xfrm>
            <a:off x="4839025" y="3075238"/>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09" name="Google Shape;809;p147"/>
          <p:cNvSpPr txBox="1">
            <a:spLocks noGrp="1"/>
          </p:cNvSpPr>
          <p:nvPr>
            <p:ph type="body" idx="2"/>
          </p:nvPr>
        </p:nvSpPr>
        <p:spPr>
          <a:xfrm>
            <a:off x="342125"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810" name="Google Shape;810;p1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811" name="Google Shape;811;p147"/>
          <p:cNvSpPr/>
          <p:nvPr/>
        </p:nvSpPr>
        <p:spPr>
          <a:xfrm>
            <a:off x="8048300" y="38300"/>
            <a:ext cx="1030200" cy="583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2" name="Google Shape;812;p147"/>
          <p:cNvPicPr preferRelativeResize="0"/>
          <p:nvPr/>
        </p:nvPicPr>
        <p:blipFill>
          <a:blip r:embed="rId2">
            <a:alphaModFix/>
          </a:blip>
          <a:stretch>
            <a:fillRect/>
          </a:stretch>
        </p:blipFill>
        <p:spPr>
          <a:xfrm>
            <a:off x="8186125" y="126649"/>
            <a:ext cx="783600" cy="362475"/>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Section title and description green reverse">
  <p:cSld name="SECTION_TITLE_AND_DESCRIPTION_2_1_1_1_1_1">
    <p:spTree>
      <p:nvGrpSpPr>
        <p:cNvPr id="1" name="Shape 813"/>
        <p:cNvGrpSpPr/>
        <p:nvPr/>
      </p:nvGrpSpPr>
      <p:grpSpPr>
        <a:xfrm>
          <a:off x="0" y="0"/>
          <a:ext cx="0" cy="0"/>
          <a:chOff x="0" y="0"/>
          <a:chExt cx="0" cy="0"/>
        </a:xfrm>
      </p:grpSpPr>
      <p:sp>
        <p:nvSpPr>
          <p:cNvPr id="814" name="Google Shape;814;p148"/>
          <p:cNvSpPr/>
          <p:nvPr/>
        </p:nvSpPr>
        <p:spPr>
          <a:xfrm>
            <a:off x="2100" y="-125"/>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48"/>
          <p:cNvSpPr txBox="1">
            <a:spLocks noGrp="1"/>
          </p:cNvSpPr>
          <p:nvPr>
            <p:ph type="title"/>
          </p:nvPr>
        </p:nvSpPr>
        <p:spPr>
          <a:xfrm>
            <a:off x="4839025" y="1240050"/>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16" name="Google Shape;816;p148"/>
          <p:cNvSpPr txBox="1">
            <a:spLocks noGrp="1"/>
          </p:cNvSpPr>
          <p:nvPr>
            <p:ph type="subTitle" idx="1"/>
          </p:nvPr>
        </p:nvSpPr>
        <p:spPr>
          <a:xfrm>
            <a:off x="4839025" y="3075238"/>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17" name="Google Shape;817;p148"/>
          <p:cNvSpPr txBox="1">
            <a:spLocks noGrp="1"/>
          </p:cNvSpPr>
          <p:nvPr>
            <p:ph type="body" idx="2"/>
          </p:nvPr>
        </p:nvSpPr>
        <p:spPr>
          <a:xfrm>
            <a:off x="342125"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818" name="Google Shape;818;p1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819" name="Google Shape;819;p148"/>
          <p:cNvSpPr/>
          <p:nvPr/>
        </p:nvSpPr>
        <p:spPr>
          <a:xfrm>
            <a:off x="8048300" y="38300"/>
            <a:ext cx="1030200" cy="583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0" name="Google Shape;820;p148"/>
          <p:cNvPicPr preferRelativeResize="0"/>
          <p:nvPr/>
        </p:nvPicPr>
        <p:blipFill>
          <a:blip r:embed="rId2">
            <a:alphaModFix/>
          </a:blip>
          <a:stretch>
            <a:fillRect/>
          </a:stretch>
        </p:blipFill>
        <p:spPr>
          <a:xfrm>
            <a:off x="8186125" y="126649"/>
            <a:ext cx="783600" cy="362475"/>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Section title and description yellow">
  <p:cSld name="SECTION_TITLE_AND_DESCRIPTION_1">
    <p:spTree>
      <p:nvGrpSpPr>
        <p:cNvPr id="1" name="Shape 821"/>
        <p:cNvGrpSpPr/>
        <p:nvPr/>
      </p:nvGrpSpPr>
      <p:grpSpPr>
        <a:xfrm>
          <a:off x="0" y="0"/>
          <a:ext cx="0" cy="0"/>
          <a:chOff x="0" y="0"/>
          <a:chExt cx="0" cy="0"/>
        </a:xfrm>
      </p:grpSpPr>
      <p:sp>
        <p:nvSpPr>
          <p:cNvPr id="822" name="Google Shape;822;p149"/>
          <p:cNvSpPr/>
          <p:nvPr/>
        </p:nvSpPr>
        <p:spPr>
          <a:xfrm>
            <a:off x="4572000" y="-125"/>
            <a:ext cx="45720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4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24" name="Google Shape;824;p14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25" name="Google Shape;825;p14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826" name="Google Shape;826;p1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827" name="Google Shape;827;p149"/>
          <p:cNvGrpSpPr/>
          <p:nvPr/>
        </p:nvGrpSpPr>
        <p:grpSpPr>
          <a:xfrm>
            <a:off x="8132038" y="40763"/>
            <a:ext cx="969900" cy="519000"/>
            <a:chOff x="8132038" y="40763"/>
            <a:chExt cx="969900" cy="519000"/>
          </a:xfrm>
        </p:grpSpPr>
        <p:sp>
          <p:nvSpPr>
            <p:cNvPr id="828" name="Google Shape;828;p149"/>
            <p:cNvSpPr/>
            <p:nvPr/>
          </p:nvSpPr>
          <p:spPr>
            <a:xfrm>
              <a:off x="8132038" y="40763"/>
              <a:ext cx="969900" cy="5190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9" name="Google Shape;829;p149"/>
            <p:cNvPicPr preferRelativeResize="0"/>
            <p:nvPr/>
          </p:nvPicPr>
          <p:blipFill>
            <a:blip r:embed="rId2">
              <a:alphaModFix/>
            </a:blip>
            <a:stretch>
              <a:fillRect/>
            </a:stretch>
          </p:blipFill>
          <p:spPr>
            <a:xfrm>
              <a:off x="8191400" y="120250"/>
              <a:ext cx="778325" cy="360025"/>
            </a:xfrm>
            <a:prstGeom prst="rect">
              <a:avLst/>
            </a:prstGeom>
            <a:noFill/>
            <a:ln>
              <a:noFill/>
            </a:ln>
          </p:spPr>
        </p:pic>
      </p:gr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ection title and description orange">
  <p:cSld name="SECTION_TITLE_AND_DESCRIPTION_1_1">
    <p:spTree>
      <p:nvGrpSpPr>
        <p:cNvPr id="1" name="Shape 830"/>
        <p:cNvGrpSpPr/>
        <p:nvPr/>
      </p:nvGrpSpPr>
      <p:grpSpPr>
        <a:xfrm>
          <a:off x="0" y="0"/>
          <a:ext cx="0" cy="0"/>
          <a:chOff x="0" y="0"/>
          <a:chExt cx="0" cy="0"/>
        </a:xfrm>
      </p:grpSpPr>
      <p:sp>
        <p:nvSpPr>
          <p:cNvPr id="831" name="Google Shape;831;p150"/>
          <p:cNvSpPr/>
          <p:nvPr/>
        </p:nvSpPr>
        <p:spPr>
          <a:xfrm>
            <a:off x="4572000" y="-125"/>
            <a:ext cx="4572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5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3" name="Google Shape;833;p15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34" name="Google Shape;834;p15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835" name="Google Shape;835;p1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836" name="Google Shape;836;p150"/>
          <p:cNvGrpSpPr/>
          <p:nvPr/>
        </p:nvGrpSpPr>
        <p:grpSpPr>
          <a:xfrm>
            <a:off x="8132038" y="40763"/>
            <a:ext cx="969900" cy="519000"/>
            <a:chOff x="8132038" y="40763"/>
            <a:chExt cx="969900" cy="519000"/>
          </a:xfrm>
        </p:grpSpPr>
        <p:sp>
          <p:nvSpPr>
            <p:cNvPr id="837" name="Google Shape;837;p150"/>
            <p:cNvSpPr/>
            <p:nvPr/>
          </p:nvSpPr>
          <p:spPr>
            <a:xfrm>
              <a:off x="8132038" y="40763"/>
              <a:ext cx="969900" cy="5190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8" name="Google Shape;838;p150"/>
            <p:cNvPicPr preferRelativeResize="0"/>
            <p:nvPr/>
          </p:nvPicPr>
          <p:blipFill>
            <a:blip r:embed="rId2">
              <a:alphaModFix/>
            </a:blip>
            <a:stretch>
              <a:fillRect/>
            </a:stretch>
          </p:blipFill>
          <p:spPr>
            <a:xfrm>
              <a:off x="8191400" y="120250"/>
              <a:ext cx="778325" cy="360025"/>
            </a:xfrm>
            <a:prstGeom prst="rect">
              <a:avLst/>
            </a:prstGeom>
            <a:noFill/>
            <a:ln>
              <a:noFill/>
            </a:ln>
          </p:spPr>
        </p:pic>
      </p:gr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Section title and description blue">
  <p:cSld name="SECTION_TITLE_AND_DESCRIPTION_1_1_1">
    <p:spTree>
      <p:nvGrpSpPr>
        <p:cNvPr id="1" name="Shape 839"/>
        <p:cNvGrpSpPr/>
        <p:nvPr/>
      </p:nvGrpSpPr>
      <p:grpSpPr>
        <a:xfrm>
          <a:off x="0" y="0"/>
          <a:ext cx="0" cy="0"/>
          <a:chOff x="0" y="0"/>
          <a:chExt cx="0" cy="0"/>
        </a:xfrm>
      </p:grpSpPr>
      <p:sp>
        <p:nvSpPr>
          <p:cNvPr id="840" name="Google Shape;840;p151"/>
          <p:cNvSpPr/>
          <p:nvPr/>
        </p:nvSpPr>
        <p:spPr>
          <a:xfrm>
            <a:off x="4572000" y="-125"/>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42" name="Google Shape;842;p15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3" name="Google Shape;843;p15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844" name="Google Shape;844;p1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845" name="Google Shape;845;p151"/>
          <p:cNvGrpSpPr/>
          <p:nvPr/>
        </p:nvGrpSpPr>
        <p:grpSpPr>
          <a:xfrm>
            <a:off x="8132038" y="40763"/>
            <a:ext cx="969900" cy="519000"/>
            <a:chOff x="8132038" y="40763"/>
            <a:chExt cx="969900" cy="519000"/>
          </a:xfrm>
        </p:grpSpPr>
        <p:sp>
          <p:nvSpPr>
            <p:cNvPr id="846" name="Google Shape;846;p151"/>
            <p:cNvSpPr/>
            <p:nvPr/>
          </p:nvSpPr>
          <p:spPr>
            <a:xfrm>
              <a:off x="8132038" y="40763"/>
              <a:ext cx="969900" cy="519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7" name="Google Shape;847;p151"/>
            <p:cNvPicPr preferRelativeResize="0"/>
            <p:nvPr/>
          </p:nvPicPr>
          <p:blipFill>
            <a:blip r:embed="rId2">
              <a:alphaModFix/>
            </a:blip>
            <a:stretch>
              <a:fillRect/>
            </a:stretch>
          </p:blipFill>
          <p:spPr>
            <a:xfrm>
              <a:off x="8191400" y="120250"/>
              <a:ext cx="778325" cy="360025"/>
            </a:xfrm>
            <a:prstGeom prst="rect">
              <a:avLst/>
            </a:prstGeom>
            <a:noFill/>
            <a:ln>
              <a:noFill/>
            </a:ln>
          </p:spPr>
        </p:pic>
      </p:gr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Section title and description navy">
  <p:cSld name="SECTION_TITLE_AND_DESCRIPTION_1_1_1_1">
    <p:spTree>
      <p:nvGrpSpPr>
        <p:cNvPr id="1" name="Shape 848"/>
        <p:cNvGrpSpPr/>
        <p:nvPr/>
      </p:nvGrpSpPr>
      <p:grpSpPr>
        <a:xfrm>
          <a:off x="0" y="0"/>
          <a:ext cx="0" cy="0"/>
          <a:chOff x="0" y="0"/>
          <a:chExt cx="0" cy="0"/>
        </a:xfrm>
      </p:grpSpPr>
      <p:sp>
        <p:nvSpPr>
          <p:cNvPr id="849" name="Google Shape;849;p152"/>
          <p:cNvSpPr/>
          <p:nvPr/>
        </p:nvSpPr>
        <p:spPr>
          <a:xfrm>
            <a:off x="4572000" y="-125"/>
            <a:ext cx="45720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5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51" name="Google Shape;851;p15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52" name="Google Shape;852;p15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853" name="Google Shape;853;p1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854" name="Google Shape;854;p152"/>
          <p:cNvGrpSpPr/>
          <p:nvPr/>
        </p:nvGrpSpPr>
        <p:grpSpPr>
          <a:xfrm>
            <a:off x="8132038" y="40763"/>
            <a:ext cx="969900" cy="519000"/>
            <a:chOff x="8132038" y="40763"/>
            <a:chExt cx="969900" cy="519000"/>
          </a:xfrm>
        </p:grpSpPr>
        <p:sp>
          <p:nvSpPr>
            <p:cNvPr id="855" name="Google Shape;855;p152"/>
            <p:cNvSpPr/>
            <p:nvPr/>
          </p:nvSpPr>
          <p:spPr>
            <a:xfrm>
              <a:off x="8132038" y="40763"/>
              <a:ext cx="969900" cy="5190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6" name="Google Shape;856;p152"/>
            <p:cNvPicPr preferRelativeResize="0"/>
            <p:nvPr/>
          </p:nvPicPr>
          <p:blipFill>
            <a:blip r:embed="rId2">
              <a:alphaModFix/>
            </a:blip>
            <a:stretch>
              <a:fillRect/>
            </a:stretch>
          </p:blipFill>
          <p:spPr>
            <a:xfrm>
              <a:off x="8191400" y="120250"/>
              <a:ext cx="778325" cy="360025"/>
            </a:xfrm>
            <a:prstGeom prst="rect">
              <a:avLst/>
            </a:prstGeom>
            <a:noFill/>
            <a:ln>
              <a:noFill/>
            </a:ln>
          </p:spPr>
        </p:pic>
      </p:gr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Section title and description green">
  <p:cSld name="SECTION_TITLE_AND_DESCRIPTION_1_1_1_1_1">
    <p:spTree>
      <p:nvGrpSpPr>
        <p:cNvPr id="1" name="Shape 857"/>
        <p:cNvGrpSpPr/>
        <p:nvPr/>
      </p:nvGrpSpPr>
      <p:grpSpPr>
        <a:xfrm>
          <a:off x="0" y="0"/>
          <a:ext cx="0" cy="0"/>
          <a:chOff x="0" y="0"/>
          <a:chExt cx="0" cy="0"/>
        </a:xfrm>
      </p:grpSpPr>
      <p:sp>
        <p:nvSpPr>
          <p:cNvPr id="858" name="Google Shape;858;p153"/>
          <p:cNvSpPr/>
          <p:nvPr/>
        </p:nvSpPr>
        <p:spPr>
          <a:xfrm>
            <a:off x="4572000" y="-125"/>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5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60" name="Google Shape;860;p15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61" name="Google Shape;861;p15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862" name="Google Shape;862;p1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863" name="Google Shape;863;p153"/>
          <p:cNvGrpSpPr/>
          <p:nvPr/>
        </p:nvGrpSpPr>
        <p:grpSpPr>
          <a:xfrm>
            <a:off x="8132038" y="40763"/>
            <a:ext cx="969900" cy="519000"/>
            <a:chOff x="8132038" y="40763"/>
            <a:chExt cx="969900" cy="519000"/>
          </a:xfrm>
        </p:grpSpPr>
        <p:sp>
          <p:nvSpPr>
            <p:cNvPr id="864" name="Google Shape;864;p153"/>
            <p:cNvSpPr/>
            <p:nvPr/>
          </p:nvSpPr>
          <p:spPr>
            <a:xfrm>
              <a:off x="8132038" y="40763"/>
              <a:ext cx="969900" cy="519000"/>
            </a:xfrm>
            <a:prstGeom prst="rect">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5" name="Google Shape;865;p153"/>
            <p:cNvPicPr preferRelativeResize="0"/>
            <p:nvPr/>
          </p:nvPicPr>
          <p:blipFill>
            <a:blip r:embed="rId2">
              <a:alphaModFix/>
            </a:blip>
            <a:stretch>
              <a:fillRect/>
            </a:stretch>
          </p:blipFill>
          <p:spPr>
            <a:xfrm>
              <a:off x="8191400" y="120250"/>
              <a:ext cx="778325" cy="360025"/>
            </a:xfrm>
            <a:prstGeom prst="rect">
              <a:avLst/>
            </a:prstGeom>
            <a:noFill/>
            <a:ln>
              <a:noFill/>
            </a:ln>
          </p:spPr>
        </p:pic>
      </p:gr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Five lines colours">
  <p:cSld name="CAPTION_ONLY_1_1">
    <p:spTree>
      <p:nvGrpSpPr>
        <p:cNvPr id="1" name="Shape 866"/>
        <p:cNvGrpSpPr/>
        <p:nvPr/>
      </p:nvGrpSpPr>
      <p:grpSpPr>
        <a:xfrm>
          <a:off x="0" y="0"/>
          <a:ext cx="0" cy="0"/>
          <a:chOff x="0" y="0"/>
          <a:chExt cx="0" cy="0"/>
        </a:xfrm>
      </p:grpSpPr>
      <p:sp>
        <p:nvSpPr>
          <p:cNvPr id="867" name="Google Shape;867;p1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868" name="Google Shape;868;p154"/>
          <p:cNvSpPr/>
          <p:nvPr/>
        </p:nvSpPr>
        <p:spPr>
          <a:xfrm>
            <a:off x="0" y="4335300"/>
            <a:ext cx="9144000" cy="808200"/>
          </a:xfrm>
          <a:prstGeom prst="rect">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54"/>
          <p:cNvSpPr/>
          <p:nvPr/>
        </p:nvSpPr>
        <p:spPr>
          <a:xfrm>
            <a:off x="0" y="3527100"/>
            <a:ext cx="9144000" cy="8082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54"/>
          <p:cNvSpPr/>
          <p:nvPr/>
        </p:nvSpPr>
        <p:spPr>
          <a:xfrm>
            <a:off x="0" y="2718900"/>
            <a:ext cx="9144000" cy="8082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54"/>
          <p:cNvSpPr/>
          <p:nvPr/>
        </p:nvSpPr>
        <p:spPr>
          <a:xfrm>
            <a:off x="0" y="1910700"/>
            <a:ext cx="9144000" cy="8082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54"/>
          <p:cNvSpPr/>
          <p:nvPr/>
        </p:nvSpPr>
        <p:spPr>
          <a:xfrm>
            <a:off x="0" y="1102500"/>
            <a:ext cx="9144000" cy="8082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54"/>
          <p:cNvSpPr txBox="1">
            <a:spLocks noGrp="1"/>
          </p:cNvSpPr>
          <p:nvPr>
            <p:ph type="title"/>
          </p:nvPr>
        </p:nvSpPr>
        <p:spPr>
          <a:xfrm>
            <a:off x="2106750" y="173250"/>
            <a:ext cx="49305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Muli Regular"/>
                <a:ea typeface="Muli Regular"/>
                <a:cs typeface="Muli Regular"/>
                <a:sym typeface="Muli Regular"/>
              </a:defRPr>
            </a:lvl1pPr>
            <a:lvl2pPr lvl="1" rtl="0">
              <a:spcBef>
                <a:spcPts val="0"/>
              </a:spcBef>
              <a:spcAft>
                <a:spcPts val="0"/>
              </a:spcAft>
              <a:buNone/>
              <a:defRPr>
                <a:latin typeface="Muli Regular"/>
                <a:ea typeface="Muli Regular"/>
                <a:cs typeface="Muli Regular"/>
                <a:sym typeface="Muli Regular"/>
              </a:defRPr>
            </a:lvl2pPr>
            <a:lvl3pPr lvl="2" rtl="0">
              <a:spcBef>
                <a:spcPts val="0"/>
              </a:spcBef>
              <a:spcAft>
                <a:spcPts val="0"/>
              </a:spcAft>
              <a:buNone/>
              <a:defRPr>
                <a:latin typeface="Muli Regular"/>
                <a:ea typeface="Muli Regular"/>
                <a:cs typeface="Muli Regular"/>
                <a:sym typeface="Muli Regular"/>
              </a:defRPr>
            </a:lvl3pPr>
            <a:lvl4pPr lvl="3" rtl="0">
              <a:spcBef>
                <a:spcPts val="0"/>
              </a:spcBef>
              <a:spcAft>
                <a:spcPts val="0"/>
              </a:spcAft>
              <a:buNone/>
              <a:defRPr>
                <a:latin typeface="Muli Regular"/>
                <a:ea typeface="Muli Regular"/>
                <a:cs typeface="Muli Regular"/>
                <a:sym typeface="Muli Regular"/>
              </a:defRPr>
            </a:lvl4pPr>
            <a:lvl5pPr lvl="4" rtl="0">
              <a:spcBef>
                <a:spcPts val="0"/>
              </a:spcBef>
              <a:spcAft>
                <a:spcPts val="0"/>
              </a:spcAft>
              <a:buNone/>
              <a:defRPr>
                <a:latin typeface="Muli Regular"/>
                <a:ea typeface="Muli Regular"/>
                <a:cs typeface="Muli Regular"/>
                <a:sym typeface="Muli Regular"/>
              </a:defRPr>
            </a:lvl5pPr>
            <a:lvl6pPr lvl="5" rtl="0">
              <a:spcBef>
                <a:spcPts val="0"/>
              </a:spcBef>
              <a:spcAft>
                <a:spcPts val="0"/>
              </a:spcAft>
              <a:buNone/>
              <a:defRPr>
                <a:latin typeface="Muli Regular"/>
                <a:ea typeface="Muli Regular"/>
                <a:cs typeface="Muli Regular"/>
                <a:sym typeface="Muli Regular"/>
              </a:defRPr>
            </a:lvl6pPr>
            <a:lvl7pPr lvl="6" rtl="0">
              <a:spcBef>
                <a:spcPts val="0"/>
              </a:spcBef>
              <a:spcAft>
                <a:spcPts val="0"/>
              </a:spcAft>
              <a:buNone/>
              <a:defRPr>
                <a:latin typeface="Muli Regular"/>
                <a:ea typeface="Muli Regular"/>
                <a:cs typeface="Muli Regular"/>
                <a:sym typeface="Muli Regular"/>
              </a:defRPr>
            </a:lvl7pPr>
            <a:lvl8pPr lvl="7" rtl="0">
              <a:spcBef>
                <a:spcPts val="0"/>
              </a:spcBef>
              <a:spcAft>
                <a:spcPts val="0"/>
              </a:spcAft>
              <a:buNone/>
              <a:defRPr>
                <a:latin typeface="Muli Regular"/>
                <a:ea typeface="Muli Regular"/>
                <a:cs typeface="Muli Regular"/>
                <a:sym typeface="Muli Regular"/>
              </a:defRPr>
            </a:lvl8pPr>
            <a:lvl9pPr lvl="8" rtl="0">
              <a:spcBef>
                <a:spcPts val="0"/>
              </a:spcBef>
              <a:spcAft>
                <a:spcPts val="0"/>
              </a:spcAft>
              <a:buNone/>
              <a:defRPr>
                <a:latin typeface="Muli Regular"/>
                <a:ea typeface="Muli Regular"/>
                <a:cs typeface="Muli Regular"/>
                <a:sym typeface="Muli Regular"/>
              </a:defRPr>
            </a:lvl9pPr>
          </a:lstStyle>
          <a:p>
            <a:endParaRPr/>
          </a:p>
        </p:txBody>
      </p:sp>
      <p:sp>
        <p:nvSpPr>
          <p:cNvPr id="874" name="Google Shape;874;p154"/>
          <p:cNvSpPr txBox="1">
            <a:spLocks noGrp="1"/>
          </p:cNvSpPr>
          <p:nvPr>
            <p:ph type="subTitle" idx="1"/>
          </p:nvPr>
        </p:nvSpPr>
        <p:spPr>
          <a:xfrm>
            <a:off x="121275" y="1216775"/>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75" name="Google Shape;875;p154"/>
          <p:cNvSpPr txBox="1">
            <a:spLocks noGrp="1"/>
          </p:cNvSpPr>
          <p:nvPr>
            <p:ph type="subTitle" idx="2"/>
          </p:nvPr>
        </p:nvSpPr>
        <p:spPr>
          <a:xfrm>
            <a:off x="121275" y="20353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76" name="Google Shape;876;p154"/>
          <p:cNvSpPr txBox="1">
            <a:spLocks noGrp="1"/>
          </p:cNvSpPr>
          <p:nvPr>
            <p:ph type="subTitle" idx="3"/>
          </p:nvPr>
        </p:nvSpPr>
        <p:spPr>
          <a:xfrm>
            <a:off x="144900" y="28435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77" name="Google Shape;877;p154"/>
          <p:cNvSpPr txBox="1">
            <a:spLocks noGrp="1"/>
          </p:cNvSpPr>
          <p:nvPr>
            <p:ph type="subTitle" idx="4"/>
          </p:nvPr>
        </p:nvSpPr>
        <p:spPr>
          <a:xfrm>
            <a:off x="144900" y="36517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78" name="Google Shape;878;p154"/>
          <p:cNvSpPr txBox="1">
            <a:spLocks noGrp="1"/>
          </p:cNvSpPr>
          <p:nvPr>
            <p:ph type="subTitle" idx="5"/>
          </p:nvPr>
        </p:nvSpPr>
        <p:spPr>
          <a:xfrm>
            <a:off x="144900" y="4497925"/>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orange">
  <p:cSld name="SECTION_TITLE_AND_DESCRIPTION_1_1">
    <p:spTree>
      <p:nvGrpSpPr>
        <p:cNvPr id="1" name="Shape 64"/>
        <p:cNvGrpSpPr/>
        <p:nvPr/>
      </p:nvGrpSpPr>
      <p:grpSpPr>
        <a:xfrm>
          <a:off x="0" y="0"/>
          <a:ext cx="0" cy="0"/>
          <a:chOff x="0" y="0"/>
          <a:chExt cx="0" cy="0"/>
        </a:xfrm>
      </p:grpSpPr>
      <p:sp>
        <p:nvSpPr>
          <p:cNvPr id="65" name="Google Shape;65;p16"/>
          <p:cNvSpPr/>
          <p:nvPr/>
        </p:nvSpPr>
        <p:spPr>
          <a:xfrm>
            <a:off x="4572000" y="-125"/>
            <a:ext cx="4572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7" name="Google Shape;67;p1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8" name="Google Shape;68;p1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69" name="Google Shape;69;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Four lines colours">
  <p:cSld name="CAPTION_ONLY_1_1_3">
    <p:spTree>
      <p:nvGrpSpPr>
        <p:cNvPr id="1" name="Shape 879"/>
        <p:cNvGrpSpPr/>
        <p:nvPr/>
      </p:nvGrpSpPr>
      <p:grpSpPr>
        <a:xfrm>
          <a:off x="0" y="0"/>
          <a:ext cx="0" cy="0"/>
          <a:chOff x="0" y="0"/>
          <a:chExt cx="0" cy="0"/>
        </a:xfrm>
      </p:grpSpPr>
      <p:sp>
        <p:nvSpPr>
          <p:cNvPr id="880" name="Google Shape;880;p1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881" name="Google Shape;881;p155"/>
          <p:cNvSpPr/>
          <p:nvPr/>
        </p:nvSpPr>
        <p:spPr>
          <a:xfrm>
            <a:off x="0" y="3527100"/>
            <a:ext cx="9144000" cy="8082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55"/>
          <p:cNvSpPr/>
          <p:nvPr/>
        </p:nvSpPr>
        <p:spPr>
          <a:xfrm>
            <a:off x="0" y="2718900"/>
            <a:ext cx="9144000" cy="8082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55"/>
          <p:cNvSpPr/>
          <p:nvPr/>
        </p:nvSpPr>
        <p:spPr>
          <a:xfrm>
            <a:off x="0" y="1910700"/>
            <a:ext cx="9144000" cy="8082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55"/>
          <p:cNvSpPr/>
          <p:nvPr/>
        </p:nvSpPr>
        <p:spPr>
          <a:xfrm>
            <a:off x="0" y="1102500"/>
            <a:ext cx="9144000" cy="8082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55"/>
          <p:cNvSpPr txBox="1">
            <a:spLocks noGrp="1"/>
          </p:cNvSpPr>
          <p:nvPr>
            <p:ph type="title"/>
          </p:nvPr>
        </p:nvSpPr>
        <p:spPr>
          <a:xfrm>
            <a:off x="2106750" y="173250"/>
            <a:ext cx="49305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Muli Regular"/>
                <a:ea typeface="Muli Regular"/>
                <a:cs typeface="Muli Regular"/>
                <a:sym typeface="Muli Regular"/>
              </a:defRPr>
            </a:lvl1pPr>
            <a:lvl2pPr lvl="1" rtl="0">
              <a:spcBef>
                <a:spcPts val="0"/>
              </a:spcBef>
              <a:spcAft>
                <a:spcPts val="0"/>
              </a:spcAft>
              <a:buNone/>
              <a:defRPr>
                <a:latin typeface="Muli Regular"/>
                <a:ea typeface="Muli Regular"/>
                <a:cs typeface="Muli Regular"/>
                <a:sym typeface="Muli Regular"/>
              </a:defRPr>
            </a:lvl2pPr>
            <a:lvl3pPr lvl="2" rtl="0">
              <a:spcBef>
                <a:spcPts val="0"/>
              </a:spcBef>
              <a:spcAft>
                <a:spcPts val="0"/>
              </a:spcAft>
              <a:buNone/>
              <a:defRPr>
                <a:latin typeface="Muli Regular"/>
                <a:ea typeface="Muli Regular"/>
                <a:cs typeface="Muli Regular"/>
                <a:sym typeface="Muli Regular"/>
              </a:defRPr>
            </a:lvl3pPr>
            <a:lvl4pPr lvl="3" rtl="0">
              <a:spcBef>
                <a:spcPts val="0"/>
              </a:spcBef>
              <a:spcAft>
                <a:spcPts val="0"/>
              </a:spcAft>
              <a:buNone/>
              <a:defRPr>
                <a:latin typeface="Muli Regular"/>
                <a:ea typeface="Muli Regular"/>
                <a:cs typeface="Muli Regular"/>
                <a:sym typeface="Muli Regular"/>
              </a:defRPr>
            </a:lvl4pPr>
            <a:lvl5pPr lvl="4" rtl="0">
              <a:spcBef>
                <a:spcPts val="0"/>
              </a:spcBef>
              <a:spcAft>
                <a:spcPts val="0"/>
              </a:spcAft>
              <a:buNone/>
              <a:defRPr>
                <a:latin typeface="Muli Regular"/>
                <a:ea typeface="Muli Regular"/>
                <a:cs typeface="Muli Regular"/>
                <a:sym typeface="Muli Regular"/>
              </a:defRPr>
            </a:lvl5pPr>
            <a:lvl6pPr lvl="5" rtl="0">
              <a:spcBef>
                <a:spcPts val="0"/>
              </a:spcBef>
              <a:spcAft>
                <a:spcPts val="0"/>
              </a:spcAft>
              <a:buNone/>
              <a:defRPr>
                <a:latin typeface="Muli Regular"/>
                <a:ea typeface="Muli Regular"/>
                <a:cs typeface="Muli Regular"/>
                <a:sym typeface="Muli Regular"/>
              </a:defRPr>
            </a:lvl6pPr>
            <a:lvl7pPr lvl="6" rtl="0">
              <a:spcBef>
                <a:spcPts val="0"/>
              </a:spcBef>
              <a:spcAft>
                <a:spcPts val="0"/>
              </a:spcAft>
              <a:buNone/>
              <a:defRPr>
                <a:latin typeface="Muli Regular"/>
                <a:ea typeface="Muli Regular"/>
                <a:cs typeface="Muli Regular"/>
                <a:sym typeface="Muli Regular"/>
              </a:defRPr>
            </a:lvl7pPr>
            <a:lvl8pPr lvl="7" rtl="0">
              <a:spcBef>
                <a:spcPts val="0"/>
              </a:spcBef>
              <a:spcAft>
                <a:spcPts val="0"/>
              </a:spcAft>
              <a:buNone/>
              <a:defRPr>
                <a:latin typeface="Muli Regular"/>
                <a:ea typeface="Muli Regular"/>
                <a:cs typeface="Muli Regular"/>
                <a:sym typeface="Muli Regular"/>
              </a:defRPr>
            </a:lvl8pPr>
            <a:lvl9pPr lvl="8" rtl="0">
              <a:spcBef>
                <a:spcPts val="0"/>
              </a:spcBef>
              <a:spcAft>
                <a:spcPts val="0"/>
              </a:spcAft>
              <a:buNone/>
              <a:defRPr>
                <a:latin typeface="Muli Regular"/>
                <a:ea typeface="Muli Regular"/>
                <a:cs typeface="Muli Regular"/>
                <a:sym typeface="Muli Regular"/>
              </a:defRPr>
            </a:lvl9pPr>
          </a:lstStyle>
          <a:p>
            <a:endParaRPr/>
          </a:p>
        </p:txBody>
      </p:sp>
      <p:sp>
        <p:nvSpPr>
          <p:cNvPr id="886" name="Google Shape;886;p155"/>
          <p:cNvSpPr txBox="1">
            <a:spLocks noGrp="1"/>
          </p:cNvSpPr>
          <p:nvPr>
            <p:ph type="subTitle" idx="1"/>
          </p:nvPr>
        </p:nvSpPr>
        <p:spPr>
          <a:xfrm>
            <a:off x="121275" y="1216775"/>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87" name="Google Shape;887;p155"/>
          <p:cNvSpPr txBox="1">
            <a:spLocks noGrp="1"/>
          </p:cNvSpPr>
          <p:nvPr>
            <p:ph type="subTitle" idx="2"/>
          </p:nvPr>
        </p:nvSpPr>
        <p:spPr>
          <a:xfrm>
            <a:off x="121275" y="20353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88" name="Google Shape;888;p155"/>
          <p:cNvSpPr txBox="1">
            <a:spLocks noGrp="1"/>
          </p:cNvSpPr>
          <p:nvPr>
            <p:ph type="subTitle" idx="3"/>
          </p:nvPr>
        </p:nvSpPr>
        <p:spPr>
          <a:xfrm>
            <a:off x="144900" y="28435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89" name="Google Shape;889;p155"/>
          <p:cNvSpPr txBox="1">
            <a:spLocks noGrp="1"/>
          </p:cNvSpPr>
          <p:nvPr>
            <p:ph type="subTitle" idx="4"/>
          </p:nvPr>
        </p:nvSpPr>
        <p:spPr>
          <a:xfrm>
            <a:off x="144900" y="36517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hree lines colours">
  <p:cSld name="CAPTION_ONLY_1_1_3_1">
    <p:spTree>
      <p:nvGrpSpPr>
        <p:cNvPr id="1" name="Shape 890"/>
        <p:cNvGrpSpPr/>
        <p:nvPr/>
      </p:nvGrpSpPr>
      <p:grpSpPr>
        <a:xfrm>
          <a:off x="0" y="0"/>
          <a:ext cx="0" cy="0"/>
          <a:chOff x="0" y="0"/>
          <a:chExt cx="0" cy="0"/>
        </a:xfrm>
      </p:grpSpPr>
      <p:sp>
        <p:nvSpPr>
          <p:cNvPr id="891" name="Google Shape;891;p1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892" name="Google Shape;892;p156"/>
          <p:cNvSpPr/>
          <p:nvPr/>
        </p:nvSpPr>
        <p:spPr>
          <a:xfrm>
            <a:off x="0" y="2718900"/>
            <a:ext cx="9144000" cy="8082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56"/>
          <p:cNvSpPr/>
          <p:nvPr/>
        </p:nvSpPr>
        <p:spPr>
          <a:xfrm>
            <a:off x="0" y="1910700"/>
            <a:ext cx="9144000" cy="8082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56"/>
          <p:cNvSpPr/>
          <p:nvPr/>
        </p:nvSpPr>
        <p:spPr>
          <a:xfrm>
            <a:off x="0" y="1102500"/>
            <a:ext cx="9144000" cy="8082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56"/>
          <p:cNvSpPr txBox="1">
            <a:spLocks noGrp="1"/>
          </p:cNvSpPr>
          <p:nvPr>
            <p:ph type="title"/>
          </p:nvPr>
        </p:nvSpPr>
        <p:spPr>
          <a:xfrm>
            <a:off x="2106750" y="173250"/>
            <a:ext cx="49305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Muli Regular"/>
                <a:ea typeface="Muli Regular"/>
                <a:cs typeface="Muli Regular"/>
                <a:sym typeface="Muli Regular"/>
              </a:defRPr>
            </a:lvl1pPr>
            <a:lvl2pPr lvl="1" rtl="0">
              <a:spcBef>
                <a:spcPts val="0"/>
              </a:spcBef>
              <a:spcAft>
                <a:spcPts val="0"/>
              </a:spcAft>
              <a:buNone/>
              <a:defRPr>
                <a:latin typeface="Muli Regular"/>
                <a:ea typeface="Muli Regular"/>
                <a:cs typeface="Muli Regular"/>
                <a:sym typeface="Muli Regular"/>
              </a:defRPr>
            </a:lvl2pPr>
            <a:lvl3pPr lvl="2" rtl="0">
              <a:spcBef>
                <a:spcPts val="0"/>
              </a:spcBef>
              <a:spcAft>
                <a:spcPts val="0"/>
              </a:spcAft>
              <a:buNone/>
              <a:defRPr>
                <a:latin typeface="Muli Regular"/>
                <a:ea typeface="Muli Regular"/>
                <a:cs typeface="Muli Regular"/>
                <a:sym typeface="Muli Regular"/>
              </a:defRPr>
            </a:lvl3pPr>
            <a:lvl4pPr lvl="3" rtl="0">
              <a:spcBef>
                <a:spcPts val="0"/>
              </a:spcBef>
              <a:spcAft>
                <a:spcPts val="0"/>
              </a:spcAft>
              <a:buNone/>
              <a:defRPr>
                <a:latin typeface="Muli Regular"/>
                <a:ea typeface="Muli Regular"/>
                <a:cs typeface="Muli Regular"/>
                <a:sym typeface="Muli Regular"/>
              </a:defRPr>
            </a:lvl4pPr>
            <a:lvl5pPr lvl="4" rtl="0">
              <a:spcBef>
                <a:spcPts val="0"/>
              </a:spcBef>
              <a:spcAft>
                <a:spcPts val="0"/>
              </a:spcAft>
              <a:buNone/>
              <a:defRPr>
                <a:latin typeface="Muli Regular"/>
                <a:ea typeface="Muli Regular"/>
                <a:cs typeface="Muli Regular"/>
                <a:sym typeface="Muli Regular"/>
              </a:defRPr>
            </a:lvl5pPr>
            <a:lvl6pPr lvl="5" rtl="0">
              <a:spcBef>
                <a:spcPts val="0"/>
              </a:spcBef>
              <a:spcAft>
                <a:spcPts val="0"/>
              </a:spcAft>
              <a:buNone/>
              <a:defRPr>
                <a:latin typeface="Muli Regular"/>
                <a:ea typeface="Muli Regular"/>
                <a:cs typeface="Muli Regular"/>
                <a:sym typeface="Muli Regular"/>
              </a:defRPr>
            </a:lvl6pPr>
            <a:lvl7pPr lvl="6" rtl="0">
              <a:spcBef>
                <a:spcPts val="0"/>
              </a:spcBef>
              <a:spcAft>
                <a:spcPts val="0"/>
              </a:spcAft>
              <a:buNone/>
              <a:defRPr>
                <a:latin typeface="Muli Regular"/>
                <a:ea typeface="Muli Regular"/>
                <a:cs typeface="Muli Regular"/>
                <a:sym typeface="Muli Regular"/>
              </a:defRPr>
            </a:lvl7pPr>
            <a:lvl8pPr lvl="7" rtl="0">
              <a:spcBef>
                <a:spcPts val="0"/>
              </a:spcBef>
              <a:spcAft>
                <a:spcPts val="0"/>
              </a:spcAft>
              <a:buNone/>
              <a:defRPr>
                <a:latin typeface="Muli Regular"/>
                <a:ea typeface="Muli Regular"/>
                <a:cs typeface="Muli Regular"/>
                <a:sym typeface="Muli Regular"/>
              </a:defRPr>
            </a:lvl8pPr>
            <a:lvl9pPr lvl="8" rtl="0">
              <a:spcBef>
                <a:spcPts val="0"/>
              </a:spcBef>
              <a:spcAft>
                <a:spcPts val="0"/>
              </a:spcAft>
              <a:buNone/>
              <a:defRPr>
                <a:latin typeface="Muli Regular"/>
                <a:ea typeface="Muli Regular"/>
                <a:cs typeface="Muli Regular"/>
                <a:sym typeface="Muli Regular"/>
              </a:defRPr>
            </a:lvl9pPr>
          </a:lstStyle>
          <a:p>
            <a:endParaRPr/>
          </a:p>
        </p:txBody>
      </p:sp>
      <p:sp>
        <p:nvSpPr>
          <p:cNvPr id="896" name="Google Shape;896;p156"/>
          <p:cNvSpPr txBox="1">
            <a:spLocks noGrp="1"/>
          </p:cNvSpPr>
          <p:nvPr>
            <p:ph type="subTitle" idx="1"/>
          </p:nvPr>
        </p:nvSpPr>
        <p:spPr>
          <a:xfrm>
            <a:off x="121275" y="1216775"/>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97" name="Google Shape;897;p156"/>
          <p:cNvSpPr txBox="1">
            <a:spLocks noGrp="1"/>
          </p:cNvSpPr>
          <p:nvPr>
            <p:ph type="subTitle" idx="2"/>
          </p:nvPr>
        </p:nvSpPr>
        <p:spPr>
          <a:xfrm>
            <a:off x="121275" y="20353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98" name="Google Shape;898;p156"/>
          <p:cNvSpPr txBox="1">
            <a:spLocks noGrp="1"/>
          </p:cNvSpPr>
          <p:nvPr>
            <p:ph type="subTitle" idx="3"/>
          </p:nvPr>
        </p:nvSpPr>
        <p:spPr>
          <a:xfrm>
            <a:off x="144900" y="28435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wo lines colours">
  <p:cSld name="CAPTION_ONLY_1_1_3_1_1">
    <p:spTree>
      <p:nvGrpSpPr>
        <p:cNvPr id="1" name="Shape 899"/>
        <p:cNvGrpSpPr/>
        <p:nvPr/>
      </p:nvGrpSpPr>
      <p:grpSpPr>
        <a:xfrm>
          <a:off x="0" y="0"/>
          <a:ext cx="0" cy="0"/>
          <a:chOff x="0" y="0"/>
          <a:chExt cx="0" cy="0"/>
        </a:xfrm>
      </p:grpSpPr>
      <p:sp>
        <p:nvSpPr>
          <p:cNvPr id="900" name="Google Shape;900;p1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901" name="Google Shape;901;p157"/>
          <p:cNvSpPr/>
          <p:nvPr/>
        </p:nvSpPr>
        <p:spPr>
          <a:xfrm>
            <a:off x="0" y="1910700"/>
            <a:ext cx="9144000" cy="8082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57"/>
          <p:cNvSpPr/>
          <p:nvPr/>
        </p:nvSpPr>
        <p:spPr>
          <a:xfrm>
            <a:off x="0" y="1102500"/>
            <a:ext cx="9144000" cy="8082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57"/>
          <p:cNvSpPr txBox="1">
            <a:spLocks noGrp="1"/>
          </p:cNvSpPr>
          <p:nvPr>
            <p:ph type="title"/>
          </p:nvPr>
        </p:nvSpPr>
        <p:spPr>
          <a:xfrm>
            <a:off x="2106750" y="173250"/>
            <a:ext cx="49305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Muli Regular"/>
                <a:ea typeface="Muli Regular"/>
                <a:cs typeface="Muli Regular"/>
                <a:sym typeface="Muli Regular"/>
              </a:defRPr>
            </a:lvl1pPr>
            <a:lvl2pPr lvl="1" rtl="0">
              <a:spcBef>
                <a:spcPts val="0"/>
              </a:spcBef>
              <a:spcAft>
                <a:spcPts val="0"/>
              </a:spcAft>
              <a:buNone/>
              <a:defRPr>
                <a:latin typeface="Muli Regular"/>
                <a:ea typeface="Muli Regular"/>
                <a:cs typeface="Muli Regular"/>
                <a:sym typeface="Muli Regular"/>
              </a:defRPr>
            </a:lvl2pPr>
            <a:lvl3pPr lvl="2" rtl="0">
              <a:spcBef>
                <a:spcPts val="0"/>
              </a:spcBef>
              <a:spcAft>
                <a:spcPts val="0"/>
              </a:spcAft>
              <a:buNone/>
              <a:defRPr>
                <a:latin typeface="Muli Regular"/>
                <a:ea typeface="Muli Regular"/>
                <a:cs typeface="Muli Regular"/>
                <a:sym typeface="Muli Regular"/>
              </a:defRPr>
            </a:lvl3pPr>
            <a:lvl4pPr lvl="3" rtl="0">
              <a:spcBef>
                <a:spcPts val="0"/>
              </a:spcBef>
              <a:spcAft>
                <a:spcPts val="0"/>
              </a:spcAft>
              <a:buNone/>
              <a:defRPr>
                <a:latin typeface="Muli Regular"/>
                <a:ea typeface="Muli Regular"/>
                <a:cs typeface="Muli Regular"/>
                <a:sym typeface="Muli Regular"/>
              </a:defRPr>
            </a:lvl4pPr>
            <a:lvl5pPr lvl="4" rtl="0">
              <a:spcBef>
                <a:spcPts val="0"/>
              </a:spcBef>
              <a:spcAft>
                <a:spcPts val="0"/>
              </a:spcAft>
              <a:buNone/>
              <a:defRPr>
                <a:latin typeface="Muli Regular"/>
                <a:ea typeface="Muli Regular"/>
                <a:cs typeface="Muli Regular"/>
                <a:sym typeface="Muli Regular"/>
              </a:defRPr>
            </a:lvl5pPr>
            <a:lvl6pPr lvl="5" rtl="0">
              <a:spcBef>
                <a:spcPts val="0"/>
              </a:spcBef>
              <a:spcAft>
                <a:spcPts val="0"/>
              </a:spcAft>
              <a:buNone/>
              <a:defRPr>
                <a:latin typeface="Muli Regular"/>
                <a:ea typeface="Muli Regular"/>
                <a:cs typeface="Muli Regular"/>
                <a:sym typeface="Muli Regular"/>
              </a:defRPr>
            </a:lvl6pPr>
            <a:lvl7pPr lvl="6" rtl="0">
              <a:spcBef>
                <a:spcPts val="0"/>
              </a:spcBef>
              <a:spcAft>
                <a:spcPts val="0"/>
              </a:spcAft>
              <a:buNone/>
              <a:defRPr>
                <a:latin typeface="Muli Regular"/>
                <a:ea typeface="Muli Regular"/>
                <a:cs typeface="Muli Regular"/>
                <a:sym typeface="Muli Regular"/>
              </a:defRPr>
            </a:lvl7pPr>
            <a:lvl8pPr lvl="7" rtl="0">
              <a:spcBef>
                <a:spcPts val="0"/>
              </a:spcBef>
              <a:spcAft>
                <a:spcPts val="0"/>
              </a:spcAft>
              <a:buNone/>
              <a:defRPr>
                <a:latin typeface="Muli Regular"/>
                <a:ea typeface="Muli Regular"/>
                <a:cs typeface="Muli Regular"/>
                <a:sym typeface="Muli Regular"/>
              </a:defRPr>
            </a:lvl8pPr>
            <a:lvl9pPr lvl="8" rtl="0">
              <a:spcBef>
                <a:spcPts val="0"/>
              </a:spcBef>
              <a:spcAft>
                <a:spcPts val="0"/>
              </a:spcAft>
              <a:buNone/>
              <a:defRPr>
                <a:latin typeface="Muli Regular"/>
                <a:ea typeface="Muli Regular"/>
                <a:cs typeface="Muli Regular"/>
                <a:sym typeface="Muli Regular"/>
              </a:defRPr>
            </a:lvl9pPr>
          </a:lstStyle>
          <a:p>
            <a:endParaRPr/>
          </a:p>
        </p:txBody>
      </p:sp>
      <p:sp>
        <p:nvSpPr>
          <p:cNvPr id="904" name="Google Shape;904;p157"/>
          <p:cNvSpPr txBox="1">
            <a:spLocks noGrp="1"/>
          </p:cNvSpPr>
          <p:nvPr>
            <p:ph type="subTitle" idx="1"/>
          </p:nvPr>
        </p:nvSpPr>
        <p:spPr>
          <a:xfrm>
            <a:off x="121275" y="1216775"/>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05" name="Google Shape;905;p157"/>
          <p:cNvSpPr txBox="1">
            <a:spLocks noGrp="1"/>
          </p:cNvSpPr>
          <p:nvPr>
            <p:ph type="subTitle" idx="2"/>
          </p:nvPr>
        </p:nvSpPr>
        <p:spPr>
          <a:xfrm>
            <a:off x="121275" y="20353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One line colour">
  <p:cSld name="CAPTION_ONLY_1_1_3_1_1_1">
    <p:spTree>
      <p:nvGrpSpPr>
        <p:cNvPr id="1" name="Shape 906"/>
        <p:cNvGrpSpPr/>
        <p:nvPr/>
      </p:nvGrpSpPr>
      <p:grpSpPr>
        <a:xfrm>
          <a:off x="0" y="0"/>
          <a:ext cx="0" cy="0"/>
          <a:chOff x="0" y="0"/>
          <a:chExt cx="0" cy="0"/>
        </a:xfrm>
      </p:grpSpPr>
      <p:sp>
        <p:nvSpPr>
          <p:cNvPr id="907" name="Google Shape;907;p1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908" name="Google Shape;908;p158"/>
          <p:cNvSpPr/>
          <p:nvPr/>
        </p:nvSpPr>
        <p:spPr>
          <a:xfrm>
            <a:off x="0" y="1102500"/>
            <a:ext cx="9144000" cy="8082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58"/>
          <p:cNvSpPr txBox="1">
            <a:spLocks noGrp="1"/>
          </p:cNvSpPr>
          <p:nvPr>
            <p:ph type="title"/>
          </p:nvPr>
        </p:nvSpPr>
        <p:spPr>
          <a:xfrm>
            <a:off x="2106750" y="173250"/>
            <a:ext cx="49305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Muli Regular"/>
                <a:ea typeface="Muli Regular"/>
                <a:cs typeface="Muli Regular"/>
                <a:sym typeface="Muli Regular"/>
              </a:defRPr>
            </a:lvl1pPr>
            <a:lvl2pPr lvl="1" rtl="0">
              <a:spcBef>
                <a:spcPts val="0"/>
              </a:spcBef>
              <a:spcAft>
                <a:spcPts val="0"/>
              </a:spcAft>
              <a:buNone/>
              <a:defRPr>
                <a:latin typeface="Muli Regular"/>
                <a:ea typeface="Muli Regular"/>
                <a:cs typeface="Muli Regular"/>
                <a:sym typeface="Muli Regular"/>
              </a:defRPr>
            </a:lvl2pPr>
            <a:lvl3pPr lvl="2" rtl="0">
              <a:spcBef>
                <a:spcPts val="0"/>
              </a:spcBef>
              <a:spcAft>
                <a:spcPts val="0"/>
              </a:spcAft>
              <a:buNone/>
              <a:defRPr>
                <a:latin typeface="Muli Regular"/>
                <a:ea typeface="Muli Regular"/>
                <a:cs typeface="Muli Regular"/>
                <a:sym typeface="Muli Regular"/>
              </a:defRPr>
            </a:lvl3pPr>
            <a:lvl4pPr lvl="3" rtl="0">
              <a:spcBef>
                <a:spcPts val="0"/>
              </a:spcBef>
              <a:spcAft>
                <a:spcPts val="0"/>
              </a:spcAft>
              <a:buNone/>
              <a:defRPr>
                <a:latin typeface="Muli Regular"/>
                <a:ea typeface="Muli Regular"/>
                <a:cs typeface="Muli Regular"/>
                <a:sym typeface="Muli Regular"/>
              </a:defRPr>
            </a:lvl4pPr>
            <a:lvl5pPr lvl="4" rtl="0">
              <a:spcBef>
                <a:spcPts val="0"/>
              </a:spcBef>
              <a:spcAft>
                <a:spcPts val="0"/>
              </a:spcAft>
              <a:buNone/>
              <a:defRPr>
                <a:latin typeface="Muli Regular"/>
                <a:ea typeface="Muli Regular"/>
                <a:cs typeface="Muli Regular"/>
                <a:sym typeface="Muli Regular"/>
              </a:defRPr>
            </a:lvl5pPr>
            <a:lvl6pPr lvl="5" rtl="0">
              <a:spcBef>
                <a:spcPts val="0"/>
              </a:spcBef>
              <a:spcAft>
                <a:spcPts val="0"/>
              </a:spcAft>
              <a:buNone/>
              <a:defRPr>
                <a:latin typeface="Muli Regular"/>
                <a:ea typeface="Muli Regular"/>
                <a:cs typeface="Muli Regular"/>
                <a:sym typeface="Muli Regular"/>
              </a:defRPr>
            </a:lvl6pPr>
            <a:lvl7pPr lvl="6" rtl="0">
              <a:spcBef>
                <a:spcPts val="0"/>
              </a:spcBef>
              <a:spcAft>
                <a:spcPts val="0"/>
              </a:spcAft>
              <a:buNone/>
              <a:defRPr>
                <a:latin typeface="Muli Regular"/>
                <a:ea typeface="Muli Regular"/>
                <a:cs typeface="Muli Regular"/>
                <a:sym typeface="Muli Regular"/>
              </a:defRPr>
            </a:lvl7pPr>
            <a:lvl8pPr lvl="7" rtl="0">
              <a:spcBef>
                <a:spcPts val="0"/>
              </a:spcBef>
              <a:spcAft>
                <a:spcPts val="0"/>
              </a:spcAft>
              <a:buNone/>
              <a:defRPr>
                <a:latin typeface="Muli Regular"/>
                <a:ea typeface="Muli Regular"/>
                <a:cs typeface="Muli Regular"/>
                <a:sym typeface="Muli Regular"/>
              </a:defRPr>
            </a:lvl8pPr>
            <a:lvl9pPr lvl="8" rtl="0">
              <a:spcBef>
                <a:spcPts val="0"/>
              </a:spcBef>
              <a:spcAft>
                <a:spcPts val="0"/>
              </a:spcAft>
              <a:buNone/>
              <a:defRPr>
                <a:latin typeface="Muli Regular"/>
                <a:ea typeface="Muli Regular"/>
                <a:cs typeface="Muli Regular"/>
                <a:sym typeface="Muli Regular"/>
              </a:defRPr>
            </a:lvl9pPr>
          </a:lstStyle>
          <a:p>
            <a:endParaRPr/>
          </a:p>
        </p:txBody>
      </p:sp>
      <p:sp>
        <p:nvSpPr>
          <p:cNvPr id="910" name="Google Shape;910;p158"/>
          <p:cNvSpPr txBox="1">
            <a:spLocks noGrp="1"/>
          </p:cNvSpPr>
          <p:nvPr>
            <p:ph type="subTitle" idx="1"/>
          </p:nvPr>
        </p:nvSpPr>
        <p:spPr>
          <a:xfrm>
            <a:off x="121275" y="1216775"/>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911"/>
        <p:cNvGrpSpPr/>
        <p:nvPr/>
      </p:nvGrpSpPr>
      <p:grpSpPr>
        <a:xfrm>
          <a:off x="0" y="0"/>
          <a:ext cx="0" cy="0"/>
          <a:chOff x="0" y="0"/>
          <a:chExt cx="0" cy="0"/>
        </a:xfrm>
      </p:grpSpPr>
      <p:sp>
        <p:nvSpPr>
          <p:cNvPr id="912" name="Google Shape;912;p1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Muli Regular"/>
                <a:ea typeface="Muli Regular"/>
                <a:cs typeface="Muli Regular"/>
                <a:sym typeface="Muli Regular"/>
              </a:defRPr>
            </a:lvl1pPr>
            <a:lvl2pPr lvl="1" rtl="0">
              <a:spcBef>
                <a:spcPts val="0"/>
              </a:spcBef>
              <a:spcAft>
                <a:spcPts val="0"/>
              </a:spcAft>
              <a:buNone/>
              <a:defRPr>
                <a:latin typeface="Muli Regular"/>
                <a:ea typeface="Muli Regular"/>
                <a:cs typeface="Muli Regular"/>
                <a:sym typeface="Muli Regular"/>
              </a:defRPr>
            </a:lvl2pPr>
            <a:lvl3pPr lvl="2" rtl="0">
              <a:spcBef>
                <a:spcPts val="0"/>
              </a:spcBef>
              <a:spcAft>
                <a:spcPts val="0"/>
              </a:spcAft>
              <a:buNone/>
              <a:defRPr>
                <a:latin typeface="Muli Regular"/>
                <a:ea typeface="Muli Regular"/>
                <a:cs typeface="Muli Regular"/>
                <a:sym typeface="Muli Regular"/>
              </a:defRPr>
            </a:lvl3pPr>
            <a:lvl4pPr lvl="3" rtl="0">
              <a:spcBef>
                <a:spcPts val="0"/>
              </a:spcBef>
              <a:spcAft>
                <a:spcPts val="0"/>
              </a:spcAft>
              <a:buNone/>
              <a:defRPr>
                <a:latin typeface="Muli Regular"/>
                <a:ea typeface="Muli Regular"/>
                <a:cs typeface="Muli Regular"/>
                <a:sym typeface="Muli Regular"/>
              </a:defRPr>
            </a:lvl4pPr>
            <a:lvl5pPr lvl="4" rtl="0">
              <a:spcBef>
                <a:spcPts val="0"/>
              </a:spcBef>
              <a:spcAft>
                <a:spcPts val="0"/>
              </a:spcAft>
              <a:buNone/>
              <a:defRPr>
                <a:latin typeface="Muli Regular"/>
                <a:ea typeface="Muli Regular"/>
                <a:cs typeface="Muli Regular"/>
                <a:sym typeface="Muli Regular"/>
              </a:defRPr>
            </a:lvl5pPr>
            <a:lvl6pPr lvl="5" rtl="0">
              <a:spcBef>
                <a:spcPts val="0"/>
              </a:spcBef>
              <a:spcAft>
                <a:spcPts val="0"/>
              </a:spcAft>
              <a:buNone/>
              <a:defRPr>
                <a:latin typeface="Muli Regular"/>
                <a:ea typeface="Muli Regular"/>
                <a:cs typeface="Muli Regular"/>
                <a:sym typeface="Muli Regular"/>
              </a:defRPr>
            </a:lvl6pPr>
            <a:lvl7pPr lvl="6" rtl="0">
              <a:spcBef>
                <a:spcPts val="0"/>
              </a:spcBef>
              <a:spcAft>
                <a:spcPts val="0"/>
              </a:spcAft>
              <a:buNone/>
              <a:defRPr>
                <a:latin typeface="Muli Regular"/>
                <a:ea typeface="Muli Regular"/>
                <a:cs typeface="Muli Regular"/>
                <a:sym typeface="Muli Regular"/>
              </a:defRPr>
            </a:lvl7pPr>
            <a:lvl8pPr lvl="7" rtl="0">
              <a:spcBef>
                <a:spcPts val="0"/>
              </a:spcBef>
              <a:spcAft>
                <a:spcPts val="0"/>
              </a:spcAft>
              <a:buNone/>
              <a:defRPr>
                <a:latin typeface="Muli Regular"/>
                <a:ea typeface="Muli Regular"/>
                <a:cs typeface="Muli Regular"/>
                <a:sym typeface="Muli Regular"/>
              </a:defRPr>
            </a:lvl8pPr>
            <a:lvl9pPr lvl="8" rtl="0">
              <a:spcBef>
                <a:spcPts val="0"/>
              </a:spcBef>
              <a:spcAft>
                <a:spcPts val="0"/>
              </a:spcAft>
              <a:buNone/>
              <a:defRPr>
                <a:latin typeface="Muli Regular"/>
                <a:ea typeface="Muli Regular"/>
                <a:cs typeface="Muli Regular"/>
                <a:sym typeface="Muli Regular"/>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Small caption">
  <p:cSld name="CAPTION_ONLY_1_1_1">
    <p:spTree>
      <p:nvGrpSpPr>
        <p:cNvPr id="1" name="Shape 913"/>
        <p:cNvGrpSpPr/>
        <p:nvPr/>
      </p:nvGrpSpPr>
      <p:grpSpPr>
        <a:xfrm>
          <a:off x="0" y="0"/>
          <a:ext cx="0" cy="0"/>
          <a:chOff x="0" y="0"/>
          <a:chExt cx="0" cy="0"/>
        </a:xfrm>
      </p:grpSpPr>
      <p:sp>
        <p:nvSpPr>
          <p:cNvPr id="914" name="Google Shape;914;p16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915" name="Google Shape;915;p1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Graph/chart and caption">
  <p:cSld name="CAPTION_ONLY_1_1_1_1">
    <p:spTree>
      <p:nvGrpSpPr>
        <p:cNvPr id="1" name="Shape 916"/>
        <p:cNvGrpSpPr/>
        <p:nvPr/>
      </p:nvGrpSpPr>
      <p:grpSpPr>
        <a:xfrm>
          <a:off x="0" y="0"/>
          <a:ext cx="0" cy="0"/>
          <a:chOff x="0" y="0"/>
          <a:chExt cx="0" cy="0"/>
        </a:xfrm>
      </p:grpSpPr>
      <p:sp>
        <p:nvSpPr>
          <p:cNvPr id="917" name="Google Shape;917;p16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000"/>
              <a:buNone/>
              <a:defRPr sz="1000"/>
            </a:lvl1pPr>
          </a:lstStyle>
          <a:p>
            <a:endParaRPr/>
          </a:p>
        </p:txBody>
      </p:sp>
      <p:sp>
        <p:nvSpPr>
          <p:cNvPr id="918" name="Google Shape;918;p1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19"/>
        <p:cNvGrpSpPr/>
        <p:nvPr/>
      </p:nvGrpSpPr>
      <p:grpSpPr>
        <a:xfrm>
          <a:off x="0" y="0"/>
          <a:ext cx="0" cy="0"/>
          <a:chOff x="0" y="0"/>
          <a:chExt cx="0" cy="0"/>
        </a:xfrm>
      </p:grpSpPr>
      <p:sp>
        <p:nvSpPr>
          <p:cNvPr id="920" name="Google Shape;920;p16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21" name="Google Shape;921;p16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22" name="Google Shape;922;p1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Final slide" type="blank">
  <p:cSld name="BLANK">
    <p:spTree>
      <p:nvGrpSpPr>
        <p:cNvPr id="1" name="Shape 923"/>
        <p:cNvGrpSpPr/>
        <p:nvPr/>
      </p:nvGrpSpPr>
      <p:grpSpPr>
        <a:xfrm>
          <a:off x="0" y="0"/>
          <a:ext cx="0" cy="0"/>
          <a:chOff x="0" y="0"/>
          <a:chExt cx="0" cy="0"/>
        </a:xfrm>
      </p:grpSpPr>
      <p:sp>
        <p:nvSpPr>
          <p:cNvPr id="924" name="Google Shape;924;p1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925" name="Google Shape;925;p163"/>
          <p:cNvSpPr/>
          <p:nvPr/>
        </p:nvSpPr>
        <p:spPr>
          <a:xfrm>
            <a:off x="7700550" y="88175"/>
            <a:ext cx="1388700" cy="602400"/>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6" name="Google Shape;926;p163"/>
          <p:cNvPicPr preferRelativeResize="0"/>
          <p:nvPr/>
        </p:nvPicPr>
        <p:blipFill>
          <a:blip r:embed="rId2">
            <a:alphaModFix/>
          </a:blip>
          <a:stretch>
            <a:fillRect/>
          </a:stretch>
        </p:blipFill>
        <p:spPr>
          <a:xfrm>
            <a:off x="2859675" y="1927799"/>
            <a:ext cx="3424649" cy="1287900"/>
          </a:xfrm>
          <a:prstGeom prst="rect">
            <a:avLst/>
          </a:prstGeom>
          <a:noFill/>
          <a:ln>
            <a:noFill/>
          </a:ln>
        </p:spPr>
      </p:pic>
      <p:sp>
        <p:nvSpPr>
          <p:cNvPr id="927" name="Google Shape;927;p163"/>
          <p:cNvSpPr txBox="1"/>
          <p:nvPr/>
        </p:nvSpPr>
        <p:spPr>
          <a:xfrm>
            <a:off x="3128100" y="3947425"/>
            <a:ext cx="2887800" cy="110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200" u="sng">
                <a:solidFill>
                  <a:schemeClr val="accent5"/>
                </a:solidFill>
                <a:latin typeface="Muli Regular"/>
                <a:ea typeface="Muli Regular"/>
                <a:cs typeface="Muli Regular"/>
                <a:sym typeface="Muli Regular"/>
                <a:hlinkClick r:id="rId3"/>
              </a:rPr>
              <a:t>www.innovationgrowthlab.org.uk</a:t>
            </a:r>
            <a:endParaRPr sz="1200">
              <a:solidFill>
                <a:schemeClr val="accent5"/>
              </a:solidFill>
              <a:latin typeface="Muli Regular"/>
              <a:ea typeface="Muli Regular"/>
              <a:cs typeface="Muli Regular"/>
              <a:sym typeface="Muli Regular"/>
            </a:endParaRPr>
          </a:p>
          <a:p>
            <a:pPr marL="0" lvl="0" indent="0" algn="l" rtl="0">
              <a:spcBef>
                <a:spcPts val="0"/>
              </a:spcBef>
              <a:spcAft>
                <a:spcPts val="0"/>
              </a:spcAft>
              <a:buNone/>
            </a:pPr>
            <a:endParaRPr sz="1200">
              <a:solidFill>
                <a:schemeClr val="accent5"/>
              </a:solidFill>
              <a:latin typeface="Muli Regular"/>
              <a:ea typeface="Muli Regular"/>
              <a:cs typeface="Muli Regular"/>
              <a:sym typeface="Muli Regular"/>
            </a:endParaRPr>
          </a:p>
          <a:p>
            <a:pPr marL="0" lvl="0" indent="0" algn="ctr" rtl="0">
              <a:spcBef>
                <a:spcPts val="0"/>
              </a:spcBef>
              <a:spcAft>
                <a:spcPts val="0"/>
              </a:spcAft>
              <a:buNone/>
            </a:pPr>
            <a:r>
              <a:rPr lang="en-GB" sz="1200">
                <a:solidFill>
                  <a:schemeClr val="accent5"/>
                </a:solidFill>
                <a:latin typeface="Muli Regular"/>
                <a:ea typeface="Muli Regular"/>
                <a:cs typeface="Muli Regular"/>
                <a:sym typeface="Muli Regular"/>
              </a:rPr>
              <a:t>@IGLglobal</a:t>
            </a:r>
            <a:endParaRPr sz="1200">
              <a:solidFill>
                <a:schemeClr val="accent5"/>
              </a:solidFill>
              <a:latin typeface="Muli Regular"/>
              <a:ea typeface="Muli Regular"/>
              <a:cs typeface="Muli Regular"/>
              <a:sym typeface="Muli Regular"/>
            </a:endParaRPr>
          </a:p>
          <a:p>
            <a:pPr marL="0" lvl="0" indent="0" algn="ctr" rtl="0">
              <a:spcBef>
                <a:spcPts val="0"/>
              </a:spcBef>
              <a:spcAft>
                <a:spcPts val="0"/>
              </a:spcAft>
              <a:buNone/>
            </a:pPr>
            <a:endParaRPr sz="1200">
              <a:solidFill>
                <a:schemeClr val="accent5"/>
              </a:solidFill>
              <a:latin typeface="Muli Regular"/>
              <a:ea typeface="Muli Regular"/>
              <a:cs typeface="Muli Regular"/>
              <a:sym typeface="Muli Regular"/>
            </a:endParaRPr>
          </a:p>
          <a:p>
            <a:pPr marL="0" lvl="0" indent="0" algn="ctr" rtl="0">
              <a:spcBef>
                <a:spcPts val="0"/>
              </a:spcBef>
              <a:spcAft>
                <a:spcPts val="0"/>
              </a:spcAft>
              <a:buNone/>
            </a:pPr>
            <a:r>
              <a:rPr lang="en-GB" sz="1200">
                <a:solidFill>
                  <a:schemeClr val="accent5"/>
                </a:solidFill>
                <a:latin typeface="Muli Regular"/>
                <a:ea typeface="Muli Regular"/>
                <a:cs typeface="Muli Regular"/>
                <a:sym typeface="Muli Regular"/>
              </a:rPr>
              <a:t>innovationgrowthlab@nesta.org.uk</a:t>
            </a:r>
            <a:endParaRPr sz="1200">
              <a:solidFill>
                <a:schemeClr val="accent5"/>
              </a:solidFill>
              <a:latin typeface="Muli Regular"/>
              <a:ea typeface="Muli Regular"/>
              <a:cs typeface="Muli Regular"/>
              <a:sym typeface="Muli Regular"/>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928"/>
        <p:cNvGrpSpPr/>
        <p:nvPr/>
      </p:nvGrpSpPr>
      <p:grpSpPr>
        <a:xfrm>
          <a:off x="0" y="0"/>
          <a:ext cx="0" cy="0"/>
          <a:chOff x="0" y="0"/>
          <a:chExt cx="0" cy="0"/>
        </a:xfrm>
      </p:grpSpPr>
      <p:sp>
        <p:nvSpPr>
          <p:cNvPr id="929" name="Google Shape;929;p164"/>
          <p:cNvSpPr/>
          <p:nvPr/>
        </p:nvSpPr>
        <p:spPr>
          <a:xfrm>
            <a:off x="0" y="0"/>
            <a:ext cx="4567200" cy="51435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930" name="Google Shape;930;p164"/>
          <p:cNvSpPr txBox="1">
            <a:spLocks noGrp="1"/>
          </p:cNvSpPr>
          <p:nvPr>
            <p:ph type="body" idx="1"/>
          </p:nvPr>
        </p:nvSpPr>
        <p:spPr>
          <a:xfrm>
            <a:off x="381784"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931" name="Google Shape;931;p164"/>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sp>
        <p:nvSpPr>
          <p:cNvPr id="932" name="Google Shape;932;p164"/>
          <p:cNvSpPr txBox="1">
            <a:spLocks noGrp="1"/>
          </p:cNvSpPr>
          <p:nvPr>
            <p:ph type="body" idx="2"/>
          </p:nvPr>
        </p:nvSpPr>
        <p:spPr>
          <a:xfrm>
            <a:off x="4985598" y="807168"/>
            <a:ext cx="3796500" cy="3795600"/>
          </a:xfrm>
          <a:prstGeom prst="rect">
            <a:avLst/>
          </a:prstGeom>
          <a:noFill/>
          <a:ln>
            <a:noFill/>
          </a:ln>
        </p:spPr>
        <p:txBody>
          <a:bodyPr spcFirstLastPara="1" wrap="square" lIns="68575" tIns="68575" rIns="68575" bIns="68575" anchor="ctr" anchorCtr="0">
            <a:noAutofit/>
          </a:bodyPr>
          <a:lstStyle>
            <a:lvl1pPr marL="457200" lvl="0" indent="-228600" algn="ctr" rtl="0">
              <a:spcBef>
                <a:spcPts val="0"/>
              </a:spcBef>
              <a:spcAft>
                <a:spcPts val="0"/>
              </a:spcAft>
              <a:buClr>
                <a:schemeClr val="dk1"/>
              </a:buClr>
              <a:buSzPts val="4000"/>
              <a:buFont typeface="Arial"/>
              <a:buNone/>
              <a:defRPr sz="27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160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3">
  <p:cSld name="1_Title 3">
    <p:spTree>
      <p:nvGrpSpPr>
        <p:cNvPr id="1" name="Shape 71"/>
        <p:cNvGrpSpPr/>
        <p:nvPr/>
      </p:nvGrpSpPr>
      <p:grpSpPr>
        <a:xfrm>
          <a:off x="0" y="0"/>
          <a:ext cx="0" cy="0"/>
          <a:chOff x="0" y="0"/>
          <a:chExt cx="0" cy="0"/>
        </a:xfrm>
      </p:grpSpPr>
      <p:pic>
        <p:nvPicPr>
          <p:cNvPr id="72" name="Google Shape;72;p18"/>
          <p:cNvPicPr preferRelativeResize="0"/>
          <p:nvPr/>
        </p:nvPicPr>
        <p:blipFill rotWithShape="1">
          <a:blip r:embed="rId2">
            <a:alphaModFix/>
          </a:blip>
          <a:srcRect/>
          <a:stretch/>
        </p:blipFill>
        <p:spPr>
          <a:xfrm>
            <a:off x="244648" y="673875"/>
            <a:ext cx="8484638" cy="4004419"/>
          </a:xfrm>
          <a:prstGeom prst="rect">
            <a:avLst/>
          </a:prstGeom>
          <a:noFill/>
          <a:ln>
            <a:noFill/>
          </a:ln>
        </p:spPr>
      </p:pic>
      <p:pic>
        <p:nvPicPr>
          <p:cNvPr id="73" name="Google Shape;73;p18"/>
          <p:cNvPicPr preferRelativeResize="0"/>
          <p:nvPr/>
        </p:nvPicPr>
        <p:blipFill rotWithShape="1">
          <a:blip r:embed="rId3">
            <a:alphaModFix/>
          </a:blip>
          <a:srcRect/>
          <a:stretch/>
        </p:blipFill>
        <p:spPr>
          <a:xfrm>
            <a:off x="388329" y="204422"/>
            <a:ext cx="1227368" cy="381020"/>
          </a:xfrm>
          <a:prstGeom prst="rect">
            <a:avLst/>
          </a:prstGeom>
          <a:noFill/>
          <a:ln>
            <a:noFill/>
          </a:ln>
        </p:spPr>
      </p:pic>
      <p:sp>
        <p:nvSpPr>
          <p:cNvPr id="74" name="Google Shape;74;p18"/>
          <p:cNvSpPr/>
          <p:nvPr/>
        </p:nvSpPr>
        <p:spPr>
          <a:xfrm>
            <a:off x="1126142" y="1852863"/>
            <a:ext cx="6706500" cy="1780500"/>
          </a:xfrm>
          <a:prstGeom prst="rect">
            <a:avLst/>
          </a:prstGeom>
          <a:solidFill>
            <a:schemeClr val="lt1">
              <a:alpha val="600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8"/>
          <p:cNvSpPr txBox="1">
            <a:spLocks noGrp="1"/>
          </p:cNvSpPr>
          <p:nvPr>
            <p:ph type="title"/>
          </p:nvPr>
        </p:nvSpPr>
        <p:spPr>
          <a:xfrm>
            <a:off x="1457324" y="2188142"/>
            <a:ext cx="6074400" cy="442800"/>
          </a:xfrm>
          <a:prstGeom prst="rect">
            <a:avLst/>
          </a:prstGeom>
          <a:noFill/>
          <a:ln>
            <a:noFill/>
          </a:ln>
        </p:spPr>
        <p:txBody>
          <a:bodyPr spcFirstLastPara="1" wrap="square" lIns="51425" tIns="51425" rIns="51425" bIns="51425" anchor="t" anchorCtr="0">
            <a:noAutofit/>
          </a:bodyPr>
          <a:lstStyle>
            <a:lvl1pPr marR="0" lvl="0" algn="l" rtl="0">
              <a:lnSpc>
                <a:spcPct val="90000"/>
              </a:lnSpc>
              <a:spcBef>
                <a:spcPts val="0"/>
              </a:spcBef>
              <a:spcAft>
                <a:spcPts val="0"/>
              </a:spcAft>
              <a:buClr>
                <a:schemeClr val="dk1"/>
              </a:buClr>
              <a:buSzPts val="2700"/>
              <a:buFont typeface="Arial"/>
              <a:buNone/>
              <a:defRPr sz="36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9pPr>
          </a:lstStyle>
          <a:p>
            <a:endParaRPr/>
          </a:p>
        </p:txBody>
      </p:sp>
      <p:sp>
        <p:nvSpPr>
          <p:cNvPr id="76" name="Google Shape;76;p18"/>
          <p:cNvSpPr txBox="1">
            <a:spLocks noGrp="1"/>
          </p:cNvSpPr>
          <p:nvPr>
            <p:ph type="body" idx="1"/>
          </p:nvPr>
        </p:nvSpPr>
        <p:spPr>
          <a:xfrm>
            <a:off x="1457324" y="2757103"/>
            <a:ext cx="6059400" cy="390600"/>
          </a:xfrm>
          <a:prstGeom prst="rect">
            <a:avLst/>
          </a:prstGeom>
          <a:noFill/>
          <a:ln>
            <a:noFill/>
          </a:ln>
        </p:spPr>
        <p:txBody>
          <a:bodyPr spcFirstLastPara="1" wrap="square" lIns="51425" tIns="51425" rIns="51425" bIns="51425" anchor="t" anchorCtr="0">
            <a:noAutofit/>
          </a:bodyPr>
          <a:lstStyle>
            <a:lvl1pPr marL="457200" marR="0" lvl="0" indent="-228600" algn="l" rtl="0">
              <a:lnSpc>
                <a:spcPct val="90000"/>
              </a:lnSpc>
              <a:spcBef>
                <a:spcPts val="800"/>
              </a:spcBef>
              <a:spcAft>
                <a:spcPts val="0"/>
              </a:spcAft>
              <a:buClr>
                <a:schemeClr val="dk1"/>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298450" algn="l" rtl="0">
              <a:lnSpc>
                <a:spcPct val="90000"/>
              </a:lnSpc>
              <a:spcBef>
                <a:spcPts val="400"/>
              </a:spcBef>
              <a:spcAft>
                <a:spcPts val="0"/>
              </a:spcAft>
              <a:buClr>
                <a:schemeClr val="dk1"/>
              </a:buClr>
              <a:buSzPts val="1100"/>
              <a:buFont typeface="Arial"/>
              <a:buChar char="•"/>
              <a:defRPr sz="1500" b="0" i="0" u="none" strike="noStrike" cap="none">
                <a:solidFill>
                  <a:schemeClr val="dk1"/>
                </a:solidFill>
                <a:latin typeface="Calibri"/>
                <a:ea typeface="Calibri"/>
                <a:cs typeface="Calibri"/>
                <a:sym typeface="Calibri"/>
              </a:defRPr>
            </a:lvl3pPr>
            <a:lvl4pPr marL="1828800" marR="0" lvl="3"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4pPr>
            <a:lvl5pPr marL="2286000" marR="0" lvl="4"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5pPr>
            <a:lvl6pPr marL="2743200" marR="0" lvl="5"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6pPr>
            <a:lvl7pPr marL="3200400" marR="0" lvl="6"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7pPr>
            <a:lvl8pPr marL="3657600" marR="0" lvl="7"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8pPr>
            <a:lvl9pPr marL="4114800" marR="0" lvl="8" indent="-298450" algn="l" rtl="0">
              <a:lnSpc>
                <a:spcPct val="90000"/>
              </a:lnSpc>
              <a:spcBef>
                <a:spcPts val="400"/>
              </a:spcBef>
              <a:spcAft>
                <a:spcPts val="0"/>
              </a:spcAft>
              <a:buClr>
                <a:schemeClr val="dk1"/>
              </a:buClr>
              <a:buSzPts val="11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77" name="Google Shape;77;p18"/>
          <p:cNvPicPr preferRelativeResize="0"/>
          <p:nvPr/>
        </p:nvPicPr>
        <p:blipFill rotWithShape="1">
          <a:blip r:embed="rId4">
            <a:alphaModFix/>
          </a:blip>
          <a:srcRect/>
          <a:stretch/>
        </p:blipFill>
        <p:spPr>
          <a:xfrm>
            <a:off x="7340821" y="4255175"/>
            <a:ext cx="1401071" cy="565492"/>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Basic content slide">
  <p:cSld name="Basic content slide">
    <p:spTree>
      <p:nvGrpSpPr>
        <p:cNvPr id="1" name="Shape 933"/>
        <p:cNvGrpSpPr/>
        <p:nvPr/>
      </p:nvGrpSpPr>
      <p:grpSpPr>
        <a:xfrm>
          <a:off x="0" y="0"/>
          <a:ext cx="0" cy="0"/>
          <a:chOff x="0" y="0"/>
          <a:chExt cx="0" cy="0"/>
        </a:xfrm>
      </p:grpSpPr>
      <p:sp>
        <p:nvSpPr>
          <p:cNvPr id="934" name="Google Shape;934;p165"/>
          <p:cNvSpPr txBox="1">
            <a:spLocks noGrp="1"/>
          </p:cNvSpPr>
          <p:nvPr>
            <p:ph type="body" idx="1"/>
          </p:nvPr>
        </p:nvSpPr>
        <p:spPr>
          <a:xfrm>
            <a:off x="924288" y="1717202"/>
            <a:ext cx="7251600" cy="1254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90000"/>
              </a:lnSpc>
              <a:spcBef>
                <a:spcPts val="800"/>
              </a:spcBef>
              <a:spcAft>
                <a:spcPts val="0"/>
              </a:spcAft>
              <a:buClr>
                <a:schemeClr val="dk1"/>
              </a:buClr>
              <a:buSzPts val="1500"/>
              <a:buFont typeface="Arial"/>
              <a:buNone/>
              <a:defRPr sz="3600" b="0" i="0" u="none" strike="noStrike" cap="none">
                <a:solidFill>
                  <a:schemeClr val="accent1"/>
                </a:solidFill>
                <a:latin typeface="Century Gothic"/>
                <a:ea typeface="Century Gothic"/>
                <a:cs typeface="Century Gothic"/>
                <a:sym typeface="Century Gothic"/>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Simple text layout">
  <p:cSld name="TITLE_1_1_1_1_1_1_1_1_1_1_1_1_1_1_1_1_1_1_1">
    <p:spTree>
      <p:nvGrpSpPr>
        <p:cNvPr id="1" name="Shape 935"/>
        <p:cNvGrpSpPr/>
        <p:nvPr/>
      </p:nvGrpSpPr>
      <p:grpSpPr>
        <a:xfrm>
          <a:off x="0" y="0"/>
          <a:ext cx="0" cy="0"/>
          <a:chOff x="0" y="0"/>
          <a:chExt cx="0" cy="0"/>
        </a:xfrm>
      </p:grpSpPr>
      <p:sp>
        <p:nvSpPr>
          <p:cNvPr id="936" name="Google Shape;936;p166"/>
          <p:cNvSpPr txBox="1">
            <a:spLocks noGrp="1"/>
          </p:cNvSpPr>
          <p:nvPr>
            <p:ph type="subTitle" idx="1"/>
          </p:nvPr>
        </p:nvSpPr>
        <p:spPr>
          <a:xfrm>
            <a:off x="137350" y="89800"/>
            <a:ext cx="8744400" cy="3261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atin typeface="Century Gothic"/>
                <a:ea typeface="Century Gothic"/>
                <a:cs typeface="Century Gothic"/>
                <a:sym typeface="Century Gothic"/>
              </a:defRPr>
            </a:lvl1pPr>
            <a:lvl2pPr lvl="1" rtl="0">
              <a:spcBef>
                <a:spcPts val="1600"/>
              </a:spcBef>
              <a:spcAft>
                <a:spcPts val="0"/>
              </a:spcAft>
              <a:buNone/>
              <a:defRPr b="1"/>
            </a:lvl2pPr>
            <a:lvl3pPr lvl="2" rtl="0">
              <a:spcBef>
                <a:spcPts val="1600"/>
              </a:spcBef>
              <a:spcAft>
                <a:spcPts val="0"/>
              </a:spcAft>
              <a:buNone/>
              <a:defRPr b="1"/>
            </a:lvl3pPr>
            <a:lvl4pPr lvl="3" rtl="0">
              <a:spcBef>
                <a:spcPts val="1600"/>
              </a:spcBef>
              <a:spcAft>
                <a:spcPts val="0"/>
              </a:spcAft>
              <a:buNone/>
              <a:defRPr b="1"/>
            </a:lvl4pPr>
            <a:lvl5pPr lvl="4" rtl="0">
              <a:spcBef>
                <a:spcPts val="1600"/>
              </a:spcBef>
              <a:spcAft>
                <a:spcPts val="0"/>
              </a:spcAft>
              <a:buNone/>
              <a:defRPr b="1"/>
            </a:lvl5pPr>
            <a:lvl6pPr lvl="5" rtl="0">
              <a:spcBef>
                <a:spcPts val="1600"/>
              </a:spcBef>
              <a:spcAft>
                <a:spcPts val="0"/>
              </a:spcAft>
              <a:buNone/>
              <a:defRPr b="1"/>
            </a:lvl6pPr>
            <a:lvl7pPr lvl="6" rtl="0">
              <a:spcBef>
                <a:spcPts val="1600"/>
              </a:spcBef>
              <a:spcAft>
                <a:spcPts val="0"/>
              </a:spcAft>
              <a:buNone/>
              <a:defRPr b="1"/>
            </a:lvl7pPr>
            <a:lvl8pPr lvl="7" rtl="0">
              <a:spcBef>
                <a:spcPts val="1600"/>
              </a:spcBef>
              <a:spcAft>
                <a:spcPts val="0"/>
              </a:spcAft>
              <a:buNone/>
              <a:defRPr b="1"/>
            </a:lvl8pPr>
            <a:lvl9pPr lvl="8" rtl="0">
              <a:spcBef>
                <a:spcPts val="1600"/>
              </a:spcBef>
              <a:spcAft>
                <a:spcPts val="1600"/>
              </a:spcAft>
              <a:buNone/>
              <a:defRPr b="1"/>
            </a:lvl9pPr>
          </a:lstStyle>
          <a:p>
            <a:endParaRPr/>
          </a:p>
        </p:txBody>
      </p:sp>
      <p:sp>
        <p:nvSpPr>
          <p:cNvPr id="937" name="Google Shape;937;p166"/>
          <p:cNvSpPr txBox="1">
            <a:spLocks noGrp="1"/>
          </p:cNvSpPr>
          <p:nvPr>
            <p:ph type="body" idx="2"/>
          </p:nvPr>
        </p:nvSpPr>
        <p:spPr>
          <a:xfrm>
            <a:off x="137350" y="622050"/>
            <a:ext cx="8744400" cy="40905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Century Gothic"/>
              <a:buChar char="●"/>
              <a:defRPr sz="1800">
                <a:latin typeface="Century Gothic"/>
                <a:ea typeface="Century Gothic"/>
                <a:cs typeface="Century Gothic"/>
                <a:sym typeface="Century Gothic"/>
              </a:defRPr>
            </a:lvl1pPr>
            <a:lvl2pPr marL="914400" lvl="1" indent="-342900" rtl="0">
              <a:lnSpc>
                <a:spcPct val="115000"/>
              </a:lnSpc>
              <a:spcBef>
                <a:spcPts val="1600"/>
              </a:spcBef>
              <a:spcAft>
                <a:spcPts val="0"/>
              </a:spcAft>
              <a:buSzPts val="1800"/>
              <a:buFont typeface="Century Gothic"/>
              <a:buChar char="○"/>
              <a:defRPr sz="1800">
                <a:latin typeface="Century Gothic"/>
                <a:ea typeface="Century Gothic"/>
                <a:cs typeface="Century Gothic"/>
                <a:sym typeface="Century Gothic"/>
              </a:defRPr>
            </a:lvl2pPr>
            <a:lvl3pPr marL="1371600" lvl="2" indent="-342900" rtl="0">
              <a:lnSpc>
                <a:spcPct val="115000"/>
              </a:lnSpc>
              <a:spcBef>
                <a:spcPts val="1600"/>
              </a:spcBef>
              <a:spcAft>
                <a:spcPts val="0"/>
              </a:spcAft>
              <a:buSzPts val="1800"/>
              <a:buFont typeface="Century Gothic"/>
              <a:buChar char="■"/>
              <a:defRPr sz="1800">
                <a:latin typeface="Century Gothic"/>
                <a:ea typeface="Century Gothic"/>
                <a:cs typeface="Century Gothic"/>
                <a:sym typeface="Century Gothic"/>
              </a:defRPr>
            </a:lvl3pPr>
            <a:lvl4pPr marL="1828800" lvl="3" indent="-342900" rtl="0">
              <a:lnSpc>
                <a:spcPct val="115000"/>
              </a:lnSpc>
              <a:spcBef>
                <a:spcPts val="1600"/>
              </a:spcBef>
              <a:spcAft>
                <a:spcPts val="0"/>
              </a:spcAft>
              <a:buSzPts val="1800"/>
              <a:buFont typeface="Century Gothic"/>
              <a:buChar char="●"/>
              <a:defRPr sz="1800">
                <a:latin typeface="Century Gothic"/>
                <a:ea typeface="Century Gothic"/>
                <a:cs typeface="Century Gothic"/>
                <a:sym typeface="Century Gothic"/>
              </a:defRPr>
            </a:lvl4pPr>
            <a:lvl5pPr marL="2286000" lvl="4" indent="-342900" rtl="0">
              <a:lnSpc>
                <a:spcPct val="115000"/>
              </a:lnSpc>
              <a:spcBef>
                <a:spcPts val="1600"/>
              </a:spcBef>
              <a:spcAft>
                <a:spcPts val="0"/>
              </a:spcAft>
              <a:buSzPts val="1800"/>
              <a:buFont typeface="Century Gothic"/>
              <a:buChar char="○"/>
              <a:defRPr sz="1800">
                <a:latin typeface="Century Gothic"/>
                <a:ea typeface="Century Gothic"/>
                <a:cs typeface="Century Gothic"/>
                <a:sym typeface="Century Gothic"/>
              </a:defRPr>
            </a:lvl5pPr>
            <a:lvl6pPr marL="2743200" lvl="5" indent="-342900" rtl="0">
              <a:lnSpc>
                <a:spcPct val="115000"/>
              </a:lnSpc>
              <a:spcBef>
                <a:spcPts val="1600"/>
              </a:spcBef>
              <a:spcAft>
                <a:spcPts val="0"/>
              </a:spcAft>
              <a:buSzPts val="1800"/>
              <a:buFont typeface="Century Gothic"/>
              <a:buChar char="■"/>
              <a:defRPr sz="1800">
                <a:latin typeface="Century Gothic"/>
                <a:ea typeface="Century Gothic"/>
                <a:cs typeface="Century Gothic"/>
                <a:sym typeface="Century Gothic"/>
              </a:defRPr>
            </a:lvl6pPr>
            <a:lvl7pPr marL="3200400" lvl="6" indent="-342900" rtl="0">
              <a:lnSpc>
                <a:spcPct val="115000"/>
              </a:lnSpc>
              <a:spcBef>
                <a:spcPts val="1600"/>
              </a:spcBef>
              <a:spcAft>
                <a:spcPts val="0"/>
              </a:spcAft>
              <a:buSzPts val="1800"/>
              <a:buFont typeface="Century Gothic"/>
              <a:buChar char="●"/>
              <a:defRPr sz="1800">
                <a:latin typeface="Century Gothic"/>
                <a:ea typeface="Century Gothic"/>
                <a:cs typeface="Century Gothic"/>
                <a:sym typeface="Century Gothic"/>
              </a:defRPr>
            </a:lvl7pPr>
            <a:lvl8pPr marL="3657600" lvl="7" indent="-342900" rtl="0">
              <a:lnSpc>
                <a:spcPct val="115000"/>
              </a:lnSpc>
              <a:spcBef>
                <a:spcPts val="1600"/>
              </a:spcBef>
              <a:spcAft>
                <a:spcPts val="0"/>
              </a:spcAft>
              <a:buSzPts val="1800"/>
              <a:buFont typeface="Century Gothic"/>
              <a:buChar char="○"/>
              <a:defRPr sz="1800">
                <a:latin typeface="Century Gothic"/>
                <a:ea typeface="Century Gothic"/>
                <a:cs typeface="Century Gothic"/>
                <a:sym typeface="Century Gothic"/>
              </a:defRPr>
            </a:lvl8pPr>
            <a:lvl9pPr marL="4114800" lvl="8" indent="-342900" rtl="0">
              <a:lnSpc>
                <a:spcPct val="115000"/>
              </a:lnSpc>
              <a:spcBef>
                <a:spcPts val="1600"/>
              </a:spcBef>
              <a:spcAft>
                <a:spcPts val="1600"/>
              </a:spcAft>
              <a:buSzPts val="1800"/>
              <a:buFont typeface="Century Gothic"/>
              <a:buChar char="■"/>
              <a:defRPr sz="1800">
                <a:latin typeface="Century Gothic"/>
                <a:ea typeface="Century Gothic"/>
                <a:cs typeface="Century Gothic"/>
                <a:sym typeface="Century Gothic"/>
              </a:defRPr>
            </a:lvl9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938"/>
        <p:cNvGrpSpPr/>
        <p:nvPr/>
      </p:nvGrpSpPr>
      <p:grpSpPr>
        <a:xfrm>
          <a:off x="0" y="0"/>
          <a:ext cx="0" cy="0"/>
          <a:chOff x="0" y="0"/>
          <a:chExt cx="0" cy="0"/>
        </a:xfrm>
      </p:grpSpPr>
      <p:sp>
        <p:nvSpPr>
          <p:cNvPr id="939" name="Google Shape;939;p167"/>
          <p:cNvSpPr/>
          <p:nvPr/>
        </p:nvSpPr>
        <p:spPr>
          <a:xfrm>
            <a:off x="4576714" y="0"/>
            <a:ext cx="4567200" cy="51435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940" name="Google Shape;940;p167"/>
          <p:cNvSpPr txBox="1">
            <a:spLocks noGrp="1"/>
          </p:cNvSpPr>
          <p:nvPr>
            <p:ph type="body" idx="1"/>
          </p:nvPr>
        </p:nvSpPr>
        <p:spPr>
          <a:xfrm>
            <a:off x="381784"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941" name="Google Shape;941;p167"/>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pic>
        <p:nvPicPr>
          <p:cNvPr id="942" name="Google Shape;942;p167"/>
          <p:cNvPicPr preferRelativeResize="0"/>
          <p:nvPr/>
        </p:nvPicPr>
        <p:blipFill rotWithShape="1">
          <a:blip r:embed="rId2">
            <a:alphaModFix/>
          </a:blip>
          <a:srcRect/>
          <a:stretch/>
        </p:blipFill>
        <p:spPr>
          <a:xfrm>
            <a:off x="7524070" y="273009"/>
            <a:ext cx="1065802" cy="332098"/>
          </a:xfrm>
          <a:prstGeom prst="rect">
            <a:avLst/>
          </a:prstGeom>
          <a:noFill/>
          <a:ln>
            <a:noFill/>
          </a:ln>
        </p:spPr>
      </p:pic>
      <p:sp>
        <p:nvSpPr>
          <p:cNvPr id="943" name="Google Shape;943;p167"/>
          <p:cNvSpPr txBox="1">
            <a:spLocks noGrp="1"/>
          </p:cNvSpPr>
          <p:nvPr>
            <p:ph type="body" idx="2"/>
          </p:nvPr>
        </p:nvSpPr>
        <p:spPr>
          <a:xfrm>
            <a:off x="4949071"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944"/>
        <p:cNvGrpSpPr/>
        <p:nvPr/>
      </p:nvGrpSpPr>
      <p:grpSpPr>
        <a:xfrm>
          <a:off x="0" y="0"/>
          <a:ext cx="0" cy="0"/>
          <a:chOff x="0" y="0"/>
          <a:chExt cx="0" cy="0"/>
        </a:xfrm>
      </p:grpSpPr>
      <p:sp>
        <p:nvSpPr>
          <p:cNvPr id="945" name="Google Shape;945;p168"/>
          <p:cNvSpPr/>
          <p:nvPr/>
        </p:nvSpPr>
        <p:spPr>
          <a:xfrm>
            <a:off x="0" y="0"/>
            <a:ext cx="4567200" cy="514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946" name="Google Shape;946;p168"/>
          <p:cNvSpPr txBox="1">
            <a:spLocks noGrp="1"/>
          </p:cNvSpPr>
          <p:nvPr>
            <p:ph type="body" idx="1"/>
          </p:nvPr>
        </p:nvSpPr>
        <p:spPr>
          <a:xfrm>
            <a:off x="381784"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947" name="Google Shape;947;p168"/>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sp>
        <p:nvSpPr>
          <p:cNvPr id="948" name="Google Shape;948;p168"/>
          <p:cNvSpPr txBox="1">
            <a:spLocks noGrp="1"/>
          </p:cNvSpPr>
          <p:nvPr>
            <p:ph type="body" idx="2"/>
          </p:nvPr>
        </p:nvSpPr>
        <p:spPr>
          <a:xfrm>
            <a:off x="4985598" y="807168"/>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949"/>
        <p:cNvGrpSpPr/>
        <p:nvPr/>
      </p:nvGrpSpPr>
      <p:grpSpPr>
        <a:xfrm>
          <a:off x="0" y="0"/>
          <a:ext cx="0" cy="0"/>
          <a:chOff x="0" y="0"/>
          <a:chExt cx="0" cy="0"/>
        </a:xfrm>
      </p:grpSpPr>
      <p:sp>
        <p:nvSpPr>
          <p:cNvPr id="950" name="Google Shape;950;p169"/>
          <p:cNvSpPr/>
          <p:nvPr/>
        </p:nvSpPr>
        <p:spPr>
          <a:xfrm>
            <a:off x="0" y="0"/>
            <a:ext cx="45672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951" name="Google Shape;951;p169"/>
          <p:cNvSpPr txBox="1">
            <a:spLocks noGrp="1"/>
          </p:cNvSpPr>
          <p:nvPr>
            <p:ph type="body" idx="1"/>
          </p:nvPr>
        </p:nvSpPr>
        <p:spPr>
          <a:xfrm>
            <a:off x="381784"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952" name="Google Shape;952;p169"/>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sp>
        <p:nvSpPr>
          <p:cNvPr id="953" name="Google Shape;953;p169"/>
          <p:cNvSpPr txBox="1">
            <a:spLocks noGrp="1"/>
          </p:cNvSpPr>
          <p:nvPr>
            <p:ph type="body" idx="2"/>
          </p:nvPr>
        </p:nvSpPr>
        <p:spPr>
          <a:xfrm>
            <a:off x="4985598" y="807168"/>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54"/>
        <p:cNvGrpSpPr/>
        <p:nvPr/>
      </p:nvGrpSpPr>
      <p:grpSpPr>
        <a:xfrm>
          <a:off x="0" y="0"/>
          <a:ext cx="0" cy="0"/>
          <a:chOff x="0" y="0"/>
          <a:chExt cx="0" cy="0"/>
        </a:xfrm>
      </p:grpSpPr>
      <p:sp>
        <p:nvSpPr>
          <p:cNvPr id="955" name="Google Shape;955;p170"/>
          <p:cNvSpPr/>
          <p:nvPr/>
        </p:nvSpPr>
        <p:spPr>
          <a:xfrm>
            <a:off x="4576714" y="0"/>
            <a:ext cx="4567200" cy="51435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956" name="Google Shape;956;p170"/>
          <p:cNvSpPr txBox="1">
            <a:spLocks noGrp="1"/>
          </p:cNvSpPr>
          <p:nvPr>
            <p:ph type="body" idx="1"/>
          </p:nvPr>
        </p:nvSpPr>
        <p:spPr>
          <a:xfrm>
            <a:off x="381784"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957" name="Google Shape;957;p170"/>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sp>
        <p:nvSpPr>
          <p:cNvPr id="958" name="Google Shape;958;p170"/>
          <p:cNvSpPr txBox="1">
            <a:spLocks noGrp="1"/>
          </p:cNvSpPr>
          <p:nvPr>
            <p:ph type="body" idx="2"/>
          </p:nvPr>
        </p:nvSpPr>
        <p:spPr>
          <a:xfrm>
            <a:off x="4949071"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959"/>
        <p:cNvGrpSpPr/>
        <p:nvPr/>
      </p:nvGrpSpPr>
      <p:grpSpPr>
        <a:xfrm>
          <a:off x="0" y="0"/>
          <a:ext cx="0" cy="0"/>
          <a:chOff x="0" y="0"/>
          <a:chExt cx="0" cy="0"/>
        </a:xfrm>
      </p:grpSpPr>
      <p:sp>
        <p:nvSpPr>
          <p:cNvPr id="960" name="Google Shape;960;p171"/>
          <p:cNvSpPr/>
          <p:nvPr/>
        </p:nvSpPr>
        <p:spPr>
          <a:xfrm>
            <a:off x="0" y="0"/>
            <a:ext cx="4567200" cy="51435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961" name="Google Shape;961;p171"/>
          <p:cNvSpPr/>
          <p:nvPr/>
        </p:nvSpPr>
        <p:spPr>
          <a:xfrm>
            <a:off x="4576714" y="0"/>
            <a:ext cx="4567200" cy="514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962" name="Google Shape;962;p171"/>
          <p:cNvSpPr txBox="1">
            <a:spLocks noGrp="1"/>
          </p:cNvSpPr>
          <p:nvPr>
            <p:ph type="body" idx="1"/>
          </p:nvPr>
        </p:nvSpPr>
        <p:spPr>
          <a:xfrm>
            <a:off x="381784"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963" name="Google Shape;963;p171"/>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sp>
        <p:nvSpPr>
          <p:cNvPr id="964" name="Google Shape;964;p171"/>
          <p:cNvSpPr txBox="1">
            <a:spLocks noGrp="1"/>
          </p:cNvSpPr>
          <p:nvPr>
            <p:ph type="body" idx="2"/>
          </p:nvPr>
        </p:nvSpPr>
        <p:spPr>
          <a:xfrm>
            <a:off x="4949071"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ítol i objectes" type="obj">
  <p:cSld name="OBJECT">
    <p:spTree>
      <p:nvGrpSpPr>
        <p:cNvPr id="1" name="Shape 965"/>
        <p:cNvGrpSpPr/>
        <p:nvPr/>
      </p:nvGrpSpPr>
      <p:grpSpPr>
        <a:xfrm>
          <a:off x="0" y="0"/>
          <a:ext cx="0" cy="0"/>
          <a:chOff x="0" y="0"/>
          <a:chExt cx="0" cy="0"/>
        </a:xfrm>
      </p:grpSpPr>
      <p:sp>
        <p:nvSpPr>
          <p:cNvPr id="966" name="Google Shape;966;p172"/>
          <p:cNvSpPr txBox="1">
            <a:spLocks noGrp="1"/>
          </p:cNvSpPr>
          <p:nvPr>
            <p:ph type="title"/>
          </p:nvPr>
        </p:nvSpPr>
        <p:spPr>
          <a:xfrm>
            <a:off x="0" y="0"/>
            <a:ext cx="2250000" cy="2250000"/>
          </a:xfrm>
          <a:prstGeom prst="rect">
            <a:avLst/>
          </a:prstGeom>
          <a:noFill/>
          <a:ln>
            <a:noFill/>
          </a:ln>
        </p:spPr>
        <p:txBody>
          <a:bodyPr spcFirstLastPara="1" wrap="square" lIns="68575" tIns="68575" rIns="68575" bIns="68575" anchor="t" anchorCtr="0">
            <a:noAutofit/>
          </a:bodyPr>
          <a:lstStyle>
            <a:lvl1pPr marR="0" lvl="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967" name="Google Shape;967;p172"/>
          <p:cNvSpPr txBox="1">
            <a:spLocks noGrp="1"/>
          </p:cNvSpPr>
          <p:nvPr>
            <p:ph type="body" idx="1"/>
          </p:nvPr>
        </p:nvSpPr>
        <p:spPr>
          <a:xfrm>
            <a:off x="0" y="0"/>
            <a:ext cx="2250000" cy="22500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968" name="Google Shape;968;p172"/>
          <p:cNvSpPr txBox="1">
            <a:spLocks noGrp="1"/>
          </p:cNvSpPr>
          <p:nvPr>
            <p:ph type="dt" idx="10"/>
          </p:nvPr>
        </p:nvSpPr>
        <p:spPr>
          <a:xfrm>
            <a:off x="0" y="0"/>
            <a:ext cx="2250000" cy="2250000"/>
          </a:xfrm>
          <a:prstGeom prst="rect">
            <a:avLst/>
          </a:prstGeom>
          <a:noFill/>
          <a:ln>
            <a:noFill/>
          </a:ln>
        </p:spPr>
        <p:txBody>
          <a:bodyPr spcFirstLastPara="1" wrap="square" lIns="68575" tIns="68575" rIns="68575" bIns="68575" anchor="t" anchorCtr="0">
            <a:noAutofit/>
          </a:bodyPr>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969" name="Google Shape;969;p172"/>
          <p:cNvSpPr txBox="1">
            <a:spLocks noGrp="1"/>
          </p:cNvSpPr>
          <p:nvPr>
            <p:ph type="ftr" idx="11"/>
          </p:nvPr>
        </p:nvSpPr>
        <p:spPr>
          <a:xfrm>
            <a:off x="0" y="0"/>
            <a:ext cx="2250000" cy="2250000"/>
          </a:xfrm>
          <a:prstGeom prst="rect">
            <a:avLst/>
          </a:prstGeom>
          <a:noFill/>
          <a:ln>
            <a:noFill/>
          </a:ln>
        </p:spPr>
        <p:txBody>
          <a:bodyPr spcFirstLastPara="1" wrap="square" lIns="68575" tIns="68575" rIns="68575" bIns="68575" anchor="t" anchorCtr="0">
            <a:noAutofit/>
          </a:bodyPr>
          <a:lstStyle>
            <a:lvl1pPr marR="0" lvl="0" algn="l" rtl="0">
              <a:spcBef>
                <a:spcPts val="0"/>
              </a:spcBef>
              <a:spcAft>
                <a:spcPts val="0"/>
              </a:spcAft>
              <a:buSzPts val="1100"/>
              <a:buNone/>
              <a:defRPr sz="2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970"/>
        <p:cNvGrpSpPr/>
        <p:nvPr/>
      </p:nvGrpSpPr>
      <p:grpSpPr>
        <a:xfrm>
          <a:off x="0" y="0"/>
          <a:ext cx="0" cy="0"/>
          <a:chOff x="0" y="0"/>
          <a:chExt cx="0" cy="0"/>
        </a:xfrm>
      </p:grpSpPr>
      <p:sp>
        <p:nvSpPr>
          <p:cNvPr id="971" name="Google Shape;971;p173"/>
          <p:cNvSpPr/>
          <p:nvPr/>
        </p:nvSpPr>
        <p:spPr>
          <a:xfrm>
            <a:off x="-1" y="0"/>
            <a:ext cx="9144000" cy="51435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972" name="Google Shape;972;p173"/>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pic>
        <p:nvPicPr>
          <p:cNvPr id="973" name="Google Shape;973;p173"/>
          <p:cNvPicPr preferRelativeResize="0"/>
          <p:nvPr/>
        </p:nvPicPr>
        <p:blipFill rotWithShape="1">
          <a:blip r:embed="rId2">
            <a:alphaModFix/>
          </a:blip>
          <a:srcRect/>
          <a:stretch/>
        </p:blipFill>
        <p:spPr>
          <a:xfrm>
            <a:off x="7524070" y="273009"/>
            <a:ext cx="1065802" cy="332098"/>
          </a:xfrm>
          <a:prstGeom prst="rect">
            <a:avLst/>
          </a:prstGeom>
          <a:noFill/>
          <a:ln>
            <a:noFill/>
          </a:ln>
        </p:spPr>
      </p:pic>
      <p:sp>
        <p:nvSpPr>
          <p:cNvPr id="974" name="Google Shape;974;p173"/>
          <p:cNvSpPr txBox="1">
            <a:spLocks noGrp="1"/>
          </p:cNvSpPr>
          <p:nvPr>
            <p:ph type="body" idx="1"/>
          </p:nvPr>
        </p:nvSpPr>
        <p:spPr>
          <a:xfrm>
            <a:off x="857251" y="878116"/>
            <a:ext cx="7888500" cy="3400800"/>
          </a:xfrm>
          <a:prstGeom prst="rect">
            <a:avLst/>
          </a:prstGeom>
          <a:noFill/>
          <a:ln>
            <a:noFill/>
          </a:ln>
        </p:spPr>
        <p:txBody>
          <a:bodyPr spcFirstLastPara="1" wrap="square" lIns="68575" tIns="68575" rIns="68575" bIns="68575" anchor="ctr" anchorCtr="0">
            <a:noAutofit/>
          </a:bodyPr>
          <a:lstStyle>
            <a:lvl1pPr marL="457200" marR="0" lvl="0" indent="-228600" algn="ctr" rtl="0">
              <a:lnSpc>
                <a:spcPct val="100000"/>
              </a:lnSpc>
              <a:spcBef>
                <a:spcPts val="800"/>
              </a:spcBef>
              <a:spcAft>
                <a:spcPts val="0"/>
              </a:spcAft>
              <a:buClr>
                <a:schemeClr val="accent1"/>
              </a:buClr>
              <a:buSzPts val="4000"/>
              <a:buFont typeface="Arial"/>
              <a:buNone/>
              <a:defRPr sz="4000" b="0" i="0" u="none" strike="noStrike" cap="none">
                <a:solidFill>
                  <a:schemeClr val="accen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975"/>
        <p:cNvGrpSpPr/>
        <p:nvPr/>
      </p:nvGrpSpPr>
      <p:grpSpPr>
        <a:xfrm>
          <a:off x="0" y="0"/>
          <a:ext cx="0" cy="0"/>
          <a:chOff x="0" y="0"/>
          <a:chExt cx="0" cy="0"/>
        </a:xfrm>
      </p:grpSpPr>
      <p:sp>
        <p:nvSpPr>
          <p:cNvPr id="976" name="Google Shape;976;p174"/>
          <p:cNvSpPr/>
          <p:nvPr/>
        </p:nvSpPr>
        <p:spPr>
          <a:xfrm>
            <a:off x="0" y="0"/>
            <a:ext cx="4567200" cy="51435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977" name="Google Shape;977;p174"/>
          <p:cNvSpPr txBox="1">
            <a:spLocks noGrp="1"/>
          </p:cNvSpPr>
          <p:nvPr>
            <p:ph type="body" idx="1"/>
          </p:nvPr>
        </p:nvSpPr>
        <p:spPr>
          <a:xfrm>
            <a:off x="381784"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978" name="Google Shape;978;p174"/>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sp>
        <p:nvSpPr>
          <p:cNvPr id="979" name="Google Shape;979;p174"/>
          <p:cNvSpPr txBox="1">
            <a:spLocks noGrp="1"/>
          </p:cNvSpPr>
          <p:nvPr>
            <p:ph type="body" idx="2"/>
          </p:nvPr>
        </p:nvSpPr>
        <p:spPr>
          <a:xfrm>
            <a:off x="4985598" y="807168"/>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 Blur" type="title">
  <p:cSld name="TITLE">
    <p:spTree>
      <p:nvGrpSpPr>
        <p:cNvPr id="1" name="Shape 78"/>
        <p:cNvGrpSpPr/>
        <p:nvPr/>
      </p:nvGrpSpPr>
      <p:grpSpPr>
        <a:xfrm>
          <a:off x="0" y="0"/>
          <a:ext cx="0" cy="0"/>
          <a:chOff x="0" y="0"/>
          <a:chExt cx="0" cy="0"/>
        </a:xfrm>
      </p:grpSpPr>
      <p:pic>
        <p:nvPicPr>
          <p:cNvPr id="79" name="Google Shape;79;p19" descr="Blur.jpg"/>
          <p:cNvPicPr preferRelativeResize="0"/>
          <p:nvPr/>
        </p:nvPicPr>
        <p:blipFill rotWithShape="1">
          <a:blip r:embed="rId2">
            <a:alphaModFix/>
          </a:blip>
          <a:srcRect/>
          <a:stretch/>
        </p:blipFill>
        <p:spPr>
          <a:xfrm>
            <a:off x="0" y="0"/>
            <a:ext cx="9143990" cy="5143500"/>
          </a:xfrm>
          <a:prstGeom prst="rect">
            <a:avLst/>
          </a:prstGeom>
          <a:noFill/>
          <a:ln>
            <a:noFill/>
          </a:ln>
        </p:spPr>
      </p:pic>
      <p:pic>
        <p:nvPicPr>
          <p:cNvPr id="80" name="Google Shape;80;p19"/>
          <p:cNvPicPr preferRelativeResize="0"/>
          <p:nvPr/>
        </p:nvPicPr>
        <p:blipFill rotWithShape="1">
          <a:blip r:embed="rId3">
            <a:alphaModFix/>
          </a:blip>
          <a:srcRect/>
          <a:stretch/>
        </p:blipFill>
        <p:spPr>
          <a:xfrm>
            <a:off x="362500" y="781975"/>
            <a:ext cx="1343324" cy="361600"/>
          </a:xfrm>
          <a:prstGeom prst="rect">
            <a:avLst/>
          </a:prstGeom>
          <a:noFill/>
          <a:ln>
            <a:noFill/>
          </a:ln>
        </p:spPr>
      </p:pic>
      <p:sp>
        <p:nvSpPr>
          <p:cNvPr id="81" name="Google Shape;81;p19"/>
          <p:cNvSpPr txBox="1">
            <a:spLocks noGrp="1"/>
          </p:cNvSpPr>
          <p:nvPr>
            <p:ph type="title"/>
          </p:nvPr>
        </p:nvSpPr>
        <p:spPr>
          <a:xfrm>
            <a:off x="246300" y="1281300"/>
            <a:ext cx="71481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2" name="Google Shape;82;p19"/>
          <p:cNvSpPr txBox="1">
            <a:spLocks noGrp="1"/>
          </p:cNvSpPr>
          <p:nvPr>
            <p:ph type="subTitle" idx="1"/>
          </p:nvPr>
        </p:nvSpPr>
        <p:spPr>
          <a:xfrm>
            <a:off x="246300" y="1852800"/>
            <a:ext cx="71481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3" name="Google Shape;83;p19"/>
          <p:cNvSpPr txBox="1">
            <a:spLocks noGrp="1"/>
          </p:cNvSpPr>
          <p:nvPr>
            <p:ph type="subTitle" idx="2"/>
          </p:nvPr>
        </p:nvSpPr>
        <p:spPr>
          <a:xfrm>
            <a:off x="246300" y="2446350"/>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980"/>
        <p:cNvGrpSpPr/>
        <p:nvPr/>
      </p:nvGrpSpPr>
      <p:grpSpPr>
        <a:xfrm>
          <a:off x="0" y="0"/>
          <a:ext cx="0" cy="0"/>
          <a:chOff x="0" y="0"/>
          <a:chExt cx="0" cy="0"/>
        </a:xfrm>
      </p:grpSpPr>
      <p:sp>
        <p:nvSpPr>
          <p:cNvPr id="981" name="Google Shape;981;p175"/>
          <p:cNvSpPr/>
          <p:nvPr/>
        </p:nvSpPr>
        <p:spPr>
          <a:xfrm>
            <a:off x="0" y="0"/>
            <a:ext cx="4567200" cy="51435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982" name="Google Shape;982;p175"/>
          <p:cNvSpPr/>
          <p:nvPr/>
        </p:nvSpPr>
        <p:spPr>
          <a:xfrm>
            <a:off x="4576714" y="0"/>
            <a:ext cx="4567200" cy="51435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983" name="Google Shape;983;p175"/>
          <p:cNvSpPr txBox="1">
            <a:spLocks noGrp="1"/>
          </p:cNvSpPr>
          <p:nvPr>
            <p:ph type="body" idx="1"/>
          </p:nvPr>
        </p:nvSpPr>
        <p:spPr>
          <a:xfrm>
            <a:off x="381784"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984" name="Google Shape;984;p175"/>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pic>
        <p:nvPicPr>
          <p:cNvPr id="985" name="Google Shape;985;p175"/>
          <p:cNvPicPr preferRelativeResize="0"/>
          <p:nvPr/>
        </p:nvPicPr>
        <p:blipFill rotWithShape="1">
          <a:blip r:embed="rId2">
            <a:alphaModFix/>
          </a:blip>
          <a:srcRect/>
          <a:stretch/>
        </p:blipFill>
        <p:spPr>
          <a:xfrm>
            <a:off x="7524070" y="273009"/>
            <a:ext cx="1065802" cy="332098"/>
          </a:xfrm>
          <a:prstGeom prst="rect">
            <a:avLst/>
          </a:prstGeom>
          <a:noFill/>
          <a:ln>
            <a:noFill/>
          </a:ln>
        </p:spPr>
      </p:pic>
      <p:sp>
        <p:nvSpPr>
          <p:cNvPr id="986" name="Google Shape;986;p175"/>
          <p:cNvSpPr txBox="1">
            <a:spLocks noGrp="1"/>
          </p:cNvSpPr>
          <p:nvPr>
            <p:ph type="body" idx="2"/>
          </p:nvPr>
        </p:nvSpPr>
        <p:spPr>
          <a:xfrm>
            <a:off x="4949071"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987"/>
        <p:cNvGrpSpPr/>
        <p:nvPr/>
      </p:nvGrpSpPr>
      <p:grpSpPr>
        <a:xfrm>
          <a:off x="0" y="0"/>
          <a:ext cx="0" cy="0"/>
          <a:chOff x="0" y="0"/>
          <a:chExt cx="0" cy="0"/>
        </a:xfrm>
      </p:grpSpPr>
      <p:sp>
        <p:nvSpPr>
          <p:cNvPr id="988" name="Google Shape;988;p176"/>
          <p:cNvSpPr/>
          <p:nvPr/>
        </p:nvSpPr>
        <p:spPr>
          <a:xfrm>
            <a:off x="-1" y="0"/>
            <a:ext cx="9144000" cy="51435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989" name="Google Shape;989;p176"/>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pic>
        <p:nvPicPr>
          <p:cNvPr id="990" name="Google Shape;990;p176"/>
          <p:cNvPicPr preferRelativeResize="0"/>
          <p:nvPr/>
        </p:nvPicPr>
        <p:blipFill rotWithShape="1">
          <a:blip r:embed="rId2">
            <a:alphaModFix/>
          </a:blip>
          <a:srcRect/>
          <a:stretch/>
        </p:blipFill>
        <p:spPr>
          <a:xfrm>
            <a:off x="7524070" y="273009"/>
            <a:ext cx="1065802" cy="332098"/>
          </a:xfrm>
          <a:prstGeom prst="rect">
            <a:avLst/>
          </a:prstGeom>
          <a:noFill/>
          <a:ln>
            <a:noFill/>
          </a:ln>
        </p:spPr>
      </p:pic>
      <p:sp>
        <p:nvSpPr>
          <p:cNvPr id="991" name="Google Shape;991;p176"/>
          <p:cNvSpPr txBox="1">
            <a:spLocks noGrp="1"/>
          </p:cNvSpPr>
          <p:nvPr>
            <p:ph type="body" idx="1"/>
          </p:nvPr>
        </p:nvSpPr>
        <p:spPr>
          <a:xfrm>
            <a:off x="857251" y="878116"/>
            <a:ext cx="7888500" cy="3400800"/>
          </a:xfrm>
          <a:prstGeom prst="rect">
            <a:avLst/>
          </a:prstGeom>
          <a:noFill/>
          <a:ln>
            <a:noFill/>
          </a:ln>
        </p:spPr>
        <p:txBody>
          <a:bodyPr spcFirstLastPara="1" wrap="square" lIns="68575" tIns="68575" rIns="68575" bIns="68575" anchor="ctr"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992"/>
        <p:cNvGrpSpPr/>
        <p:nvPr/>
      </p:nvGrpSpPr>
      <p:grpSpPr>
        <a:xfrm>
          <a:off x="0" y="0"/>
          <a:ext cx="0" cy="0"/>
          <a:chOff x="0" y="0"/>
          <a:chExt cx="0" cy="0"/>
        </a:xfrm>
      </p:grpSpPr>
      <p:sp>
        <p:nvSpPr>
          <p:cNvPr id="993" name="Google Shape;993;p177"/>
          <p:cNvSpPr/>
          <p:nvPr/>
        </p:nvSpPr>
        <p:spPr>
          <a:xfrm>
            <a:off x="-1" y="0"/>
            <a:ext cx="9144000" cy="514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994" name="Google Shape;994;p177"/>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pic>
        <p:nvPicPr>
          <p:cNvPr id="995" name="Google Shape;995;p177"/>
          <p:cNvPicPr preferRelativeResize="0"/>
          <p:nvPr/>
        </p:nvPicPr>
        <p:blipFill rotWithShape="1">
          <a:blip r:embed="rId2">
            <a:alphaModFix/>
          </a:blip>
          <a:srcRect/>
          <a:stretch/>
        </p:blipFill>
        <p:spPr>
          <a:xfrm>
            <a:off x="7524070" y="273009"/>
            <a:ext cx="1065802" cy="332098"/>
          </a:xfrm>
          <a:prstGeom prst="rect">
            <a:avLst/>
          </a:prstGeom>
          <a:noFill/>
          <a:ln>
            <a:noFill/>
          </a:ln>
        </p:spPr>
      </p:pic>
      <p:sp>
        <p:nvSpPr>
          <p:cNvPr id="996" name="Google Shape;996;p177"/>
          <p:cNvSpPr txBox="1">
            <a:spLocks noGrp="1"/>
          </p:cNvSpPr>
          <p:nvPr>
            <p:ph type="body" idx="1"/>
          </p:nvPr>
        </p:nvSpPr>
        <p:spPr>
          <a:xfrm>
            <a:off x="857251" y="878116"/>
            <a:ext cx="7888500" cy="3400800"/>
          </a:xfrm>
          <a:prstGeom prst="rect">
            <a:avLst/>
          </a:prstGeom>
          <a:noFill/>
          <a:ln>
            <a:noFill/>
          </a:ln>
        </p:spPr>
        <p:txBody>
          <a:bodyPr spcFirstLastPara="1" wrap="square" lIns="68575" tIns="68575" rIns="68575" bIns="68575" anchor="ctr"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02"/>
        <p:cNvGrpSpPr/>
        <p:nvPr/>
      </p:nvGrpSpPr>
      <p:grpSpPr>
        <a:xfrm>
          <a:off x="0" y="0"/>
          <a:ext cx="0" cy="0"/>
          <a:chOff x="0" y="0"/>
          <a:chExt cx="0" cy="0"/>
        </a:xfrm>
      </p:grpSpPr>
      <p:sp>
        <p:nvSpPr>
          <p:cNvPr id="1003" name="Google Shape;1003;p179"/>
          <p:cNvSpPr txBox="1">
            <a:spLocks noGrp="1"/>
          </p:cNvSpPr>
          <p:nvPr>
            <p:ph type="ctrTitle"/>
          </p:nvPr>
        </p:nvSpPr>
        <p:spPr>
          <a:xfrm>
            <a:off x="311708" y="11306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Montserrat"/>
              <a:buNone/>
              <a:defRPr sz="5200" b="1">
                <a:latin typeface="Montserrat"/>
                <a:ea typeface="Montserrat"/>
                <a:cs typeface="Montserrat"/>
                <a:sym typeface="Montserrat"/>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04" name="Google Shape;1004;p179"/>
          <p:cNvSpPr txBox="1">
            <a:spLocks noGrp="1"/>
          </p:cNvSpPr>
          <p:nvPr>
            <p:ph type="subTitle" idx="1"/>
          </p:nvPr>
        </p:nvSpPr>
        <p:spPr>
          <a:xfrm>
            <a:off x="311700" y="32202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05" name="Google Shape;1005;p1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006" name="Google Shape;1006;p179"/>
          <p:cNvSpPr/>
          <p:nvPr/>
        </p:nvSpPr>
        <p:spPr>
          <a:xfrm>
            <a:off x="8131675" y="68650"/>
            <a:ext cx="928800" cy="544500"/>
          </a:xfrm>
          <a:prstGeom prst="rect">
            <a:avLst/>
          </a:prstGeom>
          <a:solidFill>
            <a:srgbClr val="FFFFFF"/>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7" name="Google Shape;1007;p179"/>
          <p:cNvPicPr preferRelativeResize="0"/>
          <p:nvPr/>
        </p:nvPicPr>
        <p:blipFill>
          <a:blip r:embed="rId2">
            <a:alphaModFix/>
          </a:blip>
          <a:stretch>
            <a:fillRect/>
          </a:stretch>
        </p:blipFill>
        <p:spPr>
          <a:xfrm>
            <a:off x="6690200" y="105275"/>
            <a:ext cx="2370276" cy="891400"/>
          </a:xfrm>
          <a:prstGeom prst="rect">
            <a:avLst/>
          </a:prstGeom>
          <a:noFill/>
          <a:ln>
            <a:noFill/>
          </a:ln>
        </p:spPr>
      </p:pic>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8"/>
        <p:cNvGrpSpPr/>
        <p:nvPr/>
      </p:nvGrpSpPr>
      <p:grpSpPr>
        <a:xfrm>
          <a:off x="0" y="0"/>
          <a:ext cx="0" cy="0"/>
          <a:chOff x="0" y="0"/>
          <a:chExt cx="0" cy="0"/>
        </a:xfrm>
      </p:grpSpPr>
      <p:sp>
        <p:nvSpPr>
          <p:cNvPr id="1009" name="Google Shape;1009;p18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10" name="Google Shape;1010;p1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Section header navy">
  <p:cSld name="SECTION_HEADER_1">
    <p:bg>
      <p:bgPr>
        <a:solidFill>
          <a:schemeClr val="dk1"/>
        </a:solidFill>
        <a:effectLst/>
      </p:bgPr>
    </p:bg>
    <p:spTree>
      <p:nvGrpSpPr>
        <p:cNvPr id="1" name="Shape 1011"/>
        <p:cNvGrpSpPr/>
        <p:nvPr/>
      </p:nvGrpSpPr>
      <p:grpSpPr>
        <a:xfrm>
          <a:off x="0" y="0"/>
          <a:ext cx="0" cy="0"/>
          <a:chOff x="0" y="0"/>
          <a:chExt cx="0" cy="0"/>
        </a:xfrm>
      </p:grpSpPr>
      <p:sp>
        <p:nvSpPr>
          <p:cNvPr id="1012" name="Google Shape;1012;p18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13" name="Google Shape;1013;p1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1014" name="Google Shape;1014;p181"/>
          <p:cNvGrpSpPr/>
          <p:nvPr/>
        </p:nvGrpSpPr>
        <p:grpSpPr>
          <a:xfrm>
            <a:off x="8132038" y="40763"/>
            <a:ext cx="969900" cy="519000"/>
            <a:chOff x="8132038" y="40763"/>
            <a:chExt cx="969900" cy="519000"/>
          </a:xfrm>
        </p:grpSpPr>
        <p:sp>
          <p:nvSpPr>
            <p:cNvPr id="1015" name="Google Shape;1015;p181"/>
            <p:cNvSpPr/>
            <p:nvPr/>
          </p:nvSpPr>
          <p:spPr>
            <a:xfrm>
              <a:off x="8132038" y="40763"/>
              <a:ext cx="969900" cy="5190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6" name="Google Shape;1016;p181"/>
            <p:cNvPicPr preferRelativeResize="0"/>
            <p:nvPr/>
          </p:nvPicPr>
          <p:blipFill>
            <a:blip r:embed="rId2">
              <a:alphaModFix/>
            </a:blip>
            <a:stretch>
              <a:fillRect/>
            </a:stretch>
          </p:blipFill>
          <p:spPr>
            <a:xfrm>
              <a:off x="8191400" y="120250"/>
              <a:ext cx="778325" cy="360025"/>
            </a:xfrm>
            <a:prstGeom prst="rect">
              <a:avLst/>
            </a:prstGeom>
            <a:noFill/>
            <a:ln>
              <a:noFill/>
            </a:ln>
          </p:spPr>
        </p:pic>
      </p:gr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Section header blue">
  <p:cSld name="SECTION_HEADER_1_2">
    <p:bg>
      <p:bgPr>
        <a:solidFill>
          <a:schemeClr val="dk2"/>
        </a:solidFill>
        <a:effectLst/>
      </p:bgPr>
    </p:bg>
    <p:spTree>
      <p:nvGrpSpPr>
        <p:cNvPr id="1" name="Shape 1017"/>
        <p:cNvGrpSpPr/>
        <p:nvPr/>
      </p:nvGrpSpPr>
      <p:grpSpPr>
        <a:xfrm>
          <a:off x="0" y="0"/>
          <a:ext cx="0" cy="0"/>
          <a:chOff x="0" y="0"/>
          <a:chExt cx="0" cy="0"/>
        </a:xfrm>
      </p:grpSpPr>
      <p:sp>
        <p:nvSpPr>
          <p:cNvPr id="1018" name="Google Shape;1018;p18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19" name="Google Shape;1019;p1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1020" name="Google Shape;1020;p182"/>
          <p:cNvGrpSpPr/>
          <p:nvPr/>
        </p:nvGrpSpPr>
        <p:grpSpPr>
          <a:xfrm>
            <a:off x="8132038" y="40763"/>
            <a:ext cx="969900" cy="519000"/>
            <a:chOff x="8132038" y="40763"/>
            <a:chExt cx="969900" cy="519000"/>
          </a:xfrm>
        </p:grpSpPr>
        <p:sp>
          <p:nvSpPr>
            <p:cNvPr id="1021" name="Google Shape;1021;p182"/>
            <p:cNvSpPr/>
            <p:nvPr/>
          </p:nvSpPr>
          <p:spPr>
            <a:xfrm>
              <a:off x="8132038" y="40763"/>
              <a:ext cx="969900" cy="519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2" name="Google Shape;1022;p182"/>
            <p:cNvPicPr preferRelativeResize="0"/>
            <p:nvPr/>
          </p:nvPicPr>
          <p:blipFill>
            <a:blip r:embed="rId2">
              <a:alphaModFix/>
            </a:blip>
            <a:stretch>
              <a:fillRect/>
            </a:stretch>
          </p:blipFill>
          <p:spPr>
            <a:xfrm>
              <a:off x="8191400" y="120250"/>
              <a:ext cx="778325" cy="360025"/>
            </a:xfrm>
            <a:prstGeom prst="rect">
              <a:avLst/>
            </a:prstGeom>
            <a:noFill/>
            <a:ln>
              <a:noFill/>
            </a:ln>
          </p:spPr>
        </p:pic>
      </p:gr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Section header orange">
  <p:cSld name="SECTION_HEADER_1_1">
    <p:bg>
      <p:bgPr>
        <a:solidFill>
          <a:schemeClr val="accent1"/>
        </a:solidFill>
        <a:effectLst/>
      </p:bgPr>
    </p:bg>
    <p:spTree>
      <p:nvGrpSpPr>
        <p:cNvPr id="1" name="Shape 1023"/>
        <p:cNvGrpSpPr/>
        <p:nvPr/>
      </p:nvGrpSpPr>
      <p:grpSpPr>
        <a:xfrm>
          <a:off x="0" y="0"/>
          <a:ext cx="0" cy="0"/>
          <a:chOff x="0" y="0"/>
          <a:chExt cx="0" cy="0"/>
        </a:xfrm>
      </p:grpSpPr>
      <p:sp>
        <p:nvSpPr>
          <p:cNvPr id="1024" name="Google Shape;1024;p18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25" name="Google Shape;1025;p1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1026" name="Google Shape;1026;p183"/>
          <p:cNvGrpSpPr/>
          <p:nvPr/>
        </p:nvGrpSpPr>
        <p:grpSpPr>
          <a:xfrm>
            <a:off x="8132038" y="40763"/>
            <a:ext cx="969900" cy="519000"/>
            <a:chOff x="8132038" y="40763"/>
            <a:chExt cx="969900" cy="519000"/>
          </a:xfrm>
        </p:grpSpPr>
        <p:sp>
          <p:nvSpPr>
            <p:cNvPr id="1027" name="Google Shape;1027;p183"/>
            <p:cNvSpPr/>
            <p:nvPr/>
          </p:nvSpPr>
          <p:spPr>
            <a:xfrm>
              <a:off x="8132038" y="40763"/>
              <a:ext cx="969900" cy="5190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8" name="Google Shape;1028;p183"/>
            <p:cNvPicPr preferRelativeResize="0"/>
            <p:nvPr/>
          </p:nvPicPr>
          <p:blipFill>
            <a:blip r:embed="rId2">
              <a:alphaModFix/>
            </a:blip>
            <a:stretch>
              <a:fillRect/>
            </a:stretch>
          </p:blipFill>
          <p:spPr>
            <a:xfrm>
              <a:off x="8191400" y="120250"/>
              <a:ext cx="778325" cy="360025"/>
            </a:xfrm>
            <a:prstGeom prst="rect">
              <a:avLst/>
            </a:prstGeom>
            <a:noFill/>
            <a:ln>
              <a:noFill/>
            </a:ln>
          </p:spPr>
        </p:pic>
      </p:gr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Section header yellow">
  <p:cSld name="SECTION_HEADER_1_1_1">
    <p:bg>
      <p:bgPr>
        <a:solidFill>
          <a:schemeClr val="accent2"/>
        </a:solidFill>
        <a:effectLst/>
      </p:bgPr>
    </p:bg>
    <p:spTree>
      <p:nvGrpSpPr>
        <p:cNvPr id="1" name="Shape 1029"/>
        <p:cNvGrpSpPr/>
        <p:nvPr/>
      </p:nvGrpSpPr>
      <p:grpSpPr>
        <a:xfrm>
          <a:off x="0" y="0"/>
          <a:ext cx="0" cy="0"/>
          <a:chOff x="0" y="0"/>
          <a:chExt cx="0" cy="0"/>
        </a:xfrm>
      </p:grpSpPr>
      <p:sp>
        <p:nvSpPr>
          <p:cNvPr id="1030" name="Google Shape;1030;p18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31" name="Google Shape;1031;p1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1032" name="Google Shape;1032;p184"/>
          <p:cNvGrpSpPr/>
          <p:nvPr/>
        </p:nvGrpSpPr>
        <p:grpSpPr>
          <a:xfrm>
            <a:off x="8132038" y="40763"/>
            <a:ext cx="969900" cy="519000"/>
            <a:chOff x="8132038" y="40763"/>
            <a:chExt cx="969900" cy="519000"/>
          </a:xfrm>
        </p:grpSpPr>
        <p:sp>
          <p:nvSpPr>
            <p:cNvPr id="1033" name="Google Shape;1033;p184"/>
            <p:cNvSpPr/>
            <p:nvPr/>
          </p:nvSpPr>
          <p:spPr>
            <a:xfrm>
              <a:off x="8132038" y="40763"/>
              <a:ext cx="969900" cy="5190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4" name="Google Shape;1034;p184"/>
            <p:cNvPicPr preferRelativeResize="0"/>
            <p:nvPr/>
          </p:nvPicPr>
          <p:blipFill>
            <a:blip r:embed="rId2">
              <a:alphaModFix/>
            </a:blip>
            <a:stretch>
              <a:fillRect/>
            </a:stretch>
          </p:blipFill>
          <p:spPr>
            <a:xfrm>
              <a:off x="8191400" y="120250"/>
              <a:ext cx="778325" cy="360025"/>
            </a:xfrm>
            <a:prstGeom prst="rect">
              <a:avLst/>
            </a:prstGeom>
            <a:noFill/>
            <a:ln>
              <a:noFill/>
            </a:ln>
          </p:spPr>
        </p:pic>
      </p:gr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Section header green">
  <p:cSld name="SECTION_HEADER_1_1_1_1">
    <p:bg>
      <p:bgPr>
        <a:solidFill>
          <a:schemeClr val="accent3"/>
        </a:solidFill>
        <a:effectLst/>
      </p:bgPr>
    </p:bg>
    <p:spTree>
      <p:nvGrpSpPr>
        <p:cNvPr id="1" name="Shape 1035"/>
        <p:cNvGrpSpPr/>
        <p:nvPr/>
      </p:nvGrpSpPr>
      <p:grpSpPr>
        <a:xfrm>
          <a:off x="0" y="0"/>
          <a:ext cx="0" cy="0"/>
          <a:chOff x="0" y="0"/>
          <a:chExt cx="0" cy="0"/>
        </a:xfrm>
      </p:grpSpPr>
      <p:sp>
        <p:nvSpPr>
          <p:cNvPr id="1036" name="Google Shape;1036;p18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37" name="Google Shape;1037;p1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1038" name="Google Shape;1038;p185"/>
          <p:cNvGrpSpPr/>
          <p:nvPr/>
        </p:nvGrpSpPr>
        <p:grpSpPr>
          <a:xfrm>
            <a:off x="8132038" y="40763"/>
            <a:ext cx="969900" cy="519000"/>
            <a:chOff x="8132038" y="40763"/>
            <a:chExt cx="969900" cy="519000"/>
          </a:xfrm>
        </p:grpSpPr>
        <p:sp>
          <p:nvSpPr>
            <p:cNvPr id="1039" name="Google Shape;1039;p185"/>
            <p:cNvSpPr/>
            <p:nvPr/>
          </p:nvSpPr>
          <p:spPr>
            <a:xfrm>
              <a:off x="8132038" y="40763"/>
              <a:ext cx="969900" cy="519000"/>
            </a:xfrm>
            <a:prstGeom prst="rect">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0" name="Google Shape;1040;p185"/>
            <p:cNvPicPr preferRelativeResize="0"/>
            <p:nvPr/>
          </p:nvPicPr>
          <p:blipFill>
            <a:blip r:embed="rId2">
              <a:alphaModFix/>
            </a:blip>
            <a:stretch>
              <a:fillRect/>
            </a:stretch>
          </p:blipFill>
          <p:spPr>
            <a:xfrm>
              <a:off x="8191400" y="120250"/>
              <a:ext cx="778325" cy="360025"/>
            </a:xfrm>
            <a:prstGeom prst="rect">
              <a:avLst/>
            </a:prstGeom>
            <a:noFill/>
            <a:ln>
              <a:noFill/>
            </a:ln>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ouble image">
  <p:cSld name="CUSTOM_4">
    <p:spTree>
      <p:nvGrpSpPr>
        <p:cNvPr id="1" name="Shape 84"/>
        <p:cNvGrpSpPr/>
        <p:nvPr/>
      </p:nvGrpSpPr>
      <p:grpSpPr>
        <a:xfrm>
          <a:off x="0" y="0"/>
          <a:ext cx="0" cy="0"/>
          <a:chOff x="0" y="0"/>
          <a:chExt cx="0" cy="0"/>
        </a:xfrm>
      </p:grpSpPr>
      <p:pic>
        <p:nvPicPr>
          <p:cNvPr id="85" name="Google Shape;85;p20"/>
          <p:cNvPicPr preferRelativeResize="0"/>
          <p:nvPr/>
        </p:nvPicPr>
        <p:blipFill rotWithShape="1">
          <a:blip r:embed="rId2">
            <a:alphaModFix/>
          </a:blip>
          <a:srcRect/>
          <a:stretch/>
        </p:blipFill>
        <p:spPr>
          <a:xfrm>
            <a:off x="217050" y="4813975"/>
            <a:ext cx="595602" cy="160325"/>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41"/>
        <p:cNvGrpSpPr/>
        <p:nvPr/>
      </p:nvGrpSpPr>
      <p:grpSpPr>
        <a:xfrm>
          <a:off x="0" y="0"/>
          <a:ext cx="0" cy="0"/>
          <a:chOff x="0" y="0"/>
          <a:chExt cx="0" cy="0"/>
        </a:xfrm>
      </p:grpSpPr>
      <p:sp>
        <p:nvSpPr>
          <p:cNvPr id="1042" name="Google Shape;1042;p18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43" name="Google Shape;1043;p18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044" name="Google Shape;1044;p1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45"/>
        <p:cNvGrpSpPr/>
        <p:nvPr/>
      </p:nvGrpSpPr>
      <p:grpSpPr>
        <a:xfrm>
          <a:off x="0" y="0"/>
          <a:ext cx="0" cy="0"/>
          <a:chOff x="0" y="0"/>
          <a:chExt cx="0" cy="0"/>
        </a:xfrm>
      </p:grpSpPr>
      <p:sp>
        <p:nvSpPr>
          <p:cNvPr id="1046" name="Google Shape;1046;p18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47" name="Google Shape;1047;p18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48" name="Google Shape;1048;p18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49" name="Google Shape;1049;p1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50"/>
        <p:cNvGrpSpPr/>
        <p:nvPr/>
      </p:nvGrpSpPr>
      <p:grpSpPr>
        <a:xfrm>
          <a:off x="0" y="0"/>
          <a:ext cx="0" cy="0"/>
          <a:chOff x="0" y="0"/>
          <a:chExt cx="0" cy="0"/>
        </a:xfrm>
      </p:grpSpPr>
      <p:sp>
        <p:nvSpPr>
          <p:cNvPr id="1051" name="Google Shape;1051;p18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2" name="Google Shape;1052;p1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053" name="Google Shape;1053;p188"/>
          <p:cNvSpPr/>
          <p:nvPr/>
        </p:nvSpPr>
        <p:spPr>
          <a:xfrm>
            <a:off x="8424000" y="4430700"/>
            <a:ext cx="720000" cy="7128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88"/>
          <p:cNvSpPr/>
          <p:nvPr/>
        </p:nvSpPr>
        <p:spPr>
          <a:xfrm>
            <a:off x="8434650" y="3725400"/>
            <a:ext cx="720000" cy="712800"/>
          </a:xfrm>
          <a:prstGeom prst="triangle">
            <a:avLst>
              <a:gd name="adj"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88"/>
          <p:cNvSpPr/>
          <p:nvPr/>
        </p:nvSpPr>
        <p:spPr>
          <a:xfrm>
            <a:off x="7718700" y="4434450"/>
            <a:ext cx="705300" cy="705300"/>
          </a:xfrm>
          <a:prstGeom prst="ellipse">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88"/>
          <p:cNvSpPr/>
          <p:nvPr/>
        </p:nvSpPr>
        <p:spPr>
          <a:xfrm rot="-5400000">
            <a:off x="6378200" y="4919675"/>
            <a:ext cx="227100" cy="213000"/>
          </a:xfrm>
          <a:prstGeom prst="rtTriangl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88"/>
          <p:cNvSpPr/>
          <p:nvPr/>
        </p:nvSpPr>
        <p:spPr>
          <a:xfrm>
            <a:off x="6598375" y="4853825"/>
            <a:ext cx="1120200" cy="2859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88"/>
          <p:cNvSpPr/>
          <p:nvPr/>
        </p:nvSpPr>
        <p:spPr>
          <a:xfrm>
            <a:off x="7337050" y="4430700"/>
            <a:ext cx="396600" cy="426000"/>
          </a:xfrm>
          <a:prstGeom prst="donut">
            <a:avLst>
              <a:gd name="adj" fmla="val 25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59"/>
        <p:cNvGrpSpPr/>
        <p:nvPr/>
      </p:nvGrpSpPr>
      <p:grpSpPr>
        <a:xfrm>
          <a:off x="0" y="0"/>
          <a:ext cx="0" cy="0"/>
          <a:chOff x="0" y="0"/>
          <a:chExt cx="0" cy="0"/>
        </a:xfrm>
      </p:grpSpPr>
      <p:sp>
        <p:nvSpPr>
          <p:cNvPr id="1060" name="Google Shape;1060;p18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61" name="Google Shape;1061;p18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62" name="Google Shape;1062;p1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63"/>
        <p:cNvGrpSpPr/>
        <p:nvPr/>
      </p:nvGrpSpPr>
      <p:grpSpPr>
        <a:xfrm>
          <a:off x="0" y="0"/>
          <a:ext cx="0" cy="0"/>
          <a:chOff x="0" y="0"/>
          <a:chExt cx="0" cy="0"/>
        </a:xfrm>
      </p:grpSpPr>
      <p:sp>
        <p:nvSpPr>
          <p:cNvPr id="1064" name="Google Shape;1064;p19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065" name="Google Shape;1065;p1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Main point with shapes">
  <p:cSld name="MAIN_POINT_1">
    <p:spTree>
      <p:nvGrpSpPr>
        <p:cNvPr id="1" name="Shape 1066"/>
        <p:cNvGrpSpPr/>
        <p:nvPr/>
      </p:nvGrpSpPr>
      <p:grpSpPr>
        <a:xfrm>
          <a:off x="0" y="0"/>
          <a:ext cx="0" cy="0"/>
          <a:chOff x="0" y="0"/>
          <a:chExt cx="0" cy="0"/>
        </a:xfrm>
      </p:grpSpPr>
      <p:sp>
        <p:nvSpPr>
          <p:cNvPr id="1067" name="Google Shape;1067;p191"/>
          <p:cNvSpPr txBox="1">
            <a:spLocks noGrp="1"/>
          </p:cNvSpPr>
          <p:nvPr>
            <p:ph type="title"/>
          </p:nvPr>
        </p:nvSpPr>
        <p:spPr>
          <a:xfrm>
            <a:off x="519625" y="44280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068" name="Google Shape;1068;p1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069" name="Google Shape;1069;p191"/>
          <p:cNvSpPr/>
          <p:nvPr/>
        </p:nvSpPr>
        <p:spPr>
          <a:xfrm>
            <a:off x="8148775" y="4280700"/>
            <a:ext cx="1005900" cy="862800"/>
          </a:xfrm>
          <a:prstGeom prst="triangle">
            <a:avLst>
              <a:gd name="adj"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91"/>
          <p:cNvSpPr/>
          <p:nvPr/>
        </p:nvSpPr>
        <p:spPr>
          <a:xfrm>
            <a:off x="7443475" y="4438200"/>
            <a:ext cx="705300" cy="705300"/>
          </a:xfrm>
          <a:prstGeom prst="rect">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91"/>
          <p:cNvSpPr/>
          <p:nvPr/>
        </p:nvSpPr>
        <p:spPr>
          <a:xfrm rot="-5400000">
            <a:off x="6034675" y="4611900"/>
            <a:ext cx="363000" cy="8082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91"/>
          <p:cNvSpPr/>
          <p:nvPr/>
        </p:nvSpPr>
        <p:spPr>
          <a:xfrm>
            <a:off x="6620275" y="4773000"/>
            <a:ext cx="823200" cy="786000"/>
          </a:xfrm>
          <a:prstGeom prst="blockArc">
            <a:avLst>
              <a:gd name="adj1" fmla="val 10800000"/>
              <a:gd name="adj2" fmla="val 0"/>
              <a:gd name="adj3" fmla="val 25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91"/>
          <p:cNvSpPr/>
          <p:nvPr/>
        </p:nvSpPr>
        <p:spPr>
          <a:xfrm>
            <a:off x="8663050" y="3581075"/>
            <a:ext cx="1131600" cy="11199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91"/>
          <p:cNvSpPr/>
          <p:nvPr/>
        </p:nvSpPr>
        <p:spPr>
          <a:xfrm>
            <a:off x="7957750" y="3788375"/>
            <a:ext cx="705300" cy="705300"/>
          </a:xfrm>
          <a:prstGeom prst="donut">
            <a:avLst>
              <a:gd name="adj" fmla="val 2500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91"/>
          <p:cNvSpPr/>
          <p:nvPr/>
        </p:nvSpPr>
        <p:spPr>
          <a:xfrm rot="-5400000">
            <a:off x="5474125" y="4872750"/>
            <a:ext cx="389400" cy="286500"/>
          </a:xfrm>
          <a:prstGeom prst="rtTriangl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76"/>
        <p:cNvGrpSpPr/>
        <p:nvPr/>
      </p:nvGrpSpPr>
      <p:grpSpPr>
        <a:xfrm>
          <a:off x="0" y="0"/>
          <a:ext cx="0" cy="0"/>
          <a:chOff x="0" y="0"/>
          <a:chExt cx="0" cy="0"/>
        </a:xfrm>
      </p:grpSpPr>
      <p:sp>
        <p:nvSpPr>
          <p:cNvPr id="1077" name="Google Shape;1077;p19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9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79" name="Google Shape;1079;p19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80" name="Google Shape;1080;p19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081" name="Google Shape;1081;p1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Section title and description yellow">
  <p:cSld name="SECTION_TITLE_AND_DESCRIPTION_1">
    <p:spTree>
      <p:nvGrpSpPr>
        <p:cNvPr id="1" name="Shape 1082"/>
        <p:cNvGrpSpPr/>
        <p:nvPr/>
      </p:nvGrpSpPr>
      <p:grpSpPr>
        <a:xfrm>
          <a:off x="0" y="0"/>
          <a:ext cx="0" cy="0"/>
          <a:chOff x="0" y="0"/>
          <a:chExt cx="0" cy="0"/>
        </a:xfrm>
      </p:grpSpPr>
      <p:sp>
        <p:nvSpPr>
          <p:cNvPr id="1083" name="Google Shape;1083;p193"/>
          <p:cNvSpPr/>
          <p:nvPr/>
        </p:nvSpPr>
        <p:spPr>
          <a:xfrm>
            <a:off x="4572000" y="-125"/>
            <a:ext cx="45720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9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85" name="Google Shape;1085;p19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86" name="Google Shape;1086;p19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1087" name="Google Shape;1087;p1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Section title and description orange">
  <p:cSld name="SECTION_TITLE_AND_DESCRIPTION_1_1">
    <p:spTree>
      <p:nvGrpSpPr>
        <p:cNvPr id="1" name="Shape 1088"/>
        <p:cNvGrpSpPr/>
        <p:nvPr/>
      </p:nvGrpSpPr>
      <p:grpSpPr>
        <a:xfrm>
          <a:off x="0" y="0"/>
          <a:ext cx="0" cy="0"/>
          <a:chOff x="0" y="0"/>
          <a:chExt cx="0" cy="0"/>
        </a:xfrm>
      </p:grpSpPr>
      <p:sp>
        <p:nvSpPr>
          <p:cNvPr id="1089" name="Google Shape;1089;p194"/>
          <p:cNvSpPr/>
          <p:nvPr/>
        </p:nvSpPr>
        <p:spPr>
          <a:xfrm>
            <a:off x="4572000" y="-125"/>
            <a:ext cx="4572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9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91" name="Google Shape;1091;p19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92" name="Google Shape;1092;p19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1093" name="Google Shape;1093;p1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Section title and description blue">
  <p:cSld name="SECTION_TITLE_AND_DESCRIPTION_1_1_1">
    <p:spTree>
      <p:nvGrpSpPr>
        <p:cNvPr id="1" name="Shape 1094"/>
        <p:cNvGrpSpPr/>
        <p:nvPr/>
      </p:nvGrpSpPr>
      <p:grpSpPr>
        <a:xfrm>
          <a:off x="0" y="0"/>
          <a:ext cx="0" cy="0"/>
          <a:chOff x="0" y="0"/>
          <a:chExt cx="0" cy="0"/>
        </a:xfrm>
      </p:grpSpPr>
      <p:sp>
        <p:nvSpPr>
          <p:cNvPr id="1095" name="Google Shape;1095;p195"/>
          <p:cNvSpPr/>
          <p:nvPr/>
        </p:nvSpPr>
        <p:spPr>
          <a:xfrm>
            <a:off x="4572000" y="-125"/>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9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97" name="Google Shape;1097;p19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98" name="Google Shape;1098;p19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1099" name="Google Shape;1099;p1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 Sea">
  <p:cSld name="TITLE_1">
    <p:spTree>
      <p:nvGrpSpPr>
        <p:cNvPr id="1" name="Shape 86"/>
        <p:cNvGrpSpPr/>
        <p:nvPr/>
      </p:nvGrpSpPr>
      <p:grpSpPr>
        <a:xfrm>
          <a:off x="0" y="0"/>
          <a:ext cx="0" cy="0"/>
          <a:chOff x="0" y="0"/>
          <a:chExt cx="0" cy="0"/>
        </a:xfrm>
      </p:grpSpPr>
      <p:pic>
        <p:nvPicPr>
          <p:cNvPr id="87" name="Google Shape;87;p21"/>
          <p:cNvPicPr preferRelativeResize="0"/>
          <p:nvPr/>
        </p:nvPicPr>
        <p:blipFill rotWithShape="1">
          <a:blip r:embed="rId2">
            <a:alphaModFix/>
          </a:blip>
          <a:srcRect/>
          <a:stretch/>
        </p:blipFill>
        <p:spPr>
          <a:xfrm>
            <a:off x="-18962" y="-10675"/>
            <a:ext cx="9181925" cy="5164849"/>
          </a:xfrm>
          <a:prstGeom prst="rect">
            <a:avLst/>
          </a:prstGeom>
          <a:noFill/>
          <a:ln>
            <a:noFill/>
          </a:ln>
        </p:spPr>
      </p:pic>
      <p:pic>
        <p:nvPicPr>
          <p:cNvPr id="88" name="Google Shape;88;p21"/>
          <p:cNvPicPr preferRelativeResize="0"/>
          <p:nvPr/>
        </p:nvPicPr>
        <p:blipFill rotWithShape="1">
          <a:blip r:embed="rId3">
            <a:alphaModFix/>
          </a:blip>
          <a:srcRect/>
          <a:stretch/>
        </p:blipFill>
        <p:spPr>
          <a:xfrm>
            <a:off x="372875" y="792325"/>
            <a:ext cx="1343324" cy="361600"/>
          </a:xfrm>
          <a:prstGeom prst="rect">
            <a:avLst/>
          </a:prstGeom>
          <a:noFill/>
          <a:ln>
            <a:noFill/>
          </a:ln>
        </p:spPr>
      </p:pic>
      <p:sp>
        <p:nvSpPr>
          <p:cNvPr id="89" name="Google Shape;89;p21"/>
          <p:cNvSpPr txBox="1">
            <a:spLocks noGrp="1"/>
          </p:cNvSpPr>
          <p:nvPr>
            <p:ph type="title"/>
          </p:nvPr>
        </p:nvSpPr>
        <p:spPr>
          <a:xfrm>
            <a:off x="246300" y="1281300"/>
            <a:ext cx="77367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0" name="Google Shape;90;p21"/>
          <p:cNvSpPr txBox="1">
            <a:spLocks noGrp="1"/>
          </p:cNvSpPr>
          <p:nvPr>
            <p:ph type="subTitle" idx="1"/>
          </p:nvPr>
        </p:nvSpPr>
        <p:spPr>
          <a:xfrm>
            <a:off x="246300" y="1852800"/>
            <a:ext cx="77367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1" name="Google Shape;91;p21"/>
          <p:cNvSpPr txBox="1">
            <a:spLocks noGrp="1"/>
          </p:cNvSpPr>
          <p:nvPr>
            <p:ph type="subTitle" idx="2"/>
          </p:nvPr>
        </p:nvSpPr>
        <p:spPr>
          <a:xfrm>
            <a:off x="246300" y="2446350"/>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Section title and description navy">
  <p:cSld name="SECTION_TITLE_AND_DESCRIPTION_1_1_1_1">
    <p:spTree>
      <p:nvGrpSpPr>
        <p:cNvPr id="1" name="Shape 1100"/>
        <p:cNvGrpSpPr/>
        <p:nvPr/>
      </p:nvGrpSpPr>
      <p:grpSpPr>
        <a:xfrm>
          <a:off x="0" y="0"/>
          <a:ext cx="0" cy="0"/>
          <a:chOff x="0" y="0"/>
          <a:chExt cx="0" cy="0"/>
        </a:xfrm>
      </p:grpSpPr>
      <p:sp>
        <p:nvSpPr>
          <p:cNvPr id="1101" name="Google Shape;1101;p196"/>
          <p:cNvSpPr/>
          <p:nvPr/>
        </p:nvSpPr>
        <p:spPr>
          <a:xfrm>
            <a:off x="4572000" y="-125"/>
            <a:ext cx="45720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9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103" name="Google Shape;1103;p19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04" name="Google Shape;1104;p19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1105" name="Google Shape;1105;p19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Section title and description green">
  <p:cSld name="SECTION_TITLE_AND_DESCRIPTION_1_1_1_1_1">
    <p:spTree>
      <p:nvGrpSpPr>
        <p:cNvPr id="1" name="Shape 1106"/>
        <p:cNvGrpSpPr/>
        <p:nvPr/>
      </p:nvGrpSpPr>
      <p:grpSpPr>
        <a:xfrm>
          <a:off x="0" y="0"/>
          <a:ext cx="0" cy="0"/>
          <a:chOff x="0" y="0"/>
          <a:chExt cx="0" cy="0"/>
        </a:xfrm>
      </p:grpSpPr>
      <p:sp>
        <p:nvSpPr>
          <p:cNvPr id="1107" name="Google Shape;1107;p197"/>
          <p:cNvSpPr/>
          <p:nvPr/>
        </p:nvSpPr>
        <p:spPr>
          <a:xfrm>
            <a:off x="4572000" y="-125"/>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9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109" name="Google Shape;1109;p19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10" name="Google Shape;1110;p19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1111" name="Google Shape;1111;p1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Five lines colours">
  <p:cSld name="CAPTION_ONLY_1_1">
    <p:spTree>
      <p:nvGrpSpPr>
        <p:cNvPr id="1" name="Shape 1112"/>
        <p:cNvGrpSpPr/>
        <p:nvPr/>
      </p:nvGrpSpPr>
      <p:grpSpPr>
        <a:xfrm>
          <a:off x="0" y="0"/>
          <a:ext cx="0" cy="0"/>
          <a:chOff x="0" y="0"/>
          <a:chExt cx="0" cy="0"/>
        </a:xfrm>
      </p:grpSpPr>
      <p:sp>
        <p:nvSpPr>
          <p:cNvPr id="1113" name="Google Shape;1113;p1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114" name="Google Shape;1114;p198"/>
          <p:cNvSpPr/>
          <p:nvPr/>
        </p:nvSpPr>
        <p:spPr>
          <a:xfrm>
            <a:off x="0" y="4335300"/>
            <a:ext cx="9144000" cy="808200"/>
          </a:xfrm>
          <a:prstGeom prst="rect">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98"/>
          <p:cNvSpPr/>
          <p:nvPr/>
        </p:nvSpPr>
        <p:spPr>
          <a:xfrm>
            <a:off x="0" y="3527100"/>
            <a:ext cx="9144000" cy="8082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98"/>
          <p:cNvSpPr/>
          <p:nvPr/>
        </p:nvSpPr>
        <p:spPr>
          <a:xfrm>
            <a:off x="0" y="2718900"/>
            <a:ext cx="9144000" cy="8082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98"/>
          <p:cNvSpPr/>
          <p:nvPr/>
        </p:nvSpPr>
        <p:spPr>
          <a:xfrm>
            <a:off x="0" y="1910700"/>
            <a:ext cx="9144000" cy="8082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98"/>
          <p:cNvSpPr/>
          <p:nvPr/>
        </p:nvSpPr>
        <p:spPr>
          <a:xfrm>
            <a:off x="0" y="1102500"/>
            <a:ext cx="9144000" cy="8082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98"/>
          <p:cNvSpPr txBox="1">
            <a:spLocks noGrp="1"/>
          </p:cNvSpPr>
          <p:nvPr>
            <p:ph type="title"/>
          </p:nvPr>
        </p:nvSpPr>
        <p:spPr>
          <a:xfrm>
            <a:off x="2106750" y="173250"/>
            <a:ext cx="49305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Muli Regular"/>
                <a:ea typeface="Muli Regular"/>
                <a:cs typeface="Muli Regular"/>
                <a:sym typeface="Muli Regular"/>
              </a:defRPr>
            </a:lvl1pPr>
            <a:lvl2pPr lvl="1" rtl="0">
              <a:spcBef>
                <a:spcPts val="0"/>
              </a:spcBef>
              <a:spcAft>
                <a:spcPts val="0"/>
              </a:spcAft>
              <a:buNone/>
              <a:defRPr>
                <a:latin typeface="Muli Regular"/>
                <a:ea typeface="Muli Regular"/>
                <a:cs typeface="Muli Regular"/>
                <a:sym typeface="Muli Regular"/>
              </a:defRPr>
            </a:lvl2pPr>
            <a:lvl3pPr lvl="2" rtl="0">
              <a:spcBef>
                <a:spcPts val="0"/>
              </a:spcBef>
              <a:spcAft>
                <a:spcPts val="0"/>
              </a:spcAft>
              <a:buNone/>
              <a:defRPr>
                <a:latin typeface="Muli Regular"/>
                <a:ea typeface="Muli Regular"/>
                <a:cs typeface="Muli Regular"/>
                <a:sym typeface="Muli Regular"/>
              </a:defRPr>
            </a:lvl3pPr>
            <a:lvl4pPr lvl="3" rtl="0">
              <a:spcBef>
                <a:spcPts val="0"/>
              </a:spcBef>
              <a:spcAft>
                <a:spcPts val="0"/>
              </a:spcAft>
              <a:buNone/>
              <a:defRPr>
                <a:latin typeface="Muli Regular"/>
                <a:ea typeface="Muli Regular"/>
                <a:cs typeface="Muli Regular"/>
                <a:sym typeface="Muli Regular"/>
              </a:defRPr>
            </a:lvl4pPr>
            <a:lvl5pPr lvl="4" rtl="0">
              <a:spcBef>
                <a:spcPts val="0"/>
              </a:spcBef>
              <a:spcAft>
                <a:spcPts val="0"/>
              </a:spcAft>
              <a:buNone/>
              <a:defRPr>
                <a:latin typeface="Muli Regular"/>
                <a:ea typeface="Muli Regular"/>
                <a:cs typeface="Muli Regular"/>
                <a:sym typeface="Muli Regular"/>
              </a:defRPr>
            </a:lvl5pPr>
            <a:lvl6pPr lvl="5" rtl="0">
              <a:spcBef>
                <a:spcPts val="0"/>
              </a:spcBef>
              <a:spcAft>
                <a:spcPts val="0"/>
              </a:spcAft>
              <a:buNone/>
              <a:defRPr>
                <a:latin typeface="Muli Regular"/>
                <a:ea typeface="Muli Regular"/>
                <a:cs typeface="Muli Regular"/>
                <a:sym typeface="Muli Regular"/>
              </a:defRPr>
            </a:lvl6pPr>
            <a:lvl7pPr lvl="6" rtl="0">
              <a:spcBef>
                <a:spcPts val="0"/>
              </a:spcBef>
              <a:spcAft>
                <a:spcPts val="0"/>
              </a:spcAft>
              <a:buNone/>
              <a:defRPr>
                <a:latin typeface="Muli Regular"/>
                <a:ea typeface="Muli Regular"/>
                <a:cs typeface="Muli Regular"/>
                <a:sym typeface="Muli Regular"/>
              </a:defRPr>
            </a:lvl7pPr>
            <a:lvl8pPr lvl="7" rtl="0">
              <a:spcBef>
                <a:spcPts val="0"/>
              </a:spcBef>
              <a:spcAft>
                <a:spcPts val="0"/>
              </a:spcAft>
              <a:buNone/>
              <a:defRPr>
                <a:latin typeface="Muli Regular"/>
                <a:ea typeface="Muli Regular"/>
                <a:cs typeface="Muli Regular"/>
                <a:sym typeface="Muli Regular"/>
              </a:defRPr>
            </a:lvl8pPr>
            <a:lvl9pPr lvl="8" rtl="0">
              <a:spcBef>
                <a:spcPts val="0"/>
              </a:spcBef>
              <a:spcAft>
                <a:spcPts val="0"/>
              </a:spcAft>
              <a:buNone/>
              <a:defRPr>
                <a:latin typeface="Muli Regular"/>
                <a:ea typeface="Muli Regular"/>
                <a:cs typeface="Muli Regular"/>
                <a:sym typeface="Muli Regular"/>
              </a:defRPr>
            </a:lvl9pPr>
          </a:lstStyle>
          <a:p>
            <a:endParaRPr/>
          </a:p>
        </p:txBody>
      </p:sp>
      <p:sp>
        <p:nvSpPr>
          <p:cNvPr id="1120" name="Google Shape;1120;p198"/>
          <p:cNvSpPr txBox="1">
            <a:spLocks noGrp="1"/>
          </p:cNvSpPr>
          <p:nvPr>
            <p:ph type="subTitle" idx="1"/>
          </p:nvPr>
        </p:nvSpPr>
        <p:spPr>
          <a:xfrm>
            <a:off x="121275" y="1216775"/>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21" name="Google Shape;1121;p198"/>
          <p:cNvSpPr txBox="1">
            <a:spLocks noGrp="1"/>
          </p:cNvSpPr>
          <p:nvPr>
            <p:ph type="subTitle" idx="2"/>
          </p:nvPr>
        </p:nvSpPr>
        <p:spPr>
          <a:xfrm>
            <a:off x="121275" y="20353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22" name="Google Shape;1122;p198"/>
          <p:cNvSpPr txBox="1">
            <a:spLocks noGrp="1"/>
          </p:cNvSpPr>
          <p:nvPr>
            <p:ph type="subTitle" idx="3"/>
          </p:nvPr>
        </p:nvSpPr>
        <p:spPr>
          <a:xfrm>
            <a:off x="144900" y="28435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23" name="Google Shape;1123;p198"/>
          <p:cNvSpPr txBox="1">
            <a:spLocks noGrp="1"/>
          </p:cNvSpPr>
          <p:nvPr>
            <p:ph type="subTitle" idx="4"/>
          </p:nvPr>
        </p:nvSpPr>
        <p:spPr>
          <a:xfrm>
            <a:off x="144900" y="36517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24" name="Google Shape;1124;p198"/>
          <p:cNvSpPr txBox="1">
            <a:spLocks noGrp="1"/>
          </p:cNvSpPr>
          <p:nvPr>
            <p:ph type="subTitle" idx="5"/>
          </p:nvPr>
        </p:nvSpPr>
        <p:spPr>
          <a:xfrm>
            <a:off x="144900" y="4497925"/>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1125"/>
        <p:cNvGrpSpPr/>
        <p:nvPr/>
      </p:nvGrpSpPr>
      <p:grpSpPr>
        <a:xfrm>
          <a:off x="0" y="0"/>
          <a:ext cx="0" cy="0"/>
          <a:chOff x="0" y="0"/>
          <a:chExt cx="0" cy="0"/>
        </a:xfrm>
      </p:grpSpPr>
      <p:sp>
        <p:nvSpPr>
          <p:cNvPr id="1126" name="Google Shape;1126;p19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Muli Regular"/>
                <a:ea typeface="Muli Regular"/>
                <a:cs typeface="Muli Regular"/>
                <a:sym typeface="Muli Regular"/>
              </a:defRPr>
            </a:lvl1pPr>
            <a:lvl2pPr lvl="1" rtl="0">
              <a:spcBef>
                <a:spcPts val="0"/>
              </a:spcBef>
              <a:spcAft>
                <a:spcPts val="0"/>
              </a:spcAft>
              <a:buNone/>
              <a:defRPr>
                <a:latin typeface="Muli Regular"/>
                <a:ea typeface="Muli Regular"/>
                <a:cs typeface="Muli Regular"/>
                <a:sym typeface="Muli Regular"/>
              </a:defRPr>
            </a:lvl2pPr>
            <a:lvl3pPr lvl="2" rtl="0">
              <a:spcBef>
                <a:spcPts val="0"/>
              </a:spcBef>
              <a:spcAft>
                <a:spcPts val="0"/>
              </a:spcAft>
              <a:buNone/>
              <a:defRPr>
                <a:latin typeface="Muli Regular"/>
                <a:ea typeface="Muli Regular"/>
                <a:cs typeface="Muli Regular"/>
                <a:sym typeface="Muli Regular"/>
              </a:defRPr>
            </a:lvl3pPr>
            <a:lvl4pPr lvl="3" rtl="0">
              <a:spcBef>
                <a:spcPts val="0"/>
              </a:spcBef>
              <a:spcAft>
                <a:spcPts val="0"/>
              </a:spcAft>
              <a:buNone/>
              <a:defRPr>
                <a:latin typeface="Muli Regular"/>
                <a:ea typeface="Muli Regular"/>
                <a:cs typeface="Muli Regular"/>
                <a:sym typeface="Muli Regular"/>
              </a:defRPr>
            </a:lvl4pPr>
            <a:lvl5pPr lvl="4" rtl="0">
              <a:spcBef>
                <a:spcPts val="0"/>
              </a:spcBef>
              <a:spcAft>
                <a:spcPts val="0"/>
              </a:spcAft>
              <a:buNone/>
              <a:defRPr>
                <a:latin typeface="Muli Regular"/>
                <a:ea typeface="Muli Regular"/>
                <a:cs typeface="Muli Regular"/>
                <a:sym typeface="Muli Regular"/>
              </a:defRPr>
            </a:lvl5pPr>
            <a:lvl6pPr lvl="5" rtl="0">
              <a:spcBef>
                <a:spcPts val="0"/>
              </a:spcBef>
              <a:spcAft>
                <a:spcPts val="0"/>
              </a:spcAft>
              <a:buNone/>
              <a:defRPr>
                <a:latin typeface="Muli Regular"/>
                <a:ea typeface="Muli Regular"/>
                <a:cs typeface="Muli Regular"/>
                <a:sym typeface="Muli Regular"/>
              </a:defRPr>
            </a:lvl6pPr>
            <a:lvl7pPr lvl="6" rtl="0">
              <a:spcBef>
                <a:spcPts val="0"/>
              </a:spcBef>
              <a:spcAft>
                <a:spcPts val="0"/>
              </a:spcAft>
              <a:buNone/>
              <a:defRPr>
                <a:latin typeface="Muli Regular"/>
                <a:ea typeface="Muli Regular"/>
                <a:cs typeface="Muli Regular"/>
                <a:sym typeface="Muli Regular"/>
              </a:defRPr>
            </a:lvl7pPr>
            <a:lvl8pPr lvl="7" rtl="0">
              <a:spcBef>
                <a:spcPts val="0"/>
              </a:spcBef>
              <a:spcAft>
                <a:spcPts val="0"/>
              </a:spcAft>
              <a:buNone/>
              <a:defRPr>
                <a:latin typeface="Muli Regular"/>
                <a:ea typeface="Muli Regular"/>
                <a:cs typeface="Muli Regular"/>
                <a:sym typeface="Muli Regular"/>
              </a:defRPr>
            </a:lvl8pPr>
            <a:lvl9pPr lvl="8" rtl="0">
              <a:spcBef>
                <a:spcPts val="0"/>
              </a:spcBef>
              <a:spcAft>
                <a:spcPts val="0"/>
              </a:spcAft>
              <a:buNone/>
              <a:defRPr>
                <a:latin typeface="Muli Regular"/>
                <a:ea typeface="Muli Regular"/>
                <a:cs typeface="Muli Regular"/>
                <a:sym typeface="Muli Regular"/>
              </a:defRPr>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Small caption">
  <p:cSld name="CAPTION_ONLY_1_1_1">
    <p:spTree>
      <p:nvGrpSpPr>
        <p:cNvPr id="1" name="Shape 1127"/>
        <p:cNvGrpSpPr/>
        <p:nvPr/>
      </p:nvGrpSpPr>
      <p:grpSpPr>
        <a:xfrm>
          <a:off x="0" y="0"/>
          <a:ext cx="0" cy="0"/>
          <a:chOff x="0" y="0"/>
          <a:chExt cx="0" cy="0"/>
        </a:xfrm>
      </p:grpSpPr>
      <p:sp>
        <p:nvSpPr>
          <p:cNvPr id="1128" name="Google Shape;1128;p20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129" name="Google Shape;1129;p2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30"/>
        <p:cNvGrpSpPr/>
        <p:nvPr/>
      </p:nvGrpSpPr>
      <p:grpSpPr>
        <a:xfrm>
          <a:off x="0" y="0"/>
          <a:ext cx="0" cy="0"/>
          <a:chOff x="0" y="0"/>
          <a:chExt cx="0" cy="0"/>
        </a:xfrm>
      </p:grpSpPr>
      <p:sp>
        <p:nvSpPr>
          <p:cNvPr id="1131" name="Google Shape;1131;p20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32" name="Google Shape;1132;p20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133" name="Google Shape;1133;p2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Final slide" type="blank">
  <p:cSld name="BLANK">
    <p:spTree>
      <p:nvGrpSpPr>
        <p:cNvPr id="1" name="Shape 1134"/>
        <p:cNvGrpSpPr/>
        <p:nvPr/>
      </p:nvGrpSpPr>
      <p:grpSpPr>
        <a:xfrm>
          <a:off x="0" y="0"/>
          <a:ext cx="0" cy="0"/>
          <a:chOff x="0" y="0"/>
          <a:chExt cx="0" cy="0"/>
        </a:xfrm>
      </p:grpSpPr>
      <p:sp>
        <p:nvSpPr>
          <p:cNvPr id="1135" name="Google Shape;1135;p2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136" name="Google Shape;1136;p202"/>
          <p:cNvSpPr/>
          <p:nvPr/>
        </p:nvSpPr>
        <p:spPr>
          <a:xfrm>
            <a:off x="7700550" y="88175"/>
            <a:ext cx="1388700" cy="602400"/>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37" name="Google Shape;1137;p202"/>
          <p:cNvPicPr preferRelativeResize="0"/>
          <p:nvPr/>
        </p:nvPicPr>
        <p:blipFill>
          <a:blip r:embed="rId2">
            <a:alphaModFix/>
          </a:blip>
          <a:stretch>
            <a:fillRect/>
          </a:stretch>
        </p:blipFill>
        <p:spPr>
          <a:xfrm>
            <a:off x="2859675" y="1927799"/>
            <a:ext cx="3424649" cy="1287900"/>
          </a:xfrm>
          <a:prstGeom prst="rect">
            <a:avLst/>
          </a:prstGeom>
          <a:noFill/>
          <a:ln>
            <a:noFill/>
          </a:ln>
        </p:spPr>
      </p:pic>
      <p:sp>
        <p:nvSpPr>
          <p:cNvPr id="1138" name="Google Shape;1138;p202"/>
          <p:cNvSpPr txBox="1"/>
          <p:nvPr/>
        </p:nvSpPr>
        <p:spPr>
          <a:xfrm>
            <a:off x="3128100" y="3947425"/>
            <a:ext cx="2887800" cy="110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200" u="sng">
                <a:solidFill>
                  <a:schemeClr val="accent5"/>
                </a:solidFill>
                <a:latin typeface="Muli Regular"/>
                <a:ea typeface="Muli Regular"/>
                <a:cs typeface="Muli Regular"/>
                <a:sym typeface="Muli Regular"/>
                <a:hlinkClick r:id="rId3"/>
              </a:rPr>
              <a:t>www.innovationgrowthlab.org.uk</a:t>
            </a:r>
            <a:endParaRPr sz="1200">
              <a:solidFill>
                <a:schemeClr val="accent5"/>
              </a:solidFill>
              <a:latin typeface="Muli Regular"/>
              <a:ea typeface="Muli Regular"/>
              <a:cs typeface="Muli Regular"/>
              <a:sym typeface="Muli Regular"/>
            </a:endParaRPr>
          </a:p>
          <a:p>
            <a:pPr marL="0" lvl="0" indent="0" algn="l" rtl="0">
              <a:spcBef>
                <a:spcPts val="0"/>
              </a:spcBef>
              <a:spcAft>
                <a:spcPts val="0"/>
              </a:spcAft>
              <a:buNone/>
            </a:pPr>
            <a:endParaRPr sz="1200">
              <a:solidFill>
                <a:schemeClr val="accent5"/>
              </a:solidFill>
              <a:latin typeface="Muli Regular"/>
              <a:ea typeface="Muli Regular"/>
              <a:cs typeface="Muli Regular"/>
              <a:sym typeface="Muli Regular"/>
            </a:endParaRPr>
          </a:p>
          <a:p>
            <a:pPr marL="0" lvl="0" indent="0" algn="ctr" rtl="0">
              <a:spcBef>
                <a:spcPts val="0"/>
              </a:spcBef>
              <a:spcAft>
                <a:spcPts val="0"/>
              </a:spcAft>
              <a:buNone/>
            </a:pPr>
            <a:r>
              <a:rPr lang="en-GB" sz="1200">
                <a:solidFill>
                  <a:schemeClr val="accent5"/>
                </a:solidFill>
                <a:latin typeface="Muli Regular"/>
                <a:ea typeface="Muli Regular"/>
                <a:cs typeface="Muli Regular"/>
                <a:sym typeface="Muli Regular"/>
              </a:rPr>
              <a:t>@IGLglobal</a:t>
            </a:r>
            <a:endParaRPr sz="1200">
              <a:solidFill>
                <a:schemeClr val="accent5"/>
              </a:solidFill>
              <a:latin typeface="Muli Regular"/>
              <a:ea typeface="Muli Regular"/>
              <a:cs typeface="Muli Regular"/>
              <a:sym typeface="Muli Regular"/>
            </a:endParaRPr>
          </a:p>
          <a:p>
            <a:pPr marL="0" lvl="0" indent="0" algn="ctr" rtl="0">
              <a:spcBef>
                <a:spcPts val="0"/>
              </a:spcBef>
              <a:spcAft>
                <a:spcPts val="0"/>
              </a:spcAft>
              <a:buNone/>
            </a:pPr>
            <a:endParaRPr sz="1200">
              <a:solidFill>
                <a:schemeClr val="accent5"/>
              </a:solidFill>
              <a:latin typeface="Muli Regular"/>
              <a:ea typeface="Muli Regular"/>
              <a:cs typeface="Muli Regular"/>
              <a:sym typeface="Muli Regular"/>
            </a:endParaRPr>
          </a:p>
          <a:p>
            <a:pPr marL="0" lvl="0" indent="0" algn="ctr" rtl="0">
              <a:spcBef>
                <a:spcPts val="0"/>
              </a:spcBef>
              <a:spcAft>
                <a:spcPts val="0"/>
              </a:spcAft>
              <a:buNone/>
            </a:pPr>
            <a:r>
              <a:rPr lang="en-GB" sz="1200">
                <a:solidFill>
                  <a:schemeClr val="accent5"/>
                </a:solidFill>
                <a:latin typeface="Muli Regular"/>
                <a:ea typeface="Muli Regular"/>
                <a:cs typeface="Muli Regular"/>
                <a:sym typeface="Muli Regular"/>
              </a:rPr>
              <a:t>innovationgrowthlab@nesta.org.uk</a:t>
            </a:r>
            <a:endParaRPr sz="1200">
              <a:solidFill>
                <a:schemeClr val="accent5"/>
              </a:solidFill>
              <a:latin typeface="Muli Regular"/>
              <a:ea typeface="Muli Regular"/>
              <a:cs typeface="Muli Regular"/>
              <a:sym typeface="Muli Regular"/>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Section title and description grey">
  <p:cSld name="SECTION_TITLE_AND_DESCRIPTION_2">
    <p:spTree>
      <p:nvGrpSpPr>
        <p:cNvPr id="1" name="Shape 1139"/>
        <p:cNvGrpSpPr/>
        <p:nvPr/>
      </p:nvGrpSpPr>
      <p:grpSpPr>
        <a:xfrm>
          <a:off x="0" y="0"/>
          <a:ext cx="0" cy="0"/>
          <a:chOff x="0" y="0"/>
          <a:chExt cx="0" cy="0"/>
        </a:xfrm>
      </p:grpSpPr>
      <p:sp>
        <p:nvSpPr>
          <p:cNvPr id="1140" name="Google Shape;1140;p203"/>
          <p:cNvSpPr/>
          <p:nvPr/>
        </p:nvSpPr>
        <p:spPr>
          <a:xfrm>
            <a:off x="21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03"/>
          <p:cNvSpPr txBox="1">
            <a:spLocks noGrp="1"/>
          </p:cNvSpPr>
          <p:nvPr>
            <p:ph type="title"/>
          </p:nvPr>
        </p:nvSpPr>
        <p:spPr>
          <a:xfrm>
            <a:off x="4839025" y="1240050"/>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142" name="Google Shape;1142;p203"/>
          <p:cNvSpPr txBox="1">
            <a:spLocks noGrp="1"/>
          </p:cNvSpPr>
          <p:nvPr>
            <p:ph type="subTitle" idx="1"/>
          </p:nvPr>
        </p:nvSpPr>
        <p:spPr>
          <a:xfrm>
            <a:off x="4839025" y="3075238"/>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43" name="Google Shape;1143;p203"/>
          <p:cNvSpPr txBox="1">
            <a:spLocks noGrp="1"/>
          </p:cNvSpPr>
          <p:nvPr>
            <p:ph type="body" idx="2"/>
          </p:nvPr>
        </p:nvSpPr>
        <p:spPr>
          <a:xfrm>
            <a:off x="342125"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144" name="Google Shape;1144;p2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145" name="Google Shape;1145;p203"/>
          <p:cNvSpPr/>
          <p:nvPr/>
        </p:nvSpPr>
        <p:spPr>
          <a:xfrm>
            <a:off x="8048300" y="38300"/>
            <a:ext cx="1030200" cy="583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Section title and description yellow reverse">
  <p:cSld name="SECTION_TITLE_AND_DESCRIPTION_2_1">
    <p:spTree>
      <p:nvGrpSpPr>
        <p:cNvPr id="1" name="Shape 1146"/>
        <p:cNvGrpSpPr/>
        <p:nvPr/>
      </p:nvGrpSpPr>
      <p:grpSpPr>
        <a:xfrm>
          <a:off x="0" y="0"/>
          <a:ext cx="0" cy="0"/>
          <a:chOff x="0" y="0"/>
          <a:chExt cx="0" cy="0"/>
        </a:xfrm>
      </p:grpSpPr>
      <p:sp>
        <p:nvSpPr>
          <p:cNvPr id="1147" name="Google Shape;1147;p204"/>
          <p:cNvSpPr/>
          <p:nvPr/>
        </p:nvSpPr>
        <p:spPr>
          <a:xfrm>
            <a:off x="2100" y="-125"/>
            <a:ext cx="45720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04"/>
          <p:cNvSpPr txBox="1">
            <a:spLocks noGrp="1"/>
          </p:cNvSpPr>
          <p:nvPr>
            <p:ph type="title"/>
          </p:nvPr>
        </p:nvSpPr>
        <p:spPr>
          <a:xfrm>
            <a:off x="4839025" y="1240050"/>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149" name="Google Shape;1149;p204"/>
          <p:cNvSpPr txBox="1">
            <a:spLocks noGrp="1"/>
          </p:cNvSpPr>
          <p:nvPr>
            <p:ph type="subTitle" idx="1"/>
          </p:nvPr>
        </p:nvSpPr>
        <p:spPr>
          <a:xfrm>
            <a:off x="4839025" y="3075238"/>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50" name="Google Shape;1150;p204"/>
          <p:cNvSpPr txBox="1">
            <a:spLocks noGrp="1"/>
          </p:cNvSpPr>
          <p:nvPr>
            <p:ph type="body" idx="2"/>
          </p:nvPr>
        </p:nvSpPr>
        <p:spPr>
          <a:xfrm>
            <a:off x="342125"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1151" name="Google Shape;1151;p2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152" name="Google Shape;1152;p204"/>
          <p:cNvSpPr/>
          <p:nvPr/>
        </p:nvSpPr>
        <p:spPr>
          <a:xfrm>
            <a:off x="8048300" y="38300"/>
            <a:ext cx="1030200" cy="583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Section title and description orange reverse">
  <p:cSld name="SECTION_TITLE_AND_DESCRIPTION_2_1_1">
    <p:spTree>
      <p:nvGrpSpPr>
        <p:cNvPr id="1" name="Shape 1153"/>
        <p:cNvGrpSpPr/>
        <p:nvPr/>
      </p:nvGrpSpPr>
      <p:grpSpPr>
        <a:xfrm>
          <a:off x="0" y="0"/>
          <a:ext cx="0" cy="0"/>
          <a:chOff x="0" y="0"/>
          <a:chExt cx="0" cy="0"/>
        </a:xfrm>
      </p:grpSpPr>
      <p:sp>
        <p:nvSpPr>
          <p:cNvPr id="1154" name="Google Shape;1154;p205"/>
          <p:cNvSpPr/>
          <p:nvPr/>
        </p:nvSpPr>
        <p:spPr>
          <a:xfrm>
            <a:off x="2100" y="-125"/>
            <a:ext cx="4572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05"/>
          <p:cNvSpPr txBox="1">
            <a:spLocks noGrp="1"/>
          </p:cNvSpPr>
          <p:nvPr>
            <p:ph type="title"/>
          </p:nvPr>
        </p:nvSpPr>
        <p:spPr>
          <a:xfrm>
            <a:off x="4839025" y="1240050"/>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156" name="Google Shape;1156;p205"/>
          <p:cNvSpPr txBox="1">
            <a:spLocks noGrp="1"/>
          </p:cNvSpPr>
          <p:nvPr>
            <p:ph type="subTitle" idx="1"/>
          </p:nvPr>
        </p:nvSpPr>
        <p:spPr>
          <a:xfrm>
            <a:off x="4839025" y="3075238"/>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57" name="Google Shape;1157;p205"/>
          <p:cNvSpPr txBox="1">
            <a:spLocks noGrp="1"/>
          </p:cNvSpPr>
          <p:nvPr>
            <p:ph type="body" idx="2"/>
          </p:nvPr>
        </p:nvSpPr>
        <p:spPr>
          <a:xfrm>
            <a:off x="342125"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1158" name="Google Shape;1158;p2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159" name="Google Shape;1159;p205"/>
          <p:cNvSpPr/>
          <p:nvPr/>
        </p:nvSpPr>
        <p:spPr>
          <a:xfrm>
            <a:off x="8048300" y="38300"/>
            <a:ext cx="1030200" cy="583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 Straw">
  <p:cSld name="TITLE_1_1">
    <p:spTree>
      <p:nvGrpSpPr>
        <p:cNvPr id="1" name="Shape 92"/>
        <p:cNvGrpSpPr/>
        <p:nvPr/>
      </p:nvGrpSpPr>
      <p:grpSpPr>
        <a:xfrm>
          <a:off x="0" y="0"/>
          <a:ext cx="0" cy="0"/>
          <a:chOff x="0" y="0"/>
          <a:chExt cx="0" cy="0"/>
        </a:xfrm>
      </p:grpSpPr>
      <p:pic>
        <p:nvPicPr>
          <p:cNvPr id="93" name="Google Shape;93;p22"/>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94" name="Google Shape;94;p22"/>
          <p:cNvPicPr preferRelativeResize="0"/>
          <p:nvPr/>
        </p:nvPicPr>
        <p:blipFill rotWithShape="1">
          <a:blip r:embed="rId3">
            <a:alphaModFix/>
          </a:blip>
          <a:srcRect/>
          <a:stretch/>
        </p:blipFill>
        <p:spPr>
          <a:xfrm>
            <a:off x="372875" y="4441625"/>
            <a:ext cx="1343324" cy="361600"/>
          </a:xfrm>
          <a:prstGeom prst="rect">
            <a:avLst/>
          </a:prstGeom>
          <a:noFill/>
          <a:ln>
            <a:noFill/>
          </a:ln>
        </p:spPr>
      </p:pic>
      <p:sp>
        <p:nvSpPr>
          <p:cNvPr id="95" name="Google Shape;95;p22"/>
          <p:cNvSpPr txBox="1">
            <a:spLocks noGrp="1"/>
          </p:cNvSpPr>
          <p:nvPr>
            <p:ph type="title"/>
          </p:nvPr>
        </p:nvSpPr>
        <p:spPr>
          <a:xfrm>
            <a:off x="194475" y="959925"/>
            <a:ext cx="77367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6" name="Google Shape;96;p22"/>
          <p:cNvSpPr txBox="1">
            <a:spLocks noGrp="1"/>
          </p:cNvSpPr>
          <p:nvPr>
            <p:ph type="subTitle" idx="1"/>
          </p:nvPr>
        </p:nvSpPr>
        <p:spPr>
          <a:xfrm>
            <a:off x="194475" y="1531425"/>
            <a:ext cx="77367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7" name="Google Shape;97;p22"/>
          <p:cNvSpPr txBox="1">
            <a:spLocks noGrp="1"/>
          </p:cNvSpPr>
          <p:nvPr>
            <p:ph type="subTitle" idx="2"/>
          </p:nvPr>
        </p:nvSpPr>
        <p:spPr>
          <a:xfrm>
            <a:off x="246300" y="2086625"/>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Section title and description blue reverse ">
  <p:cSld name="SECTION_TITLE_AND_DESCRIPTION_2_1_1_1">
    <p:spTree>
      <p:nvGrpSpPr>
        <p:cNvPr id="1" name="Shape 1160"/>
        <p:cNvGrpSpPr/>
        <p:nvPr/>
      </p:nvGrpSpPr>
      <p:grpSpPr>
        <a:xfrm>
          <a:off x="0" y="0"/>
          <a:ext cx="0" cy="0"/>
          <a:chOff x="0" y="0"/>
          <a:chExt cx="0" cy="0"/>
        </a:xfrm>
      </p:grpSpPr>
      <p:sp>
        <p:nvSpPr>
          <p:cNvPr id="1161" name="Google Shape;1161;p206"/>
          <p:cNvSpPr/>
          <p:nvPr/>
        </p:nvSpPr>
        <p:spPr>
          <a:xfrm>
            <a:off x="2100" y="-1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06"/>
          <p:cNvSpPr txBox="1">
            <a:spLocks noGrp="1"/>
          </p:cNvSpPr>
          <p:nvPr>
            <p:ph type="title"/>
          </p:nvPr>
        </p:nvSpPr>
        <p:spPr>
          <a:xfrm>
            <a:off x="4839025" y="1240050"/>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163" name="Google Shape;1163;p206"/>
          <p:cNvSpPr txBox="1">
            <a:spLocks noGrp="1"/>
          </p:cNvSpPr>
          <p:nvPr>
            <p:ph type="subTitle" idx="1"/>
          </p:nvPr>
        </p:nvSpPr>
        <p:spPr>
          <a:xfrm>
            <a:off x="4839025" y="3075238"/>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64" name="Google Shape;1164;p206"/>
          <p:cNvSpPr txBox="1">
            <a:spLocks noGrp="1"/>
          </p:cNvSpPr>
          <p:nvPr>
            <p:ph type="body" idx="2"/>
          </p:nvPr>
        </p:nvSpPr>
        <p:spPr>
          <a:xfrm>
            <a:off x="342125"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1165" name="Google Shape;1165;p20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166" name="Google Shape;1166;p206"/>
          <p:cNvSpPr/>
          <p:nvPr/>
        </p:nvSpPr>
        <p:spPr>
          <a:xfrm>
            <a:off x="8048300" y="38300"/>
            <a:ext cx="1030200" cy="583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Section title and description dark blue reverse">
  <p:cSld name="SECTION_TITLE_AND_DESCRIPTION_2_1_1_1_1">
    <p:spTree>
      <p:nvGrpSpPr>
        <p:cNvPr id="1" name="Shape 1167"/>
        <p:cNvGrpSpPr/>
        <p:nvPr/>
      </p:nvGrpSpPr>
      <p:grpSpPr>
        <a:xfrm>
          <a:off x="0" y="0"/>
          <a:ext cx="0" cy="0"/>
          <a:chOff x="0" y="0"/>
          <a:chExt cx="0" cy="0"/>
        </a:xfrm>
      </p:grpSpPr>
      <p:sp>
        <p:nvSpPr>
          <p:cNvPr id="1168" name="Google Shape;1168;p207"/>
          <p:cNvSpPr/>
          <p:nvPr/>
        </p:nvSpPr>
        <p:spPr>
          <a:xfrm>
            <a:off x="2100" y="-125"/>
            <a:ext cx="45720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07"/>
          <p:cNvSpPr txBox="1">
            <a:spLocks noGrp="1"/>
          </p:cNvSpPr>
          <p:nvPr>
            <p:ph type="title"/>
          </p:nvPr>
        </p:nvSpPr>
        <p:spPr>
          <a:xfrm>
            <a:off x="4839025" y="1240050"/>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170" name="Google Shape;1170;p207"/>
          <p:cNvSpPr txBox="1">
            <a:spLocks noGrp="1"/>
          </p:cNvSpPr>
          <p:nvPr>
            <p:ph type="subTitle" idx="1"/>
          </p:nvPr>
        </p:nvSpPr>
        <p:spPr>
          <a:xfrm>
            <a:off x="4839025" y="3075238"/>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71" name="Google Shape;1171;p207"/>
          <p:cNvSpPr txBox="1">
            <a:spLocks noGrp="1"/>
          </p:cNvSpPr>
          <p:nvPr>
            <p:ph type="body" idx="2"/>
          </p:nvPr>
        </p:nvSpPr>
        <p:spPr>
          <a:xfrm>
            <a:off x="342125"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1172" name="Google Shape;1172;p2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173" name="Google Shape;1173;p207"/>
          <p:cNvSpPr/>
          <p:nvPr/>
        </p:nvSpPr>
        <p:spPr>
          <a:xfrm>
            <a:off x="8048300" y="38300"/>
            <a:ext cx="1030200" cy="583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Section title and description green reverse">
  <p:cSld name="SECTION_TITLE_AND_DESCRIPTION_2_1_1_1_1_1">
    <p:spTree>
      <p:nvGrpSpPr>
        <p:cNvPr id="1" name="Shape 1174"/>
        <p:cNvGrpSpPr/>
        <p:nvPr/>
      </p:nvGrpSpPr>
      <p:grpSpPr>
        <a:xfrm>
          <a:off x="0" y="0"/>
          <a:ext cx="0" cy="0"/>
          <a:chOff x="0" y="0"/>
          <a:chExt cx="0" cy="0"/>
        </a:xfrm>
      </p:grpSpPr>
      <p:sp>
        <p:nvSpPr>
          <p:cNvPr id="1175" name="Google Shape;1175;p208"/>
          <p:cNvSpPr/>
          <p:nvPr/>
        </p:nvSpPr>
        <p:spPr>
          <a:xfrm>
            <a:off x="2100" y="-125"/>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08"/>
          <p:cNvSpPr txBox="1">
            <a:spLocks noGrp="1"/>
          </p:cNvSpPr>
          <p:nvPr>
            <p:ph type="title"/>
          </p:nvPr>
        </p:nvSpPr>
        <p:spPr>
          <a:xfrm>
            <a:off x="4839025" y="1240050"/>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177" name="Google Shape;1177;p208"/>
          <p:cNvSpPr txBox="1">
            <a:spLocks noGrp="1"/>
          </p:cNvSpPr>
          <p:nvPr>
            <p:ph type="subTitle" idx="1"/>
          </p:nvPr>
        </p:nvSpPr>
        <p:spPr>
          <a:xfrm>
            <a:off x="4839025" y="3075238"/>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78" name="Google Shape;1178;p208"/>
          <p:cNvSpPr txBox="1">
            <a:spLocks noGrp="1"/>
          </p:cNvSpPr>
          <p:nvPr>
            <p:ph type="body" idx="2"/>
          </p:nvPr>
        </p:nvSpPr>
        <p:spPr>
          <a:xfrm>
            <a:off x="342125"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1179" name="Google Shape;1179;p2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180" name="Google Shape;1180;p208"/>
          <p:cNvSpPr/>
          <p:nvPr/>
        </p:nvSpPr>
        <p:spPr>
          <a:xfrm>
            <a:off x="8048300" y="38300"/>
            <a:ext cx="1030200" cy="583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Four lines colours">
  <p:cSld name="CAPTION_ONLY_1_1_3">
    <p:spTree>
      <p:nvGrpSpPr>
        <p:cNvPr id="1" name="Shape 1181"/>
        <p:cNvGrpSpPr/>
        <p:nvPr/>
      </p:nvGrpSpPr>
      <p:grpSpPr>
        <a:xfrm>
          <a:off x="0" y="0"/>
          <a:ext cx="0" cy="0"/>
          <a:chOff x="0" y="0"/>
          <a:chExt cx="0" cy="0"/>
        </a:xfrm>
      </p:grpSpPr>
      <p:sp>
        <p:nvSpPr>
          <p:cNvPr id="1182" name="Google Shape;1182;p20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183" name="Google Shape;1183;p209"/>
          <p:cNvSpPr/>
          <p:nvPr/>
        </p:nvSpPr>
        <p:spPr>
          <a:xfrm>
            <a:off x="0" y="3527100"/>
            <a:ext cx="9144000" cy="8082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09"/>
          <p:cNvSpPr/>
          <p:nvPr/>
        </p:nvSpPr>
        <p:spPr>
          <a:xfrm>
            <a:off x="0" y="2718900"/>
            <a:ext cx="9144000" cy="8082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09"/>
          <p:cNvSpPr/>
          <p:nvPr/>
        </p:nvSpPr>
        <p:spPr>
          <a:xfrm>
            <a:off x="0" y="1910700"/>
            <a:ext cx="9144000" cy="8082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09"/>
          <p:cNvSpPr/>
          <p:nvPr/>
        </p:nvSpPr>
        <p:spPr>
          <a:xfrm>
            <a:off x="0" y="1102500"/>
            <a:ext cx="9144000" cy="8082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09"/>
          <p:cNvSpPr txBox="1">
            <a:spLocks noGrp="1"/>
          </p:cNvSpPr>
          <p:nvPr>
            <p:ph type="title"/>
          </p:nvPr>
        </p:nvSpPr>
        <p:spPr>
          <a:xfrm>
            <a:off x="2106750" y="173250"/>
            <a:ext cx="49305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Muli Regular"/>
                <a:ea typeface="Muli Regular"/>
                <a:cs typeface="Muli Regular"/>
                <a:sym typeface="Muli Regular"/>
              </a:defRPr>
            </a:lvl1pPr>
            <a:lvl2pPr lvl="1" rtl="0">
              <a:spcBef>
                <a:spcPts val="0"/>
              </a:spcBef>
              <a:spcAft>
                <a:spcPts val="0"/>
              </a:spcAft>
              <a:buNone/>
              <a:defRPr>
                <a:latin typeface="Muli Regular"/>
                <a:ea typeface="Muli Regular"/>
                <a:cs typeface="Muli Regular"/>
                <a:sym typeface="Muli Regular"/>
              </a:defRPr>
            </a:lvl2pPr>
            <a:lvl3pPr lvl="2" rtl="0">
              <a:spcBef>
                <a:spcPts val="0"/>
              </a:spcBef>
              <a:spcAft>
                <a:spcPts val="0"/>
              </a:spcAft>
              <a:buNone/>
              <a:defRPr>
                <a:latin typeface="Muli Regular"/>
                <a:ea typeface="Muli Regular"/>
                <a:cs typeface="Muli Regular"/>
                <a:sym typeface="Muli Regular"/>
              </a:defRPr>
            </a:lvl3pPr>
            <a:lvl4pPr lvl="3" rtl="0">
              <a:spcBef>
                <a:spcPts val="0"/>
              </a:spcBef>
              <a:spcAft>
                <a:spcPts val="0"/>
              </a:spcAft>
              <a:buNone/>
              <a:defRPr>
                <a:latin typeface="Muli Regular"/>
                <a:ea typeface="Muli Regular"/>
                <a:cs typeface="Muli Regular"/>
                <a:sym typeface="Muli Regular"/>
              </a:defRPr>
            </a:lvl4pPr>
            <a:lvl5pPr lvl="4" rtl="0">
              <a:spcBef>
                <a:spcPts val="0"/>
              </a:spcBef>
              <a:spcAft>
                <a:spcPts val="0"/>
              </a:spcAft>
              <a:buNone/>
              <a:defRPr>
                <a:latin typeface="Muli Regular"/>
                <a:ea typeface="Muli Regular"/>
                <a:cs typeface="Muli Regular"/>
                <a:sym typeface="Muli Regular"/>
              </a:defRPr>
            </a:lvl5pPr>
            <a:lvl6pPr lvl="5" rtl="0">
              <a:spcBef>
                <a:spcPts val="0"/>
              </a:spcBef>
              <a:spcAft>
                <a:spcPts val="0"/>
              </a:spcAft>
              <a:buNone/>
              <a:defRPr>
                <a:latin typeface="Muli Regular"/>
                <a:ea typeface="Muli Regular"/>
                <a:cs typeface="Muli Regular"/>
                <a:sym typeface="Muli Regular"/>
              </a:defRPr>
            </a:lvl6pPr>
            <a:lvl7pPr lvl="6" rtl="0">
              <a:spcBef>
                <a:spcPts val="0"/>
              </a:spcBef>
              <a:spcAft>
                <a:spcPts val="0"/>
              </a:spcAft>
              <a:buNone/>
              <a:defRPr>
                <a:latin typeface="Muli Regular"/>
                <a:ea typeface="Muli Regular"/>
                <a:cs typeface="Muli Regular"/>
                <a:sym typeface="Muli Regular"/>
              </a:defRPr>
            </a:lvl7pPr>
            <a:lvl8pPr lvl="7" rtl="0">
              <a:spcBef>
                <a:spcPts val="0"/>
              </a:spcBef>
              <a:spcAft>
                <a:spcPts val="0"/>
              </a:spcAft>
              <a:buNone/>
              <a:defRPr>
                <a:latin typeface="Muli Regular"/>
                <a:ea typeface="Muli Regular"/>
                <a:cs typeface="Muli Regular"/>
                <a:sym typeface="Muli Regular"/>
              </a:defRPr>
            </a:lvl8pPr>
            <a:lvl9pPr lvl="8" rtl="0">
              <a:spcBef>
                <a:spcPts val="0"/>
              </a:spcBef>
              <a:spcAft>
                <a:spcPts val="0"/>
              </a:spcAft>
              <a:buNone/>
              <a:defRPr>
                <a:latin typeface="Muli Regular"/>
                <a:ea typeface="Muli Regular"/>
                <a:cs typeface="Muli Regular"/>
                <a:sym typeface="Muli Regular"/>
              </a:defRPr>
            </a:lvl9pPr>
          </a:lstStyle>
          <a:p>
            <a:endParaRPr/>
          </a:p>
        </p:txBody>
      </p:sp>
      <p:sp>
        <p:nvSpPr>
          <p:cNvPr id="1188" name="Google Shape;1188;p209"/>
          <p:cNvSpPr txBox="1">
            <a:spLocks noGrp="1"/>
          </p:cNvSpPr>
          <p:nvPr>
            <p:ph type="subTitle" idx="1"/>
          </p:nvPr>
        </p:nvSpPr>
        <p:spPr>
          <a:xfrm>
            <a:off x="121275" y="1216775"/>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89" name="Google Shape;1189;p209"/>
          <p:cNvSpPr txBox="1">
            <a:spLocks noGrp="1"/>
          </p:cNvSpPr>
          <p:nvPr>
            <p:ph type="subTitle" idx="2"/>
          </p:nvPr>
        </p:nvSpPr>
        <p:spPr>
          <a:xfrm>
            <a:off x="121275" y="20353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90" name="Google Shape;1190;p209"/>
          <p:cNvSpPr txBox="1">
            <a:spLocks noGrp="1"/>
          </p:cNvSpPr>
          <p:nvPr>
            <p:ph type="subTitle" idx="3"/>
          </p:nvPr>
        </p:nvSpPr>
        <p:spPr>
          <a:xfrm>
            <a:off x="144900" y="28435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91" name="Google Shape;1191;p209"/>
          <p:cNvSpPr txBox="1">
            <a:spLocks noGrp="1"/>
          </p:cNvSpPr>
          <p:nvPr>
            <p:ph type="subTitle" idx="4"/>
          </p:nvPr>
        </p:nvSpPr>
        <p:spPr>
          <a:xfrm>
            <a:off x="144900" y="36517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hree lines colours">
  <p:cSld name="CAPTION_ONLY_1_1_3_1">
    <p:spTree>
      <p:nvGrpSpPr>
        <p:cNvPr id="1" name="Shape 1192"/>
        <p:cNvGrpSpPr/>
        <p:nvPr/>
      </p:nvGrpSpPr>
      <p:grpSpPr>
        <a:xfrm>
          <a:off x="0" y="0"/>
          <a:ext cx="0" cy="0"/>
          <a:chOff x="0" y="0"/>
          <a:chExt cx="0" cy="0"/>
        </a:xfrm>
      </p:grpSpPr>
      <p:sp>
        <p:nvSpPr>
          <p:cNvPr id="1193" name="Google Shape;1193;p2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194" name="Google Shape;1194;p210"/>
          <p:cNvSpPr/>
          <p:nvPr/>
        </p:nvSpPr>
        <p:spPr>
          <a:xfrm>
            <a:off x="0" y="2718900"/>
            <a:ext cx="9144000" cy="8082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10"/>
          <p:cNvSpPr/>
          <p:nvPr/>
        </p:nvSpPr>
        <p:spPr>
          <a:xfrm>
            <a:off x="0" y="1910700"/>
            <a:ext cx="9144000" cy="8082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10"/>
          <p:cNvSpPr/>
          <p:nvPr/>
        </p:nvSpPr>
        <p:spPr>
          <a:xfrm>
            <a:off x="0" y="1102500"/>
            <a:ext cx="9144000" cy="8082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10"/>
          <p:cNvSpPr txBox="1">
            <a:spLocks noGrp="1"/>
          </p:cNvSpPr>
          <p:nvPr>
            <p:ph type="title"/>
          </p:nvPr>
        </p:nvSpPr>
        <p:spPr>
          <a:xfrm>
            <a:off x="2106750" y="173250"/>
            <a:ext cx="49305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Muli Regular"/>
                <a:ea typeface="Muli Regular"/>
                <a:cs typeface="Muli Regular"/>
                <a:sym typeface="Muli Regular"/>
              </a:defRPr>
            </a:lvl1pPr>
            <a:lvl2pPr lvl="1" rtl="0">
              <a:spcBef>
                <a:spcPts val="0"/>
              </a:spcBef>
              <a:spcAft>
                <a:spcPts val="0"/>
              </a:spcAft>
              <a:buNone/>
              <a:defRPr>
                <a:latin typeface="Muli Regular"/>
                <a:ea typeface="Muli Regular"/>
                <a:cs typeface="Muli Regular"/>
                <a:sym typeface="Muli Regular"/>
              </a:defRPr>
            </a:lvl2pPr>
            <a:lvl3pPr lvl="2" rtl="0">
              <a:spcBef>
                <a:spcPts val="0"/>
              </a:spcBef>
              <a:spcAft>
                <a:spcPts val="0"/>
              </a:spcAft>
              <a:buNone/>
              <a:defRPr>
                <a:latin typeface="Muli Regular"/>
                <a:ea typeface="Muli Regular"/>
                <a:cs typeface="Muli Regular"/>
                <a:sym typeface="Muli Regular"/>
              </a:defRPr>
            </a:lvl3pPr>
            <a:lvl4pPr lvl="3" rtl="0">
              <a:spcBef>
                <a:spcPts val="0"/>
              </a:spcBef>
              <a:spcAft>
                <a:spcPts val="0"/>
              </a:spcAft>
              <a:buNone/>
              <a:defRPr>
                <a:latin typeface="Muli Regular"/>
                <a:ea typeface="Muli Regular"/>
                <a:cs typeface="Muli Regular"/>
                <a:sym typeface="Muli Regular"/>
              </a:defRPr>
            </a:lvl4pPr>
            <a:lvl5pPr lvl="4" rtl="0">
              <a:spcBef>
                <a:spcPts val="0"/>
              </a:spcBef>
              <a:spcAft>
                <a:spcPts val="0"/>
              </a:spcAft>
              <a:buNone/>
              <a:defRPr>
                <a:latin typeface="Muli Regular"/>
                <a:ea typeface="Muli Regular"/>
                <a:cs typeface="Muli Regular"/>
                <a:sym typeface="Muli Regular"/>
              </a:defRPr>
            </a:lvl5pPr>
            <a:lvl6pPr lvl="5" rtl="0">
              <a:spcBef>
                <a:spcPts val="0"/>
              </a:spcBef>
              <a:spcAft>
                <a:spcPts val="0"/>
              </a:spcAft>
              <a:buNone/>
              <a:defRPr>
                <a:latin typeface="Muli Regular"/>
                <a:ea typeface="Muli Regular"/>
                <a:cs typeface="Muli Regular"/>
                <a:sym typeface="Muli Regular"/>
              </a:defRPr>
            </a:lvl6pPr>
            <a:lvl7pPr lvl="6" rtl="0">
              <a:spcBef>
                <a:spcPts val="0"/>
              </a:spcBef>
              <a:spcAft>
                <a:spcPts val="0"/>
              </a:spcAft>
              <a:buNone/>
              <a:defRPr>
                <a:latin typeface="Muli Regular"/>
                <a:ea typeface="Muli Regular"/>
                <a:cs typeface="Muli Regular"/>
                <a:sym typeface="Muli Regular"/>
              </a:defRPr>
            </a:lvl7pPr>
            <a:lvl8pPr lvl="7" rtl="0">
              <a:spcBef>
                <a:spcPts val="0"/>
              </a:spcBef>
              <a:spcAft>
                <a:spcPts val="0"/>
              </a:spcAft>
              <a:buNone/>
              <a:defRPr>
                <a:latin typeface="Muli Regular"/>
                <a:ea typeface="Muli Regular"/>
                <a:cs typeface="Muli Regular"/>
                <a:sym typeface="Muli Regular"/>
              </a:defRPr>
            </a:lvl8pPr>
            <a:lvl9pPr lvl="8" rtl="0">
              <a:spcBef>
                <a:spcPts val="0"/>
              </a:spcBef>
              <a:spcAft>
                <a:spcPts val="0"/>
              </a:spcAft>
              <a:buNone/>
              <a:defRPr>
                <a:latin typeface="Muli Regular"/>
                <a:ea typeface="Muli Regular"/>
                <a:cs typeface="Muli Regular"/>
                <a:sym typeface="Muli Regular"/>
              </a:defRPr>
            </a:lvl9pPr>
          </a:lstStyle>
          <a:p>
            <a:endParaRPr/>
          </a:p>
        </p:txBody>
      </p:sp>
      <p:sp>
        <p:nvSpPr>
          <p:cNvPr id="1198" name="Google Shape;1198;p210"/>
          <p:cNvSpPr txBox="1">
            <a:spLocks noGrp="1"/>
          </p:cNvSpPr>
          <p:nvPr>
            <p:ph type="subTitle" idx="1"/>
          </p:nvPr>
        </p:nvSpPr>
        <p:spPr>
          <a:xfrm>
            <a:off x="121275" y="1216775"/>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99" name="Google Shape;1199;p210"/>
          <p:cNvSpPr txBox="1">
            <a:spLocks noGrp="1"/>
          </p:cNvSpPr>
          <p:nvPr>
            <p:ph type="subTitle" idx="2"/>
          </p:nvPr>
        </p:nvSpPr>
        <p:spPr>
          <a:xfrm>
            <a:off x="121275" y="20353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00" name="Google Shape;1200;p210"/>
          <p:cNvSpPr txBox="1">
            <a:spLocks noGrp="1"/>
          </p:cNvSpPr>
          <p:nvPr>
            <p:ph type="subTitle" idx="3"/>
          </p:nvPr>
        </p:nvSpPr>
        <p:spPr>
          <a:xfrm>
            <a:off x="144900" y="28435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wo lines colours">
  <p:cSld name="CAPTION_ONLY_1_1_3_1_1">
    <p:spTree>
      <p:nvGrpSpPr>
        <p:cNvPr id="1" name="Shape 1201"/>
        <p:cNvGrpSpPr/>
        <p:nvPr/>
      </p:nvGrpSpPr>
      <p:grpSpPr>
        <a:xfrm>
          <a:off x="0" y="0"/>
          <a:ext cx="0" cy="0"/>
          <a:chOff x="0" y="0"/>
          <a:chExt cx="0" cy="0"/>
        </a:xfrm>
      </p:grpSpPr>
      <p:sp>
        <p:nvSpPr>
          <p:cNvPr id="1202" name="Google Shape;1202;p2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203" name="Google Shape;1203;p211"/>
          <p:cNvSpPr/>
          <p:nvPr/>
        </p:nvSpPr>
        <p:spPr>
          <a:xfrm>
            <a:off x="0" y="1910700"/>
            <a:ext cx="9144000" cy="8082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11"/>
          <p:cNvSpPr/>
          <p:nvPr/>
        </p:nvSpPr>
        <p:spPr>
          <a:xfrm>
            <a:off x="0" y="1102500"/>
            <a:ext cx="9144000" cy="8082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11"/>
          <p:cNvSpPr txBox="1">
            <a:spLocks noGrp="1"/>
          </p:cNvSpPr>
          <p:nvPr>
            <p:ph type="title"/>
          </p:nvPr>
        </p:nvSpPr>
        <p:spPr>
          <a:xfrm>
            <a:off x="2106750" y="173250"/>
            <a:ext cx="49305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Muli Regular"/>
                <a:ea typeface="Muli Regular"/>
                <a:cs typeface="Muli Regular"/>
                <a:sym typeface="Muli Regular"/>
              </a:defRPr>
            </a:lvl1pPr>
            <a:lvl2pPr lvl="1" rtl="0">
              <a:spcBef>
                <a:spcPts val="0"/>
              </a:spcBef>
              <a:spcAft>
                <a:spcPts val="0"/>
              </a:spcAft>
              <a:buNone/>
              <a:defRPr>
                <a:latin typeface="Muli Regular"/>
                <a:ea typeface="Muli Regular"/>
                <a:cs typeface="Muli Regular"/>
                <a:sym typeface="Muli Regular"/>
              </a:defRPr>
            </a:lvl2pPr>
            <a:lvl3pPr lvl="2" rtl="0">
              <a:spcBef>
                <a:spcPts val="0"/>
              </a:spcBef>
              <a:spcAft>
                <a:spcPts val="0"/>
              </a:spcAft>
              <a:buNone/>
              <a:defRPr>
                <a:latin typeface="Muli Regular"/>
                <a:ea typeface="Muli Regular"/>
                <a:cs typeface="Muli Regular"/>
                <a:sym typeface="Muli Regular"/>
              </a:defRPr>
            </a:lvl3pPr>
            <a:lvl4pPr lvl="3" rtl="0">
              <a:spcBef>
                <a:spcPts val="0"/>
              </a:spcBef>
              <a:spcAft>
                <a:spcPts val="0"/>
              </a:spcAft>
              <a:buNone/>
              <a:defRPr>
                <a:latin typeface="Muli Regular"/>
                <a:ea typeface="Muli Regular"/>
                <a:cs typeface="Muli Regular"/>
                <a:sym typeface="Muli Regular"/>
              </a:defRPr>
            </a:lvl4pPr>
            <a:lvl5pPr lvl="4" rtl="0">
              <a:spcBef>
                <a:spcPts val="0"/>
              </a:spcBef>
              <a:spcAft>
                <a:spcPts val="0"/>
              </a:spcAft>
              <a:buNone/>
              <a:defRPr>
                <a:latin typeface="Muli Regular"/>
                <a:ea typeface="Muli Regular"/>
                <a:cs typeface="Muli Regular"/>
                <a:sym typeface="Muli Regular"/>
              </a:defRPr>
            </a:lvl5pPr>
            <a:lvl6pPr lvl="5" rtl="0">
              <a:spcBef>
                <a:spcPts val="0"/>
              </a:spcBef>
              <a:spcAft>
                <a:spcPts val="0"/>
              </a:spcAft>
              <a:buNone/>
              <a:defRPr>
                <a:latin typeface="Muli Regular"/>
                <a:ea typeface="Muli Regular"/>
                <a:cs typeface="Muli Regular"/>
                <a:sym typeface="Muli Regular"/>
              </a:defRPr>
            </a:lvl6pPr>
            <a:lvl7pPr lvl="6" rtl="0">
              <a:spcBef>
                <a:spcPts val="0"/>
              </a:spcBef>
              <a:spcAft>
                <a:spcPts val="0"/>
              </a:spcAft>
              <a:buNone/>
              <a:defRPr>
                <a:latin typeface="Muli Regular"/>
                <a:ea typeface="Muli Regular"/>
                <a:cs typeface="Muli Regular"/>
                <a:sym typeface="Muli Regular"/>
              </a:defRPr>
            </a:lvl7pPr>
            <a:lvl8pPr lvl="7" rtl="0">
              <a:spcBef>
                <a:spcPts val="0"/>
              </a:spcBef>
              <a:spcAft>
                <a:spcPts val="0"/>
              </a:spcAft>
              <a:buNone/>
              <a:defRPr>
                <a:latin typeface="Muli Regular"/>
                <a:ea typeface="Muli Regular"/>
                <a:cs typeface="Muli Regular"/>
                <a:sym typeface="Muli Regular"/>
              </a:defRPr>
            </a:lvl8pPr>
            <a:lvl9pPr lvl="8" rtl="0">
              <a:spcBef>
                <a:spcPts val="0"/>
              </a:spcBef>
              <a:spcAft>
                <a:spcPts val="0"/>
              </a:spcAft>
              <a:buNone/>
              <a:defRPr>
                <a:latin typeface="Muli Regular"/>
                <a:ea typeface="Muli Regular"/>
                <a:cs typeface="Muli Regular"/>
                <a:sym typeface="Muli Regular"/>
              </a:defRPr>
            </a:lvl9pPr>
          </a:lstStyle>
          <a:p>
            <a:endParaRPr/>
          </a:p>
        </p:txBody>
      </p:sp>
      <p:sp>
        <p:nvSpPr>
          <p:cNvPr id="1206" name="Google Shape;1206;p211"/>
          <p:cNvSpPr txBox="1">
            <a:spLocks noGrp="1"/>
          </p:cNvSpPr>
          <p:nvPr>
            <p:ph type="subTitle" idx="1"/>
          </p:nvPr>
        </p:nvSpPr>
        <p:spPr>
          <a:xfrm>
            <a:off x="121275" y="1216775"/>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07" name="Google Shape;1207;p211"/>
          <p:cNvSpPr txBox="1">
            <a:spLocks noGrp="1"/>
          </p:cNvSpPr>
          <p:nvPr>
            <p:ph type="subTitle" idx="2"/>
          </p:nvPr>
        </p:nvSpPr>
        <p:spPr>
          <a:xfrm>
            <a:off x="121275" y="20353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One line colour">
  <p:cSld name="CAPTION_ONLY_1_1_3_1_1_1">
    <p:spTree>
      <p:nvGrpSpPr>
        <p:cNvPr id="1" name="Shape 1208"/>
        <p:cNvGrpSpPr/>
        <p:nvPr/>
      </p:nvGrpSpPr>
      <p:grpSpPr>
        <a:xfrm>
          <a:off x="0" y="0"/>
          <a:ext cx="0" cy="0"/>
          <a:chOff x="0" y="0"/>
          <a:chExt cx="0" cy="0"/>
        </a:xfrm>
      </p:grpSpPr>
      <p:sp>
        <p:nvSpPr>
          <p:cNvPr id="1209" name="Google Shape;1209;p2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210" name="Google Shape;1210;p212"/>
          <p:cNvSpPr/>
          <p:nvPr/>
        </p:nvSpPr>
        <p:spPr>
          <a:xfrm>
            <a:off x="0" y="1102500"/>
            <a:ext cx="9144000" cy="8082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12"/>
          <p:cNvSpPr txBox="1">
            <a:spLocks noGrp="1"/>
          </p:cNvSpPr>
          <p:nvPr>
            <p:ph type="title"/>
          </p:nvPr>
        </p:nvSpPr>
        <p:spPr>
          <a:xfrm>
            <a:off x="2106750" y="173250"/>
            <a:ext cx="49305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Muli Regular"/>
                <a:ea typeface="Muli Regular"/>
                <a:cs typeface="Muli Regular"/>
                <a:sym typeface="Muli Regular"/>
              </a:defRPr>
            </a:lvl1pPr>
            <a:lvl2pPr lvl="1" rtl="0">
              <a:spcBef>
                <a:spcPts val="0"/>
              </a:spcBef>
              <a:spcAft>
                <a:spcPts val="0"/>
              </a:spcAft>
              <a:buNone/>
              <a:defRPr>
                <a:latin typeface="Muli Regular"/>
                <a:ea typeface="Muli Regular"/>
                <a:cs typeface="Muli Regular"/>
                <a:sym typeface="Muli Regular"/>
              </a:defRPr>
            </a:lvl2pPr>
            <a:lvl3pPr lvl="2" rtl="0">
              <a:spcBef>
                <a:spcPts val="0"/>
              </a:spcBef>
              <a:spcAft>
                <a:spcPts val="0"/>
              </a:spcAft>
              <a:buNone/>
              <a:defRPr>
                <a:latin typeface="Muli Regular"/>
                <a:ea typeface="Muli Regular"/>
                <a:cs typeface="Muli Regular"/>
                <a:sym typeface="Muli Regular"/>
              </a:defRPr>
            </a:lvl3pPr>
            <a:lvl4pPr lvl="3" rtl="0">
              <a:spcBef>
                <a:spcPts val="0"/>
              </a:spcBef>
              <a:spcAft>
                <a:spcPts val="0"/>
              </a:spcAft>
              <a:buNone/>
              <a:defRPr>
                <a:latin typeface="Muli Regular"/>
                <a:ea typeface="Muli Regular"/>
                <a:cs typeface="Muli Regular"/>
                <a:sym typeface="Muli Regular"/>
              </a:defRPr>
            </a:lvl4pPr>
            <a:lvl5pPr lvl="4" rtl="0">
              <a:spcBef>
                <a:spcPts val="0"/>
              </a:spcBef>
              <a:spcAft>
                <a:spcPts val="0"/>
              </a:spcAft>
              <a:buNone/>
              <a:defRPr>
                <a:latin typeface="Muli Regular"/>
                <a:ea typeface="Muli Regular"/>
                <a:cs typeface="Muli Regular"/>
                <a:sym typeface="Muli Regular"/>
              </a:defRPr>
            </a:lvl5pPr>
            <a:lvl6pPr lvl="5" rtl="0">
              <a:spcBef>
                <a:spcPts val="0"/>
              </a:spcBef>
              <a:spcAft>
                <a:spcPts val="0"/>
              </a:spcAft>
              <a:buNone/>
              <a:defRPr>
                <a:latin typeface="Muli Regular"/>
                <a:ea typeface="Muli Regular"/>
                <a:cs typeface="Muli Regular"/>
                <a:sym typeface="Muli Regular"/>
              </a:defRPr>
            </a:lvl6pPr>
            <a:lvl7pPr lvl="6" rtl="0">
              <a:spcBef>
                <a:spcPts val="0"/>
              </a:spcBef>
              <a:spcAft>
                <a:spcPts val="0"/>
              </a:spcAft>
              <a:buNone/>
              <a:defRPr>
                <a:latin typeface="Muli Regular"/>
                <a:ea typeface="Muli Regular"/>
                <a:cs typeface="Muli Regular"/>
                <a:sym typeface="Muli Regular"/>
              </a:defRPr>
            </a:lvl7pPr>
            <a:lvl8pPr lvl="7" rtl="0">
              <a:spcBef>
                <a:spcPts val="0"/>
              </a:spcBef>
              <a:spcAft>
                <a:spcPts val="0"/>
              </a:spcAft>
              <a:buNone/>
              <a:defRPr>
                <a:latin typeface="Muli Regular"/>
                <a:ea typeface="Muli Regular"/>
                <a:cs typeface="Muli Regular"/>
                <a:sym typeface="Muli Regular"/>
              </a:defRPr>
            </a:lvl8pPr>
            <a:lvl9pPr lvl="8" rtl="0">
              <a:spcBef>
                <a:spcPts val="0"/>
              </a:spcBef>
              <a:spcAft>
                <a:spcPts val="0"/>
              </a:spcAft>
              <a:buNone/>
              <a:defRPr>
                <a:latin typeface="Muli Regular"/>
                <a:ea typeface="Muli Regular"/>
                <a:cs typeface="Muli Regular"/>
                <a:sym typeface="Muli Regular"/>
              </a:defRPr>
            </a:lvl9pPr>
          </a:lstStyle>
          <a:p>
            <a:endParaRPr/>
          </a:p>
        </p:txBody>
      </p:sp>
      <p:sp>
        <p:nvSpPr>
          <p:cNvPr id="1212" name="Google Shape;1212;p212"/>
          <p:cNvSpPr txBox="1">
            <a:spLocks noGrp="1"/>
          </p:cNvSpPr>
          <p:nvPr>
            <p:ph type="subTitle" idx="1"/>
          </p:nvPr>
        </p:nvSpPr>
        <p:spPr>
          <a:xfrm>
            <a:off x="121275" y="1216775"/>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Graph/chart and caption">
  <p:cSld name="CAPTION_ONLY_1_1_1_1">
    <p:spTree>
      <p:nvGrpSpPr>
        <p:cNvPr id="1" name="Shape 1213"/>
        <p:cNvGrpSpPr/>
        <p:nvPr/>
      </p:nvGrpSpPr>
      <p:grpSpPr>
        <a:xfrm>
          <a:off x="0" y="0"/>
          <a:ext cx="0" cy="0"/>
          <a:chOff x="0" y="0"/>
          <a:chExt cx="0" cy="0"/>
        </a:xfrm>
      </p:grpSpPr>
      <p:sp>
        <p:nvSpPr>
          <p:cNvPr id="1214" name="Google Shape;1214;p21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000"/>
              <a:buNone/>
              <a:defRPr sz="1000"/>
            </a:lvl1pPr>
          </a:lstStyle>
          <a:p>
            <a:endParaRPr/>
          </a:p>
        </p:txBody>
      </p:sp>
      <p:sp>
        <p:nvSpPr>
          <p:cNvPr id="1215" name="Google Shape;1215;p2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216"/>
        <p:cNvGrpSpPr/>
        <p:nvPr/>
      </p:nvGrpSpPr>
      <p:grpSpPr>
        <a:xfrm>
          <a:off x="0" y="0"/>
          <a:ext cx="0" cy="0"/>
          <a:chOff x="0" y="0"/>
          <a:chExt cx="0" cy="0"/>
        </a:xfrm>
      </p:grpSpPr>
      <p:sp>
        <p:nvSpPr>
          <p:cNvPr id="1217" name="Google Shape;1217;p214"/>
          <p:cNvSpPr/>
          <p:nvPr/>
        </p:nvSpPr>
        <p:spPr>
          <a:xfrm>
            <a:off x="0" y="0"/>
            <a:ext cx="4567200" cy="51435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i="0" u="none" strike="noStrike" cap="none">
              <a:solidFill>
                <a:srgbClr val="FFFFFF"/>
              </a:solidFill>
              <a:latin typeface="Muli"/>
              <a:ea typeface="Muli"/>
              <a:cs typeface="Muli"/>
              <a:sym typeface="Muli"/>
            </a:endParaRPr>
          </a:p>
        </p:txBody>
      </p:sp>
      <p:sp>
        <p:nvSpPr>
          <p:cNvPr id="1218" name="Google Shape;1218;p214"/>
          <p:cNvSpPr txBox="1">
            <a:spLocks noGrp="1"/>
          </p:cNvSpPr>
          <p:nvPr>
            <p:ph type="body" idx="1"/>
          </p:nvPr>
        </p:nvSpPr>
        <p:spPr>
          <a:xfrm>
            <a:off x="381784"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lt1"/>
              </a:buClr>
              <a:buSzPts val="4000"/>
              <a:buFont typeface="Muli"/>
              <a:buNone/>
              <a:defRPr sz="4000" i="0" u="none" strike="noStrike" cap="none">
                <a:solidFill>
                  <a:schemeClr val="lt1"/>
                </a:solidFill>
                <a:latin typeface="Muli"/>
                <a:ea typeface="Muli"/>
                <a:cs typeface="Muli"/>
                <a:sym typeface="Muli"/>
              </a:defRPr>
            </a:lvl1pPr>
            <a:lvl2pPr marL="914400" marR="0" lvl="1" indent="-228600" algn="l" rtl="0">
              <a:lnSpc>
                <a:spcPct val="100000"/>
              </a:lnSpc>
              <a:spcBef>
                <a:spcPts val="0"/>
              </a:spcBef>
              <a:spcAft>
                <a:spcPts val="0"/>
              </a:spcAft>
              <a:buClr>
                <a:srgbClr val="000000"/>
              </a:buClr>
              <a:buSzPts val="1100"/>
              <a:buFont typeface="Muli"/>
              <a:buNone/>
              <a:defRPr sz="1100" i="0" u="none" strike="noStrike" cap="none">
                <a:solidFill>
                  <a:srgbClr val="000000"/>
                </a:solidFill>
                <a:latin typeface="Muli"/>
                <a:ea typeface="Muli"/>
                <a:cs typeface="Muli"/>
                <a:sym typeface="Muli"/>
              </a:defRPr>
            </a:lvl2pPr>
            <a:lvl3pPr marL="1371600" marR="0" lvl="2" indent="-228600" algn="l" rtl="0">
              <a:lnSpc>
                <a:spcPct val="100000"/>
              </a:lnSpc>
              <a:spcBef>
                <a:spcPts val="0"/>
              </a:spcBef>
              <a:spcAft>
                <a:spcPts val="0"/>
              </a:spcAft>
              <a:buClr>
                <a:srgbClr val="000000"/>
              </a:buClr>
              <a:buSzPts val="1100"/>
              <a:buFont typeface="Muli"/>
              <a:buNone/>
              <a:defRPr sz="1100" i="0" u="none" strike="noStrike" cap="none">
                <a:solidFill>
                  <a:srgbClr val="000000"/>
                </a:solidFill>
                <a:latin typeface="Muli"/>
                <a:ea typeface="Muli"/>
                <a:cs typeface="Muli"/>
                <a:sym typeface="Muli"/>
              </a:defRPr>
            </a:lvl3pPr>
            <a:lvl4pPr marL="1828800" marR="0" lvl="3" indent="-228600" algn="l" rtl="0">
              <a:lnSpc>
                <a:spcPct val="100000"/>
              </a:lnSpc>
              <a:spcBef>
                <a:spcPts val="0"/>
              </a:spcBef>
              <a:spcAft>
                <a:spcPts val="0"/>
              </a:spcAft>
              <a:buClr>
                <a:srgbClr val="000000"/>
              </a:buClr>
              <a:buSzPts val="1100"/>
              <a:buFont typeface="Muli"/>
              <a:buNone/>
              <a:defRPr sz="1100" i="0" u="none" strike="noStrike" cap="none">
                <a:solidFill>
                  <a:srgbClr val="000000"/>
                </a:solidFill>
                <a:latin typeface="Muli"/>
                <a:ea typeface="Muli"/>
                <a:cs typeface="Muli"/>
                <a:sym typeface="Muli"/>
              </a:defRPr>
            </a:lvl4pPr>
            <a:lvl5pPr marL="2286000" marR="0" lvl="4" indent="-228600" algn="l" rtl="0">
              <a:lnSpc>
                <a:spcPct val="100000"/>
              </a:lnSpc>
              <a:spcBef>
                <a:spcPts val="0"/>
              </a:spcBef>
              <a:spcAft>
                <a:spcPts val="0"/>
              </a:spcAft>
              <a:buClr>
                <a:srgbClr val="000000"/>
              </a:buClr>
              <a:buSzPts val="1100"/>
              <a:buFont typeface="Muli"/>
              <a:buNone/>
              <a:defRPr sz="1100" i="0" u="none" strike="noStrike" cap="none">
                <a:solidFill>
                  <a:srgbClr val="000000"/>
                </a:solidFill>
                <a:latin typeface="Muli"/>
                <a:ea typeface="Muli"/>
                <a:cs typeface="Muli"/>
                <a:sym typeface="Muli"/>
              </a:defRPr>
            </a:lvl5pPr>
            <a:lvl6pPr marL="2743200" marR="0" lvl="5" indent="-228600" algn="l" rtl="0">
              <a:lnSpc>
                <a:spcPct val="100000"/>
              </a:lnSpc>
              <a:spcBef>
                <a:spcPts val="0"/>
              </a:spcBef>
              <a:spcAft>
                <a:spcPts val="0"/>
              </a:spcAft>
              <a:buClr>
                <a:srgbClr val="000000"/>
              </a:buClr>
              <a:buSzPts val="1100"/>
              <a:buFont typeface="Muli"/>
              <a:buNone/>
              <a:defRPr sz="1100" i="0" u="none" strike="noStrike" cap="none">
                <a:solidFill>
                  <a:srgbClr val="000000"/>
                </a:solidFill>
                <a:latin typeface="Muli"/>
                <a:ea typeface="Muli"/>
                <a:cs typeface="Muli"/>
                <a:sym typeface="Muli"/>
              </a:defRPr>
            </a:lvl6pPr>
            <a:lvl7pPr marL="3200400" marR="0" lvl="6" indent="-228600" algn="l" rtl="0">
              <a:lnSpc>
                <a:spcPct val="100000"/>
              </a:lnSpc>
              <a:spcBef>
                <a:spcPts val="0"/>
              </a:spcBef>
              <a:spcAft>
                <a:spcPts val="0"/>
              </a:spcAft>
              <a:buClr>
                <a:srgbClr val="000000"/>
              </a:buClr>
              <a:buSzPts val="1100"/>
              <a:buFont typeface="Muli"/>
              <a:buNone/>
              <a:defRPr sz="1100" i="0" u="none" strike="noStrike" cap="none">
                <a:solidFill>
                  <a:srgbClr val="000000"/>
                </a:solidFill>
                <a:latin typeface="Muli"/>
                <a:ea typeface="Muli"/>
                <a:cs typeface="Muli"/>
                <a:sym typeface="Muli"/>
              </a:defRPr>
            </a:lvl7pPr>
            <a:lvl8pPr marL="3657600" marR="0" lvl="7" indent="-228600" algn="l" rtl="0">
              <a:lnSpc>
                <a:spcPct val="100000"/>
              </a:lnSpc>
              <a:spcBef>
                <a:spcPts val="0"/>
              </a:spcBef>
              <a:spcAft>
                <a:spcPts val="0"/>
              </a:spcAft>
              <a:buClr>
                <a:srgbClr val="000000"/>
              </a:buClr>
              <a:buSzPts val="1100"/>
              <a:buFont typeface="Muli"/>
              <a:buNone/>
              <a:defRPr sz="1100" i="0" u="none" strike="noStrike" cap="none">
                <a:solidFill>
                  <a:srgbClr val="000000"/>
                </a:solidFill>
                <a:latin typeface="Muli"/>
                <a:ea typeface="Muli"/>
                <a:cs typeface="Muli"/>
                <a:sym typeface="Muli"/>
              </a:defRPr>
            </a:lvl8pPr>
            <a:lvl9pPr marL="4114800" marR="0" lvl="8" indent="-228600" algn="l" rtl="0">
              <a:lnSpc>
                <a:spcPct val="100000"/>
              </a:lnSpc>
              <a:spcBef>
                <a:spcPts val="0"/>
              </a:spcBef>
              <a:spcAft>
                <a:spcPts val="0"/>
              </a:spcAft>
              <a:buClr>
                <a:srgbClr val="000000"/>
              </a:buClr>
              <a:buSzPts val="1100"/>
              <a:buFont typeface="Muli"/>
              <a:buNone/>
              <a:defRPr sz="1100" i="0" u="none" strike="noStrike" cap="none">
                <a:solidFill>
                  <a:srgbClr val="000000"/>
                </a:solidFill>
                <a:latin typeface="Muli"/>
                <a:ea typeface="Muli"/>
                <a:cs typeface="Muli"/>
                <a:sym typeface="Muli"/>
              </a:defRPr>
            </a:lvl9pPr>
          </a:lstStyle>
          <a:p>
            <a:endParaRPr/>
          </a:p>
        </p:txBody>
      </p:sp>
      <p:sp>
        <p:nvSpPr>
          <p:cNvPr id="1219" name="Google Shape;1219;p214"/>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i="0" u="none" strike="noStrike" cap="none">
              <a:solidFill>
                <a:srgbClr val="000000"/>
              </a:solidFill>
              <a:latin typeface="Muli"/>
              <a:ea typeface="Muli"/>
              <a:cs typeface="Muli"/>
              <a:sym typeface="Muli"/>
            </a:endParaRPr>
          </a:p>
        </p:txBody>
      </p:sp>
      <p:sp>
        <p:nvSpPr>
          <p:cNvPr id="1220" name="Google Shape;1220;p214"/>
          <p:cNvSpPr txBox="1">
            <a:spLocks noGrp="1"/>
          </p:cNvSpPr>
          <p:nvPr>
            <p:ph type="body" idx="2"/>
          </p:nvPr>
        </p:nvSpPr>
        <p:spPr>
          <a:xfrm>
            <a:off x="4985598" y="807168"/>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Muli"/>
              <a:buNone/>
              <a:defRPr sz="4000" i="0" u="none" strike="noStrike" cap="none">
                <a:solidFill>
                  <a:schemeClr val="dk1"/>
                </a:solidFill>
                <a:latin typeface="Muli"/>
                <a:ea typeface="Muli"/>
                <a:cs typeface="Muli"/>
                <a:sym typeface="Muli"/>
              </a:defRPr>
            </a:lvl1pPr>
            <a:lvl2pPr marL="914400" marR="0" lvl="1" indent="-228600" algn="l" rtl="0">
              <a:lnSpc>
                <a:spcPct val="100000"/>
              </a:lnSpc>
              <a:spcBef>
                <a:spcPts val="0"/>
              </a:spcBef>
              <a:spcAft>
                <a:spcPts val="0"/>
              </a:spcAft>
              <a:buClr>
                <a:srgbClr val="000000"/>
              </a:buClr>
              <a:buSzPts val="1100"/>
              <a:buFont typeface="Muli"/>
              <a:buNone/>
              <a:defRPr sz="1100" i="0" u="none" strike="noStrike" cap="none">
                <a:solidFill>
                  <a:srgbClr val="000000"/>
                </a:solidFill>
                <a:latin typeface="Muli"/>
                <a:ea typeface="Muli"/>
                <a:cs typeface="Muli"/>
                <a:sym typeface="Muli"/>
              </a:defRPr>
            </a:lvl2pPr>
            <a:lvl3pPr marL="1371600" marR="0" lvl="2" indent="-228600" algn="l" rtl="0">
              <a:lnSpc>
                <a:spcPct val="100000"/>
              </a:lnSpc>
              <a:spcBef>
                <a:spcPts val="0"/>
              </a:spcBef>
              <a:spcAft>
                <a:spcPts val="0"/>
              </a:spcAft>
              <a:buClr>
                <a:srgbClr val="000000"/>
              </a:buClr>
              <a:buSzPts val="1100"/>
              <a:buFont typeface="Muli"/>
              <a:buNone/>
              <a:defRPr sz="1100" i="0" u="none" strike="noStrike" cap="none">
                <a:solidFill>
                  <a:srgbClr val="000000"/>
                </a:solidFill>
                <a:latin typeface="Muli"/>
                <a:ea typeface="Muli"/>
                <a:cs typeface="Muli"/>
                <a:sym typeface="Muli"/>
              </a:defRPr>
            </a:lvl3pPr>
            <a:lvl4pPr marL="1828800" marR="0" lvl="3" indent="-228600" algn="l" rtl="0">
              <a:lnSpc>
                <a:spcPct val="100000"/>
              </a:lnSpc>
              <a:spcBef>
                <a:spcPts val="0"/>
              </a:spcBef>
              <a:spcAft>
                <a:spcPts val="0"/>
              </a:spcAft>
              <a:buClr>
                <a:srgbClr val="000000"/>
              </a:buClr>
              <a:buSzPts val="1100"/>
              <a:buFont typeface="Muli"/>
              <a:buNone/>
              <a:defRPr sz="1100" i="0" u="none" strike="noStrike" cap="none">
                <a:solidFill>
                  <a:srgbClr val="000000"/>
                </a:solidFill>
                <a:latin typeface="Muli"/>
                <a:ea typeface="Muli"/>
                <a:cs typeface="Muli"/>
                <a:sym typeface="Muli"/>
              </a:defRPr>
            </a:lvl4pPr>
            <a:lvl5pPr marL="2286000" marR="0" lvl="4" indent="-228600" algn="l" rtl="0">
              <a:lnSpc>
                <a:spcPct val="100000"/>
              </a:lnSpc>
              <a:spcBef>
                <a:spcPts val="0"/>
              </a:spcBef>
              <a:spcAft>
                <a:spcPts val="0"/>
              </a:spcAft>
              <a:buClr>
                <a:srgbClr val="000000"/>
              </a:buClr>
              <a:buSzPts val="1100"/>
              <a:buFont typeface="Muli"/>
              <a:buNone/>
              <a:defRPr sz="1100" i="0" u="none" strike="noStrike" cap="none">
                <a:solidFill>
                  <a:srgbClr val="000000"/>
                </a:solidFill>
                <a:latin typeface="Muli"/>
                <a:ea typeface="Muli"/>
                <a:cs typeface="Muli"/>
                <a:sym typeface="Muli"/>
              </a:defRPr>
            </a:lvl5pPr>
            <a:lvl6pPr marL="2743200" marR="0" lvl="5" indent="-228600" algn="l" rtl="0">
              <a:lnSpc>
                <a:spcPct val="100000"/>
              </a:lnSpc>
              <a:spcBef>
                <a:spcPts val="0"/>
              </a:spcBef>
              <a:spcAft>
                <a:spcPts val="0"/>
              </a:spcAft>
              <a:buClr>
                <a:srgbClr val="000000"/>
              </a:buClr>
              <a:buSzPts val="1100"/>
              <a:buFont typeface="Muli"/>
              <a:buNone/>
              <a:defRPr sz="1100" i="0" u="none" strike="noStrike" cap="none">
                <a:solidFill>
                  <a:srgbClr val="000000"/>
                </a:solidFill>
                <a:latin typeface="Muli"/>
                <a:ea typeface="Muli"/>
                <a:cs typeface="Muli"/>
                <a:sym typeface="Muli"/>
              </a:defRPr>
            </a:lvl6pPr>
            <a:lvl7pPr marL="3200400" marR="0" lvl="6" indent="-228600" algn="l" rtl="0">
              <a:lnSpc>
                <a:spcPct val="100000"/>
              </a:lnSpc>
              <a:spcBef>
                <a:spcPts val="0"/>
              </a:spcBef>
              <a:spcAft>
                <a:spcPts val="0"/>
              </a:spcAft>
              <a:buClr>
                <a:srgbClr val="000000"/>
              </a:buClr>
              <a:buSzPts val="1100"/>
              <a:buFont typeface="Muli"/>
              <a:buNone/>
              <a:defRPr sz="1100" i="0" u="none" strike="noStrike" cap="none">
                <a:solidFill>
                  <a:srgbClr val="000000"/>
                </a:solidFill>
                <a:latin typeface="Muli"/>
                <a:ea typeface="Muli"/>
                <a:cs typeface="Muli"/>
                <a:sym typeface="Muli"/>
              </a:defRPr>
            </a:lvl7pPr>
            <a:lvl8pPr marL="3657600" marR="0" lvl="7" indent="-228600" algn="l" rtl="0">
              <a:lnSpc>
                <a:spcPct val="100000"/>
              </a:lnSpc>
              <a:spcBef>
                <a:spcPts val="0"/>
              </a:spcBef>
              <a:spcAft>
                <a:spcPts val="0"/>
              </a:spcAft>
              <a:buClr>
                <a:srgbClr val="000000"/>
              </a:buClr>
              <a:buSzPts val="1100"/>
              <a:buFont typeface="Muli"/>
              <a:buNone/>
              <a:defRPr sz="1100" i="0" u="none" strike="noStrike" cap="none">
                <a:solidFill>
                  <a:srgbClr val="000000"/>
                </a:solidFill>
                <a:latin typeface="Muli"/>
                <a:ea typeface="Muli"/>
                <a:cs typeface="Muli"/>
                <a:sym typeface="Muli"/>
              </a:defRPr>
            </a:lvl8pPr>
            <a:lvl9pPr marL="4114800" marR="0" lvl="8" indent="-228600" algn="l" rtl="0">
              <a:lnSpc>
                <a:spcPct val="100000"/>
              </a:lnSpc>
              <a:spcBef>
                <a:spcPts val="0"/>
              </a:spcBef>
              <a:spcAft>
                <a:spcPts val="0"/>
              </a:spcAft>
              <a:buClr>
                <a:srgbClr val="000000"/>
              </a:buClr>
              <a:buSzPts val="1100"/>
              <a:buFont typeface="Muli"/>
              <a:buNone/>
              <a:defRPr sz="1100" i="0" u="none" strike="noStrike" cap="none">
                <a:solidFill>
                  <a:srgbClr val="000000"/>
                </a:solidFill>
                <a:latin typeface="Muli"/>
                <a:ea typeface="Muli"/>
                <a:cs typeface="Muli"/>
                <a:sym typeface="Muli"/>
              </a:defRPr>
            </a:lvl9pPr>
          </a:lstStyle>
          <a:p>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ítol i objectes" type="obj">
  <p:cSld name="OBJECT">
    <p:spTree>
      <p:nvGrpSpPr>
        <p:cNvPr id="1" name="Shape 1221"/>
        <p:cNvGrpSpPr/>
        <p:nvPr/>
      </p:nvGrpSpPr>
      <p:grpSpPr>
        <a:xfrm>
          <a:off x="0" y="0"/>
          <a:ext cx="0" cy="0"/>
          <a:chOff x="0" y="0"/>
          <a:chExt cx="0" cy="0"/>
        </a:xfrm>
      </p:grpSpPr>
      <p:sp>
        <p:nvSpPr>
          <p:cNvPr id="1222" name="Google Shape;1222;p215"/>
          <p:cNvSpPr txBox="1">
            <a:spLocks noGrp="1"/>
          </p:cNvSpPr>
          <p:nvPr>
            <p:ph type="title"/>
          </p:nvPr>
        </p:nvSpPr>
        <p:spPr>
          <a:xfrm>
            <a:off x="0" y="0"/>
            <a:ext cx="2250000" cy="2250000"/>
          </a:xfrm>
          <a:prstGeom prst="rect">
            <a:avLst/>
          </a:prstGeom>
          <a:noFill/>
          <a:ln>
            <a:noFill/>
          </a:ln>
        </p:spPr>
        <p:txBody>
          <a:bodyPr spcFirstLastPara="1" wrap="square" lIns="68575" tIns="68575" rIns="68575" bIns="68575" anchor="t" anchorCtr="0">
            <a:noAutofit/>
          </a:bodyPr>
          <a:lstStyle>
            <a:lvl1pPr marR="0" lvl="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23" name="Google Shape;1223;p215"/>
          <p:cNvSpPr txBox="1">
            <a:spLocks noGrp="1"/>
          </p:cNvSpPr>
          <p:nvPr>
            <p:ph type="body" idx="1"/>
          </p:nvPr>
        </p:nvSpPr>
        <p:spPr>
          <a:xfrm>
            <a:off x="0" y="0"/>
            <a:ext cx="2250000" cy="22500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224" name="Google Shape;1224;p215"/>
          <p:cNvSpPr txBox="1">
            <a:spLocks noGrp="1"/>
          </p:cNvSpPr>
          <p:nvPr>
            <p:ph type="dt" idx="10"/>
          </p:nvPr>
        </p:nvSpPr>
        <p:spPr>
          <a:xfrm>
            <a:off x="0" y="0"/>
            <a:ext cx="2250000" cy="2250000"/>
          </a:xfrm>
          <a:prstGeom prst="rect">
            <a:avLst/>
          </a:prstGeom>
          <a:noFill/>
          <a:ln>
            <a:noFill/>
          </a:ln>
        </p:spPr>
        <p:txBody>
          <a:bodyPr spcFirstLastPara="1" wrap="square" lIns="68575" tIns="68575" rIns="68575" bIns="685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225" name="Google Shape;1225;p215"/>
          <p:cNvSpPr txBox="1">
            <a:spLocks noGrp="1"/>
          </p:cNvSpPr>
          <p:nvPr>
            <p:ph type="ftr" idx="11"/>
          </p:nvPr>
        </p:nvSpPr>
        <p:spPr>
          <a:xfrm>
            <a:off x="0" y="0"/>
            <a:ext cx="2250000" cy="2250000"/>
          </a:xfrm>
          <a:prstGeom prst="rect">
            <a:avLst/>
          </a:prstGeom>
          <a:noFill/>
          <a:ln>
            <a:noFill/>
          </a:ln>
        </p:spPr>
        <p:txBody>
          <a:bodyPr spcFirstLastPara="1" wrap="square" lIns="68575" tIns="68575" rIns="68575" bIns="68575" anchor="t" anchorCtr="0">
            <a:noAutofit/>
          </a:bodyPr>
          <a:lstStyle>
            <a:lvl1pPr marR="0" lvl="0" algn="l" rtl="0">
              <a:lnSpc>
                <a:spcPct val="100000"/>
              </a:lnSpc>
              <a:spcBef>
                <a:spcPts val="0"/>
              </a:spcBef>
              <a:spcAft>
                <a:spcPts val="0"/>
              </a:spcAft>
              <a:buClr>
                <a:srgbClr val="000000"/>
              </a:buClr>
              <a:buSzPts val="11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 Wood">
  <p:cSld name="TITLE_1_1_1">
    <p:spTree>
      <p:nvGrpSpPr>
        <p:cNvPr id="1" name="Shape 98"/>
        <p:cNvGrpSpPr/>
        <p:nvPr/>
      </p:nvGrpSpPr>
      <p:grpSpPr>
        <a:xfrm>
          <a:off x="0" y="0"/>
          <a:ext cx="0" cy="0"/>
          <a:chOff x="0" y="0"/>
          <a:chExt cx="0" cy="0"/>
        </a:xfrm>
      </p:grpSpPr>
      <p:pic>
        <p:nvPicPr>
          <p:cNvPr id="99" name="Google Shape;99;p23"/>
          <p:cNvPicPr preferRelativeResize="0"/>
          <p:nvPr/>
        </p:nvPicPr>
        <p:blipFill rotWithShape="1">
          <a:blip r:embed="rId2">
            <a:alphaModFix/>
          </a:blip>
          <a:srcRect/>
          <a:stretch/>
        </p:blipFill>
        <p:spPr>
          <a:xfrm>
            <a:off x="0" y="0"/>
            <a:ext cx="9143990" cy="5143500"/>
          </a:xfrm>
          <a:prstGeom prst="rect">
            <a:avLst/>
          </a:prstGeom>
          <a:noFill/>
          <a:ln>
            <a:noFill/>
          </a:ln>
        </p:spPr>
      </p:pic>
      <p:sp>
        <p:nvSpPr>
          <p:cNvPr id="100" name="Google Shape;100;p23"/>
          <p:cNvSpPr txBox="1">
            <a:spLocks noGrp="1"/>
          </p:cNvSpPr>
          <p:nvPr>
            <p:ph type="title"/>
          </p:nvPr>
        </p:nvSpPr>
        <p:spPr>
          <a:xfrm>
            <a:off x="194475" y="1022125"/>
            <a:ext cx="77367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1" name="Google Shape;101;p23"/>
          <p:cNvSpPr txBox="1">
            <a:spLocks noGrp="1"/>
          </p:cNvSpPr>
          <p:nvPr>
            <p:ph type="subTitle" idx="1"/>
          </p:nvPr>
        </p:nvSpPr>
        <p:spPr>
          <a:xfrm>
            <a:off x="194475" y="1593625"/>
            <a:ext cx="77367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102" name="Google Shape;102;p23"/>
          <p:cNvSpPr txBox="1">
            <a:spLocks noGrp="1"/>
          </p:cNvSpPr>
          <p:nvPr>
            <p:ph type="subTitle" idx="2"/>
          </p:nvPr>
        </p:nvSpPr>
        <p:spPr>
          <a:xfrm>
            <a:off x="246300" y="2086625"/>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pic>
        <p:nvPicPr>
          <p:cNvPr id="103" name="Google Shape;103;p23"/>
          <p:cNvPicPr preferRelativeResize="0"/>
          <p:nvPr/>
        </p:nvPicPr>
        <p:blipFill rotWithShape="1">
          <a:blip r:embed="rId3">
            <a:alphaModFix/>
          </a:blip>
          <a:srcRect/>
          <a:stretch/>
        </p:blipFill>
        <p:spPr>
          <a:xfrm>
            <a:off x="323050" y="530928"/>
            <a:ext cx="1343325" cy="366797"/>
          </a:xfrm>
          <a:prstGeom prst="rect">
            <a:avLst/>
          </a:prstGeom>
          <a:noFill/>
          <a:ln>
            <a:noFill/>
          </a:ln>
        </p:spPr>
      </p:pic>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Basic content slide">
  <p:cSld name="Basic content slide">
    <p:spTree>
      <p:nvGrpSpPr>
        <p:cNvPr id="1" name="Shape 1226"/>
        <p:cNvGrpSpPr/>
        <p:nvPr/>
      </p:nvGrpSpPr>
      <p:grpSpPr>
        <a:xfrm>
          <a:off x="0" y="0"/>
          <a:ext cx="0" cy="0"/>
          <a:chOff x="0" y="0"/>
          <a:chExt cx="0" cy="0"/>
        </a:xfrm>
      </p:grpSpPr>
      <p:sp>
        <p:nvSpPr>
          <p:cNvPr id="1227" name="Google Shape;1227;p216"/>
          <p:cNvSpPr txBox="1">
            <a:spLocks noGrp="1"/>
          </p:cNvSpPr>
          <p:nvPr>
            <p:ph type="body" idx="1"/>
          </p:nvPr>
        </p:nvSpPr>
        <p:spPr>
          <a:xfrm>
            <a:off x="924288" y="1717202"/>
            <a:ext cx="7251600" cy="1254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90000"/>
              </a:lnSpc>
              <a:spcBef>
                <a:spcPts val="800"/>
              </a:spcBef>
              <a:spcAft>
                <a:spcPts val="0"/>
              </a:spcAft>
              <a:buClr>
                <a:schemeClr val="dk1"/>
              </a:buClr>
              <a:buSzPts val="1500"/>
              <a:buFont typeface="Arial"/>
              <a:buNone/>
              <a:defRPr sz="3600" b="0" i="0" u="none" strike="noStrike" cap="none">
                <a:solidFill>
                  <a:schemeClr val="accent1"/>
                </a:solidFill>
                <a:latin typeface="Century Gothic"/>
                <a:ea typeface="Century Gothic"/>
                <a:cs typeface="Century Gothic"/>
                <a:sym typeface="Century Gothic"/>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Basic content slide 1">
  <p:cSld name="Basic content slide_2">
    <p:spTree>
      <p:nvGrpSpPr>
        <p:cNvPr id="1" name="Shape 1228"/>
        <p:cNvGrpSpPr/>
        <p:nvPr/>
      </p:nvGrpSpPr>
      <p:grpSpPr>
        <a:xfrm>
          <a:off x="0" y="0"/>
          <a:ext cx="0" cy="0"/>
          <a:chOff x="0" y="0"/>
          <a:chExt cx="0" cy="0"/>
        </a:xfrm>
      </p:grpSpPr>
      <p:sp>
        <p:nvSpPr>
          <p:cNvPr id="1229" name="Google Shape;1229;p217"/>
          <p:cNvSpPr txBox="1">
            <a:spLocks noGrp="1"/>
          </p:cNvSpPr>
          <p:nvPr>
            <p:ph type="body" idx="1"/>
          </p:nvPr>
        </p:nvSpPr>
        <p:spPr>
          <a:xfrm>
            <a:off x="924288" y="1717202"/>
            <a:ext cx="7251600" cy="1254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90000"/>
              </a:lnSpc>
              <a:spcBef>
                <a:spcPts val="800"/>
              </a:spcBef>
              <a:spcAft>
                <a:spcPts val="0"/>
              </a:spcAft>
              <a:buClr>
                <a:schemeClr val="dk1"/>
              </a:buClr>
              <a:buSzPts val="1500"/>
              <a:buFont typeface="Arial"/>
              <a:buNone/>
              <a:defRPr sz="3600" b="0" i="0" u="none" strike="noStrike" cap="none">
                <a:solidFill>
                  <a:schemeClr val="accent1"/>
                </a:solidFill>
                <a:latin typeface="Century Gothic"/>
                <a:ea typeface="Century Gothic"/>
                <a:cs typeface="Century Gothic"/>
                <a:sym typeface="Century Gothic"/>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35"/>
        <p:cNvGrpSpPr/>
        <p:nvPr/>
      </p:nvGrpSpPr>
      <p:grpSpPr>
        <a:xfrm>
          <a:off x="0" y="0"/>
          <a:ext cx="0" cy="0"/>
          <a:chOff x="0" y="0"/>
          <a:chExt cx="0" cy="0"/>
        </a:xfrm>
      </p:grpSpPr>
      <p:sp>
        <p:nvSpPr>
          <p:cNvPr id="1236" name="Google Shape;1236;p219"/>
          <p:cNvSpPr txBox="1">
            <a:spLocks noGrp="1"/>
          </p:cNvSpPr>
          <p:nvPr>
            <p:ph type="ctrTitle"/>
          </p:nvPr>
        </p:nvSpPr>
        <p:spPr>
          <a:xfrm>
            <a:off x="311708" y="11306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Montserrat"/>
              <a:buNone/>
              <a:defRPr sz="5200" b="1">
                <a:latin typeface="Montserrat"/>
                <a:ea typeface="Montserrat"/>
                <a:cs typeface="Montserrat"/>
                <a:sym typeface="Montserrat"/>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37" name="Google Shape;1237;p219"/>
          <p:cNvSpPr txBox="1">
            <a:spLocks noGrp="1"/>
          </p:cNvSpPr>
          <p:nvPr>
            <p:ph type="subTitle" idx="1"/>
          </p:nvPr>
        </p:nvSpPr>
        <p:spPr>
          <a:xfrm>
            <a:off x="311700" y="32202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38" name="Google Shape;1238;p2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239" name="Google Shape;1239;p219"/>
          <p:cNvSpPr/>
          <p:nvPr/>
        </p:nvSpPr>
        <p:spPr>
          <a:xfrm>
            <a:off x="8131675" y="68650"/>
            <a:ext cx="928800" cy="544500"/>
          </a:xfrm>
          <a:prstGeom prst="rect">
            <a:avLst/>
          </a:prstGeom>
          <a:solidFill>
            <a:srgbClr val="FFFFFF"/>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40" name="Google Shape;1240;p219"/>
          <p:cNvPicPr preferRelativeResize="0"/>
          <p:nvPr/>
        </p:nvPicPr>
        <p:blipFill>
          <a:blip r:embed="rId2">
            <a:alphaModFix/>
          </a:blip>
          <a:stretch>
            <a:fillRect/>
          </a:stretch>
        </p:blipFill>
        <p:spPr>
          <a:xfrm>
            <a:off x="6690200" y="105275"/>
            <a:ext cx="2370276" cy="891400"/>
          </a:xfrm>
          <a:prstGeom prst="rect">
            <a:avLst/>
          </a:prstGeom>
          <a:noFill/>
          <a:ln>
            <a:noFill/>
          </a:ln>
        </p:spPr>
      </p:pic>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41"/>
        <p:cNvGrpSpPr/>
        <p:nvPr/>
      </p:nvGrpSpPr>
      <p:grpSpPr>
        <a:xfrm>
          <a:off x="0" y="0"/>
          <a:ext cx="0" cy="0"/>
          <a:chOff x="0" y="0"/>
          <a:chExt cx="0" cy="0"/>
        </a:xfrm>
      </p:grpSpPr>
      <p:sp>
        <p:nvSpPr>
          <p:cNvPr id="1242" name="Google Shape;1242;p22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43" name="Google Shape;1243;p2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Section header navy">
  <p:cSld name="SECTION_HEADER_1">
    <p:bg>
      <p:bgPr>
        <a:solidFill>
          <a:schemeClr val="dk1"/>
        </a:solidFill>
        <a:effectLst/>
      </p:bgPr>
    </p:bg>
    <p:spTree>
      <p:nvGrpSpPr>
        <p:cNvPr id="1" name="Shape 1244"/>
        <p:cNvGrpSpPr/>
        <p:nvPr/>
      </p:nvGrpSpPr>
      <p:grpSpPr>
        <a:xfrm>
          <a:off x="0" y="0"/>
          <a:ext cx="0" cy="0"/>
          <a:chOff x="0" y="0"/>
          <a:chExt cx="0" cy="0"/>
        </a:xfrm>
      </p:grpSpPr>
      <p:sp>
        <p:nvSpPr>
          <p:cNvPr id="1245" name="Google Shape;1245;p22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46" name="Google Shape;1246;p2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1247" name="Google Shape;1247;p221"/>
          <p:cNvGrpSpPr/>
          <p:nvPr/>
        </p:nvGrpSpPr>
        <p:grpSpPr>
          <a:xfrm>
            <a:off x="8132038" y="40763"/>
            <a:ext cx="969900" cy="519000"/>
            <a:chOff x="8132038" y="40763"/>
            <a:chExt cx="969900" cy="519000"/>
          </a:xfrm>
        </p:grpSpPr>
        <p:sp>
          <p:nvSpPr>
            <p:cNvPr id="1248" name="Google Shape;1248;p221"/>
            <p:cNvSpPr/>
            <p:nvPr/>
          </p:nvSpPr>
          <p:spPr>
            <a:xfrm>
              <a:off x="8132038" y="40763"/>
              <a:ext cx="969900" cy="5190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49" name="Google Shape;1249;p221"/>
            <p:cNvPicPr preferRelativeResize="0"/>
            <p:nvPr/>
          </p:nvPicPr>
          <p:blipFill>
            <a:blip r:embed="rId2">
              <a:alphaModFix/>
            </a:blip>
            <a:stretch>
              <a:fillRect/>
            </a:stretch>
          </p:blipFill>
          <p:spPr>
            <a:xfrm>
              <a:off x="8191400" y="120250"/>
              <a:ext cx="778325" cy="360025"/>
            </a:xfrm>
            <a:prstGeom prst="rect">
              <a:avLst/>
            </a:prstGeom>
            <a:noFill/>
            <a:ln>
              <a:noFill/>
            </a:ln>
          </p:spPr>
        </p:pic>
      </p:gr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Section header blue">
  <p:cSld name="SECTION_HEADER_1_2">
    <p:bg>
      <p:bgPr>
        <a:solidFill>
          <a:schemeClr val="dk2"/>
        </a:solidFill>
        <a:effectLst/>
      </p:bgPr>
    </p:bg>
    <p:spTree>
      <p:nvGrpSpPr>
        <p:cNvPr id="1" name="Shape 1250"/>
        <p:cNvGrpSpPr/>
        <p:nvPr/>
      </p:nvGrpSpPr>
      <p:grpSpPr>
        <a:xfrm>
          <a:off x="0" y="0"/>
          <a:ext cx="0" cy="0"/>
          <a:chOff x="0" y="0"/>
          <a:chExt cx="0" cy="0"/>
        </a:xfrm>
      </p:grpSpPr>
      <p:sp>
        <p:nvSpPr>
          <p:cNvPr id="1251" name="Google Shape;1251;p22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52" name="Google Shape;1252;p2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1253" name="Google Shape;1253;p222"/>
          <p:cNvGrpSpPr/>
          <p:nvPr/>
        </p:nvGrpSpPr>
        <p:grpSpPr>
          <a:xfrm>
            <a:off x="8132038" y="40763"/>
            <a:ext cx="969900" cy="519000"/>
            <a:chOff x="8132038" y="40763"/>
            <a:chExt cx="969900" cy="519000"/>
          </a:xfrm>
        </p:grpSpPr>
        <p:sp>
          <p:nvSpPr>
            <p:cNvPr id="1254" name="Google Shape;1254;p222"/>
            <p:cNvSpPr/>
            <p:nvPr/>
          </p:nvSpPr>
          <p:spPr>
            <a:xfrm>
              <a:off x="8132038" y="40763"/>
              <a:ext cx="969900" cy="519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55" name="Google Shape;1255;p222"/>
            <p:cNvPicPr preferRelativeResize="0"/>
            <p:nvPr/>
          </p:nvPicPr>
          <p:blipFill>
            <a:blip r:embed="rId2">
              <a:alphaModFix/>
            </a:blip>
            <a:stretch>
              <a:fillRect/>
            </a:stretch>
          </p:blipFill>
          <p:spPr>
            <a:xfrm>
              <a:off x="8191400" y="120250"/>
              <a:ext cx="778325" cy="360025"/>
            </a:xfrm>
            <a:prstGeom prst="rect">
              <a:avLst/>
            </a:prstGeom>
            <a:noFill/>
            <a:ln>
              <a:noFill/>
            </a:ln>
          </p:spPr>
        </p:pic>
      </p:gr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Section header orange">
  <p:cSld name="SECTION_HEADER_1_1">
    <p:bg>
      <p:bgPr>
        <a:solidFill>
          <a:schemeClr val="accent1"/>
        </a:solidFill>
        <a:effectLst/>
      </p:bgPr>
    </p:bg>
    <p:spTree>
      <p:nvGrpSpPr>
        <p:cNvPr id="1" name="Shape 1256"/>
        <p:cNvGrpSpPr/>
        <p:nvPr/>
      </p:nvGrpSpPr>
      <p:grpSpPr>
        <a:xfrm>
          <a:off x="0" y="0"/>
          <a:ext cx="0" cy="0"/>
          <a:chOff x="0" y="0"/>
          <a:chExt cx="0" cy="0"/>
        </a:xfrm>
      </p:grpSpPr>
      <p:sp>
        <p:nvSpPr>
          <p:cNvPr id="1257" name="Google Shape;1257;p22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58" name="Google Shape;1258;p2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1259" name="Google Shape;1259;p223"/>
          <p:cNvGrpSpPr/>
          <p:nvPr/>
        </p:nvGrpSpPr>
        <p:grpSpPr>
          <a:xfrm>
            <a:off x="8132038" y="40763"/>
            <a:ext cx="969900" cy="519000"/>
            <a:chOff x="8132038" y="40763"/>
            <a:chExt cx="969900" cy="519000"/>
          </a:xfrm>
        </p:grpSpPr>
        <p:sp>
          <p:nvSpPr>
            <p:cNvPr id="1260" name="Google Shape;1260;p223"/>
            <p:cNvSpPr/>
            <p:nvPr/>
          </p:nvSpPr>
          <p:spPr>
            <a:xfrm>
              <a:off x="8132038" y="40763"/>
              <a:ext cx="969900" cy="5190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61" name="Google Shape;1261;p223"/>
            <p:cNvPicPr preferRelativeResize="0"/>
            <p:nvPr/>
          </p:nvPicPr>
          <p:blipFill>
            <a:blip r:embed="rId2">
              <a:alphaModFix/>
            </a:blip>
            <a:stretch>
              <a:fillRect/>
            </a:stretch>
          </p:blipFill>
          <p:spPr>
            <a:xfrm>
              <a:off x="8191400" y="120250"/>
              <a:ext cx="778325" cy="360025"/>
            </a:xfrm>
            <a:prstGeom prst="rect">
              <a:avLst/>
            </a:prstGeom>
            <a:noFill/>
            <a:ln>
              <a:noFill/>
            </a:ln>
          </p:spPr>
        </p:pic>
      </p:gr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Section header yellow">
  <p:cSld name="SECTION_HEADER_1_1_1">
    <p:bg>
      <p:bgPr>
        <a:solidFill>
          <a:schemeClr val="accent2"/>
        </a:solidFill>
        <a:effectLst/>
      </p:bgPr>
    </p:bg>
    <p:spTree>
      <p:nvGrpSpPr>
        <p:cNvPr id="1" name="Shape 1262"/>
        <p:cNvGrpSpPr/>
        <p:nvPr/>
      </p:nvGrpSpPr>
      <p:grpSpPr>
        <a:xfrm>
          <a:off x="0" y="0"/>
          <a:ext cx="0" cy="0"/>
          <a:chOff x="0" y="0"/>
          <a:chExt cx="0" cy="0"/>
        </a:xfrm>
      </p:grpSpPr>
      <p:sp>
        <p:nvSpPr>
          <p:cNvPr id="1263" name="Google Shape;1263;p22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64" name="Google Shape;1264;p2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1265" name="Google Shape;1265;p224"/>
          <p:cNvGrpSpPr/>
          <p:nvPr/>
        </p:nvGrpSpPr>
        <p:grpSpPr>
          <a:xfrm>
            <a:off x="8132038" y="40763"/>
            <a:ext cx="969900" cy="519000"/>
            <a:chOff x="8132038" y="40763"/>
            <a:chExt cx="969900" cy="519000"/>
          </a:xfrm>
        </p:grpSpPr>
        <p:sp>
          <p:nvSpPr>
            <p:cNvPr id="1266" name="Google Shape;1266;p224"/>
            <p:cNvSpPr/>
            <p:nvPr/>
          </p:nvSpPr>
          <p:spPr>
            <a:xfrm>
              <a:off x="8132038" y="40763"/>
              <a:ext cx="969900" cy="5190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67" name="Google Shape;1267;p224"/>
            <p:cNvPicPr preferRelativeResize="0"/>
            <p:nvPr/>
          </p:nvPicPr>
          <p:blipFill>
            <a:blip r:embed="rId2">
              <a:alphaModFix/>
            </a:blip>
            <a:stretch>
              <a:fillRect/>
            </a:stretch>
          </p:blipFill>
          <p:spPr>
            <a:xfrm>
              <a:off x="8191400" y="120250"/>
              <a:ext cx="778325" cy="360025"/>
            </a:xfrm>
            <a:prstGeom prst="rect">
              <a:avLst/>
            </a:prstGeom>
            <a:noFill/>
            <a:ln>
              <a:noFill/>
            </a:ln>
          </p:spPr>
        </p:pic>
      </p:gr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Section header green">
  <p:cSld name="SECTION_HEADER_1_1_1_1">
    <p:bg>
      <p:bgPr>
        <a:solidFill>
          <a:schemeClr val="accent3"/>
        </a:solidFill>
        <a:effectLst/>
      </p:bgPr>
    </p:bg>
    <p:spTree>
      <p:nvGrpSpPr>
        <p:cNvPr id="1" name="Shape 1268"/>
        <p:cNvGrpSpPr/>
        <p:nvPr/>
      </p:nvGrpSpPr>
      <p:grpSpPr>
        <a:xfrm>
          <a:off x="0" y="0"/>
          <a:ext cx="0" cy="0"/>
          <a:chOff x="0" y="0"/>
          <a:chExt cx="0" cy="0"/>
        </a:xfrm>
      </p:grpSpPr>
      <p:sp>
        <p:nvSpPr>
          <p:cNvPr id="1269" name="Google Shape;1269;p22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70" name="Google Shape;1270;p2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1271" name="Google Shape;1271;p225"/>
          <p:cNvGrpSpPr/>
          <p:nvPr/>
        </p:nvGrpSpPr>
        <p:grpSpPr>
          <a:xfrm>
            <a:off x="8132038" y="40763"/>
            <a:ext cx="969900" cy="519000"/>
            <a:chOff x="8132038" y="40763"/>
            <a:chExt cx="969900" cy="519000"/>
          </a:xfrm>
        </p:grpSpPr>
        <p:sp>
          <p:nvSpPr>
            <p:cNvPr id="1272" name="Google Shape;1272;p225"/>
            <p:cNvSpPr/>
            <p:nvPr/>
          </p:nvSpPr>
          <p:spPr>
            <a:xfrm>
              <a:off x="8132038" y="40763"/>
              <a:ext cx="969900" cy="519000"/>
            </a:xfrm>
            <a:prstGeom prst="rect">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3" name="Google Shape;1273;p225"/>
            <p:cNvPicPr preferRelativeResize="0"/>
            <p:nvPr/>
          </p:nvPicPr>
          <p:blipFill>
            <a:blip r:embed="rId2">
              <a:alphaModFix/>
            </a:blip>
            <a:stretch>
              <a:fillRect/>
            </a:stretch>
          </p:blipFill>
          <p:spPr>
            <a:xfrm>
              <a:off x="8191400" y="120250"/>
              <a:ext cx="778325" cy="360025"/>
            </a:xfrm>
            <a:prstGeom prst="rect">
              <a:avLst/>
            </a:prstGeom>
            <a:noFill/>
            <a:ln>
              <a:noFill/>
            </a:ln>
          </p:spPr>
        </p:pic>
      </p:gr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74"/>
        <p:cNvGrpSpPr/>
        <p:nvPr/>
      </p:nvGrpSpPr>
      <p:grpSpPr>
        <a:xfrm>
          <a:off x="0" y="0"/>
          <a:ext cx="0" cy="0"/>
          <a:chOff x="0" y="0"/>
          <a:chExt cx="0" cy="0"/>
        </a:xfrm>
      </p:grpSpPr>
      <p:sp>
        <p:nvSpPr>
          <p:cNvPr id="1275" name="Google Shape;1275;p2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76" name="Google Shape;1276;p2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277" name="Google Shape;1277;p2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 Yellow">
  <p:cSld name="TITLE_1_1_1_1">
    <p:spTree>
      <p:nvGrpSpPr>
        <p:cNvPr id="1" name="Shape 104"/>
        <p:cNvGrpSpPr/>
        <p:nvPr/>
      </p:nvGrpSpPr>
      <p:grpSpPr>
        <a:xfrm>
          <a:off x="0" y="0"/>
          <a:ext cx="0" cy="0"/>
          <a:chOff x="0" y="0"/>
          <a:chExt cx="0" cy="0"/>
        </a:xfrm>
      </p:grpSpPr>
      <p:pic>
        <p:nvPicPr>
          <p:cNvPr id="105" name="Google Shape;105;p24"/>
          <p:cNvPicPr preferRelativeResize="0"/>
          <p:nvPr/>
        </p:nvPicPr>
        <p:blipFill rotWithShape="1">
          <a:blip r:embed="rId2">
            <a:alphaModFix/>
          </a:blip>
          <a:srcRect/>
          <a:stretch/>
        </p:blipFill>
        <p:spPr>
          <a:xfrm>
            <a:off x="0" y="-5"/>
            <a:ext cx="9144000" cy="5143505"/>
          </a:xfrm>
          <a:prstGeom prst="rect">
            <a:avLst/>
          </a:prstGeom>
          <a:noFill/>
          <a:ln>
            <a:noFill/>
          </a:ln>
        </p:spPr>
      </p:pic>
      <p:sp>
        <p:nvSpPr>
          <p:cNvPr id="106" name="Google Shape;106;p24"/>
          <p:cNvSpPr txBox="1">
            <a:spLocks noGrp="1"/>
          </p:cNvSpPr>
          <p:nvPr>
            <p:ph type="title"/>
          </p:nvPr>
        </p:nvSpPr>
        <p:spPr>
          <a:xfrm>
            <a:off x="194475" y="912175"/>
            <a:ext cx="85890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7" name="Google Shape;107;p24"/>
          <p:cNvSpPr txBox="1">
            <a:spLocks noGrp="1"/>
          </p:cNvSpPr>
          <p:nvPr>
            <p:ph type="subTitle" idx="1"/>
          </p:nvPr>
        </p:nvSpPr>
        <p:spPr>
          <a:xfrm>
            <a:off x="194475" y="1483675"/>
            <a:ext cx="86859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8" name="Google Shape;108;p24"/>
          <p:cNvSpPr txBox="1">
            <a:spLocks noGrp="1"/>
          </p:cNvSpPr>
          <p:nvPr>
            <p:ph type="subTitle" idx="2"/>
          </p:nvPr>
        </p:nvSpPr>
        <p:spPr>
          <a:xfrm>
            <a:off x="194475" y="1914475"/>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109" name="Google Shape;109;p24"/>
          <p:cNvPicPr preferRelativeResize="0"/>
          <p:nvPr/>
        </p:nvPicPr>
        <p:blipFill rotWithShape="1">
          <a:blip r:embed="rId3">
            <a:alphaModFix/>
          </a:blip>
          <a:srcRect/>
          <a:stretch/>
        </p:blipFill>
        <p:spPr>
          <a:xfrm>
            <a:off x="316625" y="440625"/>
            <a:ext cx="1343324" cy="361600"/>
          </a:xfrm>
          <a:prstGeom prst="rect">
            <a:avLst/>
          </a:prstGeom>
          <a:noFill/>
          <a:ln>
            <a:noFill/>
          </a:ln>
        </p:spPr>
      </p:pic>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78"/>
        <p:cNvGrpSpPr/>
        <p:nvPr/>
      </p:nvGrpSpPr>
      <p:grpSpPr>
        <a:xfrm>
          <a:off x="0" y="0"/>
          <a:ext cx="0" cy="0"/>
          <a:chOff x="0" y="0"/>
          <a:chExt cx="0" cy="0"/>
        </a:xfrm>
      </p:grpSpPr>
      <p:sp>
        <p:nvSpPr>
          <p:cNvPr id="1279" name="Google Shape;1279;p2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80" name="Google Shape;1280;p22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81" name="Google Shape;1281;p22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82" name="Google Shape;1282;p2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3"/>
        <p:cNvGrpSpPr/>
        <p:nvPr/>
      </p:nvGrpSpPr>
      <p:grpSpPr>
        <a:xfrm>
          <a:off x="0" y="0"/>
          <a:ext cx="0" cy="0"/>
          <a:chOff x="0" y="0"/>
          <a:chExt cx="0" cy="0"/>
        </a:xfrm>
      </p:grpSpPr>
      <p:sp>
        <p:nvSpPr>
          <p:cNvPr id="1284" name="Google Shape;1284;p2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85" name="Google Shape;1285;p2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286" name="Google Shape;1286;p228"/>
          <p:cNvSpPr/>
          <p:nvPr/>
        </p:nvSpPr>
        <p:spPr>
          <a:xfrm>
            <a:off x="8424000" y="4430700"/>
            <a:ext cx="720000" cy="7128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28"/>
          <p:cNvSpPr/>
          <p:nvPr/>
        </p:nvSpPr>
        <p:spPr>
          <a:xfrm>
            <a:off x="8434650" y="3725400"/>
            <a:ext cx="720000" cy="712800"/>
          </a:xfrm>
          <a:prstGeom prst="triangle">
            <a:avLst>
              <a:gd name="adj"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28"/>
          <p:cNvSpPr/>
          <p:nvPr/>
        </p:nvSpPr>
        <p:spPr>
          <a:xfrm>
            <a:off x="7718700" y="4434450"/>
            <a:ext cx="705300" cy="705300"/>
          </a:xfrm>
          <a:prstGeom prst="ellipse">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28"/>
          <p:cNvSpPr/>
          <p:nvPr/>
        </p:nvSpPr>
        <p:spPr>
          <a:xfrm rot="-5400000">
            <a:off x="6378200" y="4919675"/>
            <a:ext cx="227100" cy="213000"/>
          </a:xfrm>
          <a:prstGeom prst="rtTriangl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28"/>
          <p:cNvSpPr/>
          <p:nvPr/>
        </p:nvSpPr>
        <p:spPr>
          <a:xfrm>
            <a:off x="6598375" y="4853825"/>
            <a:ext cx="1120200" cy="2859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28"/>
          <p:cNvSpPr/>
          <p:nvPr/>
        </p:nvSpPr>
        <p:spPr>
          <a:xfrm>
            <a:off x="7337050" y="4430700"/>
            <a:ext cx="396600" cy="426000"/>
          </a:xfrm>
          <a:prstGeom prst="donut">
            <a:avLst>
              <a:gd name="adj" fmla="val 25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92"/>
        <p:cNvGrpSpPr/>
        <p:nvPr/>
      </p:nvGrpSpPr>
      <p:grpSpPr>
        <a:xfrm>
          <a:off x="0" y="0"/>
          <a:ext cx="0" cy="0"/>
          <a:chOff x="0" y="0"/>
          <a:chExt cx="0" cy="0"/>
        </a:xfrm>
      </p:grpSpPr>
      <p:sp>
        <p:nvSpPr>
          <p:cNvPr id="1293" name="Google Shape;1293;p2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94" name="Google Shape;1294;p22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95" name="Google Shape;1295;p2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96"/>
        <p:cNvGrpSpPr/>
        <p:nvPr/>
      </p:nvGrpSpPr>
      <p:grpSpPr>
        <a:xfrm>
          <a:off x="0" y="0"/>
          <a:ext cx="0" cy="0"/>
          <a:chOff x="0" y="0"/>
          <a:chExt cx="0" cy="0"/>
        </a:xfrm>
      </p:grpSpPr>
      <p:sp>
        <p:nvSpPr>
          <p:cNvPr id="1297" name="Google Shape;1297;p23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298" name="Google Shape;1298;p2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Main point with shapes">
  <p:cSld name="MAIN_POINT_1">
    <p:spTree>
      <p:nvGrpSpPr>
        <p:cNvPr id="1" name="Shape 1299"/>
        <p:cNvGrpSpPr/>
        <p:nvPr/>
      </p:nvGrpSpPr>
      <p:grpSpPr>
        <a:xfrm>
          <a:off x="0" y="0"/>
          <a:ext cx="0" cy="0"/>
          <a:chOff x="0" y="0"/>
          <a:chExt cx="0" cy="0"/>
        </a:xfrm>
      </p:grpSpPr>
      <p:sp>
        <p:nvSpPr>
          <p:cNvPr id="1300" name="Google Shape;1300;p231"/>
          <p:cNvSpPr txBox="1">
            <a:spLocks noGrp="1"/>
          </p:cNvSpPr>
          <p:nvPr>
            <p:ph type="title"/>
          </p:nvPr>
        </p:nvSpPr>
        <p:spPr>
          <a:xfrm>
            <a:off x="519625" y="44280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301" name="Google Shape;1301;p2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302" name="Google Shape;1302;p231"/>
          <p:cNvSpPr/>
          <p:nvPr/>
        </p:nvSpPr>
        <p:spPr>
          <a:xfrm>
            <a:off x="8148775" y="4280700"/>
            <a:ext cx="1005900" cy="862800"/>
          </a:xfrm>
          <a:prstGeom prst="triangle">
            <a:avLst>
              <a:gd name="adj"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31"/>
          <p:cNvSpPr/>
          <p:nvPr/>
        </p:nvSpPr>
        <p:spPr>
          <a:xfrm>
            <a:off x="7443475" y="4438200"/>
            <a:ext cx="705300" cy="705300"/>
          </a:xfrm>
          <a:prstGeom prst="rect">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31"/>
          <p:cNvSpPr/>
          <p:nvPr/>
        </p:nvSpPr>
        <p:spPr>
          <a:xfrm rot="-5400000">
            <a:off x="6034675" y="4611900"/>
            <a:ext cx="363000" cy="8082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31"/>
          <p:cNvSpPr/>
          <p:nvPr/>
        </p:nvSpPr>
        <p:spPr>
          <a:xfrm>
            <a:off x="6620275" y="4773000"/>
            <a:ext cx="823200" cy="786000"/>
          </a:xfrm>
          <a:prstGeom prst="blockArc">
            <a:avLst>
              <a:gd name="adj1" fmla="val 10800000"/>
              <a:gd name="adj2" fmla="val 0"/>
              <a:gd name="adj3" fmla="val 25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31"/>
          <p:cNvSpPr/>
          <p:nvPr/>
        </p:nvSpPr>
        <p:spPr>
          <a:xfrm>
            <a:off x="8663050" y="3581075"/>
            <a:ext cx="1131600" cy="11199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31"/>
          <p:cNvSpPr/>
          <p:nvPr/>
        </p:nvSpPr>
        <p:spPr>
          <a:xfrm>
            <a:off x="7957750" y="3788375"/>
            <a:ext cx="705300" cy="705300"/>
          </a:xfrm>
          <a:prstGeom prst="donut">
            <a:avLst>
              <a:gd name="adj" fmla="val 2500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31"/>
          <p:cNvSpPr/>
          <p:nvPr/>
        </p:nvSpPr>
        <p:spPr>
          <a:xfrm rot="-5400000">
            <a:off x="5474125" y="4872750"/>
            <a:ext cx="389400" cy="286500"/>
          </a:xfrm>
          <a:prstGeom prst="rtTriangl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09"/>
        <p:cNvGrpSpPr/>
        <p:nvPr/>
      </p:nvGrpSpPr>
      <p:grpSpPr>
        <a:xfrm>
          <a:off x="0" y="0"/>
          <a:ext cx="0" cy="0"/>
          <a:chOff x="0" y="0"/>
          <a:chExt cx="0" cy="0"/>
        </a:xfrm>
      </p:grpSpPr>
      <p:sp>
        <p:nvSpPr>
          <p:cNvPr id="1310" name="Google Shape;1310;p23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3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12" name="Google Shape;1312;p23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13" name="Google Shape;1313;p23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314" name="Google Shape;1314;p2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Section title and description grey">
  <p:cSld name="SECTION_TITLE_AND_DESCRIPTION_2">
    <p:spTree>
      <p:nvGrpSpPr>
        <p:cNvPr id="1" name="Shape 1315"/>
        <p:cNvGrpSpPr/>
        <p:nvPr/>
      </p:nvGrpSpPr>
      <p:grpSpPr>
        <a:xfrm>
          <a:off x="0" y="0"/>
          <a:ext cx="0" cy="0"/>
          <a:chOff x="0" y="0"/>
          <a:chExt cx="0" cy="0"/>
        </a:xfrm>
      </p:grpSpPr>
      <p:sp>
        <p:nvSpPr>
          <p:cNvPr id="1316" name="Google Shape;1316;p233"/>
          <p:cNvSpPr/>
          <p:nvPr/>
        </p:nvSpPr>
        <p:spPr>
          <a:xfrm>
            <a:off x="21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33"/>
          <p:cNvSpPr txBox="1">
            <a:spLocks noGrp="1"/>
          </p:cNvSpPr>
          <p:nvPr>
            <p:ph type="title"/>
          </p:nvPr>
        </p:nvSpPr>
        <p:spPr>
          <a:xfrm>
            <a:off x="4839025" y="1240050"/>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18" name="Google Shape;1318;p233"/>
          <p:cNvSpPr txBox="1">
            <a:spLocks noGrp="1"/>
          </p:cNvSpPr>
          <p:nvPr>
            <p:ph type="subTitle" idx="1"/>
          </p:nvPr>
        </p:nvSpPr>
        <p:spPr>
          <a:xfrm>
            <a:off x="4839025" y="3075238"/>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19" name="Google Shape;1319;p233"/>
          <p:cNvSpPr txBox="1">
            <a:spLocks noGrp="1"/>
          </p:cNvSpPr>
          <p:nvPr>
            <p:ph type="body" idx="2"/>
          </p:nvPr>
        </p:nvSpPr>
        <p:spPr>
          <a:xfrm>
            <a:off x="342125"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320" name="Google Shape;1320;p2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321" name="Google Shape;1321;p233"/>
          <p:cNvSpPr/>
          <p:nvPr/>
        </p:nvSpPr>
        <p:spPr>
          <a:xfrm>
            <a:off x="8048300" y="38300"/>
            <a:ext cx="1030200" cy="583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Section title and description yellow reverse">
  <p:cSld name="SECTION_TITLE_AND_DESCRIPTION_2_1">
    <p:spTree>
      <p:nvGrpSpPr>
        <p:cNvPr id="1" name="Shape 1322"/>
        <p:cNvGrpSpPr/>
        <p:nvPr/>
      </p:nvGrpSpPr>
      <p:grpSpPr>
        <a:xfrm>
          <a:off x="0" y="0"/>
          <a:ext cx="0" cy="0"/>
          <a:chOff x="0" y="0"/>
          <a:chExt cx="0" cy="0"/>
        </a:xfrm>
      </p:grpSpPr>
      <p:sp>
        <p:nvSpPr>
          <p:cNvPr id="1323" name="Google Shape;1323;p234"/>
          <p:cNvSpPr/>
          <p:nvPr/>
        </p:nvSpPr>
        <p:spPr>
          <a:xfrm>
            <a:off x="2100" y="-125"/>
            <a:ext cx="45720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34"/>
          <p:cNvSpPr txBox="1">
            <a:spLocks noGrp="1"/>
          </p:cNvSpPr>
          <p:nvPr>
            <p:ph type="title"/>
          </p:nvPr>
        </p:nvSpPr>
        <p:spPr>
          <a:xfrm>
            <a:off x="4839025" y="1240050"/>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25" name="Google Shape;1325;p234"/>
          <p:cNvSpPr txBox="1">
            <a:spLocks noGrp="1"/>
          </p:cNvSpPr>
          <p:nvPr>
            <p:ph type="subTitle" idx="1"/>
          </p:nvPr>
        </p:nvSpPr>
        <p:spPr>
          <a:xfrm>
            <a:off x="4839025" y="3075238"/>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26" name="Google Shape;1326;p234"/>
          <p:cNvSpPr txBox="1">
            <a:spLocks noGrp="1"/>
          </p:cNvSpPr>
          <p:nvPr>
            <p:ph type="body" idx="2"/>
          </p:nvPr>
        </p:nvSpPr>
        <p:spPr>
          <a:xfrm>
            <a:off x="342125"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1327" name="Google Shape;1327;p2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328" name="Google Shape;1328;p234"/>
          <p:cNvSpPr/>
          <p:nvPr/>
        </p:nvSpPr>
        <p:spPr>
          <a:xfrm>
            <a:off x="8048300" y="38300"/>
            <a:ext cx="1030200" cy="583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Section title and description orange reverse">
  <p:cSld name="SECTION_TITLE_AND_DESCRIPTION_2_1_1">
    <p:spTree>
      <p:nvGrpSpPr>
        <p:cNvPr id="1" name="Shape 1329"/>
        <p:cNvGrpSpPr/>
        <p:nvPr/>
      </p:nvGrpSpPr>
      <p:grpSpPr>
        <a:xfrm>
          <a:off x="0" y="0"/>
          <a:ext cx="0" cy="0"/>
          <a:chOff x="0" y="0"/>
          <a:chExt cx="0" cy="0"/>
        </a:xfrm>
      </p:grpSpPr>
      <p:sp>
        <p:nvSpPr>
          <p:cNvPr id="1330" name="Google Shape;1330;p235"/>
          <p:cNvSpPr/>
          <p:nvPr/>
        </p:nvSpPr>
        <p:spPr>
          <a:xfrm>
            <a:off x="2100" y="-125"/>
            <a:ext cx="4572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35"/>
          <p:cNvSpPr txBox="1">
            <a:spLocks noGrp="1"/>
          </p:cNvSpPr>
          <p:nvPr>
            <p:ph type="title"/>
          </p:nvPr>
        </p:nvSpPr>
        <p:spPr>
          <a:xfrm>
            <a:off x="4839025" y="1240050"/>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32" name="Google Shape;1332;p235"/>
          <p:cNvSpPr txBox="1">
            <a:spLocks noGrp="1"/>
          </p:cNvSpPr>
          <p:nvPr>
            <p:ph type="subTitle" idx="1"/>
          </p:nvPr>
        </p:nvSpPr>
        <p:spPr>
          <a:xfrm>
            <a:off x="4839025" y="3075238"/>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33" name="Google Shape;1333;p235"/>
          <p:cNvSpPr txBox="1">
            <a:spLocks noGrp="1"/>
          </p:cNvSpPr>
          <p:nvPr>
            <p:ph type="body" idx="2"/>
          </p:nvPr>
        </p:nvSpPr>
        <p:spPr>
          <a:xfrm>
            <a:off x="342125"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1334" name="Google Shape;1334;p2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335" name="Google Shape;1335;p235"/>
          <p:cNvSpPr/>
          <p:nvPr/>
        </p:nvSpPr>
        <p:spPr>
          <a:xfrm>
            <a:off x="8048300" y="38300"/>
            <a:ext cx="1030200" cy="583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Section title and description blue reverse ">
  <p:cSld name="SECTION_TITLE_AND_DESCRIPTION_2_1_1_1">
    <p:spTree>
      <p:nvGrpSpPr>
        <p:cNvPr id="1" name="Shape 1336"/>
        <p:cNvGrpSpPr/>
        <p:nvPr/>
      </p:nvGrpSpPr>
      <p:grpSpPr>
        <a:xfrm>
          <a:off x="0" y="0"/>
          <a:ext cx="0" cy="0"/>
          <a:chOff x="0" y="0"/>
          <a:chExt cx="0" cy="0"/>
        </a:xfrm>
      </p:grpSpPr>
      <p:sp>
        <p:nvSpPr>
          <p:cNvPr id="1337" name="Google Shape;1337;p236"/>
          <p:cNvSpPr/>
          <p:nvPr/>
        </p:nvSpPr>
        <p:spPr>
          <a:xfrm>
            <a:off x="2100" y="-1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36"/>
          <p:cNvSpPr txBox="1">
            <a:spLocks noGrp="1"/>
          </p:cNvSpPr>
          <p:nvPr>
            <p:ph type="title"/>
          </p:nvPr>
        </p:nvSpPr>
        <p:spPr>
          <a:xfrm>
            <a:off x="4839025" y="1240050"/>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39" name="Google Shape;1339;p236"/>
          <p:cNvSpPr txBox="1">
            <a:spLocks noGrp="1"/>
          </p:cNvSpPr>
          <p:nvPr>
            <p:ph type="subTitle" idx="1"/>
          </p:nvPr>
        </p:nvSpPr>
        <p:spPr>
          <a:xfrm>
            <a:off x="4839025" y="3075238"/>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40" name="Google Shape;1340;p236"/>
          <p:cNvSpPr txBox="1">
            <a:spLocks noGrp="1"/>
          </p:cNvSpPr>
          <p:nvPr>
            <p:ph type="body" idx="2"/>
          </p:nvPr>
        </p:nvSpPr>
        <p:spPr>
          <a:xfrm>
            <a:off x="342125"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1341" name="Google Shape;1341;p2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342" name="Google Shape;1342;p236"/>
          <p:cNvSpPr/>
          <p:nvPr/>
        </p:nvSpPr>
        <p:spPr>
          <a:xfrm>
            <a:off x="8048300" y="38300"/>
            <a:ext cx="1030200" cy="583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 Orange">
  <p:cSld name="TITLE_1_1_1_1_1">
    <p:spTree>
      <p:nvGrpSpPr>
        <p:cNvPr id="1" name="Shape 110"/>
        <p:cNvGrpSpPr/>
        <p:nvPr/>
      </p:nvGrpSpPr>
      <p:grpSpPr>
        <a:xfrm>
          <a:off x="0" y="0"/>
          <a:ext cx="0" cy="0"/>
          <a:chOff x="0" y="0"/>
          <a:chExt cx="0" cy="0"/>
        </a:xfrm>
      </p:grpSpPr>
      <p:pic>
        <p:nvPicPr>
          <p:cNvPr id="111" name="Google Shape;111;p25"/>
          <p:cNvPicPr preferRelativeResize="0"/>
          <p:nvPr/>
        </p:nvPicPr>
        <p:blipFill rotWithShape="1">
          <a:blip r:embed="rId2">
            <a:alphaModFix/>
          </a:blip>
          <a:srcRect/>
          <a:stretch/>
        </p:blipFill>
        <p:spPr>
          <a:xfrm>
            <a:off x="0" y="0"/>
            <a:ext cx="9144005" cy="5143500"/>
          </a:xfrm>
          <a:prstGeom prst="rect">
            <a:avLst/>
          </a:prstGeom>
          <a:noFill/>
          <a:ln>
            <a:noFill/>
          </a:ln>
        </p:spPr>
      </p:pic>
      <p:sp>
        <p:nvSpPr>
          <p:cNvPr id="112" name="Google Shape;112;p25"/>
          <p:cNvSpPr txBox="1">
            <a:spLocks noGrp="1"/>
          </p:cNvSpPr>
          <p:nvPr>
            <p:ph type="title"/>
          </p:nvPr>
        </p:nvSpPr>
        <p:spPr>
          <a:xfrm>
            <a:off x="194475" y="988375"/>
            <a:ext cx="85890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113" name="Google Shape;113;p25"/>
          <p:cNvSpPr txBox="1">
            <a:spLocks noGrp="1"/>
          </p:cNvSpPr>
          <p:nvPr>
            <p:ph type="subTitle" idx="1"/>
          </p:nvPr>
        </p:nvSpPr>
        <p:spPr>
          <a:xfrm>
            <a:off x="194475" y="1559875"/>
            <a:ext cx="86859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600"/>
              <a:buFont typeface="Arial"/>
              <a:buNone/>
              <a:defRPr sz="16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114" name="Google Shape;114;p25"/>
          <p:cNvSpPr txBox="1">
            <a:spLocks noGrp="1"/>
          </p:cNvSpPr>
          <p:nvPr>
            <p:ph type="subTitle" idx="2"/>
          </p:nvPr>
        </p:nvSpPr>
        <p:spPr>
          <a:xfrm>
            <a:off x="194475" y="1990675"/>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pic>
        <p:nvPicPr>
          <p:cNvPr id="115" name="Google Shape;115;p25"/>
          <p:cNvPicPr preferRelativeResize="0"/>
          <p:nvPr/>
        </p:nvPicPr>
        <p:blipFill rotWithShape="1">
          <a:blip r:embed="rId3">
            <a:alphaModFix/>
          </a:blip>
          <a:srcRect/>
          <a:stretch/>
        </p:blipFill>
        <p:spPr>
          <a:xfrm>
            <a:off x="323050" y="545378"/>
            <a:ext cx="1343325" cy="366797"/>
          </a:xfrm>
          <a:prstGeom prst="rect">
            <a:avLst/>
          </a:prstGeom>
          <a:noFill/>
          <a:ln>
            <a:noFill/>
          </a:ln>
        </p:spPr>
      </p:pic>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Section title and description dark blue reverse">
  <p:cSld name="SECTION_TITLE_AND_DESCRIPTION_2_1_1_1_1">
    <p:spTree>
      <p:nvGrpSpPr>
        <p:cNvPr id="1" name="Shape 1343"/>
        <p:cNvGrpSpPr/>
        <p:nvPr/>
      </p:nvGrpSpPr>
      <p:grpSpPr>
        <a:xfrm>
          <a:off x="0" y="0"/>
          <a:ext cx="0" cy="0"/>
          <a:chOff x="0" y="0"/>
          <a:chExt cx="0" cy="0"/>
        </a:xfrm>
      </p:grpSpPr>
      <p:sp>
        <p:nvSpPr>
          <p:cNvPr id="1344" name="Google Shape;1344;p237"/>
          <p:cNvSpPr/>
          <p:nvPr/>
        </p:nvSpPr>
        <p:spPr>
          <a:xfrm>
            <a:off x="2100" y="-125"/>
            <a:ext cx="45720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37"/>
          <p:cNvSpPr txBox="1">
            <a:spLocks noGrp="1"/>
          </p:cNvSpPr>
          <p:nvPr>
            <p:ph type="title"/>
          </p:nvPr>
        </p:nvSpPr>
        <p:spPr>
          <a:xfrm>
            <a:off x="4839025" y="1240050"/>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46" name="Google Shape;1346;p237"/>
          <p:cNvSpPr txBox="1">
            <a:spLocks noGrp="1"/>
          </p:cNvSpPr>
          <p:nvPr>
            <p:ph type="subTitle" idx="1"/>
          </p:nvPr>
        </p:nvSpPr>
        <p:spPr>
          <a:xfrm>
            <a:off x="4839025" y="3075238"/>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47" name="Google Shape;1347;p237"/>
          <p:cNvSpPr txBox="1">
            <a:spLocks noGrp="1"/>
          </p:cNvSpPr>
          <p:nvPr>
            <p:ph type="body" idx="2"/>
          </p:nvPr>
        </p:nvSpPr>
        <p:spPr>
          <a:xfrm>
            <a:off x="342125"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1348" name="Google Shape;1348;p2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349" name="Google Shape;1349;p237"/>
          <p:cNvSpPr/>
          <p:nvPr/>
        </p:nvSpPr>
        <p:spPr>
          <a:xfrm>
            <a:off x="8048300" y="38300"/>
            <a:ext cx="1030200" cy="583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Section title and description green reverse">
  <p:cSld name="SECTION_TITLE_AND_DESCRIPTION_2_1_1_1_1_1">
    <p:spTree>
      <p:nvGrpSpPr>
        <p:cNvPr id="1" name="Shape 1350"/>
        <p:cNvGrpSpPr/>
        <p:nvPr/>
      </p:nvGrpSpPr>
      <p:grpSpPr>
        <a:xfrm>
          <a:off x="0" y="0"/>
          <a:ext cx="0" cy="0"/>
          <a:chOff x="0" y="0"/>
          <a:chExt cx="0" cy="0"/>
        </a:xfrm>
      </p:grpSpPr>
      <p:sp>
        <p:nvSpPr>
          <p:cNvPr id="1351" name="Google Shape;1351;p238"/>
          <p:cNvSpPr/>
          <p:nvPr/>
        </p:nvSpPr>
        <p:spPr>
          <a:xfrm>
            <a:off x="2100" y="-125"/>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38"/>
          <p:cNvSpPr txBox="1">
            <a:spLocks noGrp="1"/>
          </p:cNvSpPr>
          <p:nvPr>
            <p:ph type="title"/>
          </p:nvPr>
        </p:nvSpPr>
        <p:spPr>
          <a:xfrm>
            <a:off x="4839025" y="1240050"/>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53" name="Google Shape;1353;p238"/>
          <p:cNvSpPr txBox="1">
            <a:spLocks noGrp="1"/>
          </p:cNvSpPr>
          <p:nvPr>
            <p:ph type="subTitle" idx="1"/>
          </p:nvPr>
        </p:nvSpPr>
        <p:spPr>
          <a:xfrm>
            <a:off x="4839025" y="3075238"/>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54" name="Google Shape;1354;p238"/>
          <p:cNvSpPr txBox="1">
            <a:spLocks noGrp="1"/>
          </p:cNvSpPr>
          <p:nvPr>
            <p:ph type="body" idx="2"/>
          </p:nvPr>
        </p:nvSpPr>
        <p:spPr>
          <a:xfrm>
            <a:off x="342125"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1355" name="Google Shape;1355;p2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356" name="Google Shape;1356;p238"/>
          <p:cNvSpPr/>
          <p:nvPr/>
        </p:nvSpPr>
        <p:spPr>
          <a:xfrm>
            <a:off x="8048300" y="38300"/>
            <a:ext cx="1030200" cy="583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Section title and description yellow">
  <p:cSld name="SECTION_TITLE_AND_DESCRIPTION_1">
    <p:spTree>
      <p:nvGrpSpPr>
        <p:cNvPr id="1" name="Shape 1357"/>
        <p:cNvGrpSpPr/>
        <p:nvPr/>
      </p:nvGrpSpPr>
      <p:grpSpPr>
        <a:xfrm>
          <a:off x="0" y="0"/>
          <a:ext cx="0" cy="0"/>
          <a:chOff x="0" y="0"/>
          <a:chExt cx="0" cy="0"/>
        </a:xfrm>
      </p:grpSpPr>
      <p:sp>
        <p:nvSpPr>
          <p:cNvPr id="1358" name="Google Shape;1358;p239"/>
          <p:cNvSpPr/>
          <p:nvPr/>
        </p:nvSpPr>
        <p:spPr>
          <a:xfrm>
            <a:off x="4572000" y="-125"/>
            <a:ext cx="45720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3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60" name="Google Shape;1360;p23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61" name="Google Shape;1361;p2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1362" name="Google Shape;1362;p2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Section title and description orange">
  <p:cSld name="SECTION_TITLE_AND_DESCRIPTION_1_1">
    <p:spTree>
      <p:nvGrpSpPr>
        <p:cNvPr id="1" name="Shape 1363"/>
        <p:cNvGrpSpPr/>
        <p:nvPr/>
      </p:nvGrpSpPr>
      <p:grpSpPr>
        <a:xfrm>
          <a:off x="0" y="0"/>
          <a:ext cx="0" cy="0"/>
          <a:chOff x="0" y="0"/>
          <a:chExt cx="0" cy="0"/>
        </a:xfrm>
      </p:grpSpPr>
      <p:sp>
        <p:nvSpPr>
          <p:cNvPr id="1364" name="Google Shape;1364;p240"/>
          <p:cNvSpPr/>
          <p:nvPr/>
        </p:nvSpPr>
        <p:spPr>
          <a:xfrm>
            <a:off x="4572000" y="-125"/>
            <a:ext cx="4572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4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66" name="Google Shape;1366;p24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67" name="Google Shape;1367;p24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1368" name="Google Shape;1368;p2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Section title and description blue">
  <p:cSld name="SECTION_TITLE_AND_DESCRIPTION_1_1_1">
    <p:spTree>
      <p:nvGrpSpPr>
        <p:cNvPr id="1" name="Shape 1369"/>
        <p:cNvGrpSpPr/>
        <p:nvPr/>
      </p:nvGrpSpPr>
      <p:grpSpPr>
        <a:xfrm>
          <a:off x="0" y="0"/>
          <a:ext cx="0" cy="0"/>
          <a:chOff x="0" y="0"/>
          <a:chExt cx="0" cy="0"/>
        </a:xfrm>
      </p:grpSpPr>
      <p:sp>
        <p:nvSpPr>
          <p:cNvPr id="1370" name="Google Shape;1370;p241"/>
          <p:cNvSpPr/>
          <p:nvPr/>
        </p:nvSpPr>
        <p:spPr>
          <a:xfrm>
            <a:off x="4572000" y="-125"/>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4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72" name="Google Shape;1372;p24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73" name="Google Shape;1373;p24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1374" name="Google Shape;1374;p2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Section title and description navy">
  <p:cSld name="SECTION_TITLE_AND_DESCRIPTION_1_1_1_1">
    <p:spTree>
      <p:nvGrpSpPr>
        <p:cNvPr id="1" name="Shape 1375"/>
        <p:cNvGrpSpPr/>
        <p:nvPr/>
      </p:nvGrpSpPr>
      <p:grpSpPr>
        <a:xfrm>
          <a:off x="0" y="0"/>
          <a:ext cx="0" cy="0"/>
          <a:chOff x="0" y="0"/>
          <a:chExt cx="0" cy="0"/>
        </a:xfrm>
      </p:grpSpPr>
      <p:sp>
        <p:nvSpPr>
          <p:cNvPr id="1376" name="Google Shape;1376;p242"/>
          <p:cNvSpPr/>
          <p:nvPr/>
        </p:nvSpPr>
        <p:spPr>
          <a:xfrm>
            <a:off x="4572000" y="-125"/>
            <a:ext cx="45720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4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78" name="Google Shape;1378;p24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79" name="Google Shape;1379;p24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1380" name="Google Shape;1380;p2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Section title and description green">
  <p:cSld name="SECTION_TITLE_AND_DESCRIPTION_1_1_1_1_1">
    <p:spTree>
      <p:nvGrpSpPr>
        <p:cNvPr id="1" name="Shape 1381"/>
        <p:cNvGrpSpPr/>
        <p:nvPr/>
      </p:nvGrpSpPr>
      <p:grpSpPr>
        <a:xfrm>
          <a:off x="0" y="0"/>
          <a:ext cx="0" cy="0"/>
          <a:chOff x="0" y="0"/>
          <a:chExt cx="0" cy="0"/>
        </a:xfrm>
      </p:grpSpPr>
      <p:sp>
        <p:nvSpPr>
          <p:cNvPr id="1382" name="Google Shape;1382;p243"/>
          <p:cNvSpPr/>
          <p:nvPr/>
        </p:nvSpPr>
        <p:spPr>
          <a:xfrm>
            <a:off x="4572000" y="-125"/>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4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84" name="Google Shape;1384;p24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85" name="Google Shape;1385;p24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1386" name="Google Shape;1386;p2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Five lines colours">
  <p:cSld name="CAPTION_ONLY_1_1">
    <p:spTree>
      <p:nvGrpSpPr>
        <p:cNvPr id="1" name="Shape 1387"/>
        <p:cNvGrpSpPr/>
        <p:nvPr/>
      </p:nvGrpSpPr>
      <p:grpSpPr>
        <a:xfrm>
          <a:off x="0" y="0"/>
          <a:ext cx="0" cy="0"/>
          <a:chOff x="0" y="0"/>
          <a:chExt cx="0" cy="0"/>
        </a:xfrm>
      </p:grpSpPr>
      <p:sp>
        <p:nvSpPr>
          <p:cNvPr id="1388" name="Google Shape;1388;p2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389" name="Google Shape;1389;p244"/>
          <p:cNvSpPr/>
          <p:nvPr/>
        </p:nvSpPr>
        <p:spPr>
          <a:xfrm>
            <a:off x="0" y="4335300"/>
            <a:ext cx="9144000" cy="808200"/>
          </a:xfrm>
          <a:prstGeom prst="rect">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44"/>
          <p:cNvSpPr/>
          <p:nvPr/>
        </p:nvSpPr>
        <p:spPr>
          <a:xfrm>
            <a:off x="0" y="3527100"/>
            <a:ext cx="9144000" cy="8082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44"/>
          <p:cNvSpPr/>
          <p:nvPr/>
        </p:nvSpPr>
        <p:spPr>
          <a:xfrm>
            <a:off x="0" y="2718900"/>
            <a:ext cx="9144000" cy="8082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44"/>
          <p:cNvSpPr/>
          <p:nvPr/>
        </p:nvSpPr>
        <p:spPr>
          <a:xfrm>
            <a:off x="0" y="1910700"/>
            <a:ext cx="9144000" cy="8082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44"/>
          <p:cNvSpPr/>
          <p:nvPr/>
        </p:nvSpPr>
        <p:spPr>
          <a:xfrm>
            <a:off x="0" y="1102500"/>
            <a:ext cx="9144000" cy="8082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44"/>
          <p:cNvSpPr txBox="1">
            <a:spLocks noGrp="1"/>
          </p:cNvSpPr>
          <p:nvPr>
            <p:ph type="title"/>
          </p:nvPr>
        </p:nvSpPr>
        <p:spPr>
          <a:xfrm>
            <a:off x="2106750" y="173250"/>
            <a:ext cx="49305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Muli Regular"/>
                <a:ea typeface="Muli Regular"/>
                <a:cs typeface="Muli Regular"/>
                <a:sym typeface="Muli Regular"/>
              </a:defRPr>
            </a:lvl1pPr>
            <a:lvl2pPr lvl="1" rtl="0">
              <a:spcBef>
                <a:spcPts val="0"/>
              </a:spcBef>
              <a:spcAft>
                <a:spcPts val="0"/>
              </a:spcAft>
              <a:buNone/>
              <a:defRPr>
                <a:latin typeface="Muli Regular"/>
                <a:ea typeface="Muli Regular"/>
                <a:cs typeface="Muli Regular"/>
                <a:sym typeface="Muli Regular"/>
              </a:defRPr>
            </a:lvl2pPr>
            <a:lvl3pPr lvl="2" rtl="0">
              <a:spcBef>
                <a:spcPts val="0"/>
              </a:spcBef>
              <a:spcAft>
                <a:spcPts val="0"/>
              </a:spcAft>
              <a:buNone/>
              <a:defRPr>
                <a:latin typeface="Muli Regular"/>
                <a:ea typeface="Muli Regular"/>
                <a:cs typeface="Muli Regular"/>
                <a:sym typeface="Muli Regular"/>
              </a:defRPr>
            </a:lvl3pPr>
            <a:lvl4pPr lvl="3" rtl="0">
              <a:spcBef>
                <a:spcPts val="0"/>
              </a:spcBef>
              <a:spcAft>
                <a:spcPts val="0"/>
              </a:spcAft>
              <a:buNone/>
              <a:defRPr>
                <a:latin typeface="Muli Regular"/>
                <a:ea typeface="Muli Regular"/>
                <a:cs typeface="Muli Regular"/>
                <a:sym typeface="Muli Regular"/>
              </a:defRPr>
            </a:lvl4pPr>
            <a:lvl5pPr lvl="4" rtl="0">
              <a:spcBef>
                <a:spcPts val="0"/>
              </a:spcBef>
              <a:spcAft>
                <a:spcPts val="0"/>
              </a:spcAft>
              <a:buNone/>
              <a:defRPr>
                <a:latin typeface="Muli Regular"/>
                <a:ea typeface="Muli Regular"/>
                <a:cs typeface="Muli Regular"/>
                <a:sym typeface="Muli Regular"/>
              </a:defRPr>
            </a:lvl5pPr>
            <a:lvl6pPr lvl="5" rtl="0">
              <a:spcBef>
                <a:spcPts val="0"/>
              </a:spcBef>
              <a:spcAft>
                <a:spcPts val="0"/>
              </a:spcAft>
              <a:buNone/>
              <a:defRPr>
                <a:latin typeface="Muli Regular"/>
                <a:ea typeface="Muli Regular"/>
                <a:cs typeface="Muli Regular"/>
                <a:sym typeface="Muli Regular"/>
              </a:defRPr>
            </a:lvl6pPr>
            <a:lvl7pPr lvl="6" rtl="0">
              <a:spcBef>
                <a:spcPts val="0"/>
              </a:spcBef>
              <a:spcAft>
                <a:spcPts val="0"/>
              </a:spcAft>
              <a:buNone/>
              <a:defRPr>
                <a:latin typeface="Muli Regular"/>
                <a:ea typeface="Muli Regular"/>
                <a:cs typeface="Muli Regular"/>
                <a:sym typeface="Muli Regular"/>
              </a:defRPr>
            </a:lvl7pPr>
            <a:lvl8pPr lvl="7" rtl="0">
              <a:spcBef>
                <a:spcPts val="0"/>
              </a:spcBef>
              <a:spcAft>
                <a:spcPts val="0"/>
              </a:spcAft>
              <a:buNone/>
              <a:defRPr>
                <a:latin typeface="Muli Regular"/>
                <a:ea typeface="Muli Regular"/>
                <a:cs typeface="Muli Regular"/>
                <a:sym typeface="Muli Regular"/>
              </a:defRPr>
            </a:lvl8pPr>
            <a:lvl9pPr lvl="8" rtl="0">
              <a:spcBef>
                <a:spcPts val="0"/>
              </a:spcBef>
              <a:spcAft>
                <a:spcPts val="0"/>
              </a:spcAft>
              <a:buNone/>
              <a:defRPr>
                <a:latin typeface="Muli Regular"/>
                <a:ea typeface="Muli Regular"/>
                <a:cs typeface="Muli Regular"/>
                <a:sym typeface="Muli Regular"/>
              </a:defRPr>
            </a:lvl9pPr>
          </a:lstStyle>
          <a:p>
            <a:endParaRPr/>
          </a:p>
        </p:txBody>
      </p:sp>
      <p:sp>
        <p:nvSpPr>
          <p:cNvPr id="1395" name="Google Shape;1395;p244"/>
          <p:cNvSpPr txBox="1">
            <a:spLocks noGrp="1"/>
          </p:cNvSpPr>
          <p:nvPr>
            <p:ph type="subTitle" idx="1"/>
          </p:nvPr>
        </p:nvSpPr>
        <p:spPr>
          <a:xfrm>
            <a:off x="121275" y="1216775"/>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96" name="Google Shape;1396;p244"/>
          <p:cNvSpPr txBox="1">
            <a:spLocks noGrp="1"/>
          </p:cNvSpPr>
          <p:nvPr>
            <p:ph type="subTitle" idx="2"/>
          </p:nvPr>
        </p:nvSpPr>
        <p:spPr>
          <a:xfrm>
            <a:off x="121275" y="20353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97" name="Google Shape;1397;p244"/>
          <p:cNvSpPr txBox="1">
            <a:spLocks noGrp="1"/>
          </p:cNvSpPr>
          <p:nvPr>
            <p:ph type="subTitle" idx="3"/>
          </p:nvPr>
        </p:nvSpPr>
        <p:spPr>
          <a:xfrm>
            <a:off x="144900" y="28435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98" name="Google Shape;1398;p244"/>
          <p:cNvSpPr txBox="1">
            <a:spLocks noGrp="1"/>
          </p:cNvSpPr>
          <p:nvPr>
            <p:ph type="subTitle" idx="4"/>
          </p:nvPr>
        </p:nvSpPr>
        <p:spPr>
          <a:xfrm>
            <a:off x="144900" y="36517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99" name="Google Shape;1399;p244"/>
          <p:cNvSpPr txBox="1">
            <a:spLocks noGrp="1"/>
          </p:cNvSpPr>
          <p:nvPr>
            <p:ph type="subTitle" idx="5"/>
          </p:nvPr>
        </p:nvSpPr>
        <p:spPr>
          <a:xfrm>
            <a:off x="144900" y="4497925"/>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Four lines colours">
  <p:cSld name="CAPTION_ONLY_1_1_3">
    <p:spTree>
      <p:nvGrpSpPr>
        <p:cNvPr id="1" name="Shape 1400"/>
        <p:cNvGrpSpPr/>
        <p:nvPr/>
      </p:nvGrpSpPr>
      <p:grpSpPr>
        <a:xfrm>
          <a:off x="0" y="0"/>
          <a:ext cx="0" cy="0"/>
          <a:chOff x="0" y="0"/>
          <a:chExt cx="0" cy="0"/>
        </a:xfrm>
      </p:grpSpPr>
      <p:sp>
        <p:nvSpPr>
          <p:cNvPr id="1401" name="Google Shape;1401;p2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402" name="Google Shape;1402;p245"/>
          <p:cNvSpPr/>
          <p:nvPr/>
        </p:nvSpPr>
        <p:spPr>
          <a:xfrm>
            <a:off x="0" y="3527100"/>
            <a:ext cx="9144000" cy="8082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45"/>
          <p:cNvSpPr/>
          <p:nvPr/>
        </p:nvSpPr>
        <p:spPr>
          <a:xfrm>
            <a:off x="0" y="2718900"/>
            <a:ext cx="9144000" cy="8082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45"/>
          <p:cNvSpPr/>
          <p:nvPr/>
        </p:nvSpPr>
        <p:spPr>
          <a:xfrm>
            <a:off x="0" y="1910700"/>
            <a:ext cx="9144000" cy="8082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45"/>
          <p:cNvSpPr/>
          <p:nvPr/>
        </p:nvSpPr>
        <p:spPr>
          <a:xfrm>
            <a:off x="0" y="1102500"/>
            <a:ext cx="9144000" cy="8082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45"/>
          <p:cNvSpPr txBox="1">
            <a:spLocks noGrp="1"/>
          </p:cNvSpPr>
          <p:nvPr>
            <p:ph type="title"/>
          </p:nvPr>
        </p:nvSpPr>
        <p:spPr>
          <a:xfrm>
            <a:off x="2106750" y="173250"/>
            <a:ext cx="49305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Muli Regular"/>
                <a:ea typeface="Muli Regular"/>
                <a:cs typeface="Muli Regular"/>
                <a:sym typeface="Muli Regular"/>
              </a:defRPr>
            </a:lvl1pPr>
            <a:lvl2pPr lvl="1" rtl="0">
              <a:spcBef>
                <a:spcPts val="0"/>
              </a:spcBef>
              <a:spcAft>
                <a:spcPts val="0"/>
              </a:spcAft>
              <a:buNone/>
              <a:defRPr>
                <a:latin typeface="Muli Regular"/>
                <a:ea typeface="Muli Regular"/>
                <a:cs typeface="Muli Regular"/>
                <a:sym typeface="Muli Regular"/>
              </a:defRPr>
            </a:lvl2pPr>
            <a:lvl3pPr lvl="2" rtl="0">
              <a:spcBef>
                <a:spcPts val="0"/>
              </a:spcBef>
              <a:spcAft>
                <a:spcPts val="0"/>
              </a:spcAft>
              <a:buNone/>
              <a:defRPr>
                <a:latin typeface="Muli Regular"/>
                <a:ea typeface="Muli Regular"/>
                <a:cs typeface="Muli Regular"/>
                <a:sym typeface="Muli Regular"/>
              </a:defRPr>
            </a:lvl3pPr>
            <a:lvl4pPr lvl="3" rtl="0">
              <a:spcBef>
                <a:spcPts val="0"/>
              </a:spcBef>
              <a:spcAft>
                <a:spcPts val="0"/>
              </a:spcAft>
              <a:buNone/>
              <a:defRPr>
                <a:latin typeface="Muli Regular"/>
                <a:ea typeface="Muli Regular"/>
                <a:cs typeface="Muli Regular"/>
                <a:sym typeface="Muli Regular"/>
              </a:defRPr>
            </a:lvl4pPr>
            <a:lvl5pPr lvl="4" rtl="0">
              <a:spcBef>
                <a:spcPts val="0"/>
              </a:spcBef>
              <a:spcAft>
                <a:spcPts val="0"/>
              </a:spcAft>
              <a:buNone/>
              <a:defRPr>
                <a:latin typeface="Muli Regular"/>
                <a:ea typeface="Muli Regular"/>
                <a:cs typeface="Muli Regular"/>
                <a:sym typeface="Muli Regular"/>
              </a:defRPr>
            </a:lvl5pPr>
            <a:lvl6pPr lvl="5" rtl="0">
              <a:spcBef>
                <a:spcPts val="0"/>
              </a:spcBef>
              <a:spcAft>
                <a:spcPts val="0"/>
              </a:spcAft>
              <a:buNone/>
              <a:defRPr>
                <a:latin typeface="Muli Regular"/>
                <a:ea typeface="Muli Regular"/>
                <a:cs typeface="Muli Regular"/>
                <a:sym typeface="Muli Regular"/>
              </a:defRPr>
            </a:lvl6pPr>
            <a:lvl7pPr lvl="6" rtl="0">
              <a:spcBef>
                <a:spcPts val="0"/>
              </a:spcBef>
              <a:spcAft>
                <a:spcPts val="0"/>
              </a:spcAft>
              <a:buNone/>
              <a:defRPr>
                <a:latin typeface="Muli Regular"/>
                <a:ea typeface="Muli Regular"/>
                <a:cs typeface="Muli Regular"/>
                <a:sym typeface="Muli Regular"/>
              </a:defRPr>
            </a:lvl7pPr>
            <a:lvl8pPr lvl="7" rtl="0">
              <a:spcBef>
                <a:spcPts val="0"/>
              </a:spcBef>
              <a:spcAft>
                <a:spcPts val="0"/>
              </a:spcAft>
              <a:buNone/>
              <a:defRPr>
                <a:latin typeface="Muli Regular"/>
                <a:ea typeface="Muli Regular"/>
                <a:cs typeface="Muli Regular"/>
                <a:sym typeface="Muli Regular"/>
              </a:defRPr>
            </a:lvl8pPr>
            <a:lvl9pPr lvl="8" rtl="0">
              <a:spcBef>
                <a:spcPts val="0"/>
              </a:spcBef>
              <a:spcAft>
                <a:spcPts val="0"/>
              </a:spcAft>
              <a:buNone/>
              <a:defRPr>
                <a:latin typeface="Muli Regular"/>
                <a:ea typeface="Muli Regular"/>
                <a:cs typeface="Muli Regular"/>
                <a:sym typeface="Muli Regular"/>
              </a:defRPr>
            </a:lvl9pPr>
          </a:lstStyle>
          <a:p>
            <a:endParaRPr/>
          </a:p>
        </p:txBody>
      </p:sp>
      <p:sp>
        <p:nvSpPr>
          <p:cNvPr id="1407" name="Google Shape;1407;p245"/>
          <p:cNvSpPr txBox="1">
            <a:spLocks noGrp="1"/>
          </p:cNvSpPr>
          <p:nvPr>
            <p:ph type="subTitle" idx="1"/>
          </p:nvPr>
        </p:nvSpPr>
        <p:spPr>
          <a:xfrm>
            <a:off x="121275" y="1216775"/>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08" name="Google Shape;1408;p245"/>
          <p:cNvSpPr txBox="1">
            <a:spLocks noGrp="1"/>
          </p:cNvSpPr>
          <p:nvPr>
            <p:ph type="subTitle" idx="2"/>
          </p:nvPr>
        </p:nvSpPr>
        <p:spPr>
          <a:xfrm>
            <a:off x="121275" y="20353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09" name="Google Shape;1409;p245"/>
          <p:cNvSpPr txBox="1">
            <a:spLocks noGrp="1"/>
          </p:cNvSpPr>
          <p:nvPr>
            <p:ph type="subTitle" idx="3"/>
          </p:nvPr>
        </p:nvSpPr>
        <p:spPr>
          <a:xfrm>
            <a:off x="144900" y="28435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10" name="Google Shape;1410;p245"/>
          <p:cNvSpPr txBox="1">
            <a:spLocks noGrp="1"/>
          </p:cNvSpPr>
          <p:nvPr>
            <p:ph type="subTitle" idx="4"/>
          </p:nvPr>
        </p:nvSpPr>
        <p:spPr>
          <a:xfrm>
            <a:off x="144900" y="36517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Three lines colours">
  <p:cSld name="CAPTION_ONLY_1_1_3_1">
    <p:spTree>
      <p:nvGrpSpPr>
        <p:cNvPr id="1" name="Shape 1411"/>
        <p:cNvGrpSpPr/>
        <p:nvPr/>
      </p:nvGrpSpPr>
      <p:grpSpPr>
        <a:xfrm>
          <a:off x="0" y="0"/>
          <a:ext cx="0" cy="0"/>
          <a:chOff x="0" y="0"/>
          <a:chExt cx="0" cy="0"/>
        </a:xfrm>
      </p:grpSpPr>
      <p:sp>
        <p:nvSpPr>
          <p:cNvPr id="1412" name="Google Shape;1412;p2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413" name="Google Shape;1413;p246"/>
          <p:cNvSpPr/>
          <p:nvPr/>
        </p:nvSpPr>
        <p:spPr>
          <a:xfrm>
            <a:off x="0" y="2718900"/>
            <a:ext cx="9144000" cy="8082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46"/>
          <p:cNvSpPr/>
          <p:nvPr/>
        </p:nvSpPr>
        <p:spPr>
          <a:xfrm>
            <a:off x="0" y="1910700"/>
            <a:ext cx="9144000" cy="8082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46"/>
          <p:cNvSpPr/>
          <p:nvPr/>
        </p:nvSpPr>
        <p:spPr>
          <a:xfrm>
            <a:off x="0" y="1102500"/>
            <a:ext cx="9144000" cy="8082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46"/>
          <p:cNvSpPr txBox="1">
            <a:spLocks noGrp="1"/>
          </p:cNvSpPr>
          <p:nvPr>
            <p:ph type="title"/>
          </p:nvPr>
        </p:nvSpPr>
        <p:spPr>
          <a:xfrm>
            <a:off x="2106750" y="173250"/>
            <a:ext cx="49305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Muli Regular"/>
                <a:ea typeface="Muli Regular"/>
                <a:cs typeface="Muli Regular"/>
                <a:sym typeface="Muli Regular"/>
              </a:defRPr>
            </a:lvl1pPr>
            <a:lvl2pPr lvl="1" rtl="0">
              <a:spcBef>
                <a:spcPts val="0"/>
              </a:spcBef>
              <a:spcAft>
                <a:spcPts val="0"/>
              </a:spcAft>
              <a:buNone/>
              <a:defRPr>
                <a:latin typeface="Muli Regular"/>
                <a:ea typeface="Muli Regular"/>
                <a:cs typeface="Muli Regular"/>
                <a:sym typeface="Muli Regular"/>
              </a:defRPr>
            </a:lvl2pPr>
            <a:lvl3pPr lvl="2" rtl="0">
              <a:spcBef>
                <a:spcPts val="0"/>
              </a:spcBef>
              <a:spcAft>
                <a:spcPts val="0"/>
              </a:spcAft>
              <a:buNone/>
              <a:defRPr>
                <a:latin typeface="Muli Regular"/>
                <a:ea typeface="Muli Regular"/>
                <a:cs typeface="Muli Regular"/>
                <a:sym typeface="Muli Regular"/>
              </a:defRPr>
            </a:lvl3pPr>
            <a:lvl4pPr lvl="3" rtl="0">
              <a:spcBef>
                <a:spcPts val="0"/>
              </a:spcBef>
              <a:spcAft>
                <a:spcPts val="0"/>
              </a:spcAft>
              <a:buNone/>
              <a:defRPr>
                <a:latin typeface="Muli Regular"/>
                <a:ea typeface="Muli Regular"/>
                <a:cs typeface="Muli Regular"/>
                <a:sym typeface="Muli Regular"/>
              </a:defRPr>
            </a:lvl4pPr>
            <a:lvl5pPr lvl="4" rtl="0">
              <a:spcBef>
                <a:spcPts val="0"/>
              </a:spcBef>
              <a:spcAft>
                <a:spcPts val="0"/>
              </a:spcAft>
              <a:buNone/>
              <a:defRPr>
                <a:latin typeface="Muli Regular"/>
                <a:ea typeface="Muli Regular"/>
                <a:cs typeface="Muli Regular"/>
                <a:sym typeface="Muli Regular"/>
              </a:defRPr>
            </a:lvl5pPr>
            <a:lvl6pPr lvl="5" rtl="0">
              <a:spcBef>
                <a:spcPts val="0"/>
              </a:spcBef>
              <a:spcAft>
                <a:spcPts val="0"/>
              </a:spcAft>
              <a:buNone/>
              <a:defRPr>
                <a:latin typeface="Muli Regular"/>
                <a:ea typeface="Muli Regular"/>
                <a:cs typeface="Muli Regular"/>
                <a:sym typeface="Muli Regular"/>
              </a:defRPr>
            </a:lvl6pPr>
            <a:lvl7pPr lvl="6" rtl="0">
              <a:spcBef>
                <a:spcPts val="0"/>
              </a:spcBef>
              <a:spcAft>
                <a:spcPts val="0"/>
              </a:spcAft>
              <a:buNone/>
              <a:defRPr>
                <a:latin typeface="Muli Regular"/>
                <a:ea typeface="Muli Regular"/>
                <a:cs typeface="Muli Regular"/>
                <a:sym typeface="Muli Regular"/>
              </a:defRPr>
            </a:lvl7pPr>
            <a:lvl8pPr lvl="7" rtl="0">
              <a:spcBef>
                <a:spcPts val="0"/>
              </a:spcBef>
              <a:spcAft>
                <a:spcPts val="0"/>
              </a:spcAft>
              <a:buNone/>
              <a:defRPr>
                <a:latin typeface="Muli Regular"/>
                <a:ea typeface="Muli Regular"/>
                <a:cs typeface="Muli Regular"/>
                <a:sym typeface="Muli Regular"/>
              </a:defRPr>
            </a:lvl8pPr>
            <a:lvl9pPr lvl="8" rtl="0">
              <a:spcBef>
                <a:spcPts val="0"/>
              </a:spcBef>
              <a:spcAft>
                <a:spcPts val="0"/>
              </a:spcAft>
              <a:buNone/>
              <a:defRPr>
                <a:latin typeface="Muli Regular"/>
                <a:ea typeface="Muli Regular"/>
                <a:cs typeface="Muli Regular"/>
                <a:sym typeface="Muli Regular"/>
              </a:defRPr>
            </a:lvl9pPr>
          </a:lstStyle>
          <a:p>
            <a:endParaRPr/>
          </a:p>
        </p:txBody>
      </p:sp>
      <p:sp>
        <p:nvSpPr>
          <p:cNvPr id="1417" name="Google Shape;1417;p246"/>
          <p:cNvSpPr txBox="1">
            <a:spLocks noGrp="1"/>
          </p:cNvSpPr>
          <p:nvPr>
            <p:ph type="subTitle" idx="1"/>
          </p:nvPr>
        </p:nvSpPr>
        <p:spPr>
          <a:xfrm>
            <a:off x="121275" y="1216775"/>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18" name="Google Shape;1418;p246"/>
          <p:cNvSpPr txBox="1">
            <a:spLocks noGrp="1"/>
          </p:cNvSpPr>
          <p:nvPr>
            <p:ph type="subTitle" idx="2"/>
          </p:nvPr>
        </p:nvSpPr>
        <p:spPr>
          <a:xfrm>
            <a:off x="121275" y="20353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19" name="Google Shape;1419;p246"/>
          <p:cNvSpPr txBox="1">
            <a:spLocks noGrp="1"/>
          </p:cNvSpPr>
          <p:nvPr>
            <p:ph type="subTitle" idx="3"/>
          </p:nvPr>
        </p:nvSpPr>
        <p:spPr>
          <a:xfrm>
            <a:off x="144900" y="28435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 Grey">
  <p:cSld name="TITLE_1_1_1_1_1_1">
    <p:spTree>
      <p:nvGrpSpPr>
        <p:cNvPr id="1" name="Shape 116"/>
        <p:cNvGrpSpPr/>
        <p:nvPr/>
      </p:nvGrpSpPr>
      <p:grpSpPr>
        <a:xfrm>
          <a:off x="0" y="0"/>
          <a:ext cx="0" cy="0"/>
          <a:chOff x="0" y="0"/>
          <a:chExt cx="0" cy="0"/>
        </a:xfrm>
      </p:grpSpPr>
      <p:pic>
        <p:nvPicPr>
          <p:cNvPr id="117" name="Google Shape;117;p26"/>
          <p:cNvPicPr preferRelativeResize="0"/>
          <p:nvPr/>
        </p:nvPicPr>
        <p:blipFill rotWithShape="1">
          <a:blip r:embed="rId2">
            <a:alphaModFix/>
          </a:blip>
          <a:srcRect/>
          <a:stretch/>
        </p:blipFill>
        <p:spPr>
          <a:xfrm>
            <a:off x="0" y="0"/>
            <a:ext cx="9144000" cy="5143497"/>
          </a:xfrm>
          <a:prstGeom prst="rect">
            <a:avLst/>
          </a:prstGeom>
          <a:noFill/>
          <a:ln>
            <a:noFill/>
          </a:ln>
        </p:spPr>
      </p:pic>
      <p:sp>
        <p:nvSpPr>
          <p:cNvPr id="118" name="Google Shape;118;p26"/>
          <p:cNvSpPr txBox="1">
            <a:spLocks noGrp="1"/>
          </p:cNvSpPr>
          <p:nvPr>
            <p:ph type="title"/>
          </p:nvPr>
        </p:nvSpPr>
        <p:spPr>
          <a:xfrm>
            <a:off x="194475" y="988375"/>
            <a:ext cx="85890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FFFFFF"/>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119" name="Google Shape;119;p26"/>
          <p:cNvSpPr txBox="1">
            <a:spLocks noGrp="1"/>
          </p:cNvSpPr>
          <p:nvPr>
            <p:ph type="subTitle" idx="1"/>
          </p:nvPr>
        </p:nvSpPr>
        <p:spPr>
          <a:xfrm>
            <a:off x="194475" y="1559875"/>
            <a:ext cx="86859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FFFFFF"/>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120" name="Google Shape;120;p26"/>
          <p:cNvSpPr txBox="1">
            <a:spLocks noGrp="1"/>
          </p:cNvSpPr>
          <p:nvPr>
            <p:ph type="subTitle" idx="2"/>
          </p:nvPr>
        </p:nvSpPr>
        <p:spPr>
          <a:xfrm>
            <a:off x="194475" y="1914475"/>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pic>
        <p:nvPicPr>
          <p:cNvPr id="121" name="Google Shape;121;p26"/>
          <p:cNvPicPr preferRelativeResize="0"/>
          <p:nvPr/>
        </p:nvPicPr>
        <p:blipFill rotWithShape="1">
          <a:blip r:embed="rId3">
            <a:alphaModFix/>
          </a:blip>
          <a:srcRect/>
          <a:stretch/>
        </p:blipFill>
        <p:spPr>
          <a:xfrm>
            <a:off x="323050" y="530928"/>
            <a:ext cx="1343325" cy="366797"/>
          </a:xfrm>
          <a:prstGeom prst="rect">
            <a:avLst/>
          </a:prstGeom>
          <a:noFill/>
          <a:ln>
            <a:noFill/>
          </a:ln>
        </p:spPr>
      </p:pic>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Two lines colours">
  <p:cSld name="CAPTION_ONLY_1_1_3_1_1">
    <p:spTree>
      <p:nvGrpSpPr>
        <p:cNvPr id="1" name="Shape 1420"/>
        <p:cNvGrpSpPr/>
        <p:nvPr/>
      </p:nvGrpSpPr>
      <p:grpSpPr>
        <a:xfrm>
          <a:off x="0" y="0"/>
          <a:ext cx="0" cy="0"/>
          <a:chOff x="0" y="0"/>
          <a:chExt cx="0" cy="0"/>
        </a:xfrm>
      </p:grpSpPr>
      <p:sp>
        <p:nvSpPr>
          <p:cNvPr id="1421" name="Google Shape;1421;p2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422" name="Google Shape;1422;p247"/>
          <p:cNvSpPr/>
          <p:nvPr/>
        </p:nvSpPr>
        <p:spPr>
          <a:xfrm>
            <a:off x="0" y="1910700"/>
            <a:ext cx="9144000" cy="8082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47"/>
          <p:cNvSpPr/>
          <p:nvPr/>
        </p:nvSpPr>
        <p:spPr>
          <a:xfrm>
            <a:off x="0" y="1102500"/>
            <a:ext cx="9144000" cy="8082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47"/>
          <p:cNvSpPr txBox="1">
            <a:spLocks noGrp="1"/>
          </p:cNvSpPr>
          <p:nvPr>
            <p:ph type="title"/>
          </p:nvPr>
        </p:nvSpPr>
        <p:spPr>
          <a:xfrm>
            <a:off x="2106750" y="173250"/>
            <a:ext cx="49305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Muli Regular"/>
                <a:ea typeface="Muli Regular"/>
                <a:cs typeface="Muli Regular"/>
                <a:sym typeface="Muli Regular"/>
              </a:defRPr>
            </a:lvl1pPr>
            <a:lvl2pPr lvl="1" rtl="0">
              <a:spcBef>
                <a:spcPts val="0"/>
              </a:spcBef>
              <a:spcAft>
                <a:spcPts val="0"/>
              </a:spcAft>
              <a:buNone/>
              <a:defRPr>
                <a:latin typeface="Muli Regular"/>
                <a:ea typeface="Muli Regular"/>
                <a:cs typeface="Muli Regular"/>
                <a:sym typeface="Muli Regular"/>
              </a:defRPr>
            </a:lvl2pPr>
            <a:lvl3pPr lvl="2" rtl="0">
              <a:spcBef>
                <a:spcPts val="0"/>
              </a:spcBef>
              <a:spcAft>
                <a:spcPts val="0"/>
              </a:spcAft>
              <a:buNone/>
              <a:defRPr>
                <a:latin typeface="Muli Regular"/>
                <a:ea typeface="Muli Regular"/>
                <a:cs typeface="Muli Regular"/>
                <a:sym typeface="Muli Regular"/>
              </a:defRPr>
            </a:lvl3pPr>
            <a:lvl4pPr lvl="3" rtl="0">
              <a:spcBef>
                <a:spcPts val="0"/>
              </a:spcBef>
              <a:spcAft>
                <a:spcPts val="0"/>
              </a:spcAft>
              <a:buNone/>
              <a:defRPr>
                <a:latin typeface="Muli Regular"/>
                <a:ea typeface="Muli Regular"/>
                <a:cs typeface="Muli Regular"/>
                <a:sym typeface="Muli Regular"/>
              </a:defRPr>
            </a:lvl4pPr>
            <a:lvl5pPr lvl="4" rtl="0">
              <a:spcBef>
                <a:spcPts val="0"/>
              </a:spcBef>
              <a:spcAft>
                <a:spcPts val="0"/>
              </a:spcAft>
              <a:buNone/>
              <a:defRPr>
                <a:latin typeface="Muli Regular"/>
                <a:ea typeface="Muli Regular"/>
                <a:cs typeface="Muli Regular"/>
                <a:sym typeface="Muli Regular"/>
              </a:defRPr>
            </a:lvl5pPr>
            <a:lvl6pPr lvl="5" rtl="0">
              <a:spcBef>
                <a:spcPts val="0"/>
              </a:spcBef>
              <a:spcAft>
                <a:spcPts val="0"/>
              </a:spcAft>
              <a:buNone/>
              <a:defRPr>
                <a:latin typeface="Muli Regular"/>
                <a:ea typeface="Muli Regular"/>
                <a:cs typeface="Muli Regular"/>
                <a:sym typeface="Muli Regular"/>
              </a:defRPr>
            </a:lvl6pPr>
            <a:lvl7pPr lvl="6" rtl="0">
              <a:spcBef>
                <a:spcPts val="0"/>
              </a:spcBef>
              <a:spcAft>
                <a:spcPts val="0"/>
              </a:spcAft>
              <a:buNone/>
              <a:defRPr>
                <a:latin typeface="Muli Regular"/>
                <a:ea typeface="Muli Regular"/>
                <a:cs typeface="Muli Regular"/>
                <a:sym typeface="Muli Regular"/>
              </a:defRPr>
            </a:lvl7pPr>
            <a:lvl8pPr lvl="7" rtl="0">
              <a:spcBef>
                <a:spcPts val="0"/>
              </a:spcBef>
              <a:spcAft>
                <a:spcPts val="0"/>
              </a:spcAft>
              <a:buNone/>
              <a:defRPr>
                <a:latin typeface="Muli Regular"/>
                <a:ea typeface="Muli Regular"/>
                <a:cs typeface="Muli Regular"/>
                <a:sym typeface="Muli Regular"/>
              </a:defRPr>
            </a:lvl8pPr>
            <a:lvl9pPr lvl="8" rtl="0">
              <a:spcBef>
                <a:spcPts val="0"/>
              </a:spcBef>
              <a:spcAft>
                <a:spcPts val="0"/>
              </a:spcAft>
              <a:buNone/>
              <a:defRPr>
                <a:latin typeface="Muli Regular"/>
                <a:ea typeface="Muli Regular"/>
                <a:cs typeface="Muli Regular"/>
                <a:sym typeface="Muli Regular"/>
              </a:defRPr>
            </a:lvl9pPr>
          </a:lstStyle>
          <a:p>
            <a:endParaRPr/>
          </a:p>
        </p:txBody>
      </p:sp>
      <p:sp>
        <p:nvSpPr>
          <p:cNvPr id="1425" name="Google Shape;1425;p247"/>
          <p:cNvSpPr txBox="1">
            <a:spLocks noGrp="1"/>
          </p:cNvSpPr>
          <p:nvPr>
            <p:ph type="subTitle" idx="1"/>
          </p:nvPr>
        </p:nvSpPr>
        <p:spPr>
          <a:xfrm>
            <a:off x="121275" y="1216775"/>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26" name="Google Shape;1426;p247"/>
          <p:cNvSpPr txBox="1">
            <a:spLocks noGrp="1"/>
          </p:cNvSpPr>
          <p:nvPr>
            <p:ph type="subTitle" idx="2"/>
          </p:nvPr>
        </p:nvSpPr>
        <p:spPr>
          <a:xfrm>
            <a:off x="121275" y="2035350"/>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One line colour">
  <p:cSld name="CAPTION_ONLY_1_1_3_1_1_1">
    <p:spTree>
      <p:nvGrpSpPr>
        <p:cNvPr id="1" name="Shape 1427"/>
        <p:cNvGrpSpPr/>
        <p:nvPr/>
      </p:nvGrpSpPr>
      <p:grpSpPr>
        <a:xfrm>
          <a:off x="0" y="0"/>
          <a:ext cx="0" cy="0"/>
          <a:chOff x="0" y="0"/>
          <a:chExt cx="0" cy="0"/>
        </a:xfrm>
      </p:grpSpPr>
      <p:sp>
        <p:nvSpPr>
          <p:cNvPr id="1428" name="Google Shape;1428;p2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429" name="Google Shape;1429;p248"/>
          <p:cNvSpPr/>
          <p:nvPr/>
        </p:nvSpPr>
        <p:spPr>
          <a:xfrm>
            <a:off x="0" y="1102500"/>
            <a:ext cx="9144000" cy="8082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48"/>
          <p:cNvSpPr txBox="1">
            <a:spLocks noGrp="1"/>
          </p:cNvSpPr>
          <p:nvPr>
            <p:ph type="title"/>
          </p:nvPr>
        </p:nvSpPr>
        <p:spPr>
          <a:xfrm>
            <a:off x="2106750" y="173250"/>
            <a:ext cx="49305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Muli Regular"/>
                <a:ea typeface="Muli Regular"/>
                <a:cs typeface="Muli Regular"/>
                <a:sym typeface="Muli Regular"/>
              </a:defRPr>
            </a:lvl1pPr>
            <a:lvl2pPr lvl="1" rtl="0">
              <a:spcBef>
                <a:spcPts val="0"/>
              </a:spcBef>
              <a:spcAft>
                <a:spcPts val="0"/>
              </a:spcAft>
              <a:buNone/>
              <a:defRPr>
                <a:latin typeface="Muli Regular"/>
                <a:ea typeface="Muli Regular"/>
                <a:cs typeface="Muli Regular"/>
                <a:sym typeface="Muli Regular"/>
              </a:defRPr>
            </a:lvl2pPr>
            <a:lvl3pPr lvl="2" rtl="0">
              <a:spcBef>
                <a:spcPts val="0"/>
              </a:spcBef>
              <a:spcAft>
                <a:spcPts val="0"/>
              </a:spcAft>
              <a:buNone/>
              <a:defRPr>
                <a:latin typeface="Muli Regular"/>
                <a:ea typeface="Muli Regular"/>
                <a:cs typeface="Muli Regular"/>
                <a:sym typeface="Muli Regular"/>
              </a:defRPr>
            </a:lvl3pPr>
            <a:lvl4pPr lvl="3" rtl="0">
              <a:spcBef>
                <a:spcPts val="0"/>
              </a:spcBef>
              <a:spcAft>
                <a:spcPts val="0"/>
              </a:spcAft>
              <a:buNone/>
              <a:defRPr>
                <a:latin typeface="Muli Regular"/>
                <a:ea typeface="Muli Regular"/>
                <a:cs typeface="Muli Regular"/>
                <a:sym typeface="Muli Regular"/>
              </a:defRPr>
            </a:lvl4pPr>
            <a:lvl5pPr lvl="4" rtl="0">
              <a:spcBef>
                <a:spcPts val="0"/>
              </a:spcBef>
              <a:spcAft>
                <a:spcPts val="0"/>
              </a:spcAft>
              <a:buNone/>
              <a:defRPr>
                <a:latin typeface="Muli Regular"/>
                <a:ea typeface="Muli Regular"/>
                <a:cs typeface="Muli Regular"/>
                <a:sym typeface="Muli Regular"/>
              </a:defRPr>
            </a:lvl5pPr>
            <a:lvl6pPr lvl="5" rtl="0">
              <a:spcBef>
                <a:spcPts val="0"/>
              </a:spcBef>
              <a:spcAft>
                <a:spcPts val="0"/>
              </a:spcAft>
              <a:buNone/>
              <a:defRPr>
                <a:latin typeface="Muli Regular"/>
                <a:ea typeface="Muli Regular"/>
                <a:cs typeface="Muli Regular"/>
                <a:sym typeface="Muli Regular"/>
              </a:defRPr>
            </a:lvl6pPr>
            <a:lvl7pPr lvl="6" rtl="0">
              <a:spcBef>
                <a:spcPts val="0"/>
              </a:spcBef>
              <a:spcAft>
                <a:spcPts val="0"/>
              </a:spcAft>
              <a:buNone/>
              <a:defRPr>
                <a:latin typeface="Muli Regular"/>
                <a:ea typeface="Muli Regular"/>
                <a:cs typeface="Muli Regular"/>
                <a:sym typeface="Muli Regular"/>
              </a:defRPr>
            </a:lvl7pPr>
            <a:lvl8pPr lvl="7" rtl="0">
              <a:spcBef>
                <a:spcPts val="0"/>
              </a:spcBef>
              <a:spcAft>
                <a:spcPts val="0"/>
              </a:spcAft>
              <a:buNone/>
              <a:defRPr>
                <a:latin typeface="Muli Regular"/>
                <a:ea typeface="Muli Regular"/>
                <a:cs typeface="Muli Regular"/>
                <a:sym typeface="Muli Regular"/>
              </a:defRPr>
            </a:lvl8pPr>
            <a:lvl9pPr lvl="8" rtl="0">
              <a:spcBef>
                <a:spcPts val="0"/>
              </a:spcBef>
              <a:spcAft>
                <a:spcPts val="0"/>
              </a:spcAft>
              <a:buNone/>
              <a:defRPr>
                <a:latin typeface="Muli Regular"/>
                <a:ea typeface="Muli Regular"/>
                <a:cs typeface="Muli Regular"/>
                <a:sym typeface="Muli Regular"/>
              </a:defRPr>
            </a:lvl9pPr>
          </a:lstStyle>
          <a:p>
            <a:endParaRPr/>
          </a:p>
        </p:txBody>
      </p:sp>
      <p:sp>
        <p:nvSpPr>
          <p:cNvPr id="1431" name="Google Shape;1431;p248"/>
          <p:cNvSpPr txBox="1">
            <a:spLocks noGrp="1"/>
          </p:cNvSpPr>
          <p:nvPr>
            <p:ph type="subTitle" idx="1"/>
          </p:nvPr>
        </p:nvSpPr>
        <p:spPr>
          <a:xfrm>
            <a:off x="121275" y="1216775"/>
            <a:ext cx="8854200" cy="5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2100"/>
              <a:buNone/>
              <a:defRPr sz="21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1432"/>
        <p:cNvGrpSpPr/>
        <p:nvPr/>
      </p:nvGrpSpPr>
      <p:grpSpPr>
        <a:xfrm>
          <a:off x="0" y="0"/>
          <a:ext cx="0" cy="0"/>
          <a:chOff x="0" y="0"/>
          <a:chExt cx="0" cy="0"/>
        </a:xfrm>
      </p:grpSpPr>
      <p:sp>
        <p:nvSpPr>
          <p:cNvPr id="1433" name="Google Shape;1433;p2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Muli Regular"/>
                <a:ea typeface="Muli Regular"/>
                <a:cs typeface="Muli Regular"/>
                <a:sym typeface="Muli Regular"/>
              </a:defRPr>
            </a:lvl1pPr>
            <a:lvl2pPr lvl="1" rtl="0">
              <a:spcBef>
                <a:spcPts val="0"/>
              </a:spcBef>
              <a:spcAft>
                <a:spcPts val="0"/>
              </a:spcAft>
              <a:buNone/>
              <a:defRPr>
                <a:latin typeface="Muli Regular"/>
                <a:ea typeface="Muli Regular"/>
                <a:cs typeface="Muli Regular"/>
                <a:sym typeface="Muli Regular"/>
              </a:defRPr>
            </a:lvl2pPr>
            <a:lvl3pPr lvl="2" rtl="0">
              <a:spcBef>
                <a:spcPts val="0"/>
              </a:spcBef>
              <a:spcAft>
                <a:spcPts val="0"/>
              </a:spcAft>
              <a:buNone/>
              <a:defRPr>
                <a:latin typeface="Muli Regular"/>
                <a:ea typeface="Muli Regular"/>
                <a:cs typeface="Muli Regular"/>
                <a:sym typeface="Muli Regular"/>
              </a:defRPr>
            </a:lvl3pPr>
            <a:lvl4pPr lvl="3" rtl="0">
              <a:spcBef>
                <a:spcPts val="0"/>
              </a:spcBef>
              <a:spcAft>
                <a:spcPts val="0"/>
              </a:spcAft>
              <a:buNone/>
              <a:defRPr>
                <a:latin typeface="Muli Regular"/>
                <a:ea typeface="Muli Regular"/>
                <a:cs typeface="Muli Regular"/>
                <a:sym typeface="Muli Regular"/>
              </a:defRPr>
            </a:lvl4pPr>
            <a:lvl5pPr lvl="4" rtl="0">
              <a:spcBef>
                <a:spcPts val="0"/>
              </a:spcBef>
              <a:spcAft>
                <a:spcPts val="0"/>
              </a:spcAft>
              <a:buNone/>
              <a:defRPr>
                <a:latin typeface="Muli Regular"/>
                <a:ea typeface="Muli Regular"/>
                <a:cs typeface="Muli Regular"/>
                <a:sym typeface="Muli Regular"/>
              </a:defRPr>
            </a:lvl5pPr>
            <a:lvl6pPr lvl="5" rtl="0">
              <a:spcBef>
                <a:spcPts val="0"/>
              </a:spcBef>
              <a:spcAft>
                <a:spcPts val="0"/>
              </a:spcAft>
              <a:buNone/>
              <a:defRPr>
                <a:latin typeface="Muli Regular"/>
                <a:ea typeface="Muli Regular"/>
                <a:cs typeface="Muli Regular"/>
                <a:sym typeface="Muli Regular"/>
              </a:defRPr>
            </a:lvl6pPr>
            <a:lvl7pPr lvl="6" rtl="0">
              <a:spcBef>
                <a:spcPts val="0"/>
              </a:spcBef>
              <a:spcAft>
                <a:spcPts val="0"/>
              </a:spcAft>
              <a:buNone/>
              <a:defRPr>
                <a:latin typeface="Muli Regular"/>
                <a:ea typeface="Muli Regular"/>
                <a:cs typeface="Muli Regular"/>
                <a:sym typeface="Muli Regular"/>
              </a:defRPr>
            </a:lvl7pPr>
            <a:lvl8pPr lvl="7" rtl="0">
              <a:spcBef>
                <a:spcPts val="0"/>
              </a:spcBef>
              <a:spcAft>
                <a:spcPts val="0"/>
              </a:spcAft>
              <a:buNone/>
              <a:defRPr>
                <a:latin typeface="Muli Regular"/>
                <a:ea typeface="Muli Regular"/>
                <a:cs typeface="Muli Regular"/>
                <a:sym typeface="Muli Regular"/>
              </a:defRPr>
            </a:lvl8pPr>
            <a:lvl9pPr lvl="8" rtl="0">
              <a:spcBef>
                <a:spcPts val="0"/>
              </a:spcBef>
              <a:spcAft>
                <a:spcPts val="0"/>
              </a:spcAft>
              <a:buNone/>
              <a:defRPr>
                <a:latin typeface="Muli Regular"/>
                <a:ea typeface="Muli Regular"/>
                <a:cs typeface="Muli Regular"/>
                <a:sym typeface="Muli Regular"/>
              </a:defRPr>
            </a:lvl9pPr>
          </a:lstStyle>
          <a:p>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Small caption">
  <p:cSld name="CAPTION_ONLY_1_1_1">
    <p:spTree>
      <p:nvGrpSpPr>
        <p:cNvPr id="1" name="Shape 1434"/>
        <p:cNvGrpSpPr/>
        <p:nvPr/>
      </p:nvGrpSpPr>
      <p:grpSpPr>
        <a:xfrm>
          <a:off x="0" y="0"/>
          <a:ext cx="0" cy="0"/>
          <a:chOff x="0" y="0"/>
          <a:chExt cx="0" cy="0"/>
        </a:xfrm>
      </p:grpSpPr>
      <p:sp>
        <p:nvSpPr>
          <p:cNvPr id="1435" name="Google Shape;1435;p25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436" name="Google Shape;1436;p2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Graph/chart and caption">
  <p:cSld name="CAPTION_ONLY_1_1_1_1">
    <p:spTree>
      <p:nvGrpSpPr>
        <p:cNvPr id="1" name="Shape 1437"/>
        <p:cNvGrpSpPr/>
        <p:nvPr/>
      </p:nvGrpSpPr>
      <p:grpSpPr>
        <a:xfrm>
          <a:off x="0" y="0"/>
          <a:ext cx="0" cy="0"/>
          <a:chOff x="0" y="0"/>
          <a:chExt cx="0" cy="0"/>
        </a:xfrm>
      </p:grpSpPr>
      <p:sp>
        <p:nvSpPr>
          <p:cNvPr id="1438" name="Google Shape;1438;p25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000"/>
              <a:buNone/>
              <a:defRPr sz="1000"/>
            </a:lvl1pPr>
          </a:lstStyle>
          <a:p>
            <a:endParaRPr/>
          </a:p>
        </p:txBody>
      </p:sp>
      <p:sp>
        <p:nvSpPr>
          <p:cNvPr id="1439" name="Google Shape;1439;p2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40"/>
        <p:cNvGrpSpPr/>
        <p:nvPr/>
      </p:nvGrpSpPr>
      <p:grpSpPr>
        <a:xfrm>
          <a:off x="0" y="0"/>
          <a:ext cx="0" cy="0"/>
          <a:chOff x="0" y="0"/>
          <a:chExt cx="0" cy="0"/>
        </a:xfrm>
      </p:grpSpPr>
      <p:sp>
        <p:nvSpPr>
          <p:cNvPr id="1441" name="Google Shape;1441;p25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42" name="Google Shape;1442;p25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443" name="Google Shape;1443;p2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Final slide" type="blank">
  <p:cSld name="BLANK">
    <p:spTree>
      <p:nvGrpSpPr>
        <p:cNvPr id="1" name="Shape 1444"/>
        <p:cNvGrpSpPr/>
        <p:nvPr/>
      </p:nvGrpSpPr>
      <p:grpSpPr>
        <a:xfrm>
          <a:off x="0" y="0"/>
          <a:ext cx="0" cy="0"/>
          <a:chOff x="0" y="0"/>
          <a:chExt cx="0" cy="0"/>
        </a:xfrm>
      </p:grpSpPr>
      <p:sp>
        <p:nvSpPr>
          <p:cNvPr id="1445" name="Google Shape;1445;p2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446" name="Google Shape;1446;p253"/>
          <p:cNvSpPr/>
          <p:nvPr/>
        </p:nvSpPr>
        <p:spPr>
          <a:xfrm>
            <a:off x="7700550" y="88175"/>
            <a:ext cx="1388700" cy="602400"/>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47" name="Google Shape;1447;p253"/>
          <p:cNvPicPr preferRelativeResize="0"/>
          <p:nvPr/>
        </p:nvPicPr>
        <p:blipFill>
          <a:blip r:embed="rId2">
            <a:alphaModFix/>
          </a:blip>
          <a:stretch>
            <a:fillRect/>
          </a:stretch>
        </p:blipFill>
        <p:spPr>
          <a:xfrm>
            <a:off x="2859675" y="1927799"/>
            <a:ext cx="3424649" cy="1287900"/>
          </a:xfrm>
          <a:prstGeom prst="rect">
            <a:avLst/>
          </a:prstGeom>
          <a:noFill/>
          <a:ln>
            <a:noFill/>
          </a:ln>
        </p:spPr>
      </p:pic>
      <p:sp>
        <p:nvSpPr>
          <p:cNvPr id="1448" name="Google Shape;1448;p253"/>
          <p:cNvSpPr txBox="1"/>
          <p:nvPr/>
        </p:nvSpPr>
        <p:spPr>
          <a:xfrm>
            <a:off x="3128100" y="3947425"/>
            <a:ext cx="2887800" cy="110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200" u="sng">
                <a:solidFill>
                  <a:schemeClr val="accent5"/>
                </a:solidFill>
                <a:latin typeface="Muli Regular"/>
                <a:ea typeface="Muli Regular"/>
                <a:cs typeface="Muli Regular"/>
                <a:sym typeface="Muli Regular"/>
                <a:hlinkClick r:id="rId3"/>
              </a:rPr>
              <a:t>www.innovationgrowthlab.org.uk</a:t>
            </a:r>
            <a:endParaRPr sz="1200">
              <a:solidFill>
                <a:schemeClr val="accent5"/>
              </a:solidFill>
              <a:latin typeface="Muli Regular"/>
              <a:ea typeface="Muli Regular"/>
              <a:cs typeface="Muli Regular"/>
              <a:sym typeface="Muli Regular"/>
            </a:endParaRPr>
          </a:p>
          <a:p>
            <a:pPr marL="0" lvl="0" indent="0" algn="l" rtl="0">
              <a:spcBef>
                <a:spcPts val="0"/>
              </a:spcBef>
              <a:spcAft>
                <a:spcPts val="0"/>
              </a:spcAft>
              <a:buNone/>
            </a:pPr>
            <a:endParaRPr sz="1200">
              <a:solidFill>
                <a:schemeClr val="accent5"/>
              </a:solidFill>
              <a:latin typeface="Muli Regular"/>
              <a:ea typeface="Muli Regular"/>
              <a:cs typeface="Muli Regular"/>
              <a:sym typeface="Muli Regular"/>
            </a:endParaRPr>
          </a:p>
          <a:p>
            <a:pPr marL="0" lvl="0" indent="0" algn="ctr" rtl="0">
              <a:spcBef>
                <a:spcPts val="0"/>
              </a:spcBef>
              <a:spcAft>
                <a:spcPts val="0"/>
              </a:spcAft>
              <a:buNone/>
            </a:pPr>
            <a:r>
              <a:rPr lang="en-GB" sz="1200">
                <a:solidFill>
                  <a:schemeClr val="accent5"/>
                </a:solidFill>
                <a:latin typeface="Muli Regular"/>
                <a:ea typeface="Muli Regular"/>
                <a:cs typeface="Muli Regular"/>
                <a:sym typeface="Muli Regular"/>
              </a:rPr>
              <a:t>@IGLglobal</a:t>
            </a:r>
            <a:endParaRPr sz="1200">
              <a:solidFill>
                <a:schemeClr val="accent5"/>
              </a:solidFill>
              <a:latin typeface="Muli Regular"/>
              <a:ea typeface="Muli Regular"/>
              <a:cs typeface="Muli Regular"/>
              <a:sym typeface="Muli Regular"/>
            </a:endParaRPr>
          </a:p>
          <a:p>
            <a:pPr marL="0" lvl="0" indent="0" algn="ctr" rtl="0">
              <a:spcBef>
                <a:spcPts val="0"/>
              </a:spcBef>
              <a:spcAft>
                <a:spcPts val="0"/>
              </a:spcAft>
              <a:buNone/>
            </a:pPr>
            <a:endParaRPr sz="1200">
              <a:solidFill>
                <a:schemeClr val="accent5"/>
              </a:solidFill>
              <a:latin typeface="Muli Regular"/>
              <a:ea typeface="Muli Regular"/>
              <a:cs typeface="Muli Regular"/>
              <a:sym typeface="Muli Regular"/>
            </a:endParaRPr>
          </a:p>
          <a:p>
            <a:pPr marL="0" lvl="0" indent="0" algn="ctr" rtl="0">
              <a:spcBef>
                <a:spcPts val="0"/>
              </a:spcBef>
              <a:spcAft>
                <a:spcPts val="0"/>
              </a:spcAft>
              <a:buNone/>
            </a:pPr>
            <a:r>
              <a:rPr lang="en-GB" sz="1200">
                <a:solidFill>
                  <a:schemeClr val="accent5"/>
                </a:solidFill>
                <a:latin typeface="Muli Regular"/>
                <a:ea typeface="Muli Regular"/>
                <a:cs typeface="Muli Regular"/>
                <a:sym typeface="Muli Regular"/>
              </a:rPr>
              <a:t>innovationgrowthlab@nesta.org.uk</a:t>
            </a:r>
            <a:endParaRPr sz="1200">
              <a:solidFill>
                <a:schemeClr val="accent5"/>
              </a:solidFill>
              <a:latin typeface="Muli Regular"/>
              <a:ea typeface="Muli Regular"/>
              <a:cs typeface="Muli Regular"/>
              <a:sym typeface="Muli Regular"/>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Title 1">
  <p:cSld name="Title 1">
    <p:spTree>
      <p:nvGrpSpPr>
        <p:cNvPr id="1" name="Shape 1449"/>
        <p:cNvGrpSpPr/>
        <p:nvPr/>
      </p:nvGrpSpPr>
      <p:grpSpPr>
        <a:xfrm>
          <a:off x="0" y="0"/>
          <a:ext cx="0" cy="0"/>
          <a:chOff x="0" y="0"/>
          <a:chExt cx="0" cy="0"/>
        </a:xfrm>
      </p:grpSpPr>
      <p:sp>
        <p:nvSpPr>
          <p:cNvPr id="1450" name="Google Shape;1450;p254"/>
          <p:cNvSpPr/>
          <p:nvPr/>
        </p:nvSpPr>
        <p:spPr>
          <a:xfrm>
            <a:off x="0" y="789863"/>
            <a:ext cx="9144000" cy="4353600"/>
          </a:xfrm>
          <a:prstGeom prst="rect">
            <a:avLst/>
          </a:prstGeom>
          <a:blipFill rotWithShape="1">
            <a:blip r:embed="rId2">
              <a:alphaModFix/>
            </a:blip>
            <a:stretch>
              <a:fillRect l="-1229" t="-31859" r="-1219" b="-31849"/>
            </a:stretch>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FFFFF"/>
              </a:solidFill>
              <a:latin typeface="Calibri"/>
              <a:ea typeface="Calibri"/>
              <a:cs typeface="Calibri"/>
              <a:sym typeface="Calibri"/>
            </a:endParaRPr>
          </a:p>
        </p:txBody>
      </p:sp>
      <p:pic>
        <p:nvPicPr>
          <p:cNvPr id="1451" name="Google Shape;1451;p254"/>
          <p:cNvPicPr preferRelativeResize="0"/>
          <p:nvPr/>
        </p:nvPicPr>
        <p:blipFill rotWithShape="1">
          <a:blip r:embed="rId3">
            <a:alphaModFix/>
          </a:blip>
          <a:srcRect/>
          <a:stretch/>
        </p:blipFill>
        <p:spPr>
          <a:xfrm>
            <a:off x="388329" y="204422"/>
            <a:ext cx="1227368" cy="381020"/>
          </a:xfrm>
          <a:prstGeom prst="rect">
            <a:avLst/>
          </a:prstGeom>
          <a:noFill/>
          <a:ln>
            <a:noFill/>
          </a:ln>
        </p:spPr>
      </p:pic>
      <p:sp>
        <p:nvSpPr>
          <p:cNvPr id="1452" name="Google Shape;1452;p254"/>
          <p:cNvSpPr/>
          <p:nvPr/>
        </p:nvSpPr>
        <p:spPr>
          <a:xfrm>
            <a:off x="1126142" y="1852863"/>
            <a:ext cx="6706500" cy="1780500"/>
          </a:xfrm>
          <a:prstGeom prst="rect">
            <a:avLst/>
          </a:prstGeom>
          <a:solidFill>
            <a:schemeClr val="lt1">
              <a:alpha val="9098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3" name="Google Shape;1453;p254"/>
          <p:cNvSpPr/>
          <p:nvPr/>
        </p:nvSpPr>
        <p:spPr>
          <a:xfrm>
            <a:off x="1457324" y="3337330"/>
            <a:ext cx="2970300" cy="1241400"/>
          </a:xfrm>
          <a:prstGeom prst="rect">
            <a:avLst/>
          </a:prstGeom>
          <a:solidFill>
            <a:srgbClr val="ED683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1454" name="Google Shape;1454;p254"/>
          <p:cNvSpPr txBox="1">
            <a:spLocks noGrp="1"/>
          </p:cNvSpPr>
          <p:nvPr>
            <p:ph type="title"/>
          </p:nvPr>
        </p:nvSpPr>
        <p:spPr>
          <a:xfrm>
            <a:off x="1457324" y="2188142"/>
            <a:ext cx="6074400" cy="442800"/>
          </a:xfrm>
          <a:prstGeom prst="rect">
            <a:avLst/>
          </a:prstGeom>
          <a:noFill/>
          <a:ln>
            <a:noFill/>
          </a:ln>
        </p:spPr>
        <p:txBody>
          <a:bodyPr spcFirstLastPara="1" wrap="square" lIns="68575" tIns="68575" rIns="68575" bIns="68575" anchor="t" anchorCtr="0">
            <a:noAutofit/>
          </a:bodyPr>
          <a:lstStyle>
            <a:lvl1pPr marR="0" lvl="0" algn="l" rtl="0">
              <a:lnSpc>
                <a:spcPct val="90000"/>
              </a:lnSpc>
              <a:spcBef>
                <a:spcPts val="0"/>
              </a:spcBef>
              <a:spcAft>
                <a:spcPts val="0"/>
              </a:spcAft>
              <a:buClr>
                <a:schemeClr val="dk1"/>
              </a:buClr>
              <a:buSzPts val="3600"/>
              <a:buFont typeface="Arial"/>
              <a:buNone/>
              <a:defRPr sz="36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55" name="Google Shape;1455;p254"/>
          <p:cNvSpPr txBox="1">
            <a:spLocks noGrp="1"/>
          </p:cNvSpPr>
          <p:nvPr>
            <p:ph type="body" idx="1"/>
          </p:nvPr>
        </p:nvSpPr>
        <p:spPr>
          <a:xfrm>
            <a:off x="1457324" y="2757103"/>
            <a:ext cx="6059400" cy="3906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456" name="Google Shape;1456;p254"/>
          <p:cNvSpPr txBox="1">
            <a:spLocks noGrp="1"/>
          </p:cNvSpPr>
          <p:nvPr>
            <p:ph type="body" idx="2"/>
          </p:nvPr>
        </p:nvSpPr>
        <p:spPr>
          <a:xfrm>
            <a:off x="1632502" y="3576253"/>
            <a:ext cx="2619900" cy="8403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chemeClr val="lt1"/>
              </a:buClr>
              <a:buSzPts val="1500"/>
              <a:buFont typeface="Arial"/>
              <a:buNone/>
              <a:defRPr sz="1500" b="0" i="0" u="none" strike="noStrike" cap="none">
                <a:solidFill>
                  <a:schemeClr val="lt1"/>
                </a:solidFill>
                <a:latin typeface="Century Gothic"/>
                <a:ea typeface="Century Gothic"/>
                <a:cs typeface="Century Gothic"/>
                <a:sym typeface="Century Gothic"/>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1457" name="Google Shape;1457;p254"/>
          <p:cNvPicPr preferRelativeResize="0"/>
          <p:nvPr/>
        </p:nvPicPr>
        <p:blipFill rotWithShape="1">
          <a:blip r:embed="rId4">
            <a:alphaModFix/>
          </a:blip>
          <a:srcRect/>
          <a:stretch/>
        </p:blipFill>
        <p:spPr>
          <a:xfrm>
            <a:off x="7414961" y="4292247"/>
            <a:ext cx="1307933" cy="553135"/>
          </a:xfrm>
          <a:prstGeom prst="rect">
            <a:avLst/>
          </a:prstGeom>
          <a:noFill/>
          <a:ln>
            <a:noFill/>
          </a:ln>
        </p:spPr>
      </p:pic>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Basic content slide 1">
  <p:cSld name="Basic content slide_1">
    <p:spTree>
      <p:nvGrpSpPr>
        <p:cNvPr id="1" name="Shape 1458"/>
        <p:cNvGrpSpPr/>
        <p:nvPr/>
      </p:nvGrpSpPr>
      <p:grpSpPr>
        <a:xfrm>
          <a:off x="0" y="0"/>
          <a:ext cx="0" cy="0"/>
          <a:chOff x="0" y="0"/>
          <a:chExt cx="0" cy="0"/>
        </a:xfrm>
      </p:grpSpPr>
      <p:sp>
        <p:nvSpPr>
          <p:cNvPr id="1459" name="Google Shape;1459;p255"/>
          <p:cNvSpPr txBox="1">
            <a:spLocks noGrp="1"/>
          </p:cNvSpPr>
          <p:nvPr>
            <p:ph type="title"/>
          </p:nvPr>
        </p:nvSpPr>
        <p:spPr>
          <a:xfrm>
            <a:off x="348366" y="336481"/>
            <a:ext cx="6396300" cy="343500"/>
          </a:xfrm>
          <a:prstGeom prst="rect">
            <a:avLst/>
          </a:prstGeom>
          <a:noFill/>
          <a:ln>
            <a:noFill/>
          </a:ln>
        </p:spPr>
        <p:txBody>
          <a:bodyPr spcFirstLastPara="1" wrap="square" lIns="68575" tIns="68575" rIns="68575" bIns="68575" anchor="t" anchorCtr="0">
            <a:noAutofit/>
          </a:bodyPr>
          <a:lstStyle>
            <a:lvl1pPr marR="0" lvl="0" algn="l" rtl="0">
              <a:lnSpc>
                <a:spcPct val="90000"/>
              </a:lnSpc>
              <a:spcBef>
                <a:spcPts val="0"/>
              </a:spcBef>
              <a:spcAft>
                <a:spcPts val="0"/>
              </a:spcAft>
              <a:buClr>
                <a:schemeClr val="dk1"/>
              </a:buClr>
              <a:buSzPts val="2100"/>
              <a:buFont typeface="Arial"/>
              <a:buNone/>
              <a:defRPr sz="2100" b="0" i="0" u="none" strike="noStrike" cap="none">
                <a:solidFill>
                  <a:schemeClr val="dk1"/>
                </a:solidFill>
                <a:latin typeface="Century Gothic"/>
                <a:ea typeface="Century Gothic"/>
                <a:cs typeface="Century Gothic"/>
                <a:sym typeface="Century Gothic"/>
              </a:defRPr>
            </a:lvl1pPr>
            <a:lvl2pPr lvl="1" rtl="0">
              <a:spcBef>
                <a:spcPts val="0"/>
              </a:spcBef>
              <a:spcAft>
                <a:spcPts val="0"/>
              </a:spcAft>
              <a:buSzPts val="1100"/>
              <a:buFont typeface="Arial"/>
              <a:buNone/>
              <a:defRPr sz="1400"/>
            </a:lvl2pPr>
            <a:lvl3pPr lvl="2" rtl="0">
              <a:spcBef>
                <a:spcPts val="0"/>
              </a:spcBef>
              <a:spcAft>
                <a:spcPts val="0"/>
              </a:spcAft>
              <a:buSzPts val="1100"/>
              <a:buFont typeface="Arial"/>
              <a:buNone/>
              <a:defRPr sz="1400"/>
            </a:lvl3pPr>
            <a:lvl4pPr lvl="3" rtl="0">
              <a:spcBef>
                <a:spcPts val="0"/>
              </a:spcBef>
              <a:spcAft>
                <a:spcPts val="0"/>
              </a:spcAft>
              <a:buSzPts val="1100"/>
              <a:buFont typeface="Arial"/>
              <a:buNone/>
              <a:defRPr sz="1400"/>
            </a:lvl4pPr>
            <a:lvl5pPr lvl="4" rtl="0">
              <a:spcBef>
                <a:spcPts val="0"/>
              </a:spcBef>
              <a:spcAft>
                <a:spcPts val="0"/>
              </a:spcAft>
              <a:buSzPts val="1100"/>
              <a:buFont typeface="Arial"/>
              <a:buNone/>
              <a:defRPr sz="1400"/>
            </a:lvl5pPr>
            <a:lvl6pPr lvl="5" rtl="0">
              <a:spcBef>
                <a:spcPts val="0"/>
              </a:spcBef>
              <a:spcAft>
                <a:spcPts val="0"/>
              </a:spcAft>
              <a:buSzPts val="1100"/>
              <a:buFont typeface="Arial"/>
              <a:buNone/>
              <a:defRPr sz="1400"/>
            </a:lvl6pPr>
            <a:lvl7pPr lvl="6" rtl="0">
              <a:spcBef>
                <a:spcPts val="0"/>
              </a:spcBef>
              <a:spcAft>
                <a:spcPts val="0"/>
              </a:spcAft>
              <a:buSzPts val="1100"/>
              <a:buFont typeface="Arial"/>
              <a:buNone/>
              <a:defRPr sz="1400"/>
            </a:lvl7pPr>
            <a:lvl8pPr lvl="7" rtl="0">
              <a:spcBef>
                <a:spcPts val="0"/>
              </a:spcBef>
              <a:spcAft>
                <a:spcPts val="0"/>
              </a:spcAft>
              <a:buSzPts val="1100"/>
              <a:buFont typeface="Arial"/>
              <a:buNone/>
              <a:defRPr sz="1400"/>
            </a:lvl8pPr>
            <a:lvl9pPr lvl="8" rtl="0">
              <a:spcBef>
                <a:spcPts val="0"/>
              </a:spcBef>
              <a:spcAft>
                <a:spcPts val="0"/>
              </a:spcAft>
              <a:buSzPts val="1100"/>
              <a:buFont typeface="Arial"/>
              <a:buNone/>
              <a:defRPr sz="1400"/>
            </a:lvl9pPr>
          </a:lstStyle>
          <a:p>
            <a:endParaRPr/>
          </a:p>
        </p:txBody>
      </p:sp>
      <p:sp>
        <p:nvSpPr>
          <p:cNvPr id="1460" name="Google Shape;1460;p255"/>
          <p:cNvSpPr txBox="1">
            <a:spLocks noGrp="1"/>
          </p:cNvSpPr>
          <p:nvPr>
            <p:ph type="body" idx="1"/>
          </p:nvPr>
        </p:nvSpPr>
        <p:spPr>
          <a:xfrm>
            <a:off x="924288" y="1186453"/>
            <a:ext cx="7251600" cy="3045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rgbClr val="ED6830"/>
              </a:buClr>
              <a:buSzPts val="1500"/>
              <a:buFont typeface="Arial"/>
              <a:buNone/>
              <a:defRPr sz="1500" b="1" i="0" u="none" strike="noStrike" cap="none">
                <a:solidFill>
                  <a:srgbClr val="ED6830"/>
                </a:solidFill>
                <a:latin typeface="Century Gothic"/>
                <a:ea typeface="Century Gothic"/>
                <a:cs typeface="Century Gothic"/>
                <a:sym typeface="Century Gothic"/>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461" name="Google Shape;1461;p255"/>
          <p:cNvSpPr txBox="1">
            <a:spLocks noGrp="1"/>
          </p:cNvSpPr>
          <p:nvPr>
            <p:ph type="body" idx="2"/>
          </p:nvPr>
        </p:nvSpPr>
        <p:spPr>
          <a:xfrm>
            <a:off x="924288" y="1717202"/>
            <a:ext cx="7251600" cy="23439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chemeClr val="dk1"/>
              </a:buClr>
              <a:buSzPts val="1500"/>
              <a:buFont typeface="Arial"/>
              <a:buNone/>
              <a:defRPr sz="15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Basic content slide">
  <p:cSld name="Basic content slide_2">
    <p:spTree>
      <p:nvGrpSpPr>
        <p:cNvPr id="1" name="Shape 1462"/>
        <p:cNvGrpSpPr/>
        <p:nvPr/>
      </p:nvGrpSpPr>
      <p:grpSpPr>
        <a:xfrm>
          <a:off x="0" y="0"/>
          <a:ext cx="0" cy="0"/>
          <a:chOff x="0" y="0"/>
          <a:chExt cx="0" cy="0"/>
        </a:xfrm>
      </p:grpSpPr>
      <p:sp>
        <p:nvSpPr>
          <p:cNvPr id="1463" name="Google Shape;1463;p256"/>
          <p:cNvSpPr txBox="1">
            <a:spLocks noGrp="1"/>
          </p:cNvSpPr>
          <p:nvPr>
            <p:ph type="body" idx="1"/>
          </p:nvPr>
        </p:nvSpPr>
        <p:spPr>
          <a:xfrm>
            <a:off x="924288" y="1717202"/>
            <a:ext cx="7251600" cy="1254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90000"/>
              </a:lnSpc>
              <a:spcBef>
                <a:spcPts val="800"/>
              </a:spcBef>
              <a:spcAft>
                <a:spcPts val="0"/>
              </a:spcAft>
              <a:buClr>
                <a:schemeClr val="dk1"/>
              </a:buClr>
              <a:buSzPts val="1500"/>
              <a:buFont typeface="Arial"/>
              <a:buNone/>
              <a:defRPr sz="3600" b="0" i="0" u="none" strike="noStrike" cap="none">
                <a:solidFill>
                  <a:schemeClr val="accent1"/>
                </a:solidFill>
                <a:latin typeface="Century Gothic"/>
                <a:ea typeface="Century Gothic"/>
                <a:cs typeface="Century Gothic"/>
                <a:sym typeface="Century Gothic"/>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 Plain">
  <p:cSld name="TITLE_1_1_1_1_1_1_1">
    <p:spTree>
      <p:nvGrpSpPr>
        <p:cNvPr id="1" name="Shape 122"/>
        <p:cNvGrpSpPr/>
        <p:nvPr/>
      </p:nvGrpSpPr>
      <p:grpSpPr>
        <a:xfrm>
          <a:off x="0" y="0"/>
          <a:ext cx="0" cy="0"/>
          <a:chOff x="0" y="0"/>
          <a:chExt cx="0" cy="0"/>
        </a:xfrm>
      </p:grpSpPr>
      <p:sp>
        <p:nvSpPr>
          <p:cNvPr id="123" name="Google Shape;123;p27"/>
          <p:cNvSpPr txBox="1">
            <a:spLocks noGrp="1"/>
          </p:cNvSpPr>
          <p:nvPr>
            <p:ph type="title"/>
          </p:nvPr>
        </p:nvSpPr>
        <p:spPr>
          <a:xfrm>
            <a:off x="185925" y="1998525"/>
            <a:ext cx="85890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4" name="Google Shape;124;p27"/>
          <p:cNvSpPr txBox="1">
            <a:spLocks noGrp="1"/>
          </p:cNvSpPr>
          <p:nvPr>
            <p:ph type="subTitle" idx="1"/>
          </p:nvPr>
        </p:nvSpPr>
        <p:spPr>
          <a:xfrm>
            <a:off x="185925" y="2570025"/>
            <a:ext cx="86859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5" name="Google Shape;125;p27"/>
          <p:cNvSpPr txBox="1">
            <a:spLocks noGrp="1"/>
          </p:cNvSpPr>
          <p:nvPr>
            <p:ph type="subTitle" idx="2"/>
          </p:nvPr>
        </p:nvSpPr>
        <p:spPr>
          <a:xfrm>
            <a:off x="185925" y="3000825"/>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pic>
        <p:nvPicPr>
          <p:cNvPr id="126" name="Google Shape;126;p27"/>
          <p:cNvPicPr preferRelativeResize="0"/>
          <p:nvPr/>
        </p:nvPicPr>
        <p:blipFill rotWithShape="1">
          <a:blip r:embed="rId2">
            <a:alphaModFix/>
          </a:blip>
          <a:srcRect/>
          <a:stretch/>
        </p:blipFill>
        <p:spPr>
          <a:xfrm>
            <a:off x="351400" y="314625"/>
            <a:ext cx="1154124" cy="1547025"/>
          </a:xfrm>
          <a:prstGeom prst="rect">
            <a:avLst/>
          </a:prstGeom>
          <a:noFill/>
          <a:ln>
            <a:noFill/>
          </a:ln>
        </p:spPr>
      </p:pic>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1464"/>
        <p:cNvGrpSpPr/>
        <p:nvPr/>
      </p:nvGrpSpPr>
      <p:grpSpPr>
        <a:xfrm>
          <a:off x="0" y="0"/>
          <a:ext cx="0" cy="0"/>
          <a:chOff x="0" y="0"/>
          <a:chExt cx="0" cy="0"/>
        </a:xfrm>
      </p:grpSpPr>
      <p:sp>
        <p:nvSpPr>
          <p:cNvPr id="1465" name="Google Shape;1465;p257"/>
          <p:cNvSpPr/>
          <p:nvPr/>
        </p:nvSpPr>
        <p:spPr>
          <a:xfrm>
            <a:off x="0" y="0"/>
            <a:ext cx="4567200" cy="514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466" name="Google Shape;1466;p257"/>
          <p:cNvSpPr txBox="1">
            <a:spLocks noGrp="1"/>
          </p:cNvSpPr>
          <p:nvPr>
            <p:ph type="body" idx="1"/>
          </p:nvPr>
        </p:nvSpPr>
        <p:spPr>
          <a:xfrm>
            <a:off x="381784"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467" name="Google Shape;1467;p257"/>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sp>
        <p:nvSpPr>
          <p:cNvPr id="1468" name="Google Shape;1468;p257"/>
          <p:cNvSpPr txBox="1">
            <a:spLocks noGrp="1"/>
          </p:cNvSpPr>
          <p:nvPr>
            <p:ph type="body" idx="2"/>
          </p:nvPr>
        </p:nvSpPr>
        <p:spPr>
          <a:xfrm>
            <a:off x="4985598" y="807168"/>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1469"/>
        <p:cNvGrpSpPr/>
        <p:nvPr/>
      </p:nvGrpSpPr>
      <p:grpSpPr>
        <a:xfrm>
          <a:off x="0" y="0"/>
          <a:ext cx="0" cy="0"/>
          <a:chOff x="0" y="0"/>
          <a:chExt cx="0" cy="0"/>
        </a:xfrm>
      </p:grpSpPr>
      <p:sp>
        <p:nvSpPr>
          <p:cNvPr id="1470" name="Google Shape;1470;p258"/>
          <p:cNvSpPr/>
          <p:nvPr/>
        </p:nvSpPr>
        <p:spPr>
          <a:xfrm>
            <a:off x="0" y="0"/>
            <a:ext cx="45672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471" name="Google Shape;1471;p258"/>
          <p:cNvSpPr txBox="1">
            <a:spLocks noGrp="1"/>
          </p:cNvSpPr>
          <p:nvPr>
            <p:ph type="body" idx="1"/>
          </p:nvPr>
        </p:nvSpPr>
        <p:spPr>
          <a:xfrm>
            <a:off x="381784"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472" name="Google Shape;1472;p258"/>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sp>
        <p:nvSpPr>
          <p:cNvPr id="1473" name="Google Shape;1473;p258"/>
          <p:cNvSpPr txBox="1">
            <a:spLocks noGrp="1"/>
          </p:cNvSpPr>
          <p:nvPr>
            <p:ph type="body" idx="2"/>
          </p:nvPr>
        </p:nvSpPr>
        <p:spPr>
          <a:xfrm>
            <a:off x="4985598" y="807168"/>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474"/>
        <p:cNvGrpSpPr/>
        <p:nvPr/>
      </p:nvGrpSpPr>
      <p:grpSpPr>
        <a:xfrm>
          <a:off x="0" y="0"/>
          <a:ext cx="0" cy="0"/>
          <a:chOff x="0" y="0"/>
          <a:chExt cx="0" cy="0"/>
        </a:xfrm>
      </p:grpSpPr>
      <p:sp>
        <p:nvSpPr>
          <p:cNvPr id="1475" name="Google Shape;1475;p259"/>
          <p:cNvSpPr/>
          <p:nvPr/>
        </p:nvSpPr>
        <p:spPr>
          <a:xfrm>
            <a:off x="-1" y="0"/>
            <a:ext cx="9144000" cy="51435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476" name="Google Shape;1476;p259"/>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pic>
        <p:nvPicPr>
          <p:cNvPr id="1477" name="Google Shape;1477;p259"/>
          <p:cNvPicPr preferRelativeResize="0"/>
          <p:nvPr/>
        </p:nvPicPr>
        <p:blipFill rotWithShape="1">
          <a:blip r:embed="rId2">
            <a:alphaModFix/>
          </a:blip>
          <a:srcRect/>
          <a:stretch/>
        </p:blipFill>
        <p:spPr>
          <a:xfrm>
            <a:off x="7524070" y="273009"/>
            <a:ext cx="1065802" cy="332098"/>
          </a:xfrm>
          <a:prstGeom prst="rect">
            <a:avLst/>
          </a:prstGeom>
          <a:noFill/>
          <a:ln>
            <a:noFill/>
          </a:ln>
        </p:spPr>
      </p:pic>
      <p:sp>
        <p:nvSpPr>
          <p:cNvPr id="1478" name="Google Shape;1478;p259"/>
          <p:cNvSpPr txBox="1">
            <a:spLocks noGrp="1"/>
          </p:cNvSpPr>
          <p:nvPr>
            <p:ph type="body" idx="1"/>
          </p:nvPr>
        </p:nvSpPr>
        <p:spPr>
          <a:xfrm>
            <a:off x="857251" y="878116"/>
            <a:ext cx="7888500" cy="3400800"/>
          </a:xfrm>
          <a:prstGeom prst="rect">
            <a:avLst/>
          </a:prstGeom>
          <a:noFill/>
          <a:ln>
            <a:noFill/>
          </a:ln>
        </p:spPr>
        <p:txBody>
          <a:bodyPr spcFirstLastPara="1" wrap="square" lIns="68575" tIns="68575" rIns="68575" bIns="68575" anchor="ctr" anchorCtr="0">
            <a:noAutofit/>
          </a:bodyPr>
          <a:lstStyle>
            <a:lvl1pPr marL="457200" marR="0" lvl="0" indent="-228600" algn="ctr" rtl="0">
              <a:lnSpc>
                <a:spcPct val="100000"/>
              </a:lnSpc>
              <a:spcBef>
                <a:spcPts val="800"/>
              </a:spcBef>
              <a:spcAft>
                <a:spcPts val="0"/>
              </a:spcAft>
              <a:buClr>
                <a:schemeClr val="accent1"/>
              </a:buClr>
              <a:buSzPts val="4000"/>
              <a:buFont typeface="Arial"/>
              <a:buNone/>
              <a:defRPr sz="4000" b="0" i="0" u="none" strike="noStrike" cap="none">
                <a:solidFill>
                  <a:schemeClr val="accen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479"/>
        <p:cNvGrpSpPr/>
        <p:nvPr/>
      </p:nvGrpSpPr>
      <p:grpSpPr>
        <a:xfrm>
          <a:off x="0" y="0"/>
          <a:ext cx="0" cy="0"/>
          <a:chOff x="0" y="0"/>
          <a:chExt cx="0" cy="0"/>
        </a:xfrm>
      </p:grpSpPr>
      <p:sp>
        <p:nvSpPr>
          <p:cNvPr id="1480" name="Google Shape;1480;p260"/>
          <p:cNvSpPr/>
          <p:nvPr/>
        </p:nvSpPr>
        <p:spPr>
          <a:xfrm>
            <a:off x="0" y="0"/>
            <a:ext cx="4567200" cy="51435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481" name="Google Shape;1481;p260"/>
          <p:cNvSpPr/>
          <p:nvPr/>
        </p:nvSpPr>
        <p:spPr>
          <a:xfrm>
            <a:off x="4576714" y="0"/>
            <a:ext cx="4567200" cy="514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482" name="Google Shape;1482;p260"/>
          <p:cNvSpPr txBox="1">
            <a:spLocks noGrp="1"/>
          </p:cNvSpPr>
          <p:nvPr>
            <p:ph type="body" idx="1"/>
          </p:nvPr>
        </p:nvSpPr>
        <p:spPr>
          <a:xfrm>
            <a:off x="381784"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483" name="Google Shape;1483;p260"/>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pic>
        <p:nvPicPr>
          <p:cNvPr id="1484" name="Google Shape;1484;p260"/>
          <p:cNvPicPr preferRelativeResize="0"/>
          <p:nvPr/>
        </p:nvPicPr>
        <p:blipFill rotWithShape="1">
          <a:blip r:embed="rId2">
            <a:alphaModFix/>
          </a:blip>
          <a:srcRect/>
          <a:stretch/>
        </p:blipFill>
        <p:spPr>
          <a:xfrm>
            <a:off x="7524070" y="273009"/>
            <a:ext cx="1065802" cy="332098"/>
          </a:xfrm>
          <a:prstGeom prst="rect">
            <a:avLst/>
          </a:prstGeom>
          <a:noFill/>
          <a:ln>
            <a:noFill/>
          </a:ln>
        </p:spPr>
      </p:pic>
      <p:sp>
        <p:nvSpPr>
          <p:cNvPr id="1485" name="Google Shape;1485;p260"/>
          <p:cNvSpPr txBox="1">
            <a:spLocks noGrp="1"/>
          </p:cNvSpPr>
          <p:nvPr>
            <p:ph type="body" idx="2"/>
          </p:nvPr>
        </p:nvSpPr>
        <p:spPr>
          <a:xfrm>
            <a:off x="4949071"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1486"/>
        <p:cNvGrpSpPr/>
        <p:nvPr/>
      </p:nvGrpSpPr>
      <p:grpSpPr>
        <a:xfrm>
          <a:off x="0" y="0"/>
          <a:ext cx="0" cy="0"/>
          <a:chOff x="0" y="0"/>
          <a:chExt cx="0" cy="0"/>
        </a:xfrm>
      </p:grpSpPr>
      <p:sp>
        <p:nvSpPr>
          <p:cNvPr id="1487" name="Google Shape;1487;p261"/>
          <p:cNvSpPr/>
          <p:nvPr/>
        </p:nvSpPr>
        <p:spPr>
          <a:xfrm>
            <a:off x="0" y="0"/>
            <a:ext cx="4567200" cy="51435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488" name="Google Shape;1488;p261"/>
          <p:cNvSpPr txBox="1">
            <a:spLocks noGrp="1"/>
          </p:cNvSpPr>
          <p:nvPr>
            <p:ph type="body" idx="1"/>
          </p:nvPr>
        </p:nvSpPr>
        <p:spPr>
          <a:xfrm>
            <a:off x="381784"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489" name="Google Shape;1489;p261"/>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sp>
        <p:nvSpPr>
          <p:cNvPr id="1490" name="Google Shape;1490;p261"/>
          <p:cNvSpPr txBox="1">
            <a:spLocks noGrp="1"/>
          </p:cNvSpPr>
          <p:nvPr>
            <p:ph type="body" idx="2"/>
          </p:nvPr>
        </p:nvSpPr>
        <p:spPr>
          <a:xfrm>
            <a:off x="4985598" y="807168"/>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Títol i objectes" type="obj">
  <p:cSld name="OBJECT">
    <p:spTree>
      <p:nvGrpSpPr>
        <p:cNvPr id="1" name="Shape 1491"/>
        <p:cNvGrpSpPr/>
        <p:nvPr/>
      </p:nvGrpSpPr>
      <p:grpSpPr>
        <a:xfrm>
          <a:off x="0" y="0"/>
          <a:ext cx="0" cy="0"/>
          <a:chOff x="0" y="0"/>
          <a:chExt cx="0" cy="0"/>
        </a:xfrm>
      </p:grpSpPr>
      <p:sp>
        <p:nvSpPr>
          <p:cNvPr id="1492" name="Google Shape;1492;p262"/>
          <p:cNvSpPr txBox="1">
            <a:spLocks noGrp="1"/>
          </p:cNvSpPr>
          <p:nvPr>
            <p:ph type="title"/>
          </p:nvPr>
        </p:nvSpPr>
        <p:spPr>
          <a:xfrm>
            <a:off x="0" y="0"/>
            <a:ext cx="2250000" cy="2250000"/>
          </a:xfrm>
          <a:prstGeom prst="rect">
            <a:avLst/>
          </a:prstGeom>
          <a:noFill/>
          <a:ln>
            <a:noFill/>
          </a:ln>
        </p:spPr>
        <p:txBody>
          <a:bodyPr spcFirstLastPara="1" wrap="square" lIns="68575" tIns="68575" rIns="68575" bIns="68575" anchor="t" anchorCtr="0">
            <a:noAutofit/>
          </a:bodyPr>
          <a:lstStyle>
            <a:lvl1pPr marR="0" lvl="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493" name="Google Shape;1493;p262"/>
          <p:cNvSpPr txBox="1">
            <a:spLocks noGrp="1"/>
          </p:cNvSpPr>
          <p:nvPr>
            <p:ph type="body" idx="1"/>
          </p:nvPr>
        </p:nvSpPr>
        <p:spPr>
          <a:xfrm>
            <a:off x="0" y="0"/>
            <a:ext cx="2250000" cy="22500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494" name="Google Shape;1494;p262"/>
          <p:cNvSpPr txBox="1">
            <a:spLocks noGrp="1"/>
          </p:cNvSpPr>
          <p:nvPr>
            <p:ph type="dt" idx="10"/>
          </p:nvPr>
        </p:nvSpPr>
        <p:spPr>
          <a:xfrm>
            <a:off x="0" y="0"/>
            <a:ext cx="2250000" cy="2250000"/>
          </a:xfrm>
          <a:prstGeom prst="rect">
            <a:avLst/>
          </a:prstGeom>
          <a:noFill/>
          <a:ln>
            <a:noFill/>
          </a:ln>
        </p:spPr>
        <p:txBody>
          <a:bodyPr spcFirstLastPara="1" wrap="square" lIns="68575" tIns="68575" rIns="68575" bIns="68575" anchor="t" anchorCtr="0">
            <a:noAutofit/>
          </a:bodyPr>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495" name="Google Shape;1495;p262"/>
          <p:cNvSpPr txBox="1">
            <a:spLocks noGrp="1"/>
          </p:cNvSpPr>
          <p:nvPr>
            <p:ph type="ftr" idx="11"/>
          </p:nvPr>
        </p:nvSpPr>
        <p:spPr>
          <a:xfrm>
            <a:off x="0" y="0"/>
            <a:ext cx="2250000" cy="2250000"/>
          </a:xfrm>
          <a:prstGeom prst="rect">
            <a:avLst/>
          </a:prstGeom>
          <a:noFill/>
          <a:ln>
            <a:noFill/>
          </a:ln>
        </p:spPr>
        <p:txBody>
          <a:bodyPr spcFirstLastPara="1" wrap="square" lIns="68575" tIns="68575" rIns="68575" bIns="68575" anchor="t" anchorCtr="0">
            <a:noAutofit/>
          </a:bodyPr>
          <a:lstStyle>
            <a:lvl1pPr marR="0" lvl="0" algn="l" rtl="0">
              <a:spcBef>
                <a:spcPts val="0"/>
              </a:spcBef>
              <a:spcAft>
                <a:spcPts val="0"/>
              </a:spcAft>
              <a:buSzPts val="1100"/>
              <a:buNone/>
              <a:defRPr sz="2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496"/>
        <p:cNvGrpSpPr/>
        <p:nvPr/>
      </p:nvGrpSpPr>
      <p:grpSpPr>
        <a:xfrm>
          <a:off x="0" y="0"/>
          <a:ext cx="0" cy="0"/>
          <a:chOff x="0" y="0"/>
          <a:chExt cx="0" cy="0"/>
        </a:xfrm>
      </p:grpSpPr>
      <p:sp>
        <p:nvSpPr>
          <p:cNvPr id="1497" name="Google Shape;1497;p263"/>
          <p:cNvSpPr/>
          <p:nvPr/>
        </p:nvSpPr>
        <p:spPr>
          <a:xfrm>
            <a:off x="0" y="0"/>
            <a:ext cx="4567200" cy="51435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498" name="Google Shape;1498;p263"/>
          <p:cNvSpPr txBox="1">
            <a:spLocks noGrp="1"/>
          </p:cNvSpPr>
          <p:nvPr>
            <p:ph type="body" idx="1"/>
          </p:nvPr>
        </p:nvSpPr>
        <p:spPr>
          <a:xfrm>
            <a:off x="381784"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499" name="Google Shape;1499;p263"/>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sp>
        <p:nvSpPr>
          <p:cNvPr id="1500" name="Google Shape;1500;p263"/>
          <p:cNvSpPr txBox="1">
            <a:spLocks noGrp="1"/>
          </p:cNvSpPr>
          <p:nvPr>
            <p:ph type="body" idx="2"/>
          </p:nvPr>
        </p:nvSpPr>
        <p:spPr>
          <a:xfrm>
            <a:off x="4985598" y="807168"/>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501"/>
        <p:cNvGrpSpPr/>
        <p:nvPr/>
      </p:nvGrpSpPr>
      <p:grpSpPr>
        <a:xfrm>
          <a:off x="0" y="0"/>
          <a:ext cx="0" cy="0"/>
          <a:chOff x="0" y="0"/>
          <a:chExt cx="0" cy="0"/>
        </a:xfrm>
      </p:grpSpPr>
      <p:sp>
        <p:nvSpPr>
          <p:cNvPr id="1502" name="Google Shape;1502;p264"/>
          <p:cNvSpPr/>
          <p:nvPr/>
        </p:nvSpPr>
        <p:spPr>
          <a:xfrm>
            <a:off x="4576714" y="0"/>
            <a:ext cx="4567200" cy="51435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503" name="Google Shape;1503;p264"/>
          <p:cNvSpPr txBox="1">
            <a:spLocks noGrp="1"/>
          </p:cNvSpPr>
          <p:nvPr>
            <p:ph type="body" idx="1"/>
          </p:nvPr>
        </p:nvSpPr>
        <p:spPr>
          <a:xfrm>
            <a:off x="381784"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504" name="Google Shape;1504;p264"/>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pic>
        <p:nvPicPr>
          <p:cNvPr id="1505" name="Google Shape;1505;p264"/>
          <p:cNvPicPr preferRelativeResize="0"/>
          <p:nvPr/>
        </p:nvPicPr>
        <p:blipFill rotWithShape="1">
          <a:blip r:embed="rId2">
            <a:alphaModFix/>
          </a:blip>
          <a:srcRect/>
          <a:stretch/>
        </p:blipFill>
        <p:spPr>
          <a:xfrm>
            <a:off x="7524070" y="273009"/>
            <a:ext cx="1065802" cy="332098"/>
          </a:xfrm>
          <a:prstGeom prst="rect">
            <a:avLst/>
          </a:prstGeom>
          <a:noFill/>
          <a:ln>
            <a:noFill/>
          </a:ln>
        </p:spPr>
      </p:pic>
      <p:sp>
        <p:nvSpPr>
          <p:cNvPr id="1506" name="Google Shape;1506;p264"/>
          <p:cNvSpPr txBox="1">
            <a:spLocks noGrp="1"/>
          </p:cNvSpPr>
          <p:nvPr>
            <p:ph type="body" idx="2"/>
          </p:nvPr>
        </p:nvSpPr>
        <p:spPr>
          <a:xfrm>
            <a:off x="4949071"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1507"/>
        <p:cNvGrpSpPr/>
        <p:nvPr/>
      </p:nvGrpSpPr>
      <p:grpSpPr>
        <a:xfrm>
          <a:off x="0" y="0"/>
          <a:ext cx="0" cy="0"/>
          <a:chOff x="0" y="0"/>
          <a:chExt cx="0" cy="0"/>
        </a:xfrm>
      </p:grpSpPr>
      <p:sp>
        <p:nvSpPr>
          <p:cNvPr id="1508" name="Google Shape;1508;p265"/>
          <p:cNvSpPr/>
          <p:nvPr/>
        </p:nvSpPr>
        <p:spPr>
          <a:xfrm>
            <a:off x="0" y="0"/>
            <a:ext cx="4567200" cy="51435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509" name="Google Shape;1509;p265"/>
          <p:cNvSpPr/>
          <p:nvPr/>
        </p:nvSpPr>
        <p:spPr>
          <a:xfrm>
            <a:off x="4576714" y="0"/>
            <a:ext cx="4567200" cy="51435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1510" name="Google Shape;1510;p265"/>
          <p:cNvSpPr txBox="1">
            <a:spLocks noGrp="1"/>
          </p:cNvSpPr>
          <p:nvPr>
            <p:ph type="body" idx="1"/>
          </p:nvPr>
        </p:nvSpPr>
        <p:spPr>
          <a:xfrm>
            <a:off x="381784"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511" name="Google Shape;1511;p265"/>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pic>
        <p:nvPicPr>
          <p:cNvPr id="1512" name="Google Shape;1512;p265"/>
          <p:cNvPicPr preferRelativeResize="0"/>
          <p:nvPr/>
        </p:nvPicPr>
        <p:blipFill rotWithShape="1">
          <a:blip r:embed="rId2">
            <a:alphaModFix/>
          </a:blip>
          <a:srcRect/>
          <a:stretch/>
        </p:blipFill>
        <p:spPr>
          <a:xfrm>
            <a:off x="7524070" y="273009"/>
            <a:ext cx="1065802" cy="332098"/>
          </a:xfrm>
          <a:prstGeom prst="rect">
            <a:avLst/>
          </a:prstGeom>
          <a:noFill/>
          <a:ln>
            <a:noFill/>
          </a:ln>
        </p:spPr>
      </p:pic>
      <p:sp>
        <p:nvSpPr>
          <p:cNvPr id="1513" name="Google Shape;1513;p265"/>
          <p:cNvSpPr txBox="1">
            <a:spLocks noGrp="1"/>
          </p:cNvSpPr>
          <p:nvPr>
            <p:ph type="body" idx="2"/>
          </p:nvPr>
        </p:nvSpPr>
        <p:spPr>
          <a:xfrm>
            <a:off x="4949071"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Intro_01_Purpose">
  <p:cSld name="CUSTOM_8">
    <p:spTree>
      <p:nvGrpSpPr>
        <p:cNvPr id="1" name="Shape 1514"/>
        <p:cNvGrpSpPr/>
        <p:nvPr/>
      </p:nvGrpSpPr>
      <p:grpSpPr>
        <a:xfrm>
          <a:off x="0" y="0"/>
          <a:ext cx="0" cy="0"/>
          <a:chOff x="0" y="0"/>
          <a:chExt cx="0" cy="0"/>
        </a:xfrm>
      </p:grpSpPr>
      <p:pic>
        <p:nvPicPr>
          <p:cNvPr id="1515" name="Google Shape;1515;p266"/>
          <p:cNvPicPr preferRelativeResize="0"/>
          <p:nvPr/>
        </p:nvPicPr>
        <p:blipFill rotWithShape="1">
          <a:blip r:embed="rId2">
            <a:alphaModFix/>
          </a:blip>
          <a:srcRect l="-1695" r="2567"/>
          <a:stretch/>
        </p:blipFill>
        <p:spPr>
          <a:xfrm>
            <a:off x="80200" y="0"/>
            <a:ext cx="9063800" cy="5143500"/>
          </a:xfrm>
          <a:prstGeom prst="rect">
            <a:avLst/>
          </a:prstGeom>
          <a:noFill/>
          <a:ln>
            <a:noFill/>
          </a:ln>
        </p:spPr>
      </p:pic>
      <p:sp>
        <p:nvSpPr>
          <p:cNvPr id="1516" name="Google Shape;1516;p266"/>
          <p:cNvSpPr/>
          <p:nvPr/>
        </p:nvSpPr>
        <p:spPr>
          <a:xfrm>
            <a:off x="0" y="0"/>
            <a:ext cx="58008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66"/>
          <p:cNvSpPr txBox="1"/>
          <p:nvPr/>
        </p:nvSpPr>
        <p:spPr>
          <a:xfrm>
            <a:off x="358700" y="2870850"/>
            <a:ext cx="4618800" cy="157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200" b="1">
                <a:solidFill>
                  <a:srgbClr val="FFFFFF"/>
                </a:solidFill>
                <a:latin typeface="Century Gothic"/>
                <a:ea typeface="Century Gothic"/>
                <a:cs typeface="Century Gothic"/>
                <a:sym typeface="Century Gothic"/>
              </a:rPr>
              <a:t>Nesta is an innovation foundation. For us, innovation means turning bold ideas into reality. It also means changing lives for the better. This is what keeps us awake at night and gets us out of bed in the morning.</a:t>
            </a:r>
            <a:endParaRPr sz="1200" b="1">
              <a:solidFill>
                <a:srgbClr val="FFFFFF"/>
              </a:solidFill>
              <a:latin typeface="Century Gothic"/>
              <a:ea typeface="Century Gothic"/>
              <a:cs typeface="Century Gothic"/>
              <a:sym typeface="Century Gothic"/>
            </a:endParaRPr>
          </a:p>
          <a:p>
            <a:pPr marL="0" lvl="0" indent="0" algn="l" rtl="0">
              <a:spcBef>
                <a:spcPts val="2100"/>
              </a:spcBef>
              <a:spcAft>
                <a:spcPts val="0"/>
              </a:spcAft>
              <a:buNone/>
            </a:pPr>
            <a:endParaRPr sz="1000" b="1">
              <a:solidFill>
                <a:srgbClr val="FFFFFF"/>
              </a:solidFill>
              <a:latin typeface="Century Gothic"/>
              <a:ea typeface="Century Gothic"/>
              <a:cs typeface="Century Gothic"/>
              <a:sym typeface="Century Gothic"/>
            </a:endParaRPr>
          </a:p>
        </p:txBody>
      </p:sp>
      <p:sp>
        <p:nvSpPr>
          <p:cNvPr id="1518" name="Google Shape;1518;p266"/>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GB" sz="800">
                <a:solidFill>
                  <a:srgbClr val="FFFFFF"/>
                </a:solidFill>
                <a:latin typeface="Century Gothic"/>
                <a:ea typeface="Century Gothic"/>
                <a:cs typeface="Century Gothic"/>
                <a:sym typeface="Century Gothic"/>
              </a:rPr>
              <a:t>About Nesta |Our purpose</a:t>
            </a:r>
            <a:endParaRPr sz="800">
              <a:solidFill>
                <a:srgbClr val="FFFFFF"/>
              </a:solidFill>
              <a:latin typeface="Century Gothic"/>
              <a:ea typeface="Century Gothic"/>
              <a:cs typeface="Century Gothic"/>
              <a:sym typeface="Century Gothic"/>
            </a:endParaRPr>
          </a:p>
          <a:p>
            <a:pPr marL="0" lvl="0" indent="0" algn="l" rtl="0">
              <a:spcBef>
                <a:spcPts val="2100"/>
              </a:spcBef>
              <a:spcAft>
                <a:spcPts val="0"/>
              </a:spcAft>
              <a:buNone/>
            </a:pPr>
            <a:endParaRPr sz="1000" b="1">
              <a:solidFill>
                <a:srgbClr val="FFFFFF"/>
              </a:solidFill>
              <a:latin typeface="Century Gothic"/>
              <a:ea typeface="Century Gothic"/>
              <a:cs typeface="Century Gothic"/>
              <a:sym typeface="Century Gothic"/>
            </a:endParaRPr>
          </a:p>
        </p:txBody>
      </p:sp>
      <p:sp>
        <p:nvSpPr>
          <p:cNvPr id="1519" name="Google Shape;1519;p266"/>
          <p:cNvSpPr txBox="1"/>
          <p:nvPr/>
        </p:nvSpPr>
        <p:spPr>
          <a:xfrm>
            <a:off x="358700" y="667200"/>
            <a:ext cx="4888200" cy="10986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2100"/>
              </a:spcAft>
              <a:buNone/>
            </a:pPr>
            <a:r>
              <a:rPr lang="en-GB" sz="3200">
                <a:solidFill>
                  <a:srgbClr val="FFFFFF"/>
                </a:solidFill>
                <a:latin typeface="Century Gothic"/>
                <a:ea typeface="Century Gothic"/>
                <a:cs typeface="Century Gothic"/>
                <a:sym typeface="Century Gothic"/>
              </a:rPr>
              <a:t>We bring bold ideas to life to change the world for good.</a:t>
            </a:r>
            <a:endParaRPr sz="3200">
              <a:solidFill>
                <a:srgbClr val="FFFFFF"/>
              </a:solidFill>
            </a:endParaRPr>
          </a:p>
        </p:txBody>
      </p:sp>
      <p:pic>
        <p:nvPicPr>
          <p:cNvPr id="1520" name="Google Shape;1520;p266"/>
          <p:cNvPicPr preferRelativeResize="0"/>
          <p:nvPr/>
        </p:nvPicPr>
        <p:blipFill rotWithShape="1">
          <a:blip r:embed="rId3">
            <a:alphaModFix/>
          </a:blip>
          <a:srcRect t="31824" r="30123"/>
          <a:stretch/>
        </p:blipFill>
        <p:spPr>
          <a:xfrm>
            <a:off x="205425" y="4686300"/>
            <a:ext cx="670902" cy="352426"/>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 Partnership logos">
  <p:cSld name="TITLE_1_1_1_1_1_1_1_1">
    <p:spTree>
      <p:nvGrpSpPr>
        <p:cNvPr id="1" name="Shape 127"/>
        <p:cNvGrpSpPr/>
        <p:nvPr/>
      </p:nvGrpSpPr>
      <p:grpSpPr>
        <a:xfrm>
          <a:off x="0" y="0"/>
          <a:ext cx="0" cy="0"/>
          <a:chOff x="0" y="0"/>
          <a:chExt cx="0" cy="0"/>
        </a:xfrm>
      </p:grpSpPr>
      <p:sp>
        <p:nvSpPr>
          <p:cNvPr id="128" name="Google Shape;128;p28"/>
          <p:cNvSpPr txBox="1">
            <a:spLocks noGrp="1"/>
          </p:cNvSpPr>
          <p:nvPr>
            <p:ph type="title"/>
          </p:nvPr>
        </p:nvSpPr>
        <p:spPr>
          <a:xfrm>
            <a:off x="229050" y="484500"/>
            <a:ext cx="85890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9" name="Google Shape;129;p28"/>
          <p:cNvSpPr txBox="1">
            <a:spLocks noGrp="1"/>
          </p:cNvSpPr>
          <p:nvPr>
            <p:ph type="subTitle" idx="1"/>
          </p:nvPr>
        </p:nvSpPr>
        <p:spPr>
          <a:xfrm>
            <a:off x="229050" y="1056000"/>
            <a:ext cx="86859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0" name="Google Shape;130;p28"/>
          <p:cNvSpPr txBox="1">
            <a:spLocks noGrp="1"/>
          </p:cNvSpPr>
          <p:nvPr>
            <p:ph type="subTitle" idx="2"/>
          </p:nvPr>
        </p:nvSpPr>
        <p:spPr>
          <a:xfrm>
            <a:off x="229050" y="1486800"/>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pic>
        <p:nvPicPr>
          <p:cNvPr id="131" name="Google Shape;131;p28"/>
          <p:cNvPicPr preferRelativeResize="0"/>
          <p:nvPr/>
        </p:nvPicPr>
        <p:blipFill rotWithShape="1">
          <a:blip r:embed="rId2">
            <a:alphaModFix/>
          </a:blip>
          <a:srcRect/>
          <a:stretch/>
        </p:blipFill>
        <p:spPr>
          <a:xfrm>
            <a:off x="306350" y="4305475"/>
            <a:ext cx="1404512" cy="571500"/>
          </a:xfrm>
          <a:prstGeom prst="rect">
            <a:avLst/>
          </a:prstGeom>
          <a:noFill/>
          <a:ln>
            <a:noFill/>
          </a:ln>
        </p:spPr>
      </p:pic>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Intro_02_FieldsOfWork">
  <p:cSld name="CUSTOM_8_1">
    <p:spTree>
      <p:nvGrpSpPr>
        <p:cNvPr id="1" name="Shape 1521"/>
        <p:cNvGrpSpPr/>
        <p:nvPr/>
      </p:nvGrpSpPr>
      <p:grpSpPr>
        <a:xfrm>
          <a:off x="0" y="0"/>
          <a:ext cx="0" cy="0"/>
          <a:chOff x="0" y="0"/>
          <a:chExt cx="0" cy="0"/>
        </a:xfrm>
      </p:grpSpPr>
      <p:sp>
        <p:nvSpPr>
          <p:cNvPr id="1522" name="Google Shape;1522;p267"/>
          <p:cNvSpPr/>
          <p:nvPr/>
        </p:nvSpPr>
        <p:spPr>
          <a:xfrm>
            <a:off x="7250" y="0"/>
            <a:ext cx="3343200" cy="5143500"/>
          </a:xfrm>
          <a:prstGeom prst="rect">
            <a:avLst/>
          </a:prstGeom>
          <a:solidFill>
            <a:srgbClr val="FF5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67"/>
          <p:cNvSpPr txBox="1"/>
          <p:nvPr/>
        </p:nvSpPr>
        <p:spPr>
          <a:xfrm>
            <a:off x="217050" y="468725"/>
            <a:ext cx="2881200" cy="1853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500" b="1">
                <a:solidFill>
                  <a:srgbClr val="FFFFFF"/>
                </a:solidFill>
                <a:latin typeface="Century Gothic"/>
                <a:ea typeface="Century Gothic"/>
                <a:cs typeface="Century Gothic"/>
                <a:sym typeface="Century Gothic"/>
              </a:rPr>
              <a:t>We work in areas where there are big challenges facing society, from the frontiers of personalised healthcare to stretched public services and a fast-changing jobs market.</a:t>
            </a:r>
            <a:endParaRPr sz="1500" b="1">
              <a:solidFill>
                <a:srgbClr val="FFFFFF"/>
              </a:solidFill>
              <a:latin typeface="Century Gothic"/>
              <a:ea typeface="Century Gothic"/>
              <a:cs typeface="Century Gothic"/>
              <a:sym typeface="Century Gothic"/>
            </a:endParaRPr>
          </a:p>
          <a:p>
            <a:pPr marL="0" lvl="0" indent="0" algn="l" rtl="0">
              <a:lnSpc>
                <a:spcPct val="140000"/>
              </a:lnSpc>
              <a:spcBef>
                <a:spcPts val="2100"/>
              </a:spcBef>
              <a:spcAft>
                <a:spcPts val="0"/>
              </a:spcAft>
              <a:buNone/>
            </a:pPr>
            <a:endParaRPr>
              <a:solidFill>
                <a:srgbClr val="FFFFFF"/>
              </a:solidFill>
              <a:latin typeface="Century Gothic"/>
              <a:ea typeface="Century Gothic"/>
              <a:cs typeface="Century Gothic"/>
              <a:sym typeface="Century Gothic"/>
            </a:endParaRPr>
          </a:p>
          <a:p>
            <a:pPr marL="0" lvl="0" indent="0" algn="l" rtl="0">
              <a:spcBef>
                <a:spcPts val="2100"/>
              </a:spcBef>
              <a:spcAft>
                <a:spcPts val="0"/>
              </a:spcAft>
              <a:buNone/>
            </a:pPr>
            <a:endParaRPr sz="1000" b="1">
              <a:solidFill>
                <a:srgbClr val="FFFFFF"/>
              </a:solidFill>
              <a:latin typeface="Century Gothic"/>
              <a:ea typeface="Century Gothic"/>
              <a:cs typeface="Century Gothic"/>
              <a:sym typeface="Century Gothic"/>
            </a:endParaRPr>
          </a:p>
        </p:txBody>
      </p:sp>
      <p:sp>
        <p:nvSpPr>
          <p:cNvPr id="1524" name="Google Shape;1524;p267"/>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GB" sz="800">
                <a:solidFill>
                  <a:srgbClr val="FFFFFF"/>
                </a:solidFill>
                <a:latin typeface="Century Gothic"/>
                <a:ea typeface="Century Gothic"/>
                <a:cs typeface="Century Gothic"/>
                <a:sym typeface="Century Gothic"/>
              </a:rPr>
              <a:t>About Nesta |Our fields of work</a:t>
            </a:r>
            <a:endParaRPr sz="800">
              <a:solidFill>
                <a:srgbClr val="FFFFFF"/>
              </a:solidFill>
              <a:latin typeface="Century Gothic"/>
              <a:ea typeface="Century Gothic"/>
              <a:cs typeface="Century Gothic"/>
              <a:sym typeface="Century Gothic"/>
            </a:endParaRPr>
          </a:p>
          <a:p>
            <a:pPr marL="0" lvl="0" indent="0" algn="l" rtl="0">
              <a:spcBef>
                <a:spcPts val="2100"/>
              </a:spcBef>
              <a:spcAft>
                <a:spcPts val="0"/>
              </a:spcAft>
              <a:buNone/>
            </a:pPr>
            <a:endParaRPr sz="1000" b="1">
              <a:solidFill>
                <a:srgbClr val="FFFFFF"/>
              </a:solidFill>
              <a:latin typeface="Century Gothic"/>
              <a:ea typeface="Century Gothic"/>
              <a:cs typeface="Century Gothic"/>
              <a:sym typeface="Century Gothic"/>
            </a:endParaRPr>
          </a:p>
        </p:txBody>
      </p:sp>
      <p:pic>
        <p:nvPicPr>
          <p:cNvPr id="1525" name="Google Shape;1525;p267"/>
          <p:cNvPicPr preferRelativeResize="0"/>
          <p:nvPr/>
        </p:nvPicPr>
        <p:blipFill rotWithShape="1">
          <a:blip r:embed="rId2">
            <a:alphaModFix/>
          </a:blip>
          <a:srcRect l="33038"/>
          <a:stretch/>
        </p:blipFill>
        <p:spPr>
          <a:xfrm>
            <a:off x="3343201" y="0"/>
            <a:ext cx="5800802" cy="5143498"/>
          </a:xfrm>
          <a:prstGeom prst="rect">
            <a:avLst/>
          </a:prstGeom>
          <a:noFill/>
          <a:ln>
            <a:noFill/>
          </a:ln>
        </p:spPr>
      </p:pic>
      <p:sp>
        <p:nvSpPr>
          <p:cNvPr id="1526" name="Google Shape;1526;p267"/>
          <p:cNvSpPr txBox="1"/>
          <p:nvPr/>
        </p:nvSpPr>
        <p:spPr>
          <a:xfrm>
            <a:off x="5802300" y="4708350"/>
            <a:ext cx="3199800" cy="2703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GB" sz="800">
                <a:solidFill>
                  <a:srgbClr val="FFFFFF"/>
                </a:solidFill>
                <a:latin typeface="Century Gothic"/>
                <a:ea typeface="Century Gothic"/>
                <a:cs typeface="Century Gothic"/>
                <a:sym typeface="Century Gothic"/>
              </a:rPr>
              <a:t>Nesta investee </a:t>
            </a:r>
            <a:r>
              <a:rPr lang="en-GB" sz="800" i="1">
                <a:solidFill>
                  <a:srgbClr val="FFFFFF"/>
                </a:solidFill>
                <a:latin typeface="Century Gothic"/>
                <a:ea typeface="Century Gothic"/>
                <a:cs typeface="Century Gothic"/>
                <a:sym typeface="Century Gothic"/>
              </a:rPr>
              <a:t>Oomph! Wellness</a:t>
            </a:r>
            <a:r>
              <a:rPr lang="en-GB" sz="800">
                <a:solidFill>
                  <a:srgbClr val="FFFFFF"/>
                </a:solidFill>
                <a:latin typeface="Century Gothic"/>
                <a:ea typeface="Century Gothic"/>
                <a:cs typeface="Century Gothic"/>
                <a:sym typeface="Century Gothic"/>
              </a:rPr>
              <a:t> delivering an exercise class</a:t>
            </a:r>
            <a:br>
              <a:rPr lang="en-GB" sz="800">
                <a:solidFill>
                  <a:srgbClr val="FFFFFF"/>
                </a:solidFill>
                <a:latin typeface="Century Gothic"/>
                <a:ea typeface="Century Gothic"/>
                <a:cs typeface="Century Gothic"/>
                <a:sym typeface="Century Gothic"/>
              </a:rPr>
            </a:br>
            <a:endParaRPr sz="800">
              <a:solidFill>
                <a:srgbClr val="FFFFFF"/>
              </a:solidFill>
              <a:latin typeface="Century Gothic"/>
              <a:ea typeface="Century Gothic"/>
              <a:cs typeface="Century Gothic"/>
              <a:sym typeface="Century Gothic"/>
            </a:endParaRPr>
          </a:p>
          <a:p>
            <a:pPr marL="0" lvl="0" indent="0" algn="l" rtl="0">
              <a:spcBef>
                <a:spcPts val="2100"/>
              </a:spcBef>
              <a:spcAft>
                <a:spcPts val="0"/>
              </a:spcAft>
              <a:buNone/>
            </a:pPr>
            <a:endParaRPr sz="1000" b="1">
              <a:solidFill>
                <a:srgbClr val="FFFFFF"/>
              </a:solidFill>
              <a:latin typeface="Century Gothic"/>
              <a:ea typeface="Century Gothic"/>
              <a:cs typeface="Century Gothic"/>
              <a:sym typeface="Century Gothic"/>
            </a:endParaRPr>
          </a:p>
        </p:txBody>
      </p:sp>
      <p:pic>
        <p:nvPicPr>
          <p:cNvPr id="1527" name="Google Shape;1527;p267"/>
          <p:cNvPicPr preferRelativeResize="0"/>
          <p:nvPr/>
        </p:nvPicPr>
        <p:blipFill>
          <a:blip r:embed="rId3">
            <a:alphaModFix/>
          </a:blip>
          <a:stretch>
            <a:fillRect/>
          </a:stretch>
        </p:blipFill>
        <p:spPr>
          <a:xfrm>
            <a:off x="732352" y="2678925"/>
            <a:ext cx="1850600" cy="1826451"/>
          </a:xfrm>
          <a:prstGeom prst="rect">
            <a:avLst/>
          </a:prstGeom>
          <a:noFill/>
          <a:ln>
            <a:noFill/>
          </a:ln>
        </p:spPr>
      </p:pic>
      <p:pic>
        <p:nvPicPr>
          <p:cNvPr id="1528" name="Google Shape;1528;p267"/>
          <p:cNvPicPr preferRelativeResize="0"/>
          <p:nvPr/>
        </p:nvPicPr>
        <p:blipFill rotWithShape="1">
          <a:blip r:embed="rId4">
            <a:alphaModFix/>
          </a:blip>
          <a:srcRect t="31824" r="30123"/>
          <a:stretch/>
        </p:blipFill>
        <p:spPr>
          <a:xfrm>
            <a:off x="205425" y="4686300"/>
            <a:ext cx="670902" cy="352426"/>
          </a:xfrm>
          <a:prstGeom prst="rect">
            <a:avLst/>
          </a:prstGeom>
          <a:noFill/>
          <a:ln>
            <a:noFill/>
          </a:ln>
        </p:spPr>
      </p:pic>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Intro_03_Methods">
  <p:cSld name="CUSTOM_8_1_1">
    <p:spTree>
      <p:nvGrpSpPr>
        <p:cNvPr id="1" name="Shape 1529"/>
        <p:cNvGrpSpPr/>
        <p:nvPr/>
      </p:nvGrpSpPr>
      <p:grpSpPr>
        <a:xfrm>
          <a:off x="0" y="0"/>
          <a:ext cx="0" cy="0"/>
          <a:chOff x="0" y="0"/>
          <a:chExt cx="0" cy="0"/>
        </a:xfrm>
      </p:grpSpPr>
      <p:sp>
        <p:nvSpPr>
          <p:cNvPr id="1530" name="Google Shape;1530;p268"/>
          <p:cNvSpPr/>
          <p:nvPr/>
        </p:nvSpPr>
        <p:spPr>
          <a:xfrm>
            <a:off x="0" y="-14500"/>
            <a:ext cx="3343200" cy="5172600"/>
          </a:xfrm>
          <a:prstGeom prst="rect">
            <a:avLst/>
          </a:prstGeom>
          <a:solidFill>
            <a:srgbClr val="3C1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68"/>
          <p:cNvSpPr txBox="1"/>
          <p:nvPr/>
        </p:nvSpPr>
        <p:spPr>
          <a:xfrm>
            <a:off x="217050" y="544925"/>
            <a:ext cx="2640300" cy="1853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500" b="1">
                <a:solidFill>
                  <a:schemeClr val="lt1"/>
                </a:solidFill>
                <a:latin typeface="Century Gothic"/>
                <a:ea typeface="Century Gothic"/>
                <a:cs typeface="Century Gothic"/>
                <a:sym typeface="Century Gothic"/>
              </a:rPr>
              <a:t>We tackle challenges through our unique combination of expertise, skills and funding. </a:t>
            </a:r>
            <a:endParaRPr sz="1500" b="1">
              <a:solidFill>
                <a:schemeClr val="lt1"/>
              </a:solidFill>
              <a:latin typeface="Century Gothic"/>
              <a:ea typeface="Century Gothic"/>
              <a:cs typeface="Century Gothic"/>
              <a:sym typeface="Century Gothic"/>
            </a:endParaRPr>
          </a:p>
          <a:p>
            <a:pPr marL="0" lvl="0" indent="0" algn="l" rtl="0">
              <a:lnSpc>
                <a:spcPct val="115000"/>
              </a:lnSpc>
              <a:spcBef>
                <a:spcPts val="2100"/>
              </a:spcBef>
              <a:spcAft>
                <a:spcPts val="0"/>
              </a:spcAft>
              <a:buClr>
                <a:schemeClr val="dk1"/>
              </a:buClr>
              <a:buSzPts val="1100"/>
              <a:buFont typeface="Arial"/>
              <a:buNone/>
            </a:pPr>
            <a:r>
              <a:rPr lang="en-GB" sz="1200">
                <a:solidFill>
                  <a:schemeClr val="lt1"/>
                </a:solidFill>
                <a:latin typeface="Century Gothic"/>
                <a:ea typeface="Century Gothic"/>
                <a:cs typeface="Century Gothic"/>
                <a:sym typeface="Century Gothic"/>
              </a:rPr>
              <a:t>Our approach is practical and collaborative, driven by a rigorous use of evidence and data, emerging technology and the power of people.</a:t>
            </a:r>
            <a:endParaRPr sz="1200">
              <a:solidFill>
                <a:srgbClr val="FFFFFF"/>
              </a:solidFill>
              <a:latin typeface="Century Gothic"/>
              <a:ea typeface="Century Gothic"/>
              <a:cs typeface="Century Gothic"/>
              <a:sym typeface="Century Gothic"/>
            </a:endParaRPr>
          </a:p>
          <a:p>
            <a:pPr marL="0" lvl="0" indent="0" algn="l" rtl="0">
              <a:lnSpc>
                <a:spcPct val="140000"/>
              </a:lnSpc>
              <a:spcBef>
                <a:spcPts val="2100"/>
              </a:spcBef>
              <a:spcAft>
                <a:spcPts val="0"/>
              </a:spcAft>
              <a:buNone/>
            </a:pPr>
            <a:endParaRPr>
              <a:solidFill>
                <a:srgbClr val="FFFFFF"/>
              </a:solidFill>
              <a:latin typeface="Century Gothic"/>
              <a:ea typeface="Century Gothic"/>
              <a:cs typeface="Century Gothic"/>
              <a:sym typeface="Century Gothic"/>
            </a:endParaRPr>
          </a:p>
          <a:p>
            <a:pPr marL="0" lvl="0" indent="0" algn="l" rtl="0">
              <a:spcBef>
                <a:spcPts val="2100"/>
              </a:spcBef>
              <a:spcAft>
                <a:spcPts val="0"/>
              </a:spcAft>
              <a:buNone/>
            </a:pPr>
            <a:endParaRPr sz="1000" b="1">
              <a:solidFill>
                <a:srgbClr val="FFFFFF"/>
              </a:solidFill>
              <a:latin typeface="Century Gothic"/>
              <a:ea typeface="Century Gothic"/>
              <a:cs typeface="Century Gothic"/>
              <a:sym typeface="Century Gothic"/>
            </a:endParaRPr>
          </a:p>
        </p:txBody>
      </p:sp>
      <p:sp>
        <p:nvSpPr>
          <p:cNvPr id="1532" name="Google Shape;1532;p268"/>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GB" sz="800">
                <a:solidFill>
                  <a:srgbClr val="FFFFFF"/>
                </a:solidFill>
                <a:latin typeface="Century Gothic"/>
                <a:ea typeface="Century Gothic"/>
                <a:cs typeface="Century Gothic"/>
                <a:sym typeface="Century Gothic"/>
              </a:rPr>
              <a:t>About Nesta |Our fields of work</a:t>
            </a:r>
            <a:endParaRPr sz="800">
              <a:solidFill>
                <a:srgbClr val="FFFFFF"/>
              </a:solidFill>
              <a:latin typeface="Century Gothic"/>
              <a:ea typeface="Century Gothic"/>
              <a:cs typeface="Century Gothic"/>
              <a:sym typeface="Century Gothic"/>
            </a:endParaRPr>
          </a:p>
          <a:p>
            <a:pPr marL="0" lvl="0" indent="0" algn="l" rtl="0">
              <a:spcBef>
                <a:spcPts val="2100"/>
              </a:spcBef>
              <a:spcAft>
                <a:spcPts val="0"/>
              </a:spcAft>
              <a:buNone/>
            </a:pPr>
            <a:endParaRPr sz="1000" b="1">
              <a:solidFill>
                <a:srgbClr val="FFFFFF"/>
              </a:solidFill>
              <a:latin typeface="Century Gothic"/>
              <a:ea typeface="Century Gothic"/>
              <a:cs typeface="Century Gothic"/>
              <a:sym typeface="Century Gothic"/>
            </a:endParaRPr>
          </a:p>
        </p:txBody>
      </p:sp>
      <p:pic>
        <p:nvPicPr>
          <p:cNvPr id="1533" name="Google Shape;1533;p268"/>
          <p:cNvPicPr preferRelativeResize="0"/>
          <p:nvPr/>
        </p:nvPicPr>
        <p:blipFill rotWithShape="1">
          <a:blip r:embed="rId2">
            <a:alphaModFix/>
          </a:blip>
          <a:srcRect l="8212" t="10080" r="34559"/>
          <a:stretch/>
        </p:blipFill>
        <p:spPr>
          <a:xfrm>
            <a:off x="3343200" y="0"/>
            <a:ext cx="5852324" cy="5172475"/>
          </a:xfrm>
          <a:prstGeom prst="rect">
            <a:avLst/>
          </a:prstGeom>
          <a:noFill/>
          <a:ln>
            <a:noFill/>
          </a:ln>
        </p:spPr>
      </p:pic>
      <p:pic>
        <p:nvPicPr>
          <p:cNvPr id="1534" name="Google Shape;1534;p268"/>
          <p:cNvPicPr preferRelativeResize="0"/>
          <p:nvPr/>
        </p:nvPicPr>
        <p:blipFill rotWithShape="1">
          <a:blip r:embed="rId3">
            <a:alphaModFix/>
          </a:blip>
          <a:srcRect t="31824" r="30123"/>
          <a:stretch/>
        </p:blipFill>
        <p:spPr>
          <a:xfrm>
            <a:off x="205425" y="4686300"/>
            <a:ext cx="670902" cy="352426"/>
          </a:xfrm>
          <a:prstGeom prst="rect">
            <a:avLst/>
          </a:prstGeom>
          <a:noFill/>
          <a:ln>
            <a:noFill/>
          </a:ln>
        </p:spPr>
      </p:pic>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Intro_04_Methods">
  <p:cSld name="CUSTOM_8_1_1_1_1">
    <p:spTree>
      <p:nvGrpSpPr>
        <p:cNvPr id="1" name="Shape 1535"/>
        <p:cNvGrpSpPr/>
        <p:nvPr/>
      </p:nvGrpSpPr>
      <p:grpSpPr>
        <a:xfrm>
          <a:off x="0" y="0"/>
          <a:ext cx="0" cy="0"/>
          <a:chOff x="0" y="0"/>
          <a:chExt cx="0" cy="0"/>
        </a:xfrm>
      </p:grpSpPr>
      <p:pic>
        <p:nvPicPr>
          <p:cNvPr id="1536" name="Google Shape;1536;p269"/>
          <p:cNvPicPr preferRelativeResize="0"/>
          <p:nvPr/>
        </p:nvPicPr>
        <p:blipFill>
          <a:blip r:embed="rId2">
            <a:alphaModFix/>
          </a:blip>
          <a:stretch>
            <a:fillRect/>
          </a:stretch>
        </p:blipFill>
        <p:spPr>
          <a:xfrm>
            <a:off x="0" y="0"/>
            <a:ext cx="9144001" cy="5144553"/>
          </a:xfrm>
          <a:prstGeom prst="rect">
            <a:avLst/>
          </a:prstGeom>
          <a:noFill/>
          <a:ln>
            <a:noFill/>
          </a:ln>
        </p:spPr>
      </p:pic>
      <p:sp>
        <p:nvSpPr>
          <p:cNvPr id="1537" name="Google Shape;1537;p269"/>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GB" sz="800">
                <a:solidFill>
                  <a:srgbClr val="FFFFFF"/>
                </a:solidFill>
                <a:latin typeface="Century Gothic"/>
                <a:ea typeface="Century Gothic"/>
                <a:cs typeface="Century Gothic"/>
                <a:sym typeface="Century Gothic"/>
              </a:rPr>
              <a:t>About Nesta |Our innovation methods</a:t>
            </a:r>
            <a:endParaRPr sz="800">
              <a:solidFill>
                <a:srgbClr val="FFFFFF"/>
              </a:solidFill>
              <a:latin typeface="Century Gothic"/>
              <a:ea typeface="Century Gothic"/>
              <a:cs typeface="Century Gothic"/>
              <a:sym typeface="Century Gothic"/>
            </a:endParaRPr>
          </a:p>
          <a:p>
            <a:pPr marL="0" lvl="0" indent="0" algn="l" rtl="0">
              <a:spcBef>
                <a:spcPts val="2100"/>
              </a:spcBef>
              <a:spcAft>
                <a:spcPts val="0"/>
              </a:spcAft>
              <a:buNone/>
            </a:pPr>
            <a:endParaRPr sz="1000" b="1">
              <a:latin typeface="Century Gothic"/>
              <a:ea typeface="Century Gothic"/>
              <a:cs typeface="Century Gothic"/>
              <a:sym typeface="Century Gothic"/>
            </a:endParaRPr>
          </a:p>
        </p:txBody>
      </p:sp>
      <p:pic>
        <p:nvPicPr>
          <p:cNvPr id="1538" name="Google Shape;1538;p269"/>
          <p:cNvPicPr preferRelativeResize="0"/>
          <p:nvPr/>
        </p:nvPicPr>
        <p:blipFill rotWithShape="1">
          <a:blip r:embed="rId3">
            <a:alphaModFix/>
          </a:blip>
          <a:srcRect t="31824" r="30123"/>
          <a:stretch/>
        </p:blipFill>
        <p:spPr>
          <a:xfrm>
            <a:off x="205425" y="4686300"/>
            <a:ext cx="670902" cy="352426"/>
          </a:xfrm>
          <a:prstGeom prst="rect">
            <a:avLst/>
          </a:prstGeom>
          <a:noFill/>
          <a:ln>
            <a:noFill/>
          </a:ln>
        </p:spPr>
      </p:pic>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Intro_05_History">
  <p:cSld name="CUSTOM_8_1_1_1_1_1">
    <p:spTree>
      <p:nvGrpSpPr>
        <p:cNvPr id="1" name="Shape 1539"/>
        <p:cNvGrpSpPr/>
        <p:nvPr/>
      </p:nvGrpSpPr>
      <p:grpSpPr>
        <a:xfrm>
          <a:off x="0" y="0"/>
          <a:ext cx="0" cy="0"/>
          <a:chOff x="0" y="0"/>
          <a:chExt cx="0" cy="0"/>
        </a:xfrm>
      </p:grpSpPr>
      <p:pic>
        <p:nvPicPr>
          <p:cNvPr id="1540" name="Google Shape;1540;p270"/>
          <p:cNvPicPr preferRelativeResize="0"/>
          <p:nvPr/>
        </p:nvPicPr>
        <p:blipFill>
          <a:blip r:embed="rId2">
            <a:alphaModFix/>
          </a:blip>
          <a:stretch>
            <a:fillRect/>
          </a:stretch>
        </p:blipFill>
        <p:spPr>
          <a:xfrm>
            <a:off x="-2" y="0"/>
            <a:ext cx="9144003" cy="5142224"/>
          </a:xfrm>
          <a:prstGeom prst="rect">
            <a:avLst/>
          </a:prstGeom>
          <a:noFill/>
          <a:ln>
            <a:noFill/>
          </a:ln>
        </p:spPr>
      </p:pic>
      <p:sp>
        <p:nvSpPr>
          <p:cNvPr id="1541" name="Google Shape;1541;p270"/>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GB" sz="800">
                <a:latin typeface="Century Gothic"/>
                <a:ea typeface="Century Gothic"/>
                <a:cs typeface="Century Gothic"/>
                <a:sym typeface="Century Gothic"/>
              </a:rPr>
              <a:t>About Nesta |Our history</a:t>
            </a:r>
            <a:endParaRPr sz="800">
              <a:latin typeface="Century Gothic"/>
              <a:ea typeface="Century Gothic"/>
              <a:cs typeface="Century Gothic"/>
              <a:sym typeface="Century Gothic"/>
            </a:endParaRPr>
          </a:p>
          <a:p>
            <a:pPr marL="0" lvl="0" indent="0" algn="l" rtl="0">
              <a:spcBef>
                <a:spcPts val="2100"/>
              </a:spcBef>
              <a:spcAft>
                <a:spcPts val="0"/>
              </a:spcAft>
              <a:buNone/>
            </a:pPr>
            <a:endParaRPr sz="1000" b="1">
              <a:latin typeface="Century Gothic"/>
              <a:ea typeface="Century Gothic"/>
              <a:cs typeface="Century Gothic"/>
              <a:sym typeface="Century Gothic"/>
            </a:endParaRPr>
          </a:p>
        </p:txBody>
      </p:sp>
      <p:sp>
        <p:nvSpPr>
          <p:cNvPr id="1542" name="Google Shape;1542;p270"/>
          <p:cNvSpPr txBox="1"/>
          <p:nvPr/>
        </p:nvSpPr>
        <p:spPr>
          <a:xfrm>
            <a:off x="358700" y="770200"/>
            <a:ext cx="4619700" cy="156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500" b="1">
                <a:solidFill>
                  <a:srgbClr val="231F20"/>
                </a:solidFill>
                <a:latin typeface="Century Gothic"/>
                <a:ea typeface="Century Gothic"/>
                <a:cs typeface="Century Gothic"/>
                <a:sym typeface="Century Gothic"/>
              </a:rPr>
              <a:t>Formerly NESTA, National Endowment for Science, Technology and the Arts</a:t>
            </a:r>
            <a:r>
              <a:rPr lang="en-GB" sz="1500">
                <a:solidFill>
                  <a:srgbClr val="231F20"/>
                </a:solidFill>
                <a:latin typeface="Century Gothic"/>
                <a:ea typeface="Century Gothic"/>
                <a:cs typeface="Century Gothic"/>
                <a:sym typeface="Century Gothic"/>
              </a:rPr>
              <a:t>, we were established in 1998 with an endowment from the UK National Lottery. In 2012 we became an independent charity.</a:t>
            </a:r>
            <a:endParaRPr sz="1500">
              <a:solidFill>
                <a:srgbClr val="231F20"/>
              </a:solidFill>
              <a:latin typeface="Century Gothic"/>
              <a:ea typeface="Century Gothic"/>
              <a:cs typeface="Century Gothic"/>
              <a:sym typeface="Century Gothic"/>
            </a:endParaRPr>
          </a:p>
          <a:p>
            <a:pPr marL="0" lvl="0" indent="0" algn="l" rtl="0">
              <a:lnSpc>
                <a:spcPct val="115000"/>
              </a:lnSpc>
              <a:spcBef>
                <a:spcPts val="2100"/>
              </a:spcBef>
              <a:spcAft>
                <a:spcPts val="0"/>
              </a:spcAft>
              <a:buClr>
                <a:schemeClr val="dk1"/>
              </a:buClr>
              <a:buSzPts val="1100"/>
              <a:buFont typeface="Arial"/>
              <a:buNone/>
            </a:pPr>
            <a:endParaRPr>
              <a:solidFill>
                <a:srgbClr val="231F20"/>
              </a:solidFill>
              <a:latin typeface="Century Gothic"/>
              <a:ea typeface="Century Gothic"/>
              <a:cs typeface="Century Gothic"/>
              <a:sym typeface="Century Gothic"/>
            </a:endParaRPr>
          </a:p>
          <a:p>
            <a:pPr marL="0" lvl="0" indent="0" algn="l" rtl="0">
              <a:lnSpc>
                <a:spcPct val="140000"/>
              </a:lnSpc>
              <a:spcBef>
                <a:spcPts val="0"/>
              </a:spcBef>
              <a:spcAft>
                <a:spcPts val="0"/>
              </a:spcAft>
              <a:buNone/>
            </a:pPr>
            <a:endParaRPr sz="1800" b="1">
              <a:solidFill>
                <a:srgbClr val="231F20"/>
              </a:solidFill>
              <a:latin typeface="Century Gothic"/>
              <a:ea typeface="Century Gothic"/>
              <a:cs typeface="Century Gothic"/>
              <a:sym typeface="Century Gothic"/>
            </a:endParaRPr>
          </a:p>
          <a:p>
            <a:pPr marL="0" lvl="0" indent="0" algn="l" rtl="0">
              <a:lnSpc>
                <a:spcPct val="140000"/>
              </a:lnSpc>
              <a:spcBef>
                <a:spcPts val="2100"/>
              </a:spcBef>
              <a:spcAft>
                <a:spcPts val="0"/>
              </a:spcAft>
              <a:buNone/>
            </a:pPr>
            <a:endParaRPr>
              <a:solidFill>
                <a:srgbClr val="231F20"/>
              </a:solidFill>
              <a:latin typeface="Century Gothic"/>
              <a:ea typeface="Century Gothic"/>
              <a:cs typeface="Century Gothic"/>
              <a:sym typeface="Century Gothic"/>
            </a:endParaRPr>
          </a:p>
          <a:p>
            <a:pPr marL="0" lvl="0" indent="0" algn="l" rtl="0">
              <a:spcBef>
                <a:spcPts val="2100"/>
              </a:spcBef>
              <a:spcAft>
                <a:spcPts val="0"/>
              </a:spcAft>
              <a:buNone/>
            </a:pPr>
            <a:endParaRPr sz="1000" b="1">
              <a:latin typeface="Century Gothic"/>
              <a:ea typeface="Century Gothic"/>
              <a:cs typeface="Century Gothic"/>
              <a:sym typeface="Century Gothic"/>
            </a:endParaRPr>
          </a:p>
        </p:txBody>
      </p:sp>
      <p:pic>
        <p:nvPicPr>
          <p:cNvPr id="1543" name="Google Shape;1543;p270"/>
          <p:cNvPicPr preferRelativeResize="0"/>
          <p:nvPr/>
        </p:nvPicPr>
        <p:blipFill rotWithShape="1">
          <a:blip r:embed="rId3">
            <a:alphaModFix/>
          </a:blip>
          <a:srcRect t="33457" r="34529"/>
          <a:stretch/>
        </p:blipFill>
        <p:spPr>
          <a:xfrm>
            <a:off x="205425" y="4693625"/>
            <a:ext cx="630739" cy="345101"/>
          </a:xfrm>
          <a:prstGeom prst="rect">
            <a:avLst/>
          </a:prstGeom>
          <a:noFill/>
          <a:ln>
            <a:noFill/>
          </a:ln>
        </p:spPr>
      </p:pic>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Intro_06_Reach">
  <p:cSld name="CUSTOM_8_1_1_1_1_1_1">
    <p:spTree>
      <p:nvGrpSpPr>
        <p:cNvPr id="1" name="Shape 1544"/>
        <p:cNvGrpSpPr/>
        <p:nvPr/>
      </p:nvGrpSpPr>
      <p:grpSpPr>
        <a:xfrm>
          <a:off x="0" y="0"/>
          <a:ext cx="0" cy="0"/>
          <a:chOff x="0" y="0"/>
          <a:chExt cx="0" cy="0"/>
        </a:xfrm>
      </p:grpSpPr>
      <p:pic>
        <p:nvPicPr>
          <p:cNvPr id="1545" name="Google Shape;1545;p271"/>
          <p:cNvPicPr preferRelativeResize="0"/>
          <p:nvPr/>
        </p:nvPicPr>
        <p:blipFill>
          <a:blip r:embed="rId2">
            <a:alphaModFix/>
          </a:blip>
          <a:stretch>
            <a:fillRect/>
          </a:stretch>
        </p:blipFill>
        <p:spPr>
          <a:xfrm>
            <a:off x="0" y="0"/>
            <a:ext cx="9144003" cy="5143981"/>
          </a:xfrm>
          <a:prstGeom prst="rect">
            <a:avLst/>
          </a:prstGeom>
          <a:noFill/>
          <a:ln>
            <a:noFill/>
          </a:ln>
        </p:spPr>
      </p:pic>
      <p:sp>
        <p:nvSpPr>
          <p:cNvPr id="1546" name="Google Shape;1546;p271"/>
          <p:cNvSpPr txBox="1"/>
          <p:nvPr/>
        </p:nvSpPr>
        <p:spPr>
          <a:xfrm>
            <a:off x="217050" y="145275"/>
            <a:ext cx="2211900" cy="2703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GB" sz="800">
                <a:latin typeface="Century Gothic"/>
                <a:ea typeface="Century Gothic"/>
                <a:cs typeface="Century Gothic"/>
                <a:sym typeface="Century Gothic"/>
              </a:rPr>
              <a:t>About Nesta |Our international reach</a:t>
            </a:r>
            <a:endParaRPr sz="800">
              <a:latin typeface="Century Gothic"/>
              <a:ea typeface="Century Gothic"/>
              <a:cs typeface="Century Gothic"/>
              <a:sym typeface="Century Gothic"/>
            </a:endParaRPr>
          </a:p>
          <a:p>
            <a:pPr marL="0" lvl="0" indent="0" algn="l" rtl="0">
              <a:spcBef>
                <a:spcPts val="2100"/>
              </a:spcBef>
              <a:spcAft>
                <a:spcPts val="0"/>
              </a:spcAft>
              <a:buNone/>
            </a:pPr>
            <a:endParaRPr sz="1000" b="1">
              <a:latin typeface="Century Gothic"/>
              <a:ea typeface="Century Gothic"/>
              <a:cs typeface="Century Gothic"/>
              <a:sym typeface="Century Gothic"/>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48"/>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Introduction + Contents Yellow">
  <p:cSld name="TITLE_1_1_1_1_1_1_1_1_1">
    <p:spTree>
      <p:nvGrpSpPr>
        <p:cNvPr id="1" name="Shape 132"/>
        <p:cNvGrpSpPr/>
        <p:nvPr/>
      </p:nvGrpSpPr>
      <p:grpSpPr>
        <a:xfrm>
          <a:off x="0" y="0"/>
          <a:ext cx="0" cy="0"/>
          <a:chOff x="0" y="0"/>
          <a:chExt cx="0" cy="0"/>
        </a:xfrm>
      </p:grpSpPr>
      <p:sp>
        <p:nvSpPr>
          <p:cNvPr id="133" name="Google Shape;133;p29"/>
          <p:cNvSpPr/>
          <p:nvPr/>
        </p:nvSpPr>
        <p:spPr>
          <a:xfrm>
            <a:off x="-7125" y="0"/>
            <a:ext cx="4550700" cy="51435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4" name="Google Shape;134;p29"/>
          <p:cNvSpPr txBox="1">
            <a:spLocks noGrp="1"/>
          </p:cNvSpPr>
          <p:nvPr>
            <p:ph type="subTitle" idx="1"/>
          </p:nvPr>
        </p:nvSpPr>
        <p:spPr>
          <a:xfrm>
            <a:off x="117850" y="89825"/>
            <a:ext cx="43131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35" name="Google Shape;135;p29"/>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136" name="Google Shape;136;p29"/>
          <p:cNvSpPr txBox="1">
            <a:spLocks noGrp="1"/>
          </p:cNvSpPr>
          <p:nvPr>
            <p:ph type="subTitle" idx="2"/>
          </p:nvPr>
        </p:nvSpPr>
        <p:spPr>
          <a:xfrm>
            <a:off x="4690425" y="89825"/>
            <a:ext cx="43131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7" name="Google Shape;137;p29"/>
          <p:cNvSpPr txBox="1">
            <a:spLocks noGrp="1"/>
          </p:cNvSpPr>
          <p:nvPr>
            <p:ph type="body" idx="3"/>
          </p:nvPr>
        </p:nvSpPr>
        <p:spPr>
          <a:xfrm>
            <a:off x="117850" y="640200"/>
            <a:ext cx="4125600" cy="405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138" name="Google Shape;138;p29"/>
          <p:cNvSpPr txBox="1">
            <a:spLocks noGrp="1"/>
          </p:cNvSpPr>
          <p:nvPr>
            <p:ph type="body" idx="4"/>
          </p:nvPr>
        </p:nvSpPr>
        <p:spPr>
          <a:xfrm>
            <a:off x="4690425" y="640200"/>
            <a:ext cx="4125600" cy="405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Introduction + Contents Orange">
  <p:cSld name="TITLE_1_1_1_1_1_1_1_1_1_1">
    <p:spTree>
      <p:nvGrpSpPr>
        <p:cNvPr id="1" name="Shape 139"/>
        <p:cNvGrpSpPr/>
        <p:nvPr/>
      </p:nvGrpSpPr>
      <p:grpSpPr>
        <a:xfrm>
          <a:off x="0" y="0"/>
          <a:ext cx="0" cy="0"/>
          <a:chOff x="0" y="0"/>
          <a:chExt cx="0" cy="0"/>
        </a:xfrm>
      </p:grpSpPr>
      <p:sp>
        <p:nvSpPr>
          <p:cNvPr id="140" name="Google Shape;140;p30"/>
          <p:cNvSpPr/>
          <p:nvPr/>
        </p:nvSpPr>
        <p:spPr>
          <a:xfrm>
            <a:off x="4593300" y="0"/>
            <a:ext cx="45507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1" name="Google Shape;141;p30"/>
          <p:cNvSpPr txBox="1">
            <a:spLocks noGrp="1"/>
          </p:cNvSpPr>
          <p:nvPr>
            <p:ph type="subTitle" idx="1"/>
          </p:nvPr>
        </p:nvSpPr>
        <p:spPr>
          <a:xfrm>
            <a:off x="117850" y="89825"/>
            <a:ext cx="43131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42" name="Google Shape;142;p30"/>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143" name="Google Shape;143;p30"/>
          <p:cNvSpPr txBox="1">
            <a:spLocks noGrp="1"/>
          </p:cNvSpPr>
          <p:nvPr>
            <p:ph type="subTitle" idx="2"/>
          </p:nvPr>
        </p:nvSpPr>
        <p:spPr>
          <a:xfrm>
            <a:off x="4690425" y="89825"/>
            <a:ext cx="43131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4" name="Google Shape;144;p30"/>
          <p:cNvSpPr txBox="1">
            <a:spLocks noGrp="1"/>
          </p:cNvSpPr>
          <p:nvPr>
            <p:ph type="body" idx="3"/>
          </p:nvPr>
        </p:nvSpPr>
        <p:spPr>
          <a:xfrm>
            <a:off x="205425" y="640950"/>
            <a:ext cx="4125600" cy="405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145" name="Google Shape;145;p30"/>
          <p:cNvSpPr txBox="1">
            <a:spLocks noGrp="1"/>
          </p:cNvSpPr>
          <p:nvPr>
            <p:ph type="body" idx="4"/>
          </p:nvPr>
        </p:nvSpPr>
        <p:spPr>
          <a:xfrm>
            <a:off x="4742300" y="640950"/>
            <a:ext cx="4125600" cy="405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s Grey">
  <p:cSld name="TITLE_1_1_1_1_1_1_1_1_1_1_1">
    <p:spTree>
      <p:nvGrpSpPr>
        <p:cNvPr id="1" name="Shape 146"/>
        <p:cNvGrpSpPr/>
        <p:nvPr/>
      </p:nvGrpSpPr>
      <p:grpSpPr>
        <a:xfrm>
          <a:off x="0" y="0"/>
          <a:ext cx="0" cy="0"/>
          <a:chOff x="0" y="0"/>
          <a:chExt cx="0" cy="0"/>
        </a:xfrm>
      </p:grpSpPr>
      <p:sp>
        <p:nvSpPr>
          <p:cNvPr id="147" name="Google Shape;147;p31"/>
          <p:cNvSpPr/>
          <p:nvPr/>
        </p:nvSpPr>
        <p:spPr>
          <a:xfrm>
            <a:off x="0" y="0"/>
            <a:ext cx="91440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8" name="Google Shape;148;p31"/>
          <p:cNvSpPr txBox="1">
            <a:spLocks noGrp="1"/>
          </p:cNvSpPr>
          <p:nvPr>
            <p:ph type="subTitle" idx="1"/>
          </p:nvPr>
        </p:nvSpPr>
        <p:spPr>
          <a:xfrm>
            <a:off x="117850" y="89825"/>
            <a:ext cx="88386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49" name="Google Shape;149;p31"/>
          <p:cNvSpPr txBox="1">
            <a:spLocks noGrp="1"/>
          </p:cNvSpPr>
          <p:nvPr>
            <p:ph type="body" idx="2"/>
          </p:nvPr>
        </p:nvSpPr>
        <p:spPr>
          <a:xfrm>
            <a:off x="117850" y="641225"/>
            <a:ext cx="8646000" cy="405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9pPr>
          </a:lstStyle>
          <a:p>
            <a:endParaRPr/>
          </a:p>
        </p:txBody>
      </p:sp>
      <p:pic>
        <p:nvPicPr>
          <p:cNvPr id="150" name="Google Shape;150;p31"/>
          <p:cNvPicPr preferRelativeResize="0"/>
          <p:nvPr/>
        </p:nvPicPr>
        <p:blipFill rotWithShape="1">
          <a:blip r:embed="rId2">
            <a:alphaModFix/>
          </a:blip>
          <a:srcRect/>
          <a:stretch/>
        </p:blipFill>
        <p:spPr>
          <a:xfrm>
            <a:off x="205425" y="4816019"/>
            <a:ext cx="595602" cy="16263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s Yellow">
  <p:cSld name="TITLE_1_1_1_1_1_1_1_1_1_1_1_1">
    <p:spTree>
      <p:nvGrpSpPr>
        <p:cNvPr id="1" name="Shape 151"/>
        <p:cNvGrpSpPr/>
        <p:nvPr/>
      </p:nvGrpSpPr>
      <p:grpSpPr>
        <a:xfrm>
          <a:off x="0" y="0"/>
          <a:ext cx="0" cy="0"/>
          <a:chOff x="0" y="0"/>
          <a:chExt cx="0" cy="0"/>
        </a:xfrm>
      </p:grpSpPr>
      <p:sp>
        <p:nvSpPr>
          <p:cNvPr id="152" name="Google Shape;152;p32"/>
          <p:cNvSpPr/>
          <p:nvPr/>
        </p:nvSpPr>
        <p:spPr>
          <a:xfrm>
            <a:off x="0" y="0"/>
            <a:ext cx="9144000" cy="51435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53" name="Google Shape;153;p32"/>
          <p:cNvSpPr txBox="1">
            <a:spLocks noGrp="1"/>
          </p:cNvSpPr>
          <p:nvPr>
            <p:ph type="subTitle" idx="1"/>
          </p:nvPr>
        </p:nvSpPr>
        <p:spPr>
          <a:xfrm>
            <a:off x="117850" y="89825"/>
            <a:ext cx="8838600" cy="43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54" name="Google Shape;154;p32"/>
          <p:cNvSpPr txBox="1">
            <a:spLocks noGrp="1"/>
          </p:cNvSpPr>
          <p:nvPr>
            <p:ph type="body" idx="2"/>
          </p:nvPr>
        </p:nvSpPr>
        <p:spPr>
          <a:xfrm>
            <a:off x="117850" y="640200"/>
            <a:ext cx="8769000" cy="4054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55" name="Google Shape;155;p32"/>
          <p:cNvPicPr preferRelativeResize="0"/>
          <p:nvPr/>
        </p:nvPicPr>
        <p:blipFill rotWithShape="1">
          <a:blip r:embed="rId2">
            <a:alphaModFix/>
          </a:blip>
          <a:srcRect/>
          <a:stretch/>
        </p:blipFill>
        <p:spPr>
          <a:xfrm>
            <a:off x="217050" y="4813975"/>
            <a:ext cx="595602" cy="16032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Navigation Grey">
  <p:cSld name="TITLE_1_1_1_1_1_1_1_1_1_1_1_1_1">
    <p:spTree>
      <p:nvGrpSpPr>
        <p:cNvPr id="1" name="Shape 156"/>
        <p:cNvGrpSpPr/>
        <p:nvPr/>
      </p:nvGrpSpPr>
      <p:grpSpPr>
        <a:xfrm>
          <a:off x="0" y="0"/>
          <a:ext cx="0" cy="0"/>
          <a:chOff x="0" y="0"/>
          <a:chExt cx="0" cy="0"/>
        </a:xfrm>
      </p:grpSpPr>
      <p:sp>
        <p:nvSpPr>
          <p:cNvPr id="157" name="Google Shape;157;p33"/>
          <p:cNvSpPr/>
          <p:nvPr/>
        </p:nvSpPr>
        <p:spPr>
          <a:xfrm>
            <a:off x="0" y="0"/>
            <a:ext cx="23217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58" name="Google Shape;158;p33"/>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59" name="Google Shape;159;p33"/>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60" name="Google Shape;160;p33"/>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61" name="Google Shape;161;p33"/>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Navigation Black">
  <p:cSld name="TITLE_1_1_1_1_1_1_1_1_1_1_1_1_1_1">
    <p:spTree>
      <p:nvGrpSpPr>
        <p:cNvPr id="1" name="Shape 162"/>
        <p:cNvGrpSpPr/>
        <p:nvPr/>
      </p:nvGrpSpPr>
      <p:grpSpPr>
        <a:xfrm>
          <a:off x="0" y="0"/>
          <a:ext cx="0" cy="0"/>
          <a:chOff x="0" y="0"/>
          <a:chExt cx="0" cy="0"/>
        </a:xfrm>
      </p:grpSpPr>
      <p:sp>
        <p:nvSpPr>
          <p:cNvPr id="163" name="Google Shape;163;p34"/>
          <p:cNvSpPr/>
          <p:nvPr/>
        </p:nvSpPr>
        <p:spPr>
          <a:xfrm>
            <a:off x="0" y="0"/>
            <a:ext cx="2321700" cy="51435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4" name="Google Shape;164;p34"/>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65" name="Google Shape;165;p34"/>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66" name="Google Shape;166;p34"/>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67" name="Google Shape;167;p34"/>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Navigation Orange">
  <p:cSld name="TITLE_1_1_1_1_1_1_1_1_1_1_1_1_1_1_1">
    <p:spTree>
      <p:nvGrpSpPr>
        <p:cNvPr id="1" name="Shape 168"/>
        <p:cNvGrpSpPr/>
        <p:nvPr/>
      </p:nvGrpSpPr>
      <p:grpSpPr>
        <a:xfrm>
          <a:off x="0" y="0"/>
          <a:ext cx="0" cy="0"/>
          <a:chOff x="0" y="0"/>
          <a:chExt cx="0" cy="0"/>
        </a:xfrm>
      </p:grpSpPr>
      <p:sp>
        <p:nvSpPr>
          <p:cNvPr id="169" name="Google Shape;169;p35"/>
          <p:cNvSpPr/>
          <p:nvPr/>
        </p:nvSpPr>
        <p:spPr>
          <a:xfrm>
            <a:off x="0" y="0"/>
            <a:ext cx="23217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0" name="Google Shape;170;p35"/>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71" name="Google Shape;171;p35"/>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72" name="Google Shape;172;p35"/>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73" name="Google Shape;173;p35"/>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Navigation Purple">
  <p:cSld name="TITLE_1_1_1_1_1_1_1_1_1_1_1_1_1_1_1_1">
    <p:spTree>
      <p:nvGrpSpPr>
        <p:cNvPr id="1" name="Shape 174"/>
        <p:cNvGrpSpPr/>
        <p:nvPr/>
      </p:nvGrpSpPr>
      <p:grpSpPr>
        <a:xfrm>
          <a:off x="0" y="0"/>
          <a:ext cx="0" cy="0"/>
          <a:chOff x="0" y="0"/>
          <a:chExt cx="0" cy="0"/>
        </a:xfrm>
      </p:grpSpPr>
      <p:sp>
        <p:nvSpPr>
          <p:cNvPr id="175" name="Google Shape;175;p36"/>
          <p:cNvSpPr/>
          <p:nvPr/>
        </p:nvSpPr>
        <p:spPr>
          <a:xfrm>
            <a:off x="0" y="0"/>
            <a:ext cx="2321700" cy="5143500"/>
          </a:xfrm>
          <a:prstGeom prst="rect">
            <a:avLst/>
          </a:prstGeom>
          <a:solidFill>
            <a:srgbClr val="9B00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76" name="Google Shape;176;p36"/>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77" name="Google Shape;177;p36"/>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78" name="Google Shape;178;p36"/>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79" name="Google Shape;179;p36"/>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Navigation Red">
  <p:cSld name="TITLE_1_1_1_1_1_1_1_1_1_1_1_1_1_1_1_1_1">
    <p:spTree>
      <p:nvGrpSpPr>
        <p:cNvPr id="1" name="Shape 180"/>
        <p:cNvGrpSpPr/>
        <p:nvPr/>
      </p:nvGrpSpPr>
      <p:grpSpPr>
        <a:xfrm>
          <a:off x="0" y="0"/>
          <a:ext cx="0" cy="0"/>
          <a:chOff x="0" y="0"/>
          <a:chExt cx="0" cy="0"/>
        </a:xfrm>
      </p:grpSpPr>
      <p:sp>
        <p:nvSpPr>
          <p:cNvPr id="181" name="Google Shape;181;p37"/>
          <p:cNvSpPr/>
          <p:nvPr/>
        </p:nvSpPr>
        <p:spPr>
          <a:xfrm>
            <a:off x="0" y="0"/>
            <a:ext cx="2321700" cy="5143500"/>
          </a:xfrm>
          <a:prstGeom prst="rect">
            <a:avLst/>
          </a:prstGeom>
          <a:solidFill>
            <a:srgbClr val="FF00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2" name="Google Shape;182;p37"/>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83" name="Google Shape;183;p37"/>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184" name="Google Shape;184;p37"/>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85" name="Google Shape;185;p37"/>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avigation Yellow">
  <p:cSld name="TITLE_1_1_1_1_1_1_1_1_1_1_1_1_1_1_1_1_1_1">
    <p:spTree>
      <p:nvGrpSpPr>
        <p:cNvPr id="1" name="Shape 186"/>
        <p:cNvGrpSpPr/>
        <p:nvPr/>
      </p:nvGrpSpPr>
      <p:grpSpPr>
        <a:xfrm>
          <a:off x="0" y="0"/>
          <a:ext cx="0" cy="0"/>
          <a:chOff x="0" y="0"/>
          <a:chExt cx="0" cy="0"/>
        </a:xfrm>
      </p:grpSpPr>
      <p:sp>
        <p:nvSpPr>
          <p:cNvPr id="187" name="Google Shape;187;p38"/>
          <p:cNvSpPr/>
          <p:nvPr/>
        </p:nvSpPr>
        <p:spPr>
          <a:xfrm>
            <a:off x="0" y="0"/>
            <a:ext cx="2321700" cy="51435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8" name="Google Shape;188;p38"/>
          <p:cNvSpPr txBox="1">
            <a:spLocks noGrp="1"/>
          </p:cNvSpPr>
          <p:nvPr>
            <p:ph type="subTitle" idx="1"/>
          </p:nvPr>
        </p:nvSpPr>
        <p:spPr>
          <a:xfrm>
            <a:off x="2404450" y="89800"/>
            <a:ext cx="52668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89" name="Google Shape;189;p38"/>
          <p:cNvSpPr txBox="1">
            <a:spLocks noGrp="1"/>
          </p:cNvSpPr>
          <p:nvPr>
            <p:ph type="subTitle" idx="2"/>
          </p:nvPr>
        </p:nvSpPr>
        <p:spPr>
          <a:xfrm>
            <a:off x="166950" y="89800"/>
            <a:ext cx="1987800" cy="45003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000"/>
              <a:buFont typeface="Arial"/>
              <a:buNone/>
              <a:defRPr sz="1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90" name="Google Shape;190;p38"/>
          <p:cNvSpPr txBox="1">
            <a:spLocks noGrp="1"/>
          </p:cNvSpPr>
          <p:nvPr>
            <p:ph type="body" idx="3"/>
          </p:nvPr>
        </p:nvSpPr>
        <p:spPr>
          <a:xfrm>
            <a:off x="2404450" y="614800"/>
            <a:ext cx="66003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91" name="Google Shape;191;p38"/>
          <p:cNvPicPr preferRelativeResize="0"/>
          <p:nvPr/>
        </p:nvPicPr>
        <p:blipFill rotWithShape="1">
          <a:blip r:embed="rId2">
            <a:alphaModFix/>
          </a:blip>
          <a:srcRect/>
          <a:stretch/>
        </p:blipFill>
        <p:spPr>
          <a:xfrm>
            <a:off x="217050" y="4813975"/>
            <a:ext cx="595602" cy="16032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imple text layout">
  <p:cSld name="TITLE_1_1_1_1_1_1_1_1_1_1_1_1_1_1_1_1_1_1_1">
    <p:spTree>
      <p:nvGrpSpPr>
        <p:cNvPr id="1" name="Shape 192"/>
        <p:cNvGrpSpPr/>
        <p:nvPr/>
      </p:nvGrpSpPr>
      <p:grpSpPr>
        <a:xfrm>
          <a:off x="0" y="0"/>
          <a:ext cx="0" cy="0"/>
          <a:chOff x="0" y="0"/>
          <a:chExt cx="0" cy="0"/>
        </a:xfrm>
      </p:grpSpPr>
      <p:sp>
        <p:nvSpPr>
          <p:cNvPr id="193" name="Google Shape;193;p39"/>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94" name="Google Shape;194;p39"/>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195" name="Google Shape;195;p39"/>
          <p:cNvPicPr preferRelativeResize="0"/>
          <p:nvPr/>
        </p:nvPicPr>
        <p:blipFill rotWithShape="1">
          <a:blip r:embed="rId2">
            <a:alphaModFix/>
          </a:blip>
          <a:srcRect/>
          <a:stretch/>
        </p:blipFill>
        <p:spPr>
          <a:xfrm>
            <a:off x="217050" y="4813975"/>
            <a:ext cx="595602" cy="160325"/>
          </a:xfrm>
          <a:prstGeom prst="rect">
            <a:avLst/>
          </a:prstGeom>
          <a:noFill/>
          <a:ln>
            <a:noFill/>
          </a:ln>
        </p:spPr>
      </p:pic>
      <p:cxnSp>
        <p:nvCxnSpPr>
          <p:cNvPr id="196" name="Google Shape;196;p39"/>
          <p:cNvCxnSpPr/>
          <p:nvPr/>
        </p:nvCxnSpPr>
        <p:spPr>
          <a:xfrm>
            <a:off x="217050" y="452112"/>
            <a:ext cx="8664600" cy="0"/>
          </a:xfrm>
          <a:prstGeom prst="straightConnector1">
            <a:avLst/>
          </a:prstGeom>
          <a:noFill/>
          <a:ln w="9525" cap="flat" cmpd="sng">
            <a:solidFill>
              <a:srgbClr val="A59482"/>
            </a:solidFill>
            <a:prstDash val="solid"/>
            <a:round/>
            <a:headEnd type="none" w="sm" len="sm"/>
            <a:tailEnd type="none" w="sm" len="sm"/>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ext double column">
  <p:cSld name="TITLE_1_1_1_1_1_1_1_1_1_1_1_1_1_1_1_1_1_1_1_1">
    <p:spTree>
      <p:nvGrpSpPr>
        <p:cNvPr id="1" name="Shape 197"/>
        <p:cNvGrpSpPr/>
        <p:nvPr/>
      </p:nvGrpSpPr>
      <p:grpSpPr>
        <a:xfrm>
          <a:off x="0" y="0"/>
          <a:ext cx="0" cy="0"/>
          <a:chOff x="0" y="0"/>
          <a:chExt cx="0" cy="0"/>
        </a:xfrm>
      </p:grpSpPr>
      <p:sp>
        <p:nvSpPr>
          <p:cNvPr id="198" name="Google Shape;198;p40"/>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99" name="Google Shape;199;p40"/>
          <p:cNvSpPr txBox="1">
            <a:spLocks noGrp="1"/>
          </p:cNvSpPr>
          <p:nvPr>
            <p:ph type="body" idx="2"/>
          </p:nvPr>
        </p:nvSpPr>
        <p:spPr>
          <a:xfrm>
            <a:off x="137350" y="622050"/>
            <a:ext cx="42456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200" name="Google Shape;200;p40"/>
          <p:cNvPicPr preferRelativeResize="0"/>
          <p:nvPr/>
        </p:nvPicPr>
        <p:blipFill rotWithShape="1">
          <a:blip r:embed="rId2">
            <a:alphaModFix/>
          </a:blip>
          <a:srcRect/>
          <a:stretch/>
        </p:blipFill>
        <p:spPr>
          <a:xfrm>
            <a:off x="217050" y="4813975"/>
            <a:ext cx="595602" cy="160325"/>
          </a:xfrm>
          <a:prstGeom prst="rect">
            <a:avLst/>
          </a:prstGeom>
          <a:noFill/>
          <a:ln>
            <a:noFill/>
          </a:ln>
        </p:spPr>
      </p:pic>
      <p:cxnSp>
        <p:nvCxnSpPr>
          <p:cNvPr id="201" name="Google Shape;201;p40"/>
          <p:cNvCxnSpPr/>
          <p:nvPr/>
        </p:nvCxnSpPr>
        <p:spPr>
          <a:xfrm>
            <a:off x="217050" y="452112"/>
            <a:ext cx="8664600" cy="0"/>
          </a:xfrm>
          <a:prstGeom prst="straightConnector1">
            <a:avLst/>
          </a:prstGeom>
          <a:noFill/>
          <a:ln w="9525" cap="flat" cmpd="sng">
            <a:solidFill>
              <a:srgbClr val="A59482"/>
            </a:solidFill>
            <a:prstDash val="solid"/>
            <a:round/>
            <a:headEnd type="none" w="sm" len="sm"/>
            <a:tailEnd type="none" w="sm" len="sm"/>
          </a:ln>
        </p:spPr>
      </p:cxnSp>
      <p:sp>
        <p:nvSpPr>
          <p:cNvPr id="202" name="Google Shape;202;p40"/>
          <p:cNvSpPr txBox="1">
            <a:spLocks noGrp="1"/>
          </p:cNvSpPr>
          <p:nvPr>
            <p:ph type="body" idx="3"/>
          </p:nvPr>
        </p:nvSpPr>
        <p:spPr>
          <a:xfrm>
            <a:off x="4636050" y="622050"/>
            <a:ext cx="42456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ullet list Grey">
  <p:cSld name="TITLE_1_1_1_1_1_1_1_1_1_1_1_1_1_1_1_1_1_1_1_1_1">
    <p:spTree>
      <p:nvGrpSpPr>
        <p:cNvPr id="1" name="Shape 203"/>
        <p:cNvGrpSpPr/>
        <p:nvPr/>
      </p:nvGrpSpPr>
      <p:grpSpPr>
        <a:xfrm>
          <a:off x="0" y="0"/>
          <a:ext cx="0" cy="0"/>
          <a:chOff x="0" y="0"/>
          <a:chExt cx="0" cy="0"/>
        </a:xfrm>
      </p:grpSpPr>
      <p:sp>
        <p:nvSpPr>
          <p:cNvPr id="204" name="Google Shape;204;p41"/>
          <p:cNvSpPr/>
          <p:nvPr/>
        </p:nvSpPr>
        <p:spPr>
          <a:xfrm>
            <a:off x="4761000" y="0"/>
            <a:ext cx="43830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41"/>
          <p:cNvSpPr txBox="1">
            <a:spLocks noGrp="1"/>
          </p:cNvSpPr>
          <p:nvPr>
            <p:ph type="body" idx="1"/>
          </p:nvPr>
        </p:nvSpPr>
        <p:spPr>
          <a:xfrm>
            <a:off x="137350" y="291475"/>
            <a:ext cx="4245600" cy="44211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206" name="Google Shape;206;p41"/>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207" name="Google Shape;207;p41"/>
          <p:cNvSpPr txBox="1">
            <a:spLocks noGrp="1"/>
          </p:cNvSpPr>
          <p:nvPr>
            <p:ph type="body" idx="2"/>
          </p:nvPr>
        </p:nvSpPr>
        <p:spPr>
          <a:xfrm>
            <a:off x="4898400" y="245350"/>
            <a:ext cx="4099200" cy="44673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ullet list Red">
  <p:cSld name="TITLE_1_1_1_1_1_1_1_1_1_1_1_1_1_1_1_1_1_1_1_1_1_1">
    <p:spTree>
      <p:nvGrpSpPr>
        <p:cNvPr id="1" name="Shape 208"/>
        <p:cNvGrpSpPr/>
        <p:nvPr/>
      </p:nvGrpSpPr>
      <p:grpSpPr>
        <a:xfrm>
          <a:off x="0" y="0"/>
          <a:ext cx="0" cy="0"/>
          <a:chOff x="0" y="0"/>
          <a:chExt cx="0" cy="0"/>
        </a:xfrm>
      </p:grpSpPr>
      <p:sp>
        <p:nvSpPr>
          <p:cNvPr id="209" name="Google Shape;209;p42"/>
          <p:cNvSpPr/>
          <p:nvPr/>
        </p:nvSpPr>
        <p:spPr>
          <a:xfrm>
            <a:off x="0" y="0"/>
            <a:ext cx="4346700" cy="5143500"/>
          </a:xfrm>
          <a:prstGeom prst="rect">
            <a:avLst/>
          </a:prstGeom>
          <a:solidFill>
            <a:srgbClr val="FF00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42"/>
          <p:cNvSpPr txBox="1">
            <a:spLocks noGrp="1"/>
          </p:cNvSpPr>
          <p:nvPr>
            <p:ph type="body" idx="1"/>
          </p:nvPr>
        </p:nvSpPr>
        <p:spPr>
          <a:xfrm>
            <a:off x="4723050" y="291475"/>
            <a:ext cx="4245600" cy="44211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211" name="Google Shape;211;p42"/>
          <p:cNvSpPr txBox="1">
            <a:spLocks noGrp="1"/>
          </p:cNvSpPr>
          <p:nvPr>
            <p:ph type="body" idx="2"/>
          </p:nvPr>
        </p:nvSpPr>
        <p:spPr>
          <a:xfrm>
            <a:off x="205425" y="175550"/>
            <a:ext cx="4017600" cy="44790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pic>
        <p:nvPicPr>
          <p:cNvPr id="212" name="Google Shape;212;p42"/>
          <p:cNvPicPr preferRelativeResize="0"/>
          <p:nvPr/>
        </p:nvPicPr>
        <p:blipFill rotWithShape="1">
          <a:blip r:embed="rId2">
            <a:alphaModFix/>
          </a:blip>
          <a:srcRect/>
          <a:stretch/>
        </p:blipFill>
        <p:spPr>
          <a:xfrm>
            <a:off x="205425" y="4816019"/>
            <a:ext cx="595602" cy="162631"/>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ullet list Orange">
  <p:cSld name="TITLE_1_1_1_1_1_1_1_1_1_1_1_1_1_1_1_1_1_1_1_1_1_1_1">
    <p:spTree>
      <p:nvGrpSpPr>
        <p:cNvPr id="1" name="Shape 213"/>
        <p:cNvGrpSpPr/>
        <p:nvPr/>
      </p:nvGrpSpPr>
      <p:grpSpPr>
        <a:xfrm>
          <a:off x="0" y="0"/>
          <a:ext cx="0" cy="0"/>
          <a:chOff x="0" y="0"/>
          <a:chExt cx="0" cy="0"/>
        </a:xfrm>
      </p:grpSpPr>
      <p:sp>
        <p:nvSpPr>
          <p:cNvPr id="214" name="Google Shape;214;p43"/>
          <p:cNvSpPr/>
          <p:nvPr/>
        </p:nvSpPr>
        <p:spPr>
          <a:xfrm>
            <a:off x="0" y="0"/>
            <a:ext cx="43467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43"/>
          <p:cNvSpPr txBox="1">
            <a:spLocks noGrp="1"/>
          </p:cNvSpPr>
          <p:nvPr>
            <p:ph type="body" idx="1"/>
          </p:nvPr>
        </p:nvSpPr>
        <p:spPr>
          <a:xfrm>
            <a:off x="4723050" y="291475"/>
            <a:ext cx="4245600" cy="44211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216" name="Google Shape;216;p43"/>
          <p:cNvSpPr txBox="1">
            <a:spLocks noGrp="1"/>
          </p:cNvSpPr>
          <p:nvPr>
            <p:ph type="body" idx="2"/>
          </p:nvPr>
        </p:nvSpPr>
        <p:spPr>
          <a:xfrm>
            <a:off x="205425" y="175550"/>
            <a:ext cx="4017600" cy="44790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pic>
        <p:nvPicPr>
          <p:cNvPr id="217" name="Google Shape;217;p43"/>
          <p:cNvPicPr preferRelativeResize="0"/>
          <p:nvPr/>
        </p:nvPicPr>
        <p:blipFill rotWithShape="1">
          <a:blip r:embed="rId2">
            <a:alphaModFix/>
          </a:blip>
          <a:srcRect/>
          <a:stretch/>
        </p:blipFill>
        <p:spPr>
          <a:xfrm>
            <a:off x="205425" y="4816019"/>
            <a:ext cx="595602" cy="162631"/>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ext + Small Image / Video / Chart">
  <p:cSld name="CUSTOM">
    <p:spTree>
      <p:nvGrpSpPr>
        <p:cNvPr id="1" name="Shape 218"/>
        <p:cNvGrpSpPr/>
        <p:nvPr/>
      </p:nvGrpSpPr>
      <p:grpSpPr>
        <a:xfrm>
          <a:off x="0" y="0"/>
          <a:ext cx="0" cy="0"/>
          <a:chOff x="0" y="0"/>
          <a:chExt cx="0" cy="0"/>
        </a:xfrm>
      </p:grpSpPr>
      <p:pic>
        <p:nvPicPr>
          <p:cNvPr id="219" name="Google Shape;219;p44"/>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220" name="Google Shape;220;p44"/>
          <p:cNvSpPr txBox="1">
            <a:spLocks noGrp="1"/>
          </p:cNvSpPr>
          <p:nvPr>
            <p:ph type="subTitle" idx="1"/>
          </p:nvPr>
        </p:nvSpPr>
        <p:spPr>
          <a:xfrm>
            <a:off x="117850" y="89825"/>
            <a:ext cx="8836200" cy="3393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221" name="Google Shape;221;p44"/>
          <p:cNvSpPr txBox="1">
            <a:spLocks noGrp="1"/>
          </p:cNvSpPr>
          <p:nvPr>
            <p:ph type="body" idx="2"/>
          </p:nvPr>
        </p:nvSpPr>
        <p:spPr>
          <a:xfrm>
            <a:off x="137350" y="622050"/>
            <a:ext cx="53466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222" name="Google Shape;222;p44"/>
          <p:cNvSpPr txBox="1">
            <a:spLocks noGrp="1"/>
          </p:cNvSpPr>
          <p:nvPr>
            <p:ph type="subTitle" idx="3"/>
          </p:nvPr>
        </p:nvSpPr>
        <p:spPr>
          <a:xfrm>
            <a:off x="5592600" y="4431450"/>
            <a:ext cx="3158700" cy="281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Large Image + Text">
  <p:cSld name="CUSTOM_1">
    <p:spTree>
      <p:nvGrpSpPr>
        <p:cNvPr id="1" name="Shape 223"/>
        <p:cNvGrpSpPr/>
        <p:nvPr/>
      </p:nvGrpSpPr>
      <p:grpSpPr>
        <a:xfrm>
          <a:off x="0" y="0"/>
          <a:ext cx="0" cy="0"/>
          <a:chOff x="0" y="0"/>
          <a:chExt cx="0" cy="0"/>
        </a:xfrm>
      </p:grpSpPr>
      <p:pic>
        <p:nvPicPr>
          <p:cNvPr id="224" name="Google Shape;224;p45"/>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225" name="Google Shape;225;p45"/>
          <p:cNvSpPr txBox="1">
            <a:spLocks noGrp="1"/>
          </p:cNvSpPr>
          <p:nvPr>
            <p:ph type="subTitle" idx="1"/>
          </p:nvPr>
        </p:nvSpPr>
        <p:spPr>
          <a:xfrm>
            <a:off x="117850" y="89825"/>
            <a:ext cx="2975700" cy="3393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226" name="Google Shape;226;p45"/>
          <p:cNvSpPr txBox="1">
            <a:spLocks noGrp="1"/>
          </p:cNvSpPr>
          <p:nvPr>
            <p:ph type="body" idx="2"/>
          </p:nvPr>
        </p:nvSpPr>
        <p:spPr>
          <a:xfrm>
            <a:off x="137350" y="622050"/>
            <a:ext cx="2869200" cy="2806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227" name="Google Shape;227;p45"/>
          <p:cNvSpPr txBox="1">
            <a:spLocks noGrp="1"/>
          </p:cNvSpPr>
          <p:nvPr>
            <p:ph type="subTitle" idx="3"/>
          </p:nvPr>
        </p:nvSpPr>
        <p:spPr>
          <a:xfrm>
            <a:off x="137350" y="3428250"/>
            <a:ext cx="3158700" cy="281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cxnSp>
        <p:nvCxnSpPr>
          <p:cNvPr id="228" name="Google Shape;228;p45"/>
          <p:cNvCxnSpPr/>
          <p:nvPr/>
        </p:nvCxnSpPr>
        <p:spPr>
          <a:xfrm>
            <a:off x="3165850" y="1700"/>
            <a:ext cx="0" cy="5165400"/>
          </a:xfrm>
          <a:prstGeom prst="straightConnector1">
            <a:avLst/>
          </a:prstGeom>
          <a:noFill/>
          <a:ln w="9525" cap="flat" cmpd="sng">
            <a:solidFill>
              <a:srgbClr val="D9D9D9"/>
            </a:solidFill>
            <a:prstDash val="solid"/>
            <a:round/>
            <a:headEnd type="none" w="sm" len="sm"/>
            <a:tailEnd type="none" w="sm" len="sm"/>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Image + Grey Layout">
  <p:cSld name="CUSTOM_2">
    <p:spTree>
      <p:nvGrpSpPr>
        <p:cNvPr id="1" name="Shape 229"/>
        <p:cNvGrpSpPr/>
        <p:nvPr/>
      </p:nvGrpSpPr>
      <p:grpSpPr>
        <a:xfrm>
          <a:off x="0" y="0"/>
          <a:ext cx="0" cy="0"/>
          <a:chOff x="0" y="0"/>
          <a:chExt cx="0" cy="0"/>
        </a:xfrm>
      </p:grpSpPr>
      <p:sp>
        <p:nvSpPr>
          <p:cNvPr id="230" name="Google Shape;230;p46"/>
          <p:cNvSpPr/>
          <p:nvPr/>
        </p:nvSpPr>
        <p:spPr>
          <a:xfrm>
            <a:off x="0" y="0"/>
            <a:ext cx="43830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1" name="Google Shape;231;p46"/>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232" name="Google Shape;232;p46"/>
          <p:cNvSpPr txBox="1">
            <a:spLocks noGrp="1"/>
          </p:cNvSpPr>
          <p:nvPr>
            <p:ph type="subTitle" idx="1"/>
          </p:nvPr>
        </p:nvSpPr>
        <p:spPr>
          <a:xfrm>
            <a:off x="111850" y="96925"/>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233" name="Google Shape;233;p46"/>
          <p:cNvSpPr txBox="1">
            <a:spLocks noGrp="1"/>
          </p:cNvSpPr>
          <p:nvPr>
            <p:ph type="body" idx="2"/>
          </p:nvPr>
        </p:nvSpPr>
        <p:spPr>
          <a:xfrm>
            <a:off x="86250" y="622050"/>
            <a:ext cx="4028100" cy="2161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9pPr>
          </a:lstStyle>
          <a:p>
            <a:endParaRPr/>
          </a:p>
        </p:txBody>
      </p:sp>
      <p:sp>
        <p:nvSpPr>
          <p:cNvPr id="234" name="Google Shape;234;p46"/>
          <p:cNvSpPr txBox="1">
            <a:spLocks noGrp="1"/>
          </p:cNvSpPr>
          <p:nvPr>
            <p:ph type="subTitle" idx="3"/>
          </p:nvPr>
        </p:nvSpPr>
        <p:spPr>
          <a:xfrm>
            <a:off x="86250" y="2783550"/>
            <a:ext cx="4079100" cy="281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Image + Purple Layout">
  <p:cSld name="CUSTOM_2_1">
    <p:spTree>
      <p:nvGrpSpPr>
        <p:cNvPr id="1" name="Shape 235"/>
        <p:cNvGrpSpPr/>
        <p:nvPr/>
      </p:nvGrpSpPr>
      <p:grpSpPr>
        <a:xfrm>
          <a:off x="0" y="0"/>
          <a:ext cx="0" cy="0"/>
          <a:chOff x="0" y="0"/>
          <a:chExt cx="0" cy="0"/>
        </a:xfrm>
      </p:grpSpPr>
      <p:sp>
        <p:nvSpPr>
          <p:cNvPr id="236" name="Google Shape;236;p47"/>
          <p:cNvSpPr/>
          <p:nvPr/>
        </p:nvSpPr>
        <p:spPr>
          <a:xfrm>
            <a:off x="4761000" y="0"/>
            <a:ext cx="4383000" cy="5143500"/>
          </a:xfrm>
          <a:prstGeom prst="rect">
            <a:avLst/>
          </a:prstGeom>
          <a:solidFill>
            <a:srgbClr val="9B00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7" name="Google Shape;237;p47"/>
          <p:cNvPicPr preferRelativeResize="0"/>
          <p:nvPr/>
        </p:nvPicPr>
        <p:blipFill rotWithShape="1">
          <a:blip r:embed="rId2">
            <a:alphaModFix/>
          </a:blip>
          <a:srcRect/>
          <a:stretch/>
        </p:blipFill>
        <p:spPr>
          <a:xfrm>
            <a:off x="4966425" y="4816019"/>
            <a:ext cx="595602" cy="162631"/>
          </a:xfrm>
          <a:prstGeom prst="rect">
            <a:avLst/>
          </a:prstGeom>
          <a:noFill/>
          <a:ln>
            <a:noFill/>
          </a:ln>
        </p:spPr>
      </p:pic>
      <p:sp>
        <p:nvSpPr>
          <p:cNvPr id="238" name="Google Shape;238;p47"/>
          <p:cNvSpPr txBox="1">
            <a:spLocks noGrp="1"/>
          </p:cNvSpPr>
          <p:nvPr>
            <p:ph type="subTitle" idx="1"/>
          </p:nvPr>
        </p:nvSpPr>
        <p:spPr>
          <a:xfrm>
            <a:off x="48472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239" name="Google Shape;239;p47"/>
          <p:cNvSpPr txBox="1">
            <a:spLocks noGrp="1"/>
          </p:cNvSpPr>
          <p:nvPr>
            <p:ph type="body" idx="2"/>
          </p:nvPr>
        </p:nvSpPr>
        <p:spPr>
          <a:xfrm>
            <a:off x="4898350" y="622050"/>
            <a:ext cx="4028100" cy="2161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9pPr>
          </a:lstStyle>
          <a:p>
            <a:endParaRPr/>
          </a:p>
        </p:txBody>
      </p:sp>
      <p:sp>
        <p:nvSpPr>
          <p:cNvPr id="240" name="Google Shape;240;p47"/>
          <p:cNvSpPr txBox="1">
            <a:spLocks noGrp="1"/>
          </p:cNvSpPr>
          <p:nvPr>
            <p:ph type="subTitle" idx="3"/>
          </p:nvPr>
        </p:nvSpPr>
        <p:spPr>
          <a:xfrm>
            <a:off x="4847250" y="2783550"/>
            <a:ext cx="4079100" cy="281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Full page Image / Video">
  <p:cSld name="CUSTOM_3">
    <p:spTree>
      <p:nvGrpSpPr>
        <p:cNvPr id="1" name="Shape 241"/>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 Chart / Graph">
  <p:cSld name="CUSTOM_6">
    <p:spTree>
      <p:nvGrpSpPr>
        <p:cNvPr id="1" name="Shape 242"/>
        <p:cNvGrpSpPr/>
        <p:nvPr/>
      </p:nvGrpSpPr>
      <p:grpSpPr>
        <a:xfrm>
          <a:off x="0" y="0"/>
          <a:ext cx="0" cy="0"/>
          <a:chOff x="0" y="0"/>
          <a:chExt cx="0" cy="0"/>
        </a:xfrm>
      </p:grpSpPr>
      <p:pic>
        <p:nvPicPr>
          <p:cNvPr id="243" name="Google Shape;243;p49"/>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244" name="Google Shape;244;p49"/>
          <p:cNvSpPr txBox="1">
            <a:spLocks noGrp="1"/>
          </p:cNvSpPr>
          <p:nvPr>
            <p:ph type="subTitle" idx="1"/>
          </p:nvPr>
        </p:nvSpPr>
        <p:spPr>
          <a:xfrm>
            <a:off x="117850" y="89825"/>
            <a:ext cx="8836200" cy="3393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ivider Grey">
  <p:cSld name="CUSTOM_5">
    <p:spTree>
      <p:nvGrpSpPr>
        <p:cNvPr id="1" name="Shape 245"/>
        <p:cNvGrpSpPr/>
        <p:nvPr/>
      </p:nvGrpSpPr>
      <p:grpSpPr>
        <a:xfrm>
          <a:off x="0" y="0"/>
          <a:ext cx="0" cy="0"/>
          <a:chOff x="0" y="0"/>
          <a:chExt cx="0" cy="0"/>
        </a:xfrm>
      </p:grpSpPr>
      <p:sp>
        <p:nvSpPr>
          <p:cNvPr id="246" name="Google Shape;246;p50"/>
          <p:cNvSpPr/>
          <p:nvPr/>
        </p:nvSpPr>
        <p:spPr>
          <a:xfrm>
            <a:off x="0" y="0"/>
            <a:ext cx="9144000" cy="51435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7" name="Google Shape;247;p50"/>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248" name="Google Shape;248;p50"/>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249" name="Google Shape;249;p50"/>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ivider Red">
  <p:cSld name="CUSTOM_5_1_1">
    <p:spTree>
      <p:nvGrpSpPr>
        <p:cNvPr id="1" name="Shape 250"/>
        <p:cNvGrpSpPr/>
        <p:nvPr/>
      </p:nvGrpSpPr>
      <p:grpSpPr>
        <a:xfrm>
          <a:off x="0" y="0"/>
          <a:ext cx="0" cy="0"/>
          <a:chOff x="0" y="0"/>
          <a:chExt cx="0" cy="0"/>
        </a:xfrm>
      </p:grpSpPr>
      <p:sp>
        <p:nvSpPr>
          <p:cNvPr id="251" name="Google Shape;251;p51"/>
          <p:cNvSpPr/>
          <p:nvPr/>
        </p:nvSpPr>
        <p:spPr>
          <a:xfrm>
            <a:off x="0" y="0"/>
            <a:ext cx="9144000" cy="5143500"/>
          </a:xfrm>
          <a:prstGeom prst="rect">
            <a:avLst/>
          </a:prstGeom>
          <a:solidFill>
            <a:srgbClr val="FF00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2" name="Google Shape;252;p51"/>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253" name="Google Shape;253;p51"/>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254" name="Google Shape;254;p51"/>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Black">
  <p:cSld name="CUSTOM_5_1_1_1">
    <p:spTree>
      <p:nvGrpSpPr>
        <p:cNvPr id="1" name="Shape 255"/>
        <p:cNvGrpSpPr/>
        <p:nvPr/>
      </p:nvGrpSpPr>
      <p:grpSpPr>
        <a:xfrm>
          <a:off x="0" y="0"/>
          <a:ext cx="0" cy="0"/>
          <a:chOff x="0" y="0"/>
          <a:chExt cx="0" cy="0"/>
        </a:xfrm>
      </p:grpSpPr>
      <p:sp>
        <p:nvSpPr>
          <p:cNvPr id="256" name="Google Shape;256;p52"/>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7" name="Google Shape;257;p52"/>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258" name="Google Shape;258;p52"/>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259" name="Google Shape;259;p52"/>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vider Purple">
  <p:cSld name="CUSTOM_5_1_1_1_1">
    <p:spTree>
      <p:nvGrpSpPr>
        <p:cNvPr id="1" name="Shape 260"/>
        <p:cNvGrpSpPr/>
        <p:nvPr/>
      </p:nvGrpSpPr>
      <p:grpSpPr>
        <a:xfrm>
          <a:off x="0" y="0"/>
          <a:ext cx="0" cy="0"/>
          <a:chOff x="0" y="0"/>
          <a:chExt cx="0" cy="0"/>
        </a:xfrm>
      </p:grpSpPr>
      <p:sp>
        <p:nvSpPr>
          <p:cNvPr id="261" name="Google Shape;261;p53"/>
          <p:cNvSpPr/>
          <p:nvPr/>
        </p:nvSpPr>
        <p:spPr>
          <a:xfrm>
            <a:off x="0" y="0"/>
            <a:ext cx="9144000" cy="5143500"/>
          </a:xfrm>
          <a:prstGeom prst="rect">
            <a:avLst/>
          </a:prstGeom>
          <a:solidFill>
            <a:srgbClr val="9B00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2" name="Google Shape;262;p53"/>
          <p:cNvPicPr preferRelativeResize="0"/>
          <p:nvPr/>
        </p:nvPicPr>
        <p:blipFill rotWithShape="1">
          <a:blip r:embed="rId2">
            <a:alphaModFix/>
          </a:blip>
          <a:srcRect/>
          <a:stretch/>
        </p:blipFill>
        <p:spPr>
          <a:xfrm>
            <a:off x="205425" y="4816019"/>
            <a:ext cx="595602" cy="162631"/>
          </a:xfrm>
          <a:prstGeom prst="rect">
            <a:avLst/>
          </a:prstGeom>
          <a:noFill/>
          <a:ln>
            <a:noFill/>
          </a:ln>
        </p:spPr>
      </p:pic>
      <p:sp>
        <p:nvSpPr>
          <p:cNvPr id="263" name="Google Shape;263;p53"/>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264" name="Google Shape;264;p53"/>
          <p:cNvSpPr txBox="1">
            <a:spLocks noGrp="1"/>
          </p:cNvSpPr>
          <p:nvPr>
            <p:ph type="body" idx="2"/>
          </p:nvPr>
        </p:nvSpPr>
        <p:spPr>
          <a:xfrm>
            <a:off x="137350" y="622050"/>
            <a:ext cx="8758800" cy="40596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ivider Yellow">
  <p:cSld name="CUSTOM_5_1_1_1_1_1">
    <p:spTree>
      <p:nvGrpSpPr>
        <p:cNvPr id="1" name="Shape 265"/>
        <p:cNvGrpSpPr/>
        <p:nvPr/>
      </p:nvGrpSpPr>
      <p:grpSpPr>
        <a:xfrm>
          <a:off x="0" y="0"/>
          <a:ext cx="0" cy="0"/>
          <a:chOff x="0" y="0"/>
          <a:chExt cx="0" cy="0"/>
        </a:xfrm>
      </p:grpSpPr>
      <p:sp>
        <p:nvSpPr>
          <p:cNvPr id="266" name="Google Shape;266;p54"/>
          <p:cNvSpPr/>
          <p:nvPr/>
        </p:nvSpPr>
        <p:spPr>
          <a:xfrm>
            <a:off x="0" y="0"/>
            <a:ext cx="9144000" cy="51435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54"/>
          <p:cNvSpPr txBox="1">
            <a:spLocks noGrp="1"/>
          </p:cNvSpPr>
          <p:nvPr>
            <p:ph type="subTitle" idx="1"/>
          </p:nvPr>
        </p:nvSpPr>
        <p:spPr>
          <a:xfrm>
            <a:off x="1373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268" name="Google Shape;268;p54"/>
          <p:cNvSpPr txBox="1">
            <a:spLocks noGrp="1"/>
          </p:cNvSpPr>
          <p:nvPr>
            <p:ph type="body" idx="2"/>
          </p:nvPr>
        </p:nvSpPr>
        <p:spPr>
          <a:xfrm>
            <a:off x="137350" y="548850"/>
            <a:ext cx="8758800" cy="40458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000000"/>
              </a:buClr>
              <a:buSzPts val="4800"/>
              <a:buFont typeface="Century Gothic"/>
              <a:buChar char="■"/>
              <a:defRPr sz="4800" b="0" i="0" u="none" strike="noStrike" cap="none">
                <a:solidFill>
                  <a:srgbClr val="000000"/>
                </a:solidFill>
                <a:latin typeface="Century Gothic"/>
                <a:ea typeface="Century Gothic"/>
                <a:cs typeface="Century Gothic"/>
                <a:sym typeface="Century Gothic"/>
              </a:defRPr>
            </a:lvl9pPr>
          </a:lstStyle>
          <a:p>
            <a:endParaRPr/>
          </a:p>
        </p:txBody>
      </p:sp>
      <p:pic>
        <p:nvPicPr>
          <p:cNvPr id="269" name="Google Shape;269;p54"/>
          <p:cNvPicPr preferRelativeResize="0"/>
          <p:nvPr/>
        </p:nvPicPr>
        <p:blipFill rotWithShape="1">
          <a:blip r:embed="rId2">
            <a:alphaModFix/>
          </a:blip>
          <a:srcRect/>
          <a:stretch/>
        </p:blipFill>
        <p:spPr>
          <a:xfrm>
            <a:off x="217050" y="4813975"/>
            <a:ext cx="595602" cy="160325"/>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End Slide - Blur">
  <p:cSld name="CUSTOM_7">
    <p:spTree>
      <p:nvGrpSpPr>
        <p:cNvPr id="1" name="Shape 270"/>
        <p:cNvGrpSpPr/>
        <p:nvPr/>
      </p:nvGrpSpPr>
      <p:grpSpPr>
        <a:xfrm>
          <a:off x="0" y="0"/>
          <a:ext cx="0" cy="0"/>
          <a:chOff x="0" y="0"/>
          <a:chExt cx="0" cy="0"/>
        </a:xfrm>
      </p:grpSpPr>
      <p:pic>
        <p:nvPicPr>
          <p:cNvPr id="271" name="Google Shape;271;p55" descr="Blur.jpg"/>
          <p:cNvPicPr preferRelativeResize="0"/>
          <p:nvPr/>
        </p:nvPicPr>
        <p:blipFill rotWithShape="1">
          <a:blip r:embed="rId2">
            <a:alphaModFix/>
          </a:blip>
          <a:srcRect/>
          <a:stretch/>
        </p:blipFill>
        <p:spPr>
          <a:xfrm>
            <a:off x="0" y="0"/>
            <a:ext cx="9143990" cy="5143500"/>
          </a:xfrm>
          <a:prstGeom prst="rect">
            <a:avLst/>
          </a:prstGeom>
          <a:noFill/>
          <a:ln>
            <a:noFill/>
          </a:ln>
        </p:spPr>
      </p:pic>
      <p:pic>
        <p:nvPicPr>
          <p:cNvPr id="272" name="Google Shape;272;p55"/>
          <p:cNvPicPr preferRelativeResize="0"/>
          <p:nvPr/>
        </p:nvPicPr>
        <p:blipFill rotWithShape="1">
          <a:blip r:embed="rId3">
            <a:alphaModFix/>
          </a:blip>
          <a:srcRect/>
          <a:stretch/>
        </p:blipFill>
        <p:spPr>
          <a:xfrm>
            <a:off x="347900" y="781975"/>
            <a:ext cx="1343324" cy="361600"/>
          </a:xfrm>
          <a:prstGeom prst="rect">
            <a:avLst/>
          </a:prstGeom>
          <a:noFill/>
          <a:ln>
            <a:noFill/>
          </a:ln>
        </p:spPr>
      </p:pic>
      <p:sp>
        <p:nvSpPr>
          <p:cNvPr id="273" name="Google Shape;273;p55"/>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4" name="Google Shape;274;p55"/>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nesta.org.uk</a:t>
            </a:r>
            <a:endParaRPr sz="1800" b="0" i="0" u="none" strike="noStrike" cap="none">
              <a:solidFill>
                <a:srgbClr val="000000"/>
              </a:solidFill>
              <a:latin typeface="Century Gothic"/>
              <a:ea typeface="Century Gothic"/>
              <a:cs typeface="Century Gothic"/>
              <a:sym typeface="Century Gothic"/>
            </a:endParaRPr>
          </a:p>
        </p:txBody>
      </p:sp>
      <p:pic>
        <p:nvPicPr>
          <p:cNvPr id="275" name="Google Shape;275;p55"/>
          <p:cNvPicPr preferRelativeResize="0"/>
          <p:nvPr/>
        </p:nvPicPr>
        <p:blipFill rotWithShape="1">
          <a:blip r:embed="rId4">
            <a:alphaModFix/>
          </a:blip>
          <a:srcRect/>
          <a:stretch/>
        </p:blipFill>
        <p:spPr>
          <a:xfrm>
            <a:off x="347900" y="1993450"/>
            <a:ext cx="228650" cy="190550"/>
          </a:xfrm>
          <a:prstGeom prst="rect">
            <a:avLst/>
          </a:prstGeom>
          <a:noFill/>
          <a:ln>
            <a:noFill/>
          </a:ln>
        </p:spPr>
      </p:pic>
      <p:sp>
        <p:nvSpPr>
          <p:cNvPr id="276" name="Google Shape;276;p55"/>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@nesta_uk</a:t>
            </a:r>
            <a:endParaRPr sz="1800" b="0" i="0" u="none" strike="noStrike" cap="none">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End Slide - Sea">
  <p:cSld name="CUSTOM_7_1">
    <p:spTree>
      <p:nvGrpSpPr>
        <p:cNvPr id="1" name="Shape 277"/>
        <p:cNvGrpSpPr/>
        <p:nvPr/>
      </p:nvGrpSpPr>
      <p:grpSpPr>
        <a:xfrm>
          <a:off x="0" y="0"/>
          <a:ext cx="0" cy="0"/>
          <a:chOff x="0" y="0"/>
          <a:chExt cx="0" cy="0"/>
        </a:xfrm>
      </p:grpSpPr>
      <p:pic>
        <p:nvPicPr>
          <p:cNvPr id="278" name="Google Shape;278;p56"/>
          <p:cNvPicPr preferRelativeResize="0"/>
          <p:nvPr/>
        </p:nvPicPr>
        <p:blipFill rotWithShape="1">
          <a:blip r:embed="rId2">
            <a:alphaModFix/>
          </a:blip>
          <a:srcRect/>
          <a:stretch/>
        </p:blipFill>
        <p:spPr>
          <a:xfrm>
            <a:off x="-18962" y="-10675"/>
            <a:ext cx="9181925" cy="5164849"/>
          </a:xfrm>
          <a:prstGeom prst="rect">
            <a:avLst/>
          </a:prstGeom>
          <a:noFill/>
          <a:ln>
            <a:noFill/>
          </a:ln>
        </p:spPr>
      </p:pic>
      <p:pic>
        <p:nvPicPr>
          <p:cNvPr id="279" name="Google Shape;279;p56"/>
          <p:cNvPicPr preferRelativeResize="0"/>
          <p:nvPr/>
        </p:nvPicPr>
        <p:blipFill rotWithShape="1">
          <a:blip r:embed="rId3">
            <a:alphaModFix/>
          </a:blip>
          <a:srcRect/>
          <a:stretch/>
        </p:blipFill>
        <p:spPr>
          <a:xfrm>
            <a:off x="347900" y="781975"/>
            <a:ext cx="1343324" cy="361600"/>
          </a:xfrm>
          <a:prstGeom prst="rect">
            <a:avLst/>
          </a:prstGeom>
          <a:noFill/>
          <a:ln>
            <a:noFill/>
          </a:ln>
        </p:spPr>
      </p:pic>
      <p:sp>
        <p:nvSpPr>
          <p:cNvPr id="280" name="Google Shape;280;p56"/>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1" name="Google Shape;281;p56"/>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nesta.org.uk</a:t>
            </a:r>
            <a:endParaRPr sz="1800" b="0" i="0" u="none" strike="noStrike" cap="none">
              <a:solidFill>
                <a:srgbClr val="000000"/>
              </a:solidFill>
              <a:latin typeface="Century Gothic"/>
              <a:ea typeface="Century Gothic"/>
              <a:cs typeface="Century Gothic"/>
              <a:sym typeface="Century Gothic"/>
            </a:endParaRPr>
          </a:p>
        </p:txBody>
      </p:sp>
      <p:pic>
        <p:nvPicPr>
          <p:cNvPr id="282" name="Google Shape;282;p56"/>
          <p:cNvPicPr preferRelativeResize="0"/>
          <p:nvPr/>
        </p:nvPicPr>
        <p:blipFill rotWithShape="1">
          <a:blip r:embed="rId4">
            <a:alphaModFix/>
          </a:blip>
          <a:srcRect/>
          <a:stretch/>
        </p:blipFill>
        <p:spPr>
          <a:xfrm>
            <a:off x="347900" y="1993450"/>
            <a:ext cx="228650" cy="190550"/>
          </a:xfrm>
          <a:prstGeom prst="rect">
            <a:avLst/>
          </a:prstGeom>
          <a:noFill/>
          <a:ln>
            <a:noFill/>
          </a:ln>
        </p:spPr>
      </p:pic>
      <p:sp>
        <p:nvSpPr>
          <p:cNvPr id="283" name="Google Shape;283;p56"/>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@nesta_uk</a:t>
            </a:r>
            <a:endParaRPr sz="1800" b="0" i="0" u="none" strike="noStrike" cap="none">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End Slide - Straw">
  <p:cSld name="CUSTOM_7_1_1">
    <p:spTree>
      <p:nvGrpSpPr>
        <p:cNvPr id="1" name="Shape 284"/>
        <p:cNvGrpSpPr/>
        <p:nvPr/>
      </p:nvGrpSpPr>
      <p:grpSpPr>
        <a:xfrm>
          <a:off x="0" y="0"/>
          <a:ext cx="0" cy="0"/>
          <a:chOff x="0" y="0"/>
          <a:chExt cx="0" cy="0"/>
        </a:xfrm>
      </p:grpSpPr>
      <p:pic>
        <p:nvPicPr>
          <p:cNvPr id="285" name="Google Shape;285;p57"/>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286" name="Google Shape;286;p57"/>
          <p:cNvPicPr preferRelativeResize="0"/>
          <p:nvPr/>
        </p:nvPicPr>
        <p:blipFill rotWithShape="1">
          <a:blip r:embed="rId3">
            <a:alphaModFix/>
          </a:blip>
          <a:srcRect/>
          <a:stretch/>
        </p:blipFill>
        <p:spPr>
          <a:xfrm>
            <a:off x="347900" y="781975"/>
            <a:ext cx="1343324" cy="361600"/>
          </a:xfrm>
          <a:prstGeom prst="rect">
            <a:avLst/>
          </a:prstGeom>
          <a:noFill/>
          <a:ln>
            <a:noFill/>
          </a:ln>
        </p:spPr>
      </p:pic>
      <p:sp>
        <p:nvSpPr>
          <p:cNvPr id="287" name="Google Shape;287;p57"/>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8" name="Google Shape;288;p57"/>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nesta.org.uk</a:t>
            </a:r>
            <a:endParaRPr sz="1800" b="0" i="0" u="none" strike="noStrike" cap="none">
              <a:solidFill>
                <a:srgbClr val="000000"/>
              </a:solidFill>
              <a:latin typeface="Century Gothic"/>
              <a:ea typeface="Century Gothic"/>
              <a:cs typeface="Century Gothic"/>
              <a:sym typeface="Century Gothic"/>
            </a:endParaRPr>
          </a:p>
        </p:txBody>
      </p:sp>
      <p:pic>
        <p:nvPicPr>
          <p:cNvPr id="289" name="Google Shape;289;p57"/>
          <p:cNvPicPr preferRelativeResize="0"/>
          <p:nvPr/>
        </p:nvPicPr>
        <p:blipFill rotWithShape="1">
          <a:blip r:embed="rId4">
            <a:alphaModFix/>
          </a:blip>
          <a:srcRect/>
          <a:stretch/>
        </p:blipFill>
        <p:spPr>
          <a:xfrm>
            <a:off x="347900" y="1993450"/>
            <a:ext cx="228650" cy="190550"/>
          </a:xfrm>
          <a:prstGeom prst="rect">
            <a:avLst/>
          </a:prstGeom>
          <a:noFill/>
          <a:ln>
            <a:noFill/>
          </a:ln>
        </p:spPr>
      </p:pic>
      <p:sp>
        <p:nvSpPr>
          <p:cNvPr id="290" name="Google Shape;290;p57"/>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@nesta_uk</a:t>
            </a:r>
            <a:endParaRPr sz="1800" b="0" i="0" u="none" strike="noStrike" cap="none">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End Slide - Wood">
  <p:cSld name="CUSTOM_7_1_1_1">
    <p:spTree>
      <p:nvGrpSpPr>
        <p:cNvPr id="1" name="Shape 291"/>
        <p:cNvGrpSpPr/>
        <p:nvPr/>
      </p:nvGrpSpPr>
      <p:grpSpPr>
        <a:xfrm>
          <a:off x="0" y="0"/>
          <a:ext cx="0" cy="0"/>
          <a:chOff x="0" y="0"/>
          <a:chExt cx="0" cy="0"/>
        </a:xfrm>
      </p:grpSpPr>
      <p:pic>
        <p:nvPicPr>
          <p:cNvPr id="292" name="Google Shape;292;p58"/>
          <p:cNvPicPr preferRelativeResize="0"/>
          <p:nvPr/>
        </p:nvPicPr>
        <p:blipFill rotWithShape="1">
          <a:blip r:embed="rId2">
            <a:alphaModFix/>
          </a:blip>
          <a:srcRect/>
          <a:stretch/>
        </p:blipFill>
        <p:spPr>
          <a:xfrm>
            <a:off x="0" y="0"/>
            <a:ext cx="9143990" cy="5143500"/>
          </a:xfrm>
          <a:prstGeom prst="rect">
            <a:avLst/>
          </a:prstGeom>
          <a:noFill/>
          <a:ln>
            <a:noFill/>
          </a:ln>
        </p:spPr>
      </p:pic>
      <p:pic>
        <p:nvPicPr>
          <p:cNvPr id="293" name="Google Shape;293;p58"/>
          <p:cNvPicPr preferRelativeResize="0"/>
          <p:nvPr/>
        </p:nvPicPr>
        <p:blipFill rotWithShape="1">
          <a:blip r:embed="rId3">
            <a:alphaModFix/>
          </a:blip>
          <a:srcRect/>
          <a:stretch/>
        </p:blipFill>
        <p:spPr>
          <a:xfrm>
            <a:off x="347900" y="776778"/>
            <a:ext cx="1343325" cy="366797"/>
          </a:xfrm>
          <a:prstGeom prst="rect">
            <a:avLst/>
          </a:prstGeom>
          <a:noFill/>
          <a:ln>
            <a:noFill/>
          </a:ln>
        </p:spPr>
      </p:pic>
      <p:sp>
        <p:nvSpPr>
          <p:cNvPr id="294" name="Google Shape;294;p58"/>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5" name="Google Shape;295;p58"/>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FFFFFF"/>
                </a:solidFill>
                <a:latin typeface="Century Gothic"/>
                <a:ea typeface="Century Gothic"/>
                <a:cs typeface="Century Gothic"/>
                <a:sym typeface="Century Gothic"/>
              </a:rPr>
              <a:t>nesta.org.uk</a:t>
            </a:r>
            <a:endParaRPr sz="1800" b="0" i="0" u="none" strike="noStrike" cap="none">
              <a:solidFill>
                <a:srgbClr val="FFFFFF"/>
              </a:solidFill>
              <a:latin typeface="Century Gothic"/>
              <a:ea typeface="Century Gothic"/>
              <a:cs typeface="Century Gothic"/>
              <a:sym typeface="Century Gothic"/>
            </a:endParaRPr>
          </a:p>
        </p:txBody>
      </p:sp>
      <p:sp>
        <p:nvSpPr>
          <p:cNvPr id="296" name="Google Shape;296;p58"/>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FFFFFF"/>
                </a:solidFill>
                <a:latin typeface="Century Gothic"/>
                <a:ea typeface="Century Gothic"/>
                <a:cs typeface="Century Gothic"/>
                <a:sym typeface="Century Gothic"/>
              </a:rPr>
              <a:t>@nesta_uk</a:t>
            </a:r>
            <a:endParaRPr sz="1800" b="0" i="0" u="none" strike="noStrike" cap="none">
              <a:solidFill>
                <a:srgbClr val="FFFFFF"/>
              </a:solidFill>
              <a:latin typeface="Century Gothic"/>
              <a:ea typeface="Century Gothic"/>
              <a:cs typeface="Century Gothic"/>
              <a:sym typeface="Century Gothic"/>
            </a:endParaRPr>
          </a:p>
        </p:txBody>
      </p:sp>
      <p:pic>
        <p:nvPicPr>
          <p:cNvPr id="297" name="Google Shape;297;p58"/>
          <p:cNvPicPr preferRelativeResize="0"/>
          <p:nvPr/>
        </p:nvPicPr>
        <p:blipFill rotWithShape="1">
          <a:blip r:embed="rId4">
            <a:alphaModFix/>
          </a:blip>
          <a:srcRect/>
          <a:stretch/>
        </p:blipFill>
        <p:spPr>
          <a:xfrm>
            <a:off x="347900" y="1997383"/>
            <a:ext cx="228650" cy="190542"/>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End Slide - Plain">
  <p:cSld name="CUSTOM_8">
    <p:spTree>
      <p:nvGrpSpPr>
        <p:cNvPr id="1" name="Shape 298"/>
        <p:cNvGrpSpPr/>
        <p:nvPr/>
      </p:nvGrpSpPr>
      <p:grpSpPr>
        <a:xfrm>
          <a:off x="0" y="0"/>
          <a:ext cx="0" cy="0"/>
          <a:chOff x="0" y="0"/>
          <a:chExt cx="0" cy="0"/>
        </a:xfrm>
      </p:grpSpPr>
      <p:pic>
        <p:nvPicPr>
          <p:cNvPr id="299" name="Google Shape;299;p59"/>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300" name="Google Shape;300;p59"/>
          <p:cNvPicPr preferRelativeResize="0"/>
          <p:nvPr/>
        </p:nvPicPr>
        <p:blipFill rotWithShape="1">
          <a:blip r:embed="rId3">
            <a:alphaModFix/>
          </a:blip>
          <a:srcRect/>
          <a:stretch/>
        </p:blipFill>
        <p:spPr>
          <a:xfrm>
            <a:off x="347900" y="781975"/>
            <a:ext cx="1343324" cy="361600"/>
          </a:xfrm>
          <a:prstGeom prst="rect">
            <a:avLst/>
          </a:prstGeom>
          <a:noFill/>
          <a:ln>
            <a:noFill/>
          </a:ln>
        </p:spPr>
      </p:pic>
      <p:sp>
        <p:nvSpPr>
          <p:cNvPr id="301" name="Google Shape;301;p59"/>
          <p:cNvSpPr txBox="1">
            <a:spLocks noGrp="1"/>
          </p:cNvSpPr>
          <p:nvPr>
            <p:ph type="subTitle" idx="1"/>
          </p:nvPr>
        </p:nvSpPr>
        <p:spPr>
          <a:xfrm>
            <a:off x="246300" y="2227775"/>
            <a:ext cx="3767400" cy="1152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2" name="Google Shape;302;p59"/>
          <p:cNvSpPr txBox="1"/>
          <p:nvPr/>
        </p:nvSpPr>
        <p:spPr>
          <a:xfrm>
            <a:off x="246300" y="117662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nesta.org.uk</a:t>
            </a:r>
            <a:endParaRPr sz="1800" b="0" i="0" u="none" strike="noStrike" cap="none">
              <a:solidFill>
                <a:srgbClr val="000000"/>
              </a:solidFill>
              <a:latin typeface="Century Gothic"/>
              <a:ea typeface="Century Gothic"/>
              <a:cs typeface="Century Gothic"/>
              <a:sym typeface="Century Gothic"/>
            </a:endParaRPr>
          </a:p>
        </p:txBody>
      </p:sp>
      <p:pic>
        <p:nvPicPr>
          <p:cNvPr id="303" name="Google Shape;303;p59"/>
          <p:cNvPicPr preferRelativeResize="0"/>
          <p:nvPr/>
        </p:nvPicPr>
        <p:blipFill rotWithShape="1">
          <a:blip r:embed="rId4">
            <a:alphaModFix/>
          </a:blip>
          <a:srcRect/>
          <a:stretch/>
        </p:blipFill>
        <p:spPr>
          <a:xfrm>
            <a:off x="347900" y="1993450"/>
            <a:ext cx="228650" cy="190550"/>
          </a:xfrm>
          <a:prstGeom prst="rect">
            <a:avLst/>
          </a:prstGeom>
          <a:noFill/>
          <a:ln>
            <a:noFill/>
          </a:ln>
        </p:spPr>
      </p:pic>
      <p:sp>
        <p:nvSpPr>
          <p:cNvPr id="304" name="Google Shape;304;p59"/>
          <p:cNvSpPr txBox="1"/>
          <p:nvPr/>
        </p:nvSpPr>
        <p:spPr>
          <a:xfrm>
            <a:off x="576550" y="1866275"/>
            <a:ext cx="2269800" cy="3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Century Gothic"/>
                <a:ea typeface="Century Gothic"/>
                <a:cs typeface="Century Gothic"/>
                <a:sym typeface="Century Gothic"/>
              </a:rPr>
              <a:t>@nesta_uk</a:t>
            </a:r>
            <a:endParaRPr sz="1800" b="0" i="0" u="none" strike="noStrike" cap="none">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ullet list Purple">
  <p:cSld name="TITLE_1_1_1_1_1_1_1_1_1_1_1_1_1_1_1_1_1_1_1_1_1_2">
    <p:spTree>
      <p:nvGrpSpPr>
        <p:cNvPr id="1" name="Shape 305"/>
        <p:cNvGrpSpPr/>
        <p:nvPr/>
      </p:nvGrpSpPr>
      <p:grpSpPr>
        <a:xfrm>
          <a:off x="0" y="0"/>
          <a:ext cx="0" cy="0"/>
          <a:chOff x="0" y="0"/>
          <a:chExt cx="0" cy="0"/>
        </a:xfrm>
      </p:grpSpPr>
      <p:sp>
        <p:nvSpPr>
          <p:cNvPr id="306" name="Google Shape;306;p60"/>
          <p:cNvSpPr/>
          <p:nvPr/>
        </p:nvSpPr>
        <p:spPr>
          <a:xfrm>
            <a:off x="4761000" y="0"/>
            <a:ext cx="4383000" cy="5143500"/>
          </a:xfrm>
          <a:prstGeom prst="rect">
            <a:avLst/>
          </a:prstGeom>
          <a:solidFill>
            <a:srgbClr val="9B00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60"/>
          <p:cNvSpPr txBox="1">
            <a:spLocks noGrp="1"/>
          </p:cNvSpPr>
          <p:nvPr>
            <p:ph type="body" idx="1"/>
          </p:nvPr>
        </p:nvSpPr>
        <p:spPr>
          <a:xfrm>
            <a:off x="137350" y="291475"/>
            <a:ext cx="4245600" cy="44211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pic>
        <p:nvPicPr>
          <p:cNvPr id="308" name="Google Shape;308;p60"/>
          <p:cNvPicPr preferRelativeResize="0"/>
          <p:nvPr/>
        </p:nvPicPr>
        <p:blipFill rotWithShape="1">
          <a:blip r:embed="rId2">
            <a:alphaModFix/>
          </a:blip>
          <a:srcRect/>
          <a:stretch/>
        </p:blipFill>
        <p:spPr>
          <a:xfrm>
            <a:off x="217050" y="4813975"/>
            <a:ext cx="595602" cy="160325"/>
          </a:xfrm>
          <a:prstGeom prst="rect">
            <a:avLst/>
          </a:prstGeom>
          <a:noFill/>
          <a:ln>
            <a:noFill/>
          </a:ln>
        </p:spPr>
      </p:pic>
      <p:sp>
        <p:nvSpPr>
          <p:cNvPr id="309" name="Google Shape;309;p60"/>
          <p:cNvSpPr txBox="1">
            <a:spLocks noGrp="1"/>
          </p:cNvSpPr>
          <p:nvPr>
            <p:ph type="body" idx="2"/>
          </p:nvPr>
        </p:nvSpPr>
        <p:spPr>
          <a:xfrm>
            <a:off x="4898400" y="245350"/>
            <a:ext cx="4099200" cy="4467300"/>
          </a:xfrm>
          <a:prstGeom prst="rect">
            <a:avLst/>
          </a:prstGeom>
          <a:noFill/>
          <a:ln>
            <a:noFill/>
          </a:ln>
        </p:spPr>
        <p:txBody>
          <a:bodyPr spcFirstLastPara="1" wrap="square" lIns="91425" tIns="91425" rIns="91425" bIns="91425" anchor="t" anchorCtr="0">
            <a:noAutofit/>
          </a:bodyPr>
          <a:lstStyle>
            <a:lvl1pPr marL="457200" marR="0" lvl="0"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1pPr>
            <a:lvl2pPr marL="914400" marR="0" lvl="1"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2pPr>
            <a:lvl3pPr marL="1371600" marR="0" lvl="2"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3pPr>
            <a:lvl4pPr marL="1828800" marR="0" lvl="3"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4pPr>
            <a:lvl5pPr marL="2286000" marR="0" lvl="4"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5pPr>
            <a:lvl6pPr marL="2743200" marR="0" lvl="5"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6pPr>
            <a:lvl7pPr marL="3200400" marR="0" lvl="6"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7pPr>
            <a:lvl8pPr marL="3657600" marR="0" lvl="7"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8pPr>
            <a:lvl9pPr marL="4114800" marR="0" lvl="8" indent="-533400" algn="l" rtl="0">
              <a:lnSpc>
                <a:spcPct val="100000"/>
              </a:lnSpc>
              <a:spcBef>
                <a:spcPts val="0"/>
              </a:spcBef>
              <a:spcAft>
                <a:spcPts val="0"/>
              </a:spcAft>
              <a:buClr>
                <a:srgbClr val="FFFFFF"/>
              </a:buClr>
              <a:buSzPts val="4800"/>
              <a:buFont typeface="Century Gothic"/>
              <a:buChar char="■"/>
              <a:defRPr sz="4800" b="0" i="0" u="none" strike="noStrike" cap="none">
                <a:solidFill>
                  <a:srgbClr val="FFFFFF"/>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Image + Yellow Layout">
  <p:cSld name="CUSTOM_2_2">
    <p:spTree>
      <p:nvGrpSpPr>
        <p:cNvPr id="1" name="Shape 310"/>
        <p:cNvGrpSpPr/>
        <p:nvPr/>
      </p:nvGrpSpPr>
      <p:grpSpPr>
        <a:xfrm>
          <a:off x="0" y="0"/>
          <a:ext cx="0" cy="0"/>
          <a:chOff x="0" y="0"/>
          <a:chExt cx="0" cy="0"/>
        </a:xfrm>
      </p:grpSpPr>
      <p:sp>
        <p:nvSpPr>
          <p:cNvPr id="311" name="Google Shape;311;p61"/>
          <p:cNvSpPr/>
          <p:nvPr/>
        </p:nvSpPr>
        <p:spPr>
          <a:xfrm>
            <a:off x="0" y="0"/>
            <a:ext cx="4383000" cy="5143500"/>
          </a:xfrm>
          <a:prstGeom prst="rect">
            <a:avLst/>
          </a:prstGeom>
          <a:solidFill>
            <a:srgbClr val="FFB8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61"/>
          <p:cNvSpPr txBox="1">
            <a:spLocks noGrp="1"/>
          </p:cNvSpPr>
          <p:nvPr>
            <p:ph type="subTitle" idx="1"/>
          </p:nvPr>
        </p:nvSpPr>
        <p:spPr>
          <a:xfrm>
            <a:off x="111850" y="96925"/>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313" name="Google Shape;313;p61"/>
          <p:cNvSpPr txBox="1">
            <a:spLocks noGrp="1"/>
          </p:cNvSpPr>
          <p:nvPr>
            <p:ph type="body" idx="2"/>
          </p:nvPr>
        </p:nvSpPr>
        <p:spPr>
          <a:xfrm>
            <a:off x="86250" y="622050"/>
            <a:ext cx="4028100" cy="2161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sp>
        <p:nvSpPr>
          <p:cNvPr id="314" name="Google Shape;314;p61"/>
          <p:cNvSpPr txBox="1">
            <a:spLocks noGrp="1"/>
          </p:cNvSpPr>
          <p:nvPr>
            <p:ph type="subTitle" idx="3"/>
          </p:nvPr>
        </p:nvSpPr>
        <p:spPr>
          <a:xfrm>
            <a:off x="86250" y="2783550"/>
            <a:ext cx="4079100" cy="281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pic>
        <p:nvPicPr>
          <p:cNvPr id="315" name="Google Shape;315;p61"/>
          <p:cNvPicPr preferRelativeResize="0"/>
          <p:nvPr/>
        </p:nvPicPr>
        <p:blipFill rotWithShape="1">
          <a:blip r:embed="rId2">
            <a:alphaModFix/>
          </a:blip>
          <a:srcRect/>
          <a:stretch/>
        </p:blipFill>
        <p:spPr>
          <a:xfrm>
            <a:off x="217050" y="4813975"/>
            <a:ext cx="595602" cy="1603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Image + Orange Layout">
  <p:cSld name="CUSTOM_2_1_1">
    <p:spTree>
      <p:nvGrpSpPr>
        <p:cNvPr id="1" name="Shape 316"/>
        <p:cNvGrpSpPr/>
        <p:nvPr/>
      </p:nvGrpSpPr>
      <p:grpSpPr>
        <a:xfrm>
          <a:off x="0" y="0"/>
          <a:ext cx="0" cy="0"/>
          <a:chOff x="0" y="0"/>
          <a:chExt cx="0" cy="0"/>
        </a:xfrm>
      </p:grpSpPr>
      <p:sp>
        <p:nvSpPr>
          <p:cNvPr id="317" name="Google Shape;317;p62"/>
          <p:cNvSpPr/>
          <p:nvPr/>
        </p:nvSpPr>
        <p:spPr>
          <a:xfrm>
            <a:off x="4761000" y="0"/>
            <a:ext cx="4383000" cy="5143500"/>
          </a:xfrm>
          <a:prstGeom prst="rect">
            <a:avLst/>
          </a:prstGeom>
          <a:solidFill>
            <a:srgbClr val="FF5A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8" name="Google Shape;318;p62"/>
          <p:cNvPicPr preferRelativeResize="0"/>
          <p:nvPr/>
        </p:nvPicPr>
        <p:blipFill rotWithShape="1">
          <a:blip r:embed="rId2">
            <a:alphaModFix/>
          </a:blip>
          <a:srcRect/>
          <a:stretch/>
        </p:blipFill>
        <p:spPr>
          <a:xfrm>
            <a:off x="4966425" y="4816019"/>
            <a:ext cx="595602" cy="162631"/>
          </a:xfrm>
          <a:prstGeom prst="rect">
            <a:avLst/>
          </a:prstGeom>
          <a:noFill/>
          <a:ln>
            <a:noFill/>
          </a:ln>
        </p:spPr>
      </p:pic>
      <p:sp>
        <p:nvSpPr>
          <p:cNvPr id="319" name="Google Shape;319;p62"/>
          <p:cNvSpPr txBox="1">
            <a:spLocks noGrp="1"/>
          </p:cNvSpPr>
          <p:nvPr>
            <p:ph type="subTitle" idx="1"/>
          </p:nvPr>
        </p:nvSpPr>
        <p:spPr>
          <a:xfrm>
            <a:off x="4847250" y="89800"/>
            <a:ext cx="40791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
        <p:nvSpPr>
          <p:cNvPr id="320" name="Google Shape;320;p62"/>
          <p:cNvSpPr txBox="1">
            <a:spLocks noGrp="1"/>
          </p:cNvSpPr>
          <p:nvPr>
            <p:ph type="body" idx="2"/>
          </p:nvPr>
        </p:nvSpPr>
        <p:spPr>
          <a:xfrm>
            <a:off x="4898350" y="622050"/>
            <a:ext cx="4028100" cy="2161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FFFFFF"/>
              </a:buClr>
              <a:buSzPts val="1800"/>
              <a:buFont typeface="Century Gothic"/>
              <a:buChar char="■"/>
              <a:defRPr sz="1800" b="0" i="0" u="none" strike="noStrike" cap="none">
                <a:solidFill>
                  <a:srgbClr val="FFFFFF"/>
                </a:solidFill>
                <a:latin typeface="Century Gothic"/>
                <a:ea typeface="Century Gothic"/>
                <a:cs typeface="Century Gothic"/>
                <a:sym typeface="Century Gothic"/>
              </a:defRPr>
            </a:lvl9pPr>
          </a:lstStyle>
          <a:p>
            <a:endParaRPr/>
          </a:p>
        </p:txBody>
      </p:sp>
      <p:sp>
        <p:nvSpPr>
          <p:cNvPr id="321" name="Google Shape;321;p62"/>
          <p:cNvSpPr txBox="1">
            <a:spLocks noGrp="1"/>
          </p:cNvSpPr>
          <p:nvPr>
            <p:ph type="subTitle" idx="3"/>
          </p:nvPr>
        </p:nvSpPr>
        <p:spPr>
          <a:xfrm>
            <a:off x="4847250" y="2783550"/>
            <a:ext cx="4079100" cy="281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imple text layout">
  <p:cSld name="TITLE_1_1_1_1_1_1_1_1_1_1_1_1_1_1_1_1_1_1_1">
    <p:spTree>
      <p:nvGrpSpPr>
        <p:cNvPr id="1" name="Shape 323"/>
        <p:cNvGrpSpPr/>
        <p:nvPr/>
      </p:nvGrpSpPr>
      <p:grpSpPr>
        <a:xfrm>
          <a:off x="0" y="0"/>
          <a:ext cx="0" cy="0"/>
          <a:chOff x="0" y="0"/>
          <a:chExt cx="0" cy="0"/>
        </a:xfrm>
      </p:grpSpPr>
      <p:sp>
        <p:nvSpPr>
          <p:cNvPr id="324" name="Google Shape;324;p64"/>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325" name="Google Shape;325;p64"/>
          <p:cNvSpPr txBox="1">
            <a:spLocks noGrp="1"/>
          </p:cNvSpPr>
          <p:nvPr>
            <p:ph type="body" idx="2"/>
          </p:nvPr>
        </p:nvSpPr>
        <p:spPr>
          <a:xfrm>
            <a:off x="137350" y="622050"/>
            <a:ext cx="8744400" cy="40905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2pPr>
            <a:lvl3pPr marL="1371600" marR="0" lvl="2"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3pPr>
            <a:lvl4pPr marL="1828800" marR="0" lvl="3"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4pPr>
            <a:lvl5pPr marL="2286000" marR="0" lvl="4"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5pPr>
            <a:lvl6pPr marL="2743200" marR="0" lvl="5"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6pPr>
            <a:lvl7pPr marL="3200400" marR="0" lvl="6"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7pPr>
            <a:lvl8pPr marL="3657600" marR="0" lvl="7"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8pPr>
            <a:lvl9pPr marL="4114800" marR="0" lvl="8" indent="-342900" algn="l" rtl="0">
              <a:lnSpc>
                <a:spcPct val="115000"/>
              </a:lnSpc>
              <a:spcBef>
                <a:spcPts val="0"/>
              </a:spcBef>
              <a:spcAft>
                <a:spcPts val="0"/>
              </a:spcAft>
              <a:buClr>
                <a:srgbClr val="000000"/>
              </a:buClr>
              <a:buSzPts val="1800"/>
              <a:buFont typeface="Century Gothic"/>
              <a:buChar char="■"/>
              <a:defRPr sz="1800" b="0" i="0" u="none" strike="noStrike" cap="none">
                <a:solidFill>
                  <a:srgbClr val="000000"/>
                </a:solidFill>
                <a:latin typeface="Century Gothic"/>
                <a:ea typeface="Century Gothic"/>
                <a:cs typeface="Century Gothic"/>
                <a:sym typeface="Century Gothic"/>
              </a:defRPr>
            </a:lvl9pPr>
          </a:lstStyle>
          <a:p>
            <a:endParaRPr/>
          </a:p>
        </p:txBody>
      </p:sp>
      <p:cxnSp>
        <p:nvCxnSpPr>
          <p:cNvPr id="326" name="Google Shape;326;p64"/>
          <p:cNvCxnSpPr/>
          <p:nvPr/>
        </p:nvCxnSpPr>
        <p:spPr>
          <a:xfrm>
            <a:off x="217050" y="452112"/>
            <a:ext cx="8664600" cy="0"/>
          </a:xfrm>
          <a:prstGeom prst="straightConnector1">
            <a:avLst/>
          </a:prstGeom>
          <a:noFill/>
          <a:ln w="9525" cap="flat" cmpd="sng">
            <a:solidFill>
              <a:srgbClr val="A59482"/>
            </a:solidFill>
            <a:prstDash val="solid"/>
            <a:round/>
            <a:headEnd type="none" w="sm" len="sm"/>
            <a:tailEnd type="none" w="sm" len="sm"/>
          </a:ln>
        </p:spPr>
      </p:cxn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327"/>
        <p:cNvGrpSpPr/>
        <p:nvPr/>
      </p:nvGrpSpPr>
      <p:grpSpPr>
        <a:xfrm>
          <a:off x="0" y="0"/>
          <a:ext cx="0" cy="0"/>
          <a:chOff x="0" y="0"/>
          <a:chExt cx="0" cy="0"/>
        </a:xfrm>
      </p:grpSpPr>
      <p:sp>
        <p:nvSpPr>
          <p:cNvPr id="328" name="Google Shape;328;p65"/>
          <p:cNvSpPr/>
          <p:nvPr/>
        </p:nvSpPr>
        <p:spPr>
          <a:xfrm>
            <a:off x="0" y="0"/>
            <a:ext cx="45672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329" name="Google Shape;329;p65"/>
          <p:cNvSpPr txBox="1">
            <a:spLocks noGrp="1"/>
          </p:cNvSpPr>
          <p:nvPr>
            <p:ph type="body" idx="1"/>
          </p:nvPr>
        </p:nvSpPr>
        <p:spPr>
          <a:xfrm>
            <a:off x="381784"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lt1"/>
              </a:buClr>
              <a:buSzPts val="4000"/>
              <a:buFont typeface="Century Gothic"/>
              <a:buNone/>
              <a:defRPr sz="4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Century Gothic"/>
              <a:buNone/>
              <a:defRPr sz="1100" b="0" i="0" u="none" strike="noStrike" cap="none">
                <a:solidFill>
                  <a:srgbClr val="000000"/>
                </a:solidFill>
                <a:latin typeface="Century Gothic"/>
                <a:ea typeface="Century Gothic"/>
                <a:cs typeface="Century Gothic"/>
                <a:sym typeface="Century Gothic"/>
              </a:defRPr>
            </a:lvl2pPr>
            <a:lvl3pPr marL="1371600" marR="0" lvl="2" indent="-228600" algn="l" rtl="0">
              <a:lnSpc>
                <a:spcPct val="100000"/>
              </a:lnSpc>
              <a:spcBef>
                <a:spcPts val="0"/>
              </a:spcBef>
              <a:spcAft>
                <a:spcPts val="0"/>
              </a:spcAft>
              <a:buClr>
                <a:srgbClr val="000000"/>
              </a:buClr>
              <a:buSzPts val="1100"/>
              <a:buFont typeface="Century Gothic"/>
              <a:buNone/>
              <a:defRPr sz="1100" b="0" i="0" u="none" strike="noStrike" cap="none">
                <a:solidFill>
                  <a:srgbClr val="000000"/>
                </a:solidFill>
                <a:latin typeface="Century Gothic"/>
                <a:ea typeface="Century Gothic"/>
                <a:cs typeface="Century Gothic"/>
                <a:sym typeface="Century Gothic"/>
              </a:defRPr>
            </a:lvl3pPr>
            <a:lvl4pPr marL="1828800" marR="0" lvl="3" indent="-228600" algn="l" rtl="0">
              <a:lnSpc>
                <a:spcPct val="100000"/>
              </a:lnSpc>
              <a:spcBef>
                <a:spcPts val="0"/>
              </a:spcBef>
              <a:spcAft>
                <a:spcPts val="0"/>
              </a:spcAft>
              <a:buClr>
                <a:srgbClr val="000000"/>
              </a:buClr>
              <a:buSzPts val="1100"/>
              <a:buFont typeface="Century Gothic"/>
              <a:buNone/>
              <a:defRPr sz="1100" b="0" i="0" u="none" strike="noStrike" cap="none">
                <a:solidFill>
                  <a:srgbClr val="000000"/>
                </a:solidFill>
                <a:latin typeface="Century Gothic"/>
                <a:ea typeface="Century Gothic"/>
                <a:cs typeface="Century Gothic"/>
                <a:sym typeface="Century Gothic"/>
              </a:defRPr>
            </a:lvl4pPr>
            <a:lvl5pPr marL="2286000" marR="0" lvl="4" indent="-228600" algn="l" rtl="0">
              <a:lnSpc>
                <a:spcPct val="100000"/>
              </a:lnSpc>
              <a:spcBef>
                <a:spcPts val="0"/>
              </a:spcBef>
              <a:spcAft>
                <a:spcPts val="0"/>
              </a:spcAft>
              <a:buClr>
                <a:srgbClr val="000000"/>
              </a:buClr>
              <a:buSzPts val="1100"/>
              <a:buFont typeface="Century Gothic"/>
              <a:buNone/>
              <a:defRPr sz="1100" b="0" i="0" u="none" strike="noStrike" cap="none">
                <a:solidFill>
                  <a:srgbClr val="000000"/>
                </a:solidFill>
                <a:latin typeface="Century Gothic"/>
                <a:ea typeface="Century Gothic"/>
                <a:cs typeface="Century Gothic"/>
                <a:sym typeface="Century Gothic"/>
              </a:defRPr>
            </a:lvl5pPr>
            <a:lvl6pPr marL="2743200" marR="0" lvl="5" indent="-228600" algn="l" rtl="0">
              <a:lnSpc>
                <a:spcPct val="100000"/>
              </a:lnSpc>
              <a:spcBef>
                <a:spcPts val="0"/>
              </a:spcBef>
              <a:spcAft>
                <a:spcPts val="0"/>
              </a:spcAft>
              <a:buClr>
                <a:srgbClr val="000000"/>
              </a:buClr>
              <a:buSzPts val="1100"/>
              <a:buFont typeface="Century Gothic"/>
              <a:buNone/>
              <a:defRPr sz="1100" b="0" i="0" u="none" strike="noStrike" cap="none">
                <a:solidFill>
                  <a:srgbClr val="000000"/>
                </a:solidFill>
                <a:latin typeface="Century Gothic"/>
                <a:ea typeface="Century Gothic"/>
                <a:cs typeface="Century Gothic"/>
                <a:sym typeface="Century Gothic"/>
              </a:defRPr>
            </a:lvl6pPr>
            <a:lvl7pPr marL="3200400" marR="0" lvl="6" indent="-228600" algn="l" rtl="0">
              <a:lnSpc>
                <a:spcPct val="100000"/>
              </a:lnSpc>
              <a:spcBef>
                <a:spcPts val="0"/>
              </a:spcBef>
              <a:spcAft>
                <a:spcPts val="0"/>
              </a:spcAft>
              <a:buClr>
                <a:srgbClr val="000000"/>
              </a:buClr>
              <a:buSzPts val="1100"/>
              <a:buFont typeface="Century Gothic"/>
              <a:buNone/>
              <a:defRPr sz="1100" b="0" i="0" u="none" strike="noStrike" cap="none">
                <a:solidFill>
                  <a:srgbClr val="000000"/>
                </a:solidFill>
                <a:latin typeface="Century Gothic"/>
                <a:ea typeface="Century Gothic"/>
                <a:cs typeface="Century Gothic"/>
                <a:sym typeface="Century Gothic"/>
              </a:defRPr>
            </a:lvl7pPr>
            <a:lvl8pPr marL="3657600" marR="0" lvl="7" indent="-228600" algn="l" rtl="0">
              <a:lnSpc>
                <a:spcPct val="100000"/>
              </a:lnSpc>
              <a:spcBef>
                <a:spcPts val="0"/>
              </a:spcBef>
              <a:spcAft>
                <a:spcPts val="0"/>
              </a:spcAft>
              <a:buClr>
                <a:srgbClr val="000000"/>
              </a:buClr>
              <a:buSzPts val="1100"/>
              <a:buFont typeface="Century Gothic"/>
              <a:buNone/>
              <a:defRPr sz="1100" b="0" i="0" u="none" strike="noStrike" cap="none">
                <a:solidFill>
                  <a:srgbClr val="000000"/>
                </a:solidFill>
                <a:latin typeface="Century Gothic"/>
                <a:ea typeface="Century Gothic"/>
                <a:cs typeface="Century Gothic"/>
                <a:sym typeface="Century Gothic"/>
              </a:defRPr>
            </a:lvl8pPr>
            <a:lvl9pPr marL="4114800" marR="0" lvl="8" indent="-228600" algn="l" rtl="0">
              <a:lnSpc>
                <a:spcPct val="100000"/>
              </a:lnSpc>
              <a:spcBef>
                <a:spcPts val="0"/>
              </a:spcBef>
              <a:spcAft>
                <a:spcPts val="0"/>
              </a:spcAft>
              <a:buClr>
                <a:srgbClr val="000000"/>
              </a:buClr>
              <a:buSzPts val="1100"/>
              <a:buFont typeface="Century Gothic"/>
              <a:buNone/>
              <a:defRPr sz="1100" b="0" i="0" u="none" strike="noStrike" cap="none">
                <a:solidFill>
                  <a:srgbClr val="000000"/>
                </a:solidFill>
                <a:latin typeface="Century Gothic"/>
                <a:ea typeface="Century Gothic"/>
                <a:cs typeface="Century Gothic"/>
                <a:sym typeface="Century Gothic"/>
              </a:defRPr>
            </a:lvl9pPr>
          </a:lstStyle>
          <a:p>
            <a:endParaRPr/>
          </a:p>
        </p:txBody>
      </p:sp>
      <p:sp>
        <p:nvSpPr>
          <p:cNvPr id="330" name="Google Shape;330;p65"/>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sp>
        <p:nvSpPr>
          <p:cNvPr id="331" name="Google Shape;331;p65"/>
          <p:cNvSpPr txBox="1">
            <a:spLocks noGrp="1"/>
          </p:cNvSpPr>
          <p:nvPr>
            <p:ph type="body" idx="2"/>
          </p:nvPr>
        </p:nvSpPr>
        <p:spPr>
          <a:xfrm>
            <a:off x="4985598" y="807168"/>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332"/>
        <p:cNvGrpSpPr/>
        <p:nvPr/>
      </p:nvGrpSpPr>
      <p:grpSpPr>
        <a:xfrm>
          <a:off x="0" y="0"/>
          <a:ext cx="0" cy="0"/>
          <a:chOff x="0" y="0"/>
          <a:chExt cx="0" cy="0"/>
        </a:xfrm>
      </p:grpSpPr>
      <p:sp>
        <p:nvSpPr>
          <p:cNvPr id="333" name="Google Shape;333;p66"/>
          <p:cNvSpPr/>
          <p:nvPr/>
        </p:nvSpPr>
        <p:spPr>
          <a:xfrm>
            <a:off x="0" y="0"/>
            <a:ext cx="4567200" cy="51435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334" name="Google Shape;334;p66"/>
          <p:cNvSpPr txBox="1">
            <a:spLocks noGrp="1"/>
          </p:cNvSpPr>
          <p:nvPr>
            <p:ph type="body" idx="1"/>
          </p:nvPr>
        </p:nvSpPr>
        <p:spPr>
          <a:xfrm>
            <a:off x="381784"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35" name="Google Shape;335;p66"/>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sp>
        <p:nvSpPr>
          <p:cNvPr id="336" name="Google Shape;336;p66"/>
          <p:cNvSpPr txBox="1">
            <a:spLocks noGrp="1"/>
          </p:cNvSpPr>
          <p:nvPr>
            <p:ph type="body" idx="2"/>
          </p:nvPr>
        </p:nvSpPr>
        <p:spPr>
          <a:xfrm>
            <a:off x="4985598" y="807168"/>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37"/>
        <p:cNvGrpSpPr/>
        <p:nvPr/>
      </p:nvGrpSpPr>
      <p:grpSpPr>
        <a:xfrm>
          <a:off x="0" y="0"/>
          <a:ext cx="0" cy="0"/>
          <a:chOff x="0" y="0"/>
          <a:chExt cx="0" cy="0"/>
        </a:xfrm>
      </p:grpSpPr>
      <p:sp>
        <p:nvSpPr>
          <p:cNvPr id="338" name="Google Shape;338;p67"/>
          <p:cNvSpPr/>
          <p:nvPr/>
        </p:nvSpPr>
        <p:spPr>
          <a:xfrm>
            <a:off x="4576714" y="0"/>
            <a:ext cx="4567200" cy="51435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339" name="Google Shape;339;p67"/>
          <p:cNvSpPr txBox="1">
            <a:spLocks noGrp="1"/>
          </p:cNvSpPr>
          <p:nvPr>
            <p:ph type="body" idx="1"/>
          </p:nvPr>
        </p:nvSpPr>
        <p:spPr>
          <a:xfrm>
            <a:off x="381784"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40" name="Google Shape;340;p67"/>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pic>
        <p:nvPicPr>
          <p:cNvPr id="341" name="Google Shape;341;p67"/>
          <p:cNvPicPr preferRelativeResize="0"/>
          <p:nvPr/>
        </p:nvPicPr>
        <p:blipFill rotWithShape="1">
          <a:blip r:embed="rId2">
            <a:alphaModFix/>
          </a:blip>
          <a:srcRect/>
          <a:stretch/>
        </p:blipFill>
        <p:spPr>
          <a:xfrm>
            <a:off x="7524070" y="273009"/>
            <a:ext cx="1065802" cy="332098"/>
          </a:xfrm>
          <a:prstGeom prst="rect">
            <a:avLst/>
          </a:prstGeom>
          <a:noFill/>
          <a:ln>
            <a:noFill/>
          </a:ln>
        </p:spPr>
      </p:pic>
      <p:sp>
        <p:nvSpPr>
          <p:cNvPr id="342" name="Google Shape;342;p67"/>
          <p:cNvSpPr txBox="1">
            <a:spLocks noGrp="1"/>
          </p:cNvSpPr>
          <p:nvPr>
            <p:ph type="body" idx="2"/>
          </p:nvPr>
        </p:nvSpPr>
        <p:spPr>
          <a:xfrm>
            <a:off x="4949071"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ítol i objectes" type="obj">
  <p:cSld name="OBJECT">
    <p:spTree>
      <p:nvGrpSpPr>
        <p:cNvPr id="1" name="Shape 343"/>
        <p:cNvGrpSpPr/>
        <p:nvPr/>
      </p:nvGrpSpPr>
      <p:grpSpPr>
        <a:xfrm>
          <a:off x="0" y="0"/>
          <a:ext cx="0" cy="0"/>
          <a:chOff x="0" y="0"/>
          <a:chExt cx="0" cy="0"/>
        </a:xfrm>
      </p:grpSpPr>
      <p:sp>
        <p:nvSpPr>
          <p:cNvPr id="344" name="Google Shape;344;p68"/>
          <p:cNvSpPr txBox="1">
            <a:spLocks noGrp="1"/>
          </p:cNvSpPr>
          <p:nvPr>
            <p:ph type="title"/>
          </p:nvPr>
        </p:nvSpPr>
        <p:spPr>
          <a:xfrm>
            <a:off x="0" y="0"/>
            <a:ext cx="2250000" cy="2250000"/>
          </a:xfrm>
          <a:prstGeom prst="rect">
            <a:avLst/>
          </a:prstGeom>
          <a:noFill/>
          <a:ln>
            <a:noFill/>
          </a:ln>
        </p:spPr>
        <p:txBody>
          <a:bodyPr spcFirstLastPara="1" wrap="square" lIns="68575" tIns="68575" rIns="68575" bIns="68575" anchor="t" anchorCtr="0">
            <a:noAutofit/>
          </a:bodyPr>
          <a:lstStyle>
            <a:lvl1pPr marR="0" lvl="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45" name="Google Shape;345;p68"/>
          <p:cNvSpPr txBox="1">
            <a:spLocks noGrp="1"/>
          </p:cNvSpPr>
          <p:nvPr>
            <p:ph type="body" idx="1"/>
          </p:nvPr>
        </p:nvSpPr>
        <p:spPr>
          <a:xfrm>
            <a:off x="0" y="0"/>
            <a:ext cx="2250000" cy="22500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46" name="Google Shape;346;p68"/>
          <p:cNvSpPr txBox="1">
            <a:spLocks noGrp="1"/>
          </p:cNvSpPr>
          <p:nvPr>
            <p:ph type="dt" idx="10"/>
          </p:nvPr>
        </p:nvSpPr>
        <p:spPr>
          <a:xfrm>
            <a:off x="0" y="0"/>
            <a:ext cx="2250000" cy="2250000"/>
          </a:xfrm>
          <a:prstGeom prst="rect">
            <a:avLst/>
          </a:prstGeom>
          <a:noFill/>
          <a:ln>
            <a:noFill/>
          </a:ln>
        </p:spPr>
        <p:txBody>
          <a:bodyPr spcFirstLastPara="1" wrap="square" lIns="68575" tIns="68575" rIns="68575" bIns="685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347" name="Google Shape;347;p68"/>
          <p:cNvSpPr txBox="1">
            <a:spLocks noGrp="1"/>
          </p:cNvSpPr>
          <p:nvPr>
            <p:ph type="ftr" idx="11"/>
          </p:nvPr>
        </p:nvSpPr>
        <p:spPr>
          <a:xfrm>
            <a:off x="0" y="0"/>
            <a:ext cx="2250000" cy="2250000"/>
          </a:xfrm>
          <a:prstGeom prst="rect">
            <a:avLst/>
          </a:prstGeom>
          <a:noFill/>
          <a:ln>
            <a:noFill/>
          </a:ln>
        </p:spPr>
        <p:txBody>
          <a:bodyPr spcFirstLastPara="1" wrap="square" lIns="68575" tIns="68575" rIns="68575" bIns="68575" anchor="t" anchorCtr="0">
            <a:noAutofit/>
          </a:bodyPr>
          <a:lstStyle>
            <a:lvl1pPr marR="0" lvl="0" algn="l" rtl="0">
              <a:lnSpc>
                <a:spcPct val="100000"/>
              </a:lnSpc>
              <a:spcBef>
                <a:spcPts val="0"/>
              </a:spcBef>
              <a:spcAft>
                <a:spcPts val="0"/>
              </a:spcAft>
              <a:buClr>
                <a:srgbClr val="000000"/>
              </a:buClr>
              <a:buSzPts val="11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348"/>
        <p:cNvGrpSpPr/>
        <p:nvPr/>
      </p:nvGrpSpPr>
      <p:grpSpPr>
        <a:xfrm>
          <a:off x="0" y="0"/>
          <a:ext cx="0" cy="0"/>
          <a:chOff x="0" y="0"/>
          <a:chExt cx="0" cy="0"/>
        </a:xfrm>
      </p:grpSpPr>
      <p:sp>
        <p:nvSpPr>
          <p:cNvPr id="349" name="Google Shape;349;p69"/>
          <p:cNvSpPr/>
          <p:nvPr/>
        </p:nvSpPr>
        <p:spPr>
          <a:xfrm>
            <a:off x="0" y="0"/>
            <a:ext cx="4567200" cy="51435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350" name="Google Shape;350;p69"/>
          <p:cNvSpPr/>
          <p:nvPr/>
        </p:nvSpPr>
        <p:spPr>
          <a:xfrm>
            <a:off x="4576714" y="0"/>
            <a:ext cx="4567200" cy="514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351" name="Google Shape;351;p69"/>
          <p:cNvSpPr txBox="1">
            <a:spLocks noGrp="1"/>
          </p:cNvSpPr>
          <p:nvPr>
            <p:ph type="body" idx="1"/>
          </p:nvPr>
        </p:nvSpPr>
        <p:spPr>
          <a:xfrm>
            <a:off x="381784"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52" name="Google Shape;352;p69"/>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sp>
        <p:nvSpPr>
          <p:cNvPr id="353" name="Google Shape;353;p69"/>
          <p:cNvSpPr txBox="1">
            <a:spLocks noGrp="1"/>
          </p:cNvSpPr>
          <p:nvPr>
            <p:ph type="body" idx="2"/>
          </p:nvPr>
        </p:nvSpPr>
        <p:spPr>
          <a:xfrm>
            <a:off x="4949071"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sic content slide">
  <p:cSld name="Basic content slide">
    <p:spTree>
      <p:nvGrpSpPr>
        <p:cNvPr id="1" name="Shape 354"/>
        <p:cNvGrpSpPr/>
        <p:nvPr/>
      </p:nvGrpSpPr>
      <p:grpSpPr>
        <a:xfrm>
          <a:off x="0" y="0"/>
          <a:ext cx="0" cy="0"/>
          <a:chOff x="0" y="0"/>
          <a:chExt cx="0" cy="0"/>
        </a:xfrm>
      </p:grpSpPr>
      <p:sp>
        <p:nvSpPr>
          <p:cNvPr id="355" name="Google Shape;355;p70"/>
          <p:cNvSpPr txBox="1">
            <a:spLocks noGrp="1"/>
          </p:cNvSpPr>
          <p:nvPr>
            <p:ph type="body" idx="1"/>
          </p:nvPr>
        </p:nvSpPr>
        <p:spPr>
          <a:xfrm>
            <a:off x="278350" y="939950"/>
            <a:ext cx="8604900" cy="3945300"/>
          </a:xfrm>
          <a:prstGeom prst="rect">
            <a:avLst/>
          </a:prstGeom>
          <a:noFill/>
          <a:ln>
            <a:noFill/>
          </a:ln>
        </p:spPr>
        <p:txBody>
          <a:bodyPr spcFirstLastPara="1" wrap="square" lIns="68575" tIns="68575" rIns="68575" bIns="68575" anchor="t" anchorCtr="0">
            <a:noAutofit/>
          </a:bodyPr>
          <a:lstStyle>
            <a:lvl1pPr marL="457200" marR="0" lvl="0" indent="-323850" algn="l" rtl="0">
              <a:lnSpc>
                <a:spcPct val="115000"/>
              </a:lnSpc>
              <a:spcBef>
                <a:spcPts val="0"/>
              </a:spcBef>
              <a:spcAft>
                <a:spcPts val="0"/>
              </a:spcAft>
              <a:buClr>
                <a:schemeClr val="dk1"/>
              </a:buClr>
              <a:buSzPts val="1500"/>
              <a:buFont typeface="Century Gothic"/>
              <a:buChar char="●"/>
              <a:defRPr sz="1800" b="0" i="0" u="none" strike="noStrike" cap="none">
                <a:solidFill>
                  <a:schemeClr val="accent1"/>
                </a:solidFill>
                <a:latin typeface="Century Gothic"/>
                <a:ea typeface="Century Gothic"/>
                <a:cs typeface="Century Gothic"/>
                <a:sym typeface="Century Gothic"/>
              </a:defRPr>
            </a:lvl1pPr>
            <a:lvl2pPr marL="914400" marR="0" lvl="1" indent="-342900" algn="l" rtl="0">
              <a:lnSpc>
                <a:spcPct val="115000"/>
              </a:lnSpc>
              <a:spcBef>
                <a:spcPts val="0"/>
              </a:spcBef>
              <a:spcAft>
                <a:spcPts val="0"/>
              </a:spcAft>
              <a:buClr>
                <a:schemeClr val="dk1"/>
              </a:buClr>
              <a:buSzPts val="1800"/>
              <a:buFont typeface="Century Gothic"/>
              <a:buChar char="○"/>
              <a:defRPr sz="1800" b="0" i="0" u="none" strike="noStrike" cap="none">
                <a:solidFill>
                  <a:schemeClr val="dk1"/>
                </a:solidFill>
                <a:latin typeface="Century Gothic"/>
                <a:ea typeface="Century Gothic"/>
                <a:cs typeface="Century Gothic"/>
                <a:sym typeface="Century Gothic"/>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356"/>
        <p:cNvGrpSpPr/>
        <p:nvPr/>
      </p:nvGrpSpPr>
      <p:grpSpPr>
        <a:xfrm>
          <a:off x="0" y="0"/>
          <a:ext cx="0" cy="0"/>
          <a:chOff x="0" y="0"/>
          <a:chExt cx="0" cy="0"/>
        </a:xfrm>
      </p:grpSpPr>
      <p:sp>
        <p:nvSpPr>
          <p:cNvPr id="357" name="Google Shape;357;p71"/>
          <p:cNvSpPr/>
          <p:nvPr/>
        </p:nvSpPr>
        <p:spPr>
          <a:xfrm>
            <a:off x="0" y="0"/>
            <a:ext cx="4567200" cy="51435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358" name="Google Shape;358;p71"/>
          <p:cNvSpPr txBox="1">
            <a:spLocks noGrp="1"/>
          </p:cNvSpPr>
          <p:nvPr>
            <p:ph type="body" idx="1"/>
          </p:nvPr>
        </p:nvSpPr>
        <p:spPr>
          <a:xfrm>
            <a:off x="381784"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59" name="Google Shape;359;p71"/>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sp>
        <p:nvSpPr>
          <p:cNvPr id="360" name="Google Shape;360;p71"/>
          <p:cNvSpPr txBox="1">
            <a:spLocks noGrp="1"/>
          </p:cNvSpPr>
          <p:nvPr>
            <p:ph type="body" idx="2"/>
          </p:nvPr>
        </p:nvSpPr>
        <p:spPr>
          <a:xfrm>
            <a:off x="4985598" y="807168"/>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361"/>
        <p:cNvGrpSpPr/>
        <p:nvPr/>
      </p:nvGrpSpPr>
      <p:grpSpPr>
        <a:xfrm>
          <a:off x="0" y="0"/>
          <a:ext cx="0" cy="0"/>
          <a:chOff x="0" y="0"/>
          <a:chExt cx="0" cy="0"/>
        </a:xfrm>
      </p:grpSpPr>
      <p:sp>
        <p:nvSpPr>
          <p:cNvPr id="362" name="Google Shape;362;p72"/>
          <p:cNvSpPr/>
          <p:nvPr/>
        </p:nvSpPr>
        <p:spPr>
          <a:xfrm>
            <a:off x="-1" y="0"/>
            <a:ext cx="9144000" cy="51435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363" name="Google Shape;363;p72"/>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pic>
        <p:nvPicPr>
          <p:cNvPr id="364" name="Google Shape;364;p72"/>
          <p:cNvPicPr preferRelativeResize="0"/>
          <p:nvPr/>
        </p:nvPicPr>
        <p:blipFill rotWithShape="1">
          <a:blip r:embed="rId2">
            <a:alphaModFix/>
          </a:blip>
          <a:srcRect/>
          <a:stretch/>
        </p:blipFill>
        <p:spPr>
          <a:xfrm>
            <a:off x="7524070" y="273009"/>
            <a:ext cx="1065802" cy="332098"/>
          </a:xfrm>
          <a:prstGeom prst="rect">
            <a:avLst/>
          </a:prstGeom>
          <a:noFill/>
          <a:ln>
            <a:noFill/>
          </a:ln>
        </p:spPr>
      </p:pic>
      <p:sp>
        <p:nvSpPr>
          <p:cNvPr id="365" name="Google Shape;365;p72"/>
          <p:cNvSpPr txBox="1">
            <a:spLocks noGrp="1"/>
          </p:cNvSpPr>
          <p:nvPr>
            <p:ph type="body" idx="1"/>
          </p:nvPr>
        </p:nvSpPr>
        <p:spPr>
          <a:xfrm>
            <a:off x="857251" y="878116"/>
            <a:ext cx="7888500" cy="3400800"/>
          </a:xfrm>
          <a:prstGeom prst="rect">
            <a:avLst/>
          </a:prstGeom>
          <a:noFill/>
          <a:ln>
            <a:noFill/>
          </a:ln>
        </p:spPr>
        <p:txBody>
          <a:bodyPr spcFirstLastPara="1" wrap="square" lIns="68575" tIns="68575" rIns="68575" bIns="68575" anchor="ctr"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366"/>
        <p:cNvGrpSpPr/>
        <p:nvPr/>
      </p:nvGrpSpPr>
      <p:grpSpPr>
        <a:xfrm>
          <a:off x="0" y="0"/>
          <a:ext cx="0" cy="0"/>
          <a:chOff x="0" y="0"/>
          <a:chExt cx="0" cy="0"/>
        </a:xfrm>
      </p:grpSpPr>
      <p:sp>
        <p:nvSpPr>
          <p:cNvPr id="367" name="Google Shape;367;p73"/>
          <p:cNvSpPr/>
          <p:nvPr/>
        </p:nvSpPr>
        <p:spPr>
          <a:xfrm>
            <a:off x="0" y="0"/>
            <a:ext cx="4567200" cy="514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368" name="Google Shape;368;p73"/>
          <p:cNvSpPr txBox="1">
            <a:spLocks noGrp="1"/>
          </p:cNvSpPr>
          <p:nvPr>
            <p:ph type="body" idx="1"/>
          </p:nvPr>
        </p:nvSpPr>
        <p:spPr>
          <a:xfrm>
            <a:off x="381784"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69" name="Google Shape;369;p73"/>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sp>
        <p:nvSpPr>
          <p:cNvPr id="370" name="Google Shape;370;p73"/>
          <p:cNvSpPr txBox="1">
            <a:spLocks noGrp="1"/>
          </p:cNvSpPr>
          <p:nvPr>
            <p:ph type="body" idx="2"/>
          </p:nvPr>
        </p:nvSpPr>
        <p:spPr>
          <a:xfrm>
            <a:off x="4985598" y="807168"/>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371"/>
        <p:cNvGrpSpPr/>
        <p:nvPr/>
      </p:nvGrpSpPr>
      <p:grpSpPr>
        <a:xfrm>
          <a:off x="0" y="0"/>
          <a:ext cx="0" cy="0"/>
          <a:chOff x="0" y="0"/>
          <a:chExt cx="0" cy="0"/>
        </a:xfrm>
      </p:grpSpPr>
      <p:sp>
        <p:nvSpPr>
          <p:cNvPr id="372" name="Google Shape;372;p74"/>
          <p:cNvSpPr/>
          <p:nvPr/>
        </p:nvSpPr>
        <p:spPr>
          <a:xfrm>
            <a:off x="0" y="0"/>
            <a:ext cx="4567200" cy="51435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373" name="Google Shape;373;p74"/>
          <p:cNvSpPr txBox="1">
            <a:spLocks noGrp="1"/>
          </p:cNvSpPr>
          <p:nvPr>
            <p:ph type="body" idx="1"/>
          </p:nvPr>
        </p:nvSpPr>
        <p:spPr>
          <a:xfrm>
            <a:off x="381784"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74" name="Google Shape;374;p74"/>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sp>
        <p:nvSpPr>
          <p:cNvPr id="375" name="Google Shape;375;p74"/>
          <p:cNvSpPr txBox="1">
            <a:spLocks noGrp="1"/>
          </p:cNvSpPr>
          <p:nvPr>
            <p:ph type="body" idx="2"/>
          </p:nvPr>
        </p:nvSpPr>
        <p:spPr>
          <a:xfrm>
            <a:off x="4985598" y="807168"/>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76"/>
        <p:cNvGrpSpPr/>
        <p:nvPr/>
      </p:nvGrpSpPr>
      <p:grpSpPr>
        <a:xfrm>
          <a:off x="0" y="0"/>
          <a:ext cx="0" cy="0"/>
          <a:chOff x="0" y="0"/>
          <a:chExt cx="0" cy="0"/>
        </a:xfrm>
      </p:grpSpPr>
      <p:sp>
        <p:nvSpPr>
          <p:cNvPr id="377" name="Google Shape;377;p75"/>
          <p:cNvSpPr/>
          <p:nvPr/>
        </p:nvSpPr>
        <p:spPr>
          <a:xfrm>
            <a:off x="4576714" y="0"/>
            <a:ext cx="4567200" cy="51435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378" name="Google Shape;378;p75"/>
          <p:cNvSpPr txBox="1">
            <a:spLocks noGrp="1"/>
          </p:cNvSpPr>
          <p:nvPr>
            <p:ph type="body" idx="1"/>
          </p:nvPr>
        </p:nvSpPr>
        <p:spPr>
          <a:xfrm>
            <a:off x="381784"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79" name="Google Shape;379;p75"/>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pic>
        <p:nvPicPr>
          <p:cNvPr id="380" name="Google Shape;380;p75"/>
          <p:cNvPicPr preferRelativeResize="0"/>
          <p:nvPr/>
        </p:nvPicPr>
        <p:blipFill rotWithShape="1">
          <a:blip r:embed="rId2">
            <a:alphaModFix/>
          </a:blip>
          <a:srcRect/>
          <a:stretch/>
        </p:blipFill>
        <p:spPr>
          <a:xfrm>
            <a:off x="7524070" y="273009"/>
            <a:ext cx="1065802" cy="332098"/>
          </a:xfrm>
          <a:prstGeom prst="rect">
            <a:avLst/>
          </a:prstGeom>
          <a:noFill/>
          <a:ln>
            <a:noFill/>
          </a:ln>
        </p:spPr>
      </p:pic>
      <p:sp>
        <p:nvSpPr>
          <p:cNvPr id="381" name="Google Shape;381;p75"/>
          <p:cNvSpPr txBox="1">
            <a:spLocks noGrp="1"/>
          </p:cNvSpPr>
          <p:nvPr>
            <p:ph type="body" idx="2"/>
          </p:nvPr>
        </p:nvSpPr>
        <p:spPr>
          <a:xfrm>
            <a:off x="4949071"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82"/>
        <p:cNvGrpSpPr/>
        <p:nvPr/>
      </p:nvGrpSpPr>
      <p:grpSpPr>
        <a:xfrm>
          <a:off x="0" y="0"/>
          <a:ext cx="0" cy="0"/>
          <a:chOff x="0" y="0"/>
          <a:chExt cx="0" cy="0"/>
        </a:xfrm>
      </p:grpSpPr>
      <p:sp>
        <p:nvSpPr>
          <p:cNvPr id="383" name="Google Shape;383;p76"/>
          <p:cNvSpPr/>
          <p:nvPr/>
        </p:nvSpPr>
        <p:spPr>
          <a:xfrm>
            <a:off x="4576714" y="0"/>
            <a:ext cx="4567200" cy="51435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384" name="Google Shape;384;p76"/>
          <p:cNvSpPr txBox="1">
            <a:spLocks noGrp="1"/>
          </p:cNvSpPr>
          <p:nvPr>
            <p:ph type="body" idx="1"/>
          </p:nvPr>
        </p:nvSpPr>
        <p:spPr>
          <a:xfrm>
            <a:off x="381784"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85" name="Google Shape;385;p76"/>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sp>
        <p:nvSpPr>
          <p:cNvPr id="386" name="Google Shape;386;p76"/>
          <p:cNvSpPr txBox="1">
            <a:spLocks noGrp="1"/>
          </p:cNvSpPr>
          <p:nvPr>
            <p:ph type="body" idx="2"/>
          </p:nvPr>
        </p:nvSpPr>
        <p:spPr>
          <a:xfrm>
            <a:off x="4949071"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387"/>
        <p:cNvGrpSpPr/>
        <p:nvPr/>
      </p:nvGrpSpPr>
      <p:grpSpPr>
        <a:xfrm>
          <a:off x="0" y="0"/>
          <a:ext cx="0" cy="0"/>
          <a:chOff x="0" y="0"/>
          <a:chExt cx="0" cy="0"/>
        </a:xfrm>
      </p:grpSpPr>
      <p:sp>
        <p:nvSpPr>
          <p:cNvPr id="388" name="Google Shape;388;p77"/>
          <p:cNvSpPr/>
          <p:nvPr/>
        </p:nvSpPr>
        <p:spPr>
          <a:xfrm>
            <a:off x="0" y="0"/>
            <a:ext cx="4567200" cy="51435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389" name="Google Shape;389;p77"/>
          <p:cNvSpPr/>
          <p:nvPr/>
        </p:nvSpPr>
        <p:spPr>
          <a:xfrm>
            <a:off x="4576714" y="0"/>
            <a:ext cx="4567200" cy="51435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390" name="Google Shape;390;p77"/>
          <p:cNvSpPr txBox="1">
            <a:spLocks noGrp="1"/>
          </p:cNvSpPr>
          <p:nvPr>
            <p:ph type="body" idx="1"/>
          </p:nvPr>
        </p:nvSpPr>
        <p:spPr>
          <a:xfrm>
            <a:off x="381784"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91" name="Google Shape;391;p77"/>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sp>
        <p:nvSpPr>
          <p:cNvPr id="392" name="Google Shape;392;p77"/>
          <p:cNvSpPr txBox="1">
            <a:spLocks noGrp="1"/>
          </p:cNvSpPr>
          <p:nvPr>
            <p:ph type="body" idx="2"/>
          </p:nvPr>
        </p:nvSpPr>
        <p:spPr>
          <a:xfrm>
            <a:off x="4949071"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7_Custom Layout 1">
  <p:cSld name="7_Custom Layout_1">
    <p:spTree>
      <p:nvGrpSpPr>
        <p:cNvPr id="1" name="Shape 393"/>
        <p:cNvGrpSpPr/>
        <p:nvPr/>
      </p:nvGrpSpPr>
      <p:grpSpPr>
        <a:xfrm>
          <a:off x="0" y="0"/>
          <a:ext cx="0" cy="0"/>
          <a:chOff x="0" y="0"/>
          <a:chExt cx="0" cy="0"/>
        </a:xfrm>
      </p:grpSpPr>
      <p:sp>
        <p:nvSpPr>
          <p:cNvPr id="394" name="Google Shape;394;p78"/>
          <p:cNvSpPr/>
          <p:nvPr/>
        </p:nvSpPr>
        <p:spPr>
          <a:xfrm>
            <a:off x="0" y="0"/>
            <a:ext cx="4567200" cy="51435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395" name="Google Shape;395;p78"/>
          <p:cNvSpPr/>
          <p:nvPr/>
        </p:nvSpPr>
        <p:spPr>
          <a:xfrm>
            <a:off x="4576714" y="0"/>
            <a:ext cx="45672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396" name="Google Shape;396;p78"/>
          <p:cNvSpPr txBox="1">
            <a:spLocks noGrp="1"/>
          </p:cNvSpPr>
          <p:nvPr>
            <p:ph type="body" idx="1"/>
          </p:nvPr>
        </p:nvSpPr>
        <p:spPr>
          <a:xfrm>
            <a:off x="381784"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rgbClr val="000000"/>
              </a:buClr>
              <a:buSzPts val="4000"/>
              <a:buFont typeface="Arial"/>
              <a:buNone/>
              <a:defRPr sz="4000" b="0" i="0" u="none" strike="noStrike" cap="none">
                <a:solidFill>
                  <a:srgbClr val="000000"/>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97" name="Google Shape;397;p78"/>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pic>
        <p:nvPicPr>
          <p:cNvPr id="398" name="Google Shape;398;p78"/>
          <p:cNvPicPr preferRelativeResize="0"/>
          <p:nvPr/>
        </p:nvPicPr>
        <p:blipFill rotWithShape="1">
          <a:blip r:embed="rId2">
            <a:alphaModFix/>
          </a:blip>
          <a:srcRect/>
          <a:stretch/>
        </p:blipFill>
        <p:spPr>
          <a:xfrm>
            <a:off x="7524070" y="273009"/>
            <a:ext cx="1065802" cy="332098"/>
          </a:xfrm>
          <a:prstGeom prst="rect">
            <a:avLst/>
          </a:prstGeom>
          <a:noFill/>
          <a:ln>
            <a:noFill/>
          </a:ln>
        </p:spPr>
      </p:pic>
      <p:sp>
        <p:nvSpPr>
          <p:cNvPr id="399" name="Google Shape;399;p78"/>
          <p:cNvSpPr txBox="1">
            <a:spLocks noGrp="1"/>
          </p:cNvSpPr>
          <p:nvPr>
            <p:ph type="body" idx="2"/>
          </p:nvPr>
        </p:nvSpPr>
        <p:spPr>
          <a:xfrm>
            <a:off x="4949071" y="798922"/>
            <a:ext cx="3796500" cy="37956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dk1"/>
              </a:buClr>
              <a:buSzPts val="4000"/>
              <a:buFont typeface="Arial"/>
              <a:buNone/>
              <a:defRPr sz="40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400"/>
        <p:cNvGrpSpPr/>
        <p:nvPr/>
      </p:nvGrpSpPr>
      <p:grpSpPr>
        <a:xfrm>
          <a:off x="0" y="0"/>
          <a:ext cx="0" cy="0"/>
          <a:chOff x="0" y="0"/>
          <a:chExt cx="0" cy="0"/>
        </a:xfrm>
      </p:grpSpPr>
      <p:sp>
        <p:nvSpPr>
          <p:cNvPr id="401" name="Google Shape;401;p79"/>
          <p:cNvSpPr/>
          <p:nvPr/>
        </p:nvSpPr>
        <p:spPr>
          <a:xfrm>
            <a:off x="-1" y="0"/>
            <a:ext cx="9144000" cy="51435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402" name="Google Shape;402;p79"/>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sp>
        <p:nvSpPr>
          <p:cNvPr id="403" name="Google Shape;403;p79"/>
          <p:cNvSpPr txBox="1">
            <a:spLocks noGrp="1"/>
          </p:cNvSpPr>
          <p:nvPr>
            <p:ph type="body" idx="1"/>
          </p:nvPr>
        </p:nvSpPr>
        <p:spPr>
          <a:xfrm>
            <a:off x="857251" y="878116"/>
            <a:ext cx="7888500" cy="3400800"/>
          </a:xfrm>
          <a:prstGeom prst="rect">
            <a:avLst/>
          </a:prstGeom>
          <a:noFill/>
          <a:ln>
            <a:noFill/>
          </a:ln>
        </p:spPr>
        <p:txBody>
          <a:bodyPr spcFirstLastPara="1" wrap="square" lIns="68575" tIns="68575" rIns="68575" bIns="68575" anchor="ctr" anchorCtr="0">
            <a:noAutofit/>
          </a:bodyPr>
          <a:lstStyle>
            <a:lvl1pPr marL="457200" marR="0" lvl="0" indent="-228600" algn="ctr" rtl="0">
              <a:lnSpc>
                <a:spcPct val="100000"/>
              </a:lnSpc>
              <a:spcBef>
                <a:spcPts val="800"/>
              </a:spcBef>
              <a:spcAft>
                <a:spcPts val="0"/>
              </a:spcAft>
              <a:buClr>
                <a:schemeClr val="accent1"/>
              </a:buClr>
              <a:buSzPts val="4000"/>
              <a:buFont typeface="Arial"/>
              <a:buNone/>
              <a:defRPr sz="4000" b="0" i="0" u="none" strike="noStrike" cap="none">
                <a:solidFill>
                  <a:schemeClr val="accen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404"/>
        <p:cNvGrpSpPr/>
        <p:nvPr/>
      </p:nvGrpSpPr>
      <p:grpSpPr>
        <a:xfrm>
          <a:off x="0" y="0"/>
          <a:ext cx="0" cy="0"/>
          <a:chOff x="0" y="0"/>
          <a:chExt cx="0" cy="0"/>
        </a:xfrm>
      </p:grpSpPr>
      <p:sp>
        <p:nvSpPr>
          <p:cNvPr id="405" name="Google Shape;405;p80"/>
          <p:cNvSpPr/>
          <p:nvPr/>
        </p:nvSpPr>
        <p:spPr>
          <a:xfrm>
            <a:off x="-1" y="0"/>
            <a:ext cx="9144000" cy="51435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406" name="Google Shape;406;p80"/>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pic>
        <p:nvPicPr>
          <p:cNvPr id="407" name="Google Shape;407;p80"/>
          <p:cNvPicPr preferRelativeResize="0"/>
          <p:nvPr/>
        </p:nvPicPr>
        <p:blipFill rotWithShape="1">
          <a:blip r:embed="rId2">
            <a:alphaModFix/>
          </a:blip>
          <a:srcRect/>
          <a:stretch/>
        </p:blipFill>
        <p:spPr>
          <a:xfrm>
            <a:off x="7524070" y="273009"/>
            <a:ext cx="1065802" cy="332098"/>
          </a:xfrm>
          <a:prstGeom prst="rect">
            <a:avLst/>
          </a:prstGeom>
          <a:noFill/>
          <a:ln>
            <a:noFill/>
          </a:ln>
        </p:spPr>
      </p:pic>
      <p:sp>
        <p:nvSpPr>
          <p:cNvPr id="408" name="Google Shape;408;p80"/>
          <p:cNvSpPr txBox="1">
            <a:spLocks noGrp="1"/>
          </p:cNvSpPr>
          <p:nvPr>
            <p:ph type="body" idx="1"/>
          </p:nvPr>
        </p:nvSpPr>
        <p:spPr>
          <a:xfrm>
            <a:off x="857251" y="878116"/>
            <a:ext cx="7888500" cy="3400800"/>
          </a:xfrm>
          <a:prstGeom prst="rect">
            <a:avLst/>
          </a:prstGeom>
          <a:noFill/>
          <a:ln>
            <a:noFill/>
          </a:ln>
        </p:spPr>
        <p:txBody>
          <a:bodyPr spcFirstLastPara="1" wrap="square" lIns="68575" tIns="68575" rIns="68575" bIns="68575" anchor="ctr"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409"/>
        <p:cNvGrpSpPr/>
        <p:nvPr/>
      </p:nvGrpSpPr>
      <p:grpSpPr>
        <a:xfrm>
          <a:off x="0" y="0"/>
          <a:ext cx="0" cy="0"/>
          <a:chOff x="0" y="0"/>
          <a:chExt cx="0" cy="0"/>
        </a:xfrm>
      </p:grpSpPr>
      <p:sp>
        <p:nvSpPr>
          <p:cNvPr id="410" name="Google Shape;410;p81"/>
          <p:cNvSpPr/>
          <p:nvPr/>
        </p:nvSpPr>
        <p:spPr>
          <a:xfrm>
            <a:off x="0" y="762000"/>
            <a:ext cx="9144000" cy="43815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411" name="Google Shape;411;p81"/>
          <p:cNvSpPr txBox="1">
            <a:spLocks noGrp="1"/>
          </p:cNvSpPr>
          <p:nvPr>
            <p:ph type="body" idx="1"/>
          </p:nvPr>
        </p:nvSpPr>
        <p:spPr>
          <a:xfrm>
            <a:off x="825500" y="1295400"/>
            <a:ext cx="7556400" cy="34290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800"/>
              </a:spcBef>
              <a:spcAft>
                <a:spcPts val="0"/>
              </a:spcAft>
              <a:buClr>
                <a:schemeClr val="lt1"/>
              </a:buClr>
              <a:buSzPts val="4000"/>
              <a:buFont typeface="Arial"/>
              <a:buNone/>
              <a:defRPr sz="4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412" name="Google Shape;412;p81"/>
          <p:cNvSpPr txBox="1"/>
          <p:nvPr/>
        </p:nvSpPr>
        <p:spPr>
          <a:xfrm>
            <a:off x="4949071" y="798922"/>
            <a:ext cx="3803700" cy="3795600"/>
          </a:xfrm>
          <a:prstGeom prst="rect">
            <a:avLst/>
          </a:prstGeom>
          <a:noFill/>
          <a:ln>
            <a:noFill/>
          </a:ln>
        </p:spPr>
        <p:txBody>
          <a:bodyPr spcFirstLastPara="1" wrap="square" lIns="68575" tIns="34275" rIns="68575" bIns="34275" anchor="t" anchorCtr="0">
            <a:noAutofit/>
          </a:bodyPr>
          <a:lstStyle/>
          <a:p>
            <a:pPr marL="0" marR="0" lvl="0" indent="0" algn="l" rtl="0">
              <a:lnSpc>
                <a:spcPct val="120000"/>
              </a:lnSpc>
              <a:spcBef>
                <a:spcPts val="0"/>
              </a:spcBef>
              <a:spcAft>
                <a:spcPts val="0"/>
              </a:spcAft>
              <a:buClr>
                <a:schemeClr val="accent6"/>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3"/>
        <p:cNvGrpSpPr/>
        <p:nvPr/>
      </p:nvGrpSpPr>
      <p:grpSpPr>
        <a:xfrm>
          <a:off x="0" y="0"/>
          <a:ext cx="0" cy="0"/>
          <a:chOff x="0" y="0"/>
          <a:chExt cx="0" cy="0"/>
        </a:xfrm>
      </p:grpSpPr>
      <p:sp>
        <p:nvSpPr>
          <p:cNvPr id="414" name="Google Shape;414;p8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5200"/>
              <a:buFont typeface="Arial"/>
              <a:buChar char="■"/>
              <a:defRPr sz="5200" b="0" i="0" u="none" strike="noStrike" cap="none">
                <a:solidFill>
                  <a:srgbClr val="000000"/>
                </a:solidFill>
                <a:latin typeface="Arial"/>
                <a:ea typeface="Arial"/>
                <a:cs typeface="Arial"/>
                <a:sym typeface="Arial"/>
              </a:defRPr>
            </a:lvl9pPr>
          </a:lstStyle>
          <a:p>
            <a:endParaRPr/>
          </a:p>
        </p:txBody>
      </p:sp>
      <p:sp>
        <p:nvSpPr>
          <p:cNvPr id="415" name="Google Shape;415;p8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
        <p:nvSpPr>
          <p:cNvPr id="416" name="Google Shape;416;p82"/>
          <p:cNvSpPr txBox="1">
            <a:spLocks noGrp="1"/>
          </p:cNvSpPr>
          <p:nvPr>
            <p:ph type="sldNum" idx="12"/>
          </p:nvPr>
        </p:nvSpPr>
        <p:spPr>
          <a:xfrm>
            <a:off x="8472458"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7"/>
        <p:cNvGrpSpPr/>
        <p:nvPr/>
      </p:nvGrpSpPr>
      <p:grpSpPr>
        <a:xfrm>
          <a:off x="0" y="0"/>
          <a:ext cx="0" cy="0"/>
          <a:chOff x="0" y="0"/>
          <a:chExt cx="0" cy="0"/>
        </a:xfrm>
      </p:grpSpPr>
      <p:sp>
        <p:nvSpPr>
          <p:cNvPr id="418" name="Google Shape;418;p8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19" name="Google Shape;419;p8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20" name="Google Shape;420;p83"/>
          <p:cNvSpPr txBox="1">
            <a:spLocks noGrp="1"/>
          </p:cNvSpPr>
          <p:nvPr>
            <p:ph type="sldNum" idx="12"/>
          </p:nvPr>
        </p:nvSpPr>
        <p:spPr>
          <a:xfrm>
            <a:off x="8472458"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lide - Straw">
  <p:cSld name="TITLE_1_1">
    <p:spTree>
      <p:nvGrpSpPr>
        <p:cNvPr id="1" name="Shape 421"/>
        <p:cNvGrpSpPr/>
        <p:nvPr/>
      </p:nvGrpSpPr>
      <p:grpSpPr>
        <a:xfrm>
          <a:off x="0" y="0"/>
          <a:ext cx="0" cy="0"/>
          <a:chOff x="0" y="0"/>
          <a:chExt cx="0" cy="0"/>
        </a:xfrm>
      </p:grpSpPr>
      <p:pic>
        <p:nvPicPr>
          <p:cNvPr id="422" name="Google Shape;422;p84"/>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423" name="Google Shape;423;p84"/>
          <p:cNvPicPr preferRelativeResize="0"/>
          <p:nvPr/>
        </p:nvPicPr>
        <p:blipFill rotWithShape="1">
          <a:blip r:embed="rId3">
            <a:alphaModFix/>
          </a:blip>
          <a:srcRect/>
          <a:stretch/>
        </p:blipFill>
        <p:spPr>
          <a:xfrm>
            <a:off x="372875" y="4441625"/>
            <a:ext cx="1343324" cy="361600"/>
          </a:xfrm>
          <a:prstGeom prst="rect">
            <a:avLst/>
          </a:prstGeom>
          <a:noFill/>
          <a:ln>
            <a:noFill/>
          </a:ln>
        </p:spPr>
      </p:pic>
      <p:sp>
        <p:nvSpPr>
          <p:cNvPr id="424" name="Google Shape;424;p84"/>
          <p:cNvSpPr txBox="1">
            <a:spLocks noGrp="1"/>
          </p:cNvSpPr>
          <p:nvPr>
            <p:ph type="title"/>
          </p:nvPr>
        </p:nvSpPr>
        <p:spPr>
          <a:xfrm>
            <a:off x="194475" y="959925"/>
            <a:ext cx="7736700" cy="5715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3000"/>
              <a:buFont typeface="Arial"/>
              <a:buNone/>
              <a:defRPr sz="3000" b="0" i="0" u="none" strike="noStrike" cap="none">
                <a:solidFill>
                  <a:srgbClr val="000000"/>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25" name="Google Shape;425;p84"/>
          <p:cNvSpPr txBox="1">
            <a:spLocks noGrp="1"/>
          </p:cNvSpPr>
          <p:nvPr>
            <p:ph type="subTitle" idx="1"/>
          </p:nvPr>
        </p:nvSpPr>
        <p:spPr>
          <a:xfrm>
            <a:off x="194475" y="1531425"/>
            <a:ext cx="7736700" cy="430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0000"/>
              </a:buClr>
              <a:buSzPts val="1600"/>
              <a:buFont typeface="Arial"/>
              <a:buNone/>
              <a:defRPr sz="1600" b="1" i="0" u="none" strike="noStrike" cap="none">
                <a:solidFill>
                  <a:srgbClr val="000000"/>
                </a:solidFill>
                <a:latin typeface="Century Gothic"/>
                <a:ea typeface="Century Gothic"/>
                <a:cs typeface="Century Gothic"/>
                <a:sym typeface="Century Gothic"/>
              </a:defRPr>
            </a:lvl1pPr>
            <a:lvl2pPr marR="0" lvl="1"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26" name="Google Shape;426;p84"/>
          <p:cNvSpPr txBox="1">
            <a:spLocks noGrp="1"/>
          </p:cNvSpPr>
          <p:nvPr>
            <p:ph type="subTitle" idx="2"/>
          </p:nvPr>
        </p:nvSpPr>
        <p:spPr>
          <a:xfrm>
            <a:off x="246300" y="2086625"/>
            <a:ext cx="2373900" cy="773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32"/>
        <p:cNvGrpSpPr/>
        <p:nvPr/>
      </p:nvGrpSpPr>
      <p:grpSpPr>
        <a:xfrm>
          <a:off x="0" y="0"/>
          <a:ext cx="0" cy="0"/>
          <a:chOff x="0" y="0"/>
          <a:chExt cx="0" cy="0"/>
        </a:xfrm>
      </p:grpSpPr>
      <p:sp>
        <p:nvSpPr>
          <p:cNvPr id="433" name="Google Shape;433;p86"/>
          <p:cNvSpPr txBox="1">
            <a:spLocks noGrp="1"/>
          </p:cNvSpPr>
          <p:nvPr>
            <p:ph type="ctrTitle"/>
          </p:nvPr>
        </p:nvSpPr>
        <p:spPr>
          <a:xfrm>
            <a:off x="311708" y="11306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Montserrat"/>
              <a:buNone/>
              <a:defRPr sz="5200" b="1">
                <a:latin typeface="Montserrat"/>
                <a:ea typeface="Montserrat"/>
                <a:cs typeface="Montserrat"/>
                <a:sym typeface="Montserrat"/>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34" name="Google Shape;434;p86"/>
          <p:cNvSpPr txBox="1">
            <a:spLocks noGrp="1"/>
          </p:cNvSpPr>
          <p:nvPr>
            <p:ph type="subTitle" idx="1"/>
          </p:nvPr>
        </p:nvSpPr>
        <p:spPr>
          <a:xfrm>
            <a:off x="311700" y="32202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35" name="Google Shape;435;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36" name="Google Shape;436;p86"/>
          <p:cNvSpPr/>
          <p:nvPr/>
        </p:nvSpPr>
        <p:spPr>
          <a:xfrm>
            <a:off x="8131675" y="68650"/>
            <a:ext cx="928800" cy="544500"/>
          </a:xfrm>
          <a:prstGeom prst="rect">
            <a:avLst/>
          </a:prstGeom>
          <a:solidFill>
            <a:srgbClr val="FFFFFF"/>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7" name="Google Shape;437;p86"/>
          <p:cNvPicPr preferRelativeResize="0"/>
          <p:nvPr/>
        </p:nvPicPr>
        <p:blipFill>
          <a:blip r:embed="rId2">
            <a:alphaModFix/>
          </a:blip>
          <a:stretch>
            <a:fillRect/>
          </a:stretch>
        </p:blipFill>
        <p:spPr>
          <a:xfrm>
            <a:off x="6690200" y="105275"/>
            <a:ext cx="2370276" cy="891400"/>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8"/>
        <p:cNvGrpSpPr/>
        <p:nvPr/>
      </p:nvGrpSpPr>
      <p:grpSpPr>
        <a:xfrm>
          <a:off x="0" y="0"/>
          <a:ext cx="0" cy="0"/>
          <a:chOff x="0" y="0"/>
          <a:chExt cx="0" cy="0"/>
        </a:xfrm>
      </p:grpSpPr>
      <p:sp>
        <p:nvSpPr>
          <p:cNvPr id="439" name="Google Shape;439;p8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0" name="Google Shape;440;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header navy">
  <p:cSld name="SECTION_HEADER_1">
    <p:bg>
      <p:bgPr>
        <a:solidFill>
          <a:schemeClr val="dk1"/>
        </a:solidFill>
        <a:effectLst/>
      </p:bgPr>
    </p:bg>
    <p:spTree>
      <p:nvGrpSpPr>
        <p:cNvPr id="1" name="Shape 441"/>
        <p:cNvGrpSpPr/>
        <p:nvPr/>
      </p:nvGrpSpPr>
      <p:grpSpPr>
        <a:xfrm>
          <a:off x="0" y="0"/>
          <a:ext cx="0" cy="0"/>
          <a:chOff x="0" y="0"/>
          <a:chExt cx="0" cy="0"/>
        </a:xfrm>
      </p:grpSpPr>
      <p:sp>
        <p:nvSpPr>
          <p:cNvPr id="442" name="Google Shape;442;p8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3" name="Google Shape;443;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444" name="Google Shape;444;p88"/>
          <p:cNvGrpSpPr/>
          <p:nvPr/>
        </p:nvGrpSpPr>
        <p:grpSpPr>
          <a:xfrm>
            <a:off x="8132038" y="40763"/>
            <a:ext cx="969900" cy="519000"/>
            <a:chOff x="8132038" y="40763"/>
            <a:chExt cx="969900" cy="519000"/>
          </a:xfrm>
        </p:grpSpPr>
        <p:sp>
          <p:nvSpPr>
            <p:cNvPr id="445" name="Google Shape;445;p88"/>
            <p:cNvSpPr/>
            <p:nvPr/>
          </p:nvSpPr>
          <p:spPr>
            <a:xfrm>
              <a:off x="8132038" y="40763"/>
              <a:ext cx="969900" cy="5190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6" name="Google Shape;446;p88"/>
            <p:cNvPicPr preferRelativeResize="0"/>
            <p:nvPr/>
          </p:nvPicPr>
          <p:blipFill>
            <a:blip r:embed="rId2">
              <a:alphaModFix/>
            </a:blip>
            <a:stretch>
              <a:fillRect/>
            </a:stretch>
          </p:blipFill>
          <p:spPr>
            <a:xfrm>
              <a:off x="8191400" y="120250"/>
              <a:ext cx="778325" cy="360025"/>
            </a:xfrm>
            <a:prstGeom prst="rect">
              <a:avLst/>
            </a:prstGeom>
            <a:noFill/>
            <a:ln>
              <a:noFill/>
            </a:ln>
          </p:spPr>
        </p:pic>
      </p:gr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blue">
  <p:cSld name="SECTION_HEADER_1_2">
    <p:bg>
      <p:bgPr>
        <a:solidFill>
          <a:schemeClr val="dk2"/>
        </a:solidFill>
        <a:effectLst/>
      </p:bgPr>
    </p:bg>
    <p:spTree>
      <p:nvGrpSpPr>
        <p:cNvPr id="1" name="Shape 447"/>
        <p:cNvGrpSpPr/>
        <p:nvPr/>
      </p:nvGrpSpPr>
      <p:grpSpPr>
        <a:xfrm>
          <a:off x="0" y="0"/>
          <a:ext cx="0" cy="0"/>
          <a:chOff x="0" y="0"/>
          <a:chExt cx="0" cy="0"/>
        </a:xfrm>
      </p:grpSpPr>
      <p:sp>
        <p:nvSpPr>
          <p:cNvPr id="448" name="Google Shape;448;p8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9" name="Google Shape;449;p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450" name="Google Shape;450;p89"/>
          <p:cNvGrpSpPr/>
          <p:nvPr/>
        </p:nvGrpSpPr>
        <p:grpSpPr>
          <a:xfrm>
            <a:off x="8132038" y="40763"/>
            <a:ext cx="969900" cy="519000"/>
            <a:chOff x="8132038" y="40763"/>
            <a:chExt cx="969900" cy="519000"/>
          </a:xfrm>
        </p:grpSpPr>
        <p:sp>
          <p:nvSpPr>
            <p:cNvPr id="451" name="Google Shape;451;p89"/>
            <p:cNvSpPr/>
            <p:nvPr/>
          </p:nvSpPr>
          <p:spPr>
            <a:xfrm>
              <a:off x="8132038" y="40763"/>
              <a:ext cx="969900" cy="519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2" name="Google Shape;452;p89"/>
            <p:cNvPicPr preferRelativeResize="0"/>
            <p:nvPr/>
          </p:nvPicPr>
          <p:blipFill>
            <a:blip r:embed="rId2">
              <a:alphaModFix/>
            </a:blip>
            <a:stretch>
              <a:fillRect/>
            </a:stretch>
          </p:blipFill>
          <p:spPr>
            <a:xfrm>
              <a:off x="8191400" y="120250"/>
              <a:ext cx="778325" cy="360025"/>
            </a:xfrm>
            <a:prstGeom prst="rect">
              <a:avLst/>
            </a:prstGeom>
            <a:noFill/>
            <a:ln>
              <a:noFill/>
            </a:ln>
          </p:spPr>
        </p:pic>
      </p:gr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orange">
  <p:cSld name="SECTION_HEADER_1_1">
    <p:bg>
      <p:bgPr>
        <a:solidFill>
          <a:schemeClr val="accent1"/>
        </a:solidFill>
        <a:effectLst/>
      </p:bgPr>
    </p:bg>
    <p:spTree>
      <p:nvGrpSpPr>
        <p:cNvPr id="1" name="Shape 453"/>
        <p:cNvGrpSpPr/>
        <p:nvPr/>
      </p:nvGrpSpPr>
      <p:grpSpPr>
        <a:xfrm>
          <a:off x="0" y="0"/>
          <a:ext cx="0" cy="0"/>
          <a:chOff x="0" y="0"/>
          <a:chExt cx="0" cy="0"/>
        </a:xfrm>
      </p:grpSpPr>
      <p:sp>
        <p:nvSpPr>
          <p:cNvPr id="454" name="Google Shape;454;p9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55" name="Google Shape;455;p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456" name="Google Shape;456;p90"/>
          <p:cNvGrpSpPr/>
          <p:nvPr/>
        </p:nvGrpSpPr>
        <p:grpSpPr>
          <a:xfrm>
            <a:off x="8132038" y="40763"/>
            <a:ext cx="969900" cy="519000"/>
            <a:chOff x="8132038" y="40763"/>
            <a:chExt cx="969900" cy="519000"/>
          </a:xfrm>
        </p:grpSpPr>
        <p:sp>
          <p:nvSpPr>
            <p:cNvPr id="457" name="Google Shape;457;p90"/>
            <p:cNvSpPr/>
            <p:nvPr/>
          </p:nvSpPr>
          <p:spPr>
            <a:xfrm>
              <a:off x="8132038" y="40763"/>
              <a:ext cx="969900" cy="5190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8" name="Google Shape;458;p90"/>
            <p:cNvPicPr preferRelativeResize="0"/>
            <p:nvPr/>
          </p:nvPicPr>
          <p:blipFill>
            <a:blip r:embed="rId2">
              <a:alphaModFix/>
            </a:blip>
            <a:stretch>
              <a:fillRect/>
            </a:stretch>
          </p:blipFill>
          <p:spPr>
            <a:xfrm>
              <a:off x="8191400" y="120250"/>
              <a:ext cx="778325" cy="360025"/>
            </a:xfrm>
            <a:prstGeom prst="rect">
              <a:avLst/>
            </a:prstGeom>
            <a:noFill/>
            <a:ln>
              <a:noFill/>
            </a:ln>
          </p:spPr>
        </p:pic>
      </p:gr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yellow">
  <p:cSld name="SECTION_HEADER_1_1_1">
    <p:bg>
      <p:bgPr>
        <a:solidFill>
          <a:schemeClr val="accent2"/>
        </a:solidFill>
        <a:effectLst/>
      </p:bgPr>
    </p:bg>
    <p:spTree>
      <p:nvGrpSpPr>
        <p:cNvPr id="1" name="Shape 459"/>
        <p:cNvGrpSpPr/>
        <p:nvPr/>
      </p:nvGrpSpPr>
      <p:grpSpPr>
        <a:xfrm>
          <a:off x="0" y="0"/>
          <a:ext cx="0" cy="0"/>
          <a:chOff x="0" y="0"/>
          <a:chExt cx="0" cy="0"/>
        </a:xfrm>
      </p:grpSpPr>
      <p:sp>
        <p:nvSpPr>
          <p:cNvPr id="460" name="Google Shape;460;p9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61" name="Google Shape;461;p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462" name="Google Shape;462;p91"/>
          <p:cNvGrpSpPr/>
          <p:nvPr/>
        </p:nvGrpSpPr>
        <p:grpSpPr>
          <a:xfrm>
            <a:off x="8132038" y="40763"/>
            <a:ext cx="969900" cy="519000"/>
            <a:chOff x="8132038" y="40763"/>
            <a:chExt cx="969900" cy="519000"/>
          </a:xfrm>
        </p:grpSpPr>
        <p:sp>
          <p:nvSpPr>
            <p:cNvPr id="463" name="Google Shape;463;p91"/>
            <p:cNvSpPr/>
            <p:nvPr/>
          </p:nvSpPr>
          <p:spPr>
            <a:xfrm>
              <a:off x="8132038" y="40763"/>
              <a:ext cx="969900" cy="5190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4" name="Google Shape;464;p91"/>
            <p:cNvPicPr preferRelativeResize="0"/>
            <p:nvPr/>
          </p:nvPicPr>
          <p:blipFill>
            <a:blip r:embed="rId2">
              <a:alphaModFix/>
            </a:blip>
            <a:stretch>
              <a:fillRect/>
            </a:stretch>
          </p:blipFill>
          <p:spPr>
            <a:xfrm>
              <a:off x="8191400" y="120250"/>
              <a:ext cx="778325" cy="360025"/>
            </a:xfrm>
            <a:prstGeom prst="rect">
              <a:avLst/>
            </a:prstGeom>
            <a:noFill/>
            <a:ln>
              <a:noFill/>
            </a:ln>
          </p:spPr>
        </p:pic>
      </p:gr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green">
  <p:cSld name="SECTION_HEADER_1_1_1_1">
    <p:bg>
      <p:bgPr>
        <a:solidFill>
          <a:schemeClr val="accent3"/>
        </a:solidFill>
        <a:effectLst/>
      </p:bgPr>
    </p:bg>
    <p:spTree>
      <p:nvGrpSpPr>
        <p:cNvPr id="1" name="Shape 465"/>
        <p:cNvGrpSpPr/>
        <p:nvPr/>
      </p:nvGrpSpPr>
      <p:grpSpPr>
        <a:xfrm>
          <a:off x="0" y="0"/>
          <a:ext cx="0" cy="0"/>
          <a:chOff x="0" y="0"/>
          <a:chExt cx="0" cy="0"/>
        </a:xfrm>
      </p:grpSpPr>
      <p:sp>
        <p:nvSpPr>
          <p:cNvPr id="466" name="Google Shape;466;p9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67" name="Google Shape;467;p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468" name="Google Shape;468;p92"/>
          <p:cNvGrpSpPr/>
          <p:nvPr/>
        </p:nvGrpSpPr>
        <p:grpSpPr>
          <a:xfrm>
            <a:off x="8132038" y="40763"/>
            <a:ext cx="969900" cy="519000"/>
            <a:chOff x="8132038" y="40763"/>
            <a:chExt cx="969900" cy="519000"/>
          </a:xfrm>
        </p:grpSpPr>
        <p:sp>
          <p:nvSpPr>
            <p:cNvPr id="469" name="Google Shape;469;p92"/>
            <p:cNvSpPr/>
            <p:nvPr/>
          </p:nvSpPr>
          <p:spPr>
            <a:xfrm>
              <a:off x="8132038" y="40763"/>
              <a:ext cx="969900" cy="519000"/>
            </a:xfrm>
            <a:prstGeom prst="rect">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0" name="Google Shape;470;p92"/>
            <p:cNvPicPr preferRelativeResize="0"/>
            <p:nvPr/>
          </p:nvPicPr>
          <p:blipFill>
            <a:blip r:embed="rId2">
              <a:alphaModFix/>
            </a:blip>
            <a:stretch>
              <a:fillRect/>
            </a:stretch>
          </p:blipFill>
          <p:spPr>
            <a:xfrm>
              <a:off x="8191400" y="120250"/>
              <a:ext cx="778325" cy="360025"/>
            </a:xfrm>
            <a:prstGeom prst="rect">
              <a:avLst/>
            </a:prstGeom>
            <a:noFill/>
            <a:ln>
              <a:noFill/>
            </a:ln>
          </p:spPr>
        </p:pic>
      </p:gr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71"/>
        <p:cNvGrpSpPr/>
        <p:nvPr/>
      </p:nvGrpSpPr>
      <p:grpSpPr>
        <a:xfrm>
          <a:off x="0" y="0"/>
          <a:ext cx="0" cy="0"/>
          <a:chOff x="0" y="0"/>
          <a:chExt cx="0" cy="0"/>
        </a:xfrm>
      </p:grpSpPr>
      <p:sp>
        <p:nvSpPr>
          <p:cNvPr id="472" name="Google Shape;472;p9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9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74" name="Google Shape;474;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75"/>
        <p:cNvGrpSpPr/>
        <p:nvPr/>
      </p:nvGrpSpPr>
      <p:grpSpPr>
        <a:xfrm>
          <a:off x="0" y="0"/>
          <a:ext cx="0" cy="0"/>
          <a:chOff x="0" y="0"/>
          <a:chExt cx="0" cy="0"/>
        </a:xfrm>
      </p:grpSpPr>
      <p:sp>
        <p:nvSpPr>
          <p:cNvPr id="476" name="Google Shape;476;p9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7" name="Google Shape;477;p9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78" name="Google Shape;478;p9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79" name="Google Shape;479;p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0"/>
        <p:cNvGrpSpPr/>
        <p:nvPr/>
      </p:nvGrpSpPr>
      <p:grpSpPr>
        <a:xfrm>
          <a:off x="0" y="0"/>
          <a:ext cx="0" cy="0"/>
          <a:chOff x="0" y="0"/>
          <a:chExt cx="0" cy="0"/>
        </a:xfrm>
      </p:grpSpPr>
      <p:sp>
        <p:nvSpPr>
          <p:cNvPr id="481" name="Google Shape;481;p9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82" name="Google Shape;482;p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83" name="Google Shape;483;p95"/>
          <p:cNvSpPr/>
          <p:nvPr/>
        </p:nvSpPr>
        <p:spPr>
          <a:xfrm>
            <a:off x="8424000" y="4430700"/>
            <a:ext cx="720000" cy="7128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5"/>
          <p:cNvSpPr/>
          <p:nvPr/>
        </p:nvSpPr>
        <p:spPr>
          <a:xfrm>
            <a:off x="8434650" y="3725400"/>
            <a:ext cx="720000" cy="712800"/>
          </a:xfrm>
          <a:prstGeom prst="triangle">
            <a:avLst>
              <a:gd name="adj"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5"/>
          <p:cNvSpPr/>
          <p:nvPr/>
        </p:nvSpPr>
        <p:spPr>
          <a:xfrm>
            <a:off x="7718700" y="4434450"/>
            <a:ext cx="705300" cy="705300"/>
          </a:xfrm>
          <a:prstGeom prst="ellipse">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5"/>
          <p:cNvSpPr/>
          <p:nvPr/>
        </p:nvSpPr>
        <p:spPr>
          <a:xfrm rot="-5400000">
            <a:off x="6378200" y="4919675"/>
            <a:ext cx="227100" cy="213000"/>
          </a:xfrm>
          <a:prstGeom prst="rtTriangl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5"/>
          <p:cNvSpPr/>
          <p:nvPr/>
        </p:nvSpPr>
        <p:spPr>
          <a:xfrm>
            <a:off x="6598375" y="4853825"/>
            <a:ext cx="1120200" cy="2859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5"/>
          <p:cNvSpPr/>
          <p:nvPr/>
        </p:nvSpPr>
        <p:spPr>
          <a:xfrm>
            <a:off x="7337050" y="4430700"/>
            <a:ext cx="396600" cy="426000"/>
          </a:xfrm>
          <a:prstGeom prst="donut">
            <a:avLst>
              <a:gd name="adj" fmla="val 25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89"/>
        <p:cNvGrpSpPr/>
        <p:nvPr/>
      </p:nvGrpSpPr>
      <p:grpSpPr>
        <a:xfrm>
          <a:off x="0" y="0"/>
          <a:ext cx="0" cy="0"/>
          <a:chOff x="0" y="0"/>
          <a:chExt cx="0" cy="0"/>
        </a:xfrm>
      </p:grpSpPr>
      <p:sp>
        <p:nvSpPr>
          <p:cNvPr id="490" name="Google Shape;490;p9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91" name="Google Shape;491;p9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92" name="Google Shape;492;p9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93"/>
        <p:cNvGrpSpPr/>
        <p:nvPr/>
      </p:nvGrpSpPr>
      <p:grpSpPr>
        <a:xfrm>
          <a:off x="0" y="0"/>
          <a:ext cx="0" cy="0"/>
          <a:chOff x="0" y="0"/>
          <a:chExt cx="0" cy="0"/>
        </a:xfrm>
      </p:grpSpPr>
      <p:sp>
        <p:nvSpPr>
          <p:cNvPr id="494" name="Google Shape;494;p97"/>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95" name="Google Shape;495;p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Main point with shapes">
  <p:cSld name="MAIN_POINT_1">
    <p:spTree>
      <p:nvGrpSpPr>
        <p:cNvPr id="1" name="Shape 496"/>
        <p:cNvGrpSpPr/>
        <p:nvPr/>
      </p:nvGrpSpPr>
      <p:grpSpPr>
        <a:xfrm>
          <a:off x="0" y="0"/>
          <a:ext cx="0" cy="0"/>
          <a:chOff x="0" y="0"/>
          <a:chExt cx="0" cy="0"/>
        </a:xfrm>
      </p:grpSpPr>
      <p:sp>
        <p:nvSpPr>
          <p:cNvPr id="497" name="Google Shape;497;p98"/>
          <p:cNvSpPr txBox="1">
            <a:spLocks noGrp="1"/>
          </p:cNvSpPr>
          <p:nvPr>
            <p:ph type="title"/>
          </p:nvPr>
        </p:nvSpPr>
        <p:spPr>
          <a:xfrm>
            <a:off x="519625" y="44280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98" name="Google Shape;498;p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99" name="Google Shape;499;p98"/>
          <p:cNvSpPr/>
          <p:nvPr/>
        </p:nvSpPr>
        <p:spPr>
          <a:xfrm>
            <a:off x="8148775" y="4280700"/>
            <a:ext cx="1005900" cy="862800"/>
          </a:xfrm>
          <a:prstGeom prst="triangle">
            <a:avLst>
              <a:gd name="adj"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98"/>
          <p:cNvSpPr/>
          <p:nvPr/>
        </p:nvSpPr>
        <p:spPr>
          <a:xfrm>
            <a:off x="7443475" y="4438200"/>
            <a:ext cx="705300" cy="705300"/>
          </a:xfrm>
          <a:prstGeom prst="rect">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98"/>
          <p:cNvSpPr/>
          <p:nvPr/>
        </p:nvSpPr>
        <p:spPr>
          <a:xfrm rot="-5400000">
            <a:off x="6034675" y="4611900"/>
            <a:ext cx="363000" cy="8082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98"/>
          <p:cNvSpPr/>
          <p:nvPr/>
        </p:nvSpPr>
        <p:spPr>
          <a:xfrm>
            <a:off x="6620275" y="4773000"/>
            <a:ext cx="823200" cy="786000"/>
          </a:xfrm>
          <a:prstGeom prst="blockArc">
            <a:avLst>
              <a:gd name="adj1" fmla="val 10800000"/>
              <a:gd name="adj2" fmla="val 0"/>
              <a:gd name="adj3" fmla="val 25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98"/>
          <p:cNvSpPr/>
          <p:nvPr/>
        </p:nvSpPr>
        <p:spPr>
          <a:xfrm>
            <a:off x="8663050" y="3581075"/>
            <a:ext cx="1131600" cy="11199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98"/>
          <p:cNvSpPr/>
          <p:nvPr/>
        </p:nvSpPr>
        <p:spPr>
          <a:xfrm>
            <a:off x="7957750" y="3788375"/>
            <a:ext cx="705300" cy="705300"/>
          </a:xfrm>
          <a:prstGeom prst="donut">
            <a:avLst>
              <a:gd name="adj" fmla="val 2500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98"/>
          <p:cNvSpPr/>
          <p:nvPr/>
        </p:nvSpPr>
        <p:spPr>
          <a:xfrm rot="-5400000">
            <a:off x="5474125" y="4872750"/>
            <a:ext cx="389400" cy="286500"/>
          </a:xfrm>
          <a:prstGeom prst="rtTriangl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06"/>
        <p:cNvGrpSpPr/>
        <p:nvPr/>
      </p:nvGrpSpPr>
      <p:grpSpPr>
        <a:xfrm>
          <a:off x="0" y="0"/>
          <a:ext cx="0" cy="0"/>
          <a:chOff x="0" y="0"/>
          <a:chExt cx="0" cy="0"/>
        </a:xfrm>
      </p:grpSpPr>
      <p:sp>
        <p:nvSpPr>
          <p:cNvPr id="507" name="Google Shape;507;p9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9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09" name="Google Shape;509;p9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10" name="Google Shape;510;p9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511" name="Google Shape;511;p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title and description grey">
  <p:cSld name="SECTION_TITLE_AND_DESCRIPTION_2">
    <p:spTree>
      <p:nvGrpSpPr>
        <p:cNvPr id="1" name="Shape 512"/>
        <p:cNvGrpSpPr/>
        <p:nvPr/>
      </p:nvGrpSpPr>
      <p:grpSpPr>
        <a:xfrm>
          <a:off x="0" y="0"/>
          <a:ext cx="0" cy="0"/>
          <a:chOff x="0" y="0"/>
          <a:chExt cx="0" cy="0"/>
        </a:xfrm>
      </p:grpSpPr>
      <p:sp>
        <p:nvSpPr>
          <p:cNvPr id="513" name="Google Shape;513;p100"/>
          <p:cNvSpPr/>
          <p:nvPr/>
        </p:nvSpPr>
        <p:spPr>
          <a:xfrm>
            <a:off x="21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0"/>
          <p:cNvSpPr txBox="1">
            <a:spLocks noGrp="1"/>
          </p:cNvSpPr>
          <p:nvPr>
            <p:ph type="title"/>
          </p:nvPr>
        </p:nvSpPr>
        <p:spPr>
          <a:xfrm>
            <a:off x="4839025" y="1240050"/>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15" name="Google Shape;515;p100"/>
          <p:cNvSpPr txBox="1">
            <a:spLocks noGrp="1"/>
          </p:cNvSpPr>
          <p:nvPr>
            <p:ph type="subTitle" idx="1"/>
          </p:nvPr>
        </p:nvSpPr>
        <p:spPr>
          <a:xfrm>
            <a:off x="4839025" y="3075238"/>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16" name="Google Shape;516;p100"/>
          <p:cNvSpPr txBox="1">
            <a:spLocks noGrp="1"/>
          </p:cNvSpPr>
          <p:nvPr>
            <p:ph type="body" idx="2"/>
          </p:nvPr>
        </p:nvSpPr>
        <p:spPr>
          <a:xfrm>
            <a:off x="342125"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517" name="Google Shape;517;p1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18" name="Google Shape;518;p100"/>
          <p:cNvSpPr/>
          <p:nvPr/>
        </p:nvSpPr>
        <p:spPr>
          <a:xfrm>
            <a:off x="8048300" y="38300"/>
            <a:ext cx="1030200" cy="583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title and description yellow reverse">
  <p:cSld name="SECTION_TITLE_AND_DESCRIPTION_2_1">
    <p:spTree>
      <p:nvGrpSpPr>
        <p:cNvPr id="1" name="Shape 519"/>
        <p:cNvGrpSpPr/>
        <p:nvPr/>
      </p:nvGrpSpPr>
      <p:grpSpPr>
        <a:xfrm>
          <a:off x="0" y="0"/>
          <a:ext cx="0" cy="0"/>
          <a:chOff x="0" y="0"/>
          <a:chExt cx="0" cy="0"/>
        </a:xfrm>
      </p:grpSpPr>
      <p:sp>
        <p:nvSpPr>
          <p:cNvPr id="520" name="Google Shape;520;p101"/>
          <p:cNvSpPr/>
          <p:nvPr/>
        </p:nvSpPr>
        <p:spPr>
          <a:xfrm>
            <a:off x="2100" y="-125"/>
            <a:ext cx="45720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01"/>
          <p:cNvSpPr txBox="1">
            <a:spLocks noGrp="1"/>
          </p:cNvSpPr>
          <p:nvPr>
            <p:ph type="title"/>
          </p:nvPr>
        </p:nvSpPr>
        <p:spPr>
          <a:xfrm>
            <a:off x="4839025" y="1240050"/>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22" name="Google Shape;522;p101"/>
          <p:cNvSpPr txBox="1">
            <a:spLocks noGrp="1"/>
          </p:cNvSpPr>
          <p:nvPr>
            <p:ph type="subTitle" idx="1"/>
          </p:nvPr>
        </p:nvSpPr>
        <p:spPr>
          <a:xfrm>
            <a:off x="4839025" y="3075238"/>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23" name="Google Shape;523;p101"/>
          <p:cNvSpPr txBox="1">
            <a:spLocks noGrp="1"/>
          </p:cNvSpPr>
          <p:nvPr>
            <p:ph type="body" idx="2"/>
          </p:nvPr>
        </p:nvSpPr>
        <p:spPr>
          <a:xfrm>
            <a:off x="342125"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524" name="Google Shape;524;p1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25" name="Google Shape;525;p101"/>
          <p:cNvSpPr/>
          <p:nvPr/>
        </p:nvSpPr>
        <p:spPr>
          <a:xfrm>
            <a:off x="8048300" y="38300"/>
            <a:ext cx="1030200" cy="583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title and description orange reverse">
  <p:cSld name="SECTION_TITLE_AND_DESCRIPTION_2_1_1">
    <p:spTree>
      <p:nvGrpSpPr>
        <p:cNvPr id="1" name="Shape 526"/>
        <p:cNvGrpSpPr/>
        <p:nvPr/>
      </p:nvGrpSpPr>
      <p:grpSpPr>
        <a:xfrm>
          <a:off x="0" y="0"/>
          <a:ext cx="0" cy="0"/>
          <a:chOff x="0" y="0"/>
          <a:chExt cx="0" cy="0"/>
        </a:xfrm>
      </p:grpSpPr>
      <p:sp>
        <p:nvSpPr>
          <p:cNvPr id="527" name="Google Shape;527;p102"/>
          <p:cNvSpPr/>
          <p:nvPr/>
        </p:nvSpPr>
        <p:spPr>
          <a:xfrm>
            <a:off x="2100" y="-125"/>
            <a:ext cx="4572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02"/>
          <p:cNvSpPr txBox="1">
            <a:spLocks noGrp="1"/>
          </p:cNvSpPr>
          <p:nvPr>
            <p:ph type="title"/>
          </p:nvPr>
        </p:nvSpPr>
        <p:spPr>
          <a:xfrm>
            <a:off x="4839025" y="1240050"/>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29" name="Google Shape;529;p102"/>
          <p:cNvSpPr txBox="1">
            <a:spLocks noGrp="1"/>
          </p:cNvSpPr>
          <p:nvPr>
            <p:ph type="subTitle" idx="1"/>
          </p:nvPr>
        </p:nvSpPr>
        <p:spPr>
          <a:xfrm>
            <a:off x="4839025" y="3075238"/>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30" name="Google Shape;530;p102"/>
          <p:cNvSpPr txBox="1">
            <a:spLocks noGrp="1"/>
          </p:cNvSpPr>
          <p:nvPr>
            <p:ph type="body" idx="2"/>
          </p:nvPr>
        </p:nvSpPr>
        <p:spPr>
          <a:xfrm>
            <a:off x="342125"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531" name="Google Shape;531;p1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32" name="Google Shape;532;p102"/>
          <p:cNvSpPr/>
          <p:nvPr/>
        </p:nvSpPr>
        <p:spPr>
          <a:xfrm>
            <a:off x="8048300" y="38300"/>
            <a:ext cx="1030200" cy="583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title and description blue reverse ">
  <p:cSld name="SECTION_TITLE_AND_DESCRIPTION_2_1_1_1">
    <p:spTree>
      <p:nvGrpSpPr>
        <p:cNvPr id="1" name="Shape 533"/>
        <p:cNvGrpSpPr/>
        <p:nvPr/>
      </p:nvGrpSpPr>
      <p:grpSpPr>
        <a:xfrm>
          <a:off x="0" y="0"/>
          <a:ext cx="0" cy="0"/>
          <a:chOff x="0" y="0"/>
          <a:chExt cx="0" cy="0"/>
        </a:xfrm>
      </p:grpSpPr>
      <p:sp>
        <p:nvSpPr>
          <p:cNvPr id="534" name="Google Shape;534;p103"/>
          <p:cNvSpPr/>
          <p:nvPr/>
        </p:nvSpPr>
        <p:spPr>
          <a:xfrm>
            <a:off x="2100" y="-1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03"/>
          <p:cNvSpPr txBox="1">
            <a:spLocks noGrp="1"/>
          </p:cNvSpPr>
          <p:nvPr>
            <p:ph type="title"/>
          </p:nvPr>
        </p:nvSpPr>
        <p:spPr>
          <a:xfrm>
            <a:off x="4839025" y="1240050"/>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36" name="Google Shape;536;p103"/>
          <p:cNvSpPr txBox="1">
            <a:spLocks noGrp="1"/>
          </p:cNvSpPr>
          <p:nvPr>
            <p:ph type="subTitle" idx="1"/>
          </p:nvPr>
        </p:nvSpPr>
        <p:spPr>
          <a:xfrm>
            <a:off x="4839025" y="3075238"/>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37" name="Google Shape;537;p103"/>
          <p:cNvSpPr txBox="1">
            <a:spLocks noGrp="1"/>
          </p:cNvSpPr>
          <p:nvPr>
            <p:ph type="body" idx="2"/>
          </p:nvPr>
        </p:nvSpPr>
        <p:spPr>
          <a:xfrm>
            <a:off x="342125"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sp>
        <p:nvSpPr>
          <p:cNvPr id="538" name="Google Shape;538;p1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39" name="Google Shape;539;p103"/>
          <p:cNvSpPr/>
          <p:nvPr/>
        </p:nvSpPr>
        <p:spPr>
          <a:xfrm>
            <a:off x="8048300" y="38300"/>
            <a:ext cx="1030200" cy="583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slideLayout" Target="../slideLayouts/slideLayout54.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42" Type="http://schemas.openxmlformats.org/officeDocument/2006/relationships/slideLayout" Target="../slideLayouts/slideLayout57.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slideLayout" Target="../slideLayouts/slideLayout55.xml"/><Relationship Id="rId45" Type="http://schemas.openxmlformats.org/officeDocument/2006/relationships/slideLayout" Target="../slideLayouts/slideLayout60.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4" Type="http://schemas.openxmlformats.org/officeDocument/2006/relationships/slideLayout" Target="../slideLayouts/slideLayout59.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43" Type="http://schemas.openxmlformats.org/officeDocument/2006/relationships/slideLayout" Target="../slideLayouts/slideLayout58.xml"/><Relationship Id="rId8" Type="http://schemas.openxmlformats.org/officeDocument/2006/relationships/slideLayout" Target="../slideLayouts/slideLayout23.xml"/><Relationship Id="rId3" Type="http://schemas.openxmlformats.org/officeDocument/2006/relationships/slideLayout" Target="../slideLayouts/slideLayout18.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46" Type="http://schemas.openxmlformats.org/officeDocument/2006/relationships/theme" Target="../theme/theme2.xml"/><Relationship Id="rId20" Type="http://schemas.openxmlformats.org/officeDocument/2006/relationships/slideLayout" Target="../slideLayouts/slideLayout35.xml"/><Relationship Id="rId41"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9" Type="http://schemas.openxmlformats.org/officeDocument/2006/relationships/slideLayout" Target="../slideLayouts/slideLayout120.xml"/><Relationship Id="rId21" Type="http://schemas.openxmlformats.org/officeDocument/2006/relationships/slideLayout" Target="../slideLayouts/slideLayout102.xml"/><Relationship Id="rId34" Type="http://schemas.openxmlformats.org/officeDocument/2006/relationships/slideLayout" Target="../slideLayouts/slideLayout115.xml"/><Relationship Id="rId42" Type="http://schemas.openxmlformats.org/officeDocument/2006/relationships/theme" Target="../theme/theme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slideLayout" Target="../slideLayouts/slideLayout110.xml"/><Relationship Id="rId41" Type="http://schemas.openxmlformats.org/officeDocument/2006/relationships/slideLayout" Target="../slideLayouts/slideLayout122.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slideLayout" Target="../slideLayouts/slideLayout113.xml"/><Relationship Id="rId37" Type="http://schemas.openxmlformats.org/officeDocument/2006/relationships/slideLayout" Target="../slideLayouts/slideLayout118.xml"/><Relationship Id="rId40" Type="http://schemas.openxmlformats.org/officeDocument/2006/relationships/slideLayout" Target="../slideLayouts/slideLayout121.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36" Type="http://schemas.openxmlformats.org/officeDocument/2006/relationships/slideLayout" Target="../slideLayouts/slideLayout117.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slideLayout" Target="../slideLayouts/slideLayout112.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35" Type="http://schemas.openxmlformats.org/officeDocument/2006/relationships/slideLayout" Target="../slideLayouts/slideLayout116.xml"/><Relationship Id="rId43" Type="http://schemas.openxmlformats.org/officeDocument/2006/relationships/image" Target="../media/image19.png"/><Relationship Id="rId8" Type="http://schemas.openxmlformats.org/officeDocument/2006/relationships/slideLayout" Target="../slideLayouts/slideLayout89.xml"/><Relationship Id="rId3" Type="http://schemas.openxmlformats.org/officeDocument/2006/relationships/slideLayout" Target="../slideLayouts/slideLayout84.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38" Type="http://schemas.openxmlformats.org/officeDocument/2006/relationships/slideLayout" Target="../slideLayouts/slideLayout11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26" Type="http://schemas.openxmlformats.org/officeDocument/2006/relationships/slideLayout" Target="../slideLayouts/slideLayout148.xml"/><Relationship Id="rId39" Type="http://schemas.openxmlformats.org/officeDocument/2006/relationships/slideLayout" Target="../slideLayouts/slideLayout161.xml"/><Relationship Id="rId21" Type="http://schemas.openxmlformats.org/officeDocument/2006/relationships/slideLayout" Target="../slideLayouts/slideLayout143.xml"/><Relationship Id="rId34" Type="http://schemas.openxmlformats.org/officeDocument/2006/relationships/slideLayout" Target="../slideLayouts/slideLayout156.xml"/><Relationship Id="rId42" Type="http://schemas.openxmlformats.org/officeDocument/2006/relationships/slideLayout" Target="../slideLayouts/slideLayout164.xml"/><Relationship Id="rId47" Type="http://schemas.openxmlformats.org/officeDocument/2006/relationships/slideLayout" Target="../slideLayouts/slideLayout169.xml"/><Relationship Id="rId50" Type="http://schemas.openxmlformats.org/officeDocument/2006/relationships/slideLayout" Target="../slideLayouts/slideLayout172.xml"/><Relationship Id="rId7" Type="http://schemas.openxmlformats.org/officeDocument/2006/relationships/slideLayout" Target="../slideLayouts/slideLayout129.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9" Type="http://schemas.openxmlformats.org/officeDocument/2006/relationships/slideLayout" Target="../slideLayouts/slideLayout151.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32" Type="http://schemas.openxmlformats.org/officeDocument/2006/relationships/slideLayout" Target="../slideLayouts/slideLayout154.xml"/><Relationship Id="rId37" Type="http://schemas.openxmlformats.org/officeDocument/2006/relationships/slideLayout" Target="../slideLayouts/slideLayout159.xml"/><Relationship Id="rId40" Type="http://schemas.openxmlformats.org/officeDocument/2006/relationships/slideLayout" Target="../slideLayouts/slideLayout162.xml"/><Relationship Id="rId45" Type="http://schemas.openxmlformats.org/officeDocument/2006/relationships/slideLayout" Target="../slideLayouts/slideLayout167.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slideLayout" Target="../slideLayouts/slideLayout150.xml"/><Relationship Id="rId36" Type="http://schemas.openxmlformats.org/officeDocument/2006/relationships/slideLayout" Target="../slideLayouts/slideLayout158.xml"/><Relationship Id="rId49" Type="http://schemas.openxmlformats.org/officeDocument/2006/relationships/slideLayout" Target="../slideLayouts/slideLayout171.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31" Type="http://schemas.openxmlformats.org/officeDocument/2006/relationships/slideLayout" Target="../slideLayouts/slideLayout153.xml"/><Relationship Id="rId44" Type="http://schemas.openxmlformats.org/officeDocument/2006/relationships/slideLayout" Target="../slideLayouts/slideLayout166.xml"/><Relationship Id="rId52" Type="http://schemas.openxmlformats.org/officeDocument/2006/relationships/image" Target="../media/image19.png"/><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slideLayout" Target="../slideLayouts/slideLayout149.xml"/><Relationship Id="rId30" Type="http://schemas.openxmlformats.org/officeDocument/2006/relationships/slideLayout" Target="../slideLayouts/slideLayout152.xml"/><Relationship Id="rId35" Type="http://schemas.openxmlformats.org/officeDocument/2006/relationships/slideLayout" Target="../slideLayouts/slideLayout157.xml"/><Relationship Id="rId43" Type="http://schemas.openxmlformats.org/officeDocument/2006/relationships/slideLayout" Target="../slideLayouts/slideLayout165.xml"/><Relationship Id="rId48" Type="http://schemas.openxmlformats.org/officeDocument/2006/relationships/slideLayout" Target="../slideLayouts/slideLayout170.xml"/><Relationship Id="rId8" Type="http://schemas.openxmlformats.org/officeDocument/2006/relationships/slideLayout" Target="../slideLayouts/slideLayout130.xml"/><Relationship Id="rId51" Type="http://schemas.openxmlformats.org/officeDocument/2006/relationships/theme" Target="../theme/theme5.xml"/><Relationship Id="rId3" Type="http://schemas.openxmlformats.org/officeDocument/2006/relationships/slideLayout" Target="../slideLayouts/slideLayout125.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slideLayout" Target="../slideLayouts/slideLayout147.xml"/><Relationship Id="rId33" Type="http://schemas.openxmlformats.org/officeDocument/2006/relationships/slideLayout" Target="../slideLayouts/slideLayout155.xml"/><Relationship Id="rId38" Type="http://schemas.openxmlformats.org/officeDocument/2006/relationships/slideLayout" Target="../slideLayouts/slideLayout160.xml"/><Relationship Id="rId46" Type="http://schemas.openxmlformats.org/officeDocument/2006/relationships/slideLayout" Target="../slideLayouts/slideLayout168.xml"/><Relationship Id="rId20" Type="http://schemas.openxmlformats.org/officeDocument/2006/relationships/slideLayout" Target="../slideLayouts/slideLayout142.xml"/><Relationship Id="rId41" Type="http://schemas.openxmlformats.org/officeDocument/2006/relationships/slideLayout" Target="../slideLayouts/slideLayout163.xml"/><Relationship Id="rId1" Type="http://schemas.openxmlformats.org/officeDocument/2006/relationships/slideLayout" Target="../slideLayouts/slideLayout123.xml"/><Relationship Id="rId6" Type="http://schemas.openxmlformats.org/officeDocument/2006/relationships/slideLayout" Target="../slideLayouts/slideLayout12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85.xml"/><Relationship Id="rId18" Type="http://schemas.openxmlformats.org/officeDocument/2006/relationships/slideLayout" Target="../slideLayouts/slideLayout190.xml"/><Relationship Id="rId26" Type="http://schemas.openxmlformats.org/officeDocument/2006/relationships/slideLayout" Target="../slideLayouts/slideLayout198.xml"/><Relationship Id="rId39" Type="http://schemas.openxmlformats.org/officeDocument/2006/relationships/slideLayout" Target="../slideLayouts/slideLayout211.xml"/><Relationship Id="rId21" Type="http://schemas.openxmlformats.org/officeDocument/2006/relationships/slideLayout" Target="../slideLayouts/slideLayout193.xml"/><Relationship Id="rId34" Type="http://schemas.openxmlformats.org/officeDocument/2006/relationships/slideLayout" Target="../slideLayouts/slideLayout206.xml"/><Relationship Id="rId7" Type="http://schemas.openxmlformats.org/officeDocument/2006/relationships/slideLayout" Target="../slideLayouts/slideLayout179.xml"/><Relationship Id="rId2" Type="http://schemas.openxmlformats.org/officeDocument/2006/relationships/slideLayout" Target="../slideLayouts/slideLayout174.xml"/><Relationship Id="rId16" Type="http://schemas.openxmlformats.org/officeDocument/2006/relationships/slideLayout" Target="../slideLayouts/slideLayout188.xml"/><Relationship Id="rId20" Type="http://schemas.openxmlformats.org/officeDocument/2006/relationships/slideLayout" Target="../slideLayouts/slideLayout192.xml"/><Relationship Id="rId29" Type="http://schemas.openxmlformats.org/officeDocument/2006/relationships/slideLayout" Target="../slideLayouts/slideLayout201.xml"/><Relationship Id="rId41" Type="http://schemas.openxmlformats.org/officeDocument/2006/relationships/image" Target="../media/image19.png"/><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24" Type="http://schemas.openxmlformats.org/officeDocument/2006/relationships/slideLayout" Target="../slideLayouts/slideLayout196.xml"/><Relationship Id="rId32" Type="http://schemas.openxmlformats.org/officeDocument/2006/relationships/slideLayout" Target="../slideLayouts/slideLayout204.xml"/><Relationship Id="rId37" Type="http://schemas.openxmlformats.org/officeDocument/2006/relationships/slideLayout" Target="../slideLayouts/slideLayout209.xml"/><Relationship Id="rId40" Type="http://schemas.openxmlformats.org/officeDocument/2006/relationships/theme" Target="../theme/theme6.xml"/><Relationship Id="rId5" Type="http://schemas.openxmlformats.org/officeDocument/2006/relationships/slideLayout" Target="../slideLayouts/slideLayout177.xml"/><Relationship Id="rId15" Type="http://schemas.openxmlformats.org/officeDocument/2006/relationships/slideLayout" Target="../slideLayouts/slideLayout187.xml"/><Relationship Id="rId23" Type="http://schemas.openxmlformats.org/officeDocument/2006/relationships/slideLayout" Target="../slideLayouts/slideLayout195.xml"/><Relationship Id="rId28" Type="http://schemas.openxmlformats.org/officeDocument/2006/relationships/slideLayout" Target="../slideLayouts/slideLayout200.xml"/><Relationship Id="rId36" Type="http://schemas.openxmlformats.org/officeDocument/2006/relationships/slideLayout" Target="../slideLayouts/slideLayout208.xml"/><Relationship Id="rId10" Type="http://schemas.openxmlformats.org/officeDocument/2006/relationships/slideLayout" Target="../slideLayouts/slideLayout182.xml"/><Relationship Id="rId19" Type="http://schemas.openxmlformats.org/officeDocument/2006/relationships/slideLayout" Target="../slideLayouts/slideLayout191.xml"/><Relationship Id="rId31" Type="http://schemas.openxmlformats.org/officeDocument/2006/relationships/slideLayout" Target="../slideLayouts/slideLayout203.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slideLayout" Target="../slideLayouts/slideLayout186.xml"/><Relationship Id="rId22" Type="http://schemas.openxmlformats.org/officeDocument/2006/relationships/slideLayout" Target="../slideLayouts/slideLayout194.xml"/><Relationship Id="rId27" Type="http://schemas.openxmlformats.org/officeDocument/2006/relationships/slideLayout" Target="../slideLayouts/slideLayout199.xml"/><Relationship Id="rId30" Type="http://schemas.openxmlformats.org/officeDocument/2006/relationships/slideLayout" Target="../slideLayouts/slideLayout202.xml"/><Relationship Id="rId35" Type="http://schemas.openxmlformats.org/officeDocument/2006/relationships/slideLayout" Target="../slideLayouts/slideLayout207.xml"/><Relationship Id="rId8" Type="http://schemas.openxmlformats.org/officeDocument/2006/relationships/slideLayout" Target="../slideLayouts/slideLayout180.xml"/><Relationship Id="rId3" Type="http://schemas.openxmlformats.org/officeDocument/2006/relationships/slideLayout" Target="../slideLayouts/slideLayout175.xml"/><Relationship Id="rId12" Type="http://schemas.openxmlformats.org/officeDocument/2006/relationships/slideLayout" Target="../slideLayouts/slideLayout184.xml"/><Relationship Id="rId17" Type="http://schemas.openxmlformats.org/officeDocument/2006/relationships/slideLayout" Target="../slideLayouts/slideLayout189.xml"/><Relationship Id="rId25" Type="http://schemas.openxmlformats.org/officeDocument/2006/relationships/slideLayout" Target="../slideLayouts/slideLayout197.xml"/><Relationship Id="rId33" Type="http://schemas.openxmlformats.org/officeDocument/2006/relationships/slideLayout" Target="../slideLayouts/slideLayout205.xml"/><Relationship Id="rId38" Type="http://schemas.openxmlformats.org/officeDocument/2006/relationships/slideLayout" Target="../slideLayouts/slideLayout210.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24.xml"/><Relationship Id="rId18" Type="http://schemas.openxmlformats.org/officeDocument/2006/relationships/slideLayout" Target="../slideLayouts/slideLayout229.xml"/><Relationship Id="rId26" Type="http://schemas.openxmlformats.org/officeDocument/2006/relationships/slideLayout" Target="../slideLayouts/slideLayout237.xml"/><Relationship Id="rId39" Type="http://schemas.openxmlformats.org/officeDocument/2006/relationships/slideLayout" Target="../slideLayouts/slideLayout250.xml"/><Relationship Id="rId21" Type="http://schemas.openxmlformats.org/officeDocument/2006/relationships/slideLayout" Target="../slideLayouts/slideLayout232.xml"/><Relationship Id="rId34" Type="http://schemas.openxmlformats.org/officeDocument/2006/relationships/slideLayout" Target="../slideLayouts/slideLayout245.xml"/><Relationship Id="rId42" Type="http://schemas.openxmlformats.org/officeDocument/2006/relationships/slideLayout" Target="../slideLayouts/slideLayout253.xml"/><Relationship Id="rId47" Type="http://schemas.openxmlformats.org/officeDocument/2006/relationships/slideLayout" Target="../slideLayouts/slideLayout258.xml"/><Relationship Id="rId50" Type="http://schemas.openxmlformats.org/officeDocument/2006/relationships/slideLayout" Target="../slideLayouts/slideLayout261.xml"/><Relationship Id="rId55" Type="http://schemas.openxmlformats.org/officeDocument/2006/relationships/image" Target="../media/image19.png"/><Relationship Id="rId7" Type="http://schemas.openxmlformats.org/officeDocument/2006/relationships/slideLayout" Target="../slideLayouts/slideLayout218.xml"/><Relationship Id="rId2" Type="http://schemas.openxmlformats.org/officeDocument/2006/relationships/slideLayout" Target="../slideLayouts/slideLayout213.xml"/><Relationship Id="rId16" Type="http://schemas.openxmlformats.org/officeDocument/2006/relationships/slideLayout" Target="../slideLayouts/slideLayout227.xml"/><Relationship Id="rId29" Type="http://schemas.openxmlformats.org/officeDocument/2006/relationships/slideLayout" Target="../slideLayouts/slideLayout240.xml"/><Relationship Id="rId11" Type="http://schemas.openxmlformats.org/officeDocument/2006/relationships/slideLayout" Target="../slideLayouts/slideLayout222.xml"/><Relationship Id="rId24" Type="http://schemas.openxmlformats.org/officeDocument/2006/relationships/slideLayout" Target="../slideLayouts/slideLayout235.xml"/><Relationship Id="rId32" Type="http://schemas.openxmlformats.org/officeDocument/2006/relationships/slideLayout" Target="../slideLayouts/slideLayout243.xml"/><Relationship Id="rId37" Type="http://schemas.openxmlformats.org/officeDocument/2006/relationships/slideLayout" Target="../slideLayouts/slideLayout248.xml"/><Relationship Id="rId40" Type="http://schemas.openxmlformats.org/officeDocument/2006/relationships/slideLayout" Target="../slideLayouts/slideLayout251.xml"/><Relationship Id="rId45" Type="http://schemas.openxmlformats.org/officeDocument/2006/relationships/slideLayout" Target="../slideLayouts/slideLayout256.xml"/><Relationship Id="rId53" Type="http://schemas.openxmlformats.org/officeDocument/2006/relationships/slideLayout" Target="../slideLayouts/slideLayout264.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19" Type="http://schemas.openxmlformats.org/officeDocument/2006/relationships/slideLayout" Target="../slideLayouts/slideLayout230.xml"/><Relationship Id="rId31" Type="http://schemas.openxmlformats.org/officeDocument/2006/relationships/slideLayout" Target="../slideLayouts/slideLayout242.xml"/><Relationship Id="rId44" Type="http://schemas.openxmlformats.org/officeDocument/2006/relationships/slideLayout" Target="../slideLayouts/slideLayout255.xml"/><Relationship Id="rId52" Type="http://schemas.openxmlformats.org/officeDocument/2006/relationships/slideLayout" Target="../slideLayouts/slideLayout263.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 Id="rId22" Type="http://schemas.openxmlformats.org/officeDocument/2006/relationships/slideLayout" Target="../slideLayouts/slideLayout233.xml"/><Relationship Id="rId27" Type="http://schemas.openxmlformats.org/officeDocument/2006/relationships/slideLayout" Target="../slideLayouts/slideLayout238.xml"/><Relationship Id="rId30" Type="http://schemas.openxmlformats.org/officeDocument/2006/relationships/slideLayout" Target="../slideLayouts/slideLayout241.xml"/><Relationship Id="rId35" Type="http://schemas.openxmlformats.org/officeDocument/2006/relationships/slideLayout" Target="../slideLayouts/slideLayout246.xml"/><Relationship Id="rId43" Type="http://schemas.openxmlformats.org/officeDocument/2006/relationships/slideLayout" Target="../slideLayouts/slideLayout254.xml"/><Relationship Id="rId48" Type="http://schemas.openxmlformats.org/officeDocument/2006/relationships/slideLayout" Target="../slideLayouts/slideLayout259.xml"/><Relationship Id="rId8" Type="http://schemas.openxmlformats.org/officeDocument/2006/relationships/slideLayout" Target="../slideLayouts/slideLayout219.xml"/><Relationship Id="rId51" Type="http://schemas.openxmlformats.org/officeDocument/2006/relationships/slideLayout" Target="../slideLayouts/slideLayout262.xml"/><Relationship Id="rId3" Type="http://schemas.openxmlformats.org/officeDocument/2006/relationships/slideLayout" Target="../slideLayouts/slideLayout214.xml"/><Relationship Id="rId12" Type="http://schemas.openxmlformats.org/officeDocument/2006/relationships/slideLayout" Target="../slideLayouts/slideLayout223.xml"/><Relationship Id="rId17" Type="http://schemas.openxmlformats.org/officeDocument/2006/relationships/slideLayout" Target="../slideLayouts/slideLayout228.xml"/><Relationship Id="rId25" Type="http://schemas.openxmlformats.org/officeDocument/2006/relationships/slideLayout" Target="../slideLayouts/slideLayout236.xml"/><Relationship Id="rId33" Type="http://schemas.openxmlformats.org/officeDocument/2006/relationships/slideLayout" Target="../slideLayouts/slideLayout244.xml"/><Relationship Id="rId38" Type="http://schemas.openxmlformats.org/officeDocument/2006/relationships/slideLayout" Target="../slideLayouts/slideLayout249.xml"/><Relationship Id="rId46" Type="http://schemas.openxmlformats.org/officeDocument/2006/relationships/slideLayout" Target="../slideLayouts/slideLayout257.xml"/><Relationship Id="rId20" Type="http://schemas.openxmlformats.org/officeDocument/2006/relationships/slideLayout" Target="../slideLayouts/slideLayout231.xml"/><Relationship Id="rId41" Type="http://schemas.openxmlformats.org/officeDocument/2006/relationships/slideLayout" Target="../slideLayouts/slideLayout252.xml"/><Relationship Id="rId54" Type="http://schemas.openxmlformats.org/officeDocument/2006/relationships/theme" Target="../theme/theme7.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5" Type="http://schemas.openxmlformats.org/officeDocument/2006/relationships/slideLayout" Target="../slideLayouts/slideLayout226.xml"/><Relationship Id="rId23" Type="http://schemas.openxmlformats.org/officeDocument/2006/relationships/slideLayout" Target="../slideLayouts/slideLayout234.xml"/><Relationship Id="rId28" Type="http://schemas.openxmlformats.org/officeDocument/2006/relationships/slideLayout" Target="../slideLayouts/slideLayout239.xml"/><Relationship Id="rId36" Type="http://schemas.openxmlformats.org/officeDocument/2006/relationships/slideLayout" Target="../slideLayouts/slideLayout247.xml"/><Relationship Id="rId49" Type="http://schemas.openxmlformats.org/officeDocument/2006/relationships/slideLayout" Target="../slideLayouts/slideLayout26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 id="2147483705" r:id="rId43"/>
    <p:sldLayoutId id="2147483706" r:id="rId44"/>
    <p:sldLayoutId id="2147483707" r:id="rId4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27"/>
        <p:cNvGrpSpPr/>
        <p:nvPr/>
      </p:nvGrpSpPr>
      <p:grpSpPr>
        <a:xfrm>
          <a:off x="0" y="0"/>
          <a:ext cx="0" cy="0"/>
          <a:chOff x="0" y="0"/>
          <a:chExt cx="0" cy="0"/>
        </a:xfrm>
      </p:grpSpPr>
      <p:sp>
        <p:nvSpPr>
          <p:cNvPr id="428" name="Google Shape;428;p8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429" name="Google Shape;429;p8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Muli Regular"/>
              <a:buChar char="●"/>
              <a:defRPr sz="1800">
                <a:solidFill>
                  <a:schemeClr val="dk2"/>
                </a:solidFill>
                <a:latin typeface="Muli Regular"/>
                <a:ea typeface="Muli Regular"/>
                <a:cs typeface="Muli Regular"/>
                <a:sym typeface="Muli Regular"/>
              </a:defRPr>
            </a:lvl1pPr>
            <a:lvl2pPr marL="914400" lvl="1" indent="-317500" rtl="0">
              <a:lnSpc>
                <a:spcPct val="115000"/>
              </a:lnSpc>
              <a:spcBef>
                <a:spcPts val="1600"/>
              </a:spcBef>
              <a:spcAft>
                <a:spcPts val="0"/>
              </a:spcAft>
              <a:buClr>
                <a:schemeClr val="dk2"/>
              </a:buClr>
              <a:buSzPts val="1400"/>
              <a:buFont typeface="Muli Regular"/>
              <a:buChar char="○"/>
              <a:defRPr>
                <a:solidFill>
                  <a:schemeClr val="dk2"/>
                </a:solidFill>
                <a:latin typeface="Muli Regular"/>
                <a:ea typeface="Muli Regular"/>
                <a:cs typeface="Muli Regular"/>
                <a:sym typeface="Muli Regular"/>
              </a:defRPr>
            </a:lvl2pPr>
            <a:lvl3pPr marL="1371600" lvl="2" indent="-317500" rtl="0">
              <a:lnSpc>
                <a:spcPct val="115000"/>
              </a:lnSpc>
              <a:spcBef>
                <a:spcPts val="1600"/>
              </a:spcBef>
              <a:spcAft>
                <a:spcPts val="0"/>
              </a:spcAft>
              <a:buClr>
                <a:schemeClr val="dk2"/>
              </a:buClr>
              <a:buSzPts val="1400"/>
              <a:buFont typeface="Muli Regular"/>
              <a:buChar char="■"/>
              <a:defRPr>
                <a:solidFill>
                  <a:schemeClr val="dk2"/>
                </a:solidFill>
                <a:latin typeface="Muli Regular"/>
                <a:ea typeface="Muli Regular"/>
                <a:cs typeface="Muli Regular"/>
                <a:sym typeface="Muli Regular"/>
              </a:defRPr>
            </a:lvl3pPr>
            <a:lvl4pPr marL="1828800" lvl="3" indent="-317500" rtl="0">
              <a:lnSpc>
                <a:spcPct val="115000"/>
              </a:lnSpc>
              <a:spcBef>
                <a:spcPts val="1600"/>
              </a:spcBef>
              <a:spcAft>
                <a:spcPts val="0"/>
              </a:spcAft>
              <a:buClr>
                <a:schemeClr val="dk2"/>
              </a:buClr>
              <a:buSzPts val="1400"/>
              <a:buFont typeface="Muli Regular"/>
              <a:buChar char="●"/>
              <a:defRPr>
                <a:solidFill>
                  <a:schemeClr val="dk2"/>
                </a:solidFill>
                <a:latin typeface="Muli Regular"/>
                <a:ea typeface="Muli Regular"/>
                <a:cs typeface="Muli Regular"/>
                <a:sym typeface="Muli Regular"/>
              </a:defRPr>
            </a:lvl4pPr>
            <a:lvl5pPr marL="2286000" lvl="4" indent="-317500" rtl="0">
              <a:lnSpc>
                <a:spcPct val="115000"/>
              </a:lnSpc>
              <a:spcBef>
                <a:spcPts val="1600"/>
              </a:spcBef>
              <a:spcAft>
                <a:spcPts val="0"/>
              </a:spcAft>
              <a:buClr>
                <a:schemeClr val="dk2"/>
              </a:buClr>
              <a:buSzPts val="1400"/>
              <a:buFont typeface="Muli Regular"/>
              <a:buChar char="○"/>
              <a:defRPr>
                <a:solidFill>
                  <a:schemeClr val="dk2"/>
                </a:solidFill>
                <a:latin typeface="Muli Regular"/>
                <a:ea typeface="Muli Regular"/>
                <a:cs typeface="Muli Regular"/>
                <a:sym typeface="Muli Regular"/>
              </a:defRPr>
            </a:lvl5pPr>
            <a:lvl6pPr marL="2743200" lvl="5" indent="-317500" rtl="0">
              <a:lnSpc>
                <a:spcPct val="115000"/>
              </a:lnSpc>
              <a:spcBef>
                <a:spcPts val="1600"/>
              </a:spcBef>
              <a:spcAft>
                <a:spcPts val="0"/>
              </a:spcAft>
              <a:buClr>
                <a:schemeClr val="dk2"/>
              </a:buClr>
              <a:buSzPts val="1400"/>
              <a:buFont typeface="Muli Regular"/>
              <a:buChar char="■"/>
              <a:defRPr>
                <a:solidFill>
                  <a:schemeClr val="dk2"/>
                </a:solidFill>
                <a:latin typeface="Muli Regular"/>
                <a:ea typeface="Muli Regular"/>
                <a:cs typeface="Muli Regular"/>
                <a:sym typeface="Muli Regular"/>
              </a:defRPr>
            </a:lvl6pPr>
            <a:lvl7pPr marL="3200400" lvl="6" indent="-317500" rtl="0">
              <a:lnSpc>
                <a:spcPct val="115000"/>
              </a:lnSpc>
              <a:spcBef>
                <a:spcPts val="1600"/>
              </a:spcBef>
              <a:spcAft>
                <a:spcPts val="0"/>
              </a:spcAft>
              <a:buClr>
                <a:schemeClr val="dk2"/>
              </a:buClr>
              <a:buSzPts val="1400"/>
              <a:buFont typeface="Muli Regular"/>
              <a:buChar char="●"/>
              <a:defRPr>
                <a:solidFill>
                  <a:schemeClr val="dk2"/>
                </a:solidFill>
                <a:latin typeface="Muli Regular"/>
                <a:ea typeface="Muli Regular"/>
                <a:cs typeface="Muli Regular"/>
                <a:sym typeface="Muli Regular"/>
              </a:defRPr>
            </a:lvl7pPr>
            <a:lvl8pPr marL="3657600" lvl="7" indent="-317500" rtl="0">
              <a:lnSpc>
                <a:spcPct val="115000"/>
              </a:lnSpc>
              <a:spcBef>
                <a:spcPts val="1600"/>
              </a:spcBef>
              <a:spcAft>
                <a:spcPts val="0"/>
              </a:spcAft>
              <a:buClr>
                <a:schemeClr val="dk2"/>
              </a:buClr>
              <a:buSzPts val="1400"/>
              <a:buFont typeface="Muli Regular"/>
              <a:buChar char="○"/>
              <a:defRPr>
                <a:solidFill>
                  <a:schemeClr val="dk2"/>
                </a:solidFill>
                <a:latin typeface="Muli Regular"/>
                <a:ea typeface="Muli Regular"/>
                <a:cs typeface="Muli Regular"/>
                <a:sym typeface="Muli Regular"/>
              </a:defRPr>
            </a:lvl8pPr>
            <a:lvl9pPr marL="4114800" lvl="8" indent="-317500" rtl="0">
              <a:lnSpc>
                <a:spcPct val="115000"/>
              </a:lnSpc>
              <a:spcBef>
                <a:spcPts val="1600"/>
              </a:spcBef>
              <a:spcAft>
                <a:spcPts val="1600"/>
              </a:spcAft>
              <a:buClr>
                <a:schemeClr val="dk2"/>
              </a:buClr>
              <a:buSzPts val="1400"/>
              <a:buFont typeface="Muli Regular"/>
              <a:buChar char="■"/>
              <a:defRPr>
                <a:solidFill>
                  <a:schemeClr val="dk2"/>
                </a:solidFill>
                <a:latin typeface="Muli Regular"/>
                <a:ea typeface="Muli Regular"/>
                <a:cs typeface="Muli Regular"/>
                <a:sym typeface="Muli Regular"/>
              </a:defRPr>
            </a:lvl9pPr>
          </a:lstStyle>
          <a:p>
            <a:endParaRPr/>
          </a:p>
        </p:txBody>
      </p:sp>
      <p:sp>
        <p:nvSpPr>
          <p:cNvPr id="430" name="Google Shape;430;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pic>
        <p:nvPicPr>
          <p:cNvPr id="431" name="Google Shape;431;p85"/>
          <p:cNvPicPr preferRelativeResize="0"/>
          <p:nvPr/>
        </p:nvPicPr>
        <p:blipFill>
          <a:blip r:embed="rId43">
            <a:alphaModFix/>
          </a:blip>
          <a:stretch>
            <a:fillRect/>
          </a:stretch>
        </p:blipFill>
        <p:spPr>
          <a:xfrm>
            <a:off x="8186125" y="126649"/>
            <a:ext cx="783600" cy="3624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 id="2147483756" r:id="rId28"/>
    <p:sldLayoutId id="2147483757" r:id="rId29"/>
    <p:sldLayoutId id="2147483758" r:id="rId30"/>
    <p:sldLayoutId id="2147483759" r:id="rId31"/>
    <p:sldLayoutId id="2147483760" r:id="rId32"/>
    <p:sldLayoutId id="2147483761" r:id="rId33"/>
    <p:sldLayoutId id="2147483762" r:id="rId34"/>
    <p:sldLayoutId id="2147483763" r:id="rId35"/>
    <p:sldLayoutId id="2147483764" r:id="rId36"/>
    <p:sldLayoutId id="2147483765" r:id="rId37"/>
    <p:sldLayoutId id="2147483766" r:id="rId38"/>
    <p:sldLayoutId id="2147483767" r:id="rId39"/>
    <p:sldLayoutId id="2147483768" r:id="rId40"/>
    <p:sldLayoutId id="2147483769"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75"/>
        <p:cNvGrpSpPr/>
        <p:nvPr/>
      </p:nvGrpSpPr>
      <p:grpSpPr>
        <a:xfrm>
          <a:off x="0" y="0"/>
          <a:ext cx="0" cy="0"/>
          <a:chOff x="0" y="0"/>
          <a:chExt cx="0" cy="0"/>
        </a:xfrm>
      </p:grpSpPr>
      <p:sp>
        <p:nvSpPr>
          <p:cNvPr id="676" name="Google Shape;676;p1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677" name="Google Shape;677;p1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Muli Regular"/>
              <a:buChar char="●"/>
              <a:defRPr sz="1800">
                <a:solidFill>
                  <a:schemeClr val="dk2"/>
                </a:solidFill>
                <a:latin typeface="Muli Regular"/>
                <a:ea typeface="Muli Regular"/>
                <a:cs typeface="Muli Regular"/>
                <a:sym typeface="Muli Regular"/>
              </a:defRPr>
            </a:lvl1pPr>
            <a:lvl2pPr marL="914400" lvl="1" indent="-317500" rtl="0">
              <a:lnSpc>
                <a:spcPct val="115000"/>
              </a:lnSpc>
              <a:spcBef>
                <a:spcPts val="1600"/>
              </a:spcBef>
              <a:spcAft>
                <a:spcPts val="0"/>
              </a:spcAft>
              <a:buClr>
                <a:schemeClr val="dk2"/>
              </a:buClr>
              <a:buSzPts val="1400"/>
              <a:buFont typeface="Muli Regular"/>
              <a:buChar char="○"/>
              <a:defRPr>
                <a:solidFill>
                  <a:schemeClr val="dk2"/>
                </a:solidFill>
                <a:latin typeface="Muli Regular"/>
                <a:ea typeface="Muli Regular"/>
                <a:cs typeface="Muli Regular"/>
                <a:sym typeface="Muli Regular"/>
              </a:defRPr>
            </a:lvl2pPr>
            <a:lvl3pPr marL="1371600" lvl="2" indent="-317500" rtl="0">
              <a:lnSpc>
                <a:spcPct val="115000"/>
              </a:lnSpc>
              <a:spcBef>
                <a:spcPts val="1600"/>
              </a:spcBef>
              <a:spcAft>
                <a:spcPts val="0"/>
              </a:spcAft>
              <a:buClr>
                <a:schemeClr val="dk2"/>
              </a:buClr>
              <a:buSzPts val="1400"/>
              <a:buFont typeface="Muli Regular"/>
              <a:buChar char="■"/>
              <a:defRPr>
                <a:solidFill>
                  <a:schemeClr val="dk2"/>
                </a:solidFill>
                <a:latin typeface="Muli Regular"/>
                <a:ea typeface="Muli Regular"/>
                <a:cs typeface="Muli Regular"/>
                <a:sym typeface="Muli Regular"/>
              </a:defRPr>
            </a:lvl3pPr>
            <a:lvl4pPr marL="1828800" lvl="3" indent="-317500" rtl="0">
              <a:lnSpc>
                <a:spcPct val="115000"/>
              </a:lnSpc>
              <a:spcBef>
                <a:spcPts val="1600"/>
              </a:spcBef>
              <a:spcAft>
                <a:spcPts val="0"/>
              </a:spcAft>
              <a:buClr>
                <a:schemeClr val="dk2"/>
              </a:buClr>
              <a:buSzPts val="1400"/>
              <a:buFont typeface="Muli Regular"/>
              <a:buChar char="●"/>
              <a:defRPr>
                <a:solidFill>
                  <a:schemeClr val="dk2"/>
                </a:solidFill>
                <a:latin typeface="Muli Regular"/>
                <a:ea typeface="Muli Regular"/>
                <a:cs typeface="Muli Regular"/>
                <a:sym typeface="Muli Regular"/>
              </a:defRPr>
            </a:lvl4pPr>
            <a:lvl5pPr marL="2286000" lvl="4" indent="-317500" rtl="0">
              <a:lnSpc>
                <a:spcPct val="115000"/>
              </a:lnSpc>
              <a:spcBef>
                <a:spcPts val="1600"/>
              </a:spcBef>
              <a:spcAft>
                <a:spcPts val="0"/>
              </a:spcAft>
              <a:buClr>
                <a:schemeClr val="dk2"/>
              </a:buClr>
              <a:buSzPts val="1400"/>
              <a:buFont typeface="Muli Regular"/>
              <a:buChar char="○"/>
              <a:defRPr>
                <a:solidFill>
                  <a:schemeClr val="dk2"/>
                </a:solidFill>
                <a:latin typeface="Muli Regular"/>
                <a:ea typeface="Muli Regular"/>
                <a:cs typeface="Muli Regular"/>
                <a:sym typeface="Muli Regular"/>
              </a:defRPr>
            </a:lvl5pPr>
            <a:lvl6pPr marL="2743200" lvl="5" indent="-317500" rtl="0">
              <a:lnSpc>
                <a:spcPct val="115000"/>
              </a:lnSpc>
              <a:spcBef>
                <a:spcPts val="1600"/>
              </a:spcBef>
              <a:spcAft>
                <a:spcPts val="0"/>
              </a:spcAft>
              <a:buClr>
                <a:schemeClr val="dk2"/>
              </a:buClr>
              <a:buSzPts val="1400"/>
              <a:buFont typeface="Muli Regular"/>
              <a:buChar char="■"/>
              <a:defRPr>
                <a:solidFill>
                  <a:schemeClr val="dk2"/>
                </a:solidFill>
                <a:latin typeface="Muli Regular"/>
                <a:ea typeface="Muli Regular"/>
                <a:cs typeface="Muli Regular"/>
                <a:sym typeface="Muli Regular"/>
              </a:defRPr>
            </a:lvl6pPr>
            <a:lvl7pPr marL="3200400" lvl="6" indent="-317500" rtl="0">
              <a:lnSpc>
                <a:spcPct val="115000"/>
              </a:lnSpc>
              <a:spcBef>
                <a:spcPts val="1600"/>
              </a:spcBef>
              <a:spcAft>
                <a:spcPts val="0"/>
              </a:spcAft>
              <a:buClr>
                <a:schemeClr val="dk2"/>
              </a:buClr>
              <a:buSzPts val="1400"/>
              <a:buFont typeface="Muli Regular"/>
              <a:buChar char="●"/>
              <a:defRPr>
                <a:solidFill>
                  <a:schemeClr val="dk2"/>
                </a:solidFill>
                <a:latin typeface="Muli Regular"/>
                <a:ea typeface="Muli Regular"/>
                <a:cs typeface="Muli Regular"/>
                <a:sym typeface="Muli Regular"/>
              </a:defRPr>
            </a:lvl7pPr>
            <a:lvl8pPr marL="3657600" lvl="7" indent="-317500" rtl="0">
              <a:lnSpc>
                <a:spcPct val="115000"/>
              </a:lnSpc>
              <a:spcBef>
                <a:spcPts val="1600"/>
              </a:spcBef>
              <a:spcAft>
                <a:spcPts val="0"/>
              </a:spcAft>
              <a:buClr>
                <a:schemeClr val="dk2"/>
              </a:buClr>
              <a:buSzPts val="1400"/>
              <a:buFont typeface="Muli Regular"/>
              <a:buChar char="○"/>
              <a:defRPr>
                <a:solidFill>
                  <a:schemeClr val="dk2"/>
                </a:solidFill>
                <a:latin typeface="Muli Regular"/>
                <a:ea typeface="Muli Regular"/>
                <a:cs typeface="Muli Regular"/>
                <a:sym typeface="Muli Regular"/>
              </a:defRPr>
            </a:lvl8pPr>
            <a:lvl9pPr marL="4114800" lvl="8" indent="-317500" rtl="0">
              <a:lnSpc>
                <a:spcPct val="115000"/>
              </a:lnSpc>
              <a:spcBef>
                <a:spcPts val="1600"/>
              </a:spcBef>
              <a:spcAft>
                <a:spcPts val="1600"/>
              </a:spcAft>
              <a:buClr>
                <a:schemeClr val="dk2"/>
              </a:buClr>
              <a:buSzPts val="1400"/>
              <a:buFont typeface="Muli Regular"/>
              <a:buChar char="■"/>
              <a:defRPr>
                <a:solidFill>
                  <a:schemeClr val="dk2"/>
                </a:solidFill>
                <a:latin typeface="Muli Regular"/>
                <a:ea typeface="Muli Regular"/>
                <a:cs typeface="Muli Regular"/>
                <a:sym typeface="Muli Regular"/>
              </a:defRPr>
            </a:lvl9pPr>
          </a:lstStyle>
          <a:p>
            <a:endParaRPr/>
          </a:p>
        </p:txBody>
      </p:sp>
      <p:sp>
        <p:nvSpPr>
          <p:cNvPr id="678" name="Google Shape;678;p1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pic>
        <p:nvPicPr>
          <p:cNvPr id="679" name="Google Shape;679;p127"/>
          <p:cNvPicPr preferRelativeResize="0"/>
          <p:nvPr/>
        </p:nvPicPr>
        <p:blipFill>
          <a:blip r:embed="rId52">
            <a:alphaModFix/>
          </a:blip>
          <a:stretch>
            <a:fillRect/>
          </a:stretch>
        </p:blipFill>
        <p:spPr>
          <a:xfrm>
            <a:off x="8186125" y="126649"/>
            <a:ext cx="783600" cy="3624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 id="2147483794" r:id="rId25"/>
    <p:sldLayoutId id="2147483795" r:id="rId26"/>
    <p:sldLayoutId id="2147483796" r:id="rId27"/>
    <p:sldLayoutId id="2147483797" r:id="rId28"/>
    <p:sldLayoutId id="2147483798" r:id="rId29"/>
    <p:sldLayoutId id="2147483799" r:id="rId30"/>
    <p:sldLayoutId id="2147483800" r:id="rId31"/>
    <p:sldLayoutId id="2147483801" r:id="rId32"/>
    <p:sldLayoutId id="2147483802" r:id="rId33"/>
    <p:sldLayoutId id="2147483803" r:id="rId34"/>
    <p:sldLayoutId id="2147483804" r:id="rId35"/>
    <p:sldLayoutId id="2147483805" r:id="rId36"/>
    <p:sldLayoutId id="2147483806" r:id="rId37"/>
    <p:sldLayoutId id="2147483807" r:id="rId38"/>
    <p:sldLayoutId id="2147483808" r:id="rId39"/>
    <p:sldLayoutId id="2147483809" r:id="rId40"/>
    <p:sldLayoutId id="2147483810" r:id="rId41"/>
    <p:sldLayoutId id="2147483811" r:id="rId42"/>
    <p:sldLayoutId id="2147483812" r:id="rId43"/>
    <p:sldLayoutId id="2147483813" r:id="rId44"/>
    <p:sldLayoutId id="2147483814" r:id="rId45"/>
    <p:sldLayoutId id="2147483815" r:id="rId46"/>
    <p:sldLayoutId id="2147483816" r:id="rId47"/>
    <p:sldLayoutId id="2147483817" r:id="rId48"/>
    <p:sldLayoutId id="2147483818" r:id="rId49"/>
    <p:sldLayoutId id="2147483819" r:id="rId5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97"/>
        <p:cNvGrpSpPr/>
        <p:nvPr/>
      </p:nvGrpSpPr>
      <p:grpSpPr>
        <a:xfrm>
          <a:off x="0" y="0"/>
          <a:ext cx="0" cy="0"/>
          <a:chOff x="0" y="0"/>
          <a:chExt cx="0" cy="0"/>
        </a:xfrm>
      </p:grpSpPr>
      <p:sp>
        <p:nvSpPr>
          <p:cNvPr id="998" name="Google Shape;998;p17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999" name="Google Shape;999;p17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Muli Regular"/>
              <a:buChar char="●"/>
              <a:defRPr sz="1800">
                <a:solidFill>
                  <a:schemeClr val="dk2"/>
                </a:solidFill>
                <a:latin typeface="Muli Regular"/>
                <a:ea typeface="Muli Regular"/>
                <a:cs typeface="Muli Regular"/>
                <a:sym typeface="Muli Regular"/>
              </a:defRPr>
            </a:lvl1pPr>
            <a:lvl2pPr marL="914400" lvl="1" indent="-317500" rtl="0">
              <a:lnSpc>
                <a:spcPct val="115000"/>
              </a:lnSpc>
              <a:spcBef>
                <a:spcPts val="1600"/>
              </a:spcBef>
              <a:spcAft>
                <a:spcPts val="0"/>
              </a:spcAft>
              <a:buClr>
                <a:schemeClr val="dk2"/>
              </a:buClr>
              <a:buSzPts val="1400"/>
              <a:buFont typeface="Muli Regular"/>
              <a:buChar char="○"/>
              <a:defRPr>
                <a:solidFill>
                  <a:schemeClr val="dk2"/>
                </a:solidFill>
                <a:latin typeface="Muli Regular"/>
                <a:ea typeface="Muli Regular"/>
                <a:cs typeface="Muli Regular"/>
                <a:sym typeface="Muli Regular"/>
              </a:defRPr>
            </a:lvl2pPr>
            <a:lvl3pPr marL="1371600" lvl="2" indent="-317500" rtl="0">
              <a:lnSpc>
                <a:spcPct val="115000"/>
              </a:lnSpc>
              <a:spcBef>
                <a:spcPts val="1600"/>
              </a:spcBef>
              <a:spcAft>
                <a:spcPts val="0"/>
              </a:spcAft>
              <a:buClr>
                <a:schemeClr val="dk2"/>
              </a:buClr>
              <a:buSzPts val="1400"/>
              <a:buFont typeface="Muli Regular"/>
              <a:buChar char="■"/>
              <a:defRPr>
                <a:solidFill>
                  <a:schemeClr val="dk2"/>
                </a:solidFill>
                <a:latin typeface="Muli Regular"/>
                <a:ea typeface="Muli Regular"/>
                <a:cs typeface="Muli Regular"/>
                <a:sym typeface="Muli Regular"/>
              </a:defRPr>
            </a:lvl3pPr>
            <a:lvl4pPr marL="1828800" lvl="3" indent="-317500" rtl="0">
              <a:lnSpc>
                <a:spcPct val="115000"/>
              </a:lnSpc>
              <a:spcBef>
                <a:spcPts val="1600"/>
              </a:spcBef>
              <a:spcAft>
                <a:spcPts val="0"/>
              </a:spcAft>
              <a:buClr>
                <a:schemeClr val="dk2"/>
              </a:buClr>
              <a:buSzPts val="1400"/>
              <a:buFont typeface="Muli Regular"/>
              <a:buChar char="●"/>
              <a:defRPr>
                <a:solidFill>
                  <a:schemeClr val="dk2"/>
                </a:solidFill>
                <a:latin typeface="Muli Regular"/>
                <a:ea typeface="Muli Regular"/>
                <a:cs typeface="Muli Regular"/>
                <a:sym typeface="Muli Regular"/>
              </a:defRPr>
            </a:lvl4pPr>
            <a:lvl5pPr marL="2286000" lvl="4" indent="-317500" rtl="0">
              <a:lnSpc>
                <a:spcPct val="115000"/>
              </a:lnSpc>
              <a:spcBef>
                <a:spcPts val="1600"/>
              </a:spcBef>
              <a:spcAft>
                <a:spcPts val="0"/>
              </a:spcAft>
              <a:buClr>
                <a:schemeClr val="dk2"/>
              </a:buClr>
              <a:buSzPts val="1400"/>
              <a:buFont typeface="Muli Regular"/>
              <a:buChar char="○"/>
              <a:defRPr>
                <a:solidFill>
                  <a:schemeClr val="dk2"/>
                </a:solidFill>
                <a:latin typeface="Muli Regular"/>
                <a:ea typeface="Muli Regular"/>
                <a:cs typeface="Muli Regular"/>
                <a:sym typeface="Muli Regular"/>
              </a:defRPr>
            </a:lvl5pPr>
            <a:lvl6pPr marL="2743200" lvl="5" indent="-317500" rtl="0">
              <a:lnSpc>
                <a:spcPct val="115000"/>
              </a:lnSpc>
              <a:spcBef>
                <a:spcPts val="1600"/>
              </a:spcBef>
              <a:spcAft>
                <a:spcPts val="0"/>
              </a:spcAft>
              <a:buClr>
                <a:schemeClr val="dk2"/>
              </a:buClr>
              <a:buSzPts val="1400"/>
              <a:buFont typeface="Muli Regular"/>
              <a:buChar char="■"/>
              <a:defRPr>
                <a:solidFill>
                  <a:schemeClr val="dk2"/>
                </a:solidFill>
                <a:latin typeface="Muli Regular"/>
                <a:ea typeface="Muli Regular"/>
                <a:cs typeface="Muli Regular"/>
                <a:sym typeface="Muli Regular"/>
              </a:defRPr>
            </a:lvl6pPr>
            <a:lvl7pPr marL="3200400" lvl="6" indent="-317500" rtl="0">
              <a:lnSpc>
                <a:spcPct val="115000"/>
              </a:lnSpc>
              <a:spcBef>
                <a:spcPts val="1600"/>
              </a:spcBef>
              <a:spcAft>
                <a:spcPts val="0"/>
              </a:spcAft>
              <a:buClr>
                <a:schemeClr val="dk2"/>
              </a:buClr>
              <a:buSzPts val="1400"/>
              <a:buFont typeface="Muli Regular"/>
              <a:buChar char="●"/>
              <a:defRPr>
                <a:solidFill>
                  <a:schemeClr val="dk2"/>
                </a:solidFill>
                <a:latin typeface="Muli Regular"/>
                <a:ea typeface="Muli Regular"/>
                <a:cs typeface="Muli Regular"/>
                <a:sym typeface="Muli Regular"/>
              </a:defRPr>
            </a:lvl7pPr>
            <a:lvl8pPr marL="3657600" lvl="7" indent="-317500" rtl="0">
              <a:lnSpc>
                <a:spcPct val="115000"/>
              </a:lnSpc>
              <a:spcBef>
                <a:spcPts val="1600"/>
              </a:spcBef>
              <a:spcAft>
                <a:spcPts val="0"/>
              </a:spcAft>
              <a:buClr>
                <a:schemeClr val="dk2"/>
              </a:buClr>
              <a:buSzPts val="1400"/>
              <a:buFont typeface="Muli Regular"/>
              <a:buChar char="○"/>
              <a:defRPr>
                <a:solidFill>
                  <a:schemeClr val="dk2"/>
                </a:solidFill>
                <a:latin typeface="Muli Regular"/>
                <a:ea typeface="Muli Regular"/>
                <a:cs typeface="Muli Regular"/>
                <a:sym typeface="Muli Regular"/>
              </a:defRPr>
            </a:lvl8pPr>
            <a:lvl9pPr marL="4114800" lvl="8" indent="-317500" rtl="0">
              <a:lnSpc>
                <a:spcPct val="115000"/>
              </a:lnSpc>
              <a:spcBef>
                <a:spcPts val="1600"/>
              </a:spcBef>
              <a:spcAft>
                <a:spcPts val="1600"/>
              </a:spcAft>
              <a:buClr>
                <a:schemeClr val="dk2"/>
              </a:buClr>
              <a:buSzPts val="1400"/>
              <a:buFont typeface="Muli Regular"/>
              <a:buChar char="■"/>
              <a:defRPr>
                <a:solidFill>
                  <a:schemeClr val="dk2"/>
                </a:solidFill>
                <a:latin typeface="Muli Regular"/>
                <a:ea typeface="Muli Regular"/>
                <a:cs typeface="Muli Regular"/>
                <a:sym typeface="Muli Regular"/>
              </a:defRPr>
            </a:lvl9pPr>
          </a:lstStyle>
          <a:p>
            <a:endParaRPr/>
          </a:p>
        </p:txBody>
      </p:sp>
      <p:sp>
        <p:nvSpPr>
          <p:cNvPr id="1000" name="Google Shape;1000;p1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pic>
        <p:nvPicPr>
          <p:cNvPr id="1001" name="Google Shape;1001;p178"/>
          <p:cNvPicPr preferRelativeResize="0"/>
          <p:nvPr/>
        </p:nvPicPr>
        <p:blipFill>
          <a:blip r:embed="rId41">
            <a:alphaModFix/>
          </a:blip>
          <a:stretch>
            <a:fillRect/>
          </a:stretch>
        </p:blipFill>
        <p:spPr>
          <a:xfrm>
            <a:off x="8186125" y="126649"/>
            <a:ext cx="783600" cy="3624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 id="2147483841" r:id="rId22"/>
    <p:sldLayoutId id="2147483842" r:id="rId23"/>
    <p:sldLayoutId id="2147483843" r:id="rId24"/>
    <p:sldLayoutId id="2147483844" r:id="rId25"/>
    <p:sldLayoutId id="2147483845" r:id="rId26"/>
    <p:sldLayoutId id="2147483846" r:id="rId27"/>
    <p:sldLayoutId id="2147483847" r:id="rId28"/>
    <p:sldLayoutId id="2147483848" r:id="rId29"/>
    <p:sldLayoutId id="2147483849" r:id="rId30"/>
    <p:sldLayoutId id="2147483850" r:id="rId31"/>
    <p:sldLayoutId id="2147483851" r:id="rId32"/>
    <p:sldLayoutId id="2147483852" r:id="rId33"/>
    <p:sldLayoutId id="2147483853" r:id="rId34"/>
    <p:sldLayoutId id="2147483854" r:id="rId35"/>
    <p:sldLayoutId id="2147483855" r:id="rId36"/>
    <p:sldLayoutId id="2147483856" r:id="rId37"/>
    <p:sldLayoutId id="2147483857" r:id="rId38"/>
    <p:sldLayoutId id="2147483858"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230"/>
        <p:cNvGrpSpPr/>
        <p:nvPr/>
      </p:nvGrpSpPr>
      <p:grpSpPr>
        <a:xfrm>
          <a:off x="0" y="0"/>
          <a:ext cx="0" cy="0"/>
          <a:chOff x="0" y="0"/>
          <a:chExt cx="0" cy="0"/>
        </a:xfrm>
      </p:grpSpPr>
      <p:sp>
        <p:nvSpPr>
          <p:cNvPr id="1231" name="Google Shape;1231;p2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232" name="Google Shape;1232;p21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Muli Regular"/>
              <a:buChar char="●"/>
              <a:defRPr sz="1800">
                <a:solidFill>
                  <a:schemeClr val="dk2"/>
                </a:solidFill>
                <a:latin typeface="Muli Regular"/>
                <a:ea typeface="Muli Regular"/>
                <a:cs typeface="Muli Regular"/>
                <a:sym typeface="Muli Regular"/>
              </a:defRPr>
            </a:lvl1pPr>
            <a:lvl2pPr marL="914400" lvl="1" indent="-317500" rtl="0">
              <a:lnSpc>
                <a:spcPct val="115000"/>
              </a:lnSpc>
              <a:spcBef>
                <a:spcPts val="1600"/>
              </a:spcBef>
              <a:spcAft>
                <a:spcPts val="0"/>
              </a:spcAft>
              <a:buClr>
                <a:schemeClr val="dk2"/>
              </a:buClr>
              <a:buSzPts val="1400"/>
              <a:buFont typeface="Muli Regular"/>
              <a:buChar char="○"/>
              <a:defRPr>
                <a:solidFill>
                  <a:schemeClr val="dk2"/>
                </a:solidFill>
                <a:latin typeface="Muli Regular"/>
                <a:ea typeface="Muli Regular"/>
                <a:cs typeface="Muli Regular"/>
                <a:sym typeface="Muli Regular"/>
              </a:defRPr>
            </a:lvl2pPr>
            <a:lvl3pPr marL="1371600" lvl="2" indent="-317500" rtl="0">
              <a:lnSpc>
                <a:spcPct val="115000"/>
              </a:lnSpc>
              <a:spcBef>
                <a:spcPts val="1600"/>
              </a:spcBef>
              <a:spcAft>
                <a:spcPts val="0"/>
              </a:spcAft>
              <a:buClr>
                <a:schemeClr val="dk2"/>
              </a:buClr>
              <a:buSzPts val="1400"/>
              <a:buFont typeface="Muli Regular"/>
              <a:buChar char="■"/>
              <a:defRPr>
                <a:solidFill>
                  <a:schemeClr val="dk2"/>
                </a:solidFill>
                <a:latin typeface="Muli Regular"/>
                <a:ea typeface="Muli Regular"/>
                <a:cs typeface="Muli Regular"/>
                <a:sym typeface="Muli Regular"/>
              </a:defRPr>
            </a:lvl3pPr>
            <a:lvl4pPr marL="1828800" lvl="3" indent="-317500" rtl="0">
              <a:lnSpc>
                <a:spcPct val="115000"/>
              </a:lnSpc>
              <a:spcBef>
                <a:spcPts val="1600"/>
              </a:spcBef>
              <a:spcAft>
                <a:spcPts val="0"/>
              </a:spcAft>
              <a:buClr>
                <a:schemeClr val="dk2"/>
              </a:buClr>
              <a:buSzPts val="1400"/>
              <a:buFont typeface="Muli Regular"/>
              <a:buChar char="●"/>
              <a:defRPr>
                <a:solidFill>
                  <a:schemeClr val="dk2"/>
                </a:solidFill>
                <a:latin typeface="Muli Regular"/>
                <a:ea typeface="Muli Regular"/>
                <a:cs typeface="Muli Regular"/>
                <a:sym typeface="Muli Regular"/>
              </a:defRPr>
            </a:lvl4pPr>
            <a:lvl5pPr marL="2286000" lvl="4" indent="-317500" rtl="0">
              <a:lnSpc>
                <a:spcPct val="115000"/>
              </a:lnSpc>
              <a:spcBef>
                <a:spcPts val="1600"/>
              </a:spcBef>
              <a:spcAft>
                <a:spcPts val="0"/>
              </a:spcAft>
              <a:buClr>
                <a:schemeClr val="dk2"/>
              </a:buClr>
              <a:buSzPts val="1400"/>
              <a:buFont typeface="Muli Regular"/>
              <a:buChar char="○"/>
              <a:defRPr>
                <a:solidFill>
                  <a:schemeClr val="dk2"/>
                </a:solidFill>
                <a:latin typeface="Muli Regular"/>
                <a:ea typeface="Muli Regular"/>
                <a:cs typeface="Muli Regular"/>
                <a:sym typeface="Muli Regular"/>
              </a:defRPr>
            </a:lvl5pPr>
            <a:lvl6pPr marL="2743200" lvl="5" indent="-317500" rtl="0">
              <a:lnSpc>
                <a:spcPct val="115000"/>
              </a:lnSpc>
              <a:spcBef>
                <a:spcPts val="1600"/>
              </a:spcBef>
              <a:spcAft>
                <a:spcPts val="0"/>
              </a:spcAft>
              <a:buClr>
                <a:schemeClr val="dk2"/>
              </a:buClr>
              <a:buSzPts val="1400"/>
              <a:buFont typeface="Muli Regular"/>
              <a:buChar char="■"/>
              <a:defRPr>
                <a:solidFill>
                  <a:schemeClr val="dk2"/>
                </a:solidFill>
                <a:latin typeface="Muli Regular"/>
                <a:ea typeface="Muli Regular"/>
                <a:cs typeface="Muli Regular"/>
                <a:sym typeface="Muli Regular"/>
              </a:defRPr>
            </a:lvl6pPr>
            <a:lvl7pPr marL="3200400" lvl="6" indent="-317500" rtl="0">
              <a:lnSpc>
                <a:spcPct val="115000"/>
              </a:lnSpc>
              <a:spcBef>
                <a:spcPts val="1600"/>
              </a:spcBef>
              <a:spcAft>
                <a:spcPts val="0"/>
              </a:spcAft>
              <a:buClr>
                <a:schemeClr val="dk2"/>
              </a:buClr>
              <a:buSzPts val="1400"/>
              <a:buFont typeface="Muli Regular"/>
              <a:buChar char="●"/>
              <a:defRPr>
                <a:solidFill>
                  <a:schemeClr val="dk2"/>
                </a:solidFill>
                <a:latin typeface="Muli Regular"/>
                <a:ea typeface="Muli Regular"/>
                <a:cs typeface="Muli Regular"/>
                <a:sym typeface="Muli Regular"/>
              </a:defRPr>
            </a:lvl7pPr>
            <a:lvl8pPr marL="3657600" lvl="7" indent="-317500" rtl="0">
              <a:lnSpc>
                <a:spcPct val="115000"/>
              </a:lnSpc>
              <a:spcBef>
                <a:spcPts val="1600"/>
              </a:spcBef>
              <a:spcAft>
                <a:spcPts val="0"/>
              </a:spcAft>
              <a:buClr>
                <a:schemeClr val="dk2"/>
              </a:buClr>
              <a:buSzPts val="1400"/>
              <a:buFont typeface="Muli Regular"/>
              <a:buChar char="○"/>
              <a:defRPr>
                <a:solidFill>
                  <a:schemeClr val="dk2"/>
                </a:solidFill>
                <a:latin typeface="Muli Regular"/>
                <a:ea typeface="Muli Regular"/>
                <a:cs typeface="Muli Regular"/>
                <a:sym typeface="Muli Regular"/>
              </a:defRPr>
            </a:lvl8pPr>
            <a:lvl9pPr marL="4114800" lvl="8" indent="-317500" rtl="0">
              <a:lnSpc>
                <a:spcPct val="115000"/>
              </a:lnSpc>
              <a:spcBef>
                <a:spcPts val="1600"/>
              </a:spcBef>
              <a:spcAft>
                <a:spcPts val="1600"/>
              </a:spcAft>
              <a:buClr>
                <a:schemeClr val="dk2"/>
              </a:buClr>
              <a:buSzPts val="1400"/>
              <a:buFont typeface="Muli Regular"/>
              <a:buChar char="■"/>
              <a:defRPr>
                <a:solidFill>
                  <a:schemeClr val="dk2"/>
                </a:solidFill>
                <a:latin typeface="Muli Regular"/>
                <a:ea typeface="Muli Regular"/>
                <a:cs typeface="Muli Regular"/>
                <a:sym typeface="Muli Regular"/>
              </a:defRPr>
            </a:lvl9pPr>
          </a:lstStyle>
          <a:p>
            <a:endParaRPr/>
          </a:p>
        </p:txBody>
      </p:sp>
      <p:sp>
        <p:nvSpPr>
          <p:cNvPr id="1233" name="Google Shape;1233;p2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pic>
        <p:nvPicPr>
          <p:cNvPr id="1234" name="Google Shape;1234;p218"/>
          <p:cNvPicPr preferRelativeResize="0"/>
          <p:nvPr/>
        </p:nvPicPr>
        <p:blipFill>
          <a:blip r:embed="rId55">
            <a:alphaModFix/>
          </a:blip>
          <a:stretch>
            <a:fillRect/>
          </a:stretch>
        </p:blipFill>
        <p:spPr>
          <a:xfrm>
            <a:off x="8186125" y="126649"/>
            <a:ext cx="783600" cy="3624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877" r:id="rId19"/>
    <p:sldLayoutId id="2147483878" r:id="rId20"/>
    <p:sldLayoutId id="2147483879" r:id="rId21"/>
    <p:sldLayoutId id="2147483880" r:id="rId22"/>
    <p:sldLayoutId id="2147483881" r:id="rId23"/>
    <p:sldLayoutId id="2147483882" r:id="rId24"/>
    <p:sldLayoutId id="2147483883" r:id="rId25"/>
    <p:sldLayoutId id="2147483884" r:id="rId26"/>
    <p:sldLayoutId id="2147483885" r:id="rId27"/>
    <p:sldLayoutId id="2147483886" r:id="rId28"/>
    <p:sldLayoutId id="2147483887" r:id="rId29"/>
    <p:sldLayoutId id="2147483888" r:id="rId30"/>
    <p:sldLayoutId id="2147483889" r:id="rId31"/>
    <p:sldLayoutId id="2147483890" r:id="rId32"/>
    <p:sldLayoutId id="2147483891" r:id="rId33"/>
    <p:sldLayoutId id="2147483892" r:id="rId34"/>
    <p:sldLayoutId id="2147483893" r:id="rId35"/>
    <p:sldLayoutId id="2147483894" r:id="rId36"/>
    <p:sldLayoutId id="2147483895" r:id="rId37"/>
    <p:sldLayoutId id="2147483896" r:id="rId38"/>
    <p:sldLayoutId id="2147483897" r:id="rId39"/>
    <p:sldLayoutId id="2147483898" r:id="rId40"/>
    <p:sldLayoutId id="2147483899" r:id="rId41"/>
    <p:sldLayoutId id="2147483900" r:id="rId42"/>
    <p:sldLayoutId id="2147483901" r:id="rId43"/>
    <p:sldLayoutId id="2147483902" r:id="rId44"/>
    <p:sldLayoutId id="2147483903" r:id="rId45"/>
    <p:sldLayoutId id="2147483904" r:id="rId46"/>
    <p:sldLayoutId id="2147483905" r:id="rId47"/>
    <p:sldLayoutId id="2147483906" r:id="rId48"/>
    <p:sldLayoutId id="2147483907" r:id="rId49"/>
    <p:sldLayoutId id="2147483908" r:id="rId50"/>
    <p:sldLayoutId id="2147483909" r:id="rId51"/>
    <p:sldLayoutId id="2147483910" r:id="rId52"/>
    <p:sldLayoutId id="2147483911" r:id="rId5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1547"/>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91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5.xml"/></Relationships>
</file>

<file path=ppt/slides/_rels/slide11.xml.rels><?xml version="1.0" encoding="UTF-8" standalone="yes"?>
<Relationships xmlns="http://schemas.openxmlformats.org/package/2006/relationships"><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image" Target="../media/image65.jpg"/><Relationship Id="rId21" Type="http://schemas.openxmlformats.org/officeDocument/2006/relationships/image" Target="../media/image60.png"/><Relationship Id="rId34" Type="http://schemas.openxmlformats.org/officeDocument/2006/relationships/image" Target="../media/image73.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4.jpg"/><Relationship Id="rId33" Type="http://schemas.openxmlformats.org/officeDocument/2006/relationships/image" Target="../media/image72.png"/><Relationship Id="rId38" Type="http://schemas.openxmlformats.org/officeDocument/2006/relationships/image" Target="../media/image77.png"/><Relationship Id="rId2" Type="http://schemas.openxmlformats.org/officeDocument/2006/relationships/notesSlide" Target="../notesSlides/notesSlide11.xml"/><Relationship Id="rId16" Type="http://schemas.openxmlformats.org/officeDocument/2006/relationships/image" Target="../media/image55.png"/><Relationship Id="rId20" Type="http://schemas.openxmlformats.org/officeDocument/2006/relationships/image" Target="../media/image59.png"/><Relationship Id="rId29" Type="http://schemas.openxmlformats.org/officeDocument/2006/relationships/image" Target="../media/image68.png"/><Relationship Id="rId1" Type="http://schemas.openxmlformats.org/officeDocument/2006/relationships/slideLayout" Target="../slideLayouts/slideLayout112.xml"/><Relationship Id="rId6" Type="http://schemas.openxmlformats.org/officeDocument/2006/relationships/image" Target="../media/image45.jpg"/><Relationship Id="rId11" Type="http://schemas.openxmlformats.org/officeDocument/2006/relationships/image" Target="../media/image50.png"/><Relationship Id="rId24" Type="http://schemas.openxmlformats.org/officeDocument/2006/relationships/image" Target="../media/image63.jpg"/><Relationship Id="rId32" Type="http://schemas.openxmlformats.org/officeDocument/2006/relationships/image" Target="../media/image71.png"/><Relationship Id="rId37" Type="http://schemas.openxmlformats.org/officeDocument/2006/relationships/image" Target="../media/image76.png"/><Relationship Id="rId5" Type="http://schemas.openxmlformats.org/officeDocument/2006/relationships/image" Target="../media/image44.png"/><Relationship Id="rId15" Type="http://schemas.openxmlformats.org/officeDocument/2006/relationships/image" Target="../media/image54.jpg"/><Relationship Id="rId23" Type="http://schemas.openxmlformats.org/officeDocument/2006/relationships/image" Target="../media/image62.jpg"/><Relationship Id="rId28" Type="http://schemas.openxmlformats.org/officeDocument/2006/relationships/image" Target="../media/image67.png"/><Relationship Id="rId36" Type="http://schemas.openxmlformats.org/officeDocument/2006/relationships/image" Target="../media/image75.png"/><Relationship Id="rId10" Type="http://schemas.openxmlformats.org/officeDocument/2006/relationships/image" Target="../media/image49.png"/><Relationship Id="rId19" Type="http://schemas.openxmlformats.org/officeDocument/2006/relationships/image" Target="../media/image58.png"/><Relationship Id="rId31" Type="http://schemas.openxmlformats.org/officeDocument/2006/relationships/image" Target="../media/image70.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jpg"/><Relationship Id="rId22" Type="http://schemas.openxmlformats.org/officeDocument/2006/relationships/image" Target="../media/image61.jpg"/><Relationship Id="rId27" Type="http://schemas.openxmlformats.org/officeDocument/2006/relationships/image" Target="../media/image66.png"/><Relationship Id="rId30" Type="http://schemas.openxmlformats.org/officeDocument/2006/relationships/image" Target="../media/image69.png"/><Relationship Id="rId35" Type="http://schemas.openxmlformats.org/officeDocument/2006/relationships/image" Target="../media/image74.png"/><Relationship Id="rId8" Type="http://schemas.openxmlformats.org/officeDocument/2006/relationships/image" Target="../media/image47.png"/><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180.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3.xml.rels><?xml version="1.0" encoding="UTF-8" standalone="yes"?>
<Relationships xmlns="http://schemas.openxmlformats.org/package/2006/relationships"><Relationship Id="rId3" Type="http://schemas.openxmlformats.org/officeDocument/2006/relationships/image" Target="../media/image84.jpg"/><Relationship Id="rId7"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160.xml"/><Relationship Id="rId6" Type="http://schemas.openxmlformats.org/officeDocument/2006/relationships/image" Target="../media/image87.png"/><Relationship Id="rId5" Type="http://schemas.openxmlformats.org/officeDocument/2006/relationships/image" Target="../media/image86.jpg"/><Relationship Id="rId4" Type="http://schemas.openxmlformats.org/officeDocument/2006/relationships/image" Target="../media/image85.jpg"/></Relationships>
</file>

<file path=ppt/slides/_rels/slide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101.xml"/></Relationships>
</file>

<file path=ppt/slides/_rels/slide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16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6.xml"/><Relationship Id="rId1" Type="http://schemas.openxmlformats.org/officeDocument/2006/relationships/slideLayout" Target="../slideLayouts/slideLayout158.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7.xml"/><Relationship Id="rId1" Type="http://schemas.openxmlformats.org/officeDocument/2006/relationships/slideLayout" Target="../slideLayouts/slideLayout16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5.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0.xml"/><Relationship Id="rId1" Type="http://schemas.openxmlformats.org/officeDocument/2006/relationships/slideLayout" Target="../slideLayouts/slideLayout248.xml"/><Relationship Id="rId4" Type="http://schemas.openxmlformats.org/officeDocument/2006/relationships/hyperlink" Target="https://www.innovationgrowthlab.org/igl2020-global-conferenc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mailto:innovationgrowthlab@nesta.org.uk" TargetMode="External"/><Relationship Id="rId2" Type="http://schemas.openxmlformats.org/officeDocument/2006/relationships/notesSlide" Target="../notesSlides/notesSlide21.xml"/><Relationship Id="rId1" Type="http://schemas.openxmlformats.org/officeDocument/2006/relationships/slideLayout" Target="../slideLayouts/slideLayout91.xml"/><Relationship Id="rId6" Type="http://schemas.openxmlformats.org/officeDocument/2006/relationships/image" Target="../media/image94.png"/><Relationship Id="rId5" Type="http://schemas.openxmlformats.org/officeDocument/2006/relationships/hyperlink" Target="https://innovationgrowthlab.org/" TargetMode="External"/><Relationship Id="rId4" Type="http://schemas.openxmlformats.org/officeDocument/2006/relationships/hyperlink" Target="https://innovationgrowthlab.org/newsletter-sign-up"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8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80.xml"/></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dictionary.cambridge.org/us/dictionary/english/test" TargetMode="External"/><Relationship Id="rId7" Type="http://schemas.openxmlformats.org/officeDocument/2006/relationships/hyperlink" Target="https://dictionary.cambridge.org/us/dictionary/english/works"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dictionary.cambridge.org/us/dictionary/english/discover" TargetMode="External"/><Relationship Id="rId5" Type="http://schemas.openxmlformats.org/officeDocument/2006/relationships/hyperlink" Target="https://dictionary.cambridge.org/us/dictionary/english/learn" TargetMode="External"/><Relationship Id="rId4" Type="http://schemas.openxmlformats.org/officeDocument/2006/relationships/hyperlink" Target="https://dictionary.cambridge.org/us/dictionary/english/order" TargetMode="External"/><Relationship Id="rId9" Type="http://schemas.openxmlformats.org/officeDocument/2006/relationships/hyperlink" Target="https://www.diocesecpa.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83.xml"/><Relationship Id="rId4" Type="http://schemas.openxmlformats.org/officeDocument/2006/relationships/hyperlink" Target="https://states-of-change.org/assets/downloads/nesta_playbook_for_innovation_learning.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Google Shape;1553;p274"/>
          <p:cNvSpPr txBox="1">
            <a:spLocks noGrp="1"/>
          </p:cNvSpPr>
          <p:nvPr>
            <p:ph type="ctrTitle"/>
          </p:nvPr>
        </p:nvSpPr>
        <p:spPr>
          <a:xfrm>
            <a:off x="332183" y="1428650"/>
            <a:ext cx="8520600" cy="2052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GB" sz="3800" b="0"/>
              <a:t>Policy experimentation at the Innovation Growth Lab </a:t>
            </a:r>
            <a:endParaRPr sz="3800" b="0"/>
          </a:p>
          <a:p>
            <a:pPr marL="0" lvl="0" indent="0" algn="r" rtl="0">
              <a:spcBef>
                <a:spcPts val="0"/>
              </a:spcBef>
              <a:spcAft>
                <a:spcPts val="0"/>
              </a:spcAft>
              <a:buNone/>
            </a:pPr>
            <a:endParaRPr sz="1400" b="0"/>
          </a:p>
        </p:txBody>
      </p:sp>
      <p:sp>
        <p:nvSpPr>
          <p:cNvPr id="1554" name="Google Shape;1554;p274"/>
          <p:cNvSpPr txBox="1">
            <a:spLocks noGrp="1"/>
          </p:cNvSpPr>
          <p:nvPr>
            <p:ph type="subTitle" idx="1"/>
          </p:nvPr>
        </p:nvSpPr>
        <p:spPr>
          <a:xfrm>
            <a:off x="332175" y="3481250"/>
            <a:ext cx="8520600" cy="792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GB" sz="2000">
                <a:solidFill>
                  <a:srgbClr val="0B5394"/>
                </a:solidFill>
                <a:latin typeface="Montserrat"/>
                <a:ea typeface="Montserrat"/>
                <a:cs typeface="Montserrat"/>
                <a:sym typeface="Montserrat"/>
              </a:rPr>
              <a:t>Experimentation Works Kick-Off Event</a:t>
            </a:r>
            <a:endParaRPr sz="2000">
              <a:solidFill>
                <a:srgbClr val="0B5394"/>
              </a:solidFill>
              <a:latin typeface="Montserrat"/>
              <a:ea typeface="Montserrat"/>
              <a:cs typeface="Montserrat"/>
              <a:sym typeface="Montserrat"/>
            </a:endParaRPr>
          </a:p>
          <a:p>
            <a:pPr marL="0" marR="0" lvl="0" indent="0" algn="r" rtl="0">
              <a:lnSpc>
                <a:spcPct val="100000"/>
              </a:lnSpc>
              <a:spcBef>
                <a:spcPts val="0"/>
              </a:spcBef>
              <a:spcAft>
                <a:spcPts val="0"/>
              </a:spcAft>
              <a:buNone/>
            </a:pPr>
            <a:r>
              <a:rPr lang="en-GB" sz="2000">
                <a:solidFill>
                  <a:srgbClr val="0B5394"/>
                </a:solidFill>
                <a:latin typeface="Montserrat"/>
                <a:ea typeface="Montserrat"/>
                <a:cs typeface="Montserrat"/>
                <a:sym typeface="Montserrat"/>
              </a:rPr>
              <a:t>Ottawa, March 2, 2020</a:t>
            </a:r>
            <a:endParaRPr sz="2000">
              <a:solidFill>
                <a:srgbClr val="0B5394"/>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8"/>
        <p:cNvGrpSpPr/>
        <p:nvPr/>
      </p:nvGrpSpPr>
      <p:grpSpPr>
        <a:xfrm>
          <a:off x="0" y="0"/>
          <a:ext cx="0" cy="0"/>
          <a:chOff x="0" y="0"/>
          <a:chExt cx="0" cy="0"/>
        </a:xfrm>
      </p:grpSpPr>
      <p:sp>
        <p:nvSpPr>
          <p:cNvPr id="1639" name="Google Shape;1639;p28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p>
            <a:pPr marL="0" lvl="0" indent="0" algn="ctr" rtl="0">
              <a:lnSpc>
                <a:spcPct val="100000"/>
              </a:lnSpc>
              <a:spcBef>
                <a:spcPts val="800"/>
              </a:spcBef>
              <a:spcAft>
                <a:spcPts val="0"/>
              </a:spcAft>
              <a:buNone/>
            </a:pPr>
            <a:r>
              <a:rPr lang="en-GB" sz="2100"/>
              <a:t>…</a:t>
            </a:r>
            <a:r>
              <a:rPr lang="en-GB" sz="2100" b="1">
                <a:latin typeface="Muli"/>
                <a:ea typeface="Muli"/>
                <a:cs typeface="Muli"/>
                <a:sym typeface="Muli"/>
              </a:rPr>
              <a:t>global partnership</a:t>
            </a:r>
            <a:r>
              <a:rPr lang="en-GB" sz="2100" b="1"/>
              <a:t> </a:t>
            </a:r>
            <a:r>
              <a:rPr lang="en-GB" sz="2100"/>
              <a:t>bringing together </a:t>
            </a:r>
            <a:r>
              <a:rPr lang="en-GB" sz="2100" b="1">
                <a:latin typeface="Muli"/>
                <a:ea typeface="Muli"/>
                <a:cs typeface="Muli"/>
                <a:sym typeface="Muli"/>
              </a:rPr>
              <a:t>governments, foundations and researchers</a:t>
            </a:r>
            <a:r>
              <a:rPr lang="en-GB" sz="2100"/>
              <a:t> to scope, develop and test different approaches </a:t>
            </a:r>
            <a:r>
              <a:rPr lang="en-GB" sz="2100" b="1"/>
              <a:t>to </a:t>
            </a:r>
            <a:r>
              <a:rPr lang="en-GB" sz="2100" b="1">
                <a:latin typeface="Muli"/>
                <a:ea typeface="Muli"/>
                <a:cs typeface="Muli"/>
                <a:sym typeface="Muli"/>
              </a:rPr>
              <a:t>increase innovation</a:t>
            </a:r>
            <a:r>
              <a:rPr lang="en-GB" sz="2100"/>
              <a:t>, support high-growth </a:t>
            </a:r>
            <a:r>
              <a:rPr lang="en-GB" sz="2100" b="1">
                <a:latin typeface="Muli"/>
                <a:ea typeface="Muli"/>
                <a:cs typeface="Muli"/>
                <a:sym typeface="Muli"/>
              </a:rPr>
              <a:t>entrepreneurship </a:t>
            </a:r>
            <a:r>
              <a:rPr lang="en-GB" sz="2100"/>
              <a:t>and accelerate </a:t>
            </a:r>
            <a:r>
              <a:rPr lang="en-GB" sz="2100" b="1">
                <a:latin typeface="Muli"/>
                <a:ea typeface="Muli"/>
                <a:cs typeface="Muli"/>
                <a:sym typeface="Muli"/>
              </a:rPr>
              <a:t>business growth</a:t>
            </a:r>
            <a:r>
              <a:rPr lang="en-GB" sz="2100"/>
              <a:t>.</a:t>
            </a:r>
            <a:endParaRPr sz="2100"/>
          </a:p>
          <a:p>
            <a:pPr marL="0" lvl="0" indent="0" algn="l" rtl="0">
              <a:spcBef>
                <a:spcPts val="0"/>
              </a:spcBef>
              <a:spcAft>
                <a:spcPts val="1600"/>
              </a:spcAft>
              <a:buNone/>
            </a:pPr>
            <a:endParaRPr/>
          </a:p>
        </p:txBody>
      </p:sp>
      <p:sp>
        <p:nvSpPr>
          <p:cNvPr id="1640" name="Google Shape;1640;p283"/>
          <p:cNvSpPr txBox="1"/>
          <p:nvPr/>
        </p:nvSpPr>
        <p:spPr>
          <a:xfrm>
            <a:off x="381775" y="0"/>
            <a:ext cx="3796500" cy="51435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800"/>
              </a:spcBef>
              <a:spcAft>
                <a:spcPts val="0"/>
              </a:spcAft>
              <a:buNone/>
            </a:pPr>
            <a:r>
              <a:rPr lang="en-GB" sz="4800" b="1">
                <a:solidFill>
                  <a:schemeClr val="dk1"/>
                </a:solidFill>
                <a:latin typeface="Montserrat"/>
                <a:ea typeface="Montserrat"/>
                <a:cs typeface="Montserrat"/>
                <a:sym typeface="Montserrat"/>
              </a:rPr>
              <a:t>IGL is a...</a:t>
            </a:r>
            <a:endParaRPr sz="4800" b="1">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sp>
        <p:nvSpPr>
          <p:cNvPr id="1645" name="Google Shape;1645;p284"/>
          <p:cNvSpPr txBox="1">
            <a:spLocks noGrp="1"/>
          </p:cNvSpPr>
          <p:nvPr>
            <p:ph type="title"/>
          </p:nvPr>
        </p:nvSpPr>
        <p:spPr>
          <a:xfrm>
            <a:off x="71050" y="71025"/>
            <a:ext cx="8520600" cy="572700"/>
          </a:xfrm>
          <a:prstGeom prst="rect">
            <a:avLst/>
          </a:prstGeom>
        </p:spPr>
        <p:txBody>
          <a:bodyPr spcFirstLastPara="1" wrap="square" lIns="91425" tIns="91425" rIns="91425" bIns="91425" anchor="t" anchorCtr="0">
            <a:noAutofit/>
          </a:bodyPr>
          <a:lstStyle/>
          <a:p>
            <a:pPr marL="0" marR="0" lvl="0" indent="0" algn="l" rtl="0">
              <a:lnSpc>
                <a:spcPct val="90000"/>
              </a:lnSpc>
              <a:spcBef>
                <a:spcPts val="0"/>
              </a:spcBef>
              <a:spcAft>
                <a:spcPts val="0"/>
              </a:spcAft>
              <a:buNone/>
            </a:pPr>
            <a:r>
              <a:rPr lang="en-GB" sz="2500">
                <a:latin typeface="Montserrat"/>
                <a:ea typeface="Montserrat"/>
                <a:cs typeface="Montserrat"/>
                <a:sym typeface="Montserrat"/>
              </a:rPr>
              <a:t>The IGL Community</a:t>
            </a:r>
            <a:endParaRPr/>
          </a:p>
        </p:txBody>
      </p:sp>
      <p:sp>
        <p:nvSpPr>
          <p:cNvPr id="1646" name="Google Shape;1646;p284"/>
          <p:cNvSpPr txBox="1"/>
          <p:nvPr/>
        </p:nvSpPr>
        <p:spPr>
          <a:xfrm>
            <a:off x="106803" y="684575"/>
            <a:ext cx="4465200" cy="240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000000"/>
                </a:solidFill>
                <a:latin typeface="Century Gothic"/>
                <a:ea typeface="Century Gothic"/>
                <a:cs typeface="Century Gothic"/>
                <a:sym typeface="Century Gothic"/>
              </a:rPr>
              <a:t>IGL Partners </a:t>
            </a:r>
            <a:endParaRPr sz="1200" b="1" i="1" u="none" strike="noStrike" cap="none">
              <a:solidFill>
                <a:srgbClr val="000000"/>
              </a:solidFill>
              <a:latin typeface="Century Gothic"/>
              <a:ea typeface="Century Gothic"/>
              <a:cs typeface="Century Gothic"/>
              <a:sym typeface="Century Gothic"/>
            </a:endParaRPr>
          </a:p>
        </p:txBody>
      </p:sp>
      <p:pic>
        <p:nvPicPr>
          <p:cNvPr id="1647" name="Google Shape;1647;p284"/>
          <p:cNvPicPr preferRelativeResize="0"/>
          <p:nvPr/>
        </p:nvPicPr>
        <p:blipFill rotWithShape="1">
          <a:blip r:embed="rId3">
            <a:alphaModFix/>
          </a:blip>
          <a:srcRect/>
          <a:stretch/>
        </p:blipFill>
        <p:spPr>
          <a:xfrm>
            <a:off x="176358" y="977006"/>
            <a:ext cx="1073617" cy="449633"/>
          </a:xfrm>
          <a:prstGeom prst="rect">
            <a:avLst/>
          </a:prstGeom>
          <a:noFill/>
          <a:ln>
            <a:noFill/>
          </a:ln>
        </p:spPr>
      </p:pic>
      <p:pic>
        <p:nvPicPr>
          <p:cNvPr id="1648" name="Google Shape;1648;p284" descr="Image result for scottish enterprise"/>
          <p:cNvPicPr preferRelativeResize="0"/>
          <p:nvPr/>
        </p:nvPicPr>
        <p:blipFill rotWithShape="1">
          <a:blip r:embed="rId4">
            <a:alphaModFix/>
          </a:blip>
          <a:srcRect/>
          <a:stretch/>
        </p:blipFill>
        <p:spPr>
          <a:xfrm>
            <a:off x="3183410" y="3868698"/>
            <a:ext cx="638764" cy="476175"/>
          </a:xfrm>
          <a:prstGeom prst="rect">
            <a:avLst/>
          </a:prstGeom>
          <a:noFill/>
          <a:ln>
            <a:noFill/>
          </a:ln>
        </p:spPr>
      </p:pic>
      <p:pic>
        <p:nvPicPr>
          <p:cNvPr id="1649" name="Google Shape;1649;p284"/>
          <p:cNvPicPr preferRelativeResize="0"/>
          <p:nvPr/>
        </p:nvPicPr>
        <p:blipFill rotWithShape="1">
          <a:blip r:embed="rId5">
            <a:alphaModFix/>
          </a:blip>
          <a:srcRect/>
          <a:stretch/>
        </p:blipFill>
        <p:spPr>
          <a:xfrm>
            <a:off x="2805841" y="946237"/>
            <a:ext cx="1393888" cy="528707"/>
          </a:xfrm>
          <a:prstGeom prst="rect">
            <a:avLst/>
          </a:prstGeom>
          <a:noFill/>
          <a:ln>
            <a:noFill/>
          </a:ln>
        </p:spPr>
      </p:pic>
      <p:pic>
        <p:nvPicPr>
          <p:cNvPr id="1650" name="Google Shape;1650;p284" descr="Image result for innovation norway"/>
          <p:cNvPicPr preferRelativeResize="0"/>
          <p:nvPr/>
        </p:nvPicPr>
        <p:blipFill rotWithShape="1">
          <a:blip r:embed="rId6">
            <a:alphaModFix/>
          </a:blip>
          <a:srcRect/>
          <a:stretch/>
        </p:blipFill>
        <p:spPr>
          <a:xfrm>
            <a:off x="3759129" y="1592122"/>
            <a:ext cx="1291913" cy="594504"/>
          </a:xfrm>
          <a:prstGeom prst="rect">
            <a:avLst/>
          </a:prstGeom>
          <a:noFill/>
          <a:ln>
            <a:noFill/>
          </a:ln>
        </p:spPr>
      </p:pic>
      <p:pic>
        <p:nvPicPr>
          <p:cNvPr id="1651" name="Google Shape;1651;p284"/>
          <p:cNvPicPr preferRelativeResize="0"/>
          <p:nvPr/>
        </p:nvPicPr>
        <p:blipFill rotWithShape="1">
          <a:blip r:embed="rId7">
            <a:alphaModFix/>
          </a:blip>
          <a:srcRect l="13601" r="15000"/>
          <a:stretch/>
        </p:blipFill>
        <p:spPr>
          <a:xfrm>
            <a:off x="2706851" y="1648760"/>
            <a:ext cx="1026400" cy="565640"/>
          </a:xfrm>
          <a:prstGeom prst="rect">
            <a:avLst/>
          </a:prstGeom>
          <a:noFill/>
          <a:ln>
            <a:noFill/>
          </a:ln>
        </p:spPr>
      </p:pic>
      <p:pic>
        <p:nvPicPr>
          <p:cNvPr id="1652" name="Google Shape;1652;p284"/>
          <p:cNvPicPr preferRelativeResize="0"/>
          <p:nvPr/>
        </p:nvPicPr>
        <p:blipFill rotWithShape="1">
          <a:blip r:embed="rId8">
            <a:alphaModFix/>
          </a:blip>
          <a:srcRect/>
          <a:stretch/>
        </p:blipFill>
        <p:spPr>
          <a:xfrm>
            <a:off x="1416010" y="1036540"/>
            <a:ext cx="1329838" cy="381138"/>
          </a:xfrm>
          <a:prstGeom prst="rect">
            <a:avLst/>
          </a:prstGeom>
          <a:noFill/>
          <a:ln>
            <a:noFill/>
          </a:ln>
        </p:spPr>
      </p:pic>
      <p:pic>
        <p:nvPicPr>
          <p:cNvPr id="1653" name="Google Shape;1653;p284"/>
          <p:cNvPicPr preferRelativeResize="0"/>
          <p:nvPr/>
        </p:nvPicPr>
        <p:blipFill rotWithShape="1">
          <a:blip r:embed="rId9">
            <a:alphaModFix/>
          </a:blip>
          <a:srcRect/>
          <a:stretch/>
        </p:blipFill>
        <p:spPr>
          <a:xfrm>
            <a:off x="149125" y="1663122"/>
            <a:ext cx="1320950" cy="401628"/>
          </a:xfrm>
          <a:prstGeom prst="rect">
            <a:avLst/>
          </a:prstGeom>
          <a:noFill/>
          <a:ln>
            <a:noFill/>
          </a:ln>
        </p:spPr>
      </p:pic>
      <p:pic>
        <p:nvPicPr>
          <p:cNvPr id="1654" name="Google Shape;1654;p284"/>
          <p:cNvPicPr preferRelativeResize="0"/>
          <p:nvPr/>
        </p:nvPicPr>
        <p:blipFill rotWithShape="1">
          <a:blip r:embed="rId10">
            <a:alphaModFix/>
          </a:blip>
          <a:srcRect/>
          <a:stretch/>
        </p:blipFill>
        <p:spPr>
          <a:xfrm>
            <a:off x="4358881" y="866725"/>
            <a:ext cx="469894" cy="635299"/>
          </a:xfrm>
          <a:prstGeom prst="rect">
            <a:avLst/>
          </a:prstGeom>
          <a:noFill/>
          <a:ln>
            <a:noFill/>
          </a:ln>
        </p:spPr>
      </p:pic>
      <p:sp>
        <p:nvSpPr>
          <p:cNvPr id="1655" name="Google Shape;1655;p284"/>
          <p:cNvSpPr txBox="1"/>
          <p:nvPr/>
        </p:nvSpPr>
        <p:spPr>
          <a:xfrm>
            <a:off x="4970050" y="643725"/>
            <a:ext cx="4038300" cy="203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000000"/>
                </a:solidFill>
                <a:latin typeface="Century Gothic"/>
                <a:ea typeface="Century Gothic"/>
                <a:cs typeface="Century Gothic"/>
                <a:sym typeface="Century Gothic"/>
              </a:rPr>
              <a:t>IGL Research Network </a:t>
            </a:r>
            <a:endParaRPr sz="15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000000"/>
                </a:solidFill>
                <a:latin typeface="Century Gothic"/>
                <a:ea typeface="Century Gothic"/>
                <a:cs typeface="Century Gothic"/>
                <a:sym typeface="Century Gothic"/>
              </a:rPr>
              <a:t>Over 85 researchers from around the world:</a:t>
            </a:r>
            <a:endParaRPr sz="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100"/>
              <a:buFont typeface="Arial"/>
              <a:buNone/>
            </a:pPr>
            <a:endParaRPr sz="9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600"/>
              <a:buFont typeface="Arial"/>
              <a:buNone/>
            </a:pPr>
            <a:endParaRPr sz="600" b="1" i="0" u="none" strike="noStrike" cap="none">
              <a:solidFill>
                <a:srgbClr val="000000"/>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200"/>
              <a:buFont typeface="Arial"/>
              <a:buNone/>
            </a:pPr>
            <a:r>
              <a:rPr lang="en-GB" sz="1200" b="1" i="0" u="none" strike="noStrike" cap="none">
                <a:solidFill>
                  <a:srgbClr val="000000"/>
                </a:solidFill>
                <a:latin typeface="Century Gothic"/>
                <a:ea typeface="Century Gothic"/>
                <a:cs typeface="Century Gothic"/>
                <a:sym typeface="Century Gothic"/>
              </a:rPr>
              <a:t>IGL Scientific Committee</a:t>
            </a:r>
            <a:endParaRPr sz="6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900"/>
              <a:buFont typeface="Arial"/>
              <a:buNone/>
            </a:pPr>
            <a:r>
              <a:rPr lang="en-GB" sz="900" b="1" i="0" u="none" strike="noStrike" cap="none">
                <a:solidFill>
                  <a:srgbClr val="000000"/>
                </a:solidFill>
                <a:latin typeface="Century Gothic"/>
                <a:ea typeface="Century Gothic"/>
                <a:cs typeface="Century Gothic"/>
                <a:sym typeface="Century Gothic"/>
              </a:rPr>
              <a:t>Nick Bloom </a:t>
            </a:r>
            <a:r>
              <a:rPr lang="en-GB" sz="900" b="0" i="0" u="none" strike="noStrike" cap="none">
                <a:solidFill>
                  <a:srgbClr val="000000"/>
                </a:solidFill>
                <a:latin typeface="Century Gothic"/>
                <a:ea typeface="Century Gothic"/>
                <a:cs typeface="Century Gothic"/>
                <a:sym typeface="Century Gothic"/>
              </a:rPr>
              <a:t>Stanford Graduate School of Business</a:t>
            </a:r>
            <a:r>
              <a:rPr lang="en-GB" sz="900" b="1" i="0" u="none" strike="noStrike" cap="none">
                <a:solidFill>
                  <a:srgbClr val="000000"/>
                </a:solidFill>
                <a:latin typeface="Century Gothic"/>
                <a:ea typeface="Century Gothic"/>
                <a:cs typeface="Century Gothic"/>
                <a:sym typeface="Century Gothic"/>
              </a:rPr>
              <a:t> | Dietmar Harhoff </a:t>
            </a:r>
            <a:r>
              <a:rPr lang="en-GB" sz="900" b="0" i="0" u="none" strike="noStrike" cap="none">
                <a:solidFill>
                  <a:srgbClr val="000000"/>
                </a:solidFill>
                <a:latin typeface="Century Gothic"/>
                <a:ea typeface="Century Gothic"/>
                <a:cs typeface="Century Gothic"/>
                <a:sym typeface="Century Gothic"/>
              </a:rPr>
              <a:t>Max Planck Institute for Innovation and Competition | </a:t>
            </a:r>
            <a:r>
              <a:rPr lang="en-GB" sz="900" b="1" i="0" u="none" strike="noStrike" cap="none">
                <a:solidFill>
                  <a:srgbClr val="000000"/>
                </a:solidFill>
                <a:latin typeface="Century Gothic"/>
                <a:ea typeface="Century Gothic"/>
                <a:cs typeface="Century Gothic"/>
                <a:sym typeface="Century Gothic"/>
              </a:rPr>
              <a:t>Karim Lakhani </a:t>
            </a:r>
            <a:r>
              <a:rPr lang="en-GB" sz="900" b="0" i="0" u="none" strike="noStrike" cap="none">
                <a:solidFill>
                  <a:srgbClr val="000000"/>
                </a:solidFill>
                <a:latin typeface="Century Gothic"/>
                <a:ea typeface="Century Gothic"/>
                <a:cs typeface="Century Gothic"/>
                <a:sym typeface="Century Gothic"/>
              </a:rPr>
              <a:t>Harvard Business School | </a:t>
            </a:r>
            <a:r>
              <a:rPr lang="en-GB" sz="900" b="1" i="0" u="none" strike="noStrike" cap="none">
                <a:solidFill>
                  <a:srgbClr val="000000"/>
                </a:solidFill>
                <a:latin typeface="Century Gothic"/>
                <a:ea typeface="Century Gothic"/>
                <a:cs typeface="Century Gothic"/>
                <a:sym typeface="Century Gothic"/>
              </a:rPr>
              <a:t>Josh Lerner </a:t>
            </a:r>
            <a:r>
              <a:rPr lang="en-GB" sz="900" b="0" i="0" u="none" strike="noStrike" cap="none">
                <a:solidFill>
                  <a:srgbClr val="000000"/>
                </a:solidFill>
                <a:latin typeface="Century Gothic"/>
                <a:ea typeface="Century Gothic"/>
                <a:cs typeface="Century Gothic"/>
                <a:sym typeface="Century Gothic"/>
              </a:rPr>
              <a:t>Harvard Business School | </a:t>
            </a:r>
            <a:r>
              <a:rPr lang="en-GB" sz="900" b="1" i="0" u="none" strike="noStrike" cap="none">
                <a:solidFill>
                  <a:srgbClr val="000000"/>
                </a:solidFill>
                <a:latin typeface="Century Gothic"/>
                <a:ea typeface="Century Gothic"/>
                <a:cs typeface="Century Gothic"/>
                <a:sym typeface="Century Gothic"/>
              </a:rPr>
              <a:t>Fiona Murray </a:t>
            </a:r>
            <a:r>
              <a:rPr lang="en-GB" sz="900" b="0" i="0" u="none" strike="noStrike" cap="none">
                <a:solidFill>
                  <a:srgbClr val="000000"/>
                </a:solidFill>
                <a:latin typeface="Century Gothic"/>
                <a:ea typeface="Century Gothic"/>
                <a:cs typeface="Century Gothic"/>
                <a:sym typeface="Century Gothic"/>
              </a:rPr>
              <a:t>MIT Sloan | </a:t>
            </a:r>
            <a:r>
              <a:rPr lang="en-GB" sz="900" b="1" i="0" u="none" strike="noStrike" cap="none">
                <a:solidFill>
                  <a:srgbClr val="000000"/>
                </a:solidFill>
                <a:latin typeface="Century Gothic"/>
                <a:ea typeface="Century Gothic"/>
                <a:cs typeface="Century Gothic"/>
                <a:sym typeface="Century Gothic"/>
              </a:rPr>
              <a:t>Mark Schankerman</a:t>
            </a:r>
            <a:r>
              <a:rPr lang="en-GB" sz="900" b="0" i="0" u="none" strike="noStrike" cap="none">
                <a:solidFill>
                  <a:srgbClr val="000000"/>
                </a:solidFill>
                <a:latin typeface="Century Gothic"/>
                <a:ea typeface="Century Gothic"/>
                <a:cs typeface="Century Gothic"/>
                <a:sym typeface="Century Gothic"/>
              </a:rPr>
              <a:t> LSE | </a:t>
            </a:r>
            <a:r>
              <a:rPr lang="en-GB" sz="900" b="1" i="0" u="none" strike="noStrike" cap="none">
                <a:solidFill>
                  <a:srgbClr val="000000"/>
                </a:solidFill>
                <a:latin typeface="Century Gothic"/>
                <a:ea typeface="Century Gothic"/>
                <a:cs typeface="Century Gothic"/>
                <a:sym typeface="Century Gothic"/>
              </a:rPr>
              <a:t>Scott Stern </a:t>
            </a:r>
            <a:r>
              <a:rPr lang="en-GB" sz="900" b="0" i="0" u="none" strike="noStrike" cap="none">
                <a:solidFill>
                  <a:srgbClr val="000000"/>
                </a:solidFill>
                <a:latin typeface="Century Gothic"/>
                <a:ea typeface="Century Gothic"/>
                <a:cs typeface="Century Gothic"/>
                <a:sym typeface="Century Gothic"/>
              </a:rPr>
              <a:t>MIT Sloan | </a:t>
            </a:r>
            <a:r>
              <a:rPr lang="en-GB" sz="900" b="1" i="0" u="none" strike="noStrike" cap="none">
                <a:solidFill>
                  <a:srgbClr val="000000"/>
                </a:solidFill>
                <a:latin typeface="Century Gothic"/>
                <a:ea typeface="Century Gothic"/>
                <a:cs typeface="Century Gothic"/>
                <a:sym typeface="Century Gothic"/>
              </a:rPr>
              <a:t>John Van Reenen </a:t>
            </a:r>
            <a:r>
              <a:rPr lang="en-GB" sz="900" b="0" i="0" u="none" strike="noStrike" cap="none">
                <a:solidFill>
                  <a:srgbClr val="000000"/>
                </a:solidFill>
                <a:latin typeface="Century Gothic"/>
                <a:ea typeface="Century Gothic"/>
                <a:cs typeface="Century Gothic"/>
                <a:sym typeface="Century Gothic"/>
              </a:rPr>
              <a:t>MIT Sloan</a:t>
            </a:r>
            <a:endParaRPr sz="900" b="0" i="1" u="none" strike="noStrike" cap="none">
              <a:solidFill>
                <a:srgbClr val="000000"/>
              </a:solidFill>
              <a:latin typeface="Century Gothic"/>
              <a:ea typeface="Century Gothic"/>
              <a:cs typeface="Century Gothic"/>
              <a:sym typeface="Century Gothic"/>
            </a:endParaRPr>
          </a:p>
        </p:txBody>
      </p:sp>
      <p:pic>
        <p:nvPicPr>
          <p:cNvPr id="1656" name="Google Shape;1656;p284"/>
          <p:cNvPicPr preferRelativeResize="0"/>
          <p:nvPr/>
        </p:nvPicPr>
        <p:blipFill rotWithShape="1">
          <a:blip r:embed="rId11">
            <a:alphaModFix/>
          </a:blip>
          <a:srcRect/>
          <a:stretch/>
        </p:blipFill>
        <p:spPr>
          <a:xfrm>
            <a:off x="1520144" y="1655694"/>
            <a:ext cx="1196550" cy="551753"/>
          </a:xfrm>
          <a:prstGeom prst="rect">
            <a:avLst/>
          </a:prstGeom>
          <a:noFill/>
          <a:ln>
            <a:noFill/>
          </a:ln>
        </p:spPr>
      </p:pic>
      <p:pic>
        <p:nvPicPr>
          <p:cNvPr id="1657" name="Google Shape;1657;p284"/>
          <p:cNvPicPr preferRelativeResize="0"/>
          <p:nvPr/>
        </p:nvPicPr>
        <p:blipFill rotWithShape="1">
          <a:blip r:embed="rId12">
            <a:alphaModFix/>
          </a:blip>
          <a:srcRect/>
          <a:stretch/>
        </p:blipFill>
        <p:spPr>
          <a:xfrm>
            <a:off x="2020892" y="3971535"/>
            <a:ext cx="1092005" cy="230775"/>
          </a:xfrm>
          <a:prstGeom prst="rect">
            <a:avLst/>
          </a:prstGeom>
          <a:noFill/>
          <a:ln>
            <a:noFill/>
          </a:ln>
        </p:spPr>
      </p:pic>
      <p:pic>
        <p:nvPicPr>
          <p:cNvPr id="1658" name="Google Shape;1658;p284"/>
          <p:cNvPicPr preferRelativeResize="0"/>
          <p:nvPr/>
        </p:nvPicPr>
        <p:blipFill rotWithShape="1">
          <a:blip r:embed="rId13">
            <a:alphaModFix/>
          </a:blip>
          <a:srcRect/>
          <a:stretch/>
        </p:blipFill>
        <p:spPr>
          <a:xfrm>
            <a:off x="6318406" y="4633941"/>
            <a:ext cx="1250508" cy="298595"/>
          </a:xfrm>
          <a:prstGeom prst="rect">
            <a:avLst/>
          </a:prstGeom>
          <a:noFill/>
          <a:ln>
            <a:noFill/>
          </a:ln>
        </p:spPr>
      </p:pic>
      <p:pic>
        <p:nvPicPr>
          <p:cNvPr id="1659" name="Google Shape;1659;p284"/>
          <p:cNvPicPr preferRelativeResize="0"/>
          <p:nvPr/>
        </p:nvPicPr>
        <p:blipFill rotWithShape="1">
          <a:blip r:embed="rId14">
            <a:alphaModFix/>
          </a:blip>
          <a:srcRect l="27490" t="20888" r="28320" b="18582"/>
          <a:stretch/>
        </p:blipFill>
        <p:spPr>
          <a:xfrm>
            <a:off x="256955" y="4571138"/>
            <a:ext cx="947213" cy="476176"/>
          </a:xfrm>
          <a:prstGeom prst="rect">
            <a:avLst/>
          </a:prstGeom>
          <a:noFill/>
          <a:ln>
            <a:noFill/>
          </a:ln>
        </p:spPr>
      </p:pic>
      <p:pic>
        <p:nvPicPr>
          <p:cNvPr id="1660" name="Google Shape;1660;p284"/>
          <p:cNvPicPr preferRelativeResize="0"/>
          <p:nvPr/>
        </p:nvPicPr>
        <p:blipFill rotWithShape="1">
          <a:blip r:embed="rId15">
            <a:alphaModFix/>
          </a:blip>
          <a:srcRect l="25757" r="26497" b="73186"/>
          <a:stretch/>
        </p:blipFill>
        <p:spPr>
          <a:xfrm>
            <a:off x="3648994" y="4649867"/>
            <a:ext cx="888278" cy="317980"/>
          </a:xfrm>
          <a:prstGeom prst="rect">
            <a:avLst/>
          </a:prstGeom>
          <a:noFill/>
          <a:ln>
            <a:noFill/>
          </a:ln>
        </p:spPr>
      </p:pic>
      <p:pic>
        <p:nvPicPr>
          <p:cNvPr id="1661" name="Google Shape;1661;p284"/>
          <p:cNvPicPr preferRelativeResize="0"/>
          <p:nvPr/>
        </p:nvPicPr>
        <p:blipFill rotWithShape="1">
          <a:blip r:embed="rId16">
            <a:alphaModFix/>
          </a:blip>
          <a:srcRect/>
          <a:stretch/>
        </p:blipFill>
        <p:spPr>
          <a:xfrm>
            <a:off x="175810" y="3845785"/>
            <a:ext cx="736311" cy="635291"/>
          </a:xfrm>
          <a:prstGeom prst="rect">
            <a:avLst/>
          </a:prstGeom>
          <a:noFill/>
          <a:ln>
            <a:noFill/>
          </a:ln>
        </p:spPr>
      </p:pic>
      <p:pic>
        <p:nvPicPr>
          <p:cNvPr id="1662" name="Google Shape;1662;p284"/>
          <p:cNvPicPr preferRelativeResize="0"/>
          <p:nvPr/>
        </p:nvPicPr>
        <p:blipFill rotWithShape="1">
          <a:blip r:embed="rId17">
            <a:alphaModFix/>
          </a:blip>
          <a:srcRect/>
          <a:stretch/>
        </p:blipFill>
        <p:spPr>
          <a:xfrm>
            <a:off x="1489736" y="4631331"/>
            <a:ext cx="736291" cy="324418"/>
          </a:xfrm>
          <a:prstGeom prst="rect">
            <a:avLst/>
          </a:prstGeom>
          <a:noFill/>
          <a:ln>
            <a:noFill/>
          </a:ln>
        </p:spPr>
      </p:pic>
      <p:pic>
        <p:nvPicPr>
          <p:cNvPr id="1663" name="Google Shape;1663;p284"/>
          <p:cNvPicPr preferRelativeResize="0"/>
          <p:nvPr/>
        </p:nvPicPr>
        <p:blipFill rotWithShape="1">
          <a:blip r:embed="rId18">
            <a:alphaModFix/>
          </a:blip>
          <a:srcRect/>
          <a:stretch/>
        </p:blipFill>
        <p:spPr>
          <a:xfrm>
            <a:off x="2584850" y="4401529"/>
            <a:ext cx="804426" cy="662264"/>
          </a:xfrm>
          <a:prstGeom prst="rect">
            <a:avLst/>
          </a:prstGeom>
          <a:noFill/>
          <a:ln>
            <a:noFill/>
          </a:ln>
        </p:spPr>
      </p:pic>
      <p:pic>
        <p:nvPicPr>
          <p:cNvPr id="1664" name="Google Shape;1664;p284"/>
          <p:cNvPicPr preferRelativeResize="0"/>
          <p:nvPr/>
        </p:nvPicPr>
        <p:blipFill rotWithShape="1">
          <a:blip r:embed="rId19">
            <a:alphaModFix/>
          </a:blip>
          <a:srcRect/>
          <a:stretch/>
        </p:blipFill>
        <p:spPr>
          <a:xfrm>
            <a:off x="4796982" y="4598083"/>
            <a:ext cx="1250503" cy="422300"/>
          </a:xfrm>
          <a:prstGeom prst="rect">
            <a:avLst/>
          </a:prstGeom>
          <a:noFill/>
          <a:ln>
            <a:noFill/>
          </a:ln>
        </p:spPr>
      </p:pic>
      <p:pic>
        <p:nvPicPr>
          <p:cNvPr id="1665" name="Google Shape;1665;p284"/>
          <p:cNvPicPr preferRelativeResize="0"/>
          <p:nvPr/>
        </p:nvPicPr>
        <p:blipFill rotWithShape="1">
          <a:blip r:embed="rId20">
            <a:alphaModFix/>
          </a:blip>
          <a:srcRect/>
          <a:stretch/>
        </p:blipFill>
        <p:spPr>
          <a:xfrm>
            <a:off x="7897093" y="4628797"/>
            <a:ext cx="1091999" cy="360858"/>
          </a:xfrm>
          <a:prstGeom prst="rect">
            <a:avLst/>
          </a:prstGeom>
          <a:noFill/>
          <a:ln>
            <a:noFill/>
          </a:ln>
        </p:spPr>
      </p:pic>
      <p:pic>
        <p:nvPicPr>
          <p:cNvPr id="1666" name="Google Shape;1666;p284"/>
          <p:cNvPicPr preferRelativeResize="0"/>
          <p:nvPr/>
        </p:nvPicPr>
        <p:blipFill rotWithShape="1">
          <a:blip r:embed="rId21">
            <a:alphaModFix/>
          </a:blip>
          <a:srcRect/>
          <a:stretch/>
        </p:blipFill>
        <p:spPr>
          <a:xfrm>
            <a:off x="1266599" y="3844927"/>
            <a:ext cx="593376" cy="593376"/>
          </a:xfrm>
          <a:prstGeom prst="rect">
            <a:avLst/>
          </a:prstGeom>
          <a:noFill/>
          <a:ln>
            <a:noFill/>
          </a:ln>
        </p:spPr>
      </p:pic>
      <p:pic>
        <p:nvPicPr>
          <p:cNvPr id="1667" name="Google Shape;1667;p284"/>
          <p:cNvPicPr preferRelativeResize="0"/>
          <p:nvPr/>
        </p:nvPicPr>
        <p:blipFill rotWithShape="1">
          <a:blip r:embed="rId22">
            <a:alphaModFix/>
          </a:blip>
          <a:srcRect l="7076" t="17443" r="9276" b="8614"/>
          <a:stretch/>
        </p:blipFill>
        <p:spPr>
          <a:xfrm>
            <a:off x="2626843" y="3373349"/>
            <a:ext cx="982948" cy="361294"/>
          </a:xfrm>
          <a:prstGeom prst="rect">
            <a:avLst/>
          </a:prstGeom>
          <a:noFill/>
          <a:ln>
            <a:noFill/>
          </a:ln>
        </p:spPr>
      </p:pic>
      <p:pic>
        <p:nvPicPr>
          <p:cNvPr id="1668" name="Google Shape;1668;p284"/>
          <p:cNvPicPr preferRelativeResize="0"/>
          <p:nvPr/>
        </p:nvPicPr>
        <p:blipFill rotWithShape="1">
          <a:blip r:embed="rId23">
            <a:alphaModFix/>
          </a:blip>
          <a:srcRect/>
          <a:stretch/>
        </p:blipFill>
        <p:spPr>
          <a:xfrm>
            <a:off x="1208855" y="3321674"/>
            <a:ext cx="1250479" cy="326685"/>
          </a:xfrm>
          <a:prstGeom prst="rect">
            <a:avLst/>
          </a:prstGeom>
          <a:noFill/>
          <a:ln>
            <a:noFill/>
          </a:ln>
        </p:spPr>
      </p:pic>
      <p:pic>
        <p:nvPicPr>
          <p:cNvPr id="1669" name="Google Shape;1669;p284"/>
          <p:cNvPicPr preferRelativeResize="0"/>
          <p:nvPr/>
        </p:nvPicPr>
        <p:blipFill rotWithShape="1">
          <a:blip r:embed="rId24">
            <a:alphaModFix/>
          </a:blip>
          <a:srcRect t="16448" b="14931"/>
          <a:stretch/>
        </p:blipFill>
        <p:spPr>
          <a:xfrm>
            <a:off x="7941063" y="3865463"/>
            <a:ext cx="1026423" cy="515989"/>
          </a:xfrm>
          <a:prstGeom prst="rect">
            <a:avLst/>
          </a:prstGeom>
          <a:noFill/>
          <a:ln>
            <a:noFill/>
          </a:ln>
        </p:spPr>
      </p:pic>
      <p:pic>
        <p:nvPicPr>
          <p:cNvPr id="1670" name="Google Shape;1670;p284"/>
          <p:cNvPicPr preferRelativeResize="0"/>
          <p:nvPr/>
        </p:nvPicPr>
        <p:blipFill rotWithShape="1">
          <a:blip r:embed="rId25">
            <a:alphaModFix/>
          </a:blip>
          <a:srcRect/>
          <a:stretch/>
        </p:blipFill>
        <p:spPr>
          <a:xfrm>
            <a:off x="6851135" y="3852031"/>
            <a:ext cx="804388" cy="625836"/>
          </a:xfrm>
          <a:prstGeom prst="rect">
            <a:avLst/>
          </a:prstGeom>
          <a:noFill/>
          <a:ln>
            <a:noFill/>
          </a:ln>
        </p:spPr>
      </p:pic>
      <p:pic>
        <p:nvPicPr>
          <p:cNvPr id="1671" name="Google Shape;1671;p284"/>
          <p:cNvPicPr preferRelativeResize="0"/>
          <p:nvPr/>
        </p:nvPicPr>
        <p:blipFill rotWithShape="1">
          <a:blip r:embed="rId26">
            <a:alphaModFix/>
          </a:blip>
          <a:srcRect/>
          <a:stretch/>
        </p:blipFill>
        <p:spPr>
          <a:xfrm>
            <a:off x="5145589" y="4023316"/>
            <a:ext cx="1368209" cy="298718"/>
          </a:xfrm>
          <a:prstGeom prst="rect">
            <a:avLst/>
          </a:prstGeom>
          <a:noFill/>
          <a:ln>
            <a:noFill/>
          </a:ln>
        </p:spPr>
      </p:pic>
      <p:pic>
        <p:nvPicPr>
          <p:cNvPr id="1672" name="Google Shape;1672;p284"/>
          <p:cNvPicPr preferRelativeResize="0"/>
          <p:nvPr/>
        </p:nvPicPr>
        <p:blipFill rotWithShape="1">
          <a:blip r:embed="rId27">
            <a:alphaModFix/>
          </a:blip>
          <a:srcRect/>
          <a:stretch/>
        </p:blipFill>
        <p:spPr>
          <a:xfrm>
            <a:off x="3853498" y="3241859"/>
            <a:ext cx="1320943" cy="512387"/>
          </a:xfrm>
          <a:prstGeom prst="rect">
            <a:avLst/>
          </a:prstGeom>
          <a:noFill/>
          <a:ln>
            <a:noFill/>
          </a:ln>
        </p:spPr>
      </p:pic>
      <p:pic>
        <p:nvPicPr>
          <p:cNvPr id="1673" name="Google Shape;1673;p284"/>
          <p:cNvPicPr preferRelativeResize="0"/>
          <p:nvPr/>
        </p:nvPicPr>
        <p:blipFill rotWithShape="1">
          <a:blip r:embed="rId28">
            <a:alphaModFix/>
          </a:blip>
          <a:srcRect/>
          <a:stretch/>
        </p:blipFill>
        <p:spPr>
          <a:xfrm>
            <a:off x="5380179" y="3189157"/>
            <a:ext cx="888308" cy="591717"/>
          </a:xfrm>
          <a:prstGeom prst="rect">
            <a:avLst/>
          </a:prstGeom>
          <a:noFill/>
          <a:ln>
            <a:noFill/>
          </a:ln>
        </p:spPr>
      </p:pic>
      <p:pic>
        <p:nvPicPr>
          <p:cNvPr id="1674" name="Google Shape;1674;p284"/>
          <p:cNvPicPr preferRelativeResize="0"/>
          <p:nvPr/>
        </p:nvPicPr>
        <p:blipFill rotWithShape="1">
          <a:blip r:embed="rId29">
            <a:alphaModFix/>
          </a:blip>
          <a:srcRect l="5556" t="6247" r="5680" b="9661"/>
          <a:stretch/>
        </p:blipFill>
        <p:spPr>
          <a:xfrm>
            <a:off x="225308" y="3238186"/>
            <a:ext cx="783550" cy="515978"/>
          </a:xfrm>
          <a:prstGeom prst="rect">
            <a:avLst/>
          </a:prstGeom>
          <a:noFill/>
          <a:ln>
            <a:noFill/>
          </a:ln>
        </p:spPr>
      </p:pic>
      <p:pic>
        <p:nvPicPr>
          <p:cNvPr id="1675" name="Google Shape;1675;p284"/>
          <p:cNvPicPr preferRelativeResize="0"/>
          <p:nvPr/>
        </p:nvPicPr>
        <p:blipFill rotWithShape="1">
          <a:blip r:embed="rId30">
            <a:alphaModFix/>
          </a:blip>
          <a:srcRect/>
          <a:stretch/>
        </p:blipFill>
        <p:spPr>
          <a:xfrm>
            <a:off x="7613769" y="3287716"/>
            <a:ext cx="1368185" cy="395090"/>
          </a:xfrm>
          <a:prstGeom prst="rect">
            <a:avLst/>
          </a:prstGeom>
          <a:noFill/>
          <a:ln>
            <a:noFill/>
          </a:ln>
        </p:spPr>
      </p:pic>
      <p:pic>
        <p:nvPicPr>
          <p:cNvPr id="1676" name="Google Shape;1676;p284"/>
          <p:cNvPicPr preferRelativeResize="0"/>
          <p:nvPr/>
        </p:nvPicPr>
        <p:blipFill rotWithShape="1">
          <a:blip r:embed="rId31">
            <a:alphaModFix/>
          </a:blip>
          <a:srcRect/>
          <a:stretch/>
        </p:blipFill>
        <p:spPr>
          <a:xfrm>
            <a:off x="6520120" y="3167597"/>
            <a:ext cx="888260" cy="635291"/>
          </a:xfrm>
          <a:prstGeom prst="rect">
            <a:avLst/>
          </a:prstGeom>
          <a:noFill/>
          <a:ln>
            <a:noFill/>
          </a:ln>
        </p:spPr>
      </p:pic>
      <p:pic>
        <p:nvPicPr>
          <p:cNvPr id="1677" name="Google Shape;1677;p284"/>
          <p:cNvPicPr preferRelativeResize="0"/>
          <p:nvPr/>
        </p:nvPicPr>
        <p:blipFill rotWithShape="1">
          <a:blip r:embed="rId32">
            <a:alphaModFix/>
          </a:blip>
          <a:srcRect/>
          <a:stretch/>
        </p:blipFill>
        <p:spPr>
          <a:xfrm>
            <a:off x="3851063" y="3789254"/>
            <a:ext cx="1196550" cy="712445"/>
          </a:xfrm>
          <a:prstGeom prst="rect">
            <a:avLst/>
          </a:prstGeom>
          <a:noFill/>
          <a:ln>
            <a:noFill/>
          </a:ln>
        </p:spPr>
      </p:pic>
      <p:sp>
        <p:nvSpPr>
          <p:cNvPr id="1678" name="Google Shape;1678;p284"/>
          <p:cNvSpPr txBox="1"/>
          <p:nvPr/>
        </p:nvSpPr>
        <p:spPr>
          <a:xfrm>
            <a:off x="149113" y="2912600"/>
            <a:ext cx="4230600" cy="32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000000"/>
                </a:solidFill>
                <a:latin typeface="Century Gothic"/>
                <a:ea typeface="Century Gothic"/>
                <a:cs typeface="Century Gothic"/>
                <a:sym typeface="Century Gothic"/>
              </a:rPr>
              <a:t>Other organisations we’ve worked with:</a:t>
            </a:r>
            <a:endParaRPr sz="1200" b="1" i="1" u="none" strike="noStrike" cap="none">
              <a:solidFill>
                <a:srgbClr val="000000"/>
              </a:solidFill>
              <a:latin typeface="Century Gothic"/>
              <a:ea typeface="Century Gothic"/>
              <a:cs typeface="Century Gothic"/>
              <a:sym typeface="Century Gothic"/>
            </a:endParaRPr>
          </a:p>
        </p:txBody>
      </p:sp>
      <p:grpSp>
        <p:nvGrpSpPr>
          <p:cNvPr id="1679" name="Google Shape;1679;p284"/>
          <p:cNvGrpSpPr/>
          <p:nvPr/>
        </p:nvGrpSpPr>
        <p:grpSpPr>
          <a:xfrm>
            <a:off x="5076913" y="1155225"/>
            <a:ext cx="3902475" cy="914400"/>
            <a:chOff x="5099625" y="985700"/>
            <a:chExt cx="3902475" cy="914400"/>
          </a:xfrm>
        </p:grpSpPr>
        <p:pic>
          <p:nvPicPr>
            <p:cNvPr id="1680" name="Google Shape;1680;p284"/>
            <p:cNvPicPr preferRelativeResize="0"/>
            <p:nvPr/>
          </p:nvPicPr>
          <p:blipFill rotWithShape="1">
            <a:blip r:embed="rId33">
              <a:alphaModFix/>
            </a:blip>
            <a:srcRect l="17714" t="19203" r="67403" b="46333"/>
            <a:stretch/>
          </p:blipFill>
          <p:spPr>
            <a:xfrm>
              <a:off x="7805550" y="986750"/>
              <a:ext cx="1196550" cy="913350"/>
            </a:xfrm>
            <a:prstGeom prst="rect">
              <a:avLst/>
            </a:prstGeom>
            <a:noFill/>
            <a:ln w="9525" cap="flat" cmpd="sng">
              <a:solidFill>
                <a:srgbClr val="103753"/>
              </a:solidFill>
              <a:prstDash val="solid"/>
              <a:round/>
              <a:headEnd type="none" w="sm" len="sm"/>
              <a:tailEnd type="none" w="sm" len="sm"/>
            </a:ln>
          </p:spPr>
        </p:pic>
        <p:pic>
          <p:nvPicPr>
            <p:cNvPr id="1681" name="Google Shape;1681;p284"/>
            <p:cNvPicPr preferRelativeResize="0"/>
            <p:nvPr/>
          </p:nvPicPr>
          <p:blipFill rotWithShape="1">
            <a:blip r:embed="rId34">
              <a:alphaModFix/>
            </a:blip>
            <a:srcRect l="17712" t="53789" r="62992" b="11748"/>
            <a:stretch/>
          </p:blipFill>
          <p:spPr>
            <a:xfrm>
              <a:off x="6254150" y="985700"/>
              <a:ext cx="1551400" cy="913350"/>
            </a:xfrm>
            <a:prstGeom prst="rect">
              <a:avLst/>
            </a:prstGeom>
            <a:noFill/>
            <a:ln w="9525" cap="flat" cmpd="sng">
              <a:solidFill>
                <a:srgbClr val="103753"/>
              </a:solidFill>
              <a:prstDash val="solid"/>
              <a:round/>
              <a:headEnd type="none" w="sm" len="sm"/>
              <a:tailEnd type="none" w="sm" len="sm"/>
            </a:ln>
          </p:spPr>
        </p:pic>
        <p:pic>
          <p:nvPicPr>
            <p:cNvPr id="1682" name="Google Shape;1682;p284"/>
            <p:cNvPicPr preferRelativeResize="0"/>
            <p:nvPr/>
          </p:nvPicPr>
          <p:blipFill rotWithShape="1">
            <a:blip r:embed="rId35">
              <a:alphaModFix/>
            </a:blip>
            <a:srcRect l="17713" t="19203" r="67927" b="46333"/>
            <a:stretch/>
          </p:blipFill>
          <p:spPr>
            <a:xfrm>
              <a:off x="5099625" y="986746"/>
              <a:ext cx="1154525" cy="913350"/>
            </a:xfrm>
            <a:prstGeom prst="rect">
              <a:avLst/>
            </a:prstGeom>
            <a:noFill/>
            <a:ln w="9525" cap="flat" cmpd="sng">
              <a:solidFill>
                <a:srgbClr val="103753"/>
              </a:solidFill>
              <a:prstDash val="solid"/>
              <a:round/>
              <a:headEnd type="none" w="sm" len="sm"/>
              <a:tailEnd type="none" w="sm" len="sm"/>
            </a:ln>
          </p:spPr>
        </p:pic>
      </p:grpSp>
      <p:pic>
        <p:nvPicPr>
          <p:cNvPr id="1683" name="Google Shape;1683;p284"/>
          <p:cNvPicPr preferRelativeResize="0"/>
          <p:nvPr/>
        </p:nvPicPr>
        <p:blipFill>
          <a:blip r:embed="rId36">
            <a:alphaModFix/>
          </a:blip>
          <a:stretch>
            <a:fillRect/>
          </a:stretch>
        </p:blipFill>
        <p:spPr>
          <a:xfrm>
            <a:off x="184375" y="2310197"/>
            <a:ext cx="1250475" cy="401039"/>
          </a:xfrm>
          <a:prstGeom prst="rect">
            <a:avLst/>
          </a:prstGeom>
          <a:noFill/>
          <a:ln>
            <a:noFill/>
          </a:ln>
        </p:spPr>
      </p:pic>
      <p:pic>
        <p:nvPicPr>
          <p:cNvPr id="1684" name="Google Shape;1684;p284"/>
          <p:cNvPicPr preferRelativeResize="0"/>
          <p:nvPr/>
        </p:nvPicPr>
        <p:blipFill>
          <a:blip r:embed="rId37">
            <a:alphaModFix/>
          </a:blip>
          <a:stretch>
            <a:fillRect/>
          </a:stretch>
        </p:blipFill>
        <p:spPr>
          <a:xfrm>
            <a:off x="3061936" y="2372942"/>
            <a:ext cx="1735026" cy="381125"/>
          </a:xfrm>
          <a:prstGeom prst="rect">
            <a:avLst/>
          </a:prstGeom>
          <a:noFill/>
          <a:ln>
            <a:noFill/>
          </a:ln>
        </p:spPr>
      </p:pic>
      <p:pic>
        <p:nvPicPr>
          <p:cNvPr id="1685" name="Google Shape;1685;p284"/>
          <p:cNvPicPr preferRelativeResize="0"/>
          <p:nvPr/>
        </p:nvPicPr>
        <p:blipFill rotWithShape="1">
          <a:blip r:embed="rId38">
            <a:alphaModFix/>
          </a:blip>
          <a:srcRect r="21048" b="-10"/>
          <a:stretch/>
        </p:blipFill>
        <p:spPr>
          <a:xfrm>
            <a:off x="1567488" y="2325075"/>
            <a:ext cx="1393875" cy="395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9"/>
        <p:cNvGrpSpPr/>
        <p:nvPr/>
      </p:nvGrpSpPr>
      <p:grpSpPr>
        <a:xfrm>
          <a:off x="0" y="0"/>
          <a:ext cx="0" cy="0"/>
          <a:chOff x="0" y="0"/>
          <a:chExt cx="0" cy="0"/>
        </a:xfrm>
      </p:grpSpPr>
      <p:sp>
        <p:nvSpPr>
          <p:cNvPr id="1690" name="Google Shape;1690;p285"/>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Why experiment</a:t>
            </a:r>
            <a:endParaRPr/>
          </a:p>
        </p:txBody>
      </p:sp>
      <p:sp>
        <p:nvSpPr>
          <p:cNvPr id="1691" name="Google Shape;1691;p285"/>
          <p:cNvSpPr txBox="1">
            <a:spLocks noGrp="1"/>
          </p:cNvSpPr>
          <p:nvPr>
            <p:ph type="body" idx="1"/>
          </p:nvPr>
        </p:nvSpPr>
        <p:spPr>
          <a:xfrm>
            <a:off x="0" y="4579025"/>
            <a:ext cx="914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accent1"/>
                </a:solidFill>
                <a:latin typeface="Muli"/>
                <a:ea typeface="Muli"/>
                <a:cs typeface="Muli"/>
                <a:sym typeface="Muli"/>
              </a:rPr>
              <a:t>More impactful policies &amp; better value-for-money</a:t>
            </a:r>
            <a:endParaRPr sz="2400" b="1">
              <a:solidFill>
                <a:schemeClr val="accent1"/>
              </a:solidFill>
              <a:latin typeface="Muli"/>
              <a:ea typeface="Muli"/>
              <a:cs typeface="Muli"/>
              <a:sym typeface="Muli"/>
            </a:endParaRPr>
          </a:p>
        </p:txBody>
      </p:sp>
      <p:graphicFrame>
        <p:nvGraphicFramePr>
          <p:cNvPr id="1692" name="Google Shape;1692;p285"/>
          <p:cNvGraphicFramePr/>
          <p:nvPr/>
        </p:nvGraphicFramePr>
        <p:xfrm>
          <a:off x="378638" y="844600"/>
          <a:ext cx="3000000" cy="3000000"/>
        </p:xfrm>
        <a:graphic>
          <a:graphicData uri="http://schemas.openxmlformats.org/drawingml/2006/table">
            <a:tbl>
              <a:tblPr>
                <a:noFill/>
                <a:tableStyleId>{EA4B5D0F-3A7C-47F7-A1A0-7D8668C7C385}</a:tableStyleId>
              </a:tblPr>
              <a:tblGrid>
                <a:gridCol w="2841150">
                  <a:extLst>
                    <a:ext uri="{9D8B030D-6E8A-4147-A177-3AD203B41FA5}">
                      <a16:colId xmlns:a16="http://schemas.microsoft.com/office/drawing/2014/main" val="20000"/>
                    </a:ext>
                  </a:extLst>
                </a:gridCol>
                <a:gridCol w="2841150">
                  <a:extLst>
                    <a:ext uri="{9D8B030D-6E8A-4147-A177-3AD203B41FA5}">
                      <a16:colId xmlns:a16="http://schemas.microsoft.com/office/drawing/2014/main" val="20001"/>
                    </a:ext>
                  </a:extLst>
                </a:gridCol>
                <a:gridCol w="2841150">
                  <a:extLst>
                    <a:ext uri="{9D8B030D-6E8A-4147-A177-3AD203B41FA5}">
                      <a16:colId xmlns:a16="http://schemas.microsoft.com/office/drawing/2014/main" val="20002"/>
                    </a:ext>
                  </a:extLst>
                </a:gridCol>
              </a:tblGrid>
              <a:tr h="899750">
                <a:tc>
                  <a:txBody>
                    <a:bodyPr/>
                    <a:lstStyle/>
                    <a:p>
                      <a:pPr marL="0" lvl="0" indent="0" algn="ctr" rtl="0">
                        <a:spcBef>
                          <a:spcPts val="0"/>
                        </a:spcBef>
                        <a:spcAft>
                          <a:spcPts val="0"/>
                        </a:spcAft>
                        <a:buNone/>
                      </a:pPr>
                      <a:endParaRPr sz="1800" b="1">
                        <a:solidFill>
                          <a:schemeClr val="lt1"/>
                        </a:solidFill>
                        <a:latin typeface="Muli"/>
                        <a:ea typeface="Muli"/>
                        <a:cs typeface="Muli"/>
                        <a:sym typeface="Muli"/>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endParaRPr sz="1800" b="1">
                        <a:solidFill>
                          <a:schemeClr val="lt1"/>
                        </a:solidFill>
                        <a:latin typeface="Muli"/>
                        <a:ea typeface="Muli"/>
                        <a:cs typeface="Muli"/>
                        <a:sym typeface="Muli"/>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endParaRPr sz="1800" b="1">
                        <a:solidFill>
                          <a:schemeClr val="lt1"/>
                        </a:solidFill>
                        <a:latin typeface="Muli"/>
                        <a:ea typeface="Muli"/>
                        <a:cs typeface="Muli"/>
                        <a:sym typeface="Muli"/>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0"/>
                  </a:ext>
                </a:extLst>
              </a:tr>
              <a:tr h="680875">
                <a:tc>
                  <a:txBody>
                    <a:bodyPr/>
                    <a:lstStyle/>
                    <a:p>
                      <a:pPr marL="0" lvl="0" indent="0" algn="ctr" rtl="0">
                        <a:spcBef>
                          <a:spcPts val="0"/>
                        </a:spcBef>
                        <a:spcAft>
                          <a:spcPts val="0"/>
                        </a:spcAft>
                        <a:buNone/>
                      </a:pPr>
                      <a:r>
                        <a:rPr lang="en-GB" sz="1800" b="1">
                          <a:latin typeface="Muli"/>
                          <a:ea typeface="Muli"/>
                          <a:cs typeface="Muli"/>
                          <a:sym typeface="Muli"/>
                        </a:rPr>
                        <a:t>Novel solutions to</a:t>
                      </a:r>
                      <a:endParaRPr sz="1800" b="1">
                        <a:latin typeface="Muli"/>
                        <a:ea typeface="Muli"/>
                        <a:cs typeface="Muli"/>
                        <a:sym typeface="Muli"/>
                      </a:endParaRPr>
                    </a:p>
                    <a:p>
                      <a:pPr marL="0" lvl="0" indent="0" algn="ctr" rtl="0">
                        <a:spcBef>
                          <a:spcPts val="0"/>
                        </a:spcBef>
                        <a:spcAft>
                          <a:spcPts val="0"/>
                        </a:spcAft>
                        <a:buNone/>
                      </a:pPr>
                      <a:r>
                        <a:rPr lang="en-GB" sz="1800" b="1">
                          <a:latin typeface="Muli"/>
                          <a:ea typeface="Muli"/>
                          <a:cs typeface="Muli"/>
                          <a:sym typeface="Muli"/>
                        </a:rPr>
                        <a:t> policy challenges</a:t>
                      </a:r>
                      <a:endParaRPr sz="1800" b="1">
                        <a:latin typeface="Muli"/>
                        <a:ea typeface="Muli"/>
                        <a:cs typeface="Muli"/>
                        <a:sym typeface="Muli"/>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GB" sz="1800" b="1">
                          <a:latin typeface="Muli"/>
                          <a:ea typeface="Muli"/>
                          <a:cs typeface="Muli"/>
                          <a:sym typeface="Muli"/>
                        </a:rPr>
                        <a:t>De-risk </a:t>
                      </a:r>
                      <a:endParaRPr sz="1800" b="1">
                        <a:latin typeface="Muli"/>
                        <a:ea typeface="Muli"/>
                        <a:cs typeface="Muli"/>
                        <a:sym typeface="Muli"/>
                      </a:endParaRPr>
                    </a:p>
                    <a:p>
                      <a:pPr marL="0" lvl="0" indent="0" algn="ctr" rtl="0">
                        <a:spcBef>
                          <a:spcPts val="0"/>
                        </a:spcBef>
                        <a:spcAft>
                          <a:spcPts val="0"/>
                        </a:spcAft>
                        <a:buNone/>
                      </a:pPr>
                      <a:r>
                        <a:rPr lang="en-GB" sz="1800" b="1">
                          <a:latin typeface="Muli"/>
                          <a:ea typeface="Muli"/>
                          <a:cs typeface="Muli"/>
                          <a:sym typeface="Muli"/>
                        </a:rPr>
                        <a:t>new programmes</a:t>
                      </a:r>
                      <a:endParaRPr sz="1800" b="1">
                        <a:latin typeface="Muli"/>
                        <a:ea typeface="Muli"/>
                        <a:cs typeface="Muli"/>
                        <a:sym typeface="Muli"/>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GB" sz="1800" b="1">
                          <a:latin typeface="Muli"/>
                          <a:ea typeface="Muli"/>
                          <a:cs typeface="Muli"/>
                          <a:sym typeface="Muli"/>
                        </a:rPr>
                        <a:t>Continuous improvement</a:t>
                      </a:r>
                      <a:endParaRPr sz="1800" b="1">
                        <a:latin typeface="Muli"/>
                        <a:ea typeface="Muli"/>
                        <a:cs typeface="Muli"/>
                        <a:sym typeface="Muli"/>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1"/>
                  </a:ext>
                </a:extLst>
              </a:tr>
              <a:tr h="1209825">
                <a:tc>
                  <a:txBody>
                    <a:bodyPr/>
                    <a:lstStyle/>
                    <a:p>
                      <a:pPr marL="0" lvl="0" indent="0" algn="ctr" rtl="0">
                        <a:spcBef>
                          <a:spcPts val="0"/>
                        </a:spcBef>
                        <a:spcAft>
                          <a:spcPts val="0"/>
                        </a:spcAft>
                        <a:buNone/>
                      </a:pPr>
                      <a:endParaRPr sz="1800" b="1">
                        <a:latin typeface="Muli"/>
                        <a:ea typeface="Muli"/>
                        <a:cs typeface="Muli"/>
                        <a:sym typeface="Muli"/>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endParaRPr sz="1800" b="1">
                        <a:latin typeface="Muli"/>
                        <a:ea typeface="Muli"/>
                        <a:cs typeface="Muli"/>
                        <a:sym typeface="Muli"/>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endParaRPr sz="1800" b="1">
                        <a:latin typeface="Muli"/>
                        <a:ea typeface="Muli"/>
                        <a:cs typeface="Muli"/>
                        <a:sym typeface="Muli"/>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2"/>
                  </a:ext>
                </a:extLst>
              </a:tr>
              <a:tr h="899750">
                <a:tc>
                  <a:txBody>
                    <a:bodyPr/>
                    <a:lstStyle/>
                    <a:p>
                      <a:pPr marL="0" lvl="0" indent="0" algn="ctr" rtl="0">
                        <a:spcBef>
                          <a:spcPts val="0"/>
                        </a:spcBef>
                        <a:spcAft>
                          <a:spcPts val="0"/>
                        </a:spcAft>
                        <a:buNone/>
                      </a:pPr>
                      <a:r>
                        <a:rPr lang="en-GB" sz="1800" b="1">
                          <a:latin typeface="Muli"/>
                          <a:ea typeface="Muli"/>
                          <a:cs typeface="Muli"/>
                          <a:sym typeface="Muli"/>
                        </a:rPr>
                        <a:t>Time-limited unless demonstrated impact</a:t>
                      </a:r>
                      <a:endParaRPr sz="1800" b="1">
                        <a:latin typeface="Muli"/>
                        <a:ea typeface="Muli"/>
                        <a:cs typeface="Muli"/>
                        <a:sym typeface="Muli"/>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GB" sz="1800" b="1">
                          <a:latin typeface="Muli"/>
                          <a:ea typeface="Muli"/>
                          <a:cs typeface="Muli"/>
                          <a:sym typeface="Muli"/>
                        </a:rPr>
                        <a:t>Better evidence &amp; decisions</a:t>
                      </a:r>
                      <a:endParaRPr sz="1800" b="1">
                        <a:latin typeface="Muli"/>
                        <a:ea typeface="Muli"/>
                        <a:cs typeface="Muli"/>
                        <a:sym typeface="Muli"/>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ctr" rtl="0">
                        <a:spcBef>
                          <a:spcPts val="0"/>
                        </a:spcBef>
                        <a:spcAft>
                          <a:spcPts val="0"/>
                        </a:spcAft>
                        <a:buNone/>
                      </a:pPr>
                      <a:r>
                        <a:rPr lang="en-GB" sz="1800" b="1">
                          <a:latin typeface="Muli"/>
                          <a:ea typeface="Muli"/>
                          <a:cs typeface="Muli"/>
                          <a:sym typeface="Muli"/>
                        </a:rPr>
                        <a:t>Save money</a:t>
                      </a:r>
                      <a:endParaRPr sz="1800" b="1">
                        <a:latin typeface="Muli"/>
                        <a:ea typeface="Muli"/>
                        <a:cs typeface="Muli"/>
                        <a:sym typeface="Muli"/>
                      </a:endParaRPr>
                    </a:p>
                  </a:txBody>
                  <a:tcPr marL="91425" marR="91425" marT="91425" marB="91425"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1693" name="Google Shape;1693;p285"/>
          <p:cNvPicPr preferRelativeResize="0"/>
          <p:nvPr/>
        </p:nvPicPr>
        <p:blipFill>
          <a:blip r:embed="rId3">
            <a:alphaModFix/>
          </a:blip>
          <a:stretch>
            <a:fillRect/>
          </a:stretch>
        </p:blipFill>
        <p:spPr>
          <a:xfrm>
            <a:off x="6964725" y="720390"/>
            <a:ext cx="932750" cy="1023962"/>
          </a:xfrm>
          <a:prstGeom prst="rect">
            <a:avLst/>
          </a:prstGeom>
          <a:noFill/>
          <a:ln>
            <a:noFill/>
          </a:ln>
        </p:spPr>
      </p:pic>
      <p:pic>
        <p:nvPicPr>
          <p:cNvPr id="1694" name="Google Shape;1694;p285"/>
          <p:cNvPicPr preferRelativeResize="0"/>
          <p:nvPr/>
        </p:nvPicPr>
        <p:blipFill>
          <a:blip r:embed="rId4">
            <a:alphaModFix/>
          </a:blip>
          <a:stretch>
            <a:fillRect/>
          </a:stretch>
        </p:blipFill>
        <p:spPr>
          <a:xfrm>
            <a:off x="1322734" y="759343"/>
            <a:ext cx="932751" cy="946058"/>
          </a:xfrm>
          <a:prstGeom prst="rect">
            <a:avLst/>
          </a:prstGeom>
          <a:noFill/>
          <a:ln>
            <a:noFill/>
          </a:ln>
        </p:spPr>
      </p:pic>
      <p:pic>
        <p:nvPicPr>
          <p:cNvPr id="1695" name="Google Shape;1695;p285"/>
          <p:cNvPicPr preferRelativeResize="0"/>
          <p:nvPr/>
        </p:nvPicPr>
        <p:blipFill>
          <a:blip r:embed="rId5">
            <a:alphaModFix/>
          </a:blip>
          <a:stretch>
            <a:fillRect/>
          </a:stretch>
        </p:blipFill>
        <p:spPr>
          <a:xfrm>
            <a:off x="1304506" y="2709850"/>
            <a:ext cx="951170" cy="1023949"/>
          </a:xfrm>
          <a:prstGeom prst="rect">
            <a:avLst/>
          </a:prstGeom>
          <a:noFill/>
          <a:ln>
            <a:noFill/>
          </a:ln>
        </p:spPr>
      </p:pic>
      <p:pic>
        <p:nvPicPr>
          <p:cNvPr id="1696" name="Google Shape;1696;p285"/>
          <p:cNvPicPr preferRelativeResize="0"/>
          <p:nvPr/>
        </p:nvPicPr>
        <p:blipFill>
          <a:blip r:embed="rId6">
            <a:alphaModFix/>
          </a:blip>
          <a:stretch>
            <a:fillRect/>
          </a:stretch>
        </p:blipFill>
        <p:spPr>
          <a:xfrm>
            <a:off x="6883096" y="2879375"/>
            <a:ext cx="1274678" cy="946050"/>
          </a:xfrm>
          <a:prstGeom prst="rect">
            <a:avLst/>
          </a:prstGeom>
          <a:noFill/>
          <a:ln>
            <a:noFill/>
          </a:ln>
        </p:spPr>
      </p:pic>
      <p:pic>
        <p:nvPicPr>
          <p:cNvPr id="1697" name="Google Shape;1697;p285"/>
          <p:cNvPicPr preferRelativeResize="0"/>
          <p:nvPr/>
        </p:nvPicPr>
        <p:blipFill>
          <a:blip r:embed="rId7">
            <a:alphaModFix/>
          </a:blip>
          <a:stretch>
            <a:fillRect/>
          </a:stretch>
        </p:blipFill>
        <p:spPr>
          <a:xfrm>
            <a:off x="3994438" y="720400"/>
            <a:ext cx="1155117" cy="1023950"/>
          </a:xfrm>
          <a:prstGeom prst="rect">
            <a:avLst/>
          </a:prstGeom>
          <a:noFill/>
          <a:ln>
            <a:noFill/>
          </a:ln>
        </p:spPr>
      </p:pic>
      <p:pic>
        <p:nvPicPr>
          <p:cNvPr id="1698" name="Google Shape;1698;p285"/>
          <p:cNvPicPr preferRelativeResize="0"/>
          <p:nvPr/>
        </p:nvPicPr>
        <p:blipFill rotWithShape="1">
          <a:blip r:embed="rId8">
            <a:alphaModFix/>
          </a:blip>
          <a:srcRect b="17830"/>
          <a:stretch/>
        </p:blipFill>
        <p:spPr>
          <a:xfrm>
            <a:off x="4320993" y="2879375"/>
            <a:ext cx="647633" cy="9460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2"/>
        <p:cNvGrpSpPr/>
        <p:nvPr/>
      </p:nvGrpSpPr>
      <p:grpSpPr>
        <a:xfrm>
          <a:off x="0" y="0"/>
          <a:ext cx="0" cy="0"/>
          <a:chOff x="0" y="0"/>
          <a:chExt cx="0" cy="0"/>
        </a:xfrm>
      </p:grpSpPr>
      <p:sp>
        <p:nvSpPr>
          <p:cNvPr id="1703" name="Google Shape;1703;p286"/>
          <p:cNvSpPr/>
          <p:nvPr/>
        </p:nvSpPr>
        <p:spPr>
          <a:xfrm>
            <a:off x="6156150" y="832975"/>
            <a:ext cx="2699100" cy="4099500"/>
          </a:xfrm>
          <a:prstGeom prst="rect">
            <a:avLst/>
          </a:prstGeom>
          <a:noFill/>
          <a:ln w="9525" cap="flat" cmpd="sng">
            <a:solidFill>
              <a:schemeClr val="dk2"/>
            </a:solidFill>
            <a:prstDash val="dash"/>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000">
                <a:solidFill>
                  <a:schemeClr val="dk1"/>
                </a:solidFill>
                <a:latin typeface="Muli"/>
                <a:ea typeface="Muli"/>
                <a:cs typeface="Muli"/>
                <a:sym typeface="Muli"/>
              </a:rPr>
              <a:t>3. Scaling up</a:t>
            </a:r>
            <a:endParaRPr sz="2000">
              <a:solidFill>
                <a:schemeClr val="dk1"/>
              </a:solidFill>
              <a:latin typeface="Muli"/>
              <a:ea typeface="Muli"/>
              <a:cs typeface="Muli"/>
              <a:sym typeface="Muli"/>
            </a:endParaRPr>
          </a:p>
        </p:txBody>
      </p:sp>
      <p:sp>
        <p:nvSpPr>
          <p:cNvPr id="1704" name="Google Shape;1704;p286"/>
          <p:cNvSpPr/>
          <p:nvPr/>
        </p:nvSpPr>
        <p:spPr>
          <a:xfrm>
            <a:off x="3222450" y="832975"/>
            <a:ext cx="2699100" cy="4099500"/>
          </a:xfrm>
          <a:prstGeom prst="rect">
            <a:avLst/>
          </a:prstGeom>
          <a:noFill/>
          <a:ln w="9525" cap="flat" cmpd="sng">
            <a:solidFill>
              <a:schemeClr val="dk2"/>
            </a:solidFill>
            <a:prstDash val="dash"/>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000">
                <a:solidFill>
                  <a:schemeClr val="dk1"/>
                </a:solidFill>
                <a:latin typeface="Muli"/>
                <a:ea typeface="Muli"/>
                <a:cs typeface="Muli"/>
                <a:sym typeface="Muli"/>
              </a:rPr>
              <a:t>2. Evaluate</a:t>
            </a:r>
            <a:endParaRPr sz="2000">
              <a:solidFill>
                <a:schemeClr val="dk1"/>
              </a:solidFill>
              <a:latin typeface="Muli"/>
              <a:ea typeface="Muli"/>
              <a:cs typeface="Muli"/>
              <a:sym typeface="Muli"/>
            </a:endParaRPr>
          </a:p>
        </p:txBody>
      </p:sp>
      <p:sp>
        <p:nvSpPr>
          <p:cNvPr id="1705" name="Google Shape;1705;p286"/>
          <p:cNvSpPr/>
          <p:nvPr/>
        </p:nvSpPr>
        <p:spPr>
          <a:xfrm>
            <a:off x="288750" y="832975"/>
            <a:ext cx="2699100" cy="4099500"/>
          </a:xfrm>
          <a:prstGeom prst="rect">
            <a:avLst/>
          </a:prstGeom>
          <a:noFill/>
          <a:ln w="9525" cap="flat" cmpd="sng">
            <a:solidFill>
              <a:schemeClr val="dk2"/>
            </a:solidFill>
            <a:prstDash val="dash"/>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000">
                <a:solidFill>
                  <a:schemeClr val="dk1"/>
                </a:solidFill>
                <a:latin typeface="Muli"/>
                <a:ea typeface="Muli"/>
                <a:cs typeface="Muli"/>
                <a:sym typeface="Muli"/>
              </a:rPr>
              <a:t>1. Experiment</a:t>
            </a:r>
            <a:endParaRPr sz="2000">
              <a:solidFill>
                <a:schemeClr val="dk1"/>
              </a:solidFill>
              <a:latin typeface="Muli"/>
              <a:ea typeface="Muli"/>
              <a:cs typeface="Muli"/>
              <a:sym typeface="Muli"/>
            </a:endParaRPr>
          </a:p>
        </p:txBody>
      </p:sp>
      <p:cxnSp>
        <p:nvCxnSpPr>
          <p:cNvPr id="1706" name="Google Shape;1706;p286"/>
          <p:cNvCxnSpPr>
            <a:stCxn id="1707" idx="3"/>
            <a:endCxn id="1708" idx="1"/>
          </p:cNvCxnSpPr>
          <p:nvPr/>
        </p:nvCxnSpPr>
        <p:spPr>
          <a:xfrm rot="10800000" flipH="1">
            <a:off x="1254575" y="2571907"/>
            <a:ext cx="570000" cy="456900"/>
          </a:xfrm>
          <a:prstGeom prst="straightConnector1">
            <a:avLst/>
          </a:prstGeom>
          <a:noFill/>
          <a:ln w="19050" cap="flat" cmpd="sng">
            <a:solidFill>
              <a:srgbClr val="434343"/>
            </a:solidFill>
            <a:prstDash val="solid"/>
            <a:round/>
            <a:headEnd type="none" w="med" len="med"/>
            <a:tailEnd type="triangle" w="med" len="med"/>
          </a:ln>
        </p:spPr>
      </p:cxnSp>
      <p:cxnSp>
        <p:nvCxnSpPr>
          <p:cNvPr id="1709" name="Google Shape;1709;p286"/>
          <p:cNvCxnSpPr>
            <a:stCxn id="1707" idx="3"/>
            <a:endCxn id="1710" idx="1"/>
          </p:cNvCxnSpPr>
          <p:nvPr/>
        </p:nvCxnSpPr>
        <p:spPr>
          <a:xfrm>
            <a:off x="1254575" y="3028807"/>
            <a:ext cx="570000" cy="450600"/>
          </a:xfrm>
          <a:prstGeom prst="straightConnector1">
            <a:avLst/>
          </a:prstGeom>
          <a:noFill/>
          <a:ln w="19050" cap="flat" cmpd="sng">
            <a:solidFill>
              <a:srgbClr val="434343"/>
            </a:solidFill>
            <a:prstDash val="solid"/>
            <a:round/>
            <a:headEnd type="none" w="med" len="med"/>
            <a:tailEnd type="triangle" w="med" len="med"/>
          </a:ln>
        </p:spPr>
      </p:cxnSp>
      <p:cxnSp>
        <p:nvCxnSpPr>
          <p:cNvPr id="1711" name="Google Shape;1711;p286"/>
          <p:cNvCxnSpPr>
            <a:stCxn id="1707" idx="3"/>
            <a:endCxn id="1712" idx="1"/>
          </p:cNvCxnSpPr>
          <p:nvPr/>
        </p:nvCxnSpPr>
        <p:spPr>
          <a:xfrm>
            <a:off x="1254575" y="3028807"/>
            <a:ext cx="570000" cy="1350600"/>
          </a:xfrm>
          <a:prstGeom prst="straightConnector1">
            <a:avLst/>
          </a:prstGeom>
          <a:noFill/>
          <a:ln w="19050" cap="flat" cmpd="sng">
            <a:solidFill>
              <a:srgbClr val="434343"/>
            </a:solidFill>
            <a:prstDash val="solid"/>
            <a:round/>
            <a:headEnd type="none" w="med" len="med"/>
            <a:tailEnd type="triangle" w="med" len="med"/>
          </a:ln>
        </p:spPr>
      </p:cxnSp>
      <p:cxnSp>
        <p:nvCxnSpPr>
          <p:cNvPr id="1713" name="Google Shape;1713;p286"/>
          <p:cNvCxnSpPr>
            <a:stCxn id="1707" idx="3"/>
            <a:endCxn id="1714" idx="1"/>
          </p:cNvCxnSpPr>
          <p:nvPr/>
        </p:nvCxnSpPr>
        <p:spPr>
          <a:xfrm rot="10800000" flipH="1">
            <a:off x="1254575" y="1665307"/>
            <a:ext cx="570000" cy="1363500"/>
          </a:xfrm>
          <a:prstGeom prst="straightConnector1">
            <a:avLst/>
          </a:prstGeom>
          <a:noFill/>
          <a:ln w="19050" cap="flat" cmpd="sng">
            <a:solidFill>
              <a:srgbClr val="434343"/>
            </a:solidFill>
            <a:prstDash val="solid"/>
            <a:round/>
            <a:headEnd type="none" w="med" len="med"/>
            <a:tailEnd type="triangle" w="med" len="med"/>
          </a:ln>
        </p:spPr>
      </p:cxnSp>
      <p:sp>
        <p:nvSpPr>
          <p:cNvPr id="1715" name="Google Shape;1715;p286"/>
          <p:cNvSpPr/>
          <p:nvPr/>
        </p:nvSpPr>
        <p:spPr>
          <a:xfrm>
            <a:off x="3885375" y="4182276"/>
            <a:ext cx="450000" cy="450000"/>
          </a:xfrm>
          <a:prstGeom prst="mathPl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86"/>
          <p:cNvSpPr/>
          <p:nvPr/>
        </p:nvSpPr>
        <p:spPr>
          <a:xfrm>
            <a:off x="3885375" y="1455925"/>
            <a:ext cx="450000" cy="450000"/>
          </a:xfrm>
          <a:prstGeom prst="mathPl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86"/>
          <p:cNvSpPr/>
          <p:nvPr/>
        </p:nvSpPr>
        <p:spPr>
          <a:xfrm>
            <a:off x="4330555" y="1455925"/>
            <a:ext cx="450000" cy="450000"/>
          </a:xfrm>
          <a:prstGeom prst="mathPl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86"/>
          <p:cNvSpPr/>
          <p:nvPr/>
        </p:nvSpPr>
        <p:spPr>
          <a:xfrm>
            <a:off x="4775735" y="1455925"/>
            <a:ext cx="450000" cy="450000"/>
          </a:xfrm>
          <a:prstGeom prst="mathPl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86"/>
          <p:cNvSpPr/>
          <p:nvPr/>
        </p:nvSpPr>
        <p:spPr>
          <a:xfrm>
            <a:off x="3885375" y="3295451"/>
            <a:ext cx="450000" cy="4500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86"/>
          <p:cNvSpPr/>
          <p:nvPr/>
        </p:nvSpPr>
        <p:spPr>
          <a:xfrm>
            <a:off x="4330555" y="3295451"/>
            <a:ext cx="450000" cy="450000"/>
          </a:xfrm>
          <a:prstGeom prst="mathMin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86"/>
          <p:cNvSpPr/>
          <p:nvPr/>
        </p:nvSpPr>
        <p:spPr>
          <a:xfrm>
            <a:off x="3885375" y="2408635"/>
            <a:ext cx="450000" cy="450000"/>
          </a:xfrm>
          <a:prstGeom prst="mathEqual">
            <a:avLst>
              <a:gd name="adj1" fmla="val 23520"/>
              <a:gd name="adj2" fmla="val 1176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86"/>
          <p:cNvSpPr txBox="1">
            <a:spLocks noGrp="1"/>
          </p:cNvSpPr>
          <p:nvPr>
            <p:ph type="body" idx="1"/>
          </p:nvPr>
        </p:nvSpPr>
        <p:spPr>
          <a:xfrm>
            <a:off x="176550" y="145375"/>
            <a:ext cx="7746300" cy="597900"/>
          </a:xfrm>
          <a:prstGeom prst="rect">
            <a:avLst/>
          </a:prstGeom>
          <a:noFill/>
        </p:spPr>
        <p:txBody>
          <a:bodyPr spcFirstLastPara="1" wrap="square" lIns="68400" tIns="91425" rIns="68400" bIns="91425" anchor="ctr" anchorCtr="0">
            <a:noAutofit/>
          </a:bodyPr>
          <a:lstStyle/>
          <a:p>
            <a:pPr marL="0" lvl="0" indent="0" algn="l" rtl="0">
              <a:spcBef>
                <a:spcPts val="0"/>
              </a:spcBef>
              <a:spcAft>
                <a:spcPts val="0"/>
              </a:spcAft>
              <a:buClr>
                <a:srgbClr val="000000"/>
              </a:buClr>
              <a:buSzPts val="1100"/>
              <a:buFont typeface="Arial"/>
              <a:buNone/>
            </a:pPr>
            <a:r>
              <a:rPr lang="en-GB" sz="2500" b="1">
                <a:solidFill>
                  <a:schemeClr val="dk1"/>
                </a:solidFill>
                <a:latin typeface="Montserrat"/>
                <a:ea typeface="Montserrat"/>
                <a:cs typeface="Montserrat"/>
                <a:sym typeface="Montserrat"/>
              </a:rPr>
              <a:t>Experimentation in public policy</a:t>
            </a:r>
            <a:endParaRPr sz="2500" b="1">
              <a:solidFill>
                <a:schemeClr val="dk1"/>
              </a:solidFill>
              <a:latin typeface="Montserrat"/>
              <a:ea typeface="Montserrat"/>
              <a:cs typeface="Montserrat"/>
              <a:sym typeface="Montserrat"/>
            </a:endParaRPr>
          </a:p>
        </p:txBody>
      </p:sp>
      <p:pic>
        <p:nvPicPr>
          <p:cNvPr id="1723" name="Google Shape;1723;p286" descr="Image result for duplo simple house designs lego"/>
          <p:cNvPicPr preferRelativeResize="0"/>
          <p:nvPr/>
        </p:nvPicPr>
        <p:blipFill rotWithShape="1">
          <a:blip r:embed="rId3">
            <a:alphaModFix/>
          </a:blip>
          <a:srcRect/>
          <a:stretch/>
        </p:blipFill>
        <p:spPr>
          <a:xfrm>
            <a:off x="1824721" y="2189751"/>
            <a:ext cx="936779" cy="764085"/>
          </a:xfrm>
          <a:prstGeom prst="rect">
            <a:avLst/>
          </a:prstGeom>
          <a:noFill/>
          <a:ln>
            <a:noFill/>
          </a:ln>
        </p:spPr>
      </p:pic>
      <p:pic>
        <p:nvPicPr>
          <p:cNvPr id="1724" name="Google Shape;1724;p286" descr="http://philohome.com/sphere/sphere1-v.jpg"/>
          <p:cNvPicPr preferRelativeResize="0"/>
          <p:nvPr/>
        </p:nvPicPr>
        <p:blipFill rotWithShape="1">
          <a:blip r:embed="rId4">
            <a:alphaModFix/>
          </a:blip>
          <a:srcRect/>
          <a:stretch/>
        </p:blipFill>
        <p:spPr>
          <a:xfrm>
            <a:off x="1824721" y="3090891"/>
            <a:ext cx="936779" cy="777285"/>
          </a:xfrm>
          <a:prstGeom prst="rect">
            <a:avLst/>
          </a:prstGeom>
          <a:noFill/>
          <a:ln>
            <a:noFill/>
          </a:ln>
        </p:spPr>
      </p:pic>
      <p:sp>
        <p:nvSpPr>
          <p:cNvPr id="1725" name="Google Shape;1725;p286"/>
          <p:cNvSpPr/>
          <p:nvPr/>
        </p:nvSpPr>
        <p:spPr>
          <a:xfrm>
            <a:off x="1824721" y="3997464"/>
            <a:ext cx="936900" cy="764100"/>
          </a:xfrm>
          <a:prstGeom prst="rect">
            <a:avLst/>
          </a:prstGeom>
          <a:noFill/>
          <a:ln w="25400"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03753"/>
              </a:buClr>
              <a:buSzPts val="1800"/>
              <a:buFont typeface="Calibri"/>
              <a:buNone/>
            </a:pPr>
            <a:r>
              <a:rPr lang="en-GB" sz="1200">
                <a:solidFill>
                  <a:schemeClr val="dk1"/>
                </a:solidFill>
                <a:latin typeface="Muli"/>
                <a:ea typeface="Muli"/>
                <a:cs typeface="Muli"/>
                <a:sym typeface="Muli"/>
              </a:rPr>
              <a:t>Control group</a:t>
            </a:r>
            <a:endParaRPr sz="1200">
              <a:solidFill>
                <a:schemeClr val="dk1"/>
              </a:solidFill>
              <a:latin typeface="Muli"/>
              <a:ea typeface="Muli"/>
              <a:cs typeface="Muli"/>
              <a:sym typeface="Muli"/>
            </a:endParaRPr>
          </a:p>
        </p:txBody>
      </p:sp>
      <p:pic>
        <p:nvPicPr>
          <p:cNvPr id="1726" name="Google Shape;1726;p286" descr="Image result for wood blocks house baby house"/>
          <p:cNvPicPr preferRelativeResize="0"/>
          <p:nvPr/>
        </p:nvPicPr>
        <p:blipFill rotWithShape="1">
          <a:blip r:embed="rId5">
            <a:alphaModFix/>
          </a:blip>
          <a:srcRect/>
          <a:stretch/>
        </p:blipFill>
        <p:spPr>
          <a:xfrm>
            <a:off x="1824721" y="1283623"/>
            <a:ext cx="936779" cy="763110"/>
          </a:xfrm>
          <a:prstGeom prst="rect">
            <a:avLst/>
          </a:prstGeom>
          <a:noFill/>
          <a:ln>
            <a:noFill/>
          </a:ln>
        </p:spPr>
      </p:pic>
      <p:pic>
        <p:nvPicPr>
          <p:cNvPr id="1727" name="Google Shape;1727;p286"/>
          <p:cNvPicPr preferRelativeResize="0"/>
          <p:nvPr/>
        </p:nvPicPr>
        <p:blipFill rotWithShape="1">
          <a:blip r:embed="rId6">
            <a:alphaModFix/>
          </a:blip>
          <a:srcRect l="6233" r="10425"/>
          <a:stretch/>
        </p:blipFill>
        <p:spPr>
          <a:xfrm flipH="1">
            <a:off x="288750" y="2498900"/>
            <a:ext cx="905701" cy="1162700"/>
          </a:xfrm>
          <a:prstGeom prst="rect">
            <a:avLst/>
          </a:prstGeom>
          <a:noFill/>
          <a:ln>
            <a:noFill/>
          </a:ln>
        </p:spPr>
      </p:pic>
      <p:pic>
        <p:nvPicPr>
          <p:cNvPr id="1728" name="Google Shape;1728;p286"/>
          <p:cNvPicPr preferRelativeResize="0"/>
          <p:nvPr/>
        </p:nvPicPr>
        <p:blipFill>
          <a:blip r:embed="rId7">
            <a:alphaModFix/>
          </a:blip>
          <a:stretch>
            <a:fillRect/>
          </a:stretch>
        </p:blipFill>
        <p:spPr>
          <a:xfrm>
            <a:off x="6396175" y="1984550"/>
            <a:ext cx="2243775" cy="2191400"/>
          </a:xfrm>
          <a:prstGeom prst="rect">
            <a:avLst/>
          </a:prstGeom>
          <a:noFill/>
          <a:ln>
            <a:noFill/>
          </a:ln>
        </p:spPr>
      </p:pic>
      <p:sp>
        <p:nvSpPr>
          <p:cNvPr id="1729" name="Google Shape;1729;p286"/>
          <p:cNvSpPr/>
          <p:nvPr/>
        </p:nvSpPr>
        <p:spPr>
          <a:xfrm rot="300445">
            <a:off x="6862500" y="2675237"/>
            <a:ext cx="474310" cy="165926"/>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3"/>
        <p:cNvGrpSpPr/>
        <p:nvPr/>
      </p:nvGrpSpPr>
      <p:grpSpPr>
        <a:xfrm>
          <a:off x="0" y="0"/>
          <a:ext cx="0" cy="0"/>
          <a:chOff x="0" y="0"/>
          <a:chExt cx="0" cy="0"/>
        </a:xfrm>
      </p:grpSpPr>
      <p:sp>
        <p:nvSpPr>
          <p:cNvPr id="1734" name="Google Shape;1734;p287"/>
          <p:cNvSpPr txBox="1"/>
          <p:nvPr/>
        </p:nvSpPr>
        <p:spPr>
          <a:xfrm>
            <a:off x="479450" y="641550"/>
            <a:ext cx="3580800" cy="3847500"/>
          </a:xfrm>
          <a:prstGeom prst="rect">
            <a:avLst/>
          </a:prstGeom>
          <a:noFill/>
          <a:ln>
            <a:noFill/>
          </a:ln>
        </p:spPr>
        <p:txBody>
          <a:bodyPr spcFirstLastPara="1" wrap="square" lIns="91425" tIns="91425" rIns="91425" bIns="91425" anchor="t" anchorCtr="0">
            <a:noAutofit/>
          </a:bodyPr>
          <a:lstStyle/>
          <a:p>
            <a:pPr marL="0" lvl="0" indent="0" algn="ctr" rtl="0">
              <a:spcBef>
                <a:spcPts val="1067"/>
              </a:spcBef>
              <a:spcAft>
                <a:spcPts val="0"/>
              </a:spcAft>
              <a:buNone/>
            </a:pPr>
            <a:r>
              <a:rPr lang="en-GB" sz="2400">
                <a:solidFill>
                  <a:srgbClr val="FFFFFF"/>
                </a:solidFill>
                <a:latin typeface="Muli Regular"/>
                <a:ea typeface="Muli Regular"/>
                <a:cs typeface="Muli Regular"/>
                <a:sym typeface="Muli Regular"/>
              </a:rPr>
              <a:t>What is a randomised controlled trial (RCT)?</a:t>
            </a:r>
            <a:endParaRPr sz="2400">
              <a:solidFill>
                <a:srgbClr val="FFFFFF"/>
              </a:solidFill>
              <a:latin typeface="Muli Regular"/>
              <a:ea typeface="Muli Regular"/>
              <a:cs typeface="Muli Regular"/>
              <a:sym typeface="Muli Regular"/>
            </a:endParaRPr>
          </a:p>
          <a:p>
            <a:pPr marL="0" lvl="0" indent="0" algn="ctr" rtl="0">
              <a:spcBef>
                <a:spcPts val="1067"/>
              </a:spcBef>
              <a:spcAft>
                <a:spcPts val="0"/>
              </a:spcAft>
              <a:buNone/>
            </a:pPr>
            <a:endParaRPr sz="1600">
              <a:solidFill>
                <a:srgbClr val="FFFFFF"/>
              </a:solidFill>
              <a:latin typeface="Muli Regular"/>
              <a:ea typeface="Muli Regular"/>
              <a:cs typeface="Muli Regular"/>
              <a:sym typeface="Muli Regular"/>
            </a:endParaRPr>
          </a:p>
          <a:p>
            <a:pPr marL="0" lvl="0" indent="0" algn="ctr" rtl="0">
              <a:spcBef>
                <a:spcPts val="1067"/>
              </a:spcBef>
              <a:spcAft>
                <a:spcPts val="0"/>
              </a:spcAft>
              <a:buNone/>
            </a:pPr>
            <a:r>
              <a:rPr lang="en-GB" sz="1600">
                <a:solidFill>
                  <a:srgbClr val="FFFFFF"/>
                </a:solidFill>
                <a:latin typeface="Muli Regular"/>
                <a:ea typeface="Muli Regular"/>
                <a:cs typeface="Muli Regular"/>
                <a:sym typeface="Muli Regular"/>
              </a:rPr>
              <a:t>An RCT is an experiment where participants are randomly allocated to receiving an intervention. The randomisation enables you to compare the effectiveness of the new intervention against what would have happened if you had changed nothing </a:t>
            </a:r>
            <a:endParaRPr sz="1600">
              <a:solidFill>
                <a:srgbClr val="FFFFFF"/>
              </a:solidFill>
              <a:latin typeface="Muli Regular"/>
              <a:ea typeface="Muli Regular"/>
              <a:cs typeface="Muli Regular"/>
              <a:sym typeface="Muli Regular"/>
            </a:endParaRPr>
          </a:p>
          <a:p>
            <a:pPr marL="0" lvl="0" indent="0" algn="ctr" rtl="0">
              <a:spcBef>
                <a:spcPts val="1067"/>
              </a:spcBef>
              <a:spcAft>
                <a:spcPts val="0"/>
              </a:spcAft>
              <a:buNone/>
            </a:pPr>
            <a:endParaRPr sz="1600">
              <a:solidFill>
                <a:srgbClr val="FFFFFF"/>
              </a:solidFill>
              <a:latin typeface="Muli Regular"/>
              <a:ea typeface="Muli Regular"/>
              <a:cs typeface="Muli Regular"/>
              <a:sym typeface="Muli Regular"/>
            </a:endParaRPr>
          </a:p>
        </p:txBody>
      </p:sp>
      <p:pic>
        <p:nvPicPr>
          <p:cNvPr id="1735" name="Google Shape;1735;p287"/>
          <p:cNvPicPr preferRelativeResize="0"/>
          <p:nvPr/>
        </p:nvPicPr>
        <p:blipFill>
          <a:blip r:embed="rId3">
            <a:alphaModFix/>
          </a:blip>
          <a:stretch>
            <a:fillRect/>
          </a:stretch>
        </p:blipFill>
        <p:spPr>
          <a:xfrm>
            <a:off x="5126498" y="580675"/>
            <a:ext cx="3514449" cy="39692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pic>
        <p:nvPicPr>
          <p:cNvPr id="1741" name="Google Shape;1741;p288" descr="http://www.erlab.com/upload/titre_scenarise/_image3271.jpg"/>
          <p:cNvPicPr preferRelativeResize="0"/>
          <p:nvPr/>
        </p:nvPicPr>
        <p:blipFill rotWithShape="1">
          <a:blip r:embed="rId3">
            <a:alphaModFix/>
          </a:blip>
          <a:srcRect l="6726" r="7036"/>
          <a:stretch/>
        </p:blipFill>
        <p:spPr>
          <a:xfrm flipH="1">
            <a:off x="0" y="0"/>
            <a:ext cx="9144000" cy="5143500"/>
          </a:xfrm>
          <a:prstGeom prst="rect">
            <a:avLst/>
          </a:prstGeom>
          <a:noFill/>
          <a:ln>
            <a:noFill/>
          </a:ln>
        </p:spPr>
      </p:pic>
      <p:sp>
        <p:nvSpPr>
          <p:cNvPr id="1742" name="Google Shape;1742;p288"/>
          <p:cNvSpPr txBox="1"/>
          <p:nvPr/>
        </p:nvSpPr>
        <p:spPr>
          <a:xfrm>
            <a:off x="179513" y="141480"/>
            <a:ext cx="8784900" cy="432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2800"/>
              <a:buFont typeface="Calibri"/>
              <a:buNone/>
            </a:pPr>
            <a:r>
              <a:rPr lang="en-GB" sz="2400">
                <a:solidFill>
                  <a:schemeClr val="lt1"/>
                </a:solidFill>
                <a:latin typeface="Muli"/>
                <a:ea typeface="Muli"/>
                <a:cs typeface="Muli"/>
                <a:sym typeface="Muli"/>
              </a:rPr>
              <a:t>Behavioural biases in public funding decisions</a:t>
            </a:r>
            <a:endParaRPr sz="2400">
              <a:solidFill>
                <a:schemeClr val="lt1"/>
              </a:solidFill>
              <a:latin typeface="Muli"/>
              <a:ea typeface="Muli"/>
              <a:cs typeface="Muli"/>
              <a:sym typeface="Muli"/>
            </a:endParaRPr>
          </a:p>
        </p:txBody>
      </p:sp>
      <p:sp>
        <p:nvSpPr>
          <p:cNvPr id="1743" name="Google Shape;1743;p288"/>
          <p:cNvSpPr/>
          <p:nvPr/>
        </p:nvSpPr>
        <p:spPr>
          <a:xfrm>
            <a:off x="179513" y="2571751"/>
            <a:ext cx="5112575" cy="1890200"/>
          </a:xfrm>
          <a:custGeom>
            <a:avLst/>
            <a:gdLst/>
            <a:ahLst/>
            <a:cxnLst/>
            <a:rect l="l" t="t" r="r" b="b"/>
            <a:pathLst>
              <a:path w="10000" h="10000" extrusionOk="0">
                <a:moveTo>
                  <a:pt x="0" y="0"/>
                </a:moveTo>
                <a:lnTo>
                  <a:pt x="10000" y="0"/>
                </a:lnTo>
                <a:lnTo>
                  <a:pt x="10000" y="10000"/>
                </a:lnTo>
                <a:lnTo>
                  <a:pt x="0" y="10000"/>
                </a:lnTo>
                <a:lnTo>
                  <a:pt x="0" y="0"/>
                </a:lnTo>
                <a:close/>
              </a:path>
            </a:pathLst>
          </a:custGeom>
          <a:solidFill>
            <a:schemeClr val="accent3"/>
          </a:solidFill>
          <a:ln>
            <a:noFill/>
          </a:ln>
        </p:spPr>
        <p:txBody>
          <a:bodyPr spcFirstLastPara="1" wrap="square" lIns="76200" tIns="75600" rIns="76200" bIns="76200" anchor="ctr" anchorCtr="0">
            <a:noAutofit/>
          </a:bodyPr>
          <a:lstStyle/>
          <a:p>
            <a:pPr marL="0" marR="0" lvl="0" indent="0" algn="ctr" rtl="0">
              <a:spcBef>
                <a:spcPts val="0"/>
              </a:spcBef>
              <a:spcAft>
                <a:spcPts val="0"/>
              </a:spcAft>
              <a:buNone/>
            </a:pPr>
            <a:r>
              <a:rPr lang="en-GB" sz="2400">
                <a:solidFill>
                  <a:schemeClr val="lt1"/>
                </a:solidFill>
                <a:latin typeface="Muli"/>
                <a:ea typeface="Muli"/>
                <a:cs typeface="Muli"/>
                <a:sym typeface="Muli"/>
              </a:rPr>
              <a:t>Do biases impact R&amp;D and innovation grants funding decisions, and how to prevent it?</a:t>
            </a:r>
            <a:endParaRPr sz="2400">
              <a:solidFill>
                <a:schemeClr val="lt1"/>
              </a:solidFill>
              <a:latin typeface="Muli"/>
              <a:ea typeface="Muli"/>
              <a:cs typeface="Muli"/>
              <a:sym typeface="Muli"/>
            </a:endParaRPr>
          </a:p>
        </p:txBody>
      </p:sp>
      <p:sp>
        <p:nvSpPr>
          <p:cNvPr id="1744" name="Google Shape;1744;p288"/>
          <p:cNvSpPr/>
          <p:nvPr/>
        </p:nvSpPr>
        <p:spPr>
          <a:xfrm>
            <a:off x="179513" y="4569974"/>
            <a:ext cx="5112575" cy="432050"/>
          </a:xfrm>
          <a:custGeom>
            <a:avLst/>
            <a:gdLst/>
            <a:ahLst/>
            <a:cxnLst/>
            <a:rect l="l" t="t" r="r" b="b"/>
            <a:pathLst>
              <a:path w="10000" h="10000" extrusionOk="0">
                <a:moveTo>
                  <a:pt x="0" y="0"/>
                </a:moveTo>
                <a:lnTo>
                  <a:pt x="10000" y="0"/>
                </a:lnTo>
                <a:lnTo>
                  <a:pt x="10000" y="10000"/>
                </a:lnTo>
                <a:lnTo>
                  <a:pt x="0" y="10000"/>
                </a:lnTo>
                <a:lnTo>
                  <a:pt x="0" y="0"/>
                </a:lnTo>
                <a:close/>
              </a:path>
            </a:pathLst>
          </a:custGeom>
          <a:solidFill>
            <a:schemeClr val="accent3"/>
          </a:solidFill>
          <a:ln>
            <a:noFill/>
          </a:ln>
        </p:spPr>
        <p:txBody>
          <a:bodyPr spcFirstLastPara="1" wrap="square" lIns="76200" tIns="75600" rIns="76200" bIns="76200" anchor="ctr" anchorCtr="0">
            <a:noAutofit/>
          </a:bodyPr>
          <a:lstStyle/>
          <a:p>
            <a:pPr marL="0" marR="0" lvl="0" indent="0" algn="ctr" rtl="0">
              <a:lnSpc>
                <a:spcPct val="90000"/>
              </a:lnSpc>
              <a:spcBef>
                <a:spcPts val="0"/>
              </a:spcBef>
              <a:spcAft>
                <a:spcPts val="0"/>
              </a:spcAft>
              <a:buNone/>
            </a:pPr>
            <a:r>
              <a:rPr lang="en-GB" sz="2000">
                <a:solidFill>
                  <a:schemeClr val="lt1"/>
                </a:solidFill>
                <a:latin typeface="Muli"/>
                <a:ea typeface="Muli"/>
                <a:cs typeface="Muli"/>
                <a:sym typeface="Muli"/>
              </a:rPr>
              <a:t>Design stage</a:t>
            </a:r>
            <a:endParaRPr sz="2000">
              <a:solidFill>
                <a:schemeClr val="lt1"/>
              </a:solidFill>
              <a:latin typeface="Muli"/>
              <a:ea typeface="Muli"/>
              <a:cs typeface="Muli"/>
              <a:sym typeface="Muli"/>
            </a:endParaRPr>
          </a:p>
        </p:txBody>
      </p:sp>
      <p:pic>
        <p:nvPicPr>
          <p:cNvPr id="1745" name="Google Shape;1745;p288"/>
          <p:cNvPicPr preferRelativeResize="0"/>
          <p:nvPr/>
        </p:nvPicPr>
        <p:blipFill>
          <a:blip r:embed="rId4">
            <a:alphaModFix/>
          </a:blip>
          <a:stretch>
            <a:fillRect/>
          </a:stretch>
        </p:blipFill>
        <p:spPr>
          <a:xfrm>
            <a:off x="8262325" y="4698649"/>
            <a:ext cx="783600" cy="362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pic>
        <p:nvPicPr>
          <p:cNvPr id="1751" name="Google Shape;1751;p289" descr="http://biotechandmoney.com/wp-content/uploads/2014/09/tech-transfer1.jpeg"/>
          <p:cNvPicPr preferRelativeResize="0"/>
          <p:nvPr/>
        </p:nvPicPr>
        <p:blipFill rotWithShape="1">
          <a:blip r:embed="rId3">
            <a:alphaModFix/>
          </a:blip>
          <a:srcRect l="2822" r="4042"/>
          <a:stretch/>
        </p:blipFill>
        <p:spPr>
          <a:xfrm>
            <a:off x="0" y="474518"/>
            <a:ext cx="9144000" cy="4617512"/>
          </a:xfrm>
          <a:prstGeom prst="rect">
            <a:avLst/>
          </a:prstGeom>
          <a:noFill/>
          <a:ln>
            <a:noFill/>
          </a:ln>
        </p:spPr>
      </p:pic>
      <p:sp>
        <p:nvSpPr>
          <p:cNvPr id="1752" name="Google Shape;1752;p289"/>
          <p:cNvSpPr txBox="1"/>
          <p:nvPr/>
        </p:nvSpPr>
        <p:spPr>
          <a:xfrm>
            <a:off x="179512" y="141480"/>
            <a:ext cx="8784900" cy="432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2800"/>
              <a:buFont typeface="Calibri"/>
              <a:buNone/>
            </a:pPr>
            <a:r>
              <a:rPr lang="en-GB" sz="2400">
                <a:solidFill>
                  <a:srgbClr val="FFFFFF"/>
                </a:solidFill>
                <a:latin typeface="Muli"/>
                <a:ea typeface="Muli"/>
                <a:cs typeface="Muli"/>
                <a:sym typeface="Muli"/>
              </a:rPr>
              <a:t>Increasing business-science links and technology transfer</a:t>
            </a:r>
            <a:endParaRPr sz="2400">
              <a:latin typeface="Muli"/>
              <a:ea typeface="Muli"/>
              <a:cs typeface="Muli"/>
              <a:sym typeface="Muli"/>
            </a:endParaRPr>
          </a:p>
        </p:txBody>
      </p:sp>
      <p:sp>
        <p:nvSpPr>
          <p:cNvPr id="1753" name="Google Shape;1753;p289"/>
          <p:cNvSpPr/>
          <p:nvPr/>
        </p:nvSpPr>
        <p:spPr>
          <a:xfrm>
            <a:off x="179512" y="2571750"/>
            <a:ext cx="5112575" cy="1890200"/>
          </a:xfrm>
          <a:custGeom>
            <a:avLst/>
            <a:gdLst/>
            <a:ahLst/>
            <a:cxnLst/>
            <a:rect l="l" t="t" r="r" b="b"/>
            <a:pathLst>
              <a:path w="10000" h="10000" extrusionOk="0">
                <a:moveTo>
                  <a:pt x="0" y="0"/>
                </a:moveTo>
                <a:lnTo>
                  <a:pt x="10000" y="0"/>
                </a:lnTo>
                <a:lnTo>
                  <a:pt x="10000" y="10000"/>
                </a:lnTo>
                <a:lnTo>
                  <a:pt x="0" y="10000"/>
                </a:lnTo>
                <a:lnTo>
                  <a:pt x="0" y="0"/>
                </a:lnTo>
                <a:close/>
              </a:path>
            </a:pathLst>
          </a:custGeom>
          <a:solidFill>
            <a:schemeClr val="accent3"/>
          </a:solidFill>
          <a:ln>
            <a:noFill/>
          </a:ln>
        </p:spPr>
        <p:txBody>
          <a:bodyPr spcFirstLastPara="1" wrap="square" lIns="76200" tIns="75600" rIns="76200" bIns="76200" anchor="ctr" anchorCtr="0">
            <a:noAutofit/>
          </a:bodyPr>
          <a:lstStyle/>
          <a:p>
            <a:pPr marL="0" marR="0" lvl="0" indent="0" algn="ctr" rtl="0">
              <a:spcBef>
                <a:spcPts val="0"/>
              </a:spcBef>
              <a:spcAft>
                <a:spcPts val="0"/>
              </a:spcAft>
              <a:buNone/>
            </a:pPr>
            <a:r>
              <a:rPr lang="en-GB" sz="2400">
                <a:solidFill>
                  <a:schemeClr val="lt1"/>
                </a:solidFill>
                <a:latin typeface="Muli"/>
                <a:ea typeface="Muli"/>
                <a:cs typeface="Muli"/>
                <a:sym typeface="Muli"/>
              </a:rPr>
              <a:t>Can innovation vouchers “nudge” SMEs to build successful collaborations with knowledge providers, and help SMEs grow?</a:t>
            </a:r>
            <a:endParaRPr sz="2400">
              <a:solidFill>
                <a:schemeClr val="lt1"/>
              </a:solidFill>
              <a:latin typeface="Muli"/>
              <a:ea typeface="Muli"/>
              <a:cs typeface="Muli"/>
              <a:sym typeface="Muli"/>
            </a:endParaRPr>
          </a:p>
        </p:txBody>
      </p:sp>
      <p:sp>
        <p:nvSpPr>
          <p:cNvPr id="1754" name="Google Shape;1754;p289"/>
          <p:cNvSpPr/>
          <p:nvPr/>
        </p:nvSpPr>
        <p:spPr>
          <a:xfrm>
            <a:off x="179512" y="4569973"/>
            <a:ext cx="5112575" cy="432050"/>
          </a:xfrm>
          <a:custGeom>
            <a:avLst/>
            <a:gdLst/>
            <a:ahLst/>
            <a:cxnLst/>
            <a:rect l="l" t="t" r="r" b="b"/>
            <a:pathLst>
              <a:path w="10000" h="10000" extrusionOk="0">
                <a:moveTo>
                  <a:pt x="0" y="0"/>
                </a:moveTo>
                <a:lnTo>
                  <a:pt x="10000" y="0"/>
                </a:lnTo>
                <a:lnTo>
                  <a:pt x="10000" y="10000"/>
                </a:lnTo>
                <a:lnTo>
                  <a:pt x="0" y="10000"/>
                </a:lnTo>
                <a:lnTo>
                  <a:pt x="0" y="0"/>
                </a:lnTo>
                <a:close/>
              </a:path>
            </a:pathLst>
          </a:custGeom>
          <a:solidFill>
            <a:schemeClr val="accent3"/>
          </a:solidFill>
          <a:ln>
            <a:noFill/>
          </a:ln>
        </p:spPr>
        <p:txBody>
          <a:bodyPr spcFirstLastPara="1" wrap="square" lIns="76200" tIns="75600" rIns="76200" bIns="76200" anchor="ctr" anchorCtr="0">
            <a:noAutofit/>
          </a:bodyPr>
          <a:lstStyle/>
          <a:p>
            <a:pPr marL="0" marR="0" lvl="0" indent="0" algn="ctr" rtl="0">
              <a:lnSpc>
                <a:spcPct val="90000"/>
              </a:lnSpc>
              <a:spcBef>
                <a:spcPts val="0"/>
              </a:spcBef>
              <a:spcAft>
                <a:spcPts val="0"/>
              </a:spcAft>
              <a:buNone/>
            </a:pPr>
            <a:r>
              <a:rPr lang="en-GB" sz="1500">
                <a:solidFill>
                  <a:schemeClr val="lt1"/>
                </a:solidFill>
                <a:latin typeface="Muli"/>
                <a:ea typeface="Muli"/>
                <a:cs typeface="Muli"/>
                <a:sym typeface="Muli"/>
              </a:rPr>
              <a:t>Max Planck Institute for Innovation and Competition</a:t>
            </a:r>
            <a:endParaRPr sz="1500">
              <a:solidFill>
                <a:schemeClr val="lt1"/>
              </a:solidFill>
              <a:latin typeface="Muli"/>
              <a:ea typeface="Muli"/>
              <a:cs typeface="Muli"/>
              <a:sym typeface="Muli"/>
            </a:endParaRPr>
          </a:p>
        </p:txBody>
      </p:sp>
      <p:pic>
        <p:nvPicPr>
          <p:cNvPr id="1755" name="Google Shape;1755;p289"/>
          <p:cNvPicPr preferRelativeResize="0"/>
          <p:nvPr/>
        </p:nvPicPr>
        <p:blipFill>
          <a:blip r:embed="rId4">
            <a:alphaModFix/>
          </a:blip>
          <a:stretch>
            <a:fillRect/>
          </a:stretch>
        </p:blipFill>
        <p:spPr>
          <a:xfrm>
            <a:off x="8262325" y="4698649"/>
            <a:ext cx="783600" cy="362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60"/>
        <p:cNvGrpSpPr/>
        <p:nvPr/>
      </p:nvGrpSpPr>
      <p:grpSpPr>
        <a:xfrm>
          <a:off x="0" y="0"/>
          <a:ext cx="0" cy="0"/>
          <a:chOff x="0" y="0"/>
          <a:chExt cx="0" cy="0"/>
        </a:xfrm>
      </p:grpSpPr>
      <p:sp>
        <p:nvSpPr>
          <p:cNvPr id="1761" name="Google Shape;1761;p290"/>
          <p:cNvSpPr txBox="1">
            <a:spLocks noGrp="1"/>
          </p:cNvSpPr>
          <p:nvPr>
            <p:ph type="title"/>
          </p:nvPr>
        </p:nvSpPr>
        <p:spPr>
          <a:xfrm>
            <a:off x="0" y="0"/>
            <a:ext cx="2250000" cy="225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800"/>
              <a:buFont typeface="Calibri"/>
              <a:buNone/>
            </a:pPr>
            <a:endParaRPr sz="2800" b="0" i="0" u="none" strike="noStrike" cap="none">
              <a:solidFill>
                <a:schemeClr val="dk1"/>
              </a:solidFill>
              <a:latin typeface="Calibri"/>
              <a:ea typeface="Calibri"/>
              <a:cs typeface="Calibri"/>
              <a:sym typeface="Calibri"/>
            </a:endParaRPr>
          </a:p>
        </p:txBody>
      </p:sp>
      <p:pic>
        <p:nvPicPr>
          <p:cNvPr id="1762" name="Google Shape;1762;p290" descr="9 Interview Questions for Finding the Most Innovative Employees"/>
          <p:cNvPicPr preferRelativeResize="0">
            <a:picLocks noGrp="1"/>
          </p:cNvPicPr>
          <p:nvPr>
            <p:ph type="body" idx="1"/>
          </p:nvPr>
        </p:nvPicPr>
        <p:blipFill rotWithShape="1">
          <a:blip r:embed="rId3">
            <a:alphaModFix/>
          </a:blip>
          <a:srcRect l="6169" t="-370" r="11356" b="370"/>
          <a:stretch/>
        </p:blipFill>
        <p:spPr>
          <a:xfrm>
            <a:off x="0" y="-20538"/>
            <a:ext cx="9144000" cy="5163900"/>
          </a:xfrm>
          <a:prstGeom prst="rect">
            <a:avLst/>
          </a:prstGeom>
          <a:noFill/>
          <a:ln>
            <a:noFill/>
          </a:ln>
        </p:spPr>
      </p:pic>
      <p:sp>
        <p:nvSpPr>
          <p:cNvPr id="1763" name="Google Shape;1763;p290"/>
          <p:cNvSpPr txBox="1"/>
          <p:nvPr/>
        </p:nvSpPr>
        <p:spPr>
          <a:xfrm>
            <a:off x="179513" y="141480"/>
            <a:ext cx="8784900" cy="432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2800"/>
              <a:buFont typeface="Calibri"/>
              <a:buNone/>
            </a:pPr>
            <a:r>
              <a:rPr lang="en-GB" sz="2400">
                <a:solidFill>
                  <a:schemeClr val="lt1"/>
                </a:solidFill>
                <a:latin typeface="Muli"/>
                <a:ea typeface="Muli"/>
                <a:cs typeface="Muli"/>
                <a:sym typeface="Muli"/>
              </a:rPr>
              <a:t>Incentivising employees to contribute new ideas</a:t>
            </a:r>
            <a:endParaRPr sz="2400">
              <a:latin typeface="Muli"/>
              <a:ea typeface="Muli"/>
              <a:cs typeface="Muli"/>
              <a:sym typeface="Muli"/>
            </a:endParaRPr>
          </a:p>
        </p:txBody>
      </p:sp>
      <p:sp>
        <p:nvSpPr>
          <p:cNvPr id="1764" name="Google Shape;1764;p290"/>
          <p:cNvSpPr/>
          <p:nvPr/>
        </p:nvSpPr>
        <p:spPr>
          <a:xfrm>
            <a:off x="179516" y="2301723"/>
            <a:ext cx="4680525" cy="2052225"/>
          </a:xfrm>
          <a:custGeom>
            <a:avLst/>
            <a:gdLst/>
            <a:ahLst/>
            <a:cxnLst/>
            <a:rect l="l" t="t" r="r" b="b"/>
            <a:pathLst>
              <a:path w="10000" h="10000" extrusionOk="0">
                <a:moveTo>
                  <a:pt x="0" y="0"/>
                </a:moveTo>
                <a:lnTo>
                  <a:pt x="10000" y="0"/>
                </a:lnTo>
                <a:lnTo>
                  <a:pt x="10000" y="10000"/>
                </a:lnTo>
                <a:lnTo>
                  <a:pt x="0" y="10000"/>
                </a:lnTo>
                <a:lnTo>
                  <a:pt x="0" y="0"/>
                </a:lnTo>
                <a:close/>
              </a:path>
            </a:pathLst>
          </a:custGeom>
          <a:solidFill>
            <a:schemeClr val="accent3"/>
          </a:solidFill>
          <a:ln>
            <a:noFill/>
          </a:ln>
        </p:spPr>
        <p:txBody>
          <a:bodyPr spcFirstLastPara="1" wrap="square" lIns="76200" tIns="75600" rIns="76200" bIns="76200" anchor="ctr" anchorCtr="0">
            <a:noAutofit/>
          </a:bodyPr>
          <a:lstStyle/>
          <a:p>
            <a:pPr marL="0" marR="0" lvl="0" indent="0" algn="ctr" rtl="0">
              <a:spcBef>
                <a:spcPts val="0"/>
              </a:spcBef>
              <a:spcAft>
                <a:spcPts val="0"/>
              </a:spcAft>
              <a:buNone/>
            </a:pPr>
            <a:r>
              <a:rPr lang="en-GB" sz="2400">
                <a:solidFill>
                  <a:schemeClr val="lt1"/>
                </a:solidFill>
                <a:latin typeface="Muli"/>
                <a:ea typeface="Muli"/>
                <a:cs typeface="Muli"/>
                <a:sym typeface="Muli"/>
              </a:rPr>
              <a:t>Can subtle non-monetary nudges be used to influence intrapreneurial behaviour in a large corporation?</a:t>
            </a:r>
            <a:endParaRPr sz="2400">
              <a:solidFill>
                <a:schemeClr val="lt1"/>
              </a:solidFill>
              <a:latin typeface="Muli"/>
              <a:ea typeface="Muli"/>
              <a:cs typeface="Muli"/>
              <a:sym typeface="Muli"/>
            </a:endParaRPr>
          </a:p>
        </p:txBody>
      </p:sp>
      <p:sp>
        <p:nvSpPr>
          <p:cNvPr id="1765" name="Google Shape;1765;p290"/>
          <p:cNvSpPr/>
          <p:nvPr/>
        </p:nvSpPr>
        <p:spPr>
          <a:xfrm>
            <a:off x="179516" y="4461962"/>
            <a:ext cx="4680525" cy="594075"/>
          </a:xfrm>
          <a:custGeom>
            <a:avLst/>
            <a:gdLst/>
            <a:ahLst/>
            <a:cxnLst/>
            <a:rect l="l" t="t" r="r" b="b"/>
            <a:pathLst>
              <a:path w="10000" h="10000" extrusionOk="0">
                <a:moveTo>
                  <a:pt x="0" y="0"/>
                </a:moveTo>
                <a:lnTo>
                  <a:pt x="10000" y="0"/>
                </a:lnTo>
                <a:lnTo>
                  <a:pt x="10000" y="10000"/>
                </a:lnTo>
                <a:lnTo>
                  <a:pt x="0" y="10000"/>
                </a:lnTo>
                <a:lnTo>
                  <a:pt x="0" y="0"/>
                </a:lnTo>
                <a:close/>
              </a:path>
            </a:pathLst>
          </a:custGeom>
          <a:solidFill>
            <a:schemeClr val="accent3"/>
          </a:solidFill>
          <a:ln>
            <a:noFill/>
          </a:ln>
        </p:spPr>
        <p:txBody>
          <a:bodyPr spcFirstLastPara="1" wrap="square" lIns="76200" tIns="75600" rIns="76200" bIns="76200" anchor="ctr" anchorCtr="0">
            <a:noAutofit/>
          </a:bodyPr>
          <a:lstStyle/>
          <a:p>
            <a:pPr marL="0" marR="0" lvl="0" indent="0" algn="ctr" rtl="0">
              <a:lnSpc>
                <a:spcPct val="90000"/>
              </a:lnSpc>
              <a:spcBef>
                <a:spcPts val="0"/>
              </a:spcBef>
              <a:spcAft>
                <a:spcPts val="0"/>
              </a:spcAft>
              <a:buNone/>
            </a:pPr>
            <a:r>
              <a:rPr lang="en-GB" sz="2000">
                <a:solidFill>
                  <a:schemeClr val="lt1"/>
                </a:solidFill>
                <a:latin typeface="Muli"/>
                <a:ea typeface="Muli"/>
                <a:cs typeface="Muli"/>
                <a:sym typeface="Muli"/>
              </a:rPr>
              <a:t>Radboud University Nijmegen and Utrecht University</a:t>
            </a:r>
            <a:endParaRPr>
              <a:solidFill>
                <a:schemeClr val="lt1"/>
              </a:solidFill>
              <a:latin typeface="Muli"/>
              <a:ea typeface="Muli"/>
              <a:cs typeface="Muli"/>
              <a:sym typeface="Muli"/>
            </a:endParaRPr>
          </a:p>
        </p:txBody>
      </p:sp>
      <p:pic>
        <p:nvPicPr>
          <p:cNvPr id="1766" name="Google Shape;1766;p290"/>
          <p:cNvPicPr preferRelativeResize="0"/>
          <p:nvPr/>
        </p:nvPicPr>
        <p:blipFill>
          <a:blip r:embed="rId4">
            <a:alphaModFix/>
          </a:blip>
          <a:stretch>
            <a:fillRect/>
          </a:stretch>
        </p:blipFill>
        <p:spPr>
          <a:xfrm>
            <a:off x="8262325" y="4698649"/>
            <a:ext cx="783600" cy="362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1771" name="Google Shape;1771;p291"/>
          <p:cNvSpPr/>
          <p:nvPr/>
        </p:nvSpPr>
        <p:spPr>
          <a:xfrm>
            <a:off x="259904" y="1101502"/>
            <a:ext cx="1365900" cy="648000"/>
          </a:xfrm>
          <a:prstGeom prst="roundRect">
            <a:avLst>
              <a:gd name="adj" fmla="val 16667"/>
            </a:avLst>
          </a:prstGeom>
          <a:solidFill>
            <a:srgbClr val="FFC2A7"/>
          </a:solidFill>
          <a:ln w="25400" cap="flat" cmpd="sng">
            <a:solidFill>
              <a:srgbClr val="BA4B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i="0" u="none" strike="noStrike" cap="none">
                <a:solidFill>
                  <a:srgbClr val="FFFFFF"/>
                </a:solidFill>
                <a:latin typeface="Muli"/>
                <a:ea typeface="Muli"/>
                <a:cs typeface="Muli"/>
                <a:sym typeface="Muli"/>
              </a:rPr>
              <a:t>Inputs</a:t>
            </a:r>
            <a:endParaRPr sz="1200" i="0" u="none" strike="noStrike" cap="none">
              <a:solidFill>
                <a:srgbClr val="FFFFFF"/>
              </a:solidFill>
              <a:latin typeface="Muli"/>
              <a:ea typeface="Muli"/>
              <a:cs typeface="Muli"/>
              <a:sym typeface="Muli"/>
            </a:endParaRPr>
          </a:p>
        </p:txBody>
      </p:sp>
      <p:sp>
        <p:nvSpPr>
          <p:cNvPr id="1772" name="Google Shape;1772;p291"/>
          <p:cNvSpPr/>
          <p:nvPr/>
        </p:nvSpPr>
        <p:spPr>
          <a:xfrm>
            <a:off x="1700064" y="1101502"/>
            <a:ext cx="1365900" cy="648000"/>
          </a:xfrm>
          <a:prstGeom prst="roundRect">
            <a:avLst>
              <a:gd name="adj" fmla="val 16667"/>
            </a:avLst>
          </a:prstGeom>
          <a:solidFill>
            <a:srgbClr val="FFA37B"/>
          </a:solidFill>
          <a:ln w="25400" cap="flat" cmpd="sng">
            <a:solidFill>
              <a:srgbClr val="BA4B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i="0" u="none" strike="noStrike" cap="none">
                <a:solidFill>
                  <a:srgbClr val="FFFFFF"/>
                </a:solidFill>
                <a:latin typeface="Muli"/>
                <a:ea typeface="Muli"/>
                <a:cs typeface="Muli"/>
                <a:sym typeface="Muli"/>
              </a:rPr>
              <a:t>Activity</a:t>
            </a:r>
            <a:endParaRPr sz="1200" i="0" u="none" strike="noStrike" cap="none">
              <a:solidFill>
                <a:srgbClr val="FFFFFF"/>
              </a:solidFill>
              <a:latin typeface="Muli"/>
              <a:ea typeface="Muli"/>
              <a:cs typeface="Muli"/>
              <a:sym typeface="Muli"/>
            </a:endParaRPr>
          </a:p>
        </p:txBody>
      </p:sp>
      <p:sp>
        <p:nvSpPr>
          <p:cNvPr id="1773" name="Google Shape;1773;p291"/>
          <p:cNvSpPr/>
          <p:nvPr/>
        </p:nvSpPr>
        <p:spPr>
          <a:xfrm>
            <a:off x="3144044" y="1101502"/>
            <a:ext cx="1365900" cy="648000"/>
          </a:xfrm>
          <a:prstGeom prst="roundRect">
            <a:avLst>
              <a:gd name="adj" fmla="val 16667"/>
            </a:avLst>
          </a:prstGeom>
          <a:solidFill>
            <a:srgbClr val="FFA37B"/>
          </a:solidFill>
          <a:ln w="25400" cap="flat" cmpd="sng">
            <a:solidFill>
              <a:srgbClr val="BA4B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i="0" u="none" strike="noStrike" cap="none">
                <a:solidFill>
                  <a:srgbClr val="FFFFFF"/>
                </a:solidFill>
                <a:latin typeface="Muli"/>
                <a:ea typeface="Muli"/>
                <a:cs typeface="Muli"/>
                <a:sym typeface="Muli"/>
              </a:rPr>
              <a:t>Output</a:t>
            </a:r>
            <a:endParaRPr sz="1200" i="0" u="none" strike="noStrike" cap="none">
              <a:solidFill>
                <a:srgbClr val="FFFFFF"/>
              </a:solidFill>
              <a:latin typeface="Muli"/>
              <a:ea typeface="Muli"/>
              <a:cs typeface="Muli"/>
              <a:sym typeface="Muli"/>
            </a:endParaRPr>
          </a:p>
        </p:txBody>
      </p:sp>
      <p:sp>
        <p:nvSpPr>
          <p:cNvPr id="1774" name="Google Shape;1774;p291"/>
          <p:cNvSpPr/>
          <p:nvPr/>
        </p:nvSpPr>
        <p:spPr>
          <a:xfrm>
            <a:off x="4588024" y="1101502"/>
            <a:ext cx="1365900" cy="648000"/>
          </a:xfrm>
          <a:prstGeom prst="roundRect">
            <a:avLst>
              <a:gd name="adj" fmla="val 16667"/>
            </a:avLst>
          </a:prstGeom>
          <a:solidFill>
            <a:srgbClr val="FF6823"/>
          </a:solidFill>
          <a:ln w="25400" cap="flat" cmpd="sng">
            <a:solidFill>
              <a:srgbClr val="BA4B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i="0" u="none" strike="noStrike" cap="none">
                <a:solidFill>
                  <a:srgbClr val="FFFFFF"/>
                </a:solidFill>
                <a:latin typeface="Muli"/>
                <a:ea typeface="Muli"/>
                <a:cs typeface="Muli"/>
                <a:sym typeface="Muli"/>
              </a:rPr>
              <a:t>Immediate Outcome</a:t>
            </a:r>
            <a:endParaRPr sz="1200" i="0" u="none" strike="noStrike" cap="none">
              <a:solidFill>
                <a:srgbClr val="FFFFFF"/>
              </a:solidFill>
              <a:latin typeface="Muli"/>
              <a:ea typeface="Muli"/>
              <a:cs typeface="Muli"/>
              <a:sym typeface="Muli"/>
            </a:endParaRPr>
          </a:p>
        </p:txBody>
      </p:sp>
      <p:sp>
        <p:nvSpPr>
          <p:cNvPr id="1775" name="Google Shape;1775;p291"/>
          <p:cNvSpPr/>
          <p:nvPr/>
        </p:nvSpPr>
        <p:spPr>
          <a:xfrm>
            <a:off x="6032004" y="1101502"/>
            <a:ext cx="1365900" cy="648000"/>
          </a:xfrm>
          <a:prstGeom prst="roundRect">
            <a:avLst>
              <a:gd name="adj" fmla="val 16667"/>
            </a:avLst>
          </a:prstGeom>
          <a:solidFill>
            <a:srgbClr val="D94400"/>
          </a:solidFill>
          <a:ln w="25400" cap="flat" cmpd="sng">
            <a:solidFill>
              <a:srgbClr val="BA4B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i="0" u="none" strike="noStrike" cap="none">
                <a:solidFill>
                  <a:srgbClr val="FFFFFF"/>
                </a:solidFill>
                <a:latin typeface="Muli"/>
                <a:ea typeface="Muli"/>
                <a:cs typeface="Muli"/>
                <a:sym typeface="Muli"/>
              </a:rPr>
              <a:t>Intermediate Impact</a:t>
            </a:r>
            <a:endParaRPr sz="1200" i="0" u="none" strike="noStrike" cap="none">
              <a:solidFill>
                <a:srgbClr val="FFFFFF"/>
              </a:solidFill>
              <a:latin typeface="Muli"/>
              <a:ea typeface="Muli"/>
              <a:cs typeface="Muli"/>
              <a:sym typeface="Muli"/>
            </a:endParaRPr>
          </a:p>
        </p:txBody>
      </p:sp>
      <p:sp>
        <p:nvSpPr>
          <p:cNvPr id="1776" name="Google Shape;1776;p291"/>
          <p:cNvSpPr/>
          <p:nvPr/>
        </p:nvSpPr>
        <p:spPr>
          <a:xfrm>
            <a:off x="7475984" y="1101502"/>
            <a:ext cx="1365900" cy="648000"/>
          </a:xfrm>
          <a:prstGeom prst="roundRect">
            <a:avLst>
              <a:gd name="adj" fmla="val 16667"/>
            </a:avLst>
          </a:prstGeom>
          <a:solidFill>
            <a:srgbClr val="912D00"/>
          </a:solidFill>
          <a:ln w="25400" cap="flat" cmpd="sng">
            <a:solidFill>
              <a:srgbClr val="BA4B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i="0" u="none" strike="noStrike" cap="none">
                <a:solidFill>
                  <a:srgbClr val="FFFFFF"/>
                </a:solidFill>
                <a:latin typeface="Muli"/>
                <a:ea typeface="Muli"/>
                <a:cs typeface="Muli"/>
                <a:sym typeface="Muli"/>
              </a:rPr>
              <a:t>Ultimate Impact</a:t>
            </a:r>
            <a:endParaRPr sz="1200" i="0" u="none" strike="noStrike" cap="none">
              <a:solidFill>
                <a:srgbClr val="FFFFFF"/>
              </a:solidFill>
              <a:latin typeface="Muli"/>
              <a:ea typeface="Muli"/>
              <a:cs typeface="Muli"/>
              <a:sym typeface="Muli"/>
            </a:endParaRPr>
          </a:p>
        </p:txBody>
      </p:sp>
      <p:sp>
        <p:nvSpPr>
          <p:cNvPr id="1777" name="Google Shape;1777;p291"/>
          <p:cNvSpPr/>
          <p:nvPr/>
        </p:nvSpPr>
        <p:spPr>
          <a:xfrm>
            <a:off x="1520044" y="1281522"/>
            <a:ext cx="360000" cy="288000"/>
          </a:xfrm>
          <a:prstGeom prst="rightArrow">
            <a:avLst>
              <a:gd name="adj1" fmla="val 50000"/>
              <a:gd name="adj2" fmla="val 50000"/>
            </a:avLst>
          </a:prstGeom>
          <a:solidFill>
            <a:srgbClr val="FF6823"/>
          </a:solidFill>
          <a:ln w="25400" cap="flat" cmpd="sng">
            <a:solidFill>
              <a:srgbClr val="BA4B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i="0" u="none" strike="noStrike" cap="none">
              <a:solidFill>
                <a:srgbClr val="FFFFFF"/>
              </a:solidFill>
              <a:latin typeface="Muli"/>
              <a:ea typeface="Muli"/>
              <a:cs typeface="Muli"/>
              <a:sym typeface="Muli"/>
            </a:endParaRPr>
          </a:p>
        </p:txBody>
      </p:sp>
      <p:sp>
        <p:nvSpPr>
          <p:cNvPr id="1778" name="Google Shape;1778;p291"/>
          <p:cNvSpPr/>
          <p:nvPr/>
        </p:nvSpPr>
        <p:spPr>
          <a:xfrm>
            <a:off x="2960204" y="1281522"/>
            <a:ext cx="360000" cy="288000"/>
          </a:xfrm>
          <a:prstGeom prst="rightArrow">
            <a:avLst>
              <a:gd name="adj1" fmla="val 50000"/>
              <a:gd name="adj2" fmla="val 50000"/>
            </a:avLst>
          </a:prstGeom>
          <a:solidFill>
            <a:srgbClr val="FF6823"/>
          </a:solidFill>
          <a:ln w="25400" cap="flat" cmpd="sng">
            <a:solidFill>
              <a:srgbClr val="BA4B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i="0" u="none" strike="noStrike" cap="none">
              <a:solidFill>
                <a:srgbClr val="FFFFFF"/>
              </a:solidFill>
              <a:latin typeface="Muli"/>
              <a:ea typeface="Muli"/>
              <a:cs typeface="Muli"/>
              <a:sym typeface="Muli"/>
            </a:endParaRPr>
          </a:p>
        </p:txBody>
      </p:sp>
      <p:sp>
        <p:nvSpPr>
          <p:cNvPr id="1779" name="Google Shape;1779;p291"/>
          <p:cNvSpPr/>
          <p:nvPr/>
        </p:nvSpPr>
        <p:spPr>
          <a:xfrm>
            <a:off x="4329894" y="1281522"/>
            <a:ext cx="360000" cy="288000"/>
          </a:xfrm>
          <a:prstGeom prst="rightArrow">
            <a:avLst>
              <a:gd name="adj1" fmla="val 50000"/>
              <a:gd name="adj2" fmla="val 50000"/>
            </a:avLst>
          </a:prstGeom>
          <a:solidFill>
            <a:srgbClr val="FF6823"/>
          </a:solidFill>
          <a:ln w="25400" cap="flat" cmpd="sng">
            <a:solidFill>
              <a:srgbClr val="BA4B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i="0" u="none" strike="noStrike" cap="none">
              <a:solidFill>
                <a:srgbClr val="FFFFFF"/>
              </a:solidFill>
              <a:latin typeface="Muli"/>
              <a:ea typeface="Muli"/>
              <a:cs typeface="Muli"/>
              <a:sym typeface="Muli"/>
            </a:endParaRPr>
          </a:p>
        </p:txBody>
      </p:sp>
      <p:sp>
        <p:nvSpPr>
          <p:cNvPr id="1780" name="Google Shape;1780;p291"/>
          <p:cNvSpPr/>
          <p:nvPr/>
        </p:nvSpPr>
        <p:spPr>
          <a:xfrm>
            <a:off x="5812929" y="1281522"/>
            <a:ext cx="360000" cy="288000"/>
          </a:xfrm>
          <a:prstGeom prst="rightArrow">
            <a:avLst>
              <a:gd name="adj1" fmla="val 50000"/>
              <a:gd name="adj2" fmla="val 50000"/>
            </a:avLst>
          </a:prstGeom>
          <a:solidFill>
            <a:srgbClr val="FF6823"/>
          </a:solidFill>
          <a:ln w="25400" cap="flat" cmpd="sng">
            <a:solidFill>
              <a:srgbClr val="BA4B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i="0" u="none" strike="noStrike" cap="none">
              <a:solidFill>
                <a:srgbClr val="FFFFFF"/>
              </a:solidFill>
              <a:latin typeface="Muli"/>
              <a:ea typeface="Muli"/>
              <a:cs typeface="Muli"/>
              <a:sym typeface="Muli"/>
            </a:endParaRPr>
          </a:p>
        </p:txBody>
      </p:sp>
      <p:sp>
        <p:nvSpPr>
          <p:cNvPr id="1781" name="Google Shape;1781;p291"/>
          <p:cNvSpPr/>
          <p:nvPr/>
        </p:nvSpPr>
        <p:spPr>
          <a:xfrm>
            <a:off x="7306258" y="1281522"/>
            <a:ext cx="360000" cy="288000"/>
          </a:xfrm>
          <a:prstGeom prst="rightArrow">
            <a:avLst>
              <a:gd name="adj1" fmla="val 50000"/>
              <a:gd name="adj2" fmla="val 50000"/>
            </a:avLst>
          </a:prstGeom>
          <a:solidFill>
            <a:srgbClr val="FF6823"/>
          </a:solidFill>
          <a:ln w="25400" cap="flat" cmpd="sng">
            <a:solidFill>
              <a:srgbClr val="BA4B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i="0" u="none" strike="noStrike" cap="none">
              <a:solidFill>
                <a:srgbClr val="FFFFFF"/>
              </a:solidFill>
              <a:latin typeface="Muli"/>
              <a:ea typeface="Muli"/>
              <a:cs typeface="Muli"/>
              <a:sym typeface="Muli"/>
            </a:endParaRPr>
          </a:p>
        </p:txBody>
      </p:sp>
      <p:sp>
        <p:nvSpPr>
          <p:cNvPr id="1782" name="Google Shape;1782;p291"/>
          <p:cNvSpPr/>
          <p:nvPr/>
        </p:nvSpPr>
        <p:spPr>
          <a:xfrm>
            <a:off x="259904" y="1929594"/>
            <a:ext cx="1365900" cy="648000"/>
          </a:xfrm>
          <a:prstGeom prst="roundRect">
            <a:avLst>
              <a:gd name="adj" fmla="val 16667"/>
            </a:avLst>
          </a:prstGeom>
          <a:solidFill>
            <a:srgbClr val="1E70AA"/>
          </a:solid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i="0" u="none" strike="noStrike" cap="none">
                <a:solidFill>
                  <a:srgbClr val="FFFFFF"/>
                </a:solidFill>
                <a:latin typeface="Muli"/>
                <a:ea typeface="Muli"/>
                <a:cs typeface="Muli"/>
                <a:sym typeface="Muli"/>
              </a:rPr>
              <a:t>£ and People</a:t>
            </a:r>
            <a:endParaRPr sz="1200" i="0" u="none" strike="noStrike" cap="none">
              <a:solidFill>
                <a:srgbClr val="FFFFFF"/>
              </a:solidFill>
              <a:latin typeface="Muli"/>
              <a:ea typeface="Muli"/>
              <a:cs typeface="Muli"/>
              <a:sym typeface="Muli"/>
            </a:endParaRPr>
          </a:p>
        </p:txBody>
      </p:sp>
      <p:sp>
        <p:nvSpPr>
          <p:cNvPr id="1783" name="Google Shape;1783;p291"/>
          <p:cNvSpPr/>
          <p:nvPr/>
        </p:nvSpPr>
        <p:spPr>
          <a:xfrm>
            <a:off x="1700064" y="1929594"/>
            <a:ext cx="1365900" cy="648000"/>
          </a:xfrm>
          <a:prstGeom prst="roundRect">
            <a:avLst>
              <a:gd name="adj" fmla="val 16667"/>
            </a:avLst>
          </a:prstGeom>
          <a:solidFill>
            <a:srgbClr val="1E70AA"/>
          </a:solid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a:solidFill>
                  <a:srgbClr val="FFFFFF"/>
                </a:solidFill>
                <a:latin typeface="Muli"/>
                <a:ea typeface="Muli"/>
                <a:cs typeface="Muli"/>
                <a:sym typeface="Muli"/>
              </a:rPr>
              <a:t>What you will do</a:t>
            </a:r>
            <a:endParaRPr sz="1200" i="0" u="none" strike="noStrike" cap="none">
              <a:solidFill>
                <a:srgbClr val="FFFFFF"/>
              </a:solidFill>
              <a:latin typeface="Muli"/>
              <a:ea typeface="Muli"/>
              <a:cs typeface="Muli"/>
              <a:sym typeface="Muli"/>
            </a:endParaRPr>
          </a:p>
        </p:txBody>
      </p:sp>
      <p:sp>
        <p:nvSpPr>
          <p:cNvPr id="1784" name="Google Shape;1784;p291"/>
          <p:cNvSpPr/>
          <p:nvPr/>
        </p:nvSpPr>
        <p:spPr>
          <a:xfrm>
            <a:off x="3144044" y="1941029"/>
            <a:ext cx="1365900" cy="648000"/>
          </a:xfrm>
          <a:prstGeom prst="roundRect">
            <a:avLst>
              <a:gd name="adj" fmla="val 16667"/>
            </a:avLst>
          </a:prstGeom>
          <a:solidFill>
            <a:srgbClr val="1E70AA"/>
          </a:solid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a:solidFill>
                  <a:srgbClr val="FFFFFF"/>
                </a:solidFill>
                <a:latin typeface="Muli"/>
                <a:ea typeface="Muli"/>
                <a:cs typeface="Muli"/>
                <a:sym typeface="Muli"/>
              </a:rPr>
              <a:t>What gets delivered</a:t>
            </a:r>
            <a:endParaRPr sz="1200" i="0" u="none" strike="noStrike" cap="none">
              <a:solidFill>
                <a:srgbClr val="FFFFFF"/>
              </a:solidFill>
              <a:latin typeface="Muli"/>
              <a:ea typeface="Muli"/>
              <a:cs typeface="Muli"/>
              <a:sym typeface="Muli"/>
            </a:endParaRPr>
          </a:p>
        </p:txBody>
      </p:sp>
      <p:sp>
        <p:nvSpPr>
          <p:cNvPr id="1785" name="Google Shape;1785;p291"/>
          <p:cNvSpPr/>
          <p:nvPr/>
        </p:nvSpPr>
        <p:spPr>
          <a:xfrm>
            <a:off x="4601183" y="1929594"/>
            <a:ext cx="1365900" cy="648000"/>
          </a:xfrm>
          <a:prstGeom prst="roundRect">
            <a:avLst>
              <a:gd name="adj" fmla="val 16667"/>
            </a:avLst>
          </a:prstGeom>
          <a:solidFill>
            <a:srgbClr val="1E70AA"/>
          </a:solid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i="0" u="none" strike="noStrike" cap="none">
                <a:solidFill>
                  <a:srgbClr val="FFFFFF"/>
                </a:solidFill>
                <a:latin typeface="Muli"/>
                <a:ea typeface="Muli"/>
                <a:cs typeface="Muli"/>
                <a:sym typeface="Muli"/>
              </a:rPr>
              <a:t>Change in business behaviour</a:t>
            </a:r>
            <a:endParaRPr sz="1200" i="0" u="none" strike="noStrike" cap="none">
              <a:solidFill>
                <a:srgbClr val="FFFFFF"/>
              </a:solidFill>
              <a:latin typeface="Muli"/>
              <a:ea typeface="Muli"/>
              <a:cs typeface="Muli"/>
              <a:sym typeface="Muli"/>
            </a:endParaRPr>
          </a:p>
        </p:txBody>
      </p:sp>
      <p:sp>
        <p:nvSpPr>
          <p:cNvPr id="1786" name="Google Shape;1786;p291"/>
          <p:cNvSpPr/>
          <p:nvPr/>
        </p:nvSpPr>
        <p:spPr>
          <a:xfrm>
            <a:off x="6045163" y="1941029"/>
            <a:ext cx="1365900" cy="648000"/>
          </a:xfrm>
          <a:prstGeom prst="roundRect">
            <a:avLst>
              <a:gd name="adj" fmla="val 16667"/>
            </a:avLst>
          </a:prstGeom>
          <a:solidFill>
            <a:srgbClr val="1E70AA"/>
          </a:solid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i="0" u="none" strike="noStrike" cap="none">
                <a:solidFill>
                  <a:srgbClr val="FFFFFF"/>
                </a:solidFill>
                <a:latin typeface="Muli"/>
                <a:ea typeface="Muli"/>
                <a:cs typeface="Muli"/>
                <a:sym typeface="Muli"/>
              </a:rPr>
              <a:t>Change in business activity</a:t>
            </a:r>
            <a:endParaRPr sz="1200" i="0" u="none" strike="noStrike" cap="none">
              <a:solidFill>
                <a:srgbClr val="FFFFFF"/>
              </a:solidFill>
              <a:latin typeface="Muli"/>
              <a:ea typeface="Muli"/>
              <a:cs typeface="Muli"/>
              <a:sym typeface="Muli"/>
            </a:endParaRPr>
          </a:p>
        </p:txBody>
      </p:sp>
      <p:sp>
        <p:nvSpPr>
          <p:cNvPr id="1787" name="Google Shape;1787;p291"/>
          <p:cNvSpPr/>
          <p:nvPr/>
        </p:nvSpPr>
        <p:spPr>
          <a:xfrm>
            <a:off x="7475984" y="1946945"/>
            <a:ext cx="1365900" cy="648000"/>
          </a:xfrm>
          <a:prstGeom prst="roundRect">
            <a:avLst>
              <a:gd name="adj" fmla="val 16667"/>
            </a:avLst>
          </a:prstGeom>
          <a:solidFill>
            <a:srgbClr val="1E70AA"/>
          </a:solid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a:solidFill>
                  <a:schemeClr val="lt1"/>
                </a:solidFill>
                <a:latin typeface="Muli"/>
                <a:ea typeface="Muli"/>
                <a:cs typeface="Muli"/>
                <a:sym typeface="Muli"/>
              </a:rPr>
              <a:t>Productivity growth</a:t>
            </a:r>
            <a:endParaRPr sz="1200" i="0" u="none" strike="noStrike" cap="none">
              <a:solidFill>
                <a:srgbClr val="FFFFFF"/>
              </a:solidFill>
              <a:latin typeface="Muli"/>
              <a:ea typeface="Muli"/>
              <a:cs typeface="Muli"/>
              <a:sym typeface="Muli"/>
            </a:endParaRPr>
          </a:p>
        </p:txBody>
      </p:sp>
      <p:sp>
        <p:nvSpPr>
          <p:cNvPr id="1788" name="Google Shape;1788;p291"/>
          <p:cNvSpPr txBox="1">
            <a:spLocks noGrp="1"/>
          </p:cNvSpPr>
          <p:nvPr>
            <p:ph type="body" idx="1"/>
          </p:nvPr>
        </p:nvSpPr>
        <p:spPr>
          <a:xfrm>
            <a:off x="117025" y="500925"/>
            <a:ext cx="7791900" cy="7806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r>
              <a:rPr lang="en-GB" sz="2400">
                <a:solidFill>
                  <a:schemeClr val="dk1"/>
                </a:solidFill>
                <a:latin typeface="Montserrat"/>
                <a:ea typeface="Montserrat"/>
                <a:cs typeface="Montserrat"/>
                <a:sym typeface="Montserrat"/>
              </a:rPr>
              <a:t>Imagine your objective is to raise SME productivity, but can your trial prove this?</a:t>
            </a:r>
            <a:endParaRPr sz="2400">
              <a:solidFill>
                <a:schemeClr val="accent3"/>
              </a:solidFill>
              <a:latin typeface="Montserrat"/>
              <a:ea typeface="Montserrat"/>
              <a:cs typeface="Montserrat"/>
              <a:sym typeface="Montserrat"/>
            </a:endParaRPr>
          </a:p>
          <a:p>
            <a:pPr marL="0" lvl="0" indent="0" algn="l" rtl="0">
              <a:spcBef>
                <a:spcPts val="0"/>
              </a:spcBef>
              <a:spcAft>
                <a:spcPts val="0"/>
              </a:spcAft>
              <a:buNone/>
            </a:pPr>
            <a:endParaRPr sz="2400">
              <a:latin typeface="Montserrat"/>
              <a:ea typeface="Montserrat"/>
              <a:cs typeface="Montserrat"/>
              <a:sym typeface="Montserrat"/>
            </a:endParaRPr>
          </a:p>
          <a:p>
            <a:pPr marL="0" lvl="0" indent="0" algn="l" rtl="0">
              <a:spcBef>
                <a:spcPts val="0"/>
              </a:spcBef>
              <a:spcAft>
                <a:spcPts val="0"/>
              </a:spcAft>
              <a:buNone/>
            </a:pPr>
            <a:endParaRPr sz="2400">
              <a:latin typeface="Montserrat"/>
              <a:ea typeface="Montserrat"/>
              <a:cs typeface="Montserrat"/>
              <a:sym typeface="Montserrat"/>
            </a:endParaRPr>
          </a:p>
        </p:txBody>
      </p:sp>
      <p:sp>
        <p:nvSpPr>
          <p:cNvPr id="1789" name="Google Shape;1789;p291"/>
          <p:cNvSpPr/>
          <p:nvPr/>
        </p:nvSpPr>
        <p:spPr>
          <a:xfrm>
            <a:off x="4588025" y="3450100"/>
            <a:ext cx="4068000" cy="1519200"/>
          </a:xfrm>
          <a:prstGeom prst="wedgeRectCallout">
            <a:avLst>
              <a:gd name="adj1" fmla="val 29643"/>
              <a:gd name="adj2" fmla="val -80030"/>
            </a:avLst>
          </a:prstGeom>
          <a:solidFill>
            <a:srgbClr val="CFE2F3"/>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600">
                <a:solidFill>
                  <a:srgbClr val="103753"/>
                </a:solidFill>
                <a:latin typeface="Muli"/>
                <a:ea typeface="Muli"/>
                <a:cs typeface="Muli"/>
                <a:sym typeface="Muli"/>
              </a:rPr>
              <a:t>But lots of other factors affect this. Even though independent of treatment the ‘noise’ will likely hide impacts. Even if they don’t, will take time </a:t>
            </a:r>
            <a:endParaRPr sz="1600">
              <a:latin typeface="Muli"/>
              <a:ea typeface="Muli"/>
              <a:cs typeface="Muli"/>
              <a:sym typeface="Muli"/>
            </a:endParaRPr>
          </a:p>
        </p:txBody>
      </p:sp>
      <p:sp>
        <p:nvSpPr>
          <p:cNvPr id="1790" name="Google Shape;1790;p291"/>
          <p:cNvSpPr/>
          <p:nvPr/>
        </p:nvSpPr>
        <p:spPr>
          <a:xfrm>
            <a:off x="2732150" y="2709400"/>
            <a:ext cx="5309100" cy="517500"/>
          </a:xfrm>
          <a:prstGeom prst="curvedUpArrow">
            <a:avLst>
              <a:gd name="adj1" fmla="val 60384"/>
              <a:gd name="adj2" fmla="val 116295"/>
              <a:gd name="adj3" fmla="val 23994"/>
            </a:avLst>
          </a:prstGeom>
          <a:solidFill>
            <a:srgbClr val="FF9900"/>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91"/>
          <p:cNvSpPr/>
          <p:nvPr/>
        </p:nvSpPr>
        <p:spPr>
          <a:xfrm>
            <a:off x="1821425" y="3450100"/>
            <a:ext cx="1812600" cy="1363800"/>
          </a:xfrm>
          <a:prstGeom prst="wedgeRectCallout">
            <a:avLst>
              <a:gd name="adj1" fmla="val 29643"/>
              <a:gd name="adj2" fmla="val -80030"/>
            </a:avLst>
          </a:prstGeom>
          <a:solidFill>
            <a:srgbClr val="CFE2F3"/>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600">
                <a:solidFill>
                  <a:srgbClr val="103753"/>
                </a:solidFill>
                <a:latin typeface="Muli"/>
                <a:ea typeface="Muli"/>
                <a:cs typeface="Muli"/>
                <a:sym typeface="Muli"/>
              </a:rPr>
              <a:t>You want to measure impacts on productivity</a:t>
            </a:r>
            <a:endParaRPr sz="1600">
              <a:latin typeface="Muli"/>
              <a:ea typeface="Muli"/>
              <a:cs typeface="Muli"/>
              <a:sym typeface="Mul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95"/>
        <p:cNvGrpSpPr/>
        <p:nvPr/>
      </p:nvGrpSpPr>
      <p:grpSpPr>
        <a:xfrm>
          <a:off x="0" y="0"/>
          <a:ext cx="0" cy="0"/>
          <a:chOff x="0" y="0"/>
          <a:chExt cx="0" cy="0"/>
        </a:xfrm>
      </p:grpSpPr>
      <p:sp>
        <p:nvSpPr>
          <p:cNvPr id="1796" name="Google Shape;1796;p292"/>
          <p:cNvSpPr/>
          <p:nvPr/>
        </p:nvSpPr>
        <p:spPr>
          <a:xfrm>
            <a:off x="259904" y="1101502"/>
            <a:ext cx="1365900" cy="648000"/>
          </a:xfrm>
          <a:prstGeom prst="roundRect">
            <a:avLst>
              <a:gd name="adj" fmla="val 16667"/>
            </a:avLst>
          </a:prstGeom>
          <a:solidFill>
            <a:srgbClr val="FFC2A7"/>
          </a:solidFill>
          <a:ln w="25400" cap="flat" cmpd="sng">
            <a:solidFill>
              <a:srgbClr val="BA4B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i="0" u="none" strike="noStrike" cap="none">
                <a:solidFill>
                  <a:srgbClr val="FFFFFF"/>
                </a:solidFill>
                <a:latin typeface="Muli"/>
                <a:ea typeface="Muli"/>
                <a:cs typeface="Muli"/>
                <a:sym typeface="Muli"/>
              </a:rPr>
              <a:t>Inputs</a:t>
            </a:r>
            <a:endParaRPr sz="1200" i="0" u="none" strike="noStrike" cap="none">
              <a:solidFill>
                <a:srgbClr val="FFFFFF"/>
              </a:solidFill>
              <a:latin typeface="Muli"/>
              <a:ea typeface="Muli"/>
              <a:cs typeface="Muli"/>
              <a:sym typeface="Muli"/>
            </a:endParaRPr>
          </a:p>
        </p:txBody>
      </p:sp>
      <p:sp>
        <p:nvSpPr>
          <p:cNvPr id="1797" name="Google Shape;1797;p292"/>
          <p:cNvSpPr/>
          <p:nvPr/>
        </p:nvSpPr>
        <p:spPr>
          <a:xfrm>
            <a:off x="1700064" y="1101502"/>
            <a:ext cx="1365900" cy="648000"/>
          </a:xfrm>
          <a:prstGeom prst="roundRect">
            <a:avLst>
              <a:gd name="adj" fmla="val 16667"/>
            </a:avLst>
          </a:prstGeom>
          <a:solidFill>
            <a:srgbClr val="FFA37B"/>
          </a:solidFill>
          <a:ln w="25400" cap="flat" cmpd="sng">
            <a:solidFill>
              <a:srgbClr val="BA4B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i="0" u="none" strike="noStrike" cap="none">
                <a:solidFill>
                  <a:srgbClr val="FFFFFF"/>
                </a:solidFill>
                <a:latin typeface="Muli"/>
                <a:ea typeface="Muli"/>
                <a:cs typeface="Muli"/>
                <a:sym typeface="Muli"/>
              </a:rPr>
              <a:t>Activity</a:t>
            </a:r>
            <a:endParaRPr sz="1200" i="0" u="none" strike="noStrike" cap="none">
              <a:solidFill>
                <a:srgbClr val="FFFFFF"/>
              </a:solidFill>
              <a:latin typeface="Muli"/>
              <a:ea typeface="Muli"/>
              <a:cs typeface="Muli"/>
              <a:sym typeface="Muli"/>
            </a:endParaRPr>
          </a:p>
        </p:txBody>
      </p:sp>
      <p:sp>
        <p:nvSpPr>
          <p:cNvPr id="1798" name="Google Shape;1798;p292"/>
          <p:cNvSpPr/>
          <p:nvPr/>
        </p:nvSpPr>
        <p:spPr>
          <a:xfrm>
            <a:off x="3144044" y="1101502"/>
            <a:ext cx="1365900" cy="648000"/>
          </a:xfrm>
          <a:prstGeom prst="roundRect">
            <a:avLst>
              <a:gd name="adj" fmla="val 16667"/>
            </a:avLst>
          </a:prstGeom>
          <a:solidFill>
            <a:srgbClr val="FFA37B"/>
          </a:solidFill>
          <a:ln w="25400" cap="flat" cmpd="sng">
            <a:solidFill>
              <a:srgbClr val="BA4B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i="0" u="none" strike="noStrike" cap="none">
                <a:solidFill>
                  <a:srgbClr val="FFFFFF"/>
                </a:solidFill>
                <a:latin typeface="Muli"/>
                <a:ea typeface="Muli"/>
                <a:cs typeface="Muli"/>
                <a:sym typeface="Muli"/>
              </a:rPr>
              <a:t>Output</a:t>
            </a:r>
            <a:endParaRPr sz="1200" i="0" u="none" strike="noStrike" cap="none">
              <a:solidFill>
                <a:srgbClr val="FFFFFF"/>
              </a:solidFill>
              <a:latin typeface="Muli"/>
              <a:ea typeface="Muli"/>
              <a:cs typeface="Muli"/>
              <a:sym typeface="Muli"/>
            </a:endParaRPr>
          </a:p>
        </p:txBody>
      </p:sp>
      <p:sp>
        <p:nvSpPr>
          <p:cNvPr id="1799" name="Google Shape;1799;p292"/>
          <p:cNvSpPr/>
          <p:nvPr/>
        </p:nvSpPr>
        <p:spPr>
          <a:xfrm>
            <a:off x="4588024" y="1101502"/>
            <a:ext cx="1365900" cy="648000"/>
          </a:xfrm>
          <a:prstGeom prst="roundRect">
            <a:avLst>
              <a:gd name="adj" fmla="val 16667"/>
            </a:avLst>
          </a:prstGeom>
          <a:solidFill>
            <a:srgbClr val="FF6823"/>
          </a:solidFill>
          <a:ln w="25400" cap="flat" cmpd="sng">
            <a:solidFill>
              <a:srgbClr val="BA4B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i="0" u="none" strike="noStrike" cap="none">
                <a:solidFill>
                  <a:srgbClr val="FFFFFF"/>
                </a:solidFill>
                <a:latin typeface="Muli"/>
                <a:ea typeface="Muli"/>
                <a:cs typeface="Muli"/>
                <a:sym typeface="Muli"/>
              </a:rPr>
              <a:t>Immediate Outcome</a:t>
            </a:r>
            <a:endParaRPr sz="1200" i="0" u="none" strike="noStrike" cap="none">
              <a:solidFill>
                <a:srgbClr val="FFFFFF"/>
              </a:solidFill>
              <a:latin typeface="Muli"/>
              <a:ea typeface="Muli"/>
              <a:cs typeface="Muli"/>
              <a:sym typeface="Muli"/>
            </a:endParaRPr>
          </a:p>
        </p:txBody>
      </p:sp>
      <p:sp>
        <p:nvSpPr>
          <p:cNvPr id="1800" name="Google Shape;1800;p292"/>
          <p:cNvSpPr/>
          <p:nvPr/>
        </p:nvSpPr>
        <p:spPr>
          <a:xfrm>
            <a:off x="6032004" y="1101502"/>
            <a:ext cx="1365900" cy="648000"/>
          </a:xfrm>
          <a:prstGeom prst="roundRect">
            <a:avLst>
              <a:gd name="adj" fmla="val 16667"/>
            </a:avLst>
          </a:prstGeom>
          <a:solidFill>
            <a:srgbClr val="D94400"/>
          </a:solidFill>
          <a:ln w="25400" cap="flat" cmpd="sng">
            <a:solidFill>
              <a:srgbClr val="BA4B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i="0" u="none" strike="noStrike" cap="none">
                <a:solidFill>
                  <a:srgbClr val="FFFFFF"/>
                </a:solidFill>
                <a:latin typeface="Muli"/>
                <a:ea typeface="Muli"/>
                <a:cs typeface="Muli"/>
                <a:sym typeface="Muli"/>
              </a:rPr>
              <a:t>Intermediate Impact</a:t>
            </a:r>
            <a:endParaRPr sz="1200" i="0" u="none" strike="noStrike" cap="none">
              <a:solidFill>
                <a:srgbClr val="FFFFFF"/>
              </a:solidFill>
              <a:latin typeface="Muli"/>
              <a:ea typeface="Muli"/>
              <a:cs typeface="Muli"/>
              <a:sym typeface="Muli"/>
            </a:endParaRPr>
          </a:p>
        </p:txBody>
      </p:sp>
      <p:sp>
        <p:nvSpPr>
          <p:cNvPr id="1801" name="Google Shape;1801;p292"/>
          <p:cNvSpPr/>
          <p:nvPr/>
        </p:nvSpPr>
        <p:spPr>
          <a:xfrm>
            <a:off x="7475984" y="1101502"/>
            <a:ext cx="1365900" cy="648000"/>
          </a:xfrm>
          <a:prstGeom prst="roundRect">
            <a:avLst>
              <a:gd name="adj" fmla="val 16667"/>
            </a:avLst>
          </a:prstGeom>
          <a:solidFill>
            <a:srgbClr val="912D00"/>
          </a:solidFill>
          <a:ln w="25400" cap="flat" cmpd="sng">
            <a:solidFill>
              <a:srgbClr val="BA4B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i="0" u="none" strike="noStrike" cap="none">
                <a:solidFill>
                  <a:srgbClr val="FFFFFF"/>
                </a:solidFill>
                <a:latin typeface="Muli"/>
                <a:ea typeface="Muli"/>
                <a:cs typeface="Muli"/>
                <a:sym typeface="Muli"/>
              </a:rPr>
              <a:t>Ultimate Impact</a:t>
            </a:r>
            <a:endParaRPr sz="1200" i="0" u="none" strike="noStrike" cap="none">
              <a:solidFill>
                <a:srgbClr val="FFFFFF"/>
              </a:solidFill>
              <a:latin typeface="Muli"/>
              <a:ea typeface="Muli"/>
              <a:cs typeface="Muli"/>
              <a:sym typeface="Muli"/>
            </a:endParaRPr>
          </a:p>
        </p:txBody>
      </p:sp>
      <p:sp>
        <p:nvSpPr>
          <p:cNvPr id="1802" name="Google Shape;1802;p292"/>
          <p:cNvSpPr/>
          <p:nvPr/>
        </p:nvSpPr>
        <p:spPr>
          <a:xfrm>
            <a:off x="1520044" y="1281522"/>
            <a:ext cx="360000" cy="288000"/>
          </a:xfrm>
          <a:prstGeom prst="rightArrow">
            <a:avLst>
              <a:gd name="adj1" fmla="val 50000"/>
              <a:gd name="adj2" fmla="val 50000"/>
            </a:avLst>
          </a:prstGeom>
          <a:solidFill>
            <a:srgbClr val="FF6823"/>
          </a:solidFill>
          <a:ln w="25400" cap="flat" cmpd="sng">
            <a:solidFill>
              <a:srgbClr val="BA4B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i="0" u="none" strike="noStrike" cap="none">
              <a:solidFill>
                <a:srgbClr val="FFFFFF"/>
              </a:solidFill>
              <a:latin typeface="Muli"/>
              <a:ea typeface="Muli"/>
              <a:cs typeface="Muli"/>
              <a:sym typeface="Muli"/>
            </a:endParaRPr>
          </a:p>
        </p:txBody>
      </p:sp>
      <p:sp>
        <p:nvSpPr>
          <p:cNvPr id="1803" name="Google Shape;1803;p292"/>
          <p:cNvSpPr/>
          <p:nvPr/>
        </p:nvSpPr>
        <p:spPr>
          <a:xfrm>
            <a:off x="2960204" y="1281522"/>
            <a:ext cx="360000" cy="288000"/>
          </a:xfrm>
          <a:prstGeom prst="rightArrow">
            <a:avLst>
              <a:gd name="adj1" fmla="val 50000"/>
              <a:gd name="adj2" fmla="val 50000"/>
            </a:avLst>
          </a:prstGeom>
          <a:solidFill>
            <a:srgbClr val="FF6823"/>
          </a:solidFill>
          <a:ln w="25400" cap="flat" cmpd="sng">
            <a:solidFill>
              <a:srgbClr val="BA4B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i="0" u="none" strike="noStrike" cap="none">
              <a:solidFill>
                <a:srgbClr val="FFFFFF"/>
              </a:solidFill>
              <a:latin typeface="Muli"/>
              <a:ea typeface="Muli"/>
              <a:cs typeface="Muli"/>
              <a:sym typeface="Muli"/>
            </a:endParaRPr>
          </a:p>
        </p:txBody>
      </p:sp>
      <p:sp>
        <p:nvSpPr>
          <p:cNvPr id="1804" name="Google Shape;1804;p292"/>
          <p:cNvSpPr/>
          <p:nvPr/>
        </p:nvSpPr>
        <p:spPr>
          <a:xfrm>
            <a:off x="4329894" y="1281522"/>
            <a:ext cx="360000" cy="288000"/>
          </a:xfrm>
          <a:prstGeom prst="rightArrow">
            <a:avLst>
              <a:gd name="adj1" fmla="val 50000"/>
              <a:gd name="adj2" fmla="val 50000"/>
            </a:avLst>
          </a:prstGeom>
          <a:solidFill>
            <a:srgbClr val="FF6823"/>
          </a:solidFill>
          <a:ln w="25400" cap="flat" cmpd="sng">
            <a:solidFill>
              <a:srgbClr val="BA4B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i="0" u="none" strike="noStrike" cap="none">
              <a:solidFill>
                <a:srgbClr val="FFFFFF"/>
              </a:solidFill>
              <a:latin typeface="Muli"/>
              <a:ea typeface="Muli"/>
              <a:cs typeface="Muli"/>
              <a:sym typeface="Muli"/>
            </a:endParaRPr>
          </a:p>
        </p:txBody>
      </p:sp>
      <p:sp>
        <p:nvSpPr>
          <p:cNvPr id="1805" name="Google Shape;1805;p292"/>
          <p:cNvSpPr/>
          <p:nvPr/>
        </p:nvSpPr>
        <p:spPr>
          <a:xfrm>
            <a:off x="5812929" y="1281522"/>
            <a:ext cx="360000" cy="288000"/>
          </a:xfrm>
          <a:prstGeom prst="rightArrow">
            <a:avLst>
              <a:gd name="adj1" fmla="val 50000"/>
              <a:gd name="adj2" fmla="val 50000"/>
            </a:avLst>
          </a:prstGeom>
          <a:solidFill>
            <a:srgbClr val="FF6823"/>
          </a:solidFill>
          <a:ln w="25400" cap="flat" cmpd="sng">
            <a:solidFill>
              <a:srgbClr val="BA4B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i="0" u="none" strike="noStrike" cap="none">
              <a:solidFill>
                <a:srgbClr val="FFFFFF"/>
              </a:solidFill>
              <a:latin typeface="Muli"/>
              <a:ea typeface="Muli"/>
              <a:cs typeface="Muli"/>
              <a:sym typeface="Muli"/>
            </a:endParaRPr>
          </a:p>
        </p:txBody>
      </p:sp>
      <p:sp>
        <p:nvSpPr>
          <p:cNvPr id="1806" name="Google Shape;1806;p292"/>
          <p:cNvSpPr/>
          <p:nvPr/>
        </p:nvSpPr>
        <p:spPr>
          <a:xfrm>
            <a:off x="7306258" y="1281522"/>
            <a:ext cx="360000" cy="288000"/>
          </a:xfrm>
          <a:prstGeom prst="rightArrow">
            <a:avLst>
              <a:gd name="adj1" fmla="val 50000"/>
              <a:gd name="adj2" fmla="val 50000"/>
            </a:avLst>
          </a:prstGeom>
          <a:solidFill>
            <a:srgbClr val="FF6823"/>
          </a:solidFill>
          <a:ln w="25400" cap="flat" cmpd="sng">
            <a:solidFill>
              <a:srgbClr val="BA4B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i="0" u="none" strike="noStrike" cap="none">
              <a:solidFill>
                <a:srgbClr val="FFFFFF"/>
              </a:solidFill>
              <a:latin typeface="Muli"/>
              <a:ea typeface="Muli"/>
              <a:cs typeface="Muli"/>
              <a:sym typeface="Muli"/>
            </a:endParaRPr>
          </a:p>
        </p:txBody>
      </p:sp>
      <p:sp>
        <p:nvSpPr>
          <p:cNvPr id="1807" name="Google Shape;1807;p292"/>
          <p:cNvSpPr/>
          <p:nvPr/>
        </p:nvSpPr>
        <p:spPr>
          <a:xfrm>
            <a:off x="259904" y="1929594"/>
            <a:ext cx="1365900" cy="648000"/>
          </a:xfrm>
          <a:prstGeom prst="roundRect">
            <a:avLst>
              <a:gd name="adj" fmla="val 16667"/>
            </a:avLst>
          </a:prstGeom>
          <a:solidFill>
            <a:srgbClr val="1E70AA"/>
          </a:solid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i="0" u="none" strike="noStrike" cap="none">
                <a:solidFill>
                  <a:srgbClr val="FFFFFF"/>
                </a:solidFill>
                <a:latin typeface="Muli"/>
                <a:ea typeface="Muli"/>
                <a:cs typeface="Muli"/>
                <a:sym typeface="Muli"/>
              </a:rPr>
              <a:t>£ and People</a:t>
            </a:r>
            <a:endParaRPr sz="1200" i="0" u="none" strike="noStrike" cap="none">
              <a:solidFill>
                <a:srgbClr val="FFFFFF"/>
              </a:solidFill>
              <a:latin typeface="Muli"/>
              <a:ea typeface="Muli"/>
              <a:cs typeface="Muli"/>
              <a:sym typeface="Muli"/>
            </a:endParaRPr>
          </a:p>
        </p:txBody>
      </p:sp>
      <p:sp>
        <p:nvSpPr>
          <p:cNvPr id="1808" name="Google Shape;1808;p292"/>
          <p:cNvSpPr/>
          <p:nvPr/>
        </p:nvSpPr>
        <p:spPr>
          <a:xfrm>
            <a:off x="1700064" y="1929594"/>
            <a:ext cx="1365900" cy="648000"/>
          </a:xfrm>
          <a:prstGeom prst="roundRect">
            <a:avLst>
              <a:gd name="adj" fmla="val 16667"/>
            </a:avLst>
          </a:prstGeom>
          <a:solidFill>
            <a:srgbClr val="1E70AA"/>
          </a:solid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a:solidFill>
                  <a:srgbClr val="FFFFFF"/>
                </a:solidFill>
                <a:latin typeface="Muli"/>
                <a:ea typeface="Muli"/>
                <a:cs typeface="Muli"/>
                <a:sym typeface="Muli"/>
              </a:rPr>
              <a:t>What you will do</a:t>
            </a:r>
            <a:endParaRPr sz="1200" i="0" u="none" strike="noStrike" cap="none">
              <a:solidFill>
                <a:srgbClr val="FFFFFF"/>
              </a:solidFill>
              <a:latin typeface="Muli"/>
              <a:ea typeface="Muli"/>
              <a:cs typeface="Muli"/>
              <a:sym typeface="Muli"/>
            </a:endParaRPr>
          </a:p>
        </p:txBody>
      </p:sp>
      <p:sp>
        <p:nvSpPr>
          <p:cNvPr id="1809" name="Google Shape;1809;p292"/>
          <p:cNvSpPr/>
          <p:nvPr/>
        </p:nvSpPr>
        <p:spPr>
          <a:xfrm>
            <a:off x="3144044" y="1941029"/>
            <a:ext cx="1365900" cy="648000"/>
          </a:xfrm>
          <a:prstGeom prst="roundRect">
            <a:avLst>
              <a:gd name="adj" fmla="val 16667"/>
            </a:avLst>
          </a:prstGeom>
          <a:solidFill>
            <a:srgbClr val="1E70AA"/>
          </a:solid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a:solidFill>
                  <a:srgbClr val="FFFFFF"/>
                </a:solidFill>
                <a:latin typeface="Muli"/>
                <a:ea typeface="Muli"/>
                <a:cs typeface="Muli"/>
                <a:sym typeface="Muli"/>
              </a:rPr>
              <a:t>What gets delivered</a:t>
            </a:r>
            <a:endParaRPr sz="1200" i="0" u="none" strike="noStrike" cap="none">
              <a:solidFill>
                <a:srgbClr val="FFFFFF"/>
              </a:solidFill>
              <a:latin typeface="Muli"/>
              <a:ea typeface="Muli"/>
              <a:cs typeface="Muli"/>
              <a:sym typeface="Muli"/>
            </a:endParaRPr>
          </a:p>
        </p:txBody>
      </p:sp>
      <p:sp>
        <p:nvSpPr>
          <p:cNvPr id="1810" name="Google Shape;1810;p292"/>
          <p:cNvSpPr/>
          <p:nvPr/>
        </p:nvSpPr>
        <p:spPr>
          <a:xfrm>
            <a:off x="4601183" y="1929594"/>
            <a:ext cx="1365900" cy="648000"/>
          </a:xfrm>
          <a:prstGeom prst="roundRect">
            <a:avLst>
              <a:gd name="adj" fmla="val 16667"/>
            </a:avLst>
          </a:prstGeom>
          <a:solidFill>
            <a:srgbClr val="1E70AA"/>
          </a:solid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i="0" u="none" strike="noStrike" cap="none">
                <a:solidFill>
                  <a:srgbClr val="FFFFFF"/>
                </a:solidFill>
                <a:latin typeface="Muli"/>
                <a:ea typeface="Muli"/>
                <a:cs typeface="Muli"/>
                <a:sym typeface="Muli"/>
              </a:rPr>
              <a:t>Change in business behaviour</a:t>
            </a:r>
            <a:endParaRPr sz="1200" i="0" u="none" strike="noStrike" cap="none">
              <a:solidFill>
                <a:srgbClr val="FFFFFF"/>
              </a:solidFill>
              <a:latin typeface="Muli"/>
              <a:ea typeface="Muli"/>
              <a:cs typeface="Muli"/>
              <a:sym typeface="Muli"/>
            </a:endParaRPr>
          </a:p>
        </p:txBody>
      </p:sp>
      <p:sp>
        <p:nvSpPr>
          <p:cNvPr id="1811" name="Google Shape;1811;p292"/>
          <p:cNvSpPr/>
          <p:nvPr/>
        </p:nvSpPr>
        <p:spPr>
          <a:xfrm>
            <a:off x="6045163" y="1941029"/>
            <a:ext cx="1365900" cy="648000"/>
          </a:xfrm>
          <a:prstGeom prst="roundRect">
            <a:avLst>
              <a:gd name="adj" fmla="val 16667"/>
            </a:avLst>
          </a:prstGeom>
          <a:solidFill>
            <a:srgbClr val="1E70AA"/>
          </a:solid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i="0" u="none" strike="noStrike" cap="none">
                <a:solidFill>
                  <a:srgbClr val="FFFFFF"/>
                </a:solidFill>
                <a:latin typeface="Muli"/>
                <a:ea typeface="Muli"/>
                <a:cs typeface="Muli"/>
                <a:sym typeface="Muli"/>
              </a:rPr>
              <a:t>Change in business activity</a:t>
            </a:r>
            <a:endParaRPr sz="1200" i="0" u="none" strike="noStrike" cap="none">
              <a:solidFill>
                <a:srgbClr val="FFFFFF"/>
              </a:solidFill>
              <a:latin typeface="Muli"/>
              <a:ea typeface="Muli"/>
              <a:cs typeface="Muli"/>
              <a:sym typeface="Muli"/>
            </a:endParaRPr>
          </a:p>
        </p:txBody>
      </p:sp>
      <p:sp>
        <p:nvSpPr>
          <p:cNvPr id="1812" name="Google Shape;1812;p292"/>
          <p:cNvSpPr/>
          <p:nvPr/>
        </p:nvSpPr>
        <p:spPr>
          <a:xfrm>
            <a:off x="7475984" y="1946945"/>
            <a:ext cx="1365900" cy="648000"/>
          </a:xfrm>
          <a:prstGeom prst="roundRect">
            <a:avLst>
              <a:gd name="adj" fmla="val 16667"/>
            </a:avLst>
          </a:prstGeom>
          <a:solidFill>
            <a:srgbClr val="1E70AA"/>
          </a:solid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GB" sz="1200">
                <a:solidFill>
                  <a:schemeClr val="lt1"/>
                </a:solidFill>
                <a:latin typeface="Muli"/>
                <a:ea typeface="Muli"/>
                <a:cs typeface="Muli"/>
                <a:sym typeface="Muli"/>
              </a:rPr>
              <a:t>Productivity growth</a:t>
            </a:r>
            <a:endParaRPr sz="1200" i="0" u="none" strike="noStrike" cap="none">
              <a:solidFill>
                <a:srgbClr val="FFFFFF"/>
              </a:solidFill>
              <a:latin typeface="Muli"/>
              <a:ea typeface="Muli"/>
              <a:cs typeface="Muli"/>
              <a:sym typeface="Muli"/>
            </a:endParaRPr>
          </a:p>
        </p:txBody>
      </p:sp>
      <p:sp>
        <p:nvSpPr>
          <p:cNvPr id="1813" name="Google Shape;1813;p292"/>
          <p:cNvSpPr/>
          <p:nvPr/>
        </p:nvSpPr>
        <p:spPr>
          <a:xfrm>
            <a:off x="2732150" y="2709400"/>
            <a:ext cx="2670000" cy="517500"/>
          </a:xfrm>
          <a:prstGeom prst="curvedUpArrow">
            <a:avLst>
              <a:gd name="adj1" fmla="val 60384"/>
              <a:gd name="adj2" fmla="val 116295"/>
              <a:gd name="adj3" fmla="val 23994"/>
            </a:avLst>
          </a:prstGeom>
          <a:solidFill>
            <a:srgbClr val="FF9900"/>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uli"/>
              <a:ea typeface="Muli"/>
              <a:cs typeface="Muli"/>
              <a:sym typeface="Muli"/>
            </a:endParaRPr>
          </a:p>
        </p:txBody>
      </p:sp>
      <p:sp>
        <p:nvSpPr>
          <p:cNvPr id="1814" name="Google Shape;1814;p292"/>
          <p:cNvSpPr/>
          <p:nvPr/>
        </p:nvSpPr>
        <p:spPr>
          <a:xfrm>
            <a:off x="602225" y="3450100"/>
            <a:ext cx="3991500" cy="1363800"/>
          </a:xfrm>
          <a:prstGeom prst="wedgeRectCallout">
            <a:avLst>
              <a:gd name="adj1" fmla="val 17399"/>
              <a:gd name="adj2" fmla="val -62916"/>
            </a:avLst>
          </a:prstGeom>
          <a:solidFill>
            <a:srgbClr val="CFE2F3"/>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600">
                <a:solidFill>
                  <a:srgbClr val="103753"/>
                </a:solidFill>
                <a:latin typeface="Muli"/>
                <a:ea typeface="Muli"/>
                <a:cs typeface="Muli"/>
                <a:sym typeface="Muli"/>
              </a:rPr>
              <a:t>So in short term at least, identify the more immediate outcomes especially if vital to success</a:t>
            </a:r>
            <a:endParaRPr sz="1600">
              <a:latin typeface="Muli"/>
              <a:ea typeface="Muli"/>
              <a:cs typeface="Muli"/>
              <a:sym typeface="Muli"/>
            </a:endParaRPr>
          </a:p>
        </p:txBody>
      </p:sp>
      <p:sp>
        <p:nvSpPr>
          <p:cNvPr id="1815" name="Google Shape;1815;p292"/>
          <p:cNvSpPr txBox="1">
            <a:spLocks noGrp="1"/>
          </p:cNvSpPr>
          <p:nvPr>
            <p:ph type="body" idx="1"/>
          </p:nvPr>
        </p:nvSpPr>
        <p:spPr>
          <a:xfrm>
            <a:off x="259900" y="321325"/>
            <a:ext cx="9119400" cy="5175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r>
              <a:rPr lang="en-GB" sz="2400">
                <a:solidFill>
                  <a:schemeClr val="dk1"/>
                </a:solidFill>
                <a:latin typeface="Montserrat"/>
                <a:ea typeface="Montserrat"/>
                <a:cs typeface="Montserrat"/>
                <a:sym typeface="Montserrat"/>
              </a:rPr>
              <a:t>Better look for proximate impacts!</a:t>
            </a:r>
            <a:endParaRPr sz="2400">
              <a:solidFill>
                <a:schemeClr val="dk1"/>
              </a:solidFill>
              <a:latin typeface="Montserrat"/>
              <a:ea typeface="Montserrat"/>
              <a:cs typeface="Montserrat"/>
              <a:sym typeface="Montserrat"/>
            </a:endParaRPr>
          </a:p>
          <a:p>
            <a:pPr marL="0" lvl="0" indent="0" algn="l" rtl="0">
              <a:spcBef>
                <a:spcPts val="0"/>
              </a:spcBef>
              <a:spcAft>
                <a:spcPts val="0"/>
              </a:spcAft>
              <a:buNone/>
            </a:pPr>
            <a:endParaRPr sz="2400">
              <a:latin typeface="Montserrat"/>
              <a:ea typeface="Montserrat"/>
              <a:cs typeface="Montserrat"/>
              <a:sym typeface="Montserrat"/>
            </a:endParaRPr>
          </a:p>
        </p:txBody>
      </p:sp>
      <p:sp>
        <p:nvSpPr>
          <p:cNvPr id="1816" name="Google Shape;1816;p292"/>
          <p:cNvSpPr/>
          <p:nvPr/>
        </p:nvSpPr>
        <p:spPr>
          <a:xfrm>
            <a:off x="5440475" y="2747000"/>
            <a:ext cx="2670000" cy="517500"/>
          </a:xfrm>
          <a:prstGeom prst="curvedUpArrow">
            <a:avLst>
              <a:gd name="adj1" fmla="val 60384"/>
              <a:gd name="adj2" fmla="val 116295"/>
              <a:gd name="adj3" fmla="val 23994"/>
            </a:avLst>
          </a:prstGeom>
          <a:solidFill>
            <a:schemeClr val="accent3"/>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uli"/>
              <a:ea typeface="Muli"/>
              <a:cs typeface="Muli"/>
              <a:sym typeface="Muli"/>
            </a:endParaRPr>
          </a:p>
        </p:txBody>
      </p:sp>
      <p:sp>
        <p:nvSpPr>
          <p:cNvPr id="1817" name="Google Shape;1817;p292"/>
          <p:cNvSpPr/>
          <p:nvPr/>
        </p:nvSpPr>
        <p:spPr>
          <a:xfrm>
            <a:off x="5310400" y="3480450"/>
            <a:ext cx="3400200" cy="1363800"/>
          </a:xfrm>
          <a:prstGeom prst="wedgeRectCallout">
            <a:avLst>
              <a:gd name="adj1" fmla="val 17399"/>
              <a:gd name="adj2" fmla="val -62916"/>
            </a:avLst>
          </a:prstGeom>
          <a:solidFill>
            <a:srgbClr val="CFE2F3"/>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600">
                <a:solidFill>
                  <a:srgbClr val="103753"/>
                </a:solidFill>
                <a:latin typeface="Muli"/>
                <a:ea typeface="Muli"/>
                <a:cs typeface="Muli"/>
                <a:sym typeface="Muli"/>
              </a:rPr>
              <a:t>Ideally, choosing outcomes that evidence from outside you trial can connect to productivity</a:t>
            </a:r>
            <a:endParaRPr sz="1600">
              <a:latin typeface="Muli"/>
              <a:ea typeface="Muli"/>
              <a:cs typeface="Muli"/>
              <a:sym typeface="Mul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58"/>
        <p:cNvGrpSpPr/>
        <p:nvPr/>
      </p:nvGrpSpPr>
      <p:grpSpPr>
        <a:xfrm>
          <a:off x="0" y="0"/>
          <a:ext cx="0" cy="0"/>
          <a:chOff x="0" y="0"/>
          <a:chExt cx="0" cy="0"/>
        </a:xfrm>
      </p:grpSpPr>
      <p:pic>
        <p:nvPicPr>
          <p:cNvPr id="1559" name="Google Shape;1559;p275"/>
          <p:cNvPicPr preferRelativeResize="0"/>
          <p:nvPr/>
        </p:nvPicPr>
        <p:blipFill rotWithShape="1">
          <a:blip r:embed="rId3">
            <a:alphaModFix/>
          </a:blip>
          <a:srcRect/>
          <a:stretch/>
        </p:blipFill>
        <p:spPr>
          <a:xfrm>
            <a:off x="0" y="0"/>
            <a:ext cx="9144000" cy="514350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pic>
        <p:nvPicPr>
          <p:cNvPr id="1822" name="Google Shape;1822;p293"/>
          <p:cNvPicPr preferRelativeResize="0"/>
          <p:nvPr/>
        </p:nvPicPr>
        <p:blipFill>
          <a:blip r:embed="rId3">
            <a:alphaModFix/>
          </a:blip>
          <a:stretch>
            <a:fillRect/>
          </a:stretch>
        </p:blipFill>
        <p:spPr>
          <a:xfrm>
            <a:off x="1560201" y="1285600"/>
            <a:ext cx="6023599" cy="3336950"/>
          </a:xfrm>
          <a:prstGeom prst="rect">
            <a:avLst/>
          </a:prstGeom>
          <a:noFill/>
          <a:ln>
            <a:noFill/>
          </a:ln>
        </p:spPr>
      </p:pic>
      <p:sp>
        <p:nvSpPr>
          <p:cNvPr id="1823" name="Google Shape;1823;p293"/>
          <p:cNvSpPr txBox="1"/>
          <p:nvPr/>
        </p:nvSpPr>
        <p:spPr>
          <a:xfrm>
            <a:off x="140575" y="0"/>
            <a:ext cx="9085200" cy="862800"/>
          </a:xfrm>
          <a:prstGeom prst="rect">
            <a:avLst/>
          </a:prstGeom>
          <a:noFill/>
          <a:ln>
            <a:noFill/>
          </a:ln>
        </p:spPr>
        <p:txBody>
          <a:bodyPr spcFirstLastPara="1" wrap="square" lIns="68400" tIns="91425" rIns="68400" bIns="91425" anchor="ctr" anchorCtr="0">
            <a:noAutofit/>
          </a:bodyPr>
          <a:lstStyle/>
          <a:p>
            <a:pPr marL="0" lvl="0" indent="0" algn="l" rtl="0">
              <a:lnSpc>
                <a:spcPct val="90000"/>
              </a:lnSpc>
              <a:spcBef>
                <a:spcPts val="0"/>
              </a:spcBef>
              <a:spcAft>
                <a:spcPts val="0"/>
              </a:spcAft>
              <a:buNone/>
            </a:pPr>
            <a:r>
              <a:rPr lang="en-GB" sz="2700" b="1">
                <a:solidFill>
                  <a:schemeClr val="dk1"/>
                </a:solidFill>
                <a:latin typeface="Montserrat"/>
                <a:ea typeface="Montserrat"/>
                <a:cs typeface="Montserrat"/>
                <a:sym typeface="Montserrat"/>
              </a:rPr>
              <a:t> The </a:t>
            </a:r>
            <a:r>
              <a:rPr lang="en-GB" sz="2600" b="1">
                <a:solidFill>
                  <a:schemeClr val="dk1"/>
                </a:solidFill>
                <a:latin typeface="Montserrat"/>
                <a:ea typeface="Montserrat"/>
                <a:cs typeface="Montserrat"/>
                <a:sym typeface="Montserrat"/>
              </a:rPr>
              <a:t>IGL2020 Global Conference</a:t>
            </a:r>
            <a:endParaRPr sz="2600" b="1">
              <a:solidFill>
                <a:schemeClr val="dk1"/>
              </a:solidFill>
              <a:latin typeface="Montserrat"/>
              <a:ea typeface="Montserrat"/>
              <a:cs typeface="Montserrat"/>
              <a:sym typeface="Montserrat"/>
            </a:endParaRPr>
          </a:p>
        </p:txBody>
      </p:sp>
      <p:sp>
        <p:nvSpPr>
          <p:cNvPr id="1824" name="Google Shape;1824;p293">
            <a:hlinkClick r:id="rId4"/>
          </p:cNvPr>
          <p:cNvSpPr txBox="1"/>
          <p:nvPr/>
        </p:nvSpPr>
        <p:spPr>
          <a:xfrm>
            <a:off x="1468800" y="4681950"/>
            <a:ext cx="6206400" cy="4362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362"/>
              </a:spcBef>
              <a:spcAft>
                <a:spcPts val="1000"/>
              </a:spcAft>
              <a:buNone/>
            </a:pPr>
            <a:r>
              <a:rPr lang="en-GB" sz="1500">
                <a:solidFill>
                  <a:srgbClr val="FE621C"/>
                </a:solidFill>
                <a:latin typeface="Muli"/>
                <a:ea typeface="Muli"/>
                <a:cs typeface="Muli"/>
                <a:sym typeface="Muli"/>
              </a:rPr>
              <a:t>Early bird tickets are on sale now!</a:t>
            </a:r>
            <a:endParaRPr>
              <a:solidFill>
                <a:srgbClr val="FE621C"/>
              </a:solidFill>
              <a:latin typeface="Muli"/>
              <a:ea typeface="Muli"/>
              <a:cs typeface="Muli"/>
              <a:sym typeface="Muli"/>
            </a:endParaRPr>
          </a:p>
        </p:txBody>
      </p:sp>
      <p:sp>
        <p:nvSpPr>
          <p:cNvPr id="1825" name="Google Shape;1825;p293"/>
          <p:cNvSpPr txBox="1"/>
          <p:nvPr/>
        </p:nvSpPr>
        <p:spPr>
          <a:xfrm>
            <a:off x="252375" y="687200"/>
            <a:ext cx="4812900" cy="73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chemeClr val="dk1"/>
                </a:solidFill>
                <a:latin typeface="Montserrat"/>
                <a:ea typeface="Montserrat"/>
                <a:cs typeface="Montserrat"/>
                <a:sym typeface="Montserrat"/>
              </a:rPr>
              <a:t>London 2-4 June 2020</a:t>
            </a:r>
            <a:endParaRPr sz="2400">
              <a:solidFill>
                <a:schemeClr val="dk1"/>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29"/>
        <p:cNvGrpSpPr/>
        <p:nvPr/>
      </p:nvGrpSpPr>
      <p:grpSpPr>
        <a:xfrm>
          <a:off x="0" y="0"/>
          <a:ext cx="0" cy="0"/>
          <a:chOff x="0" y="0"/>
          <a:chExt cx="0" cy="0"/>
        </a:xfrm>
      </p:grpSpPr>
      <p:sp>
        <p:nvSpPr>
          <p:cNvPr id="1830" name="Google Shape;1830;p294"/>
          <p:cNvSpPr txBox="1"/>
          <p:nvPr/>
        </p:nvSpPr>
        <p:spPr>
          <a:xfrm>
            <a:off x="791875" y="923750"/>
            <a:ext cx="6860400" cy="3000000"/>
          </a:xfrm>
          <a:prstGeom prst="rect">
            <a:avLst/>
          </a:prstGeom>
          <a:noFill/>
          <a:ln>
            <a:noFill/>
          </a:ln>
        </p:spPr>
        <p:txBody>
          <a:bodyPr spcFirstLastPara="1" wrap="square" lIns="91425" tIns="91425" rIns="91425" bIns="91425" anchor="t" anchorCtr="0">
            <a:noAutofit/>
          </a:bodyPr>
          <a:lstStyle/>
          <a:p>
            <a:pPr marL="0" lvl="0" indent="0" algn="ctr" rtl="0">
              <a:spcBef>
                <a:spcPts val="800"/>
              </a:spcBef>
              <a:spcAft>
                <a:spcPts val="0"/>
              </a:spcAft>
              <a:buNone/>
            </a:pPr>
            <a:r>
              <a:rPr lang="en-GB" sz="3000">
                <a:solidFill>
                  <a:srgbClr val="EC6730"/>
                </a:solidFill>
                <a:latin typeface="Muli Regular"/>
                <a:ea typeface="Muli Regular"/>
                <a:cs typeface="Muli Regular"/>
                <a:sym typeface="Muli Regular"/>
              </a:rPr>
              <a:t>Interested?</a:t>
            </a:r>
            <a:endParaRPr sz="3000">
              <a:solidFill>
                <a:srgbClr val="EC6730"/>
              </a:solidFill>
              <a:latin typeface="Muli Regular"/>
              <a:ea typeface="Muli Regular"/>
              <a:cs typeface="Muli Regular"/>
              <a:sym typeface="Muli Regular"/>
            </a:endParaRPr>
          </a:p>
          <a:p>
            <a:pPr marL="0" lvl="0" indent="0" algn="ctr" rtl="0">
              <a:spcBef>
                <a:spcPts val="800"/>
              </a:spcBef>
              <a:spcAft>
                <a:spcPts val="0"/>
              </a:spcAft>
              <a:buNone/>
            </a:pPr>
            <a:endParaRPr sz="600">
              <a:solidFill>
                <a:srgbClr val="092140"/>
              </a:solidFill>
              <a:latin typeface="Muli Regular"/>
              <a:ea typeface="Muli Regular"/>
              <a:cs typeface="Muli Regular"/>
              <a:sym typeface="Muli Regular"/>
            </a:endParaRPr>
          </a:p>
          <a:p>
            <a:pPr marL="0" lvl="0" indent="0" algn="ctr" rtl="0">
              <a:spcBef>
                <a:spcPts val="800"/>
              </a:spcBef>
              <a:spcAft>
                <a:spcPts val="0"/>
              </a:spcAft>
              <a:buNone/>
            </a:pPr>
            <a:r>
              <a:rPr lang="en-GB" sz="1800">
                <a:latin typeface="Muli Regular"/>
                <a:ea typeface="Muli Regular"/>
                <a:cs typeface="Muli Regular"/>
                <a:sym typeface="Muli Regular"/>
              </a:rPr>
              <a:t>Get in touch with us to find out more </a:t>
            </a:r>
            <a:r>
              <a:rPr lang="en-GB" sz="1800" u="sng">
                <a:solidFill>
                  <a:srgbClr val="092140"/>
                </a:solidFill>
                <a:latin typeface="Muli Regular"/>
                <a:ea typeface="Muli Regular"/>
                <a:cs typeface="Muli Regular"/>
                <a:sym typeface="Muli Regular"/>
                <a:hlinkClick r:id="rId3"/>
              </a:rPr>
              <a:t>innovationgrowthlab@nesta.org.uk</a:t>
            </a:r>
            <a:endParaRPr sz="1800">
              <a:solidFill>
                <a:srgbClr val="EC6730"/>
              </a:solidFill>
              <a:latin typeface="Muli Regular"/>
              <a:ea typeface="Muli Regular"/>
              <a:cs typeface="Muli Regular"/>
              <a:sym typeface="Muli Regular"/>
            </a:endParaRPr>
          </a:p>
          <a:p>
            <a:pPr marL="0" lvl="0" indent="0" algn="ctr" rtl="0">
              <a:spcBef>
                <a:spcPts val="800"/>
              </a:spcBef>
              <a:spcAft>
                <a:spcPts val="0"/>
              </a:spcAft>
              <a:buNone/>
            </a:pPr>
            <a:endParaRPr sz="600">
              <a:solidFill>
                <a:srgbClr val="EC6730"/>
              </a:solidFill>
              <a:latin typeface="Muli Regular"/>
              <a:ea typeface="Muli Regular"/>
              <a:cs typeface="Muli Regular"/>
              <a:sym typeface="Muli Regular"/>
            </a:endParaRPr>
          </a:p>
          <a:p>
            <a:pPr marL="0" lvl="0" indent="0" algn="ctr" rtl="0">
              <a:spcBef>
                <a:spcPts val="800"/>
              </a:spcBef>
              <a:spcAft>
                <a:spcPts val="0"/>
              </a:spcAft>
              <a:buNone/>
            </a:pPr>
            <a:r>
              <a:rPr lang="en-GB" sz="1800">
                <a:latin typeface="Muli Regular"/>
                <a:ea typeface="Muli Regular"/>
                <a:cs typeface="Muli Regular"/>
                <a:sym typeface="Muli Regular"/>
              </a:rPr>
              <a:t>Sign up to our newsletter </a:t>
            </a:r>
            <a:r>
              <a:rPr lang="en-GB" sz="1800" u="sng">
                <a:solidFill>
                  <a:srgbClr val="092140"/>
                </a:solidFill>
                <a:latin typeface="Muli Regular"/>
                <a:ea typeface="Muli Regular"/>
                <a:cs typeface="Muli Regular"/>
                <a:sym typeface="Muli Regular"/>
                <a:hlinkClick r:id="rId4"/>
              </a:rPr>
              <a:t>here</a:t>
            </a:r>
            <a:r>
              <a:rPr lang="en-GB" sz="1800">
                <a:solidFill>
                  <a:srgbClr val="092140"/>
                </a:solidFill>
                <a:latin typeface="Muli Regular"/>
                <a:ea typeface="Muli Regular"/>
                <a:cs typeface="Muli Regular"/>
                <a:sym typeface="Muli Regular"/>
              </a:rPr>
              <a:t> </a:t>
            </a:r>
            <a:r>
              <a:rPr lang="en-GB" sz="1800">
                <a:latin typeface="Muli Regular"/>
                <a:ea typeface="Muli Regular"/>
                <a:cs typeface="Muli Regular"/>
                <a:sym typeface="Muli Regular"/>
              </a:rPr>
              <a:t>to learn about new policy ideas and the latest evidence</a:t>
            </a:r>
            <a:endParaRPr sz="1800">
              <a:latin typeface="Muli Regular"/>
              <a:ea typeface="Muli Regular"/>
              <a:cs typeface="Muli Regular"/>
              <a:sym typeface="Muli Regular"/>
            </a:endParaRPr>
          </a:p>
          <a:p>
            <a:pPr marL="0" lvl="0" indent="0" algn="ctr" rtl="0">
              <a:spcBef>
                <a:spcPts val="800"/>
              </a:spcBef>
              <a:spcAft>
                <a:spcPts val="0"/>
              </a:spcAft>
              <a:buNone/>
            </a:pPr>
            <a:endParaRPr sz="600">
              <a:solidFill>
                <a:srgbClr val="092140"/>
              </a:solidFill>
              <a:latin typeface="Muli Regular"/>
              <a:ea typeface="Muli Regular"/>
              <a:cs typeface="Muli Regular"/>
              <a:sym typeface="Muli Regular"/>
            </a:endParaRPr>
          </a:p>
          <a:p>
            <a:pPr marL="0" lvl="0" indent="0" algn="ctr" rtl="0">
              <a:spcBef>
                <a:spcPts val="800"/>
              </a:spcBef>
              <a:spcAft>
                <a:spcPts val="0"/>
              </a:spcAft>
              <a:buNone/>
            </a:pPr>
            <a:r>
              <a:rPr lang="en-GB" sz="1800">
                <a:latin typeface="Muli Regular"/>
                <a:ea typeface="Muli Regular"/>
                <a:cs typeface="Muli Regular"/>
                <a:sym typeface="Muli Regular"/>
              </a:rPr>
              <a:t>Visit our website to see some of our work</a:t>
            </a:r>
            <a:r>
              <a:rPr lang="en-GB" sz="1800">
                <a:solidFill>
                  <a:srgbClr val="092140"/>
                </a:solidFill>
                <a:latin typeface="Muli Regular"/>
                <a:ea typeface="Muli Regular"/>
                <a:cs typeface="Muli Regular"/>
                <a:sym typeface="Muli Regular"/>
              </a:rPr>
              <a:t> </a:t>
            </a:r>
            <a:r>
              <a:rPr lang="en-GB" sz="1800" u="sng">
                <a:solidFill>
                  <a:srgbClr val="092140"/>
                </a:solidFill>
                <a:latin typeface="Muli Regular"/>
                <a:ea typeface="Muli Regular"/>
                <a:cs typeface="Muli Regular"/>
                <a:sym typeface="Muli Regular"/>
                <a:hlinkClick r:id="rId5"/>
              </a:rPr>
              <a:t>www.innovationgrowthlab.org</a:t>
            </a:r>
            <a:endParaRPr sz="1800">
              <a:solidFill>
                <a:srgbClr val="EC6730"/>
              </a:solidFill>
              <a:latin typeface="Muli Regular"/>
              <a:ea typeface="Muli Regular"/>
              <a:cs typeface="Muli Regular"/>
              <a:sym typeface="Muli Regular"/>
            </a:endParaRPr>
          </a:p>
        </p:txBody>
      </p:sp>
      <p:pic>
        <p:nvPicPr>
          <p:cNvPr id="1831" name="Google Shape;1831;p294"/>
          <p:cNvPicPr preferRelativeResize="0"/>
          <p:nvPr/>
        </p:nvPicPr>
        <p:blipFill>
          <a:blip r:embed="rId6">
            <a:alphaModFix/>
          </a:blip>
          <a:stretch>
            <a:fillRect/>
          </a:stretch>
        </p:blipFill>
        <p:spPr>
          <a:xfrm>
            <a:off x="6941875" y="0"/>
            <a:ext cx="2202125" cy="9610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sp>
        <p:nvSpPr>
          <p:cNvPr id="1836" name="Google Shape;1836;p295"/>
          <p:cNvSpPr txBox="1">
            <a:spLocks noGrp="1"/>
          </p:cNvSpPr>
          <p:nvPr>
            <p:ph type="ctrTitle"/>
          </p:nvPr>
        </p:nvSpPr>
        <p:spPr>
          <a:xfrm>
            <a:off x="311708" y="17021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4000"/>
              <a:t>Background (for ourselves)</a:t>
            </a:r>
            <a:endParaRPr sz="4000"/>
          </a:p>
          <a:p>
            <a:pPr marL="0" lvl="0" indent="0" algn="ctr" rtl="0">
              <a:spcBef>
                <a:spcPts val="0"/>
              </a:spcBef>
              <a:spcAft>
                <a:spcPts val="0"/>
              </a:spcAft>
              <a:buNone/>
            </a:pPr>
            <a:r>
              <a:rPr lang="en-GB" sz="4000">
                <a:solidFill>
                  <a:srgbClr val="CC0000"/>
                </a:solidFill>
              </a:rPr>
              <a:t>No need to translate the following slides</a:t>
            </a:r>
            <a:endParaRPr sz="4000">
              <a:solidFill>
                <a:srgbClr val="CC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40"/>
        <p:cNvGrpSpPr/>
        <p:nvPr/>
      </p:nvGrpSpPr>
      <p:grpSpPr>
        <a:xfrm>
          <a:off x="0" y="0"/>
          <a:ext cx="0" cy="0"/>
          <a:chOff x="0" y="0"/>
          <a:chExt cx="0" cy="0"/>
        </a:xfrm>
      </p:grpSpPr>
      <p:sp>
        <p:nvSpPr>
          <p:cNvPr id="1841" name="Google Shape;1841;p29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Overall objective of the event</a:t>
            </a:r>
            <a:endParaRPr/>
          </a:p>
        </p:txBody>
      </p:sp>
      <p:sp>
        <p:nvSpPr>
          <p:cNvPr id="1842" name="Google Shape;1842;p296"/>
          <p:cNvSpPr txBox="1">
            <a:spLocks noGrp="1"/>
          </p:cNvSpPr>
          <p:nvPr>
            <p:ph type="body" idx="1"/>
          </p:nvPr>
        </p:nvSpPr>
        <p:spPr>
          <a:xfrm>
            <a:off x="770225" y="1152475"/>
            <a:ext cx="6599400" cy="3416400"/>
          </a:xfrm>
          <a:prstGeom prst="rect">
            <a:avLst/>
          </a:prstGeom>
        </p:spPr>
        <p:txBody>
          <a:bodyPr spcFirstLastPara="1" wrap="square" lIns="91425" tIns="91425" rIns="91425" bIns="91425" anchor="t" anchorCtr="0">
            <a:noAutofit/>
          </a:bodyPr>
          <a:lstStyle/>
          <a:p>
            <a:pPr marL="457200" marR="0" lvl="0" indent="-304800" algn="l" rtl="0">
              <a:lnSpc>
                <a:spcPct val="100000"/>
              </a:lnSpc>
              <a:spcBef>
                <a:spcPts val="0"/>
              </a:spcBef>
              <a:spcAft>
                <a:spcPts val="0"/>
              </a:spcAft>
              <a:buClr>
                <a:srgbClr val="000000"/>
              </a:buClr>
              <a:buSzPts val="1200"/>
              <a:buFont typeface="Muli"/>
              <a:buChar char="-"/>
            </a:pPr>
            <a:r>
              <a:rPr lang="en-GB" sz="1200">
                <a:solidFill>
                  <a:srgbClr val="000000"/>
                </a:solidFill>
                <a:latin typeface="Muli"/>
                <a:ea typeface="Muli"/>
                <a:cs typeface="Muli"/>
                <a:sym typeface="Muli"/>
              </a:rPr>
              <a:t>Build a foundation for learning about the value and practice of experimentation.</a:t>
            </a:r>
            <a:endParaRPr sz="1200">
              <a:solidFill>
                <a:srgbClr val="000000"/>
              </a:solidFill>
              <a:latin typeface="Muli"/>
              <a:ea typeface="Muli"/>
              <a:cs typeface="Muli"/>
              <a:sym typeface="Muli"/>
            </a:endParaRPr>
          </a:p>
          <a:p>
            <a:pPr marL="457200" marR="0" lvl="0" indent="-304800" algn="l" rtl="0">
              <a:lnSpc>
                <a:spcPct val="100000"/>
              </a:lnSpc>
              <a:spcBef>
                <a:spcPts val="0"/>
              </a:spcBef>
              <a:spcAft>
                <a:spcPts val="0"/>
              </a:spcAft>
              <a:buClr>
                <a:srgbClr val="000000"/>
              </a:buClr>
              <a:buSzPts val="1200"/>
              <a:buFont typeface="Muli"/>
              <a:buChar char="-"/>
            </a:pPr>
            <a:r>
              <a:rPr lang="en-GB" sz="1200">
                <a:solidFill>
                  <a:srgbClr val="000000"/>
                </a:solidFill>
                <a:latin typeface="Muli"/>
                <a:ea typeface="Muli"/>
                <a:cs typeface="Muli"/>
                <a:sym typeface="Muli"/>
              </a:rPr>
              <a:t>Educate and generate enthusiasm about experimental government trends internationally </a:t>
            </a:r>
            <a:endParaRPr sz="1200">
              <a:solidFill>
                <a:srgbClr val="000000"/>
              </a:solidFill>
              <a:latin typeface="Muli"/>
              <a:ea typeface="Muli"/>
              <a:cs typeface="Muli"/>
              <a:sym typeface="Muli"/>
            </a:endParaRPr>
          </a:p>
          <a:p>
            <a:pPr marL="457200" marR="0" lvl="0" indent="-304800" algn="l" rtl="0">
              <a:lnSpc>
                <a:spcPct val="100000"/>
              </a:lnSpc>
              <a:spcBef>
                <a:spcPts val="0"/>
              </a:spcBef>
              <a:spcAft>
                <a:spcPts val="0"/>
              </a:spcAft>
              <a:buClr>
                <a:srgbClr val="000000"/>
              </a:buClr>
              <a:buSzPts val="1200"/>
              <a:buFont typeface="Muli"/>
              <a:buChar char="-"/>
            </a:pPr>
            <a:r>
              <a:rPr lang="en-GB" sz="1200">
                <a:solidFill>
                  <a:srgbClr val="000000"/>
                </a:solidFill>
                <a:latin typeface="Muli"/>
                <a:ea typeface="Muli"/>
                <a:cs typeface="Muli"/>
                <a:sym typeface="Muli"/>
              </a:rPr>
              <a:t>Show how starting small with a single experiment is connected to a larger world of research, experimentation and evidence synthesis in the aim of finding what works.</a:t>
            </a:r>
            <a:endParaRPr sz="1200">
              <a:solidFill>
                <a:srgbClr val="000000"/>
              </a:solidFill>
              <a:latin typeface="Muli"/>
              <a:ea typeface="Muli"/>
              <a:cs typeface="Muli"/>
              <a:sym typeface="Muli"/>
            </a:endParaRPr>
          </a:p>
          <a:p>
            <a:pPr marL="457200" marR="0" lvl="0" indent="-304800" algn="l" rtl="0">
              <a:lnSpc>
                <a:spcPct val="100000"/>
              </a:lnSpc>
              <a:spcBef>
                <a:spcPts val="0"/>
              </a:spcBef>
              <a:spcAft>
                <a:spcPts val="0"/>
              </a:spcAft>
              <a:buClr>
                <a:srgbClr val="000000"/>
              </a:buClr>
              <a:buSzPts val="1200"/>
              <a:buFont typeface="Muli"/>
              <a:buChar char="-"/>
            </a:pPr>
            <a:r>
              <a:rPr lang="en-GB" sz="1200">
                <a:solidFill>
                  <a:srgbClr val="000000"/>
                </a:solidFill>
                <a:latin typeface="Muli"/>
                <a:ea typeface="Muli"/>
                <a:cs typeface="Muli"/>
                <a:sym typeface="Muli"/>
              </a:rPr>
              <a:t>Provide concrete examples.</a:t>
            </a:r>
            <a:endParaRPr sz="1200">
              <a:solidFill>
                <a:srgbClr val="000000"/>
              </a:solidFill>
              <a:latin typeface="Muli"/>
              <a:ea typeface="Muli"/>
              <a:cs typeface="Muli"/>
              <a:sym typeface="Muli"/>
            </a:endParaRPr>
          </a:p>
          <a:p>
            <a:pPr marL="457200" marR="0" lvl="0" indent="-304800" algn="l" rtl="0">
              <a:lnSpc>
                <a:spcPct val="100000"/>
              </a:lnSpc>
              <a:spcBef>
                <a:spcPts val="0"/>
              </a:spcBef>
              <a:spcAft>
                <a:spcPts val="0"/>
              </a:spcAft>
              <a:buClr>
                <a:srgbClr val="000000"/>
              </a:buClr>
              <a:buSzPts val="1200"/>
              <a:buFont typeface="Muli"/>
              <a:buChar char="-"/>
            </a:pPr>
            <a:r>
              <a:rPr lang="en-GB" sz="1200">
                <a:solidFill>
                  <a:srgbClr val="000000"/>
                </a:solidFill>
                <a:latin typeface="Muli"/>
                <a:ea typeface="Muli"/>
                <a:cs typeface="Muli"/>
                <a:sym typeface="Muli"/>
              </a:rPr>
              <a:t>Give concrete, actionable advice to: public servants, executives/departments, and centralized authorities within the federal government.</a:t>
            </a:r>
            <a:endParaRPr sz="1100">
              <a:solidFill>
                <a:srgbClr val="000000"/>
              </a:solidFill>
              <a:latin typeface="Arial"/>
              <a:ea typeface="Arial"/>
              <a:cs typeface="Arial"/>
              <a:sym typeface="Arial"/>
            </a:endParaRPr>
          </a:p>
          <a:p>
            <a:pPr marL="457200" lvl="0" indent="0" algn="l" rtl="0">
              <a:lnSpc>
                <a:spcPct val="100000"/>
              </a:lnSpc>
              <a:spcBef>
                <a:spcPts val="0"/>
              </a:spcBef>
              <a:spcAft>
                <a:spcPts val="0"/>
              </a:spcAft>
              <a:buNone/>
            </a:pPr>
            <a:endParaRPr sz="1200" b="1">
              <a:solidFill>
                <a:srgbClr val="000000"/>
              </a:solidFill>
              <a:latin typeface="Muli"/>
              <a:ea typeface="Muli"/>
              <a:cs typeface="Muli"/>
              <a:sym typeface="Mul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sp>
        <p:nvSpPr>
          <p:cNvPr id="1847" name="Google Shape;1847;p29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Panel questions</a:t>
            </a:r>
            <a:endParaRPr/>
          </a:p>
        </p:txBody>
      </p:sp>
      <p:sp>
        <p:nvSpPr>
          <p:cNvPr id="1848" name="Google Shape;1848;p29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200" b="1">
                <a:solidFill>
                  <a:srgbClr val="000000"/>
                </a:solidFill>
                <a:latin typeface="Muli"/>
                <a:ea typeface="Muli"/>
                <a:cs typeface="Muli"/>
                <a:sym typeface="Muli"/>
              </a:rPr>
              <a:t>POSSIBLE QUESTIONS FOR PANEL </a:t>
            </a:r>
            <a:endParaRPr sz="1200" b="1">
              <a:solidFill>
                <a:srgbClr val="000000"/>
              </a:solidFill>
              <a:latin typeface="Muli"/>
              <a:ea typeface="Muli"/>
              <a:cs typeface="Muli"/>
              <a:sym typeface="Muli"/>
            </a:endParaRPr>
          </a:p>
          <a:p>
            <a:pPr marL="0" lvl="0" indent="0" algn="l" rtl="0">
              <a:lnSpc>
                <a:spcPct val="100000"/>
              </a:lnSpc>
              <a:spcBef>
                <a:spcPts val="0"/>
              </a:spcBef>
              <a:spcAft>
                <a:spcPts val="0"/>
              </a:spcAft>
              <a:buNone/>
            </a:pPr>
            <a:endParaRPr sz="1200" b="1">
              <a:solidFill>
                <a:srgbClr val="000000"/>
              </a:solidFill>
              <a:latin typeface="Muli"/>
              <a:ea typeface="Muli"/>
              <a:cs typeface="Muli"/>
              <a:sym typeface="Muli"/>
            </a:endParaRPr>
          </a:p>
          <a:p>
            <a:pPr marL="0" lvl="0" indent="0" algn="l" rtl="0">
              <a:lnSpc>
                <a:spcPct val="100000"/>
              </a:lnSpc>
              <a:spcBef>
                <a:spcPts val="0"/>
              </a:spcBef>
              <a:spcAft>
                <a:spcPts val="0"/>
              </a:spcAft>
              <a:buNone/>
            </a:pPr>
            <a:r>
              <a:rPr lang="en-GB" sz="1200" b="1">
                <a:solidFill>
                  <a:srgbClr val="000000"/>
                </a:solidFill>
                <a:latin typeface="Muli"/>
                <a:ea typeface="Muli"/>
                <a:cs typeface="Muli"/>
                <a:sym typeface="Muli"/>
              </a:rPr>
              <a:t>Top Recommended Questions to kickoff chat</a:t>
            </a:r>
            <a:endParaRPr sz="1200" b="1">
              <a:solidFill>
                <a:srgbClr val="000000"/>
              </a:solidFill>
              <a:latin typeface="Muli"/>
              <a:ea typeface="Muli"/>
              <a:cs typeface="Muli"/>
              <a:sym typeface="Muli"/>
            </a:endParaRPr>
          </a:p>
          <a:p>
            <a:pPr marL="457200" lvl="0" indent="-304800" algn="l" rtl="0">
              <a:lnSpc>
                <a:spcPct val="100000"/>
              </a:lnSpc>
              <a:spcBef>
                <a:spcPts val="0"/>
              </a:spcBef>
              <a:spcAft>
                <a:spcPts val="0"/>
              </a:spcAft>
              <a:buClr>
                <a:srgbClr val="000000"/>
              </a:buClr>
              <a:buSzPts val="1200"/>
              <a:buFont typeface="Muli"/>
              <a:buChar char="-"/>
            </a:pPr>
            <a:r>
              <a:rPr lang="en-GB" sz="1200">
                <a:solidFill>
                  <a:srgbClr val="000000"/>
                </a:solidFill>
                <a:latin typeface="Muli"/>
                <a:ea typeface="Muli"/>
                <a:cs typeface="Muli"/>
                <a:sym typeface="Muli"/>
              </a:rPr>
              <a:t>(To IGL and P-O) What’s some of the advice you give to governments or departments when they first come to you with an interest in becoming more experimental? Where to start?</a:t>
            </a:r>
            <a:endParaRPr sz="1200">
              <a:solidFill>
                <a:srgbClr val="000000"/>
              </a:solidFill>
              <a:latin typeface="Muli"/>
              <a:ea typeface="Muli"/>
              <a:cs typeface="Muli"/>
              <a:sym typeface="Muli"/>
            </a:endParaRPr>
          </a:p>
          <a:p>
            <a:pPr marL="457200" lvl="0" indent="-304800" algn="l" rtl="0">
              <a:lnSpc>
                <a:spcPct val="100000"/>
              </a:lnSpc>
              <a:spcBef>
                <a:spcPts val="0"/>
              </a:spcBef>
              <a:spcAft>
                <a:spcPts val="0"/>
              </a:spcAft>
              <a:buClr>
                <a:srgbClr val="000000"/>
              </a:buClr>
              <a:buSzPts val="1200"/>
              <a:buFont typeface="Muli"/>
              <a:buChar char="-"/>
            </a:pPr>
            <a:r>
              <a:rPr lang="en-GB" sz="1200">
                <a:solidFill>
                  <a:srgbClr val="000000"/>
                </a:solidFill>
                <a:latin typeface="Muli"/>
                <a:ea typeface="Muli"/>
                <a:cs typeface="Muli"/>
                <a:sym typeface="Muli"/>
              </a:rPr>
              <a:t>(To Trina and P-O) What can non-science-based departments learn from the work that is happening in science-based departments and apply in their own contexts?</a:t>
            </a:r>
            <a:endParaRPr sz="1200">
              <a:solidFill>
                <a:srgbClr val="000000"/>
              </a:solidFill>
              <a:latin typeface="Muli"/>
              <a:ea typeface="Muli"/>
              <a:cs typeface="Muli"/>
              <a:sym typeface="Muli"/>
            </a:endParaRPr>
          </a:p>
          <a:p>
            <a:pPr marL="457200" lvl="0" indent="-304800" algn="l" rtl="0">
              <a:lnSpc>
                <a:spcPct val="100000"/>
              </a:lnSpc>
              <a:spcBef>
                <a:spcPts val="0"/>
              </a:spcBef>
              <a:spcAft>
                <a:spcPts val="0"/>
              </a:spcAft>
              <a:buClr>
                <a:srgbClr val="000000"/>
              </a:buClr>
              <a:buSzPts val="1200"/>
              <a:buFont typeface="Muli"/>
              <a:buChar char="-"/>
            </a:pPr>
            <a:r>
              <a:rPr lang="en-GB" sz="1200">
                <a:solidFill>
                  <a:srgbClr val="000000"/>
                </a:solidFill>
                <a:latin typeface="Muli"/>
                <a:ea typeface="Muli"/>
                <a:cs typeface="Muli"/>
                <a:sym typeface="Muli"/>
              </a:rPr>
              <a:t>(To All) Advice for individual public servants embarking on this journey, advice for executives and departments supporting this direction, advice for central agencies in government.</a:t>
            </a:r>
            <a:endParaRPr sz="1200">
              <a:solidFill>
                <a:srgbClr val="000000"/>
              </a:solidFill>
              <a:latin typeface="Muli"/>
              <a:ea typeface="Muli"/>
              <a:cs typeface="Muli"/>
              <a:sym typeface="Muli"/>
            </a:endParaRPr>
          </a:p>
          <a:p>
            <a:pPr marL="457200" lvl="0" indent="0" algn="l" rtl="0">
              <a:lnSpc>
                <a:spcPct val="100000"/>
              </a:lnSpc>
              <a:spcBef>
                <a:spcPts val="0"/>
              </a:spcBef>
              <a:spcAft>
                <a:spcPts val="0"/>
              </a:spcAft>
              <a:buNone/>
            </a:pPr>
            <a:endParaRPr sz="1200">
              <a:solidFill>
                <a:srgbClr val="000000"/>
              </a:solidFill>
              <a:latin typeface="Muli"/>
              <a:ea typeface="Muli"/>
              <a:cs typeface="Muli"/>
              <a:sym typeface="Muli"/>
            </a:endParaRPr>
          </a:p>
          <a:p>
            <a:pPr marL="0" lvl="0" indent="0" algn="l" rtl="0">
              <a:lnSpc>
                <a:spcPct val="100000"/>
              </a:lnSpc>
              <a:spcBef>
                <a:spcPts val="0"/>
              </a:spcBef>
              <a:spcAft>
                <a:spcPts val="0"/>
              </a:spcAft>
              <a:buNone/>
            </a:pPr>
            <a:r>
              <a:rPr lang="en-GB" sz="1200" b="1">
                <a:solidFill>
                  <a:srgbClr val="000000"/>
                </a:solidFill>
                <a:latin typeface="Muli"/>
                <a:ea typeface="Muli"/>
                <a:cs typeface="Muli"/>
                <a:sym typeface="Muli"/>
              </a:rPr>
              <a:t>Additional question options if needed</a:t>
            </a:r>
            <a:endParaRPr sz="1200">
              <a:solidFill>
                <a:srgbClr val="000000"/>
              </a:solidFill>
              <a:latin typeface="Muli"/>
              <a:ea typeface="Muli"/>
              <a:cs typeface="Muli"/>
              <a:sym typeface="Muli"/>
            </a:endParaRPr>
          </a:p>
          <a:p>
            <a:pPr marL="457200" lvl="0" indent="-304800" algn="l" rtl="0">
              <a:lnSpc>
                <a:spcPct val="100000"/>
              </a:lnSpc>
              <a:spcBef>
                <a:spcPts val="0"/>
              </a:spcBef>
              <a:spcAft>
                <a:spcPts val="0"/>
              </a:spcAft>
              <a:buClr>
                <a:srgbClr val="000000"/>
              </a:buClr>
              <a:buSzPts val="1200"/>
              <a:buFont typeface="Muli"/>
              <a:buChar char="-"/>
            </a:pPr>
            <a:r>
              <a:rPr lang="en-GB" sz="1200">
                <a:solidFill>
                  <a:srgbClr val="000000"/>
                </a:solidFill>
                <a:latin typeface="Muli"/>
                <a:ea typeface="Muli"/>
                <a:cs typeface="Muli"/>
                <a:sym typeface="Muli"/>
              </a:rPr>
              <a:t>(To Trina and P-O) How do we go from what we are right now in government - e.g. laying the foundation for single, primary studies -- to being able to effectively synthesize a whole body of evidence</a:t>
            </a:r>
            <a:endParaRPr sz="1200">
              <a:solidFill>
                <a:srgbClr val="000000"/>
              </a:solidFill>
              <a:latin typeface="Muli"/>
              <a:ea typeface="Muli"/>
              <a:cs typeface="Muli"/>
              <a:sym typeface="Muli"/>
            </a:endParaRPr>
          </a:p>
          <a:p>
            <a:pPr marL="457200" lvl="0" indent="-304800" algn="l" rtl="0">
              <a:lnSpc>
                <a:spcPct val="100000"/>
              </a:lnSpc>
              <a:spcBef>
                <a:spcPts val="0"/>
              </a:spcBef>
              <a:spcAft>
                <a:spcPts val="0"/>
              </a:spcAft>
              <a:buClr>
                <a:srgbClr val="000000"/>
              </a:buClr>
              <a:buSzPts val="1200"/>
              <a:buFont typeface="Muli"/>
              <a:buChar char="-"/>
            </a:pPr>
            <a:r>
              <a:rPr lang="en-GB" sz="1200">
                <a:solidFill>
                  <a:srgbClr val="000000"/>
                </a:solidFill>
                <a:latin typeface="Muli"/>
                <a:ea typeface="Muli"/>
                <a:cs typeface="Muli"/>
                <a:sym typeface="Muli"/>
              </a:rPr>
              <a:t>(To IGL) What are some of the main objections/criticisms that you hear when it comes to policy experimentation and in particular RCTs vs other methods, and how do you respond?</a:t>
            </a:r>
            <a:endParaRPr sz="1200">
              <a:solidFill>
                <a:srgbClr val="000000"/>
              </a:solidFill>
              <a:latin typeface="Muli"/>
              <a:ea typeface="Muli"/>
              <a:cs typeface="Muli"/>
              <a:sym typeface="Muli"/>
            </a:endParaRPr>
          </a:p>
          <a:p>
            <a:pPr marL="914400" lvl="1" indent="-304800" algn="l" rtl="0">
              <a:lnSpc>
                <a:spcPct val="100000"/>
              </a:lnSpc>
              <a:spcBef>
                <a:spcPts val="0"/>
              </a:spcBef>
              <a:spcAft>
                <a:spcPts val="0"/>
              </a:spcAft>
              <a:buClr>
                <a:srgbClr val="000000"/>
              </a:buClr>
              <a:buSzPts val="1200"/>
              <a:buFont typeface="Muli"/>
              <a:buChar char="-"/>
            </a:pPr>
            <a:r>
              <a:rPr lang="en-GB" sz="1200">
                <a:solidFill>
                  <a:srgbClr val="000000"/>
                </a:solidFill>
                <a:latin typeface="Muli"/>
                <a:ea typeface="Muli"/>
                <a:cs typeface="Muli"/>
                <a:sym typeface="Muli"/>
              </a:rPr>
              <a:t>Or: What are some of the most common mistakes when it comes to designing and implementing RCTs?</a:t>
            </a:r>
            <a:endParaRPr sz="1200">
              <a:solidFill>
                <a:srgbClr val="000000"/>
              </a:solidFill>
              <a:latin typeface="Muli"/>
              <a:ea typeface="Muli"/>
              <a:cs typeface="Muli"/>
              <a:sym typeface="Muli"/>
            </a:endParaRPr>
          </a:p>
          <a:p>
            <a:pPr marL="457200" lvl="0" indent="-304800" algn="l" rtl="0">
              <a:lnSpc>
                <a:spcPct val="100000"/>
              </a:lnSpc>
              <a:spcBef>
                <a:spcPts val="0"/>
              </a:spcBef>
              <a:spcAft>
                <a:spcPts val="0"/>
              </a:spcAft>
              <a:buClr>
                <a:srgbClr val="000000"/>
              </a:buClr>
              <a:buSzPts val="1200"/>
              <a:buFont typeface="Muli"/>
              <a:buChar char="-"/>
            </a:pPr>
            <a:r>
              <a:rPr lang="en-GB" sz="1200">
                <a:solidFill>
                  <a:srgbClr val="000000"/>
                </a:solidFill>
                <a:latin typeface="Muli"/>
                <a:ea typeface="Muli"/>
                <a:cs typeface="Muli"/>
                <a:sym typeface="Muli"/>
              </a:rPr>
              <a:t>(To IGL) How does IGL work with the UK government and how does our work fit into the broader UK ecosystem of experimental government and evidence-based approaches?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pic>
        <p:nvPicPr>
          <p:cNvPr id="1564" name="Google Shape;1564;p276"/>
          <p:cNvPicPr preferRelativeResize="0"/>
          <p:nvPr/>
        </p:nvPicPr>
        <p:blipFill rotWithShape="1">
          <a:blip r:embed="rId3">
            <a:alphaModFix/>
          </a:blip>
          <a:srcRect/>
          <a:stretch/>
        </p:blipFill>
        <p:spPr>
          <a:xfrm>
            <a:off x="7516838" y="1913660"/>
            <a:ext cx="1321269" cy="1288788"/>
          </a:xfrm>
          <a:prstGeom prst="rect">
            <a:avLst/>
          </a:prstGeom>
          <a:noFill/>
          <a:ln>
            <a:noFill/>
          </a:ln>
        </p:spPr>
      </p:pic>
      <p:sp>
        <p:nvSpPr>
          <p:cNvPr id="1565" name="Google Shape;1565;p276"/>
          <p:cNvSpPr txBox="1"/>
          <p:nvPr/>
        </p:nvSpPr>
        <p:spPr>
          <a:xfrm>
            <a:off x="488451" y="3409800"/>
            <a:ext cx="819600" cy="3231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200" i="0" u="none" strike="noStrike" cap="none">
                <a:solidFill>
                  <a:srgbClr val="000000"/>
                </a:solidFill>
                <a:latin typeface="Muli Regular"/>
                <a:ea typeface="Muli Regular"/>
                <a:cs typeface="Muli Regular"/>
                <a:sym typeface="Muli Regular"/>
              </a:rPr>
              <a:t>Health</a:t>
            </a:r>
            <a:endParaRPr sz="1200" i="0" u="none" strike="noStrike" cap="none">
              <a:solidFill>
                <a:srgbClr val="000000"/>
              </a:solidFill>
              <a:latin typeface="Muli Regular"/>
              <a:ea typeface="Muli Regular"/>
              <a:cs typeface="Muli Regular"/>
              <a:sym typeface="Muli Regular"/>
            </a:endParaRPr>
          </a:p>
        </p:txBody>
      </p:sp>
      <p:sp>
        <p:nvSpPr>
          <p:cNvPr id="1566" name="Google Shape;1566;p276"/>
          <p:cNvSpPr txBox="1"/>
          <p:nvPr/>
        </p:nvSpPr>
        <p:spPr>
          <a:xfrm>
            <a:off x="2079905" y="3409789"/>
            <a:ext cx="1171500" cy="3231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200" i="0" u="none" strike="noStrike" cap="none">
                <a:solidFill>
                  <a:srgbClr val="000000"/>
                </a:solidFill>
                <a:latin typeface="Muli Regular"/>
                <a:ea typeface="Muli Regular"/>
                <a:cs typeface="Muli Regular"/>
                <a:sym typeface="Muli Regular"/>
              </a:rPr>
              <a:t>Education</a:t>
            </a:r>
            <a:endParaRPr sz="1200" i="0" u="none" strike="noStrike" cap="none">
              <a:solidFill>
                <a:srgbClr val="000000"/>
              </a:solidFill>
              <a:latin typeface="Muli Regular"/>
              <a:ea typeface="Muli Regular"/>
              <a:cs typeface="Muli Regular"/>
              <a:sym typeface="Muli Regular"/>
            </a:endParaRPr>
          </a:p>
        </p:txBody>
      </p:sp>
      <p:sp>
        <p:nvSpPr>
          <p:cNvPr id="1567" name="Google Shape;1567;p276"/>
          <p:cNvSpPr txBox="1"/>
          <p:nvPr/>
        </p:nvSpPr>
        <p:spPr>
          <a:xfrm>
            <a:off x="5887418" y="3411214"/>
            <a:ext cx="1171500" cy="3231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200" i="0" u="none" strike="noStrike" cap="none">
                <a:solidFill>
                  <a:srgbClr val="000000"/>
                </a:solidFill>
                <a:latin typeface="Muli Regular"/>
                <a:ea typeface="Muli Regular"/>
                <a:cs typeface="Muli Regular"/>
                <a:sym typeface="Muli Regular"/>
              </a:rPr>
              <a:t>Government innovation</a:t>
            </a:r>
            <a:endParaRPr sz="1200" i="0" u="none" strike="noStrike" cap="none">
              <a:solidFill>
                <a:srgbClr val="000000"/>
              </a:solidFill>
              <a:latin typeface="Muli Regular"/>
              <a:ea typeface="Muli Regular"/>
              <a:cs typeface="Muli Regular"/>
              <a:sym typeface="Muli Regular"/>
            </a:endParaRPr>
          </a:p>
        </p:txBody>
      </p:sp>
      <p:sp>
        <p:nvSpPr>
          <p:cNvPr id="1568" name="Google Shape;1568;p276"/>
          <p:cNvSpPr txBox="1"/>
          <p:nvPr/>
        </p:nvSpPr>
        <p:spPr>
          <a:xfrm>
            <a:off x="7516827" y="3411214"/>
            <a:ext cx="1320900" cy="3231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200" i="0" u="none" strike="noStrike" cap="none">
                <a:solidFill>
                  <a:srgbClr val="000000"/>
                </a:solidFill>
                <a:latin typeface="Muli Regular"/>
                <a:ea typeface="Muli Regular"/>
                <a:cs typeface="Muli Regular"/>
                <a:sym typeface="Muli Regular"/>
              </a:rPr>
              <a:t>The creative economy, arts &amp; culture</a:t>
            </a:r>
            <a:endParaRPr sz="1200" i="0" u="none" strike="noStrike" cap="none">
              <a:solidFill>
                <a:srgbClr val="000000"/>
              </a:solidFill>
              <a:latin typeface="Muli Regular"/>
              <a:ea typeface="Muli Regular"/>
              <a:cs typeface="Muli Regular"/>
              <a:sym typeface="Muli Regular"/>
            </a:endParaRPr>
          </a:p>
        </p:txBody>
      </p:sp>
      <p:pic>
        <p:nvPicPr>
          <p:cNvPr id="1569" name="Google Shape;1569;p276"/>
          <p:cNvPicPr preferRelativeResize="0"/>
          <p:nvPr/>
        </p:nvPicPr>
        <p:blipFill rotWithShape="1">
          <a:blip r:embed="rId4">
            <a:alphaModFix/>
          </a:blip>
          <a:srcRect/>
          <a:stretch/>
        </p:blipFill>
        <p:spPr>
          <a:xfrm>
            <a:off x="296050" y="1911525"/>
            <a:ext cx="1321265" cy="1290185"/>
          </a:xfrm>
          <a:prstGeom prst="rect">
            <a:avLst/>
          </a:prstGeom>
          <a:noFill/>
          <a:ln>
            <a:noFill/>
          </a:ln>
        </p:spPr>
      </p:pic>
      <p:pic>
        <p:nvPicPr>
          <p:cNvPr id="1570" name="Google Shape;1570;p276"/>
          <p:cNvPicPr preferRelativeResize="0"/>
          <p:nvPr/>
        </p:nvPicPr>
        <p:blipFill rotWithShape="1">
          <a:blip r:embed="rId5">
            <a:alphaModFix/>
          </a:blip>
          <a:srcRect/>
          <a:stretch/>
        </p:blipFill>
        <p:spPr>
          <a:xfrm>
            <a:off x="2004844" y="1913656"/>
            <a:ext cx="1321263" cy="1287351"/>
          </a:xfrm>
          <a:prstGeom prst="rect">
            <a:avLst/>
          </a:prstGeom>
          <a:noFill/>
          <a:ln>
            <a:noFill/>
          </a:ln>
        </p:spPr>
      </p:pic>
      <p:pic>
        <p:nvPicPr>
          <p:cNvPr id="1571" name="Google Shape;1571;p276"/>
          <p:cNvPicPr preferRelativeResize="0"/>
          <p:nvPr/>
        </p:nvPicPr>
        <p:blipFill rotWithShape="1">
          <a:blip r:embed="rId6">
            <a:alphaModFix/>
          </a:blip>
          <a:srcRect/>
          <a:stretch/>
        </p:blipFill>
        <p:spPr>
          <a:xfrm>
            <a:off x="5808042" y="1913664"/>
            <a:ext cx="1321263" cy="1288769"/>
          </a:xfrm>
          <a:prstGeom prst="rect">
            <a:avLst/>
          </a:prstGeom>
          <a:noFill/>
          <a:ln>
            <a:noFill/>
          </a:ln>
        </p:spPr>
      </p:pic>
      <p:sp>
        <p:nvSpPr>
          <p:cNvPr id="1572" name="Google Shape;1572;p276"/>
          <p:cNvSpPr txBox="1"/>
          <p:nvPr/>
        </p:nvSpPr>
        <p:spPr>
          <a:xfrm>
            <a:off x="3766412" y="3698425"/>
            <a:ext cx="1606500" cy="3231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800" b="1" i="0" u="none" strike="noStrike" cap="none">
                <a:solidFill>
                  <a:srgbClr val="000000"/>
                </a:solidFill>
                <a:latin typeface="Muli"/>
                <a:ea typeface="Muli"/>
                <a:cs typeface="Muli"/>
                <a:sym typeface="Muli"/>
              </a:rPr>
              <a:t>Innovation policy</a:t>
            </a:r>
            <a:endParaRPr sz="1800" b="1" i="0" u="none" strike="noStrike" cap="none">
              <a:solidFill>
                <a:srgbClr val="000000"/>
              </a:solidFill>
              <a:latin typeface="Muli"/>
              <a:ea typeface="Muli"/>
              <a:cs typeface="Muli"/>
              <a:sym typeface="Muli"/>
            </a:endParaRPr>
          </a:p>
        </p:txBody>
      </p:sp>
      <p:pic>
        <p:nvPicPr>
          <p:cNvPr id="1573" name="Google Shape;1573;p276"/>
          <p:cNvPicPr preferRelativeResize="0"/>
          <p:nvPr/>
        </p:nvPicPr>
        <p:blipFill rotWithShape="1">
          <a:blip r:embed="rId7">
            <a:alphaModFix/>
          </a:blip>
          <a:srcRect/>
          <a:stretch/>
        </p:blipFill>
        <p:spPr>
          <a:xfrm>
            <a:off x="3636093" y="1624985"/>
            <a:ext cx="1941324" cy="1893536"/>
          </a:xfrm>
          <a:prstGeom prst="rect">
            <a:avLst/>
          </a:prstGeom>
          <a:noFill/>
          <a:ln>
            <a:noFill/>
          </a:ln>
        </p:spPr>
      </p:pic>
      <p:sp>
        <p:nvSpPr>
          <p:cNvPr id="1574" name="Google Shape;1574;p276"/>
          <p:cNvSpPr/>
          <p:nvPr/>
        </p:nvSpPr>
        <p:spPr>
          <a:xfrm>
            <a:off x="3446563" y="1139675"/>
            <a:ext cx="2241000" cy="358950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76"/>
          <p:cNvSpPr txBox="1">
            <a:spLocks noGrp="1"/>
          </p:cNvSpPr>
          <p:nvPr>
            <p:ph type="title"/>
          </p:nvPr>
        </p:nvSpPr>
        <p:spPr>
          <a:xfrm>
            <a:off x="488450" y="373050"/>
            <a:ext cx="5088900" cy="529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1600">
                <a:latin typeface="Muli"/>
                <a:ea typeface="Muli"/>
                <a:cs typeface="Muli"/>
                <a:sym typeface="Muli"/>
              </a:rPr>
              <a:t>Innovation policy is one of Nesta’s five priority fields of work </a:t>
            </a:r>
            <a:endParaRPr sz="1600">
              <a:latin typeface="Muli"/>
              <a:ea typeface="Muli"/>
              <a:cs typeface="Muli"/>
              <a:sym typeface="Mul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sp>
        <p:nvSpPr>
          <p:cNvPr id="1580" name="Google Shape;1580;p277"/>
          <p:cNvSpPr/>
          <p:nvPr/>
        </p:nvSpPr>
        <p:spPr>
          <a:xfrm>
            <a:off x="31750" y="4701975"/>
            <a:ext cx="1026900" cy="441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i="0" u="none" strike="noStrike" cap="none">
              <a:solidFill>
                <a:srgbClr val="000000"/>
              </a:solidFill>
              <a:latin typeface="Muli Regular"/>
              <a:ea typeface="Muli Regular"/>
              <a:cs typeface="Muli Regular"/>
              <a:sym typeface="Muli Regular"/>
            </a:endParaRPr>
          </a:p>
        </p:txBody>
      </p:sp>
      <p:sp>
        <p:nvSpPr>
          <p:cNvPr id="1581" name="Google Shape;1581;p277"/>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b="0">
                <a:latin typeface="Montserrat"/>
                <a:ea typeface="Montserrat"/>
                <a:cs typeface="Montserrat"/>
                <a:sym typeface="Montserrat"/>
              </a:rPr>
              <a:t>Innovation policies that deliver more, for more people, and shape the future we want to see</a:t>
            </a:r>
            <a:endParaRPr b="0">
              <a:latin typeface="Montserrat"/>
              <a:ea typeface="Montserrat"/>
              <a:cs typeface="Montserrat"/>
              <a:sym typeface="Montserrat"/>
            </a:endParaRPr>
          </a:p>
        </p:txBody>
      </p:sp>
      <p:sp>
        <p:nvSpPr>
          <p:cNvPr id="1582" name="Google Shape;1582;p277"/>
          <p:cNvSpPr/>
          <p:nvPr/>
        </p:nvSpPr>
        <p:spPr>
          <a:xfrm>
            <a:off x="684075" y="584200"/>
            <a:ext cx="2381100" cy="1333500"/>
          </a:xfrm>
          <a:prstGeom prst="rect">
            <a:avLst/>
          </a:prstGeom>
          <a:solidFill>
            <a:srgbClr val="93C47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i="0" u="none" strike="noStrike" cap="none">
                <a:solidFill>
                  <a:srgbClr val="FFFFFF"/>
                </a:solidFill>
                <a:latin typeface="Muli Regular"/>
                <a:ea typeface="Muli Regular"/>
                <a:cs typeface="Muli Regular"/>
                <a:sym typeface="Muli Regular"/>
              </a:rPr>
              <a:t>Innovation policies aren’t effective enough</a:t>
            </a:r>
            <a:endParaRPr sz="1400" i="0" u="none" strike="noStrike" cap="none">
              <a:solidFill>
                <a:srgbClr val="FFFFFF"/>
              </a:solidFill>
              <a:latin typeface="Muli Regular"/>
              <a:ea typeface="Muli Regular"/>
              <a:cs typeface="Muli Regular"/>
              <a:sym typeface="Muli Regular"/>
            </a:endParaRPr>
          </a:p>
        </p:txBody>
      </p:sp>
      <p:sp>
        <p:nvSpPr>
          <p:cNvPr id="1583" name="Google Shape;1583;p277"/>
          <p:cNvSpPr/>
          <p:nvPr/>
        </p:nvSpPr>
        <p:spPr>
          <a:xfrm>
            <a:off x="684075" y="2059525"/>
            <a:ext cx="2381100" cy="1333500"/>
          </a:xfrm>
          <a:prstGeom prst="rect">
            <a:avLst/>
          </a:prstGeom>
          <a:solidFill>
            <a:srgbClr val="A4C2F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i="0" u="none" strike="noStrike" cap="none">
                <a:solidFill>
                  <a:srgbClr val="FFFFFF"/>
                </a:solidFill>
                <a:latin typeface="Muli Regular"/>
                <a:ea typeface="Muli Regular"/>
                <a:cs typeface="Muli Regular"/>
                <a:sym typeface="Muli Regular"/>
              </a:rPr>
              <a:t>Innovation is far too exclusive</a:t>
            </a:r>
            <a:endParaRPr sz="1400" i="0" u="none" strike="noStrike" cap="none">
              <a:solidFill>
                <a:srgbClr val="FFFFFF"/>
              </a:solidFill>
              <a:latin typeface="Muli Regular"/>
              <a:ea typeface="Muli Regular"/>
              <a:cs typeface="Muli Regular"/>
              <a:sym typeface="Muli Regular"/>
            </a:endParaRPr>
          </a:p>
        </p:txBody>
      </p:sp>
      <p:sp>
        <p:nvSpPr>
          <p:cNvPr id="1584" name="Google Shape;1584;p277"/>
          <p:cNvSpPr/>
          <p:nvPr/>
        </p:nvSpPr>
        <p:spPr>
          <a:xfrm>
            <a:off x="684075" y="3534825"/>
            <a:ext cx="2381100" cy="1333500"/>
          </a:xfrm>
          <a:prstGeom prst="rect">
            <a:avLst/>
          </a:prstGeom>
          <a:solidFill>
            <a:srgbClr val="F9CB9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i="0" u="none" strike="noStrike" cap="none">
                <a:solidFill>
                  <a:srgbClr val="FFFFFF"/>
                </a:solidFill>
                <a:latin typeface="Muli Regular"/>
                <a:ea typeface="Muli Regular"/>
                <a:cs typeface="Muli Regular"/>
                <a:sym typeface="Muli Regular"/>
              </a:rPr>
              <a:t>Innovation policies aren’t innovative</a:t>
            </a:r>
            <a:endParaRPr sz="1400" i="0" u="none" strike="noStrike" cap="none">
              <a:solidFill>
                <a:srgbClr val="FFFFFF"/>
              </a:solidFill>
              <a:latin typeface="Muli Regular"/>
              <a:ea typeface="Muli Regular"/>
              <a:cs typeface="Muli Regular"/>
              <a:sym typeface="Muli Regular"/>
            </a:endParaRPr>
          </a:p>
        </p:txBody>
      </p:sp>
      <p:sp>
        <p:nvSpPr>
          <p:cNvPr id="1585" name="Google Shape;1585;p277"/>
          <p:cNvSpPr txBox="1"/>
          <p:nvPr/>
        </p:nvSpPr>
        <p:spPr>
          <a:xfrm rot="-5400000">
            <a:off x="-1661425" y="2501925"/>
            <a:ext cx="4303200" cy="4629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i="0" u="none" strike="noStrike" cap="none">
                <a:solidFill>
                  <a:srgbClr val="000000"/>
                </a:solidFill>
                <a:latin typeface="Muli Regular"/>
                <a:ea typeface="Muli Regular"/>
                <a:cs typeface="Muli Regular"/>
                <a:sym typeface="Muli Regular"/>
              </a:rPr>
              <a:t>PROBLEM</a:t>
            </a:r>
            <a:endParaRPr sz="2400" i="0" u="none" strike="noStrike" cap="none">
              <a:solidFill>
                <a:srgbClr val="000000"/>
              </a:solidFill>
              <a:latin typeface="Muli Regular"/>
              <a:ea typeface="Muli Regular"/>
              <a:cs typeface="Muli Regular"/>
              <a:sym typeface="Muli Regul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9"/>
        <p:cNvGrpSpPr/>
        <p:nvPr/>
      </p:nvGrpSpPr>
      <p:grpSpPr>
        <a:xfrm>
          <a:off x="0" y="0"/>
          <a:ext cx="0" cy="0"/>
          <a:chOff x="0" y="0"/>
          <a:chExt cx="0" cy="0"/>
        </a:xfrm>
      </p:grpSpPr>
      <p:sp>
        <p:nvSpPr>
          <p:cNvPr id="1590" name="Google Shape;1590;p278"/>
          <p:cNvSpPr/>
          <p:nvPr/>
        </p:nvSpPr>
        <p:spPr>
          <a:xfrm>
            <a:off x="31750" y="4701975"/>
            <a:ext cx="1026900" cy="441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i="0" u="none" strike="noStrike" cap="none">
              <a:solidFill>
                <a:srgbClr val="000000"/>
              </a:solidFill>
              <a:latin typeface="Muli Regular"/>
              <a:ea typeface="Muli Regular"/>
              <a:cs typeface="Muli Regular"/>
              <a:sym typeface="Muli Regular"/>
            </a:endParaRPr>
          </a:p>
        </p:txBody>
      </p:sp>
      <p:sp>
        <p:nvSpPr>
          <p:cNvPr id="1591" name="Google Shape;1591;p278"/>
          <p:cNvSpPr txBox="1">
            <a:spLocks noGrp="1"/>
          </p:cNvSpPr>
          <p:nvPr>
            <p:ph type="subTitle" idx="1"/>
          </p:nvPr>
        </p:nvSpPr>
        <p:spPr>
          <a:xfrm>
            <a:off x="137350" y="89800"/>
            <a:ext cx="8744400" cy="32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b="0">
                <a:latin typeface="Montserrat"/>
                <a:ea typeface="Montserrat"/>
                <a:cs typeface="Montserrat"/>
                <a:sym typeface="Montserrat"/>
              </a:rPr>
              <a:t>Innovation policies that deliver more, for more people, and shape the future we want to see</a:t>
            </a:r>
            <a:endParaRPr b="0">
              <a:latin typeface="Montserrat"/>
              <a:ea typeface="Montserrat"/>
              <a:cs typeface="Montserrat"/>
              <a:sym typeface="Montserrat"/>
            </a:endParaRPr>
          </a:p>
        </p:txBody>
      </p:sp>
      <p:sp>
        <p:nvSpPr>
          <p:cNvPr id="1592" name="Google Shape;1592;p278"/>
          <p:cNvSpPr/>
          <p:nvPr/>
        </p:nvSpPr>
        <p:spPr>
          <a:xfrm>
            <a:off x="684075" y="584200"/>
            <a:ext cx="2381100" cy="1333500"/>
          </a:xfrm>
          <a:prstGeom prst="rect">
            <a:avLst/>
          </a:prstGeom>
          <a:solidFill>
            <a:srgbClr val="93C47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i="0" u="none" strike="noStrike" cap="none">
                <a:solidFill>
                  <a:srgbClr val="FFFFFF"/>
                </a:solidFill>
                <a:latin typeface="Muli Regular"/>
                <a:ea typeface="Muli Regular"/>
                <a:cs typeface="Muli Regular"/>
                <a:sym typeface="Muli Regular"/>
              </a:rPr>
              <a:t>Innovation policies aren’t effective enough</a:t>
            </a:r>
            <a:endParaRPr sz="1400" i="0" u="none" strike="noStrike" cap="none">
              <a:solidFill>
                <a:srgbClr val="FFFFFF"/>
              </a:solidFill>
              <a:latin typeface="Muli Regular"/>
              <a:ea typeface="Muli Regular"/>
              <a:cs typeface="Muli Regular"/>
              <a:sym typeface="Muli Regular"/>
            </a:endParaRPr>
          </a:p>
        </p:txBody>
      </p:sp>
      <p:sp>
        <p:nvSpPr>
          <p:cNvPr id="1593" name="Google Shape;1593;p278"/>
          <p:cNvSpPr/>
          <p:nvPr/>
        </p:nvSpPr>
        <p:spPr>
          <a:xfrm>
            <a:off x="684075" y="2059525"/>
            <a:ext cx="2381100" cy="1333500"/>
          </a:xfrm>
          <a:prstGeom prst="rect">
            <a:avLst/>
          </a:prstGeom>
          <a:solidFill>
            <a:srgbClr val="A4C2F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i="0" u="none" strike="noStrike" cap="none">
                <a:solidFill>
                  <a:srgbClr val="FFFFFF"/>
                </a:solidFill>
                <a:latin typeface="Muli Regular"/>
                <a:ea typeface="Muli Regular"/>
                <a:cs typeface="Muli Regular"/>
                <a:sym typeface="Muli Regular"/>
              </a:rPr>
              <a:t>Innovation is far too exclusive</a:t>
            </a:r>
            <a:endParaRPr sz="1400" i="0" u="none" strike="noStrike" cap="none">
              <a:solidFill>
                <a:srgbClr val="FFFFFF"/>
              </a:solidFill>
              <a:latin typeface="Muli Regular"/>
              <a:ea typeface="Muli Regular"/>
              <a:cs typeface="Muli Regular"/>
              <a:sym typeface="Muli Regular"/>
            </a:endParaRPr>
          </a:p>
        </p:txBody>
      </p:sp>
      <p:sp>
        <p:nvSpPr>
          <p:cNvPr id="1594" name="Google Shape;1594;p278"/>
          <p:cNvSpPr/>
          <p:nvPr/>
        </p:nvSpPr>
        <p:spPr>
          <a:xfrm>
            <a:off x="684075" y="3534825"/>
            <a:ext cx="2381100" cy="1333500"/>
          </a:xfrm>
          <a:prstGeom prst="rect">
            <a:avLst/>
          </a:prstGeom>
          <a:solidFill>
            <a:srgbClr val="F9CB9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i="0" u="none" strike="noStrike" cap="none">
                <a:solidFill>
                  <a:srgbClr val="FFFFFF"/>
                </a:solidFill>
                <a:latin typeface="Muli Regular"/>
                <a:ea typeface="Muli Regular"/>
                <a:cs typeface="Muli Regular"/>
                <a:sym typeface="Muli Regular"/>
              </a:rPr>
              <a:t>Innovation policies aren’t innovative</a:t>
            </a:r>
            <a:endParaRPr sz="1400" i="0" u="none" strike="noStrike" cap="none">
              <a:solidFill>
                <a:srgbClr val="FFFFFF"/>
              </a:solidFill>
              <a:latin typeface="Muli Regular"/>
              <a:ea typeface="Muli Regular"/>
              <a:cs typeface="Muli Regular"/>
              <a:sym typeface="Muli Regular"/>
            </a:endParaRPr>
          </a:p>
        </p:txBody>
      </p:sp>
      <p:sp>
        <p:nvSpPr>
          <p:cNvPr id="1595" name="Google Shape;1595;p278"/>
          <p:cNvSpPr/>
          <p:nvPr/>
        </p:nvSpPr>
        <p:spPr>
          <a:xfrm>
            <a:off x="6471475" y="584200"/>
            <a:ext cx="2381100" cy="1333500"/>
          </a:xfrm>
          <a:prstGeom prst="rect">
            <a:avLst/>
          </a:prstGeom>
          <a:solidFill>
            <a:srgbClr val="38761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i="0" u="none" strike="noStrike" cap="none">
                <a:solidFill>
                  <a:srgbClr val="FFFFFF"/>
                </a:solidFill>
                <a:latin typeface="Muli Regular"/>
                <a:ea typeface="Muli Regular"/>
                <a:cs typeface="Muli Regular"/>
                <a:sym typeface="Muli Regular"/>
              </a:rPr>
              <a:t>Smarter</a:t>
            </a:r>
            <a:endParaRPr sz="1400" i="0" u="none" strike="noStrike" cap="none">
              <a:solidFill>
                <a:srgbClr val="FFFFFF"/>
              </a:solidFill>
              <a:latin typeface="Muli Regular"/>
              <a:ea typeface="Muli Regular"/>
              <a:cs typeface="Muli Regular"/>
              <a:sym typeface="Muli Regular"/>
            </a:endParaRPr>
          </a:p>
        </p:txBody>
      </p:sp>
      <p:sp>
        <p:nvSpPr>
          <p:cNvPr id="1596" name="Google Shape;1596;p278"/>
          <p:cNvSpPr/>
          <p:nvPr/>
        </p:nvSpPr>
        <p:spPr>
          <a:xfrm>
            <a:off x="3683375" y="2086000"/>
            <a:ext cx="2381100" cy="1333500"/>
          </a:xfrm>
          <a:prstGeom prst="rect">
            <a:avLst/>
          </a:prstGeom>
          <a:solidFill>
            <a:srgbClr val="6FA8D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i="0" u="none" strike="noStrike" cap="none">
                <a:solidFill>
                  <a:srgbClr val="FFFFFF"/>
                </a:solidFill>
                <a:latin typeface="Muli Regular"/>
                <a:ea typeface="Muli Regular"/>
                <a:cs typeface="Muli Regular"/>
                <a:sym typeface="Muli Regular"/>
              </a:rPr>
              <a:t>Transform who benefits, who participates, who decides</a:t>
            </a:r>
            <a:endParaRPr sz="1400" i="0" u="none" strike="noStrike" cap="none">
              <a:solidFill>
                <a:srgbClr val="FFFFFF"/>
              </a:solidFill>
              <a:latin typeface="Muli Regular"/>
              <a:ea typeface="Muli Regular"/>
              <a:cs typeface="Muli Regular"/>
              <a:sym typeface="Muli Regular"/>
            </a:endParaRPr>
          </a:p>
        </p:txBody>
      </p:sp>
      <p:sp>
        <p:nvSpPr>
          <p:cNvPr id="1597" name="Google Shape;1597;p278"/>
          <p:cNvSpPr/>
          <p:nvPr/>
        </p:nvSpPr>
        <p:spPr>
          <a:xfrm>
            <a:off x="3683375" y="3534825"/>
            <a:ext cx="2381100" cy="1333500"/>
          </a:xfrm>
          <a:prstGeom prst="rect">
            <a:avLst/>
          </a:prstGeom>
          <a:solidFill>
            <a:srgbClr val="F6B26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i="0" u="none" strike="noStrike" cap="none">
                <a:solidFill>
                  <a:srgbClr val="FFFFFF"/>
                </a:solidFill>
                <a:latin typeface="Muli Regular"/>
                <a:ea typeface="Muli Regular"/>
                <a:cs typeface="Muli Regular"/>
                <a:sym typeface="Muli Regular"/>
              </a:rPr>
              <a:t>New trends</a:t>
            </a:r>
            <a:endParaRPr sz="1400" i="0" u="none" strike="noStrike" cap="none">
              <a:solidFill>
                <a:srgbClr val="FFFFFF"/>
              </a:solidFill>
              <a:latin typeface="Muli Regular"/>
              <a:ea typeface="Muli Regular"/>
              <a:cs typeface="Muli Regular"/>
              <a:sym typeface="Muli Regular"/>
            </a:endParaRPr>
          </a:p>
          <a:p>
            <a:pPr marL="0" marR="0" lvl="0" indent="0" algn="ctr" rtl="0">
              <a:lnSpc>
                <a:spcPct val="100000"/>
              </a:lnSpc>
              <a:spcBef>
                <a:spcPts val="0"/>
              </a:spcBef>
              <a:spcAft>
                <a:spcPts val="0"/>
              </a:spcAft>
              <a:buClr>
                <a:srgbClr val="000000"/>
              </a:buClr>
              <a:buSzPts val="1400"/>
              <a:buFont typeface="Arial"/>
              <a:buNone/>
            </a:pPr>
            <a:r>
              <a:rPr lang="en-GB" sz="1400" i="0" u="none" strike="noStrike" cap="none">
                <a:solidFill>
                  <a:srgbClr val="FFFFFF"/>
                </a:solidFill>
                <a:latin typeface="Muli Regular"/>
                <a:ea typeface="Muli Regular"/>
                <a:cs typeface="Muli Regular"/>
                <a:sym typeface="Muli Regular"/>
              </a:rPr>
              <a:t>New methods</a:t>
            </a:r>
            <a:endParaRPr sz="1400" i="0" u="none" strike="noStrike" cap="none">
              <a:solidFill>
                <a:srgbClr val="FFFFFF"/>
              </a:solidFill>
              <a:latin typeface="Muli Regular"/>
              <a:ea typeface="Muli Regular"/>
              <a:cs typeface="Muli Regular"/>
              <a:sym typeface="Muli Regular"/>
            </a:endParaRPr>
          </a:p>
        </p:txBody>
      </p:sp>
      <p:sp>
        <p:nvSpPr>
          <p:cNvPr id="1598" name="Google Shape;1598;p278"/>
          <p:cNvSpPr txBox="1"/>
          <p:nvPr/>
        </p:nvSpPr>
        <p:spPr>
          <a:xfrm rot="-5400000">
            <a:off x="-1661425" y="2501925"/>
            <a:ext cx="4303200" cy="4629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i="0" u="none" strike="noStrike" cap="none">
                <a:solidFill>
                  <a:srgbClr val="000000"/>
                </a:solidFill>
                <a:latin typeface="Muli Regular"/>
                <a:ea typeface="Muli Regular"/>
                <a:cs typeface="Muli Regular"/>
                <a:sym typeface="Muli Regular"/>
              </a:rPr>
              <a:t>PROBLEM</a:t>
            </a:r>
            <a:endParaRPr sz="2400" i="0" u="none" strike="noStrike" cap="none">
              <a:solidFill>
                <a:srgbClr val="000000"/>
              </a:solidFill>
              <a:latin typeface="Muli Regular"/>
              <a:ea typeface="Muli Regular"/>
              <a:cs typeface="Muli Regular"/>
              <a:sym typeface="Muli Regular"/>
            </a:endParaRPr>
          </a:p>
        </p:txBody>
      </p:sp>
      <p:sp>
        <p:nvSpPr>
          <p:cNvPr id="1599" name="Google Shape;1599;p278"/>
          <p:cNvSpPr txBox="1"/>
          <p:nvPr/>
        </p:nvSpPr>
        <p:spPr>
          <a:xfrm rot="-5400000">
            <a:off x="1315925" y="2494825"/>
            <a:ext cx="4272000" cy="4629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i="0" u="none" strike="noStrike" cap="none">
                <a:solidFill>
                  <a:srgbClr val="000000"/>
                </a:solidFill>
                <a:latin typeface="Muli Regular"/>
                <a:ea typeface="Muli Regular"/>
                <a:cs typeface="Muli Regular"/>
                <a:sym typeface="Muli Regular"/>
              </a:rPr>
              <a:t>SOLUTION</a:t>
            </a:r>
            <a:endParaRPr sz="2400" i="0" u="none" strike="noStrike" cap="none">
              <a:solidFill>
                <a:srgbClr val="000000"/>
              </a:solidFill>
              <a:latin typeface="Muli Regular"/>
              <a:ea typeface="Muli Regular"/>
              <a:cs typeface="Muli Regular"/>
              <a:sym typeface="Muli Regular"/>
            </a:endParaRPr>
          </a:p>
        </p:txBody>
      </p:sp>
      <p:sp>
        <p:nvSpPr>
          <p:cNvPr id="1600" name="Google Shape;1600;p278"/>
          <p:cNvSpPr txBox="1"/>
          <p:nvPr/>
        </p:nvSpPr>
        <p:spPr>
          <a:xfrm rot="-5400000">
            <a:off x="4367450" y="2498225"/>
            <a:ext cx="4296000" cy="462900"/>
          </a:xfrm>
          <a:prstGeom prst="rect">
            <a:avLst/>
          </a:prstGeom>
          <a:solidFill>
            <a:srgbClr val="A5948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i="0" u="none" strike="noStrike" cap="none">
                <a:solidFill>
                  <a:srgbClr val="000000"/>
                </a:solidFill>
                <a:latin typeface="Muli Regular"/>
                <a:ea typeface="Muli Regular"/>
                <a:cs typeface="Muli Regular"/>
                <a:sym typeface="Muli Regular"/>
              </a:rPr>
              <a:t>RESULT</a:t>
            </a:r>
            <a:endParaRPr sz="2400" i="0" u="none" strike="noStrike" cap="none">
              <a:solidFill>
                <a:srgbClr val="000000"/>
              </a:solidFill>
              <a:latin typeface="Muli Regular"/>
              <a:ea typeface="Muli Regular"/>
              <a:cs typeface="Muli Regular"/>
              <a:sym typeface="Muli Regular"/>
            </a:endParaRPr>
          </a:p>
        </p:txBody>
      </p:sp>
      <p:sp>
        <p:nvSpPr>
          <p:cNvPr id="1601" name="Google Shape;1601;p278"/>
          <p:cNvSpPr/>
          <p:nvPr/>
        </p:nvSpPr>
        <p:spPr>
          <a:xfrm>
            <a:off x="3683375" y="584200"/>
            <a:ext cx="2381100" cy="1333500"/>
          </a:xfrm>
          <a:prstGeom prst="rect">
            <a:avLst/>
          </a:prstGeom>
          <a:solidFill>
            <a:srgbClr val="6AA84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i="0" u="none" strike="noStrike" cap="none">
                <a:solidFill>
                  <a:srgbClr val="FFFFFF"/>
                </a:solidFill>
                <a:latin typeface="Muli Regular"/>
                <a:ea typeface="Muli Regular"/>
                <a:cs typeface="Muli Regular"/>
                <a:sym typeface="Muli Regular"/>
              </a:rPr>
              <a:t>Evidence</a:t>
            </a:r>
            <a:endParaRPr sz="1400" i="0" u="none" strike="noStrike" cap="none">
              <a:solidFill>
                <a:srgbClr val="FFFFFF"/>
              </a:solidFill>
              <a:latin typeface="Muli Regular"/>
              <a:ea typeface="Muli Regular"/>
              <a:cs typeface="Muli Regular"/>
              <a:sym typeface="Muli Regular"/>
            </a:endParaRPr>
          </a:p>
          <a:p>
            <a:pPr marL="0" marR="0" lvl="0" indent="0" algn="ctr" rtl="0">
              <a:lnSpc>
                <a:spcPct val="100000"/>
              </a:lnSpc>
              <a:spcBef>
                <a:spcPts val="0"/>
              </a:spcBef>
              <a:spcAft>
                <a:spcPts val="0"/>
              </a:spcAft>
              <a:buClr>
                <a:srgbClr val="000000"/>
              </a:buClr>
              <a:buSzPts val="1400"/>
              <a:buFont typeface="Arial"/>
              <a:buNone/>
            </a:pPr>
            <a:r>
              <a:rPr lang="en-GB" sz="1400" i="0" u="none" strike="noStrike" cap="none">
                <a:solidFill>
                  <a:srgbClr val="FFFFFF"/>
                </a:solidFill>
                <a:latin typeface="Muli Regular"/>
                <a:ea typeface="Muli Regular"/>
                <a:cs typeface="Muli Regular"/>
                <a:sym typeface="Muli Regular"/>
              </a:rPr>
              <a:t>Experimentation</a:t>
            </a:r>
            <a:endParaRPr sz="1400" i="0" u="none" strike="noStrike" cap="none">
              <a:solidFill>
                <a:srgbClr val="FFFFFF"/>
              </a:solidFill>
              <a:latin typeface="Muli Regular"/>
              <a:ea typeface="Muli Regular"/>
              <a:cs typeface="Muli Regular"/>
              <a:sym typeface="Muli Regular"/>
            </a:endParaRPr>
          </a:p>
          <a:p>
            <a:pPr marL="0" marR="0" lvl="0" indent="0" algn="ctr" rtl="0">
              <a:lnSpc>
                <a:spcPct val="100000"/>
              </a:lnSpc>
              <a:spcBef>
                <a:spcPts val="0"/>
              </a:spcBef>
              <a:spcAft>
                <a:spcPts val="0"/>
              </a:spcAft>
              <a:buClr>
                <a:srgbClr val="000000"/>
              </a:buClr>
              <a:buSzPts val="1400"/>
              <a:buFont typeface="Arial"/>
              <a:buNone/>
            </a:pPr>
            <a:r>
              <a:rPr lang="en-GB" sz="1400" i="0" u="none" strike="noStrike" cap="none">
                <a:solidFill>
                  <a:srgbClr val="FFFFFF"/>
                </a:solidFill>
                <a:latin typeface="Muli Regular"/>
                <a:ea typeface="Muli Regular"/>
                <a:cs typeface="Muli Regular"/>
                <a:sym typeface="Muli Regular"/>
              </a:rPr>
              <a:t>Measurement</a:t>
            </a:r>
            <a:endParaRPr sz="1400" i="0" u="none" strike="noStrike" cap="none">
              <a:solidFill>
                <a:srgbClr val="FFFFFF"/>
              </a:solidFill>
              <a:latin typeface="Muli Regular"/>
              <a:ea typeface="Muli Regular"/>
              <a:cs typeface="Muli Regular"/>
              <a:sym typeface="Muli Regular"/>
            </a:endParaRPr>
          </a:p>
        </p:txBody>
      </p:sp>
      <p:sp>
        <p:nvSpPr>
          <p:cNvPr id="1602" name="Google Shape;1602;p278"/>
          <p:cNvSpPr/>
          <p:nvPr/>
        </p:nvSpPr>
        <p:spPr>
          <a:xfrm>
            <a:off x="6746900" y="2086012"/>
            <a:ext cx="2105700" cy="1333500"/>
          </a:xfrm>
          <a:prstGeom prst="rect">
            <a:avLst/>
          </a:prstGeom>
          <a:solidFill>
            <a:srgbClr val="3D85C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i="0" u="none" strike="noStrike" cap="none">
                <a:solidFill>
                  <a:srgbClr val="FFFFFF"/>
                </a:solidFill>
                <a:latin typeface="Muli Regular"/>
                <a:ea typeface="Muli Regular"/>
                <a:cs typeface="Muli Regular"/>
                <a:sym typeface="Muli Regular"/>
              </a:rPr>
              <a:t>More inclusive</a:t>
            </a:r>
            <a:endParaRPr sz="1400" i="0" u="none" strike="noStrike" cap="none">
              <a:solidFill>
                <a:srgbClr val="FFFFFF"/>
              </a:solidFill>
              <a:latin typeface="Muli Regular"/>
              <a:ea typeface="Muli Regular"/>
              <a:cs typeface="Muli Regular"/>
              <a:sym typeface="Muli Regular"/>
            </a:endParaRPr>
          </a:p>
        </p:txBody>
      </p:sp>
      <p:sp>
        <p:nvSpPr>
          <p:cNvPr id="1603" name="Google Shape;1603;p278"/>
          <p:cNvSpPr/>
          <p:nvPr/>
        </p:nvSpPr>
        <p:spPr>
          <a:xfrm>
            <a:off x="6746900" y="3534825"/>
            <a:ext cx="2105700" cy="1333500"/>
          </a:xfrm>
          <a:prstGeom prst="rect">
            <a:avLst/>
          </a:prstGeom>
          <a:solidFill>
            <a:srgbClr val="E6913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i="0" u="none" strike="noStrike" cap="none">
                <a:solidFill>
                  <a:srgbClr val="FFFFFF"/>
                </a:solidFill>
                <a:latin typeface="Muli Regular"/>
                <a:ea typeface="Muli Regular"/>
                <a:cs typeface="Muli Regular"/>
                <a:sym typeface="Muli Regular"/>
              </a:rPr>
              <a:t>Fit for the future</a:t>
            </a:r>
            <a:endParaRPr sz="1400" i="0" u="none" strike="noStrike" cap="none">
              <a:solidFill>
                <a:srgbClr val="FFFFFF"/>
              </a:solidFill>
              <a:latin typeface="Muli Regular"/>
              <a:ea typeface="Muli Regular"/>
              <a:cs typeface="Muli Regular"/>
              <a:sym typeface="Muli Regul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
        <p:nvSpPr>
          <p:cNvPr id="1608" name="Google Shape;1608;p279"/>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Becoming more experimental</a:t>
            </a:r>
            <a:endParaRPr/>
          </a:p>
        </p:txBody>
      </p:sp>
      <p:pic>
        <p:nvPicPr>
          <p:cNvPr id="1609" name="Google Shape;1609;p279"/>
          <p:cNvPicPr preferRelativeResize="0"/>
          <p:nvPr/>
        </p:nvPicPr>
        <p:blipFill>
          <a:blip r:embed="rId3">
            <a:alphaModFix/>
          </a:blip>
          <a:stretch>
            <a:fillRect/>
          </a:stretch>
        </p:blipFill>
        <p:spPr>
          <a:xfrm>
            <a:off x="179075" y="808300"/>
            <a:ext cx="4182801" cy="4182801"/>
          </a:xfrm>
          <a:prstGeom prst="rect">
            <a:avLst/>
          </a:prstGeom>
          <a:noFill/>
          <a:ln>
            <a:noFill/>
          </a:ln>
        </p:spPr>
      </p:pic>
      <p:sp>
        <p:nvSpPr>
          <p:cNvPr id="1610" name="Google Shape;1610;p279"/>
          <p:cNvSpPr txBox="1"/>
          <p:nvPr/>
        </p:nvSpPr>
        <p:spPr>
          <a:xfrm>
            <a:off x="4600250" y="808300"/>
            <a:ext cx="4321800" cy="2028300"/>
          </a:xfrm>
          <a:prstGeom prst="rect">
            <a:avLst/>
          </a:prstGeom>
          <a:solidFill>
            <a:schemeClr val="accent2"/>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GB" sz="1800">
                <a:solidFill>
                  <a:schemeClr val="lt1"/>
                </a:solidFill>
                <a:latin typeface="Montserrat SemiBold"/>
                <a:ea typeface="Montserrat SemiBold"/>
                <a:cs typeface="Montserrat SemiBold"/>
                <a:sym typeface="Montserrat SemiBold"/>
              </a:rPr>
              <a:t>Traditional approach</a:t>
            </a:r>
            <a:endParaRPr sz="1800">
              <a:solidFill>
                <a:schemeClr val="lt1"/>
              </a:solidFill>
              <a:latin typeface="Montserrat SemiBold"/>
              <a:ea typeface="Montserrat SemiBold"/>
              <a:cs typeface="Montserrat SemiBold"/>
              <a:sym typeface="Montserrat SemiBold"/>
            </a:endParaRPr>
          </a:p>
          <a:p>
            <a:pPr marL="0" lvl="0" indent="0" algn="ctr" rtl="0">
              <a:spcBef>
                <a:spcPts val="500"/>
              </a:spcBef>
              <a:spcAft>
                <a:spcPts val="0"/>
              </a:spcAft>
              <a:buNone/>
            </a:pPr>
            <a:r>
              <a:rPr lang="en-GB" sz="1800">
                <a:solidFill>
                  <a:schemeClr val="dk1"/>
                </a:solidFill>
                <a:latin typeface="Muli Regular"/>
                <a:ea typeface="Muli Regular"/>
                <a:cs typeface="Muli Regular"/>
                <a:sym typeface="Muli Regular"/>
              </a:rPr>
              <a:t>Launch a large programme without prior small-scale testing, with one design and the hope that it will work</a:t>
            </a:r>
            <a:endParaRPr sz="4000">
              <a:solidFill>
                <a:schemeClr val="dk1"/>
              </a:solidFill>
              <a:latin typeface="Muli Regular"/>
              <a:ea typeface="Muli Regular"/>
              <a:cs typeface="Muli Regular"/>
              <a:sym typeface="Muli Regular"/>
            </a:endParaRPr>
          </a:p>
        </p:txBody>
      </p:sp>
      <p:sp>
        <p:nvSpPr>
          <p:cNvPr id="1611" name="Google Shape;1611;p279"/>
          <p:cNvSpPr txBox="1"/>
          <p:nvPr/>
        </p:nvSpPr>
        <p:spPr>
          <a:xfrm>
            <a:off x="4600275" y="2989000"/>
            <a:ext cx="4321800" cy="20022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a:solidFill>
                  <a:schemeClr val="lt1"/>
                </a:solidFill>
                <a:latin typeface="Montserrat SemiBold"/>
                <a:ea typeface="Montserrat SemiBold"/>
                <a:cs typeface="Montserrat SemiBold"/>
                <a:sym typeface="Montserrat SemiBold"/>
              </a:rPr>
              <a:t>Experimental policy</a:t>
            </a:r>
            <a:endParaRPr sz="1800">
              <a:solidFill>
                <a:schemeClr val="lt1"/>
              </a:solidFill>
              <a:latin typeface="Montserrat SemiBold"/>
              <a:ea typeface="Montserrat SemiBold"/>
              <a:cs typeface="Montserrat SemiBold"/>
              <a:sym typeface="Montserrat SemiBold"/>
            </a:endParaRPr>
          </a:p>
          <a:p>
            <a:pPr marL="0" lvl="0" indent="0" algn="ctr" rtl="0">
              <a:spcBef>
                <a:spcPts val="500"/>
              </a:spcBef>
              <a:spcAft>
                <a:spcPts val="0"/>
              </a:spcAft>
              <a:buNone/>
            </a:pPr>
            <a:r>
              <a:rPr lang="en-GB" sz="1800">
                <a:solidFill>
                  <a:schemeClr val="dk1"/>
                </a:solidFill>
                <a:latin typeface="Muli Regular"/>
                <a:ea typeface="Muli Regular"/>
                <a:cs typeface="Muli Regular"/>
                <a:sym typeface="Muli Regular"/>
              </a:rPr>
              <a:t>Start small, trial different designs systematically, learn what works to increase impact and scale it up</a:t>
            </a:r>
            <a:endParaRPr sz="1800">
              <a:solidFill>
                <a:schemeClr val="dk1"/>
              </a:solidFill>
              <a:latin typeface="Muli Regular"/>
              <a:ea typeface="Muli Regular"/>
              <a:cs typeface="Muli Regular"/>
              <a:sym typeface="Muli Regular"/>
            </a:endParaRPr>
          </a:p>
        </p:txBody>
      </p:sp>
      <p:sp>
        <p:nvSpPr>
          <p:cNvPr id="1612" name="Google Shape;1612;p279"/>
          <p:cNvSpPr/>
          <p:nvPr/>
        </p:nvSpPr>
        <p:spPr>
          <a:xfrm>
            <a:off x="6418275" y="2571750"/>
            <a:ext cx="685800" cy="743700"/>
          </a:xfrm>
          <a:prstGeom prst="downArrow">
            <a:avLst>
              <a:gd name="adj1" fmla="val 44852"/>
              <a:gd name="adj2" fmla="val 59849"/>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1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612"/>
                                        </p:tgtEl>
                                        <p:attrNameLst>
                                          <p:attrName>style.visibility</p:attrName>
                                        </p:attrNameLst>
                                      </p:cBhvr>
                                      <p:to>
                                        <p:strVal val="visible"/>
                                      </p:to>
                                    </p:set>
                                    <p:animEffect transition="in" filter="fade">
                                      <p:cBhvr>
                                        <p:cTn id="9" dur="1000"/>
                                        <p:tgtEl>
                                          <p:spTgt spid="161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6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6"/>
        <p:cNvGrpSpPr/>
        <p:nvPr/>
      </p:nvGrpSpPr>
      <p:grpSpPr>
        <a:xfrm>
          <a:off x="0" y="0"/>
          <a:ext cx="0" cy="0"/>
          <a:chOff x="0" y="0"/>
          <a:chExt cx="0" cy="0"/>
        </a:xfrm>
      </p:grpSpPr>
      <p:sp>
        <p:nvSpPr>
          <p:cNvPr id="1617" name="Google Shape;1617;p280"/>
          <p:cNvSpPr txBox="1">
            <a:spLocks noGrp="1"/>
          </p:cNvSpPr>
          <p:nvPr>
            <p:ph type="title"/>
          </p:nvPr>
        </p:nvSpPr>
        <p:spPr>
          <a:xfrm>
            <a:off x="303675" y="364675"/>
            <a:ext cx="3875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rgbClr val="103753"/>
                </a:solidFill>
                <a:latin typeface="Muli"/>
                <a:ea typeface="Muli"/>
                <a:cs typeface="Muli"/>
                <a:sym typeface="Muli"/>
              </a:rPr>
              <a:t>What do we mean by experiments?</a:t>
            </a:r>
            <a:endParaRPr b="1">
              <a:solidFill>
                <a:srgbClr val="103753"/>
              </a:solidFill>
              <a:latin typeface="Muli"/>
              <a:ea typeface="Muli"/>
              <a:cs typeface="Muli"/>
              <a:sym typeface="Muli"/>
            </a:endParaRPr>
          </a:p>
        </p:txBody>
      </p:sp>
      <p:sp>
        <p:nvSpPr>
          <p:cNvPr id="1618" name="Google Shape;1618;p280"/>
          <p:cNvSpPr txBox="1">
            <a:spLocks noGrp="1"/>
          </p:cNvSpPr>
          <p:nvPr>
            <p:ph type="body" idx="1"/>
          </p:nvPr>
        </p:nvSpPr>
        <p:spPr>
          <a:xfrm>
            <a:off x="303675" y="1848450"/>
            <a:ext cx="3875400" cy="297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200">
                <a:solidFill>
                  <a:srgbClr val="333333"/>
                </a:solidFill>
                <a:highlight>
                  <a:srgbClr val="FFFFFF"/>
                </a:highlight>
                <a:latin typeface="Muli Regular"/>
                <a:ea typeface="Muli Regular"/>
                <a:cs typeface="Muli Regular"/>
                <a:sym typeface="Muli Regular"/>
              </a:rPr>
              <a:t>“A </a:t>
            </a:r>
            <a:r>
              <a:rPr lang="en-GB" sz="2200">
                <a:solidFill>
                  <a:srgbClr val="333333"/>
                </a:solidFill>
                <a:highlight>
                  <a:srgbClr val="FFFFFF"/>
                </a:highlight>
                <a:uFill>
                  <a:noFill/>
                </a:uFill>
                <a:latin typeface="Muli Regular"/>
                <a:ea typeface="Muli Regular"/>
                <a:cs typeface="Muli Regular"/>
                <a:sym typeface="Muli Regular"/>
                <a:hlinkClick r:id="rId3"/>
              </a:rPr>
              <a:t>test</a:t>
            </a:r>
            <a:r>
              <a:rPr lang="en-GB" sz="2200">
                <a:solidFill>
                  <a:srgbClr val="333333"/>
                </a:solidFill>
                <a:highlight>
                  <a:srgbClr val="FFFFFF"/>
                </a:highlight>
                <a:latin typeface="Muli Regular"/>
                <a:ea typeface="Muli Regular"/>
                <a:cs typeface="Muli Regular"/>
                <a:sym typeface="Muli Regular"/>
              </a:rPr>
              <a:t> done in </a:t>
            </a:r>
            <a:r>
              <a:rPr lang="en-GB" sz="2200">
                <a:solidFill>
                  <a:srgbClr val="333333"/>
                </a:solidFill>
                <a:highlight>
                  <a:srgbClr val="FFFFFF"/>
                </a:highlight>
                <a:uFill>
                  <a:noFill/>
                </a:uFill>
                <a:latin typeface="Muli Regular"/>
                <a:ea typeface="Muli Regular"/>
                <a:cs typeface="Muli Regular"/>
                <a:sym typeface="Muli Regular"/>
                <a:hlinkClick r:id="rId4"/>
              </a:rPr>
              <a:t>order</a:t>
            </a:r>
            <a:r>
              <a:rPr lang="en-GB" sz="2200">
                <a:solidFill>
                  <a:srgbClr val="333333"/>
                </a:solidFill>
                <a:highlight>
                  <a:srgbClr val="FFFFFF"/>
                </a:highlight>
                <a:latin typeface="Muli Regular"/>
                <a:ea typeface="Muli Regular"/>
                <a:cs typeface="Muli Regular"/>
                <a:sym typeface="Muli Regular"/>
              </a:rPr>
              <a:t> </a:t>
            </a:r>
            <a:r>
              <a:rPr lang="en-GB" sz="2200" b="1">
                <a:solidFill>
                  <a:srgbClr val="333333"/>
                </a:solidFill>
                <a:highlight>
                  <a:srgbClr val="FFFFFF"/>
                </a:highlight>
                <a:latin typeface="Muli"/>
                <a:ea typeface="Muli"/>
                <a:cs typeface="Muli"/>
                <a:sym typeface="Muli"/>
              </a:rPr>
              <a:t>to </a:t>
            </a:r>
            <a:r>
              <a:rPr lang="en-GB" sz="2200" b="1">
                <a:solidFill>
                  <a:srgbClr val="333333"/>
                </a:solidFill>
                <a:highlight>
                  <a:srgbClr val="FFFFFF"/>
                </a:highlight>
                <a:uFill>
                  <a:noFill/>
                </a:uFill>
                <a:latin typeface="Muli"/>
                <a:ea typeface="Muli"/>
                <a:cs typeface="Muli"/>
                <a:sym typeface="Muli"/>
                <a:hlinkClick r:id="rId5"/>
              </a:rPr>
              <a:t>learn</a:t>
            </a:r>
            <a:r>
              <a:rPr lang="en-GB" sz="2200">
                <a:solidFill>
                  <a:srgbClr val="333333"/>
                </a:solidFill>
                <a:highlight>
                  <a:srgbClr val="FFFFFF"/>
                </a:highlight>
                <a:latin typeface="Muli Regular"/>
                <a:ea typeface="Muli Regular"/>
                <a:cs typeface="Muli Regular"/>
                <a:sym typeface="Muli Regular"/>
              </a:rPr>
              <a:t> something or to </a:t>
            </a:r>
            <a:r>
              <a:rPr lang="en-GB" sz="2200">
                <a:solidFill>
                  <a:srgbClr val="333333"/>
                </a:solidFill>
                <a:highlight>
                  <a:srgbClr val="FFFFFF"/>
                </a:highlight>
                <a:uFill>
                  <a:noFill/>
                </a:uFill>
                <a:latin typeface="Muli Regular"/>
                <a:ea typeface="Muli Regular"/>
                <a:cs typeface="Muli Regular"/>
                <a:sym typeface="Muli Regular"/>
                <a:hlinkClick r:id="rId6"/>
              </a:rPr>
              <a:t>discover</a:t>
            </a:r>
            <a:r>
              <a:rPr lang="en-GB" sz="2200">
                <a:solidFill>
                  <a:srgbClr val="333333"/>
                </a:solidFill>
                <a:highlight>
                  <a:srgbClr val="FFFFFF"/>
                </a:highlight>
                <a:latin typeface="Muli Regular"/>
                <a:ea typeface="Muli Regular"/>
                <a:cs typeface="Muli Regular"/>
                <a:sym typeface="Muli Regular"/>
              </a:rPr>
              <a:t> whether something </a:t>
            </a:r>
            <a:r>
              <a:rPr lang="en-GB" sz="2200">
                <a:solidFill>
                  <a:srgbClr val="333333"/>
                </a:solidFill>
                <a:highlight>
                  <a:srgbClr val="FFFFFF"/>
                </a:highlight>
                <a:uFill>
                  <a:noFill/>
                </a:uFill>
                <a:latin typeface="Muli Regular"/>
                <a:ea typeface="Muli Regular"/>
                <a:cs typeface="Muli Regular"/>
                <a:sym typeface="Muli Regular"/>
                <a:hlinkClick r:id="rId7"/>
              </a:rPr>
              <a:t>works</a:t>
            </a:r>
            <a:r>
              <a:rPr lang="en-GB" sz="2200">
                <a:solidFill>
                  <a:srgbClr val="333333"/>
                </a:solidFill>
                <a:highlight>
                  <a:srgbClr val="FFFFFF"/>
                </a:highlight>
                <a:latin typeface="Muli Regular"/>
                <a:ea typeface="Muli Regular"/>
                <a:cs typeface="Muli Regular"/>
                <a:sym typeface="Muli Regular"/>
              </a:rPr>
              <a:t> or is true”</a:t>
            </a:r>
            <a:endParaRPr sz="2200">
              <a:solidFill>
                <a:srgbClr val="103753"/>
              </a:solidFill>
              <a:latin typeface="Muli"/>
              <a:ea typeface="Muli"/>
              <a:cs typeface="Muli"/>
              <a:sym typeface="Muli"/>
            </a:endParaRPr>
          </a:p>
          <a:p>
            <a:pPr marL="0" marR="0" lvl="0" indent="0" algn="ctr" rtl="0">
              <a:lnSpc>
                <a:spcPct val="100000"/>
              </a:lnSpc>
              <a:spcBef>
                <a:spcPts val="1600"/>
              </a:spcBef>
              <a:spcAft>
                <a:spcPts val="0"/>
              </a:spcAft>
              <a:buNone/>
            </a:pPr>
            <a:r>
              <a:rPr lang="en-GB" sz="1000" i="1">
                <a:solidFill>
                  <a:srgbClr val="333333"/>
                </a:solidFill>
                <a:latin typeface="Muli Regular"/>
                <a:ea typeface="Muli Regular"/>
                <a:cs typeface="Muli Regular"/>
                <a:sym typeface="Muli Regular"/>
              </a:rPr>
              <a:t>Definition of the Cambridge English Dictionary</a:t>
            </a:r>
            <a:endParaRPr sz="1000" i="1">
              <a:solidFill>
                <a:srgbClr val="333333"/>
              </a:solidFill>
              <a:latin typeface="Muli Regular"/>
              <a:ea typeface="Muli Regular"/>
              <a:cs typeface="Muli Regular"/>
              <a:sym typeface="Muli Regular"/>
            </a:endParaRPr>
          </a:p>
        </p:txBody>
      </p:sp>
      <p:pic>
        <p:nvPicPr>
          <p:cNvPr id="1619" name="Google Shape;1619;p280"/>
          <p:cNvPicPr preferRelativeResize="0"/>
          <p:nvPr/>
        </p:nvPicPr>
        <p:blipFill rotWithShape="1">
          <a:blip r:embed="rId8">
            <a:alphaModFix/>
          </a:blip>
          <a:srcRect l="5895" r="44099"/>
          <a:stretch/>
        </p:blipFill>
        <p:spPr>
          <a:xfrm>
            <a:off x="4572000" y="0"/>
            <a:ext cx="4572000" cy="5143500"/>
          </a:xfrm>
          <a:prstGeom prst="rect">
            <a:avLst/>
          </a:prstGeom>
          <a:noFill/>
          <a:ln>
            <a:noFill/>
          </a:ln>
        </p:spPr>
      </p:pic>
      <p:sp>
        <p:nvSpPr>
          <p:cNvPr id="1620" name="Google Shape;1620;p280"/>
          <p:cNvSpPr txBox="1"/>
          <p:nvPr/>
        </p:nvSpPr>
        <p:spPr>
          <a:xfrm>
            <a:off x="4572000" y="4874950"/>
            <a:ext cx="1447500" cy="21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600">
                <a:solidFill>
                  <a:schemeClr val="dk1"/>
                </a:solidFill>
                <a:latin typeface="Muli Regular"/>
                <a:ea typeface="Muli Regular"/>
                <a:cs typeface="Muli Regular"/>
                <a:sym typeface="Muli Regular"/>
              </a:rPr>
              <a:t>Source: </a:t>
            </a:r>
            <a:r>
              <a:rPr lang="en-GB" sz="600">
                <a:solidFill>
                  <a:schemeClr val="dk1"/>
                </a:solidFill>
                <a:uFill>
                  <a:noFill/>
                </a:uFill>
                <a:latin typeface="Muli Regular"/>
                <a:ea typeface="Muli Regular"/>
                <a:cs typeface="Muli Regular"/>
                <a:sym typeface="Muli Regular"/>
                <a:hlinkClick r:id="rId9"/>
              </a:rPr>
              <a:t>https://www.diocesecpa.org</a:t>
            </a:r>
            <a:endParaRPr sz="600" u="sng"/>
          </a:p>
          <a:p>
            <a:pPr marL="0" lvl="0" indent="0" algn="l" rtl="0">
              <a:lnSpc>
                <a:spcPct val="115000"/>
              </a:lnSpc>
              <a:spcBef>
                <a:spcPts val="1600"/>
              </a:spcBef>
              <a:spcAft>
                <a:spcPts val="1600"/>
              </a:spcAft>
              <a:buNone/>
            </a:pPr>
            <a:endParaRPr sz="6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pic>
        <p:nvPicPr>
          <p:cNvPr id="1625" name="Google Shape;1625;p281"/>
          <p:cNvPicPr preferRelativeResize="0"/>
          <p:nvPr/>
        </p:nvPicPr>
        <p:blipFill rotWithShape="1">
          <a:blip r:embed="rId3">
            <a:alphaModFix/>
          </a:blip>
          <a:srcRect/>
          <a:stretch/>
        </p:blipFill>
        <p:spPr>
          <a:xfrm>
            <a:off x="2195013" y="635935"/>
            <a:ext cx="5479272" cy="4205025"/>
          </a:xfrm>
          <a:prstGeom prst="rect">
            <a:avLst/>
          </a:prstGeom>
          <a:noFill/>
          <a:ln>
            <a:noFill/>
          </a:ln>
        </p:spPr>
      </p:pic>
      <p:sp>
        <p:nvSpPr>
          <p:cNvPr id="1626" name="Google Shape;1626;p281"/>
          <p:cNvSpPr txBox="1"/>
          <p:nvPr/>
        </p:nvSpPr>
        <p:spPr>
          <a:xfrm>
            <a:off x="206503" y="15206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rgbClr val="092640"/>
                </a:solidFill>
                <a:latin typeface="Montserrat"/>
                <a:ea typeface="Montserrat"/>
                <a:cs typeface="Montserrat"/>
                <a:sym typeface="Montserrat"/>
              </a:rPr>
              <a:t>How do we learn what works? </a:t>
            </a:r>
            <a:endParaRPr sz="1800" b="1">
              <a:solidFill>
                <a:srgbClr val="092640"/>
              </a:solidFill>
              <a:latin typeface="Montserrat"/>
              <a:ea typeface="Montserrat"/>
              <a:cs typeface="Montserrat"/>
              <a:sym typeface="Montserrat"/>
            </a:endParaRPr>
          </a:p>
        </p:txBody>
      </p:sp>
      <p:sp>
        <p:nvSpPr>
          <p:cNvPr id="1627" name="Google Shape;1627;p281"/>
          <p:cNvSpPr txBox="1"/>
          <p:nvPr/>
        </p:nvSpPr>
        <p:spPr>
          <a:xfrm>
            <a:off x="2195025" y="4731900"/>
            <a:ext cx="5213100" cy="41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92640"/>
              </a:buClr>
              <a:buSzPts val="500"/>
              <a:buFont typeface="Century Gothic"/>
              <a:buNone/>
            </a:pPr>
            <a:r>
              <a:rPr lang="en-GB" sz="800">
                <a:solidFill>
                  <a:srgbClr val="1F5DAD"/>
                </a:solidFill>
                <a:latin typeface="Muli Regular"/>
                <a:ea typeface="Muli Regular"/>
                <a:cs typeface="Muli Regular"/>
                <a:sym typeface="Muli Regular"/>
              </a:rPr>
              <a:t>Source: </a:t>
            </a:r>
            <a:r>
              <a:rPr lang="en-GB" sz="800" u="sng">
                <a:solidFill>
                  <a:schemeClr val="hlink"/>
                </a:solidFill>
                <a:latin typeface="Muli Regular"/>
                <a:ea typeface="Muli Regular"/>
                <a:cs typeface="Muli Regular"/>
                <a:sym typeface="Muli Regular"/>
                <a:hlinkClick r:id="rId4"/>
              </a:rPr>
              <a:t>Playbook for innovation learning</a:t>
            </a:r>
            <a:r>
              <a:rPr lang="en-GB" sz="800">
                <a:solidFill>
                  <a:srgbClr val="1F5DAD"/>
                </a:solidFill>
                <a:latin typeface="Muli Regular"/>
                <a:ea typeface="Muli Regular"/>
                <a:cs typeface="Muli Regular"/>
                <a:sym typeface="Muli Regular"/>
              </a:rPr>
              <a:t>, Nesta, April 2018.  </a:t>
            </a:r>
            <a:endParaRPr sz="800">
              <a:solidFill>
                <a:srgbClr val="1F5DAD"/>
              </a:solidFill>
              <a:latin typeface="Muli Regular"/>
              <a:ea typeface="Muli Regular"/>
              <a:cs typeface="Muli Regular"/>
              <a:sym typeface="Muli Regular"/>
            </a:endParaRPr>
          </a:p>
          <a:p>
            <a:pPr marL="0" lvl="0" indent="0" algn="l" rtl="0">
              <a:spcBef>
                <a:spcPts val="0"/>
              </a:spcBef>
              <a:spcAft>
                <a:spcPts val="0"/>
              </a:spcAft>
              <a:buNone/>
            </a:pPr>
            <a:endParaRPr>
              <a:latin typeface="Muli Regular"/>
              <a:ea typeface="Muli Regular"/>
              <a:cs typeface="Muli Regular"/>
              <a:sym typeface="Muli Regular"/>
            </a:endParaRPr>
          </a:p>
        </p:txBody>
      </p:sp>
      <p:sp>
        <p:nvSpPr>
          <p:cNvPr id="1628" name="Google Shape;1628;p281"/>
          <p:cNvSpPr txBox="1"/>
          <p:nvPr/>
        </p:nvSpPr>
        <p:spPr>
          <a:xfrm>
            <a:off x="421850" y="769675"/>
            <a:ext cx="1361700" cy="164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latin typeface="Muli Regular"/>
                <a:ea typeface="Muli Regular"/>
                <a:cs typeface="Muli Regular"/>
                <a:sym typeface="Muli Regular"/>
              </a:rPr>
              <a:t>There is a range of experimental methods that can help us understand what works...</a:t>
            </a:r>
            <a:endParaRPr>
              <a:latin typeface="Muli Regular"/>
              <a:ea typeface="Muli Regular"/>
              <a:cs typeface="Muli Regular"/>
              <a:sym typeface="Muli Regul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sp>
        <p:nvSpPr>
          <p:cNvPr id="1633" name="Google Shape;1633;p282"/>
          <p:cNvSpPr txBox="1">
            <a:spLocks noGrp="1"/>
          </p:cNvSpPr>
          <p:nvPr>
            <p:ph type="title"/>
          </p:nvPr>
        </p:nvSpPr>
        <p:spPr>
          <a:xfrm>
            <a:off x="311700" y="2150850"/>
            <a:ext cx="5270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400"/>
              <a:t>"Innovation amateurs talk good ideas; innovation experts talk testable hypotheses."</a:t>
            </a:r>
            <a:r>
              <a:rPr lang="en-GB"/>
              <a:t> </a:t>
            </a:r>
            <a:endParaRPr/>
          </a:p>
          <a:p>
            <a:pPr marL="0" lvl="0" indent="0" algn="ctr" rtl="0">
              <a:spcBef>
                <a:spcPts val="0"/>
              </a:spcBef>
              <a:spcAft>
                <a:spcPts val="0"/>
              </a:spcAft>
              <a:buNone/>
            </a:pPr>
            <a:endParaRPr sz="1000" b="0"/>
          </a:p>
          <a:p>
            <a:pPr marL="0" lvl="0" indent="0" algn="ctr" rtl="0">
              <a:spcBef>
                <a:spcPts val="0"/>
              </a:spcBef>
              <a:spcAft>
                <a:spcPts val="0"/>
              </a:spcAft>
              <a:buNone/>
            </a:pPr>
            <a:r>
              <a:rPr lang="en-GB" sz="2000" b="0"/>
              <a:t>Michael Schrage, </a:t>
            </a:r>
            <a:r>
              <a:rPr lang="en-GB" sz="2000" b="0" i="1"/>
              <a:t>MIT Center for Digital Business</a:t>
            </a:r>
            <a:endParaRPr sz="2000" b="0" i="1"/>
          </a:p>
        </p:txBody>
      </p:sp>
      <p:pic>
        <p:nvPicPr>
          <p:cNvPr id="1634" name="Google Shape;1634;p282"/>
          <p:cNvPicPr preferRelativeResize="0"/>
          <p:nvPr/>
        </p:nvPicPr>
        <p:blipFill rotWithShape="1">
          <a:blip r:embed="rId3">
            <a:alphaModFix/>
          </a:blip>
          <a:srcRect b="8332"/>
          <a:stretch/>
        </p:blipFill>
        <p:spPr>
          <a:xfrm>
            <a:off x="5541800" y="920163"/>
            <a:ext cx="3336525" cy="3303175"/>
          </a:xfrm>
          <a:prstGeom prst="rect">
            <a:avLst/>
          </a:prstGeom>
          <a:noFill/>
          <a:ln>
            <a:noFill/>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56366|-13593164|-13155766|-3334100|-3351552|Treasury Board&quot;,&quot;Id&quot;:&quot;6005f4314237325db8a71431&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esta Templat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ontent slide">
  <a:themeElements>
    <a:clrScheme name="Theme">
      <a:dk1>
        <a:srgbClr val="000000"/>
      </a:dk1>
      <a:lt1>
        <a:srgbClr val="FFFFFF"/>
      </a:lt1>
      <a:dk2>
        <a:srgbClr val="44546A"/>
      </a:dk2>
      <a:lt2>
        <a:srgbClr val="E7E6E6"/>
      </a:lt2>
      <a:accent1>
        <a:srgbClr val="EC6730"/>
      </a:accent1>
      <a:accent2>
        <a:srgbClr val="03A694"/>
      </a:accent2>
      <a:accent3>
        <a:srgbClr val="9CAFAD"/>
      </a:accent3>
      <a:accent4>
        <a:srgbClr val="092140"/>
      </a:accent4>
      <a:accent5>
        <a:srgbClr val="EC6730"/>
      </a:accent5>
      <a:accent6>
        <a:srgbClr val="3389C7"/>
      </a:accent6>
      <a:hlink>
        <a:srgbClr val="092140"/>
      </a:hlink>
      <a:folHlink>
        <a:srgbClr val="09214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IGL slide branding">
  <a:themeElements>
    <a:clrScheme name="Simple Light">
      <a:dk1>
        <a:srgbClr val="092640"/>
      </a:dk1>
      <a:lt1>
        <a:srgbClr val="FFFFFF"/>
      </a:lt1>
      <a:dk2>
        <a:srgbClr val="1F5DAD"/>
      </a:dk2>
      <a:lt2>
        <a:srgbClr val="EBEBEB"/>
      </a:lt2>
      <a:accent1>
        <a:srgbClr val="FF5836"/>
      </a:accent1>
      <a:accent2>
        <a:srgbClr val="FAB61B"/>
      </a:accent2>
      <a:accent3>
        <a:srgbClr val="00B2A2"/>
      </a:accent3>
      <a:accent4>
        <a:srgbClr val="1F5DAD"/>
      </a:accent4>
      <a:accent5>
        <a:srgbClr val="092640"/>
      </a:accent5>
      <a:accent6>
        <a:srgbClr val="FFFFFF"/>
      </a:accent6>
      <a:hlink>
        <a:srgbClr val="00B2A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IGL slide branding">
  <a:themeElements>
    <a:clrScheme name="Simple Light">
      <a:dk1>
        <a:srgbClr val="092640"/>
      </a:dk1>
      <a:lt1>
        <a:srgbClr val="FFFFFF"/>
      </a:lt1>
      <a:dk2>
        <a:srgbClr val="1F5DAD"/>
      </a:dk2>
      <a:lt2>
        <a:srgbClr val="EBEBEB"/>
      </a:lt2>
      <a:accent1>
        <a:srgbClr val="FF5836"/>
      </a:accent1>
      <a:accent2>
        <a:srgbClr val="FAB61B"/>
      </a:accent2>
      <a:accent3>
        <a:srgbClr val="00B2A2"/>
      </a:accent3>
      <a:accent4>
        <a:srgbClr val="1F5DAD"/>
      </a:accent4>
      <a:accent5>
        <a:srgbClr val="092640"/>
      </a:accent5>
      <a:accent6>
        <a:srgbClr val="FFFFFF"/>
      </a:accent6>
      <a:hlink>
        <a:srgbClr val="00B2A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IGL slide branding">
  <a:themeElements>
    <a:clrScheme name="Simple Light">
      <a:dk1>
        <a:srgbClr val="092640"/>
      </a:dk1>
      <a:lt1>
        <a:srgbClr val="FFFFFF"/>
      </a:lt1>
      <a:dk2>
        <a:srgbClr val="1F5DAD"/>
      </a:dk2>
      <a:lt2>
        <a:srgbClr val="EBEBEB"/>
      </a:lt2>
      <a:accent1>
        <a:srgbClr val="FF5836"/>
      </a:accent1>
      <a:accent2>
        <a:srgbClr val="FAB61B"/>
      </a:accent2>
      <a:accent3>
        <a:srgbClr val="00B2A2"/>
      </a:accent3>
      <a:accent4>
        <a:srgbClr val="1F5DAD"/>
      </a:accent4>
      <a:accent5>
        <a:srgbClr val="092640"/>
      </a:accent5>
      <a:accent6>
        <a:srgbClr val="FFFFFF"/>
      </a:accent6>
      <a:hlink>
        <a:srgbClr val="00B2A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IGL slide branding">
  <a:themeElements>
    <a:clrScheme name="Simple Light">
      <a:dk1>
        <a:srgbClr val="092640"/>
      </a:dk1>
      <a:lt1>
        <a:srgbClr val="FFFFFF"/>
      </a:lt1>
      <a:dk2>
        <a:srgbClr val="1F5DAD"/>
      </a:dk2>
      <a:lt2>
        <a:srgbClr val="EBEBEB"/>
      </a:lt2>
      <a:accent1>
        <a:srgbClr val="FF5836"/>
      </a:accent1>
      <a:accent2>
        <a:srgbClr val="FAB61B"/>
      </a:accent2>
      <a:accent3>
        <a:srgbClr val="00B2A2"/>
      </a:accent3>
      <a:accent4>
        <a:srgbClr val="1F5DAD"/>
      </a:accent4>
      <a:accent5>
        <a:srgbClr val="092640"/>
      </a:accent5>
      <a:accent6>
        <a:srgbClr val="FFFFFF"/>
      </a:accent6>
      <a:hlink>
        <a:srgbClr val="00B2A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1739</Words>
  <Application>Microsoft Office PowerPoint</Application>
  <PresentationFormat>On-screen Show (16:9)</PresentationFormat>
  <Paragraphs>209</Paragraphs>
  <Slides>24</Slides>
  <Notes>24</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24</vt:i4>
      </vt:variant>
    </vt:vector>
  </HeadingPairs>
  <TitlesOfParts>
    <vt:vector size="39" baseType="lpstr">
      <vt:lpstr>Montserrat SemiBold</vt:lpstr>
      <vt:lpstr>Montserrat</vt:lpstr>
      <vt:lpstr>Calibri</vt:lpstr>
      <vt:lpstr>Muli</vt:lpstr>
      <vt:lpstr>Arial</vt:lpstr>
      <vt:lpstr>Muli Regular</vt:lpstr>
      <vt:lpstr>Century Gothic</vt:lpstr>
      <vt:lpstr>Simple Light</vt:lpstr>
      <vt:lpstr>Nesta Templates</vt:lpstr>
      <vt:lpstr>2_Content slide</vt:lpstr>
      <vt:lpstr>IGL slide branding</vt:lpstr>
      <vt:lpstr>IGL slide branding</vt:lpstr>
      <vt:lpstr>IGL slide branding</vt:lpstr>
      <vt:lpstr>IGL slide branding</vt:lpstr>
      <vt:lpstr>Custom</vt:lpstr>
      <vt:lpstr>Policy experimentation at the Innovation Growth Lab  </vt:lpstr>
      <vt:lpstr>PowerPoint Presentation</vt:lpstr>
      <vt:lpstr>Innovation policy is one of Nesta’s five priority fields of work </vt:lpstr>
      <vt:lpstr>PowerPoint Presentation</vt:lpstr>
      <vt:lpstr>PowerPoint Presentation</vt:lpstr>
      <vt:lpstr>Becoming more experimental</vt:lpstr>
      <vt:lpstr>What do we mean by experiments?</vt:lpstr>
      <vt:lpstr>PowerPoint Presentation</vt:lpstr>
      <vt:lpstr>"Innovation amateurs talk good ideas; innovation experts talk testable hypotheses."   Michael Schrage, MIT Center for Digital Business</vt:lpstr>
      <vt:lpstr>PowerPoint Presentation</vt:lpstr>
      <vt:lpstr>The IGL Community</vt:lpstr>
      <vt:lpstr>Why experiment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Background (for ourselves) No need to translate the following slides</vt:lpstr>
      <vt:lpstr>Overall objective of the event</vt:lpstr>
      <vt:lpstr>Panel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Policy experimentation at the Innovation Growth Lab  </dc:title>
  <cp:lastModifiedBy>Chan, Sarah</cp:lastModifiedBy>
  <cp:revision>1</cp:revision>
  <dcterms:modified xsi:type="dcterms:W3CDTF">2021-01-18T20:48:55Z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d4203d7-225b-41a9-8c54-a31e0ceca5df_Enabled">
    <vt:lpwstr>True</vt:lpwstr>
  </property>
  <property fmtid="{D5CDD505-2E9C-101B-9397-08002B2CF9AE}" pid="3" name="MSIP_Label_dd4203d7-225b-41a9-8c54-a31e0ceca5df_SiteId">
    <vt:lpwstr>6397df10-4595-4047-9c4f-03311282152b</vt:lpwstr>
  </property>
  <property fmtid="{D5CDD505-2E9C-101B-9397-08002B2CF9AE}" pid="4" name="MSIP_Label_dd4203d7-225b-41a9-8c54-a31e0ceca5df_Owner">
    <vt:lpwstr>SACHAN@tbs-sct.gc.ca</vt:lpwstr>
  </property>
  <property fmtid="{D5CDD505-2E9C-101B-9397-08002B2CF9AE}" pid="5" name="MSIP_Label_dd4203d7-225b-41a9-8c54-a31e0ceca5df_SetDate">
    <vt:lpwstr>2021-01-18T20:48:53.0947817Z</vt:lpwstr>
  </property>
  <property fmtid="{D5CDD505-2E9C-101B-9397-08002B2CF9AE}" pid="6" name="MSIP_Label_dd4203d7-225b-41a9-8c54-a31e0ceca5df_Name">
    <vt:lpwstr>NO MARKING VISIBLE</vt:lpwstr>
  </property>
  <property fmtid="{D5CDD505-2E9C-101B-9397-08002B2CF9AE}" pid="7" name="MSIP_Label_dd4203d7-225b-41a9-8c54-a31e0ceca5df_Application">
    <vt:lpwstr>Microsoft Azure Information Protection</vt:lpwstr>
  </property>
  <property fmtid="{D5CDD505-2E9C-101B-9397-08002B2CF9AE}" pid="8" name="MSIP_Label_dd4203d7-225b-41a9-8c54-a31e0ceca5df_ActionId">
    <vt:lpwstr>a3793742-be52-4123-83cd-51a6b552d6e6</vt:lpwstr>
  </property>
  <property fmtid="{D5CDD505-2E9C-101B-9397-08002B2CF9AE}" pid="9" name="MSIP_Label_dd4203d7-225b-41a9-8c54-a31e0ceca5df_Extended_MSFT_Method">
    <vt:lpwstr>Manual</vt:lpwstr>
  </property>
  <property fmtid="{D5CDD505-2E9C-101B-9397-08002B2CF9AE}" pid="10" name="MSIP_Label_3515d617-256d-4284-aedb-1064be1c4b48_Enabled">
    <vt:lpwstr>True</vt:lpwstr>
  </property>
  <property fmtid="{D5CDD505-2E9C-101B-9397-08002B2CF9AE}" pid="11" name="MSIP_Label_3515d617-256d-4284-aedb-1064be1c4b48_SiteId">
    <vt:lpwstr>6397df10-4595-4047-9c4f-03311282152b</vt:lpwstr>
  </property>
  <property fmtid="{D5CDD505-2E9C-101B-9397-08002B2CF9AE}" pid="12" name="MSIP_Label_3515d617-256d-4284-aedb-1064be1c4b48_Owner">
    <vt:lpwstr>SACHAN@tbs-sct.gc.ca</vt:lpwstr>
  </property>
  <property fmtid="{D5CDD505-2E9C-101B-9397-08002B2CF9AE}" pid="13" name="MSIP_Label_3515d617-256d-4284-aedb-1064be1c4b48_SetDate">
    <vt:lpwstr>2021-01-18T20:48:53.0947817Z</vt:lpwstr>
  </property>
  <property fmtid="{D5CDD505-2E9C-101B-9397-08002B2CF9AE}" pid="14" name="MSIP_Label_3515d617-256d-4284-aedb-1064be1c4b48_Name">
    <vt:lpwstr>UNCLASSIFIED</vt:lpwstr>
  </property>
  <property fmtid="{D5CDD505-2E9C-101B-9397-08002B2CF9AE}" pid="15" name="MSIP_Label_3515d617-256d-4284-aedb-1064be1c4b48_Application">
    <vt:lpwstr>Microsoft Azure Information Protection</vt:lpwstr>
  </property>
  <property fmtid="{D5CDD505-2E9C-101B-9397-08002B2CF9AE}" pid="16" name="MSIP_Label_3515d617-256d-4284-aedb-1064be1c4b48_ActionId">
    <vt:lpwstr>a3793742-be52-4123-83cd-51a6b552d6e6</vt:lpwstr>
  </property>
  <property fmtid="{D5CDD505-2E9C-101B-9397-08002B2CF9AE}" pid="17" name="MSIP_Label_3515d617-256d-4284-aedb-1064be1c4b48_Parent">
    <vt:lpwstr>dd4203d7-225b-41a9-8c54-a31e0ceca5df</vt:lpwstr>
  </property>
  <property fmtid="{D5CDD505-2E9C-101B-9397-08002B2CF9AE}" pid="18" name="MSIP_Label_3515d617-256d-4284-aedb-1064be1c4b48_Extended_MSFT_Method">
    <vt:lpwstr>Manual</vt:lpwstr>
  </property>
  <property fmtid="{D5CDD505-2E9C-101B-9397-08002B2CF9AE}" pid="19" name="Sensitivity">
    <vt:lpwstr>NO MARKING VISIBLE UNCLASSIFIED</vt:lpwstr>
  </property>
</Properties>
</file>