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635"/>
    <a:srgbClr val="0B3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85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681A3-4028-46BC-BBD8-85018E915D7E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2B18-D55B-450E-BC0A-96A63821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7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82B18-D55B-450E-BC0A-96A6382130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2EC5-7423-42A6-BF81-C5DE952BDCC3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F359-1E4E-4985-A989-18611D623313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BAA5-AAE5-4F6A-BE60-36CE3CF89CA8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2D67-6C26-4740-83DF-48B4A4A8E306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E84-2476-4D7F-8598-64428059C772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0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56F-A8D9-47CA-B966-947D7A7A4704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1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4839-B0A4-434D-9E2F-FAF1D7BA6B59}" type="datetime1">
              <a:rPr lang="en-US" smtClean="0"/>
              <a:t>10/5/2020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2268-1D88-476A-89C5-5D7EAD2D1BBA}" type="datetime1">
              <a:rPr lang="en-US" smtClean="0"/>
              <a:t>10/5/2020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4C-C26B-41E0-931C-1B5BB5719D5C}" type="datetime1">
              <a:rPr lang="en-US" smtClean="0"/>
              <a:t>10/5/2020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C3C0-C283-46FB-864B-94C26043165E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2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B51C-7EA2-411D-B1E7-3F49DDC111CB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58FF-8C7C-42B4-BBE1-2FCE4A5C576D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978590" y="5586915"/>
            <a:ext cx="2743200" cy="365125"/>
          </a:xfrm>
        </p:spPr>
        <p:txBody>
          <a:bodyPr/>
          <a:lstStyle/>
          <a:p>
            <a:fld id="{211F0581-F568-49CE-80F2-0234133122BA}" type="slidenum">
              <a:rPr lang="en-US" sz="1400" b="1" smtClean="0">
                <a:solidFill>
                  <a:srgbClr val="022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400" b="1" dirty="0">
              <a:solidFill>
                <a:srgbClr val="0226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A4FB55-430D-4DFD-9D16-48B0BD25D9B1}"/>
              </a:ext>
            </a:extLst>
          </p:cNvPr>
          <p:cNvSpPr/>
          <p:nvPr/>
        </p:nvSpPr>
        <p:spPr>
          <a:xfrm>
            <a:off x="7892210" y="2951452"/>
            <a:ext cx="3859519" cy="673329"/>
          </a:xfrm>
          <a:prstGeom prst="rect">
            <a:avLst/>
          </a:prstGeom>
          <a:solidFill>
            <a:srgbClr val="002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E07C7D-317F-4BCC-B035-7ABD65681DB1}"/>
              </a:ext>
            </a:extLst>
          </p:cNvPr>
          <p:cNvSpPr/>
          <p:nvPr/>
        </p:nvSpPr>
        <p:spPr>
          <a:xfrm>
            <a:off x="999061" y="2233422"/>
            <a:ext cx="3035193" cy="673329"/>
          </a:xfrm>
          <a:prstGeom prst="rect">
            <a:avLst/>
          </a:prstGeom>
          <a:solidFill>
            <a:srgbClr val="002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840EEA-1912-4A37-81ED-2C6F2D0FE1E1}"/>
              </a:ext>
            </a:extLst>
          </p:cNvPr>
          <p:cNvSpPr txBox="1">
            <a:spLocks/>
          </p:cNvSpPr>
          <p:nvPr/>
        </p:nvSpPr>
        <p:spPr>
          <a:xfrm>
            <a:off x="296332" y="2082955"/>
            <a:ext cx="10786536" cy="99119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5400" b="1" dirty="0">
                <a:solidFill>
                  <a:srgbClr val="FFD3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MARDIS </a:t>
            </a:r>
            <a:r>
              <a:rPr lang="en-CA" sz="5400" b="1" dirty="0">
                <a:solidFill>
                  <a:srgbClr val="0226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LANGUE SECONDE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A16F6A-A17F-401A-8A57-F92BBB9D1960}"/>
              </a:ext>
            </a:extLst>
          </p:cNvPr>
          <p:cNvSpPr/>
          <p:nvPr/>
        </p:nvSpPr>
        <p:spPr>
          <a:xfrm>
            <a:off x="0" y="4449055"/>
            <a:ext cx="12192000" cy="1652068"/>
          </a:xfrm>
          <a:prstGeom prst="rect">
            <a:avLst/>
          </a:prstGeom>
          <a:solidFill>
            <a:srgbClr val="002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28E1A45-7646-48DA-B3EF-4D0069C95B2C}"/>
              </a:ext>
            </a:extLst>
          </p:cNvPr>
          <p:cNvSpPr/>
          <p:nvPr/>
        </p:nvSpPr>
        <p:spPr>
          <a:xfrm rot="10800000">
            <a:off x="1191021" y="4396021"/>
            <a:ext cx="706931" cy="49177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1F0531A-B318-455E-84DE-A35DF017ED98}"/>
              </a:ext>
            </a:extLst>
          </p:cNvPr>
          <p:cNvSpPr txBox="1">
            <a:spLocks/>
          </p:cNvSpPr>
          <p:nvPr/>
        </p:nvSpPr>
        <p:spPr>
          <a:xfrm>
            <a:off x="889000" y="2738906"/>
            <a:ext cx="10832790" cy="99119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CA" dirty="0">
                <a:solidFill>
                  <a:srgbClr val="0226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SECOND LANGUAGE </a:t>
            </a:r>
            <a:r>
              <a:rPr lang="en-CA" dirty="0">
                <a:solidFill>
                  <a:srgbClr val="FFD3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TUESDAYS</a:t>
            </a:r>
          </a:p>
        </p:txBody>
      </p:sp>
    </p:spTree>
    <p:extLst>
      <p:ext uri="{BB962C8B-B14F-4D97-AF65-F5344CB8AC3E}">
        <p14:creationId xmlns:p14="http://schemas.microsoft.com/office/powerpoint/2010/main" val="1940227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579311|-10846711|-14797230|-8244963|-11249614|SPAC&quot;,&quot;Id&quot;:&quot;5f7b528738444523245ea486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8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Black</vt:lpstr>
      <vt:lpstr>Thème Office</vt:lpstr>
      <vt:lpstr>PowerPoint Presentation</vt:lpstr>
    </vt:vector>
  </TitlesOfParts>
  <Company>Government of Canada\Gouvernement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  McKinnon</dc:creator>
  <cp:lastModifiedBy>Sauvé, Anik</cp:lastModifiedBy>
  <cp:revision>25</cp:revision>
  <dcterms:created xsi:type="dcterms:W3CDTF">2019-08-13T15:21:25Z</dcterms:created>
  <dcterms:modified xsi:type="dcterms:W3CDTF">2020-10-05T17:06:15Z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4203d7-225b-41a9-8c54-a31e0ceca5df_Enabled">
    <vt:lpwstr>True</vt:lpwstr>
  </property>
  <property fmtid="{D5CDD505-2E9C-101B-9397-08002B2CF9AE}" pid="3" name="MSIP_Label_dd4203d7-225b-41a9-8c54-a31e0ceca5df_SiteId">
    <vt:lpwstr>6397df10-4595-4047-9c4f-03311282152b</vt:lpwstr>
  </property>
  <property fmtid="{D5CDD505-2E9C-101B-9397-08002B2CF9AE}" pid="4" name="MSIP_Label_dd4203d7-225b-41a9-8c54-a31e0ceca5df_Owner">
    <vt:lpwstr>ANSAUVE@tbs-sct.gc.ca</vt:lpwstr>
  </property>
  <property fmtid="{D5CDD505-2E9C-101B-9397-08002B2CF9AE}" pid="5" name="MSIP_Label_dd4203d7-225b-41a9-8c54-a31e0ceca5df_SetDate">
    <vt:lpwstr>2020-10-05T16:56:48.2343841Z</vt:lpwstr>
  </property>
  <property fmtid="{D5CDD505-2E9C-101B-9397-08002B2CF9AE}" pid="6" name="MSIP_Label_dd4203d7-225b-41a9-8c54-a31e0ceca5df_Name">
    <vt:lpwstr>NO MARKING VISIBLE</vt:lpwstr>
  </property>
  <property fmtid="{D5CDD505-2E9C-101B-9397-08002B2CF9AE}" pid="7" name="MSIP_Label_dd4203d7-225b-41a9-8c54-a31e0ceca5df_Application">
    <vt:lpwstr>Microsoft Azure Information Protection</vt:lpwstr>
  </property>
  <property fmtid="{D5CDD505-2E9C-101B-9397-08002B2CF9AE}" pid="8" name="MSIP_Label_dd4203d7-225b-41a9-8c54-a31e0ceca5df_ActionId">
    <vt:lpwstr>c5846642-76fa-4560-942e-452cc12e7733</vt:lpwstr>
  </property>
  <property fmtid="{D5CDD505-2E9C-101B-9397-08002B2CF9AE}" pid="9" name="MSIP_Label_dd4203d7-225b-41a9-8c54-a31e0ceca5df_Extended_MSFT_Method">
    <vt:lpwstr>Manual</vt:lpwstr>
  </property>
  <property fmtid="{D5CDD505-2E9C-101B-9397-08002B2CF9AE}" pid="10" name="MSIP_Label_3515d617-256d-4284-aedb-1064be1c4b48_Enabled">
    <vt:lpwstr>True</vt:lpwstr>
  </property>
  <property fmtid="{D5CDD505-2E9C-101B-9397-08002B2CF9AE}" pid="11" name="MSIP_Label_3515d617-256d-4284-aedb-1064be1c4b48_SiteId">
    <vt:lpwstr>6397df10-4595-4047-9c4f-03311282152b</vt:lpwstr>
  </property>
  <property fmtid="{D5CDD505-2E9C-101B-9397-08002B2CF9AE}" pid="12" name="MSIP_Label_3515d617-256d-4284-aedb-1064be1c4b48_Owner">
    <vt:lpwstr>ANSAUVE@tbs-sct.gc.ca</vt:lpwstr>
  </property>
  <property fmtid="{D5CDD505-2E9C-101B-9397-08002B2CF9AE}" pid="13" name="MSIP_Label_3515d617-256d-4284-aedb-1064be1c4b48_SetDate">
    <vt:lpwstr>2020-10-05T16:56:48.2343841Z</vt:lpwstr>
  </property>
  <property fmtid="{D5CDD505-2E9C-101B-9397-08002B2CF9AE}" pid="14" name="MSIP_Label_3515d617-256d-4284-aedb-1064be1c4b48_Name">
    <vt:lpwstr>UNCLASSIFIED</vt:lpwstr>
  </property>
  <property fmtid="{D5CDD505-2E9C-101B-9397-08002B2CF9AE}" pid="15" name="MSIP_Label_3515d617-256d-4284-aedb-1064be1c4b48_Application">
    <vt:lpwstr>Microsoft Azure Information Protection</vt:lpwstr>
  </property>
  <property fmtid="{D5CDD505-2E9C-101B-9397-08002B2CF9AE}" pid="16" name="MSIP_Label_3515d617-256d-4284-aedb-1064be1c4b48_ActionId">
    <vt:lpwstr>c5846642-76fa-4560-942e-452cc12e7733</vt:lpwstr>
  </property>
  <property fmtid="{D5CDD505-2E9C-101B-9397-08002B2CF9AE}" pid="17" name="MSIP_Label_3515d617-256d-4284-aedb-1064be1c4b48_Parent">
    <vt:lpwstr>dd4203d7-225b-41a9-8c54-a31e0ceca5df</vt:lpwstr>
  </property>
  <property fmtid="{D5CDD505-2E9C-101B-9397-08002B2CF9AE}" pid="18" name="MSIP_Label_3515d617-256d-4284-aedb-1064be1c4b48_Extended_MSFT_Method">
    <vt:lpwstr>Manual</vt:lpwstr>
  </property>
  <property fmtid="{D5CDD505-2E9C-101B-9397-08002B2CF9AE}" pid="19" name="Sensitivity">
    <vt:lpwstr>NO MARKING VISIBLE UNCLASSIFIED</vt:lpwstr>
  </property>
</Properties>
</file>