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22"/>
  </p:notesMasterIdLst>
  <p:handoutMasterIdLst>
    <p:handoutMasterId r:id="rId23"/>
  </p:handoutMasterIdLst>
  <p:sldIdLst>
    <p:sldId id="301" r:id="rId3"/>
    <p:sldId id="313" r:id="rId4"/>
    <p:sldId id="312" r:id="rId5"/>
    <p:sldId id="325" r:id="rId6"/>
    <p:sldId id="327" r:id="rId7"/>
    <p:sldId id="306" r:id="rId8"/>
    <p:sldId id="328" r:id="rId9"/>
    <p:sldId id="324" r:id="rId10"/>
    <p:sldId id="314" r:id="rId11"/>
    <p:sldId id="315" r:id="rId12"/>
    <p:sldId id="323" r:id="rId13"/>
    <p:sldId id="326" r:id="rId14"/>
    <p:sldId id="316" r:id="rId15"/>
    <p:sldId id="317" r:id="rId16"/>
    <p:sldId id="318" r:id="rId17"/>
    <p:sldId id="319" r:id="rId18"/>
    <p:sldId id="320" r:id="rId19"/>
    <p:sldId id="321" r:id="rId20"/>
    <p:sldId id="258" r:id="rId2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0099CC"/>
    <a:srgbClr val="FFCC66"/>
    <a:srgbClr val="FFCC00"/>
    <a:srgbClr val="FFFFCC"/>
    <a:srgbClr val="CC9900"/>
    <a:srgbClr val="FFFFFF"/>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Style foncé 1 - Accentuation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72710" autoAdjust="0"/>
  </p:normalViewPr>
  <p:slideViewPr>
    <p:cSldViewPr snapToGrid="0">
      <p:cViewPr varScale="1">
        <p:scale>
          <a:sx n="68" d="100"/>
          <a:sy n="68" d="100"/>
        </p:scale>
        <p:origin x="780" y="66"/>
      </p:cViewPr>
      <p:guideLst/>
    </p:cSldViewPr>
  </p:slideViewPr>
  <p:notesTextViewPr>
    <p:cViewPr>
      <p:scale>
        <a:sx n="66" d="100"/>
        <a:sy n="66" d="100"/>
      </p:scale>
      <p:origin x="0" y="0"/>
    </p:cViewPr>
  </p:notesTextViewPr>
  <p:sorterViewPr>
    <p:cViewPr>
      <p:scale>
        <a:sx n="110" d="100"/>
        <a:sy n="110" d="100"/>
      </p:scale>
      <p:origin x="0" y="-7051"/>
    </p:cViewPr>
  </p:sorterViewPr>
  <p:notesViewPr>
    <p:cSldViewPr snapToGrid="0">
      <p:cViewPr varScale="1">
        <p:scale>
          <a:sx n="62" d="100"/>
          <a:sy n="62" d="100"/>
        </p:scale>
        <p:origin x="1723"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ata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image" Target="../media/image11.png"/></Relationships>
</file>

<file path=ppt/diagrams/_rels/data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CCBDA0-AA11-4568-B2E5-C7DC228E12FD}"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CA"/>
        </a:p>
      </dgm:t>
    </dgm:pt>
    <dgm:pt modelId="{959A175D-CAC7-42BC-9540-DE302F4ACE0B}">
      <dgm:prSet/>
      <dgm:spPr/>
      <dgm:t>
        <a:bodyPr/>
        <a:lstStyle/>
        <a:p>
          <a:endParaRPr lang="en-CA" dirty="0"/>
        </a:p>
      </dgm:t>
    </dgm:pt>
    <dgm:pt modelId="{47FEA57B-F080-4522-B817-464990BF1310}" type="parTrans" cxnId="{4B956B5E-4452-46B7-BD86-CD9A18DE81A7}">
      <dgm:prSet/>
      <dgm:spPr/>
      <dgm:t>
        <a:bodyPr/>
        <a:lstStyle/>
        <a:p>
          <a:endParaRPr lang="en-CA"/>
        </a:p>
      </dgm:t>
    </dgm:pt>
    <dgm:pt modelId="{A809D966-7E72-4E74-AF7E-002681764960}" type="sibTrans" cxnId="{4B956B5E-4452-46B7-BD86-CD9A18DE81A7}">
      <dgm:prSet/>
      <dgm:spPr>
        <a:blipFill>
          <a:blip xmlns:r="http://schemas.openxmlformats.org/officeDocument/2006/relationships" r:embed="rId1"/>
          <a:srcRect/>
          <a:stretch>
            <a:fillRect l="-11000" r="-11000"/>
          </a:stretch>
        </a:blipFill>
      </dgm:spPr>
      <dgm:t>
        <a:bodyPr/>
        <a:lstStyle/>
        <a:p>
          <a:endParaRPr lang="en-CA"/>
        </a:p>
      </dgm:t>
    </dgm:pt>
    <dgm:pt modelId="{F0808A52-2EB8-4F6B-8856-E734A6E4CA39}">
      <dgm:prSet phldrT="[Text]"/>
      <dgm:spPr/>
      <dgm:t>
        <a:bodyPr/>
        <a:lstStyle/>
        <a:p>
          <a:r>
            <a:rPr lang="en-CA" dirty="0"/>
            <a:t>Transatlantic Slave Trade</a:t>
          </a:r>
        </a:p>
      </dgm:t>
    </dgm:pt>
    <dgm:pt modelId="{82DA6623-89C3-4FE5-AAD7-C0DBFB7C5A42}" type="parTrans" cxnId="{1D25B40E-E386-4E85-A755-A2D119154135}">
      <dgm:prSet/>
      <dgm:spPr/>
      <dgm:t>
        <a:bodyPr/>
        <a:lstStyle/>
        <a:p>
          <a:endParaRPr lang="en-CA"/>
        </a:p>
      </dgm:t>
    </dgm:pt>
    <dgm:pt modelId="{87DFC56F-6C59-43F1-B0DC-17B6AC0BA9FD}" type="sibTrans" cxnId="{1D25B40E-E386-4E85-A755-A2D119154135}">
      <dgm:prSet/>
      <dgm:spPr>
        <a:blipFill>
          <a:blip xmlns:r="http://schemas.openxmlformats.org/officeDocument/2006/relationships" r:embed="rId2"/>
          <a:srcRect/>
          <a:stretch>
            <a:fillRect/>
          </a:stretch>
        </a:blipFill>
      </dgm:spPr>
      <dgm:t>
        <a:bodyPr/>
        <a:lstStyle/>
        <a:p>
          <a:endParaRPr lang="en-CA"/>
        </a:p>
      </dgm:t>
    </dgm:pt>
    <dgm:pt modelId="{67E88152-E2FA-43E8-BA7C-15B9489B71F4}">
      <dgm:prSet phldrT="[Text]" phldr="1"/>
      <dgm:spPr/>
      <dgm:t>
        <a:bodyPr/>
        <a:lstStyle/>
        <a:p>
          <a:endParaRPr lang="en-CA"/>
        </a:p>
      </dgm:t>
    </dgm:pt>
    <dgm:pt modelId="{4F624151-BCA9-4987-917E-58663C779424}" type="parTrans" cxnId="{40CCD684-FEB2-4A4F-B3F5-E8A40FA9BFD5}">
      <dgm:prSet/>
      <dgm:spPr/>
      <dgm:t>
        <a:bodyPr/>
        <a:lstStyle/>
        <a:p>
          <a:endParaRPr lang="en-CA"/>
        </a:p>
      </dgm:t>
    </dgm:pt>
    <dgm:pt modelId="{F7A6A5A0-5115-4B3B-9485-3D571F7A7C4D}" type="sibTrans" cxnId="{40CCD684-FEB2-4A4F-B3F5-E8A40FA9BFD5}">
      <dgm:prSet/>
      <dgm:spPr/>
      <dgm:t>
        <a:bodyPr/>
        <a:lstStyle/>
        <a:p>
          <a:endParaRPr lang="en-CA"/>
        </a:p>
      </dgm:t>
    </dgm:pt>
    <dgm:pt modelId="{A67271AB-6592-40F5-B966-3A174CE0A00C}">
      <dgm:prSet phldrT="[Text]" phldr="1"/>
      <dgm:spPr/>
      <dgm:t>
        <a:bodyPr/>
        <a:lstStyle/>
        <a:p>
          <a:endParaRPr lang="en-CA"/>
        </a:p>
      </dgm:t>
    </dgm:pt>
    <dgm:pt modelId="{18A213BE-CF0B-47DF-8140-4F86D099B07E}" type="parTrans" cxnId="{D6969D34-AFB8-414E-A4A1-93CE550F5E07}">
      <dgm:prSet/>
      <dgm:spPr/>
      <dgm:t>
        <a:bodyPr/>
        <a:lstStyle/>
        <a:p>
          <a:endParaRPr lang="en-CA"/>
        </a:p>
      </dgm:t>
    </dgm:pt>
    <dgm:pt modelId="{9864562D-2985-4B60-879A-B4A17ECEEEC8}" type="sibTrans" cxnId="{D6969D34-AFB8-414E-A4A1-93CE550F5E07}">
      <dgm:prSet/>
      <dgm:spPr/>
      <dgm:t>
        <a:bodyPr/>
        <a:lstStyle/>
        <a:p>
          <a:endParaRPr lang="en-CA"/>
        </a:p>
      </dgm:t>
    </dgm:pt>
    <dgm:pt modelId="{FEA436D6-1005-4F99-A500-CCB3E834217E}" type="pres">
      <dgm:prSet presAssocID="{CECCBDA0-AA11-4568-B2E5-C7DC228E12FD}" presName="Name0" presStyleCnt="0">
        <dgm:presLayoutVars>
          <dgm:chMax val="7"/>
          <dgm:chPref val="7"/>
          <dgm:dir/>
        </dgm:presLayoutVars>
      </dgm:prSet>
      <dgm:spPr/>
    </dgm:pt>
    <dgm:pt modelId="{038F2889-4883-4987-BCBF-90ED99F82D37}" type="pres">
      <dgm:prSet presAssocID="{CECCBDA0-AA11-4568-B2E5-C7DC228E12FD}" presName="Name1" presStyleCnt="0"/>
      <dgm:spPr/>
    </dgm:pt>
    <dgm:pt modelId="{080011C5-38CF-4B64-AF38-E3150D9F3BF2}" type="pres">
      <dgm:prSet presAssocID="{A809D966-7E72-4E74-AF7E-002681764960}" presName="picture_1" presStyleCnt="0"/>
      <dgm:spPr/>
    </dgm:pt>
    <dgm:pt modelId="{5E074DCB-362A-4C6D-99AC-D3457B7ED6ED}" type="pres">
      <dgm:prSet presAssocID="{A809D966-7E72-4E74-AF7E-002681764960}" presName="pictureRepeatNode" presStyleLbl="alignImgPlace1" presStyleIdx="0" presStyleCnt="4" custLinFactNeighborX="-10" custLinFactNeighborY="-748"/>
      <dgm:spPr/>
    </dgm:pt>
    <dgm:pt modelId="{721CF8A2-3554-4872-9AE4-870A39318795}" type="pres">
      <dgm:prSet presAssocID="{959A175D-CAC7-42BC-9540-DE302F4ACE0B}" presName="text_1" presStyleLbl="node1" presStyleIdx="0" presStyleCnt="0">
        <dgm:presLayoutVars>
          <dgm:bulletEnabled val="1"/>
        </dgm:presLayoutVars>
      </dgm:prSet>
      <dgm:spPr/>
    </dgm:pt>
    <dgm:pt modelId="{20636EFE-5E11-4F80-A0A8-7ECFA107E5BD}" type="pres">
      <dgm:prSet presAssocID="{87DFC56F-6C59-43F1-B0DC-17B6AC0BA9FD}" presName="picture_2" presStyleCnt="0"/>
      <dgm:spPr/>
    </dgm:pt>
    <dgm:pt modelId="{4275E809-84F7-400B-A63D-33E4D6FB0894}" type="pres">
      <dgm:prSet presAssocID="{87DFC56F-6C59-43F1-B0DC-17B6AC0BA9FD}" presName="pictureRepeatNode" presStyleLbl="alignImgPlace1" presStyleIdx="1" presStyleCnt="4"/>
      <dgm:spPr/>
    </dgm:pt>
    <dgm:pt modelId="{638DA31C-1C42-44FC-848D-06D45C4717DF}" type="pres">
      <dgm:prSet presAssocID="{F0808A52-2EB8-4F6B-8856-E734A6E4CA39}" presName="line_2" presStyleLbl="parChTrans1D1" presStyleIdx="0" presStyleCnt="3"/>
      <dgm:spPr/>
    </dgm:pt>
    <dgm:pt modelId="{0DFBF084-AF2A-4EE3-84DD-0494110EBBE1}" type="pres">
      <dgm:prSet presAssocID="{F0808A52-2EB8-4F6B-8856-E734A6E4CA39}" presName="textparent_2" presStyleLbl="node1" presStyleIdx="0" presStyleCnt="0"/>
      <dgm:spPr/>
    </dgm:pt>
    <dgm:pt modelId="{344AD7A3-C17D-4213-BE79-4FAF63E81C73}" type="pres">
      <dgm:prSet presAssocID="{F0808A52-2EB8-4F6B-8856-E734A6E4CA39}" presName="text_2" presStyleLbl="revTx" presStyleIdx="0" presStyleCnt="3" custFlipHor="1" custScaleX="315371">
        <dgm:presLayoutVars>
          <dgm:bulletEnabled val="1"/>
        </dgm:presLayoutVars>
      </dgm:prSet>
      <dgm:spPr/>
    </dgm:pt>
    <dgm:pt modelId="{73C5D174-BF87-4F24-B1D1-0BF167F13B5C}" type="pres">
      <dgm:prSet presAssocID="{F7A6A5A0-5115-4B3B-9485-3D571F7A7C4D}" presName="picture_3" presStyleCnt="0"/>
      <dgm:spPr/>
    </dgm:pt>
    <dgm:pt modelId="{FEF0913A-3A2E-4CC7-B739-B6738C18E92F}" type="pres">
      <dgm:prSet presAssocID="{F7A6A5A0-5115-4B3B-9485-3D571F7A7C4D}" presName="pictureRepeatNode" presStyleLbl="alignImgPlace1" presStyleIdx="2" presStyleCnt="4"/>
      <dgm:spPr/>
    </dgm:pt>
    <dgm:pt modelId="{ADFCD575-96E1-45CA-8F77-748941AB9B38}" type="pres">
      <dgm:prSet presAssocID="{67E88152-E2FA-43E8-BA7C-15B9489B71F4}" presName="line_3" presStyleLbl="parChTrans1D1" presStyleIdx="1" presStyleCnt="3"/>
      <dgm:spPr/>
    </dgm:pt>
    <dgm:pt modelId="{A7FA3600-2266-4C80-A4CD-45616EA2FA12}" type="pres">
      <dgm:prSet presAssocID="{67E88152-E2FA-43E8-BA7C-15B9489B71F4}" presName="textparent_3" presStyleLbl="node1" presStyleIdx="0" presStyleCnt="0"/>
      <dgm:spPr/>
    </dgm:pt>
    <dgm:pt modelId="{AF1731FC-D87F-4CB8-A258-4A681B485DD3}" type="pres">
      <dgm:prSet presAssocID="{67E88152-E2FA-43E8-BA7C-15B9489B71F4}" presName="text_3" presStyleLbl="revTx" presStyleIdx="1" presStyleCnt="3">
        <dgm:presLayoutVars>
          <dgm:bulletEnabled val="1"/>
        </dgm:presLayoutVars>
      </dgm:prSet>
      <dgm:spPr/>
    </dgm:pt>
    <dgm:pt modelId="{DB70FFBB-EA6A-42C7-B8A5-3ABDE6C0134E}" type="pres">
      <dgm:prSet presAssocID="{9864562D-2985-4B60-879A-B4A17ECEEEC8}" presName="picture_4" presStyleCnt="0"/>
      <dgm:spPr/>
    </dgm:pt>
    <dgm:pt modelId="{B46C24D3-E771-4404-9A8F-349159ED0531}" type="pres">
      <dgm:prSet presAssocID="{9864562D-2985-4B60-879A-B4A17ECEEEC8}" presName="pictureRepeatNode" presStyleLbl="alignImgPlace1" presStyleIdx="3" presStyleCnt="4"/>
      <dgm:spPr/>
    </dgm:pt>
    <dgm:pt modelId="{EE36FF67-492F-4A1C-946F-8D35778C1B69}" type="pres">
      <dgm:prSet presAssocID="{A67271AB-6592-40F5-B966-3A174CE0A00C}" presName="line_4" presStyleLbl="parChTrans1D1" presStyleIdx="2" presStyleCnt="3"/>
      <dgm:spPr/>
    </dgm:pt>
    <dgm:pt modelId="{00A26BCB-ACC7-47DE-9EBE-82D158DFF7EE}" type="pres">
      <dgm:prSet presAssocID="{A67271AB-6592-40F5-B966-3A174CE0A00C}" presName="textparent_4" presStyleLbl="node1" presStyleIdx="0" presStyleCnt="0"/>
      <dgm:spPr/>
    </dgm:pt>
    <dgm:pt modelId="{8E9E7E39-97DB-464F-B9A4-61DA9F484D49}" type="pres">
      <dgm:prSet presAssocID="{A67271AB-6592-40F5-B966-3A174CE0A00C}" presName="text_4" presStyleLbl="revTx" presStyleIdx="2" presStyleCnt="3">
        <dgm:presLayoutVars>
          <dgm:bulletEnabled val="1"/>
        </dgm:presLayoutVars>
      </dgm:prSet>
      <dgm:spPr/>
    </dgm:pt>
  </dgm:ptLst>
  <dgm:cxnLst>
    <dgm:cxn modelId="{1D25B40E-E386-4E85-A755-A2D119154135}" srcId="{CECCBDA0-AA11-4568-B2E5-C7DC228E12FD}" destId="{F0808A52-2EB8-4F6B-8856-E734A6E4CA39}" srcOrd="1" destOrd="0" parTransId="{82DA6623-89C3-4FE5-AAD7-C0DBFB7C5A42}" sibTransId="{87DFC56F-6C59-43F1-B0DC-17B6AC0BA9FD}"/>
    <dgm:cxn modelId="{D6969D34-AFB8-414E-A4A1-93CE550F5E07}" srcId="{CECCBDA0-AA11-4568-B2E5-C7DC228E12FD}" destId="{A67271AB-6592-40F5-B966-3A174CE0A00C}" srcOrd="3" destOrd="0" parTransId="{18A213BE-CF0B-47DF-8140-4F86D099B07E}" sibTransId="{9864562D-2985-4B60-879A-B4A17ECEEEC8}"/>
    <dgm:cxn modelId="{4B956B5E-4452-46B7-BD86-CD9A18DE81A7}" srcId="{CECCBDA0-AA11-4568-B2E5-C7DC228E12FD}" destId="{959A175D-CAC7-42BC-9540-DE302F4ACE0B}" srcOrd="0" destOrd="0" parTransId="{47FEA57B-F080-4522-B817-464990BF1310}" sibTransId="{A809D966-7E72-4E74-AF7E-002681764960}"/>
    <dgm:cxn modelId="{3E3B405F-9F66-4617-B280-1E06526874AC}" type="presOf" srcId="{F7A6A5A0-5115-4B3B-9485-3D571F7A7C4D}" destId="{FEF0913A-3A2E-4CC7-B739-B6738C18E92F}" srcOrd="0" destOrd="0" presId="urn:microsoft.com/office/officeart/2008/layout/CircularPictureCallout"/>
    <dgm:cxn modelId="{9F7E3E46-BB4A-42E8-9A2D-58DC72A73109}" type="presOf" srcId="{959A175D-CAC7-42BC-9540-DE302F4ACE0B}" destId="{721CF8A2-3554-4872-9AE4-870A39318795}" srcOrd="0" destOrd="0" presId="urn:microsoft.com/office/officeart/2008/layout/CircularPictureCallout"/>
    <dgm:cxn modelId="{3EF8216E-C630-4863-86B7-B66678A9642B}" type="presOf" srcId="{F0808A52-2EB8-4F6B-8856-E734A6E4CA39}" destId="{344AD7A3-C17D-4213-BE79-4FAF63E81C73}" srcOrd="0" destOrd="0" presId="urn:microsoft.com/office/officeart/2008/layout/CircularPictureCallout"/>
    <dgm:cxn modelId="{1F1FE46E-EE3D-4A22-A01A-0F8798D11B01}" type="presOf" srcId="{A67271AB-6592-40F5-B966-3A174CE0A00C}" destId="{8E9E7E39-97DB-464F-B9A4-61DA9F484D49}" srcOrd="0" destOrd="0" presId="urn:microsoft.com/office/officeart/2008/layout/CircularPictureCallout"/>
    <dgm:cxn modelId="{40CCD684-FEB2-4A4F-B3F5-E8A40FA9BFD5}" srcId="{CECCBDA0-AA11-4568-B2E5-C7DC228E12FD}" destId="{67E88152-E2FA-43E8-BA7C-15B9489B71F4}" srcOrd="2" destOrd="0" parTransId="{4F624151-BCA9-4987-917E-58663C779424}" sibTransId="{F7A6A5A0-5115-4B3B-9485-3D571F7A7C4D}"/>
    <dgm:cxn modelId="{16BC01B5-2B5A-48BA-86C8-25EC6117FD25}" type="presOf" srcId="{67E88152-E2FA-43E8-BA7C-15B9489B71F4}" destId="{AF1731FC-D87F-4CB8-A258-4A681B485DD3}" srcOrd="0" destOrd="0" presId="urn:microsoft.com/office/officeart/2008/layout/CircularPictureCallout"/>
    <dgm:cxn modelId="{02014ED4-FD0B-4977-9266-925B24C9FF8A}" type="presOf" srcId="{9864562D-2985-4B60-879A-B4A17ECEEEC8}" destId="{B46C24D3-E771-4404-9A8F-349159ED0531}" srcOrd="0" destOrd="0" presId="urn:microsoft.com/office/officeart/2008/layout/CircularPictureCallout"/>
    <dgm:cxn modelId="{9EDE8ADA-0B60-40CE-AF67-3449840F303E}" type="presOf" srcId="{CECCBDA0-AA11-4568-B2E5-C7DC228E12FD}" destId="{FEA436D6-1005-4F99-A500-CCB3E834217E}" srcOrd="0" destOrd="0" presId="urn:microsoft.com/office/officeart/2008/layout/CircularPictureCallout"/>
    <dgm:cxn modelId="{CC7325EC-E52C-4C3D-BA54-0FCABE7F03AC}" type="presOf" srcId="{87DFC56F-6C59-43F1-B0DC-17B6AC0BA9FD}" destId="{4275E809-84F7-400B-A63D-33E4D6FB0894}" srcOrd="0" destOrd="0" presId="urn:microsoft.com/office/officeart/2008/layout/CircularPictureCallout"/>
    <dgm:cxn modelId="{CA6205EF-EE9A-4EB5-BDE0-C917FDDF58DB}" type="presOf" srcId="{A809D966-7E72-4E74-AF7E-002681764960}" destId="{5E074DCB-362A-4C6D-99AC-D3457B7ED6ED}" srcOrd="0" destOrd="0" presId="urn:microsoft.com/office/officeart/2008/layout/CircularPictureCallout"/>
    <dgm:cxn modelId="{B217A2CD-CCE5-4007-860E-85FB0EB8A422}" type="presParOf" srcId="{FEA436D6-1005-4F99-A500-CCB3E834217E}" destId="{038F2889-4883-4987-BCBF-90ED99F82D37}" srcOrd="0" destOrd="0" presId="urn:microsoft.com/office/officeart/2008/layout/CircularPictureCallout"/>
    <dgm:cxn modelId="{14B49F57-5657-46B9-8472-0E4E7CF451BE}" type="presParOf" srcId="{038F2889-4883-4987-BCBF-90ED99F82D37}" destId="{080011C5-38CF-4B64-AF38-E3150D9F3BF2}" srcOrd="0" destOrd="0" presId="urn:microsoft.com/office/officeart/2008/layout/CircularPictureCallout"/>
    <dgm:cxn modelId="{855D4FA2-ACA2-4116-A7E0-E6679F994C5A}" type="presParOf" srcId="{080011C5-38CF-4B64-AF38-E3150D9F3BF2}" destId="{5E074DCB-362A-4C6D-99AC-D3457B7ED6ED}" srcOrd="0" destOrd="0" presId="urn:microsoft.com/office/officeart/2008/layout/CircularPictureCallout"/>
    <dgm:cxn modelId="{5D72DDEE-E3FA-4601-A5E6-414BFE0D0AB3}" type="presParOf" srcId="{038F2889-4883-4987-BCBF-90ED99F82D37}" destId="{721CF8A2-3554-4872-9AE4-870A39318795}" srcOrd="1" destOrd="0" presId="urn:microsoft.com/office/officeart/2008/layout/CircularPictureCallout"/>
    <dgm:cxn modelId="{282028A7-184B-4FEB-B08C-0544C662AFB6}" type="presParOf" srcId="{038F2889-4883-4987-BCBF-90ED99F82D37}" destId="{20636EFE-5E11-4F80-A0A8-7ECFA107E5BD}" srcOrd="2" destOrd="0" presId="urn:microsoft.com/office/officeart/2008/layout/CircularPictureCallout"/>
    <dgm:cxn modelId="{32AEDE74-8FBD-49A1-8A0E-FCB4F4047B6B}" type="presParOf" srcId="{20636EFE-5E11-4F80-A0A8-7ECFA107E5BD}" destId="{4275E809-84F7-400B-A63D-33E4D6FB0894}" srcOrd="0" destOrd="0" presId="urn:microsoft.com/office/officeart/2008/layout/CircularPictureCallout"/>
    <dgm:cxn modelId="{C5AC77C9-1646-49FA-B213-3C27BC4FDA98}" type="presParOf" srcId="{038F2889-4883-4987-BCBF-90ED99F82D37}" destId="{638DA31C-1C42-44FC-848D-06D45C4717DF}" srcOrd="3" destOrd="0" presId="urn:microsoft.com/office/officeart/2008/layout/CircularPictureCallout"/>
    <dgm:cxn modelId="{F1FF3824-BE1B-414A-8EA8-E2A26F61B9CD}" type="presParOf" srcId="{038F2889-4883-4987-BCBF-90ED99F82D37}" destId="{0DFBF084-AF2A-4EE3-84DD-0494110EBBE1}" srcOrd="4" destOrd="0" presId="urn:microsoft.com/office/officeart/2008/layout/CircularPictureCallout"/>
    <dgm:cxn modelId="{FEB8CE98-8CCB-44A6-8F54-DB85F6022A8A}" type="presParOf" srcId="{0DFBF084-AF2A-4EE3-84DD-0494110EBBE1}" destId="{344AD7A3-C17D-4213-BE79-4FAF63E81C73}" srcOrd="0" destOrd="0" presId="urn:microsoft.com/office/officeart/2008/layout/CircularPictureCallout"/>
    <dgm:cxn modelId="{77AAA893-8D95-46F5-99F9-DA69C3119D18}" type="presParOf" srcId="{038F2889-4883-4987-BCBF-90ED99F82D37}" destId="{73C5D174-BF87-4F24-B1D1-0BF167F13B5C}" srcOrd="5" destOrd="0" presId="urn:microsoft.com/office/officeart/2008/layout/CircularPictureCallout"/>
    <dgm:cxn modelId="{40463CD3-51A5-46FB-AC4D-41EB89B6A1AB}" type="presParOf" srcId="{73C5D174-BF87-4F24-B1D1-0BF167F13B5C}" destId="{FEF0913A-3A2E-4CC7-B739-B6738C18E92F}" srcOrd="0" destOrd="0" presId="urn:microsoft.com/office/officeart/2008/layout/CircularPictureCallout"/>
    <dgm:cxn modelId="{6CBE70ED-77DF-4D82-8F05-3D9A0D16BDA9}" type="presParOf" srcId="{038F2889-4883-4987-BCBF-90ED99F82D37}" destId="{ADFCD575-96E1-45CA-8F77-748941AB9B38}" srcOrd="6" destOrd="0" presId="urn:microsoft.com/office/officeart/2008/layout/CircularPictureCallout"/>
    <dgm:cxn modelId="{255C8BE4-D6AE-42A0-BD83-B42774311780}" type="presParOf" srcId="{038F2889-4883-4987-BCBF-90ED99F82D37}" destId="{A7FA3600-2266-4C80-A4CD-45616EA2FA12}" srcOrd="7" destOrd="0" presId="urn:microsoft.com/office/officeart/2008/layout/CircularPictureCallout"/>
    <dgm:cxn modelId="{011CBDE9-151E-459A-AF27-CDE52AF59D2F}" type="presParOf" srcId="{A7FA3600-2266-4C80-A4CD-45616EA2FA12}" destId="{AF1731FC-D87F-4CB8-A258-4A681B485DD3}" srcOrd="0" destOrd="0" presId="urn:microsoft.com/office/officeart/2008/layout/CircularPictureCallout"/>
    <dgm:cxn modelId="{AD8C4DB6-AD0E-4BFD-8A08-370AA57C3A37}" type="presParOf" srcId="{038F2889-4883-4987-BCBF-90ED99F82D37}" destId="{DB70FFBB-EA6A-42C7-B8A5-3ABDE6C0134E}" srcOrd="8" destOrd="0" presId="urn:microsoft.com/office/officeart/2008/layout/CircularPictureCallout"/>
    <dgm:cxn modelId="{2B52CAAC-6023-4F3E-A2DD-F8D9DDEC5BBF}" type="presParOf" srcId="{DB70FFBB-EA6A-42C7-B8A5-3ABDE6C0134E}" destId="{B46C24D3-E771-4404-9A8F-349159ED0531}" srcOrd="0" destOrd="0" presId="urn:microsoft.com/office/officeart/2008/layout/CircularPictureCallout"/>
    <dgm:cxn modelId="{923D0688-5477-4A2F-996D-0EA381DA5BEC}" type="presParOf" srcId="{038F2889-4883-4987-BCBF-90ED99F82D37}" destId="{EE36FF67-492F-4A1C-946F-8D35778C1B69}" srcOrd="9" destOrd="0" presId="urn:microsoft.com/office/officeart/2008/layout/CircularPictureCallout"/>
    <dgm:cxn modelId="{FDDA8B2F-4B02-40C1-82D6-2919EEDA3FDB}" type="presParOf" srcId="{038F2889-4883-4987-BCBF-90ED99F82D37}" destId="{00A26BCB-ACC7-47DE-9EBE-82D158DFF7EE}" srcOrd="10" destOrd="0" presId="urn:microsoft.com/office/officeart/2008/layout/CircularPictureCallout"/>
    <dgm:cxn modelId="{21E92E32-003A-4BD7-8A28-5D3B511D560B}" type="presParOf" srcId="{00A26BCB-ACC7-47DE-9EBE-82D158DFF7EE}" destId="{8E9E7E39-97DB-464F-B9A4-61DA9F484D49}"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CCBDA0-AA11-4568-B2E5-C7DC228E12FD}"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CA"/>
        </a:p>
      </dgm:t>
    </dgm:pt>
    <dgm:pt modelId="{959A175D-CAC7-42BC-9540-DE302F4ACE0B}">
      <dgm:prSet/>
      <dgm:spPr/>
      <dgm:t>
        <a:bodyPr/>
        <a:lstStyle/>
        <a:p>
          <a:endParaRPr lang="en-CA" dirty="0"/>
        </a:p>
      </dgm:t>
    </dgm:pt>
    <dgm:pt modelId="{47FEA57B-F080-4522-B817-464990BF1310}" type="parTrans" cxnId="{4B956B5E-4452-46B7-BD86-CD9A18DE81A7}">
      <dgm:prSet/>
      <dgm:spPr/>
      <dgm:t>
        <a:bodyPr/>
        <a:lstStyle/>
        <a:p>
          <a:endParaRPr lang="en-CA"/>
        </a:p>
      </dgm:t>
    </dgm:pt>
    <dgm:pt modelId="{A809D966-7E72-4E74-AF7E-002681764960}" type="sibTrans" cxnId="{4B956B5E-4452-46B7-BD86-CD9A18DE81A7}">
      <dgm:prSet/>
      <dgm:spPr>
        <a:blipFill>
          <a:blip xmlns:r="http://schemas.openxmlformats.org/officeDocument/2006/relationships" r:embed="rId1"/>
          <a:srcRect/>
          <a:stretch>
            <a:fillRect l="-11000" r="-11000"/>
          </a:stretch>
        </a:blipFill>
      </dgm:spPr>
      <dgm:t>
        <a:bodyPr/>
        <a:lstStyle/>
        <a:p>
          <a:endParaRPr lang="en-CA"/>
        </a:p>
      </dgm:t>
    </dgm:pt>
    <dgm:pt modelId="{F0808A52-2EB8-4F6B-8856-E734A6E4CA39}">
      <dgm:prSet phldrT="[Text]"/>
      <dgm:spPr/>
      <dgm:t>
        <a:bodyPr/>
        <a:lstStyle/>
        <a:p>
          <a:r>
            <a:rPr lang="en-CA" dirty="0"/>
            <a:t>Transatlantic Slave Trade</a:t>
          </a:r>
        </a:p>
      </dgm:t>
    </dgm:pt>
    <dgm:pt modelId="{82DA6623-89C3-4FE5-AAD7-C0DBFB7C5A42}" type="parTrans" cxnId="{1D25B40E-E386-4E85-A755-A2D119154135}">
      <dgm:prSet/>
      <dgm:spPr/>
      <dgm:t>
        <a:bodyPr/>
        <a:lstStyle/>
        <a:p>
          <a:endParaRPr lang="en-CA"/>
        </a:p>
      </dgm:t>
    </dgm:pt>
    <dgm:pt modelId="{87DFC56F-6C59-43F1-B0DC-17B6AC0BA9FD}" type="sibTrans" cxnId="{1D25B40E-E386-4E85-A755-A2D119154135}">
      <dgm:prSet/>
      <dgm:spPr>
        <a:blipFill>
          <a:blip xmlns:r="http://schemas.openxmlformats.org/officeDocument/2006/relationships" r:embed="rId2"/>
          <a:srcRect/>
          <a:stretch>
            <a:fillRect/>
          </a:stretch>
        </a:blipFill>
      </dgm:spPr>
      <dgm:t>
        <a:bodyPr/>
        <a:lstStyle/>
        <a:p>
          <a:endParaRPr lang="en-CA"/>
        </a:p>
      </dgm:t>
    </dgm:pt>
    <dgm:pt modelId="{67E88152-E2FA-43E8-BA7C-15B9489B71F4}">
      <dgm:prSet phldrT="[Text]"/>
      <dgm:spPr/>
      <dgm:t>
        <a:bodyPr/>
        <a:lstStyle/>
        <a:p>
          <a:r>
            <a:rPr lang="en-CA" dirty="0"/>
            <a:t>Caribbean Immigration</a:t>
          </a:r>
        </a:p>
      </dgm:t>
    </dgm:pt>
    <dgm:pt modelId="{4F624151-BCA9-4987-917E-58663C779424}" type="parTrans" cxnId="{40CCD684-FEB2-4A4F-B3F5-E8A40FA9BFD5}">
      <dgm:prSet/>
      <dgm:spPr/>
      <dgm:t>
        <a:bodyPr/>
        <a:lstStyle/>
        <a:p>
          <a:endParaRPr lang="en-CA"/>
        </a:p>
      </dgm:t>
    </dgm:pt>
    <dgm:pt modelId="{F7A6A5A0-5115-4B3B-9485-3D571F7A7C4D}" type="sibTrans" cxnId="{40CCD684-FEB2-4A4F-B3F5-E8A40FA9BFD5}">
      <dgm:prSet/>
      <dgm:spPr>
        <a:blipFill>
          <a:blip xmlns:r="http://schemas.openxmlformats.org/officeDocument/2006/relationships" r:embed="rId3"/>
          <a:srcRect/>
          <a:stretch>
            <a:fillRect l="-39000" r="-39000"/>
          </a:stretch>
        </a:blipFill>
      </dgm:spPr>
      <dgm:t>
        <a:bodyPr/>
        <a:lstStyle/>
        <a:p>
          <a:endParaRPr lang="en-CA"/>
        </a:p>
      </dgm:t>
    </dgm:pt>
    <dgm:pt modelId="{A67271AB-6592-40F5-B966-3A174CE0A00C}">
      <dgm:prSet phldrT="[Text]" phldr="1"/>
      <dgm:spPr/>
      <dgm:t>
        <a:bodyPr/>
        <a:lstStyle/>
        <a:p>
          <a:endParaRPr lang="en-CA"/>
        </a:p>
      </dgm:t>
    </dgm:pt>
    <dgm:pt modelId="{18A213BE-CF0B-47DF-8140-4F86D099B07E}" type="parTrans" cxnId="{D6969D34-AFB8-414E-A4A1-93CE550F5E07}">
      <dgm:prSet/>
      <dgm:spPr/>
      <dgm:t>
        <a:bodyPr/>
        <a:lstStyle/>
        <a:p>
          <a:endParaRPr lang="en-CA"/>
        </a:p>
      </dgm:t>
    </dgm:pt>
    <dgm:pt modelId="{9864562D-2985-4B60-879A-B4A17ECEEEC8}" type="sibTrans" cxnId="{D6969D34-AFB8-414E-A4A1-93CE550F5E07}">
      <dgm:prSet/>
      <dgm:spPr/>
      <dgm:t>
        <a:bodyPr/>
        <a:lstStyle/>
        <a:p>
          <a:endParaRPr lang="en-CA"/>
        </a:p>
      </dgm:t>
    </dgm:pt>
    <dgm:pt modelId="{FEA436D6-1005-4F99-A500-CCB3E834217E}" type="pres">
      <dgm:prSet presAssocID="{CECCBDA0-AA11-4568-B2E5-C7DC228E12FD}" presName="Name0" presStyleCnt="0">
        <dgm:presLayoutVars>
          <dgm:chMax val="7"/>
          <dgm:chPref val="7"/>
          <dgm:dir/>
        </dgm:presLayoutVars>
      </dgm:prSet>
      <dgm:spPr/>
    </dgm:pt>
    <dgm:pt modelId="{038F2889-4883-4987-BCBF-90ED99F82D37}" type="pres">
      <dgm:prSet presAssocID="{CECCBDA0-AA11-4568-B2E5-C7DC228E12FD}" presName="Name1" presStyleCnt="0"/>
      <dgm:spPr/>
    </dgm:pt>
    <dgm:pt modelId="{080011C5-38CF-4B64-AF38-E3150D9F3BF2}" type="pres">
      <dgm:prSet presAssocID="{A809D966-7E72-4E74-AF7E-002681764960}" presName="picture_1" presStyleCnt="0"/>
      <dgm:spPr/>
    </dgm:pt>
    <dgm:pt modelId="{5E074DCB-362A-4C6D-99AC-D3457B7ED6ED}" type="pres">
      <dgm:prSet presAssocID="{A809D966-7E72-4E74-AF7E-002681764960}" presName="pictureRepeatNode" presStyleLbl="alignImgPlace1" presStyleIdx="0" presStyleCnt="4" custLinFactNeighborX="-10" custLinFactNeighborY="-748"/>
      <dgm:spPr/>
    </dgm:pt>
    <dgm:pt modelId="{721CF8A2-3554-4872-9AE4-870A39318795}" type="pres">
      <dgm:prSet presAssocID="{959A175D-CAC7-42BC-9540-DE302F4ACE0B}" presName="text_1" presStyleLbl="node1" presStyleIdx="0" presStyleCnt="0">
        <dgm:presLayoutVars>
          <dgm:bulletEnabled val="1"/>
        </dgm:presLayoutVars>
      </dgm:prSet>
      <dgm:spPr/>
    </dgm:pt>
    <dgm:pt modelId="{20636EFE-5E11-4F80-A0A8-7ECFA107E5BD}" type="pres">
      <dgm:prSet presAssocID="{87DFC56F-6C59-43F1-B0DC-17B6AC0BA9FD}" presName="picture_2" presStyleCnt="0"/>
      <dgm:spPr/>
    </dgm:pt>
    <dgm:pt modelId="{4275E809-84F7-400B-A63D-33E4D6FB0894}" type="pres">
      <dgm:prSet presAssocID="{87DFC56F-6C59-43F1-B0DC-17B6AC0BA9FD}" presName="pictureRepeatNode" presStyleLbl="alignImgPlace1" presStyleIdx="1" presStyleCnt="4"/>
      <dgm:spPr/>
    </dgm:pt>
    <dgm:pt modelId="{638DA31C-1C42-44FC-848D-06D45C4717DF}" type="pres">
      <dgm:prSet presAssocID="{F0808A52-2EB8-4F6B-8856-E734A6E4CA39}" presName="line_2" presStyleLbl="parChTrans1D1" presStyleIdx="0" presStyleCnt="3"/>
      <dgm:spPr/>
    </dgm:pt>
    <dgm:pt modelId="{0DFBF084-AF2A-4EE3-84DD-0494110EBBE1}" type="pres">
      <dgm:prSet presAssocID="{F0808A52-2EB8-4F6B-8856-E734A6E4CA39}" presName="textparent_2" presStyleLbl="node1" presStyleIdx="0" presStyleCnt="0"/>
      <dgm:spPr/>
    </dgm:pt>
    <dgm:pt modelId="{344AD7A3-C17D-4213-BE79-4FAF63E81C73}" type="pres">
      <dgm:prSet presAssocID="{F0808A52-2EB8-4F6B-8856-E734A6E4CA39}" presName="text_2" presStyleLbl="revTx" presStyleIdx="0" presStyleCnt="3" custFlipHor="1" custScaleX="315371">
        <dgm:presLayoutVars>
          <dgm:bulletEnabled val="1"/>
        </dgm:presLayoutVars>
      </dgm:prSet>
      <dgm:spPr/>
    </dgm:pt>
    <dgm:pt modelId="{73C5D174-BF87-4F24-B1D1-0BF167F13B5C}" type="pres">
      <dgm:prSet presAssocID="{F7A6A5A0-5115-4B3B-9485-3D571F7A7C4D}" presName="picture_3" presStyleCnt="0"/>
      <dgm:spPr/>
    </dgm:pt>
    <dgm:pt modelId="{FEF0913A-3A2E-4CC7-B739-B6738C18E92F}" type="pres">
      <dgm:prSet presAssocID="{F7A6A5A0-5115-4B3B-9485-3D571F7A7C4D}" presName="pictureRepeatNode" presStyleLbl="alignImgPlace1" presStyleIdx="2" presStyleCnt="4"/>
      <dgm:spPr/>
    </dgm:pt>
    <dgm:pt modelId="{ADFCD575-96E1-45CA-8F77-748941AB9B38}" type="pres">
      <dgm:prSet presAssocID="{67E88152-E2FA-43E8-BA7C-15B9489B71F4}" presName="line_3" presStyleLbl="parChTrans1D1" presStyleIdx="1" presStyleCnt="3"/>
      <dgm:spPr/>
    </dgm:pt>
    <dgm:pt modelId="{A7FA3600-2266-4C80-A4CD-45616EA2FA12}" type="pres">
      <dgm:prSet presAssocID="{67E88152-E2FA-43E8-BA7C-15B9489B71F4}" presName="textparent_3" presStyleLbl="node1" presStyleIdx="0" presStyleCnt="0"/>
      <dgm:spPr/>
    </dgm:pt>
    <dgm:pt modelId="{AF1731FC-D87F-4CB8-A258-4A681B485DD3}" type="pres">
      <dgm:prSet presAssocID="{67E88152-E2FA-43E8-BA7C-15B9489B71F4}" presName="text_3" presStyleLbl="revTx" presStyleIdx="1" presStyleCnt="3" custScaleX="971933">
        <dgm:presLayoutVars>
          <dgm:bulletEnabled val="1"/>
        </dgm:presLayoutVars>
      </dgm:prSet>
      <dgm:spPr/>
    </dgm:pt>
    <dgm:pt modelId="{DB70FFBB-EA6A-42C7-B8A5-3ABDE6C0134E}" type="pres">
      <dgm:prSet presAssocID="{9864562D-2985-4B60-879A-B4A17ECEEEC8}" presName="picture_4" presStyleCnt="0"/>
      <dgm:spPr/>
    </dgm:pt>
    <dgm:pt modelId="{B46C24D3-E771-4404-9A8F-349159ED0531}" type="pres">
      <dgm:prSet presAssocID="{9864562D-2985-4B60-879A-B4A17ECEEEC8}" presName="pictureRepeatNode" presStyleLbl="alignImgPlace1" presStyleIdx="3" presStyleCnt="4"/>
      <dgm:spPr/>
    </dgm:pt>
    <dgm:pt modelId="{EE36FF67-492F-4A1C-946F-8D35778C1B69}" type="pres">
      <dgm:prSet presAssocID="{A67271AB-6592-40F5-B966-3A174CE0A00C}" presName="line_4" presStyleLbl="parChTrans1D1" presStyleIdx="2" presStyleCnt="3"/>
      <dgm:spPr/>
    </dgm:pt>
    <dgm:pt modelId="{00A26BCB-ACC7-47DE-9EBE-82D158DFF7EE}" type="pres">
      <dgm:prSet presAssocID="{A67271AB-6592-40F5-B966-3A174CE0A00C}" presName="textparent_4" presStyleLbl="node1" presStyleIdx="0" presStyleCnt="0"/>
      <dgm:spPr/>
    </dgm:pt>
    <dgm:pt modelId="{8E9E7E39-97DB-464F-B9A4-61DA9F484D49}" type="pres">
      <dgm:prSet presAssocID="{A67271AB-6592-40F5-B966-3A174CE0A00C}" presName="text_4" presStyleLbl="revTx" presStyleIdx="2" presStyleCnt="3">
        <dgm:presLayoutVars>
          <dgm:bulletEnabled val="1"/>
        </dgm:presLayoutVars>
      </dgm:prSet>
      <dgm:spPr/>
    </dgm:pt>
  </dgm:ptLst>
  <dgm:cxnLst>
    <dgm:cxn modelId="{1D25B40E-E386-4E85-A755-A2D119154135}" srcId="{CECCBDA0-AA11-4568-B2E5-C7DC228E12FD}" destId="{F0808A52-2EB8-4F6B-8856-E734A6E4CA39}" srcOrd="1" destOrd="0" parTransId="{82DA6623-89C3-4FE5-AAD7-C0DBFB7C5A42}" sibTransId="{87DFC56F-6C59-43F1-B0DC-17B6AC0BA9FD}"/>
    <dgm:cxn modelId="{D6969D34-AFB8-414E-A4A1-93CE550F5E07}" srcId="{CECCBDA0-AA11-4568-B2E5-C7DC228E12FD}" destId="{A67271AB-6592-40F5-B966-3A174CE0A00C}" srcOrd="3" destOrd="0" parTransId="{18A213BE-CF0B-47DF-8140-4F86D099B07E}" sibTransId="{9864562D-2985-4B60-879A-B4A17ECEEEC8}"/>
    <dgm:cxn modelId="{4B956B5E-4452-46B7-BD86-CD9A18DE81A7}" srcId="{CECCBDA0-AA11-4568-B2E5-C7DC228E12FD}" destId="{959A175D-CAC7-42BC-9540-DE302F4ACE0B}" srcOrd="0" destOrd="0" parTransId="{47FEA57B-F080-4522-B817-464990BF1310}" sibTransId="{A809D966-7E72-4E74-AF7E-002681764960}"/>
    <dgm:cxn modelId="{3E3B405F-9F66-4617-B280-1E06526874AC}" type="presOf" srcId="{F7A6A5A0-5115-4B3B-9485-3D571F7A7C4D}" destId="{FEF0913A-3A2E-4CC7-B739-B6738C18E92F}" srcOrd="0" destOrd="0" presId="urn:microsoft.com/office/officeart/2008/layout/CircularPictureCallout"/>
    <dgm:cxn modelId="{9F7E3E46-BB4A-42E8-9A2D-58DC72A73109}" type="presOf" srcId="{959A175D-CAC7-42BC-9540-DE302F4ACE0B}" destId="{721CF8A2-3554-4872-9AE4-870A39318795}" srcOrd="0" destOrd="0" presId="urn:microsoft.com/office/officeart/2008/layout/CircularPictureCallout"/>
    <dgm:cxn modelId="{3EF8216E-C630-4863-86B7-B66678A9642B}" type="presOf" srcId="{F0808A52-2EB8-4F6B-8856-E734A6E4CA39}" destId="{344AD7A3-C17D-4213-BE79-4FAF63E81C73}" srcOrd="0" destOrd="0" presId="urn:microsoft.com/office/officeart/2008/layout/CircularPictureCallout"/>
    <dgm:cxn modelId="{1F1FE46E-EE3D-4A22-A01A-0F8798D11B01}" type="presOf" srcId="{A67271AB-6592-40F5-B966-3A174CE0A00C}" destId="{8E9E7E39-97DB-464F-B9A4-61DA9F484D49}" srcOrd="0" destOrd="0" presId="urn:microsoft.com/office/officeart/2008/layout/CircularPictureCallout"/>
    <dgm:cxn modelId="{40CCD684-FEB2-4A4F-B3F5-E8A40FA9BFD5}" srcId="{CECCBDA0-AA11-4568-B2E5-C7DC228E12FD}" destId="{67E88152-E2FA-43E8-BA7C-15B9489B71F4}" srcOrd="2" destOrd="0" parTransId="{4F624151-BCA9-4987-917E-58663C779424}" sibTransId="{F7A6A5A0-5115-4B3B-9485-3D571F7A7C4D}"/>
    <dgm:cxn modelId="{16BC01B5-2B5A-48BA-86C8-25EC6117FD25}" type="presOf" srcId="{67E88152-E2FA-43E8-BA7C-15B9489B71F4}" destId="{AF1731FC-D87F-4CB8-A258-4A681B485DD3}" srcOrd="0" destOrd="0" presId="urn:microsoft.com/office/officeart/2008/layout/CircularPictureCallout"/>
    <dgm:cxn modelId="{02014ED4-FD0B-4977-9266-925B24C9FF8A}" type="presOf" srcId="{9864562D-2985-4B60-879A-B4A17ECEEEC8}" destId="{B46C24D3-E771-4404-9A8F-349159ED0531}" srcOrd="0" destOrd="0" presId="urn:microsoft.com/office/officeart/2008/layout/CircularPictureCallout"/>
    <dgm:cxn modelId="{9EDE8ADA-0B60-40CE-AF67-3449840F303E}" type="presOf" srcId="{CECCBDA0-AA11-4568-B2E5-C7DC228E12FD}" destId="{FEA436D6-1005-4F99-A500-CCB3E834217E}" srcOrd="0" destOrd="0" presId="urn:microsoft.com/office/officeart/2008/layout/CircularPictureCallout"/>
    <dgm:cxn modelId="{CC7325EC-E52C-4C3D-BA54-0FCABE7F03AC}" type="presOf" srcId="{87DFC56F-6C59-43F1-B0DC-17B6AC0BA9FD}" destId="{4275E809-84F7-400B-A63D-33E4D6FB0894}" srcOrd="0" destOrd="0" presId="urn:microsoft.com/office/officeart/2008/layout/CircularPictureCallout"/>
    <dgm:cxn modelId="{CA6205EF-EE9A-4EB5-BDE0-C917FDDF58DB}" type="presOf" srcId="{A809D966-7E72-4E74-AF7E-002681764960}" destId="{5E074DCB-362A-4C6D-99AC-D3457B7ED6ED}" srcOrd="0" destOrd="0" presId="urn:microsoft.com/office/officeart/2008/layout/CircularPictureCallout"/>
    <dgm:cxn modelId="{B217A2CD-CCE5-4007-860E-85FB0EB8A422}" type="presParOf" srcId="{FEA436D6-1005-4F99-A500-CCB3E834217E}" destId="{038F2889-4883-4987-BCBF-90ED99F82D37}" srcOrd="0" destOrd="0" presId="urn:microsoft.com/office/officeart/2008/layout/CircularPictureCallout"/>
    <dgm:cxn modelId="{14B49F57-5657-46B9-8472-0E4E7CF451BE}" type="presParOf" srcId="{038F2889-4883-4987-BCBF-90ED99F82D37}" destId="{080011C5-38CF-4B64-AF38-E3150D9F3BF2}" srcOrd="0" destOrd="0" presId="urn:microsoft.com/office/officeart/2008/layout/CircularPictureCallout"/>
    <dgm:cxn modelId="{855D4FA2-ACA2-4116-A7E0-E6679F994C5A}" type="presParOf" srcId="{080011C5-38CF-4B64-AF38-E3150D9F3BF2}" destId="{5E074DCB-362A-4C6D-99AC-D3457B7ED6ED}" srcOrd="0" destOrd="0" presId="urn:microsoft.com/office/officeart/2008/layout/CircularPictureCallout"/>
    <dgm:cxn modelId="{5D72DDEE-E3FA-4601-A5E6-414BFE0D0AB3}" type="presParOf" srcId="{038F2889-4883-4987-BCBF-90ED99F82D37}" destId="{721CF8A2-3554-4872-9AE4-870A39318795}" srcOrd="1" destOrd="0" presId="urn:microsoft.com/office/officeart/2008/layout/CircularPictureCallout"/>
    <dgm:cxn modelId="{282028A7-184B-4FEB-B08C-0544C662AFB6}" type="presParOf" srcId="{038F2889-4883-4987-BCBF-90ED99F82D37}" destId="{20636EFE-5E11-4F80-A0A8-7ECFA107E5BD}" srcOrd="2" destOrd="0" presId="urn:microsoft.com/office/officeart/2008/layout/CircularPictureCallout"/>
    <dgm:cxn modelId="{32AEDE74-8FBD-49A1-8A0E-FCB4F4047B6B}" type="presParOf" srcId="{20636EFE-5E11-4F80-A0A8-7ECFA107E5BD}" destId="{4275E809-84F7-400B-A63D-33E4D6FB0894}" srcOrd="0" destOrd="0" presId="urn:microsoft.com/office/officeart/2008/layout/CircularPictureCallout"/>
    <dgm:cxn modelId="{C5AC77C9-1646-49FA-B213-3C27BC4FDA98}" type="presParOf" srcId="{038F2889-4883-4987-BCBF-90ED99F82D37}" destId="{638DA31C-1C42-44FC-848D-06D45C4717DF}" srcOrd="3" destOrd="0" presId="urn:microsoft.com/office/officeart/2008/layout/CircularPictureCallout"/>
    <dgm:cxn modelId="{F1FF3824-BE1B-414A-8EA8-E2A26F61B9CD}" type="presParOf" srcId="{038F2889-4883-4987-BCBF-90ED99F82D37}" destId="{0DFBF084-AF2A-4EE3-84DD-0494110EBBE1}" srcOrd="4" destOrd="0" presId="urn:microsoft.com/office/officeart/2008/layout/CircularPictureCallout"/>
    <dgm:cxn modelId="{FEB8CE98-8CCB-44A6-8F54-DB85F6022A8A}" type="presParOf" srcId="{0DFBF084-AF2A-4EE3-84DD-0494110EBBE1}" destId="{344AD7A3-C17D-4213-BE79-4FAF63E81C73}" srcOrd="0" destOrd="0" presId="urn:microsoft.com/office/officeart/2008/layout/CircularPictureCallout"/>
    <dgm:cxn modelId="{77AAA893-8D95-46F5-99F9-DA69C3119D18}" type="presParOf" srcId="{038F2889-4883-4987-BCBF-90ED99F82D37}" destId="{73C5D174-BF87-4F24-B1D1-0BF167F13B5C}" srcOrd="5" destOrd="0" presId="urn:microsoft.com/office/officeart/2008/layout/CircularPictureCallout"/>
    <dgm:cxn modelId="{40463CD3-51A5-46FB-AC4D-41EB89B6A1AB}" type="presParOf" srcId="{73C5D174-BF87-4F24-B1D1-0BF167F13B5C}" destId="{FEF0913A-3A2E-4CC7-B739-B6738C18E92F}" srcOrd="0" destOrd="0" presId="urn:microsoft.com/office/officeart/2008/layout/CircularPictureCallout"/>
    <dgm:cxn modelId="{6CBE70ED-77DF-4D82-8F05-3D9A0D16BDA9}" type="presParOf" srcId="{038F2889-4883-4987-BCBF-90ED99F82D37}" destId="{ADFCD575-96E1-45CA-8F77-748941AB9B38}" srcOrd="6" destOrd="0" presId="urn:microsoft.com/office/officeart/2008/layout/CircularPictureCallout"/>
    <dgm:cxn modelId="{255C8BE4-D6AE-42A0-BD83-B42774311780}" type="presParOf" srcId="{038F2889-4883-4987-BCBF-90ED99F82D37}" destId="{A7FA3600-2266-4C80-A4CD-45616EA2FA12}" srcOrd="7" destOrd="0" presId="urn:microsoft.com/office/officeart/2008/layout/CircularPictureCallout"/>
    <dgm:cxn modelId="{011CBDE9-151E-459A-AF27-CDE52AF59D2F}" type="presParOf" srcId="{A7FA3600-2266-4C80-A4CD-45616EA2FA12}" destId="{AF1731FC-D87F-4CB8-A258-4A681B485DD3}" srcOrd="0" destOrd="0" presId="urn:microsoft.com/office/officeart/2008/layout/CircularPictureCallout"/>
    <dgm:cxn modelId="{AD8C4DB6-AD0E-4BFD-8A08-370AA57C3A37}" type="presParOf" srcId="{038F2889-4883-4987-BCBF-90ED99F82D37}" destId="{DB70FFBB-EA6A-42C7-B8A5-3ABDE6C0134E}" srcOrd="8" destOrd="0" presId="urn:microsoft.com/office/officeart/2008/layout/CircularPictureCallout"/>
    <dgm:cxn modelId="{2B52CAAC-6023-4F3E-A2DD-F8D9DDEC5BBF}" type="presParOf" srcId="{DB70FFBB-EA6A-42C7-B8A5-3ABDE6C0134E}" destId="{B46C24D3-E771-4404-9A8F-349159ED0531}" srcOrd="0" destOrd="0" presId="urn:microsoft.com/office/officeart/2008/layout/CircularPictureCallout"/>
    <dgm:cxn modelId="{923D0688-5477-4A2F-996D-0EA381DA5BEC}" type="presParOf" srcId="{038F2889-4883-4987-BCBF-90ED99F82D37}" destId="{EE36FF67-492F-4A1C-946F-8D35778C1B69}" srcOrd="9" destOrd="0" presId="urn:microsoft.com/office/officeart/2008/layout/CircularPictureCallout"/>
    <dgm:cxn modelId="{FDDA8B2F-4B02-40C1-82D6-2919EEDA3FDB}" type="presParOf" srcId="{038F2889-4883-4987-BCBF-90ED99F82D37}" destId="{00A26BCB-ACC7-47DE-9EBE-82D158DFF7EE}" srcOrd="10" destOrd="0" presId="urn:microsoft.com/office/officeart/2008/layout/CircularPictureCallout"/>
    <dgm:cxn modelId="{21E92E32-003A-4BD7-8A28-5D3B511D560B}" type="presParOf" srcId="{00A26BCB-ACC7-47DE-9EBE-82D158DFF7EE}" destId="{8E9E7E39-97DB-464F-B9A4-61DA9F484D49}"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CCBDA0-AA11-4568-B2E5-C7DC228E12FD}"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CA"/>
        </a:p>
      </dgm:t>
    </dgm:pt>
    <dgm:pt modelId="{959A175D-CAC7-42BC-9540-DE302F4ACE0B}">
      <dgm:prSet/>
      <dgm:spPr/>
      <dgm:t>
        <a:bodyPr/>
        <a:lstStyle/>
        <a:p>
          <a:endParaRPr lang="en-CA" dirty="0"/>
        </a:p>
      </dgm:t>
    </dgm:pt>
    <dgm:pt modelId="{47FEA57B-F080-4522-B817-464990BF1310}" type="parTrans" cxnId="{4B956B5E-4452-46B7-BD86-CD9A18DE81A7}">
      <dgm:prSet/>
      <dgm:spPr/>
      <dgm:t>
        <a:bodyPr/>
        <a:lstStyle/>
        <a:p>
          <a:endParaRPr lang="en-CA"/>
        </a:p>
      </dgm:t>
    </dgm:pt>
    <dgm:pt modelId="{A809D966-7E72-4E74-AF7E-002681764960}" type="sibTrans" cxnId="{4B956B5E-4452-46B7-BD86-CD9A18DE81A7}">
      <dgm:prSet/>
      <dgm:spPr>
        <a:blipFill>
          <a:blip xmlns:r="http://schemas.openxmlformats.org/officeDocument/2006/relationships" r:embed="rId1"/>
          <a:srcRect/>
          <a:stretch>
            <a:fillRect l="-11000" r="-11000"/>
          </a:stretch>
        </a:blipFill>
      </dgm:spPr>
      <dgm:t>
        <a:bodyPr/>
        <a:lstStyle/>
        <a:p>
          <a:endParaRPr lang="en-CA"/>
        </a:p>
      </dgm:t>
    </dgm:pt>
    <dgm:pt modelId="{F0808A52-2EB8-4F6B-8856-E734A6E4CA39}">
      <dgm:prSet phldrT="[Text]"/>
      <dgm:spPr/>
      <dgm:t>
        <a:bodyPr/>
        <a:lstStyle/>
        <a:p>
          <a:r>
            <a:rPr lang="en-CA" dirty="0"/>
            <a:t>Transatlantic Slave Trade</a:t>
          </a:r>
        </a:p>
      </dgm:t>
    </dgm:pt>
    <dgm:pt modelId="{82DA6623-89C3-4FE5-AAD7-C0DBFB7C5A42}" type="parTrans" cxnId="{1D25B40E-E386-4E85-A755-A2D119154135}">
      <dgm:prSet/>
      <dgm:spPr/>
      <dgm:t>
        <a:bodyPr/>
        <a:lstStyle/>
        <a:p>
          <a:endParaRPr lang="en-CA"/>
        </a:p>
      </dgm:t>
    </dgm:pt>
    <dgm:pt modelId="{87DFC56F-6C59-43F1-B0DC-17B6AC0BA9FD}" type="sibTrans" cxnId="{1D25B40E-E386-4E85-A755-A2D119154135}">
      <dgm:prSet/>
      <dgm:spPr>
        <a:blipFill>
          <a:blip xmlns:r="http://schemas.openxmlformats.org/officeDocument/2006/relationships" r:embed="rId2"/>
          <a:srcRect/>
          <a:stretch>
            <a:fillRect/>
          </a:stretch>
        </a:blipFill>
      </dgm:spPr>
      <dgm:t>
        <a:bodyPr/>
        <a:lstStyle/>
        <a:p>
          <a:endParaRPr lang="en-CA"/>
        </a:p>
      </dgm:t>
    </dgm:pt>
    <dgm:pt modelId="{67E88152-E2FA-43E8-BA7C-15B9489B71F4}">
      <dgm:prSet phldrT="[Text]"/>
      <dgm:spPr/>
      <dgm:t>
        <a:bodyPr/>
        <a:lstStyle/>
        <a:p>
          <a:r>
            <a:rPr lang="en-CA" dirty="0"/>
            <a:t>Caribbean Immigration</a:t>
          </a:r>
        </a:p>
      </dgm:t>
    </dgm:pt>
    <dgm:pt modelId="{4F624151-BCA9-4987-917E-58663C779424}" type="parTrans" cxnId="{40CCD684-FEB2-4A4F-B3F5-E8A40FA9BFD5}">
      <dgm:prSet/>
      <dgm:spPr/>
      <dgm:t>
        <a:bodyPr/>
        <a:lstStyle/>
        <a:p>
          <a:endParaRPr lang="en-CA"/>
        </a:p>
      </dgm:t>
    </dgm:pt>
    <dgm:pt modelId="{F7A6A5A0-5115-4B3B-9485-3D571F7A7C4D}" type="sibTrans" cxnId="{40CCD684-FEB2-4A4F-B3F5-E8A40FA9BFD5}">
      <dgm:prSet/>
      <dgm:spPr>
        <a:blipFill>
          <a:blip xmlns:r="http://schemas.openxmlformats.org/officeDocument/2006/relationships" r:embed="rId3"/>
          <a:srcRect/>
          <a:stretch>
            <a:fillRect l="-39000" r="-39000"/>
          </a:stretch>
        </a:blipFill>
      </dgm:spPr>
      <dgm:t>
        <a:bodyPr/>
        <a:lstStyle/>
        <a:p>
          <a:endParaRPr lang="en-CA"/>
        </a:p>
      </dgm:t>
    </dgm:pt>
    <dgm:pt modelId="{A67271AB-6592-40F5-B966-3A174CE0A00C}">
      <dgm:prSet phldrT="[Text]"/>
      <dgm:spPr/>
      <dgm:t>
        <a:bodyPr/>
        <a:lstStyle/>
        <a:p>
          <a:r>
            <a:rPr lang="en-CA" dirty="0"/>
            <a:t>African Immigrants and Refugees</a:t>
          </a:r>
        </a:p>
      </dgm:t>
    </dgm:pt>
    <dgm:pt modelId="{18A213BE-CF0B-47DF-8140-4F86D099B07E}" type="parTrans" cxnId="{D6969D34-AFB8-414E-A4A1-93CE550F5E07}">
      <dgm:prSet/>
      <dgm:spPr/>
      <dgm:t>
        <a:bodyPr/>
        <a:lstStyle/>
        <a:p>
          <a:endParaRPr lang="en-CA"/>
        </a:p>
      </dgm:t>
    </dgm:pt>
    <dgm:pt modelId="{9864562D-2985-4B60-879A-B4A17ECEEEC8}" type="sibTrans" cxnId="{D6969D34-AFB8-414E-A4A1-93CE550F5E07}">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t>
        <a:bodyPr/>
        <a:lstStyle/>
        <a:p>
          <a:endParaRPr lang="en-CA"/>
        </a:p>
      </dgm:t>
    </dgm:pt>
    <dgm:pt modelId="{FEA436D6-1005-4F99-A500-CCB3E834217E}" type="pres">
      <dgm:prSet presAssocID="{CECCBDA0-AA11-4568-B2E5-C7DC228E12FD}" presName="Name0" presStyleCnt="0">
        <dgm:presLayoutVars>
          <dgm:chMax val="7"/>
          <dgm:chPref val="7"/>
          <dgm:dir/>
        </dgm:presLayoutVars>
      </dgm:prSet>
      <dgm:spPr/>
    </dgm:pt>
    <dgm:pt modelId="{038F2889-4883-4987-BCBF-90ED99F82D37}" type="pres">
      <dgm:prSet presAssocID="{CECCBDA0-AA11-4568-B2E5-C7DC228E12FD}" presName="Name1" presStyleCnt="0"/>
      <dgm:spPr/>
    </dgm:pt>
    <dgm:pt modelId="{080011C5-38CF-4B64-AF38-E3150D9F3BF2}" type="pres">
      <dgm:prSet presAssocID="{A809D966-7E72-4E74-AF7E-002681764960}" presName="picture_1" presStyleCnt="0"/>
      <dgm:spPr/>
    </dgm:pt>
    <dgm:pt modelId="{5E074DCB-362A-4C6D-99AC-D3457B7ED6ED}" type="pres">
      <dgm:prSet presAssocID="{A809D966-7E72-4E74-AF7E-002681764960}" presName="pictureRepeatNode" presStyleLbl="alignImgPlace1" presStyleIdx="0" presStyleCnt="4" custLinFactNeighborX="-10" custLinFactNeighborY="-748"/>
      <dgm:spPr/>
    </dgm:pt>
    <dgm:pt modelId="{721CF8A2-3554-4872-9AE4-870A39318795}" type="pres">
      <dgm:prSet presAssocID="{959A175D-CAC7-42BC-9540-DE302F4ACE0B}" presName="text_1" presStyleLbl="node1" presStyleIdx="0" presStyleCnt="0">
        <dgm:presLayoutVars>
          <dgm:bulletEnabled val="1"/>
        </dgm:presLayoutVars>
      </dgm:prSet>
      <dgm:spPr/>
    </dgm:pt>
    <dgm:pt modelId="{20636EFE-5E11-4F80-A0A8-7ECFA107E5BD}" type="pres">
      <dgm:prSet presAssocID="{87DFC56F-6C59-43F1-B0DC-17B6AC0BA9FD}" presName="picture_2" presStyleCnt="0"/>
      <dgm:spPr/>
    </dgm:pt>
    <dgm:pt modelId="{4275E809-84F7-400B-A63D-33E4D6FB0894}" type="pres">
      <dgm:prSet presAssocID="{87DFC56F-6C59-43F1-B0DC-17B6AC0BA9FD}" presName="pictureRepeatNode" presStyleLbl="alignImgPlace1" presStyleIdx="1" presStyleCnt="4"/>
      <dgm:spPr/>
    </dgm:pt>
    <dgm:pt modelId="{638DA31C-1C42-44FC-848D-06D45C4717DF}" type="pres">
      <dgm:prSet presAssocID="{F0808A52-2EB8-4F6B-8856-E734A6E4CA39}" presName="line_2" presStyleLbl="parChTrans1D1" presStyleIdx="0" presStyleCnt="3"/>
      <dgm:spPr/>
    </dgm:pt>
    <dgm:pt modelId="{0DFBF084-AF2A-4EE3-84DD-0494110EBBE1}" type="pres">
      <dgm:prSet presAssocID="{F0808A52-2EB8-4F6B-8856-E734A6E4CA39}" presName="textparent_2" presStyleLbl="node1" presStyleIdx="0" presStyleCnt="0"/>
      <dgm:spPr/>
    </dgm:pt>
    <dgm:pt modelId="{344AD7A3-C17D-4213-BE79-4FAF63E81C73}" type="pres">
      <dgm:prSet presAssocID="{F0808A52-2EB8-4F6B-8856-E734A6E4CA39}" presName="text_2" presStyleLbl="revTx" presStyleIdx="0" presStyleCnt="3" custFlipHor="1" custScaleX="315371">
        <dgm:presLayoutVars>
          <dgm:bulletEnabled val="1"/>
        </dgm:presLayoutVars>
      </dgm:prSet>
      <dgm:spPr/>
    </dgm:pt>
    <dgm:pt modelId="{73C5D174-BF87-4F24-B1D1-0BF167F13B5C}" type="pres">
      <dgm:prSet presAssocID="{F7A6A5A0-5115-4B3B-9485-3D571F7A7C4D}" presName="picture_3" presStyleCnt="0"/>
      <dgm:spPr/>
    </dgm:pt>
    <dgm:pt modelId="{FEF0913A-3A2E-4CC7-B739-B6738C18E92F}" type="pres">
      <dgm:prSet presAssocID="{F7A6A5A0-5115-4B3B-9485-3D571F7A7C4D}" presName="pictureRepeatNode" presStyleLbl="alignImgPlace1" presStyleIdx="2" presStyleCnt="4"/>
      <dgm:spPr/>
    </dgm:pt>
    <dgm:pt modelId="{ADFCD575-96E1-45CA-8F77-748941AB9B38}" type="pres">
      <dgm:prSet presAssocID="{67E88152-E2FA-43E8-BA7C-15B9489B71F4}" presName="line_3" presStyleLbl="parChTrans1D1" presStyleIdx="1" presStyleCnt="3"/>
      <dgm:spPr/>
    </dgm:pt>
    <dgm:pt modelId="{A7FA3600-2266-4C80-A4CD-45616EA2FA12}" type="pres">
      <dgm:prSet presAssocID="{67E88152-E2FA-43E8-BA7C-15B9489B71F4}" presName="textparent_3" presStyleLbl="node1" presStyleIdx="0" presStyleCnt="0"/>
      <dgm:spPr/>
    </dgm:pt>
    <dgm:pt modelId="{AF1731FC-D87F-4CB8-A258-4A681B485DD3}" type="pres">
      <dgm:prSet presAssocID="{67E88152-E2FA-43E8-BA7C-15B9489B71F4}" presName="text_3" presStyleLbl="revTx" presStyleIdx="1" presStyleCnt="3" custScaleX="971933">
        <dgm:presLayoutVars>
          <dgm:bulletEnabled val="1"/>
        </dgm:presLayoutVars>
      </dgm:prSet>
      <dgm:spPr/>
    </dgm:pt>
    <dgm:pt modelId="{DB70FFBB-EA6A-42C7-B8A5-3ABDE6C0134E}" type="pres">
      <dgm:prSet presAssocID="{9864562D-2985-4B60-879A-B4A17ECEEEC8}" presName="picture_4" presStyleCnt="0"/>
      <dgm:spPr/>
    </dgm:pt>
    <dgm:pt modelId="{B46C24D3-E771-4404-9A8F-349159ED0531}" type="pres">
      <dgm:prSet presAssocID="{9864562D-2985-4B60-879A-B4A17ECEEEC8}" presName="pictureRepeatNode" presStyleLbl="alignImgPlace1" presStyleIdx="3" presStyleCnt="4"/>
      <dgm:spPr/>
    </dgm:pt>
    <dgm:pt modelId="{EE36FF67-492F-4A1C-946F-8D35778C1B69}" type="pres">
      <dgm:prSet presAssocID="{A67271AB-6592-40F5-B966-3A174CE0A00C}" presName="line_4" presStyleLbl="parChTrans1D1" presStyleIdx="2" presStyleCnt="3"/>
      <dgm:spPr/>
    </dgm:pt>
    <dgm:pt modelId="{00A26BCB-ACC7-47DE-9EBE-82D158DFF7EE}" type="pres">
      <dgm:prSet presAssocID="{A67271AB-6592-40F5-B966-3A174CE0A00C}" presName="textparent_4" presStyleLbl="node1" presStyleIdx="0" presStyleCnt="0"/>
      <dgm:spPr/>
    </dgm:pt>
    <dgm:pt modelId="{8E9E7E39-97DB-464F-B9A4-61DA9F484D49}" type="pres">
      <dgm:prSet presAssocID="{A67271AB-6592-40F5-B966-3A174CE0A00C}" presName="text_4" presStyleLbl="revTx" presStyleIdx="2" presStyleCnt="3" custScaleX="132697">
        <dgm:presLayoutVars>
          <dgm:bulletEnabled val="1"/>
        </dgm:presLayoutVars>
      </dgm:prSet>
      <dgm:spPr/>
    </dgm:pt>
  </dgm:ptLst>
  <dgm:cxnLst>
    <dgm:cxn modelId="{1D25B40E-E386-4E85-A755-A2D119154135}" srcId="{CECCBDA0-AA11-4568-B2E5-C7DC228E12FD}" destId="{F0808A52-2EB8-4F6B-8856-E734A6E4CA39}" srcOrd="1" destOrd="0" parTransId="{82DA6623-89C3-4FE5-AAD7-C0DBFB7C5A42}" sibTransId="{87DFC56F-6C59-43F1-B0DC-17B6AC0BA9FD}"/>
    <dgm:cxn modelId="{D6969D34-AFB8-414E-A4A1-93CE550F5E07}" srcId="{CECCBDA0-AA11-4568-B2E5-C7DC228E12FD}" destId="{A67271AB-6592-40F5-B966-3A174CE0A00C}" srcOrd="3" destOrd="0" parTransId="{18A213BE-CF0B-47DF-8140-4F86D099B07E}" sibTransId="{9864562D-2985-4B60-879A-B4A17ECEEEC8}"/>
    <dgm:cxn modelId="{4B956B5E-4452-46B7-BD86-CD9A18DE81A7}" srcId="{CECCBDA0-AA11-4568-B2E5-C7DC228E12FD}" destId="{959A175D-CAC7-42BC-9540-DE302F4ACE0B}" srcOrd="0" destOrd="0" parTransId="{47FEA57B-F080-4522-B817-464990BF1310}" sibTransId="{A809D966-7E72-4E74-AF7E-002681764960}"/>
    <dgm:cxn modelId="{3E3B405F-9F66-4617-B280-1E06526874AC}" type="presOf" srcId="{F7A6A5A0-5115-4B3B-9485-3D571F7A7C4D}" destId="{FEF0913A-3A2E-4CC7-B739-B6738C18E92F}" srcOrd="0" destOrd="0" presId="urn:microsoft.com/office/officeart/2008/layout/CircularPictureCallout"/>
    <dgm:cxn modelId="{9F7E3E46-BB4A-42E8-9A2D-58DC72A73109}" type="presOf" srcId="{959A175D-CAC7-42BC-9540-DE302F4ACE0B}" destId="{721CF8A2-3554-4872-9AE4-870A39318795}" srcOrd="0" destOrd="0" presId="urn:microsoft.com/office/officeart/2008/layout/CircularPictureCallout"/>
    <dgm:cxn modelId="{3EF8216E-C630-4863-86B7-B66678A9642B}" type="presOf" srcId="{F0808A52-2EB8-4F6B-8856-E734A6E4CA39}" destId="{344AD7A3-C17D-4213-BE79-4FAF63E81C73}" srcOrd="0" destOrd="0" presId="urn:microsoft.com/office/officeart/2008/layout/CircularPictureCallout"/>
    <dgm:cxn modelId="{1F1FE46E-EE3D-4A22-A01A-0F8798D11B01}" type="presOf" srcId="{A67271AB-6592-40F5-B966-3A174CE0A00C}" destId="{8E9E7E39-97DB-464F-B9A4-61DA9F484D49}" srcOrd="0" destOrd="0" presId="urn:microsoft.com/office/officeart/2008/layout/CircularPictureCallout"/>
    <dgm:cxn modelId="{40CCD684-FEB2-4A4F-B3F5-E8A40FA9BFD5}" srcId="{CECCBDA0-AA11-4568-B2E5-C7DC228E12FD}" destId="{67E88152-E2FA-43E8-BA7C-15B9489B71F4}" srcOrd="2" destOrd="0" parTransId="{4F624151-BCA9-4987-917E-58663C779424}" sibTransId="{F7A6A5A0-5115-4B3B-9485-3D571F7A7C4D}"/>
    <dgm:cxn modelId="{16BC01B5-2B5A-48BA-86C8-25EC6117FD25}" type="presOf" srcId="{67E88152-E2FA-43E8-BA7C-15B9489B71F4}" destId="{AF1731FC-D87F-4CB8-A258-4A681B485DD3}" srcOrd="0" destOrd="0" presId="urn:microsoft.com/office/officeart/2008/layout/CircularPictureCallout"/>
    <dgm:cxn modelId="{02014ED4-FD0B-4977-9266-925B24C9FF8A}" type="presOf" srcId="{9864562D-2985-4B60-879A-B4A17ECEEEC8}" destId="{B46C24D3-E771-4404-9A8F-349159ED0531}" srcOrd="0" destOrd="0" presId="urn:microsoft.com/office/officeart/2008/layout/CircularPictureCallout"/>
    <dgm:cxn modelId="{9EDE8ADA-0B60-40CE-AF67-3449840F303E}" type="presOf" srcId="{CECCBDA0-AA11-4568-B2E5-C7DC228E12FD}" destId="{FEA436D6-1005-4F99-A500-CCB3E834217E}" srcOrd="0" destOrd="0" presId="urn:microsoft.com/office/officeart/2008/layout/CircularPictureCallout"/>
    <dgm:cxn modelId="{CC7325EC-E52C-4C3D-BA54-0FCABE7F03AC}" type="presOf" srcId="{87DFC56F-6C59-43F1-B0DC-17B6AC0BA9FD}" destId="{4275E809-84F7-400B-A63D-33E4D6FB0894}" srcOrd="0" destOrd="0" presId="urn:microsoft.com/office/officeart/2008/layout/CircularPictureCallout"/>
    <dgm:cxn modelId="{CA6205EF-EE9A-4EB5-BDE0-C917FDDF58DB}" type="presOf" srcId="{A809D966-7E72-4E74-AF7E-002681764960}" destId="{5E074DCB-362A-4C6D-99AC-D3457B7ED6ED}" srcOrd="0" destOrd="0" presId="urn:microsoft.com/office/officeart/2008/layout/CircularPictureCallout"/>
    <dgm:cxn modelId="{B217A2CD-CCE5-4007-860E-85FB0EB8A422}" type="presParOf" srcId="{FEA436D6-1005-4F99-A500-CCB3E834217E}" destId="{038F2889-4883-4987-BCBF-90ED99F82D37}" srcOrd="0" destOrd="0" presId="urn:microsoft.com/office/officeart/2008/layout/CircularPictureCallout"/>
    <dgm:cxn modelId="{14B49F57-5657-46B9-8472-0E4E7CF451BE}" type="presParOf" srcId="{038F2889-4883-4987-BCBF-90ED99F82D37}" destId="{080011C5-38CF-4B64-AF38-E3150D9F3BF2}" srcOrd="0" destOrd="0" presId="urn:microsoft.com/office/officeart/2008/layout/CircularPictureCallout"/>
    <dgm:cxn modelId="{855D4FA2-ACA2-4116-A7E0-E6679F994C5A}" type="presParOf" srcId="{080011C5-38CF-4B64-AF38-E3150D9F3BF2}" destId="{5E074DCB-362A-4C6D-99AC-D3457B7ED6ED}" srcOrd="0" destOrd="0" presId="urn:microsoft.com/office/officeart/2008/layout/CircularPictureCallout"/>
    <dgm:cxn modelId="{5D72DDEE-E3FA-4601-A5E6-414BFE0D0AB3}" type="presParOf" srcId="{038F2889-4883-4987-BCBF-90ED99F82D37}" destId="{721CF8A2-3554-4872-9AE4-870A39318795}" srcOrd="1" destOrd="0" presId="urn:microsoft.com/office/officeart/2008/layout/CircularPictureCallout"/>
    <dgm:cxn modelId="{282028A7-184B-4FEB-B08C-0544C662AFB6}" type="presParOf" srcId="{038F2889-4883-4987-BCBF-90ED99F82D37}" destId="{20636EFE-5E11-4F80-A0A8-7ECFA107E5BD}" srcOrd="2" destOrd="0" presId="urn:microsoft.com/office/officeart/2008/layout/CircularPictureCallout"/>
    <dgm:cxn modelId="{32AEDE74-8FBD-49A1-8A0E-FCB4F4047B6B}" type="presParOf" srcId="{20636EFE-5E11-4F80-A0A8-7ECFA107E5BD}" destId="{4275E809-84F7-400B-A63D-33E4D6FB0894}" srcOrd="0" destOrd="0" presId="urn:microsoft.com/office/officeart/2008/layout/CircularPictureCallout"/>
    <dgm:cxn modelId="{C5AC77C9-1646-49FA-B213-3C27BC4FDA98}" type="presParOf" srcId="{038F2889-4883-4987-BCBF-90ED99F82D37}" destId="{638DA31C-1C42-44FC-848D-06D45C4717DF}" srcOrd="3" destOrd="0" presId="urn:microsoft.com/office/officeart/2008/layout/CircularPictureCallout"/>
    <dgm:cxn modelId="{F1FF3824-BE1B-414A-8EA8-E2A26F61B9CD}" type="presParOf" srcId="{038F2889-4883-4987-BCBF-90ED99F82D37}" destId="{0DFBF084-AF2A-4EE3-84DD-0494110EBBE1}" srcOrd="4" destOrd="0" presId="urn:microsoft.com/office/officeart/2008/layout/CircularPictureCallout"/>
    <dgm:cxn modelId="{FEB8CE98-8CCB-44A6-8F54-DB85F6022A8A}" type="presParOf" srcId="{0DFBF084-AF2A-4EE3-84DD-0494110EBBE1}" destId="{344AD7A3-C17D-4213-BE79-4FAF63E81C73}" srcOrd="0" destOrd="0" presId="urn:microsoft.com/office/officeart/2008/layout/CircularPictureCallout"/>
    <dgm:cxn modelId="{77AAA893-8D95-46F5-99F9-DA69C3119D18}" type="presParOf" srcId="{038F2889-4883-4987-BCBF-90ED99F82D37}" destId="{73C5D174-BF87-4F24-B1D1-0BF167F13B5C}" srcOrd="5" destOrd="0" presId="urn:microsoft.com/office/officeart/2008/layout/CircularPictureCallout"/>
    <dgm:cxn modelId="{40463CD3-51A5-46FB-AC4D-41EB89B6A1AB}" type="presParOf" srcId="{73C5D174-BF87-4F24-B1D1-0BF167F13B5C}" destId="{FEF0913A-3A2E-4CC7-B739-B6738C18E92F}" srcOrd="0" destOrd="0" presId="urn:microsoft.com/office/officeart/2008/layout/CircularPictureCallout"/>
    <dgm:cxn modelId="{6CBE70ED-77DF-4D82-8F05-3D9A0D16BDA9}" type="presParOf" srcId="{038F2889-4883-4987-BCBF-90ED99F82D37}" destId="{ADFCD575-96E1-45CA-8F77-748941AB9B38}" srcOrd="6" destOrd="0" presId="urn:microsoft.com/office/officeart/2008/layout/CircularPictureCallout"/>
    <dgm:cxn modelId="{255C8BE4-D6AE-42A0-BD83-B42774311780}" type="presParOf" srcId="{038F2889-4883-4987-BCBF-90ED99F82D37}" destId="{A7FA3600-2266-4C80-A4CD-45616EA2FA12}" srcOrd="7" destOrd="0" presId="urn:microsoft.com/office/officeart/2008/layout/CircularPictureCallout"/>
    <dgm:cxn modelId="{011CBDE9-151E-459A-AF27-CDE52AF59D2F}" type="presParOf" srcId="{A7FA3600-2266-4C80-A4CD-45616EA2FA12}" destId="{AF1731FC-D87F-4CB8-A258-4A681B485DD3}" srcOrd="0" destOrd="0" presId="urn:microsoft.com/office/officeart/2008/layout/CircularPictureCallout"/>
    <dgm:cxn modelId="{AD8C4DB6-AD0E-4BFD-8A08-370AA57C3A37}" type="presParOf" srcId="{038F2889-4883-4987-BCBF-90ED99F82D37}" destId="{DB70FFBB-EA6A-42C7-B8A5-3ABDE6C0134E}" srcOrd="8" destOrd="0" presId="urn:microsoft.com/office/officeart/2008/layout/CircularPictureCallout"/>
    <dgm:cxn modelId="{2B52CAAC-6023-4F3E-A2DD-F8D9DDEC5BBF}" type="presParOf" srcId="{DB70FFBB-EA6A-42C7-B8A5-3ABDE6C0134E}" destId="{B46C24D3-E771-4404-9A8F-349159ED0531}" srcOrd="0" destOrd="0" presId="urn:microsoft.com/office/officeart/2008/layout/CircularPictureCallout"/>
    <dgm:cxn modelId="{923D0688-5477-4A2F-996D-0EA381DA5BEC}" type="presParOf" srcId="{038F2889-4883-4987-BCBF-90ED99F82D37}" destId="{EE36FF67-492F-4A1C-946F-8D35778C1B69}" srcOrd="9" destOrd="0" presId="urn:microsoft.com/office/officeart/2008/layout/CircularPictureCallout"/>
    <dgm:cxn modelId="{FDDA8B2F-4B02-40C1-82D6-2919EEDA3FDB}" type="presParOf" srcId="{038F2889-4883-4987-BCBF-90ED99F82D37}" destId="{00A26BCB-ACC7-47DE-9EBE-82D158DFF7EE}" srcOrd="10" destOrd="0" presId="urn:microsoft.com/office/officeart/2008/layout/CircularPictureCallout"/>
    <dgm:cxn modelId="{21E92E32-003A-4BD7-8A28-5D3B511D560B}" type="presParOf" srcId="{00A26BCB-ACC7-47DE-9EBE-82D158DFF7EE}" destId="{8E9E7E39-97DB-464F-B9A4-61DA9F484D49}"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FF67-492F-4A1C-946F-8D35778C1B69}">
      <dsp:nvSpPr>
        <dsp:cNvPr id="0" name=""/>
        <dsp:cNvSpPr/>
      </dsp:nvSpPr>
      <dsp:spPr>
        <a:xfrm>
          <a:off x="1681879" y="3643566"/>
          <a:ext cx="337650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FCD575-96E1-45CA-8F77-748941AB9B38}">
      <dsp:nvSpPr>
        <dsp:cNvPr id="0" name=""/>
        <dsp:cNvSpPr/>
      </dsp:nvSpPr>
      <dsp:spPr>
        <a:xfrm>
          <a:off x="1681879" y="2466498"/>
          <a:ext cx="289222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8DA31C-1C42-44FC-848D-06D45C4717DF}">
      <dsp:nvSpPr>
        <dsp:cNvPr id="0" name=""/>
        <dsp:cNvSpPr/>
      </dsp:nvSpPr>
      <dsp:spPr>
        <a:xfrm>
          <a:off x="1681879" y="1289429"/>
          <a:ext cx="337650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074DCB-362A-4C6D-99AC-D3457B7ED6ED}">
      <dsp:nvSpPr>
        <dsp:cNvPr id="0" name=""/>
        <dsp:cNvSpPr/>
      </dsp:nvSpPr>
      <dsp:spPr>
        <a:xfrm>
          <a:off x="16" y="759815"/>
          <a:ext cx="3363053" cy="3363053"/>
        </a:xfrm>
        <a:prstGeom prst="ellipse">
          <a:avLst/>
        </a:prstGeom>
        <a:blipFill>
          <a:blip xmlns:r="http://schemas.openxmlformats.org/officeDocument/2006/relationships" r:embed="rId1"/>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1CF8A2-3554-4872-9AE4-870A39318795}">
      <dsp:nvSpPr>
        <dsp:cNvPr id="0" name=""/>
        <dsp:cNvSpPr/>
      </dsp:nvSpPr>
      <dsp:spPr>
        <a:xfrm>
          <a:off x="605702" y="2570752"/>
          <a:ext cx="2152354" cy="110980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889250">
            <a:lnSpc>
              <a:spcPct val="90000"/>
            </a:lnSpc>
            <a:spcBef>
              <a:spcPct val="0"/>
            </a:spcBef>
            <a:spcAft>
              <a:spcPct val="35000"/>
            </a:spcAft>
            <a:buNone/>
          </a:pPr>
          <a:endParaRPr lang="en-CA" sz="6500" kern="1200" dirty="0"/>
        </a:p>
      </dsp:txBody>
      <dsp:txXfrm>
        <a:off x="605702" y="2570752"/>
        <a:ext cx="2152354" cy="1109807"/>
      </dsp:txXfrm>
    </dsp:sp>
    <dsp:sp modelId="{4275E809-84F7-400B-A63D-33E4D6FB0894}">
      <dsp:nvSpPr>
        <dsp:cNvPr id="0" name=""/>
        <dsp:cNvSpPr/>
      </dsp:nvSpPr>
      <dsp:spPr>
        <a:xfrm>
          <a:off x="4553927" y="784971"/>
          <a:ext cx="1008916" cy="1008916"/>
        </a:xfrm>
        <a:prstGeom prst="ellipse">
          <a:avLst/>
        </a:prstGeom>
        <a:blipFill>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4AD7A3-C17D-4213-BE79-4FAF63E81C73}">
      <dsp:nvSpPr>
        <dsp:cNvPr id="0" name=""/>
        <dsp:cNvSpPr/>
      </dsp:nvSpPr>
      <dsp:spPr>
        <a:xfrm flipH="1">
          <a:off x="5562843" y="784971"/>
          <a:ext cx="1162910" cy="1008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0" rIns="57150" bIns="0" numCol="1" spcCol="1270" anchor="ctr" anchorCtr="0">
          <a:noAutofit/>
        </a:bodyPr>
        <a:lstStyle/>
        <a:p>
          <a:pPr marL="0" lvl="0" indent="0" algn="l" defTabSz="666750">
            <a:lnSpc>
              <a:spcPct val="90000"/>
            </a:lnSpc>
            <a:spcBef>
              <a:spcPct val="0"/>
            </a:spcBef>
            <a:spcAft>
              <a:spcPct val="35000"/>
            </a:spcAft>
            <a:buNone/>
          </a:pPr>
          <a:r>
            <a:rPr lang="en-CA" sz="1500" kern="1200" dirty="0"/>
            <a:t>Transatlantic Slave Trade</a:t>
          </a:r>
        </a:p>
      </dsp:txBody>
      <dsp:txXfrm>
        <a:off x="5562843" y="784971"/>
        <a:ext cx="1162910" cy="1008916"/>
      </dsp:txXfrm>
    </dsp:sp>
    <dsp:sp modelId="{FEF0913A-3A2E-4CC7-B739-B6738C18E92F}">
      <dsp:nvSpPr>
        <dsp:cNvPr id="0" name=""/>
        <dsp:cNvSpPr/>
      </dsp:nvSpPr>
      <dsp:spPr>
        <a:xfrm>
          <a:off x="4069647" y="1962039"/>
          <a:ext cx="1008916" cy="100891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1731FC-D87F-4CB8-A258-4A681B485DD3}">
      <dsp:nvSpPr>
        <dsp:cNvPr id="0" name=""/>
        <dsp:cNvSpPr/>
      </dsp:nvSpPr>
      <dsp:spPr>
        <a:xfrm>
          <a:off x="5078563" y="1962039"/>
          <a:ext cx="164789" cy="1008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0" rIns="19050" bIns="0" numCol="1" spcCol="1270" anchor="ctr" anchorCtr="0">
          <a:noAutofit/>
        </a:bodyPr>
        <a:lstStyle/>
        <a:p>
          <a:pPr marL="0" lvl="0" indent="0" algn="l" defTabSz="222250">
            <a:lnSpc>
              <a:spcPct val="90000"/>
            </a:lnSpc>
            <a:spcBef>
              <a:spcPct val="0"/>
            </a:spcBef>
            <a:spcAft>
              <a:spcPct val="35000"/>
            </a:spcAft>
            <a:buNone/>
          </a:pPr>
          <a:endParaRPr lang="en-CA" sz="500" kern="1200"/>
        </a:p>
      </dsp:txBody>
      <dsp:txXfrm>
        <a:off x="5078563" y="1962039"/>
        <a:ext cx="164789" cy="1008916"/>
      </dsp:txXfrm>
    </dsp:sp>
    <dsp:sp modelId="{B46C24D3-E771-4404-9A8F-349159ED0531}">
      <dsp:nvSpPr>
        <dsp:cNvPr id="0" name=""/>
        <dsp:cNvSpPr/>
      </dsp:nvSpPr>
      <dsp:spPr>
        <a:xfrm>
          <a:off x="4553927" y="3139108"/>
          <a:ext cx="1008916" cy="100891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9E7E39-97DB-464F-B9A4-61DA9F484D49}">
      <dsp:nvSpPr>
        <dsp:cNvPr id="0" name=""/>
        <dsp:cNvSpPr/>
      </dsp:nvSpPr>
      <dsp:spPr>
        <a:xfrm>
          <a:off x="5562843" y="3139108"/>
          <a:ext cx="116361" cy="1008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0" rIns="19050" bIns="0" numCol="1" spcCol="1270" anchor="ctr" anchorCtr="0">
          <a:noAutofit/>
        </a:bodyPr>
        <a:lstStyle/>
        <a:p>
          <a:pPr marL="0" lvl="0" indent="0" algn="l" defTabSz="222250">
            <a:lnSpc>
              <a:spcPct val="90000"/>
            </a:lnSpc>
            <a:spcBef>
              <a:spcPct val="0"/>
            </a:spcBef>
            <a:spcAft>
              <a:spcPct val="35000"/>
            </a:spcAft>
            <a:buNone/>
          </a:pPr>
          <a:endParaRPr lang="en-CA" sz="500" kern="1200"/>
        </a:p>
      </dsp:txBody>
      <dsp:txXfrm>
        <a:off x="5562843" y="3139108"/>
        <a:ext cx="116361" cy="10089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FF67-492F-4A1C-946F-8D35778C1B69}">
      <dsp:nvSpPr>
        <dsp:cNvPr id="0" name=""/>
        <dsp:cNvSpPr/>
      </dsp:nvSpPr>
      <dsp:spPr>
        <a:xfrm>
          <a:off x="1681679" y="3643566"/>
          <a:ext cx="337650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FCD575-96E1-45CA-8F77-748941AB9B38}">
      <dsp:nvSpPr>
        <dsp:cNvPr id="0" name=""/>
        <dsp:cNvSpPr/>
      </dsp:nvSpPr>
      <dsp:spPr>
        <a:xfrm>
          <a:off x="1681679" y="2466498"/>
          <a:ext cx="289222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8DA31C-1C42-44FC-848D-06D45C4717DF}">
      <dsp:nvSpPr>
        <dsp:cNvPr id="0" name=""/>
        <dsp:cNvSpPr/>
      </dsp:nvSpPr>
      <dsp:spPr>
        <a:xfrm>
          <a:off x="1681679" y="1289429"/>
          <a:ext cx="337650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074DCB-362A-4C6D-99AC-D3457B7ED6ED}">
      <dsp:nvSpPr>
        <dsp:cNvPr id="0" name=""/>
        <dsp:cNvSpPr/>
      </dsp:nvSpPr>
      <dsp:spPr>
        <a:xfrm>
          <a:off x="0" y="759815"/>
          <a:ext cx="3363053" cy="3363053"/>
        </a:xfrm>
        <a:prstGeom prst="ellipse">
          <a:avLst/>
        </a:prstGeom>
        <a:blipFill>
          <a:blip xmlns:r="http://schemas.openxmlformats.org/officeDocument/2006/relationships" r:embed="rId1"/>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1CF8A2-3554-4872-9AE4-870A39318795}">
      <dsp:nvSpPr>
        <dsp:cNvPr id="0" name=""/>
        <dsp:cNvSpPr/>
      </dsp:nvSpPr>
      <dsp:spPr>
        <a:xfrm>
          <a:off x="605502" y="2570752"/>
          <a:ext cx="2152354" cy="110980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889250">
            <a:lnSpc>
              <a:spcPct val="90000"/>
            </a:lnSpc>
            <a:spcBef>
              <a:spcPct val="0"/>
            </a:spcBef>
            <a:spcAft>
              <a:spcPct val="35000"/>
            </a:spcAft>
            <a:buNone/>
          </a:pPr>
          <a:endParaRPr lang="en-CA" sz="6500" kern="1200" dirty="0"/>
        </a:p>
      </dsp:txBody>
      <dsp:txXfrm>
        <a:off x="605502" y="2570752"/>
        <a:ext cx="2152354" cy="1109807"/>
      </dsp:txXfrm>
    </dsp:sp>
    <dsp:sp modelId="{4275E809-84F7-400B-A63D-33E4D6FB0894}">
      <dsp:nvSpPr>
        <dsp:cNvPr id="0" name=""/>
        <dsp:cNvSpPr/>
      </dsp:nvSpPr>
      <dsp:spPr>
        <a:xfrm>
          <a:off x="4553727" y="784971"/>
          <a:ext cx="1008916" cy="1008916"/>
        </a:xfrm>
        <a:prstGeom prst="ellipse">
          <a:avLst/>
        </a:prstGeom>
        <a:blipFill>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4AD7A3-C17D-4213-BE79-4FAF63E81C73}">
      <dsp:nvSpPr>
        <dsp:cNvPr id="0" name=""/>
        <dsp:cNvSpPr/>
      </dsp:nvSpPr>
      <dsp:spPr>
        <a:xfrm flipH="1">
          <a:off x="5562643" y="784971"/>
          <a:ext cx="1162910" cy="1008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0" rIns="57150" bIns="0" numCol="1" spcCol="1270" anchor="ctr" anchorCtr="0">
          <a:noAutofit/>
        </a:bodyPr>
        <a:lstStyle/>
        <a:p>
          <a:pPr marL="0" lvl="0" indent="0" algn="l" defTabSz="666750">
            <a:lnSpc>
              <a:spcPct val="90000"/>
            </a:lnSpc>
            <a:spcBef>
              <a:spcPct val="0"/>
            </a:spcBef>
            <a:spcAft>
              <a:spcPct val="35000"/>
            </a:spcAft>
            <a:buNone/>
          </a:pPr>
          <a:r>
            <a:rPr lang="en-CA" sz="1500" kern="1200" dirty="0"/>
            <a:t>Transatlantic Slave Trade</a:t>
          </a:r>
        </a:p>
      </dsp:txBody>
      <dsp:txXfrm>
        <a:off x="5562643" y="784971"/>
        <a:ext cx="1162910" cy="1008916"/>
      </dsp:txXfrm>
    </dsp:sp>
    <dsp:sp modelId="{FEF0913A-3A2E-4CC7-B739-B6738C18E92F}">
      <dsp:nvSpPr>
        <dsp:cNvPr id="0" name=""/>
        <dsp:cNvSpPr/>
      </dsp:nvSpPr>
      <dsp:spPr>
        <a:xfrm>
          <a:off x="4069447" y="1962039"/>
          <a:ext cx="1008916" cy="1008916"/>
        </a:xfrm>
        <a:prstGeom prst="ellipse">
          <a:avLst/>
        </a:prstGeom>
        <a:blipFill>
          <a:blip xmlns:r="http://schemas.openxmlformats.org/officeDocument/2006/relationships" r:embed="rId3"/>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1731FC-D87F-4CB8-A258-4A681B485DD3}">
      <dsp:nvSpPr>
        <dsp:cNvPr id="0" name=""/>
        <dsp:cNvSpPr/>
      </dsp:nvSpPr>
      <dsp:spPr>
        <a:xfrm>
          <a:off x="5078363" y="1962039"/>
          <a:ext cx="1647590" cy="1008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0" rIns="57150" bIns="0" numCol="1" spcCol="1270" anchor="ctr" anchorCtr="0">
          <a:noAutofit/>
        </a:bodyPr>
        <a:lstStyle/>
        <a:p>
          <a:pPr marL="0" lvl="0" indent="0" algn="l" defTabSz="666750">
            <a:lnSpc>
              <a:spcPct val="90000"/>
            </a:lnSpc>
            <a:spcBef>
              <a:spcPct val="0"/>
            </a:spcBef>
            <a:spcAft>
              <a:spcPct val="35000"/>
            </a:spcAft>
            <a:buNone/>
          </a:pPr>
          <a:r>
            <a:rPr lang="en-CA" sz="1500" kern="1200" dirty="0"/>
            <a:t>Caribbean Immigration</a:t>
          </a:r>
        </a:p>
      </dsp:txBody>
      <dsp:txXfrm>
        <a:off x="5078363" y="1962039"/>
        <a:ext cx="1647590" cy="1008916"/>
      </dsp:txXfrm>
    </dsp:sp>
    <dsp:sp modelId="{B46C24D3-E771-4404-9A8F-349159ED0531}">
      <dsp:nvSpPr>
        <dsp:cNvPr id="0" name=""/>
        <dsp:cNvSpPr/>
      </dsp:nvSpPr>
      <dsp:spPr>
        <a:xfrm>
          <a:off x="4553727" y="3139108"/>
          <a:ext cx="1008916" cy="100891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9E7E39-97DB-464F-B9A4-61DA9F484D49}">
      <dsp:nvSpPr>
        <dsp:cNvPr id="0" name=""/>
        <dsp:cNvSpPr/>
      </dsp:nvSpPr>
      <dsp:spPr>
        <a:xfrm>
          <a:off x="5562643" y="3139108"/>
          <a:ext cx="116361" cy="1008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0" rIns="19050" bIns="0" numCol="1" spcCol="1270" anchor="ctr" anchorCtr="0">
          <a:noAutofit/>
        </a:bodyPr>
        <a:lstStyle/>
        <a:p>
          <a:pPr marL="0" lvl="0" indent="0" algn="l" defTabSz="222250">
            <a:lnSpc>
              <a:spcPct val="90000"/>
            </a:lnSpc>
            <a:spcBef>
              <a:spcPct val="0"/>
            </a:spcBef>
            <a:spcAft>
              <a:spcPct val="35000"/>
            </a:spcAft>
            <a:buNone/>
          </a:pPr>
          <a:endParaRPr lang="en-CA" sz="500" kern="1200"/>
        </a:p>
      </dsp:txBody>
      <dsp:txXfrm>
        <a:off x="5562643" y="3139108"/>
        <a:ext cx="116361" cy="10089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FF67-492F-4A1C-946F-8D35778C1B69}">
      <dsp:nvSpPr>
        <dsp:cNvPr id="0" name=""/>
        <dsp:cNvSpPr/>
      </dsp:nvSpPr>
      <dsp:spPr>
        <a:xfrm>
          <a:off x="1681679" y="3643566"/>
          <a:ext cx="337650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FCD575-96E1-45CA-8F77-748941AB9B38}">
      <dsp:nvSpPr>
        <dsp:cNvPr id="0" name=""/>
        <dsp:cNvSpPr/>
      </dsp:nvSpPr>
      <dsp:spPr>
        <a:xfrm>
          <a:off x="1681679" y="2466498"/>
          <a:ext cx="289222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8DA31C-1C42-44FC-848D-06D45C4717DF}">
      <dsp:nvSpPr>
        <dsp:cNvPr id="0" name=""/>
        <dsp:cNvSpPr/>
      </dsp:nvSpPr>
      <dsp:spPr>
        <a:xfrm>
          <a:off x="1681679" y="1289429"/>
          <a:ext cx="337650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074DCB-362A-4C6D-99AC-D3457B7ED6ED}">
      <dsp:nvSpPr>
        <dsp:cNvPr id="0" name=""/>
        <dsp:cNvSpPr/>
      </dsp:nvSpPr>
      <dsp:spPr>
        <a:xfrm>
          <a:off x="0" y="759815"/>
          <a:ext cx="3363053" cy="3363053"/>
        </a:xfrm>
        <a:prstGeom prst="ellipse">
          <a:avLst/>
        </a:prstGeom>
        <a:blipFill>
          <a:blip xmlns:r="http://schemas.openxmlformats.org/officeDocument/2006/relationships" r:embed="rId1"/>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1CF8A2-3554-4872-9AE4-870A39318795}">
      <dsp:nvSpPr>
        <dsp:cNvPr id="0" name=""/>
        <dsp:cNvSpPr/>
      </dsp:nvSpPr>
      <dsp:spPr>
        <a:xfrm>
          <a:off x="605502" y="2570752"/>
          <a:ext cx="2152354" cy="110980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889250">
            <a:lnSpc>
              <a:spcPct val="90000"/>
            </a:lnSpc>
            <a:spcBef>
              <a:spcPct val="0"/>
            </a:spcBef>
            <a:spcAft>
              <a:spcPct val="35000"/>
            </a:spcAft>
            <a:buNone/>
          </a:pPr>
          <a:endParaRPr lang="en-CA" sz="6500" kern="1200" dirty="0"/>
        </a:p>
      </dsp:txBody>
      <dsp:txXfrm>
        <a:off x="605502" y="2570752"/>
        <a:ext cx="2152354" cy="1109807"/>
      </dsp:txXfrm>
    </dsp:sp>
    <dsp:sp modelId="{4275E809-84F7-400B-A63D-33E4D6FB0894}">
      <dsp:nvSpPr>
        <dsp:cNvPr id="0" name=""/>
        <dsp:cNvSpPr/>
      </dsp:nvSpPr>
      <dsp:spPr>
        <a:xfrm>
          <a:off x="4553727" y="784971"/>
          <a:ext cx="1008916" cy="1008916"/>
        </a:xfrm>
        <a:prstGeom prst="ellipse">
          <a:avLst/>
        </a:prstGeom>
        <a:blipFill>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4AD7A3-C17D-4213-BE79-4FAF63E81C73}">
      <dsp:nvSpPr>
        <dsp:cNvPr id="0" name=""/>
        <dsp:cNvSpPr/>
      </dsp:nvSpPr>
      <dsp:spPr>
        <a:xfrm flipH="1">
          <a:off x="5562643" y="784971"/>
          <a:ext cx="1162910" cy="1008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0" rIns="57150" bIns="0" numCol="1" spcCol="1270" anchor="ctr" anchorCtr="0">
          <a:noAutofit/>
        </a:bodyPr>
        <a:lstStyle/>
        <a:p>
          <a:pPr marL="0" lvl="0" indent="0" algn="l" defTabSz="666750">
            <a:lnSpc>
              <a:spcPct val="90000"/>
            </a:lnSpc>
            <a:spcBef>
              <a:spcPct val="0"/>
            </a:spcBef>
            <a:spcAft>
              <a:spcPct val="35000"/>
            </a:spcAft>
            <a:buNone/>
          </a:pPr>
          <a:r>
            <a:rPr lang="en-CA" sz="1500" kern="1200" dirty="0"/>
            <a:t>Transatlantic Slave Trade</a:t>
          </a:r>
        </a:p>
      </dsp:txBody>
      <dsp:txXfrm>
        <a:off x="5562643" y="784971"/>
        <a:ext cx="1162910" cy="1008916"/>
      </dsp:txXfrm>
    </dsp:sp>
    <dsp:sp modelId="{FEF0913A-3A2E-4CC7-B739-B6738C18E92F}">
      <dsp:nvSpPr>
        <dsp:cNvPr id="0" name=""/>
        <dsp:cNvSpPr/>
      </dsp:nvSpPr>
      <dsp:spPr>
        <a:xfrm>
          <a:off x="4069447" y="1962039"/>
          <a:ext cx="1008916" cy="1008916"/>
        </a:xfrm>
        <a:prstGeom prst="ellipse">
          <a:avLst/>
        </a:prstGeom>
        <a:blipFill>
          <a:blip xmlns:r="http://schemas.openxmlformats.org/officeDocument/2006/relationships" r:embed="rId3"/>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1731FC-D87F-4CB8-A258-4A681B485DD3}">
      <dsp:nvSpPr>
        <dsp:cNvPr id="0" name=""/>
        <dsp:cNvSpPr/>
      </dsp:nvSpPr>
      <dsp:spPr>
        <a:xfrm>
          <a:off x="5078363" y="1962039"/>
          <a:ext cx="1647590" cy="1008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0" rIns="57150" bIns="0" numCol="1" spcCol="1270" anchor="ctr" anchorCtr="0">
          <a:noAutofit/>
        </a:bodyPr>
        <a:lstStyle/>
        <a:p>
          <a:pPr marL="0" lvl="0" indent="0" algn="l" defTabSz="666750">
            <a:lnSpc>
              <a:spcPct val="90000"/>
            </a:lnSpc>
            <a:spcBef>
              <a:spcPct val="0"/>
            </a:spcBef>
            <a:spcAft>
              <a:spcPct val="35000"/>
            </a:spcAft>
            <a:buNone/>
          </a:pPr>
          <a:r>
            <a:rPr lang="en-CA" sz="1500" kern="1200" dirty="0"/>
            <a:t>Caribbean Immigration</a:t>
          </a:r>
        </a:p>
      </dsp:txBody>
      <dsp:txXfrm>
        <a:off x="5078363" y="1962039"/>
        <a:ext cx="1647590" cy="1008916"/>
      </dsp:txXfrm>
    </dsp:sp>
    <dsp:sp modelId="{B46C24D3-E771-4404-9A8F-349159ED0531}">
      <dsp:nvSpPr>
        <dsp:cNvPr id="0" name=""/>
        <dsp:cNvSpPr/>
      </dsp:nvSpPr>
      <dsp:spPr>
        <a:xfrm>
          <a:off x="4553727" y="3139108"/>
          <a:ext cx="1008916" cy="1008916"/>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9E7E39-97DB-464F-B9A4-61DA9F484D49}">
      <dsp:nvSpPr>
        <dsp:cNvPr id="0" name=""/>
        <dsp:cNvSpPr/>
      </dsp:nvSpPr>
      <dsp:spPr>
        <a:xfrm>
          <a:off x="5562643" y="3139108"/>
          <a:ext cx="1162374" cy="1008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0" rIns="57150" bIns="0" numCol="1" spcCol="1270" anchor="ctr" anchorCtr="0">
          <a:noAutofit/>
        </a:bodyPr>
        <a:lstStyle/>
        <a:p>
          <a:pPr marL="0" lvl="0" indent="0" algn="l" defTabSz="666750">
            <a:lnSpc>
              <a:spcPct val="90000"/>
            </a:lnSpc>
            <a:spcBef>
              <a:spcPct val="0"/>
            </a:spcBef>
            <a:spcAft>
              <a:spcPct val="35000"/>
            </a:spcAft>
            <a:buNone/>
          </a:pPr>
          <a:r>
            <a:rPr lang="en-CA" sz="1500" kern="1200" dirty="0"/>
            <a:t>African Immigrants and Refugees</a:t>
          </a:r>
        </a:p>
      </dsp:txBody>
      <dsp:txXfrm>
        <a:off x="5562643" y="3139108"/>
        <a:ext cx="1162374" cy="1008916"/>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87B3114-E328-454E-BBDD-D3E4403528B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CA"/>
          </a:p>
        </p:txBody>
      </p:sp>
      <p:sp>
        <p:nvSpPr>
          <p:cNvPr id="3" name="Espace réservé de la date 2">
            <a:extLst>
              <a:ext uri="{FF2B5EF4-FFF2-40B4-BE49-F238E27FC236}">
                <a16:creationId xmlns:a16="http://schemas.microsoft.com/office/drawing/2014/main" id="{D1147A34-CEFA-4720-B1BF-51DB342860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BD4A1A5-A2C5-4EBE-AA05-05CF295B8628}" type="datetimeFigureOut">
              <a:rPr lang="en-CA"/>
              <a:pPr>
                <a:defRPr/>
              </a:pPr>
              <a:t>2021-02-16</a:t>
            </a:fld>
            <a:endParaRPr lang="en-CA"/>
          </a:p>
        </p:txBody>
      </p:sp>
      <p:sp>
        <p:nvSpPr>
          <p:cNvPr id="4" name="Espace réservé du pied de page 3">
            <a:extLst>
              <a:ext uri="{FF2B5EF4-FFF2-40B4-BE49-F238E27FC236}">
                <a16:creationId xmlns:a16="http://schemas.microsoft.com/office/drawing/2014/main" id="{405CECD8-932B-411C-B0A2-A4F37C7F37C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CA"/>
          </a:p>
        </p:txBody>
      </p:sp>
      <p:sp>
        <p:nvSpPr>
          <p:cNvPr id="5" name="Espace réservé du numéro de diapositive 4">
            <a:extLst>
              <a:ext uri="{FF2B5EF4-FFF2-40B4-BE49-F238E27FC236}">
                <a16:creationId xmlns:a16="http://schemas.microsoft.com/office/drawing/2014/main" id="{9CBC0899-8993-469A-B1D8-899788CB62F7}"/>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79766054-AB3B-4A7A-995B-EA00D9F83D4F}" type="slidenum">
              <a:rPr lang="en-CA" altLang="en-US"/>
              <a:pPr/>
              <a:t>‹#›</a:t>
            </a:fld>
            <a:endParaRPr lang="en-CA"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248447B-1E37-4EA0-A61C-1BD5DA64AF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CA"/>
          </a:p>
        </p:txBody>
      </p:sp>
      <p:sp>
        <p:nvSpPr>
          <p:cNvPr id="3" name="Espace réservé de la date 2">
            <a:extLst>
              <a:ext uri="{FF2B5EF4-FFF2-40B4-BE49-F238E27FC236}">
                <a16:creationId xmlns:a16="http://schemas.microsoft.com/office/drawing/2014/main" id="{D74E0C3C-903E-47BB-9BC6-12F55D76DD8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0D69C4A-9C3F-44E0-87D9-3FF6E3968101}" type="datetimeFigureOut">
              <a:rPr lang="en-CA"/>
              <a:pPr>
                <a:defRPr/>
              </a:pPr>
              <a:t>2021-02-16</a:t>
            </a:fld>
            <a:endParaRPr lang="en-CA"/>
          </a:p>
        </p:txBody>
      </p:sp>
      <p:sp>
        <p:nvSpPr>
          <p:cNvPr id="4" name="Espace réservé de l'image des diapositives 3">
            <a:extLst>
              <a:ext uri="{FF2B5EF4-FFF2-40B4-BE49-F238E27FC236}">
                <a16:creationId xmlns:a16="http://schemas.microsoft.com/office/drawing/2014/main" id="{6F9DF0F7-F1DD-4171-B80E-B7D9A2E4DF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Espace réservé des notes 4">
            <a:extLst>
              <a:ext uri="{FF2B5EF4-FFF2-40B4-BE49-F238E27FC236}">
                <a16:creationId xmlns:a16="http://schemas.microsoft.com/office/drawing/2014/main" id="{CE7E2CD2-4E1B-4F65-B96A-2172772F454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CA" noProof="0"/>
          </a:p>
        </p:txBody>
      </p:sp>
      <p:sp>
        <p:nvSpPr>
          <p:cNvPr id="6" name="Espace réservé du pied de page 5">
            <a:extLst>
              <a:ext uri="{FF2B5EF4-FFF2-40B4-BE49-F238E27FC236}">
                <a16:creationId xmlns:a16="http://schemas.microsoft.com/office/drawing/2014/main" id="{35F6BA2A-F8D1-4EF2-B820-2FF0CE9ABC0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CA"/>
          </a:p>
        </p:txBody>
      </p:sp>
      <p:sp>
        <p:nvSpPr>
          <p:cNvPr id="7" name="Espace réservé du numéro de diapositive 6">
            <a:extLst>
              <a:ext uri="{FF2B5EF4-FFF2-40B4-BE49-F238E27FC236}">
                <a16:creationId xmlns:a16="http://schemas.microsoft.com/office/drawing/2014/main" id="{0D658AD5-D5F5-4E1B-92AF-6984CE230DA3}"/>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27BA718D-0DAA-4B0F-B953-73DAA5023125}" type="slidenum">
              <a:rPr lang="en-CA" altLang="en-US"/>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gccollab.ca/profile/fbecbccefncb"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EE9D4809-B170-42B8-8F1A-6C32902738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260BD1A5-54A5-4B70-BA5B-AE6D5F5B40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0484" name="Slide Number Placeholder 3">
            <a:extLst>
              <a:ext uri="{FF2B5EF4-FFF2-40B4-BE49-F238E27FC236}">
                <a16:creationId xmlns:a16="http://schemas.microsoft.com/office/drawing/2014/main" id="{E131BD0C-21DF-45C3-9489-AB942AA4A5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96AF643-A7A9-42D2-A3B2-D34A46E9543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BAA0B67-D105-4240-8550-5E012AD3B6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C0D49F0A-FB66-488A-ADF5-C463A03B81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0964" name="Slide Number Placeholder 3">
            <a:extLst>
              <a:ext uri="{FF2B5EF4-FFF2-40B4-BE49-F238E27FC236}">
                <a16:creationId xmlns:a16="http://schemas.microsoft.com/office/drawing/2014/main" id="{E34F7E7F-F5C2-4EAE-BF29-F59B8F865C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038BB5F-1066-4F95-A838-4C2BB9C8BA3F}" type="slidenum">
              <a:rPr lang="en-CA" altLang="en-US"/>
              <a:pPr/>
              <a:t>12</a:t>
            </a:fld>
            <a:endParaRPr lang="en-CA"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2BE80955-807E-499C-91EA-201B7A8883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C659C829-6611-4862-B45D-D40EF7FCB6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3012" name="Slide Number Placeholder 3">
            <a:extLst>
              <a:ext uri="{FF2B5EF4-FFF2-40B4-BE49-F238E27FC236}">
                <a16:creationId xmlns:a16="http://schemas.microsoft.com/office/drawing/2014/main" id="{590112FE-18AA-4C59-B1C3-E3A7A7AAA8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953C818-7E00-497B-9AF6-BD7BCEF413C8}" type="slidenum">
              <a:rPr lang="en-CA" altLang="en-US"/>
              <a:pPr/>
              <a:t>13</a:t>
            </a:fld>
            <a:endParaRPr lang="en-CA"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0ADC914D-2C74-4FAF-B8D5-870E913BEA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7EEFDB07-D3E1-4F4C-BEA3-73A4A85A06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5060" name="Slide Number Placeholder 3">
            <a:extLst>
              <a:ext uri="{FF2B5EF4-FFF2-40B4-BE49-F238E27FC236}">
                <a16:creationId xmlns:a16="http://schemas.microsoft.com/office/drawing/2014/main" id="{796B2924-3548-4932-85A9-5E1E3126D8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3D8D750-0EC1-4A41-84B5-A6D93FDF1359}" type="slidenum">
              <a:rPr lang="en-CA" altLang="en-US"/>
              <a:pPr/>
              <a:t>14</a:t>
            </a:fld>
            <a:endParaRPr lang="en-CA"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A57D959E-C5D8-4AC8-8C95-9C205A492D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1CC8997F-9C46-4EBA-8AE1-F5501D2AC0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7108" name="Slide Number Placeholder 3">
            <a:extLst>
              <a:ext uri="{FF2B5EF4-FFF2-40B4-BE49-F238E27FC236}">
                <a16:creationId xmlns:a16="http://schemas.microsoft.com/office/drawing/2014/main" id="{C6FBC30A-41BC-4C68-B354-5B432E2ABB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AAA8153-8B5D-4D2A-A0F0-366064B2FACB}" type="slidenum">
              <a:rPr lang="en-CA" altLang="en-US"/>
              <a:pPr/>
              <a:t>15</a:t>
            </a:fld>
            <a:endParaRPr lang="en-CA"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5D13338F-F013-42C4-B782-26F394CD1A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F773E8EE-1334-46B4-8E0D-195079BD02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9156" name="Slide Number Placeholder 3">
            <a:extLst>
              <a:ext uri="{FF2B5EF4-FFF2-40B4-BE49-F238E27FC236}">
                <a16:creationId xmlns:a16="http://schemas.microsoft.com/office/drawing/2014/main" id="{86EB69B2-F5D0-4B1B-9F9C-FCD7178BBA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ABDCED7-269F-4F6C-92FE-7DD8B9C7BADF}" type="slidenum">
              <a:rPr lang="en-CA" altLang="en-US"/>
              <a:pPr/>
              <a:t>16</a:t>
            </a:fld>
            <a:endParaRPr lang="en-CA"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74E87B0E-6531-40DA-BE83-0B0444E1F1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656A632B-CDFA-4D6B-A228-BFE3EE35A7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a:extLst>
              <a:ext uri="{FF2B5EF4-FFF2-40B4-BE49-F238E27FC236}">
                <a16:creationId xmlns:a16="http://schemas.microsoft.com/office/drawing/2014/main" id="{07EF968A-7026-45E3-8B7D-F6EBD7B64A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1CAB530-F375-495B-A7C1-DCA69A483805}" type="slidenum">
              <a:rPr lang="en-CA" altLang="en-US"/>
              <a:pPr/>
              <a:t>17</a:t>
            </a:fld>
            <a:endParaRPr lang="en-CA"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170F978B-C31C-4D7E-916F-00A55F2A58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668024B4-45BD-476C-8FC4-9FF45DEDF1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a:p>
            <a:pPr eaLnBrk="1" hangingPunct="1">
              <a:spcBef>
                <a:spcPct val="0"/>
              </a:spcBef>
            </a:pPr>
            <a:r>
              <a:rPr lang="en-CA" altLang="en-US">
                <a:hlinkClick r:id="rId3"/>
              </a:rPr>
              <a:t>https://gccollab.ca/profile/fbecbccefncb</a:t>
            </a:r>
            <a:endParaRPr lang="en-CA" altLang="en-US"/>
          </a:p>
          <a:p>
            <a:pPr eaLnBrk="1" hangingPunct="1">
              <a:spcBef>
                <a:spcPct val="0"/>
              </a:spcBef>
            </a:pPr>
            <a:endParaRPr lang="en-CA" altLang="en-US"/>
          </a:p>
          <a:p>
            <a:pPr eaLnBrk="1" hangingPunct="1">
              <a:spcBef>
                <a:spcPct val="0"/>
              </a:spcBef>
            </a:pPr>
            <a:r>
              <a:rPr lang="en-CA" altLang="en-US"/>
              <a:t>https://gccollab.ca/groups/profile/3051375/enfederal-black-employee-caucus-fbec-u2013-british-columbia-chapterfrcaucus-des-employu00e9s-fu00e9du00e9raux-noirs-cefn-u2013-section-de-la-colombie-britannique</a:t>
            </a:r>
          </a:p>
          <a:p>
            <a:pPr eaLnBrk="1" hangingPunct="1">
              <a:spcBef>
                <a:spcPct val="0"/>
              </a:spcBef>
            </a:pPr>
            <a:endParaRPr lang="en-CA" altLang="en-US"/>
          </a:p>
        </p:txBody>
      </p:sp>
      <p:sp>
        <p:nvSpPr>
          <p:cNvPr id="54276" name="Slide Number Placeholder 3">
            <a:extLst>
              <a:ext uri="{FF2B5EF4-FFF2-40B4-BE49-F238E27FC236}">
                <a16:creationId xmlns:a16="http://schemas.microsoft.com/office/drawing/2014/main" id="{6A62B400-7C90-4276-BF95-662AB632E1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A136C2B-F59B-4C53-8A41-3F26097DA0AE}" type="slidenum">
              <a:rPr lang="en-CA" altLang="en-US"/>
              <a:pPr/>
              <a:t>19</a:t>
            </a:fld>
            <a:endParaRPr lang="en-CA"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0A123EE-98A0-45DC-A6B6-D6CEF0D24E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9E99CBBE-2901-4D23-A5F6-4C2546A512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a:extLst>
              <a:ext uri="{FF2B5EF4-FFF2-40B4-BE49-F238E27FC236}">
                <a16:creationId xmlns:a16="http://schemas.microsoft.com/office/drawing/2014/main" id="{4678ECDB-7D68-426F-AC75-7A8D056BB7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94C62F9-430E-4E20-B187-542B008DCA96}" type="slidenum">
              <a:rPr lang="en-CA" altLang="en-US"/>
              <a:pPr/>
              <a:t>4</a:t>
            </a:fld>
            <a:endParaRPr lang="en-CA"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8232FF58-BBAC-474F-A3AA-25D6C22BF1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A3773584-0467-46E1-AD52-BF955A48DB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6628" name="Slide Number Placeholder 3">
            <a:extLst>
              <a:ext uri="{FF2B5EF4-FFF2-40B4-BE49-F238E27FC236}">
                <a16:creationId xmlns:a16="http://schemas.microsoft.com/office/drawing/2014/main" id="{A4B83911-DB7B-477F-80AD-4D317D0EED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2CF28B6-D32D-4F98-A926-D99F2E5EB557}" type="slidenum">
              <a:rPr lang="en-CA" altLang="en-US"/>
              <a:pPr/>
              <a:t>5</a:t>
            </a:fld>
            <a:endParaRPr lang="en-CA"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9080948E-842F-4AC8-8134-922659CE48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A2BB3407-001D-4BB3-9707-121056DF6D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8676" name="Slide Number Placeholder 3">
            <a:extLst>
              <a:ext uri="{FF2B5EF4-FFF2-40B4-BE49-F238E27FC236}">
                <a16:creationId xmlns:a16="http://schemas.microsoft.com/office/drawing/2014/main" id="{0011B6C3-DCC4-4FE6-BBA8-DC4E170C8C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CED1283-0422-443A-81D6-CD0E01840A16}" type="slidenum">
              <a:rPr lang="en-CA" altLang="en-US"/>
              <a:pPr/>
              <a:t>6</a:t>
            </a:fld>
            <a:endParaRPr lang="en-CA"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EFB67F50-EEEF-4F30-9678-8E678B47B8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F6B500A6-C4B8-4EC6-A114-20E75316FE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0724" name="Slide Number Placeholder 3">
            <a:extLst>
              <a:ext uri="{FF2B5EF4-FFF2-40B4-BE49-F238E27FC236}">
                <a16:creationId xmlns:a16="http://schemas.microsoft.com/office/drawing/2014/main" id="{E2E4BADB-CAE5-427E-9BFE-F706FB0D67A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D1504F2-64A4-4081-9047-3BAF44D39250}" type="slidenum">
              <a:rPr lang="en-CA" altLang="en-US"/>
              <a:pPr/>
              <a:t>7</a:t>
            </a:fld>
            <a:endParaRPr lang="en-CA"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A85E81E5-3BC0-4CCF-8B6A-FECD731428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DAC9E8A7-A066-4EB9-8CD8-B45F123FAD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2772" name="Slide Number Placeholder 3">
            <a:extLst>
              <a:ext uri="{FF2B5EF4-FFF2-40B4-BE49-F238E27FC236}">
                <a16:creationId xmlns:a16="http://schemas.microsoft.com/office/drawing/2014/main" id="{1A19A4BF-D496-43D5-BFD6-17EA6EB4216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A14B4DC-9245-4C62-B126-5356083EBC50}" type="slidenum">
              <a:rPr lang="en-CA" altLang="en-US"/>
              <a:pPr/>
              <a:t>8</a:t>
            </a:fld>
            <a:endParaRPr lang="en-CA"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C66D83E4-40C8-404A-AB8A-32424CE49B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11B8B083-C54F-4380-A75E-22CEA695C7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4820" name="Slide Number Placeholder 3">
            <a:extLst>
              <a:ext uri="{FF2B5EF4-FFF2-40B4-BE49-F238E27FC236}">
                <a16:creationId xmlns:a16="http://schemas.microsoft.com/office/drawing/2014/main" id="{C4D7F490-9C18-4849-89AB-1A3ED5425A6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050EC57-81DC-413B-9570-01F41CD01B4C}" type="slidenum">
              <a:rPr lang="en-CA" altLang="en-US"/>
              <a:pPr/>
              <a:t>9</a:t>
            </a:fld>
            <a:endParaRPr lang="en-CA"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781DC355-361C-4783-A631-054FFA375B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4A18A70E-74DA-4E84-AABF-18111D6DF9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868" name="Slide Number Placeholder 3">
            <a:extLst>
              <a:ext uri="{FF2B5EF4-FFF2-40B4-BE49-F238E27FC236}">
                <a16:creationId xmlns:a16="http://schemas.microsoft.com/office/drawing/2014/main" id="{75973AC1-8B56-4535-8B46-ABF5D13793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2A20B50-C8F1-4AE2-AFE7-4493EE542A9B}" type="slidenum">
              <a:rPr lang="en-CA" altLang="en-US"/>
              <a:pPr/>
              <a:t>10</a:t>
            </a:fld>
            <a:endParaRPr lang="en-CA"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CBBCEF5A-AB2D-4A49-B46F-3C093641D4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C6AB26DF-30B6-4BED-B9DF-22466DB1D6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916" name="Slide Number Placeholder 3">
            <a:extLst>
              <a:ext uri="{FF2B5EF4-FFF2-40B4-BE49-F238E27FC236}">
                <a16:creationId xmlns:a16="http://schemas.microsoft.com/office/drawing/2014/main" id="{28D05E46-DBA8-4A33-85E9-1AA7AE84B0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811F72A-87E4-4256-8968-39F8A9DD247A}" type="slidenum">
              <a:rPr lang="en-CA" altLang="en-US"/>
              <a:pPr/>
              <a:t>11</a:t>
            </a:fld>
            <a:endParaRPr lang="en-CA"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CA"/>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CA"/>
          </a:p>
        </p:txBody>
      </p:sp>
      <p:sp>
        <p:nvSpPr>
          <p:cNvPr id="4" name="Espace réservé de la date 3">
            <a:extLst>
              <a:ext uri="{FF2B5EF4-FFF2-40B4-BE49-F238E27FC236}">
                <a16:creationId xmlns:a16="http://schemas.microsoft.com/office/drawing/2014/main" id="{A891F121-2501-4874-88F8-8F280C38224B}"/>
              </a:ext>
            </a:extLst>
          </p:cNvPr>
          <p:cNvSpPr>
            <a:spLocks noGrp="1"/>
          </p:cNvSpPr>
          <p:nvPr>
            <p:ph type="dt" sz="half" idx="10"/>
          </p:nvPr>
        </p:nvSpPr>
        <p:spPr/>
        <p:txBody>
          <a:bodyPr/>
          <a:lstStyle>
            <a:lvl1pPr>
              <a:defRPr/>
            </a:lvl1pPr>
          </a:lstStyle>
          <a:p>
            <a:pPr>
              <a:defRPr/>
            </a:pPr>
            <a:fld id="{5E714F0F-AC47-4E16-8364-FB765D44F99B}" type="datetime1">
              <a:rPr lang="en-CA"/>
              <a:pPr>
                <a:defRPr/>
              </a:pPr>
              <a:t>2021-02-16</a:t>
            </a:fld>
            <a:endParaRPr lang="en-CA"/>
          </a:p>
        </p:txBody>
      </p:sp>
      <p:sp>
        <p:nvSpPr>
          <p:cNvPr id="5" name="Espace réservé du pied de page 4">
            <a:extLst>
              <a:ext uri="{FF2B5EF4-FFF2-40B4-BE49-F238E27FC236}">
                <a16:creationId xmlns:a16="http://schemas.microsoft.com/office/drawing/2014/main" id="{F90D2BDC-A8D6-454A-8A68-71021AABE6C8}"/>
              </a:ext>
            </a:extLst>
          </p:cNvPr>
          <p:cNvSpPr>
            <a:spLocks noGrp="1"/>
          </p:cNvSpPr>
          <p:nvPr>
            <p:ph type="ftr" sz="quarter" idx="11"/>
          </p:nvPr>
        </p:nvSpPr>
        <p:spPr/>
        <p:txBody>
          <a:bodyPr/>
          <a:lstStyle>
            <a:lvl1pPr>
              <a:defRPr/>
            </a:lvl1pPr>
          </a:lstStyle>
          <a:p>
            <a:pPr>
              <a:defRPr/>
            </a:pPr>
            <a:endParaRPr lang="en-CA"/>
          </a:p>
        </p:txBody>
      </p:sp>
      <p:sp>
        <p:nvSpPr>
          <p:cNvPr id="6" name="Espace réservé du numéro de diapositive 5">
            <a:extLst>
              <a:ext uri="{FF2B5EF4-FFF2-40B4-BE49-F238E27FC236}">
                <a16:creationId xmlns:a16="http://schemas.microsoft.com/office/drawing/2014/main" id="{0E4A6DB3-699B-4589-84AB-299B0C609063}"/>
              </a:ext>
            </a:extLst>
          </p:cNvPr>
          <p:cNvSpPr>
            <a:spLocks noGrp="1"/>
          </p:cNvSpPr>
          <p:nvPr>
            <p:ph type="sldNum" sz="quarter" idx="12"/>
          </p:nvPr>
        </p:nvSpPr>
        <p:spPr/>
        <p:txBody>
          <a:bodyPr/>
          <a:lstStyle>
            <a:lvl1pPr>
              <a:defRPr/>
            </a:lvl1pPr>
          </a:lstStyle>
          <a:p>
            <a:fld id="{065EBB33-82A3-4F1A-A28F-3139C85AC1C3}" type="slidenum">
              <a:rPr lang="en-CA" altLang="en-US"/>
              <a:pPr/>
              <a:t>‹#›</a:t>
            </a:fld>
            <a:endParaRPr lang="en-CA" altLang="en-US"/>
          </a:p>
        </p:txBody>
      </p:sp>
    </p:spTree>
    <p:extLst>
      <p:ext uri="{BB962C8B-B14F-4D97-AF65-F5344CB8AC3E}">
        <p14:creationId xmlns:p14="http://schemas.microsoft.com/office/powerpoint/2010/main" val="3637737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BD9A9A-0DA3-4560-A71C-81A714C0DC72}"/>
              </a:ext>
            </a:extLst>
          </p:cNvPr>
          <p:cNvSpPr/>
          <p:nvPr userDrawn="1"/>
        </p:nvSpPr>
        <p:spPr>
          <a:xfrm>
            <a:off x="0" y="987425"/>
            <a:ext cx="12192000" cy="528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CA" sz="2000" b="1" dirty="0">
                <a:latin typeface="Segoe UI" panose="020B0502040204020203" pitchFamily="34" charset="0"/>
                <a:ea typeface="Segoe UI" panose="020B0502040204020203" pitchFamily="34" charset="0"/>
                <a:cs typeface="Segoe UI" panose="020B0502040204020203" pitchFamily="34" charset="0"/>
              </a:rPr>
              <a:t>FBEC BC</a:t>
            </a:r>
            <a:endParaRPr lang="en-CA" sz="2000" b="1" dirty="0">
              <a:latin typeface="Segoe UI" panose="020B0502040204020203" pitchFamily="34" charset="0"/>
              <a:ea typeface="Segoe UI" panose="020B0502040204020203" pitchFamily="34" charset="0"/>
              <a:cs typeface="Segoe UI" panose="020B0502040204020203" pitchFamily="34" charset="0"/>
            </a:endParaRPr>
          </a:p>
        </p:txBody>
      </p:sp>
      <p:sp>
        <p:nvSpPr>
          <p:cNvPr id="2" name="Titre 1"/>
          <p:cNvSpPr>
            <a:spLocks noGrp="1"/>
          </p:cNvSpPr>
          <p:nvPr>
            <p:ph type="title"/>
          </p:nvPr>
        </p:nvSpPr>
        <p:spPr/>
        <p:txBody>
          <a:bodyPr/>
          <a:lstStyle/>
          <a:p>
            <a:r>
              <a:rPr lang="fr-FR"/>
              <a:t>Modifiez le style du titre</a:t>
            </a:r>
            <a:endParaRPr lang="en-CA"/>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Espace réservé de la date 3">
            <a:extLst>
              <a:ext uri="{FF2B5EF4-FFF2-40B4-BE49-F238E27FC236}">
                <a16:creationId xmlns:a16="http://schemas.microsoft.com/office/drawing/2014/main" id="{2A0348A2-F8C8-4F5B-96C3-1EE36898E152}"/>
              </a:ext>
            </a:extLst>
          </p:cNvPr>
          <p:cNvSpPr>
            <a:spLocks noGrp="1"/>
          </p:cNvSpPr>
          <p:nvPr>
            <p:ph type="dt" sz="half" idx="10"/>
          </p:nvPr>
        </p:nvSpPr>
        <p:spPr/>
        <p:txBody>
          <a:bodyPr/>
          <a:lstStyle>
            <a:lvl1pPr>
              <a:defRPr/>
            </a:lvl1pPr>
          </a:lstStyle>
          <a:p>
            <a:pPr>
              <a:defRPr/>
            </a:pPr>
            <a:fld id="{F6FF43C6-AE9C-4DDC-90D4-4E11DC8D0B93}" type="datetime1">
              <a:rPr lang="en-CA"/>
              <a:pPr>
                <a:defRPr/>
              </a:pPr>
              <a:t>2021-02-16</a:t>
            </a:fld>
            <a:endParaRPr lang="en-CA"/>
          </a:p>
        </p:txBody>
      </p:sp>
      <p:sp>
        <p:nvSpPr>
          <p:cNvPr id="6" name="Espace réservé du pied de page 4">
            <a:extLst>
              <a:ext uri="{FF2B5EF4-FFF2-40B4-BE49-F238E27FC236}">
                <a16:creationId xmlns:a16="http://schemas.microsoft.com/office/drawing/2014/main" id="{272959A1-196C-41E5-9B58-14E1E79AA1C4}"/>
              </a:ext>
            </a:extLst>
          </p:cNvPr>
          <p:cNvSpPr>
            <a:spLocks noGrp="1"/>
          </p:cNvSpPr>
          <p:nvPr>
            <p:ph type="ftr" sz="quarter" idx="11"/>
          </p:nvPr>
        </p:nvSpPr>
        <p:spPr/>
        <p:txBody>
          <a:bodyPr/>
          <a:lstStyle>
            <a:lvl1pPr>
              <a:defRPr/>
            </a:lvl1pPr>
          </a:lstStyle>
          <a:p>
            <a:pPr>
              <a:defRPr/>
            </a:pPr>
            <a:endParaRPr lang="en-CA"/>
          </a:p>
        </p:txBody>
      </p:sp>
      <p:sp>
        <p:nvSpPr>
          <p:cNvPr id="7" name="Espace réservé du numéro de diapositive 5">
            <a:extLst>
              <a:ext uri="{FF2B5EF4-FFF2-40B4-BE49-F238E27FC236}">
                <a16:creationId xmlns:a16="http://schemas.microsoft.com/office/drawing/2014/main" id="{487C0EBD-FF0D-4AEF-838C-BA812A4FDBC2}"/>
              </a:ext>
            </a:extLst>
          </p:cNvPr>
          <p:cNvSpPr>
            <a:spLocks noGrp="1"/>
          </p:cNvSpPr>
          <p:nvPr>
            <p:ph type="sldNum" sz="quarter" idx="12"/>
          </p:nvPr>
        </p:nvSpPr>
        <p:spPr/>
        <p:txBody>
          <a:bodyPr/>
          <a:lstStyle>
            <a:lvl1pPr>
              <a:defRPr/>
            </a:lvl1pPr>
          </a:lstStyle>
          <a:p>
            <a:fld id="{486924EC-69DB-48B6-8C09-8793C13C9C95}" type="slidenum">
              <a:rPr lang="en-CA" altLang="en-US"/>
              <a:pPr/>
              <a:t>‹#›</a:t>
            </a:fld>
            <a:endParaRPr lang="en-CA" altLang="en-US"/>
          </a:p>
        </p:txBody>
      </p:sp>
    </p:spTree>
    <p:extLst>
      <p:ext uri="{BB962C8B-B14F-4D97-AF65-F5344CB8AC3E}">
        <p14:creationId xmlns:p14="http://schemas.microsoft.com/office/powerpoint/2010/main" val="934979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en-CA"/>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a:extLst>
              <a:ext uri="{FF2B5EF4-FFF2-40B4-BE49-F238E27FC236}">
                <a16:creationId xmlns:a16="http://schemas.microsoft.com/office/drawing/2014/main" id="{4FE807D6-3433-4A37-8CE8-A45E6360B207}"/>
              </a:ext>
            </a:extLst>
          </p:cNvPr>
          <p:cNvSpPr>
            <a:spLocks noGrp="1"/>
          </p:cNvSpPr>
          <p:nvPr>
            <p:ph type="dt" sz="half" idx="10"/>
          </p:nvPr>
        </p:nvSpPr>
        <p:spPr/>
        <p:txBody>
          <a:bodyPr/>
          <a:lstStyle>
            <a:lvl1pPr>
              <a:defRPr/>
            </a:lvl1pPr>
          </a:lstStyle>
          <a:p>
            <a:pPr>
              <a:defRPr/>
            </a:pPr>
            <a:fld id="{DFF14463-4D77-47C2-8327-99F5F620796E}" type="datetime1">
              <a:rPr lang="en-CA"/>
              <a:pPr>
                <a:defRPr/>
              </a:pPr>
              <a:t>2021-02-16</a:t>
            </a:fld>
            <a:endParaRPr lang="en-CA"/>
          </a:p>
        </p:txBody>
      </p:sp>
      <p:sp>
        <p:nvSpPr>
          <p:cNvPr id="5" name="Espace réservé du pied de page 4">
            <a:extLst>
              <a:ext uri="{FF2B5EF4-FFF2-40B4-BE49-F238E27FC236}">
                <a16:creationId xmlns:a16="http://schemas.microsoft.com/office/drawing/2014/main" id="{464AB78C-CEE0-449A-8A32-6EC79A61B390}"/>
              </a:ext>
            </a:extLst>
          </p:cNvPr>
          <p:cNvSpPr>
            <a:spLocks noGrp="1"/>
          </p:cNvSpPr>
          <p:nvPr>
            <p:ph type="ftr" sz="quarter" idx="11"/>
          </p:nvPr>
        </p:nvSpPr>
        <p:spPr/>
        <p:txBody>
          <a:bodyPr/>
          <a:lstStyle>
            <a:lvl1pPr>
              <a:defRPr/>
            </a:lvl1pPr>
          </a:lstStyle>
          <a:p>
            <a:pPr>
              <a:defRPr/>
            </a:pPr>
            <a:endParaRPr lang="en-CA"/>
          </a:p>
        </p:txBody>
      </p:sp>
      <p:sp>
        <p:nvSpPr>
          <p:cNvPr id="6" name="Espace réservé du numéro de diapositive 5">
            <a:extLst>
              <a:ext uri="{FF2B5EF4-FFF2-40B4-BE49-F238E27FC236}">
                <a16:creationId xmlns:a16="http://schemas.microsoft.com/office/drawing/2014/main" id="{BC70C2CA-A5A1-4590-A907-BF00C7361D02}"/>
              </a:ext>
            </a:extLst>
          </p:cNvPr>
          <p:cNvSpPr>
            <a:spLocks noGrp="1"/>
          </p:cNvSpPr>
          <p:nvPr>
            <p:ph type="sldNum" sz="quarter" idx="12"/>
          </p:nvPr>
        </p:nvSpPr>
        <p:spPr/>
        <p:txBody>
          <a:bodyPr/>
          <a:lstStyle>
            <a:lvl1pPr>
              <a:defRPr/>
            </a:lvl1pPr>
          </a:lstStyle>
          <a:p>
            <a:fld id="{EAE2E4D0-620C-4D55-94D9-C68A3BDFE657}" type="slidenum">
              <a:rPr lang="en-CA" altLang="en-US"/>
              <a:pPr/>
              <a:t>‹#›</a:t>
            </a:fld>
            <a:endParaRPr lang="en-CA" altLang="en-US"/>
          </a:p>
        </p:txBody>
      </p:sp>
    </p:spTree>
    <p:extLst>
      <p:ext uri="{BB962C8B-B14F-4D97-AF65-F5344CB8AC3E}">
        <p14:creationId xmlns:p14="http://schemas.microsoft.com/office/powerpoint/2010/main" val="1656688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17">
            <a:extLst>
              <a:ext uri="{FF2B5EF4-FFF2-40B4-BE49-F238E27FC236}">
                <a16:creationId xmlns:a16="http://schemas.microsoft.com/office/drawing/2014/main" id="{EC365DAB-0294-46FC-99CB-C023A76B618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8938"/>
            <a:ext cx="12192000"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1026"/>
          <p:cNvSpPr>
            <a:spLocks noGrp="1" noChangeArrowheads="1"/>
          </p:cNvSpPr>
          <p:nvPr>
            <p:ph type="ctrTitle"/>
          </p:nvPr>
        </p:nvSpPr>
        <p:spPr>
          <a:xfrm>
            <a:off x="914400" y="2468922"/>
            <a:ext cx="10363200" cy="1143000"/>
          </a:xfrm>
        </p:spPr>
        <p:txBody>
          <a:bodyPr/>
          <a:lstStyle>
            <a:lvl1pPr>
              <a:defRPr/>
            </a:lvl1pPr>
          </a:lstStyle>
          <a:p>
            <a:r>
              <a:rPr lang="en-US"/>
              <a:t>Click to edit Master title style</a:t>
            </a:r>
          </a:p>
        </p:txBody>
      </p:sp>
      <p:sp>
        <p:nvSpPr>
          <p:cNvPr id="3075" name="Rectangle 1027"/>
          <p:cNvSpPr>
            <a:spLocks noGrp="1" noChangeArrowheads="1"/>
          </p:cNvSpPr>
          <p:nvPr>
            <p:ph type="subTitle" idx="1"/>
          </p:nvPr>
        </p:nvSpPr>
        <p:spPr>
          <a:xfrm>
            <a:off x="1828800" y="3886200"/>
            <a:ext cx="8534400" cy="1752600"/>
          </a:xfrm>
        </p:spPr>
        <p:txBody>
          <a:bodyPr/>
          <a:lstStyle>
            <a:lvl1pPr marL="0" indent="0" algn="ctr">
              <a:buFontTx/>
              <a:buNone/>
              <a:defRPr sz="3000"/>
            </a:lvl1pPr>
          </a:lstStyle>
          <a:p>
            <a:r>
              <a:rPr lang="en-US" dirty="0"/>
              <a:t>Click to edit Master subtitle style</a:t>
            </a:r>
          </a:p>
        </p:txBody>
      </p:sp>
    </p:spTree>
    <p:extLst>
      <p:ext uri="{BB962C8B-B14F-4D97-AF65-F5344CB8AC3E}">
        <p14:creationId xmlns:p14="http://schemas.microsoft.com/office/powerpoint/2010/main" val="3048765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7868EB-7F01-4006-A986-6427AD7A5C37}"/>
              </a:ext>
            </a:extLst>
          </p:cNvPr>
          <p:cNvSpPr/>
          <p:nvPr userDrawn="1"/>
        </p:nvSpPr>
        <p:spPr>
          <a:xfrm>
            <a:off x="0" y="987425"/>
            <a:ext cx="12192000" cy="528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CA" sz="2000" b="1" dirty="0">
                <a:latin typeface="Segoe UI" panose="020B0502040204020203" pitchFamily="34" charset="0"/>
                <a:ea typeface="Segoe UI" panose="020B0502040204020203" pitchFamily="34" charset="0"/>
                <a:cs typeface="Segoe UI" panose="020B0502040204020203" pitchFamily="34" charset="0"/>
              </a:rPr>
              <a:t>FBEC BC</a:t>
            </a:r>
            <a:endParaRPr lang="en-CA" sz="2000" b="1" dirty="0">
              <a:latin typeface="Segoe UI" panose="020B0502040204020203" pitchFamily="34" charset="0"/>
              <a:ea typeface="Segoe UI" panose="020B0502040204020203" pitchFamily="34" charset="0"/>
              <a:cs typeface="Segoe UI" panose="020B0502040204020203" pitchFamily="34" charset="0"/>
            </a:endParaRPr>
          </a:p>
        </p:txBody>
      </p:sp>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CA"/>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CA"/>
          </a:p>
        </p:txBody>
      </p:sp>
      <p:sp>
        <p:nvSpPr>
          <p:cNvPr id="5" name="Espace réservé de la date 3">
            <a:extLst>
              <a:ext uri="{FF2B5EF4-FFF2-40B4-BE49-F238E27FC236}">
                <a16:creationId xmlns:a16="http://schemas.microsoft.com/office/drawing/2014/main" id="{FEB00789-F7EC-4F0F-8531-3913EA9E179B}"/>
              </a:ext>
            </a:extLst>
          </p:cNvPr>
          <p:cNvSpPr>
            <a:spLocks noGrp="1"/>
          </p:cNvSpPr>
          <p:nvPr>
            <p:ph type="dt" sz="half" idx="10"/>
          </p:nvPr>
        </p:nvSpPr>
        <p:spPr/>
        <p:txBody>
          <a:bodyPr/>
          <a:lstStyle>
            <a:lvl1pPr>
              <a:defRPr/>
            </a:lvl1pPr>
          </a:lstStyle>
          <a:p>
            <a:pPr>
              <a:defRPr/>
            </a:pPr>
            <a:fld id="{D2FD2DFF-1941-4130-8CAF-36564681C0BE}" type="datetime1">
              <a:rPr lang="en-CA"/>
              <a:pPr>
                <a:defRPr/>
              </a:pPr>
              <a:t>2021-02-16</a:t>
            </a:fld>
            <a:endParaRPr lang="en-CA"/>
          </a:p>
        </p:txBody>
      </p:sp>
      <p:sp>
        <p:nvSpPr>
          <p:cNvPr id="6" name="Espace réservé du pied de page 4">
            <a:extLst>
              <a:ext uri="{FF2B5EF4-FFF2-40B4-BE49-F238E27FC236}">
                <a16:creationId xmlns:a16="http://schemas.microsoft.com/office/drawing/2014/main" id="{533671AD-F7B8-44A5-83F6-8EE9200EEDD1}"/>
              </a:ext>
            </a:extLst>
          </p:cNvPr>
          <p:cNvSpPr>
            <a:spLocks noGrp="1"/>
          </p:cNvSpPr>
          <p:nvPr>
            <p:ph type="ftr" sz="quarter" idx="11"/>
          </p:nvPr>
        </p:nvSpPr>
        <p:spPr/>
        <p:txBody>
          <a:bodyPr/>
          <a:lstStyle>
            <a:lvl1pPr>
              <a:defRPr/>
            </a:lvl1pPr>
          </a:lstStyle>
          <a:p>
            <a:pPr>
              <a:defRPr/>
            </a:pPr>
            <a:endParaRPr lang="en-CA"/>
          </a:p>
        </p:txBody>
      </p:sp>
      <p:sp>
        <p:nvSpPr>
          <p:cNvPr id="7" name="Espace réservé du numéro de diapositive 5">
            <a:extLst>
              <a:ext uri="{FF2B5EF4-FFF2-40B4-BE49-F238E27FC236}">
                <a16:creationId xmlns:a16="http://schemas.microsoft.com/office/drawing/2014/main" id="{2EF6E392-8A92-456C-A098-3DF8B192F131}"/>
              </a:ext>
            </a:extLst>
          </p:cNvPr>
          <p:cNvSpPr>
            <a:spLocks noGrp="1"/>
          </p:cNvSpPr>
          <p:nvPr>
            <p:ph type="sldNum" sz="quarter" idx="12"/>
          </p:nvPr>
        </p:nvSpPr>
        <p:spPr/>
        <p:txBody>
          <a:bodyPr/>
          <a:lstStyle>
            <a:lvl1pPr>
              <a:defRPr/>
            </a:lvl1pPr>
          </a:lstStyle>
          <a:p>
            <a:fld id="{C7848D7B-9036-4752-8511-AAA7F1BE77E1}" type="slidenum">
              <a:rPr lang="en-CA" altLang="en-US"/>
              <a:pPr/>
              <a:t>‹#›</a:t>
            </a:fld>
            <a:endParaRPr lang="en-CA" altLang="en-US"/>
          </a:p>
        </p:txBody>
      </p:sp>
    </p:spTree>
    <p:extLst>
      <p:ext uri="{BB962C8B-B14F-4D97-AF65-F5344CB8AC3E}">
        <p14:creationId xmlns:p14="http://schemas.microsoft.com/office/powerpoint/2010/main" val="352924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0D7622-FE71-4D1B-8447-78B17157DBB0}"/>
              </a:ext>
            </a:extLst>
          </p:cNvPr>
          <p:cNvSpPr/>
          <p:nvPr userDrawn="1"/>
        </p:nvSpPr>
        <p:spPr>
          <a:xfrm>
            <a:off x="0" y="987425"/>
            <a:ext cx="12192000" cy="528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CA" sz="2000" b="1" dirty="0">
                <a:latin typeface="Segoe UI" panose="020B0502040204020203" pitchFamily="34" charset="0"/>
                <a:ea typeface="Segoe UI" panose="020B0502040204020203" pitchFamily="34" charset="0"/>
                <a:cs typeface="Segoe UI" panose="020B0502040204020203" pitchFamily="34" charset="0"/>
              </a:rPr>
              <a:t>FBEC BC</a:t>
            </a:r>
            <a:endParaRPr lang="en-CA" sz="2000" b="1" dirty="0">
              <a:latin typeface="Segoe UI" panose="020B0502040204020203" pitchFamily="34" charset="0"/>
              <a:ea typeface="Segoe UI" panose="020B0502040204020203" pitchFamily="34" charset="0"/>
              <a:cs typeface="Segoe UI" panose="020B0502040204020203" pitchFamily="34" charset="0"/>
            </a:endParaRPr>
          </a:p>
        </p:txBody>
      </p:sp>
      <p:sp>
        <p:nvSpPr>
          <p:cNvPr id="2" name="Titre 1"/>
          <p:cNvSpPr>
            <a:spLocks noGrp="1"/>
          </p:cNvSpPr>
          <p:nvPr>
            <p:ph type="title"/>
          </p:nvPr>
        </p:nvSpPr>
        <p:spPr/>
        <p:txBody>
          <a:bodyPr/>
          <a:lstStyle/>
          <a:p>
            <a:r>
              <a:rPr lang="fr-FR"/>
              <a:t>Modifiez le style du titre</a:t>
            </a:r>
            <a:endParaRPr lang="en-CA"/>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Espace réservé de la date 3">
            <a:extLst>
              <a:ext uri="{FF2B5EF4-FFF2-40B4-BE49-F238E27FC236}">
                <a16:creationId xmlns:a16="http://schemas.microsoft.com/office/drawing/2014/main" id="{C2467A1B-D67B-4B70-95BD-8C67FCC93198}"/>
              </a:ext>
            </a:extLst>
          </p:cNvPr>
          <p:cNvSpPr>
            <a:spLocks noGrp="1"/>
          </p:cNvSpPr>
          <p:nvPr>
            <p:ph type="dt" sz="half" idx="10"/>
          </p:nvPr>
        </p:nvSpPr>
        <p:spPr/>
        <p:txBody>
          <a:bodyPr/>
          <a:lstStyle>
            <a:lvl1pPr>
              <a:defRPr/>
            </a:lvl1pPr>
          </a:lstStyle>
          <a:p>
            <a:pPr>
              <a:defRPr/>
            </a:pPr>
            <a:fld id="{388070C6-7DD2-45DA-ABEF-7DB9034D6050}" type="datetime1">
              <a:rPr lang="en-CA"/>
              <a:pPr>
                <a:defRPr/>
              </a:pPr>
              <a:t>2021-02-16</a:t>
            </a:fld>
            <a:endParaRPr lang="en-CA"/>
          </a:p>
        </p:txBody>
      </p:sp>
      <p:sp>
        <p:nvSpPr>
          <p:cNvPr id="6" name="Espace réservé du pied de page 4">
            <a:extLst>
              <a:ext uri="{FF2B5EF4-FFF2-40B4-BE49-F238E27FC236}">
                <a16:creationId xmlns:a16="http://schemas.microsoft.com/office/drawing/2014/main" id="{10E76BF6-57E4-4245-9AD5-92D7818E0E1E}"/>
              </a:ext>
            </a:extLst>
          </p:cNvPr>
          <p:cNvSpPr>
            <a:spLocks noGrp="1"/>
          </p:cNvSpPr>
          <p:nvPr>
            <p:ph type="ftr" sz="quarter" idx="11"/>
          </p:nvPr>
        </p:nvSpPr>
        <p:spPr/>
        <p:txBody>
          <a:bodyPr/>
          <a:lstStyle>
            <a:lvl1pPr>
              <a:defRPr/>
            </a:lvl1pPr>
          </a:lstStyle>
          <a:p>
            <a:pPr>
              <a:defRPr/>
            </a:pPr>
            <a:endParaRPr lang="en-CA"/>
          </a:p>
        </p:txBody>
      </p:sp>
      <p:sp>
        <p:nvSpPr>
          <p:cNvPr id="7" name="Espace réservé du numéro de diapositive 5">
            <a:extLst>
              <a:ext uri="{FF2B5EF4-FFF2-40B4-BE49-F238E27FC236}">
                <a16:creationId xmlns:a16="http://schemas.microsoft.com/office/drawing/2014/main" id="{227155EF-1517-4DBB-83EE-DC6EA24A5FCD}"/>
              </a:ext>
            </a:extLst>
          </p:cNvPr>
          <p:cNvSpPr>
            <a:spLocks noGrp="1"/>
          </p:cNvSpPr>
          <p:nvPr>
            <p:ph type="sldNum" sz="quarter" idx="12"/>
          </p:nvPr>
        </p:nvSpPr>
        <p:spPr/>
        <p:txBody>
          <a:bodyPr/>
          <a:lstStyle>
            <a:lvl1pPr>
              <a:defRPr/>
            </a:lvl1pPr>
          </a:lstStyle>
          <a:p>
            <a:fld id="{9A22B521-9ECD-403F-B3DA-B5BECAE54D89}" type="slidenum">
              <a:rPr lang="en-CA" altLang="en-US"/>
              <a:pPr/>
              <a:t>‹#›</a:t>
            </a:fld>
            <a:endParaRPr lang="en-CA" altLang="en-US"/>
          </a:p>
        </p:txBody>
      </p:sp>
    </p:spTree>
    <p:extLst>
      <p:ext uri="{BB962C8B-B14F-4D97-AF65-F5344CB8AC3E}">
        <p14:creationId xmlns:p14="http://schemas.microsoft.com/office/powerpoint/2010/main" val="2663473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CA"/>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11627E25-D095-4FC9-86B8-F7EC194C0E0D}"/>
              </a:ext>
            </a:extLst>
          </p:cNvPr>
          <p:cNvSpPr>
            <a:spLocks noGrp="1"/>
          </p:cNvSpPr>
          <p:nvPr>
            <p:ph type="dt" sz="half" idx="10"/>
          </p:nvPr>
        </p:nvSpPr>
        <p:spPr/>
        <p:txBody>
          <a:bodyPr/>
          <a:lstStyle>
            <a:lvl1pPr>
              <a:defRPr/>
            </a:lvl1pPr>
          </a:lstStyle>
          <a:p>
            <a:pPr>
              <a:defRPr/>
            </a:pPr>
            <a:fld id="{FB226941-4201-498A-8B8F-87614A03C6AF}" type="datetime1">
              <a:rPr lang="en-CA"/>
              <a:pPr>
                <a:defRPr/>
              </a:pPr>
              <a:t>2021-02-16</a:t>
            </a:fld>
            <a:endParaRPr lang="en-CA"/>
          </a:p>
        </p:txBody>
      </p:sp>
      <p:sp>
        <p:nvSpPr>
          <p:cNvPr id="5" name="Espace réservé du pied de page 4">
            <a:extLst>
              <a:ext uri="{FF2B5EF4-FFF2-40B4-BE49-F238E27FC236}">
                <a16:creationId xmlns:a16="http://schemas.microsoft.com/office/drawing/2014/main" id="{18219EDE-E7B1-4939-B481-15B822DF8268}"/>
              </a:ext>
            </a:extLst>
          </p:cNvPr>
          <p:cNvSpPr>
            <a:spLocks noGrp="1"/>
          </p:cNvSpPr>
          <p:nvPr>
            <p:ph type="ftr" sz="quarter" idx="11"/>
          </p:nvPr>
        </p:nvSpPr>
        <p:spPr/>
        <p:txBody>
          <a:bodyPr/>
          <a:lstStyle>
            <a:lvl1pPr>
              <a:defRPr/>
            </a:lvl1pPr>
          </a:lstStyle>
          <a:p>
            <a:pPr>
              <a:defRPr/>
            </a:pPr>
            <a:endParaRPr lang="en-CA"/>
          </a:p>
        </p:txBody>
      </p:sp>
      <p:sp>
        <p:nvSpPr>
          <p:cNvPr id="6" name="Espace réservé du numéro de diapositive 5">
            <a:extLst>
              <a:ext uri="{FF2B5EF4-FFF2-40B4-BE49-F238E27FC236}">
                <a16:creationId xmlns:a16="http://schemas.microsoft.com/office/drawing/2014/main" id="{F6116917-59C1-4D94-AB17-FAA88EEB9323}"/>
              </a:ext>
            </a:extLst>
          </p:cNvPr>
          <p:cNvSpPr>
            <a:spLocks noGrp="1"/>
          </p:cNvSpPr>
          <p:nvPr>
            <p:ph type="sldNum" sz="quarter" idx="12"/>
          </p:nvPr>
        </p:nvSpPr>
        <p:spPr/>
        <p:txBody>
          <a:bodyPr/>
          <a:lstStyle>
            <a:lvl1pPr>
              <a:defRPr/>
            </a:lvl1pPr>
          </a:lstStyle>
          <a:p>
            <a:fld id="{78E8E202-B587-4CE5-BDFB-1417F147C0AD}" type="slidenum">
              <a:rPr lang="en-CA" altLang="en-US"/>
              <a:pPr/>
              <a:t>‹#›</a:t>
            </a:fld>
            <a:endParaRPr lang="en-CA" altLang="en-US"/>
          </a:p>
        </p:txBody>
      </p:sp>
    </p:spTree>
    <p:extLst>
      <p:ext uri="{BB962C8B-B14F-4D97-AF65-F5344CB8AC3E}">
        <p14:creationId xmlns:p14="http://schemas.microsoft.com/office/powerpoint/2010/main" val="2302026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CA"/>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Espace réservé de la date 3">
            <a:extLst>
              <a:ext uri="{FF2B5EF4-FFF2-40B4-BE49-F238E27FC236}">
                <a16:creationId xmlns:a16="http://schemas.microsoft.com/office/drawing/2014/main" id="{99E0BAFF-2EDB-4A68-BA74-1EAB5D917392}"/>
              </a:ext>
            </a:extLst>
          </p:cNvPr>
          <p:cNvSpPr>
            <a:spLocks noGrp="1"/>
          </p:cNvSpPr>
          <p:nvPr>
            <p:ph type="dt" sz="half" idx="10"/>
          </p:nvPr>
        </p:nvSpPr>
        <p:spPr/>
        <p:txBody>
          <a:bodyPr/>
          <a:lstStyle>
            <a:lvl1pPr>
              <a:defRPr/>
            </a:lvl1pPr>
          </a:lstStyle>
          <a:p>
            <a:pPr>
              <a:defRPr/>
            </a:pPr>
            <a:fld id="{F24ED570-6AE1-415A-8EC8-E75893E62B89}" type="datetime1">
              <a:rPr lang="en-CA"/>
              <a:pPr>
                <a:defRPr/>
              </a:pPr>
              <a:t>2021-02-16</a:t>
            </a:fld>
            <a:endParaRPr lang="en-CA"/>
          </a:p>
        </p:txBody>
      </p:sp>
      <p:sp>
        <p:nvSpPr>
          <p:cNvPr id="6" name="Espace réservé du pied de page 4">
            <a:extLst>
              <a:ext uri="{FF2B5EF4-FFF2-40B4-BE49-F238E27FC236}">
                <a16:creationId xmlns:a16="http://schemas.microsoft.com/office/drawing/2014/main" id="{D08EB366-0EAB-4A95-B0D9-F16C3ADF2B38}"/>
              </a:ext>
            </a:extLst>
          </p:cNvPr>
          <p:cNvSpPr>
            <a:spLocks noGrp="1"/>
          </p:cNvSpPr>
          <p:nvPr>
            <p:ph type="ftr" sz="quarter" idx="11"/>
          </p:nvPr>
        </p:nvSpPr>
        <p:spPr/>
        <p:txBody>
          <a:bodyPr/>
          <a:lstStyle>
            <a:lvl1pPr>
              <a:defRPr/>
            </a:lvl1pPr>
          </a:lstStyle>
          <a:p>
            <a:pPr>
              <a:defRPr/>
            </a:pPr>
            <a:endParaRPr lang="en-CA"/>
          </a:p>
        </p:txBody>
      </p:sp>
      <p:sp>
        <p:nvSpPr>
          <p:cNvPr id="7" name="Espace réservé du numéro de diapositive 5">
            <a:extLst>
              <a:ext uri="{FF2B5EF4-FFF2-40B4-BE49-F238E27FC236}">
                <a16:creationId xmlns:a16="http://schemas.microsoft.com/office/drawing/2014/main" id="{10DAAC75-C8D8-42C0-96D5-639C340D7B5E}"/>
              </a:ext>
            </a:extLst>
          </p:cNvPr>
          <p:cNvSpPr>
            <a:spLocks noGrp="1"/>
          </p:cNvSpPr>
          <p:nvPr>
            <p:ph type="sldNum" sz="quarter" idx="12"/>
          </p:nvPr>
        </p:nvSpPr>
        <p:spPr/>
        <p:txBody>
          <a:bodyPr/>
          <a:lstStyle>
            <a:lvl1pPr>
              <a:defRPr/>
            </a:lvl1pPr>
          </a:lstStyle>
          <a:p>
            <a:fld id="{45A4CDC3-1CD7-4D33-8405-B7B33F38F570}" type="slidenum">
              <a:rPr lang="en-CA" altLang="en-US"/>
              <a:pPr/>
              <a:t>‹#›</a:t>
            </a:fld>
            <a:endParaRPr lang="en-CA" altLang="en-US"/>
          </a:p>
        </p:txBody>
      </p:sp>
    </p:spTree>
    <p:extLst>
      <p:ext uri="{BB962C8B-B14F-4D97-AF65-F5344CB8AC3E}">
        <p14:creationId xmlns:p14="http://schemas.microsoft.com/office/powerpoint/2010/main" val="606782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ABA486-99A7-4ED8-8CD2-36B71C1F640D}"/>
              </a:ext>
            </a:extLst>
          </p:cNvPr>
          <p:cNvSpPr/>
          <p:nvPr userDrawn="1"/>
        </p:nvSpPr>
        <p:spPr>
          <a:xfrm>
            <a:off x="0" y="0"/>
            <a:ext cx="12192000" cy="528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CA" sz="2000" b="1" dirty="0">
                <a:latin typeface="Segoe UI" panose="020B0502040204020203" pitchFamily="34" charset="0"/>
                <a:ea typeface="Segoe UI" panose="020B0502040204020203" pitchFamily="34" charset="0"/>
                <a:cs typeface="Segoe UI" panose="020B0502040204020203" pitchFamily="34" charset="0"/>
              </a:rPr>
              <a:t>FBEC BC</a:t>
            </a:r>
            <a:endParaRPr lang="en-CA" sz="2000" b="1" dirty="0">
              <a:latin typeface="Segoe UI" panose="020B0502040204020203" pitchFamily="34" charset="0"/>
              <a:ea typeface="Segoe UI" panose="020B0502040204020203" pitchFamily="34" charset="0"/>
              <a:cs typeface="Segoe UI" panose="020B0502040204020203" pitchFamily="34" charset="0"/>
            </a:endParaRPr>
          </a:p>
        </p:txBody>
      </p:sp>
      <p:sp>
        <p:nvSpPr>
          <p:cNvPr id="2" name="Titre 1"/>
          <p:cNvSpPr>
            <a:spLocks noGrp="1"/>
          </p:cNvSpPr>
          <p:nvPr>
            <p:ph type="title"/>
          </p:nvPr>
        </p:nvSpPr>
        <p:spPr>
          <a:xfrm>
            <a:off x="839788" y="365125"/>
            <a:ext cx="10515600" cy="1325563"/>
          </a:xfrm>
        </p:spPr>
        <p:txBody>
          <a:bodyPr/>
          <a:lstStyle/>
          <a:p>
            <a:r>
              <a:rPr lang="fr-FR"/>
              <a:t>Modifiez le style du titre</a:t>
            </a:r>
            <a:endParaRPr lang="en-CA"/>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8" name="Espace réservé de la date 6">
            <a:extLst>
              <a:ext uri="{FF2B5EF4-FFF2-40B4-BE49-F238E27FC236}">
                <a16:creationId xmlns:a16="http://schemas.microsoft.com/office/drawing/2014/main" id="{1C644003-E545-4BAB-90B5-E4E6A2C83582}"/>
              </a:ext>
            </a:extLst>
          </p:cNvPr>
          <p:cNvSpPr>
            <a:spLocks noGrp="1"/>
          </p:cNvSpPr>
          <p:nvPr>
            <p:ph type="dt" sz="half" idx="10"/>
          </p:nvPr>
        </p:nvSpPr>
        <p:spPr/>
        <p:txBody>
          <a:bodyPr/>
          <a:lstStyle>
            <a:lvl1pPr>
              <a:defRPr/>
            </a:lvl1pPr>
          </a:lstStyle>
          <a:p>
            <a:pPr>
              <a:defRPr/>
            </a:pPr>
            <a:fld id="{2D675E19-B5B2-4064-82FB-69CA29387057}" type="datetime1">
              <a:rPr lang="en-CA"/>
              <a:pPr>
                <a:defRPr/>
              </a:pPr>
              <a:t>2021-02-16</a:t>
            </a:fld>
            <a:endParaRPr lang="en-CA"/>
          </a:p>
        </p:txBody>
      </p:sp>
      <p:sp>
        <p:nvSpPr>
          <p:cNvPr id="9" name="Espace réservé du pied de page 7">
            <a:extLst>
              <a:ext uri="{FF2B5EF4-FFF2-40B4-BE49-F238E27FC236}">
                <a16:creationId xmlns:a16="http://schemas.microsoft.com/office/drawing/2014/main" id="{DB424414-8D29-4B94-A766-E3B7D575866D}"/>
              </a:ext>
            </a:extLst>
          </p:cNvPr>
          <p:cNvSpPr>
            <a:spLocks noGrp="1"/>
          </p:cNvSpPr>
          <p:nvPr>
            <p:ph type="ftr" sz="quarter" idx="11"/>
          </p:nvPr>
        </p:nvSpPr>
        <p:spPr/>
        <p:txBody>
          <a:bodyPr/>
          <a:lstStyle>
            <a:lvl1pPr>
              <a:defRPr/>
            </a:lvl1pPr>
          </a:lstStyle>
          <a:p>
            <a:pPr>
              <a:defRPr/>
            </a:pPr>
            <a:endParaRPr lang="en-CA"/>
          </a:p>
        </p:txBody>
      </p:sp>
      <p:sp>
        <p:nvSpPr>
          <p:cNvPr id="10" name="Espace réservé du numéro de diapositive 8">
            <a:extLst>
              <a:ext uri="{FF2B5EF4-FFF2-40B4-BE49-F238E27FC236}">
                <a16:creationId xmlns:a16="http://schemas.microsoft.com/office/drawing/2014/main" id="{036FB1E7-3CD4-4B92-87BB-A790A5EEEAFA}"/>
              </a:ext>
            </a:extLst>
          </p:cNvPr>
          <p:cNvSpPr>
            <a:spLocks noGrp="1"/>
          </p:cNvSpPr>
          <p:nvPr>
            <p:ph type="sldNum" sz="quarter" idx="12"/>
          </p:nvPr>
        </p:nvSpPr>
        <p:spPr/>
        <p:txBody>
          <a:bodyPr/>
          <a:lstStyle>
            <a:lvl1pPr>
              <a:defRPr/>
            </a:lvl1pPr>
          </a:lstStyle>
          <a:p>
            <a:fld id="{6271738E-BFE1-4981-A5D5-21C9726B305C}" type="slidenum">
              <a:rPr lang="en-CA" altLang="en-US"/>
              <a:pPr/>
              <a:t>‹#›</a:t>
            </a:fld>
            <a:endParaRPr lang="en-CA" altLang="en-US"/>
          </a:p>
        </p:txBody>
      </p:sp>
    </p:spTree>
    <p:extLst>
      <p:ext uri="{BB962C8B-B14F-4D97-AF65-F5344CB8AC3E}">
        <p14:creationId xmlns:p14="http://schemas.microsoft.com/office/powerpoint/2010/main" val="1905288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F1A522-0D2C-444B-8524-AF4AB8736E64}"/>
              </a:ext>
            </a:extLst>
          </p:cNvPr>
          <p:cNvSpPr/>
          <p:nvPr userDrawn="1"/>
        </p:nvSpPr>
        <p:spPr>
          <a:xfrm>
            <a:off x="0" y="987425"/>
            <a:ext cx="12192000" cy="528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CA" sz="2000" b="1" dirty="0">
                <a:latin typeface="Segoe UI" panose="020B0502040204020203" pitchFamily="34" charset="0"/>
                <a:ea typeface="Segoe UI" panose="020B0502040204020203" pitchFamily="34" charset="0"/>
                <a:cs typeface="Segoe UI" panose="020B0502040204020203" pitchFamily="34" charset="0"/>
              </a:rPr>
              <a:t>FBEC BC</a:t>
            </a:r>
            <a:endParaRPr lang="en-CA" sz="2000" b="1" dirty="0">
              <a:latin typeface="Segoe UI" panose="020B0502040204020203" pitchFamily="34" charset="0"/>
              <a:ea typeface="Segoe UI" panose="020B0502040204020203" pitchFamily="34" charset="0"/>
              <a:cs typeface="Segoe UI" panose="020B0502040204020203" pitchFamily="34" charset="0"/>
            </a:endParaRPr>
          </a:p>
        </p:txBody>
      </p:sp>
      <p:sp>
        <p:nvSpPr>
          <p:cNvPr id="2" name="Titre 1"/>
          <p:cNvSpPr>
            <a:spLocks noGrp="1"/>
          </p:cNvSpPr>
          <p:nvPr>
            <p:ph type="title"/>
          </p:nvPr>
        </p:nvSpPr>
        <p:spPr/>
        <p:txBody>
          <a:bodyPr/>
          <a:lstStyle/>
          <a:p>
            <a:r>
              <a:rPr lang="fr-FR"/>
              <a:t>Modifiez le style du titre</a:t>
            </a:r>
            <a:endParaRPr lang="en-CA"/>
          </a:p>
        </p:txBody>
      </p:sp>
      <p:sp>
        <p:nvSpPr>
          <p:cNvPr id="4" name="Espace réservé de la date 2">
            <a:extLst>
              <a:ext uri="{FF2B5EF4-FFF2-40B4-BE49-F238E27FC236}">
                <a16:creationId xmlns:a16="http://schemas.microsoft.com/office/drawing/2014/main" id="{BC520EE7-6240-4C01-8609-90784337ED3A}"/>
              </a:ext>
            </a:extLst>
          </p:cNvPr>
          <p:cNvSpPr>
            <a:spLocks noGrp="1"/>
          </p:cNvSpPr>
          <p:nvPr>
            <p:ph type="dt" sz="half" idx="10"/>
          </p:nvPr>
        </p:nvSpPr>
        <p:spPr/>
        <p:txBody>
          <a:bodyPr/>
          <a:lstStyle>
            <a:lvl1pPr>
              <a:defRPr/>
            </a:lvl1pPr>
          </a:lstStyle>
          <a:p>
            <a:pPr>
              <a:defRPr/>
            </a:pPr>
            <a:fld id="{89C66FBC-D80C-4259-9ABB-080BB80B0784}" type="datetime1">
              <a:rPr lang="en-CA"/>
              <a:pPr>
                <a:defRPr/>
              </a:pPr>
              <a:t>2021-02-16</a:t>
            </a:fld>
            <a:endParaRPr lang="en-CA"/>
          </a:p>
        </p:txBody>
      </p:sp>
      <p:sp>
        <p:nvSpPr>
          <p:cNvPr id="5" name="Espace réservé du pied de page 3">
            <a:extLst>
              <a:ext uri="{FF2B5EF4-FFF2-40B4-BE49-F238E27FC236}">
                <a16:creationId xmlns:a16="http://schemas.microsoft.com/office/drawing/2014/main" id="{30968BD9-F753-4C7D-849C-E6BBC3210894}"/>
              </a:ext>
            </a:extLst>
          </p:cNvPr>
          <p:cNvSpPr>
            <a:spLocks noGrp="1"/>
          </p:cNvSpPr>
          <p:nvPr>
            <p:ph type="ftr" sz="quarter" idx="11"/>
          </p:nvPr>
        </p:nvSpPr>
        <p:spPr/>
        <p:txBody>
          <a:bodyPr/>
          <a:lstStyle>
            <a:lvl1pPr>
              <a:defRPr/>
            </a:lvl1pPr>
          </a:lstStyle>
          <a:p>
            <a:pPr>
              <a:defRPr/>
            </a:pPr>
            <a:endParaRPr lang="en-CA"/>
          </a:p>
        </p:txBody>
      </p:sp>
      <p:sp>
        <p:nvSpPr>
          <p:cNvPr id="6" name="Espace réservé du numéro de diapositive 4">
            <a:extLst>
              <a:ext uri="{FF2B5EF4-FFF2-40B4-BE49-F238E27FC236}">
                <a16:creationId xmlns:a16="http://schemas.microsoft.com/office/drawing/2014/main" id="{EF77640F-979E-4E11-A732-F2AFB984985A}"/>
              </a:ext>
            </a:extLst>
          </p:cNvPr>
          <p:cNvSpPr>
            <a:spLocks noGrp="1"/>
          </p:cNvSpPr>
          <p:nvPr>
            <p:ph type="sldNum" sz="quarter" idx="12"/>
          </p:nvPr>
        </p:nvSpPr>
        <p:spPr/>
        <p:txBody>
          <a:bodyPr/>
          <a:lstStyle>
            <a:lvl1pPr>
              <a:defRPr/>
            </a:lvl1pPr>
          </a:lstStyle>
          <a:p>
            <a:fld id="{FDA9C5B7-D4BA-4983-9802-D08734CBBB6E}" type="slidenum">
              <a:rPr lang="en-CA" altLang="en-US"/>
              <a:pPr/>
              <a:t>‹#›</a:t>
            </a:fld>
            <a:endParaRPr lang="en-CA" altLang="en-US"/>
          </a:p>
        </p:txBody>
      </p:sp>
    </p:spTree>
    <p:extLst>
      <p:ext uri="{BB962C8B-B14F-4D97-AF65-F5344CB8AC3E}">
        <p14:creationId xmlns:p14="http://schemas.microsoft.com/office/powerpoint/2010/main" val="3686249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grpSp>
        <p:nvGrpSpPr>
          <p:cNvPr id="2" name="Groupe 6">
            <a:extLst>
              <a:ext uri="{FF2B5EF4-FFF2-40B4-BE49-F238E27FC236}">
                <a16:creationId xmlns:a16="http://schemas.microsoft.com/office/drawing/2014/main" id="{BF358BF4-B418-4F57-95B6-0FBCEBE584C1}"/>
              </a:ext>
            </a:extLst>
          </p:cNvPr>
          <p:cNvGrpSpPr>
            <a:grpSpLocks/>
          </p:cNvGrpSpPr>
          <p:nvPr userDrawn="1"/>
        </p:nvGrpSpPr>
        <p:grpSpPr bwMode="auto">
          <a:xfrm>
            <a:off x="0" y="0"/>
            <a:ext cx="12192000" cy="1273175"/>
            <a:chOff x="0" y="0"/>
            <a:chExt cx="12192000" cy="1272611"/>
          </a:xfrm>
        </p:grpSpPr>
        <p:sp>
          <p:nvSpPr>
            <p:cNvPr id="3" name="Rectangle 2">
              <a:extLst>
                <a:ext uri="{FF2B5EF4-FFF2-40B4-BE49-F238E27FC236}">
                  <a16:creationId xmlns:a16="http://schemas.microsoft.com/office/drawing/2014/main" id="{59E0B5CC-F172-4B69-A495-EF18DF9C51E8}"/>
                </a:ext>
              </a:extLst>
            </p:cNvPr>
            <p:cNvSpPr/>
            <p:nvPr userDrawn="1"/>
          </p:nvSpPr>
          <p:spPr>
            <a:xfrm>
              <a:off x="0" y="0"/>
              <a:ext cx="12192000" cy="5284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CA" sz="2000" b="1" dirty="0">
                  <a:latin typeface="Segoe UI" panose="020B0502040204020203" pitchFamily="34" charset="0"/>
                  <a:ea typeface="Segoe UI" panose="020B0502040204020203" pitchFamily="34" charset="0"/>
                  <a:cs typeface="Segoe UI" panose="020B0502040204020203" pitchFamily="34" charset="0"/>
                </a:rPr>
                <a:t>FBEC BC</a:t>
              </a:r>
              <a:endParaRPr lang="en-CA" sz="2000" b="1" dirty="0">
                <a:latin typeface="Segoe UI" panose="020B0502040204020203" pitchFamily="34" charset="0"/>
                <a:ea typeface="Segoe UI" panose="020B0502040204020203" pitchFamily="34" charset="0"/>
                <a:cs typeface="Segoe UI" panose="020B0502040204020203" pitchFamily="34" charset="0"/>
              </a:endParaRPr>
            </a:p>
          </p:txBody>
        </p:sp>
        <p:pic>
          <p:nvPicPr>
            <p:cNvPr id="4" name="Image 8">
              <a:extLst>
                <a:ext uri="{FF2B5EF4-FFF2-40B4-BE49-F238E27FC236}">
                  <a16:creationId xmlns:a16="http://schemas.microsoft.com/office/drawing/2014/main" id="{C28DA2C9-4862-4C85-89AF-8599ED528131}"/>
                </a:ext>
              </a:extLst>
            </p:cNvPr>
            <p:cNvPicPr>
              <a:picLocks noChangeAspect="1"/>
            </p:cNvPicPr>
            <p:nvPr userDrawn="1"/>
          </p:nvPicPr>
          <p:blipFill>
            <a:blip r:embed="rId2">
              <a:extLst>
                <a:ext uri="{28A0092B-C50C-407E-A947-70E740481C1C}">
                  <a14:useLocalDpi xmlns:a14="http://schemas.microsoft.com/office/drawing/2010/main" val="0"/>
                </a:ext>
              </a:extLst>
            </a:blip>
            <a:srcRect l="1747" t="1994" b="1189"/>
            <a:stretch>
              <a:fillRect/>
            </a:stretch>
          </p:blipFill>
          <p:spPr bwMode="auto">
            <a:xfrm>
              <a:off x="10907532" y="0"/>
              <a:ext cx="1284468" cy="1272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Espace réservé de la date 1">
            <a:extLst>
              <a:ext uri="{FF2B5EF4-FFF2-40B4-BE49-F238E27FC236}">
                <a16:creationId xmlns:a16="http://schemas.microsoft.com/office/drawing/2014/main" id="{1B23CCEB-0BD9-4A78-AAE7-71649BEDB181}"/>
              </a:ext>
            </a:extLst>
          </p:cNvPr>
          <p:cNvSpPr>
            <a:spLocks noGrp="1"/>
          </p:cNvSpPr>
          <p:nvPr>
            <p:ph type="dt" sz="half" idx="10"/>
          </p:nvPr>
        </p:nvSpPr>
        <p:spPr/>
        <p:txBody>
          <a:bodyPr/>
          <a:lstStyle>
            <a:lvl1pPr>
              <a:defRPr/>
            </a:lvl1pPr>
          </a:lstStyle>
          <a:p>
            <a:pPr>
              <a:defRPr/>
            </a:pPr>
            <a:fld id="{555E1F88-2664-4D97-B749-31BDA6ACD0BB}" type="datetime1">
              <a:rPr lang="en-CA"/>
              <a:pPr>
                <a:defRPr/>
              </a:pPr>
              <a:t>2021-02-16</a:t>
            </a:fld>
            <a:endParaRPr lang="en-CA"/>
          </a:p>
        </p:txBody>
      </p:sp>
      <p:sp>
        <p:nvSpPr>
          <p:cNvPr id="6" name="Espace réservé du pied de page 2">
            <a:extLst>
              <a:ext uri="{FF2B5EF4-FFF2-40B4-BE49-F238E27FC236}">
                <a16:creationId xmlns:a16="http://schemas.microsoft.com/office/drawing/2014/main" id="{4D1F71B5-C968-4058-9DCC-76BED3E929DA}"/>
              </a:ext>
            </a:extLst>
          </p:cNvPr>
          <p:cNvSpPr>
            <a:spLocks noGrp="1"/>
          </p:cNvSpPr>
          <p:nvPr>
            <p:ph type="ftr" sz="quarter" idx="11"/>
          </p:nvPr>
        </p:nvSpPr>
        <p:spPr/>
        <p:txBody>
          <a:bodyPr/>
          <a:lstStyle>
            <a:lvl1pPr>
              <a:defRPr/>
            </a:lvl1pPr>
          </a:lstStyle>
          <a:p>
            <a:pPr>
              <a:defRPr/>
            </a:pPr>
            <a:endParaRPr lang="en-CA"/>
          </a:p>
        </p:txBody>
      </p:sp>
      <p:sp>
        <p:nvSpPr>
          <p:cNvPr id="7" name="Espace réservé du numéro de diapositive 3">
            <a:extLst>
              <a:ext uri="{FF2B5EF4-FFF2-40B4-BE49-F238E27FC236}">
                <a16:creationId xmlns:a16="http://schemas.microsoft.com/office/drawing/2014/main" id="{5BD69D04-3963-4B64-B3FD-651FACCC4AA3}"/>
              </a:ext>
            </a:extLst>
          </p:cNvPr>
          <p:cNvSpPr>
            <a:spLocks noGrp="1"/>
          </p:cNvSpPr>
          <p:nvPr>
            <p:ph type="sldNum" sz="quarter" idx="12"/>
          </p:nvPr>
        </p:nvSpPr>
        <p:spPr>
          <a:xfrm>
            <a:off x="10907713" y="6356350"/>
            <a:ext cx="446087" cy="365125"/>
          </a:xfrm>
        </p:spPr>
        <p:txBody>
          <a:bodyPr/>
          <a:lstStyle>
            <a:lvl1pPr>
              <a:defRPr>
                <a:solidFill>
                  <a:schemeClr val="tx1"/>
                </a:solidFill>
              </a:defRPr>
            </a:lvl1pPr>
          </a:lstStyle>
          <a:p>
            <a:fld id="{45B0DECF-33A7-4C30-962D-FCC6D7A6E893}" type="slidenum">
              <a:rPr lang="en-CA" altLang="en-US"/>
              <a:pPr/>
              <a:t>‹#›</a:t>
            </a:fld>
            <a:endParaRPr lang="en-CA" altLang="en-US"/>
          </a:p>
        </p:txBody>
      </p:sp>
    </p:spTree>
    <p:extLst>
      <p:ext uri="{BB962C8B-B14F-4D97-AF65-F5344CB8AC3E}">
        <p14:creationId xmlns:p14="http://schemas.microsoft.com/office/powerpoint/2010/main" val="1532477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CA"/>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a:extLst>
              <a:ext uri="{FF2B5EF4-FFF2-40B4-BE49-F238E27FC236}">
                <a16:creationId xmlns:a16="http://schemas.microsoft.com/office/drawing/2014/main" id="{E956CE75-9C20-42DD-BE8A-743121EF2678}"/>
              </a:ext>
            </a:extLst>
          </p:cNvPr>
          <p:cNvSpPr>
            <a:spLocks noGrp="1"/>
          </p:cNvSpPr>
          <p:nvPr>
            <p:ph type="dt" sz="half" idx="10"/>
          </p:nvPr>
        </p:nvSpPr>
        <p:spPr/>
        <p:txBody>
          <a:bodyPr/>
          <a:lstStyle>
            <a:lvl1pPr>
              <a:defRPr/>
            </a:lvl1pPr>
          </a:lstStyle>
          <a:p>
            <a:pPr>
              <a:defRPr/>
            </a:pPr>
            <a:fld id="{2EEDB48F-F8B5-4A71-BAE1-C8EC57F51B4D}" type="datetime1">
              <a:rPr lang="en-CA"/>
              <a:pPr>
                <a:defRPr/>
              </a:pPr>
              <a:t>2021-02-16</a:t>
            </a:fld>
            <a:endParaRPr lang="en-CA"/>
          </a:p>
        </p:txBody>
      </p:sp>
      <p:sp>
        <p:nvSpPr>
          <p:cNvPr id="5" name="Espace réservé du pied de page 4">
            <a:extLst>
              <a:ext uri="{FF2B5EF4-FFF2-40B4-BE49-F238E27FC236}">
                <a16:creationId xmlns:a16="http://schemas.microsoft.com/office/drawing/2014/main" id="{A182BDF5-22B1-49A4-8DD0-B9252DD92AEB}"/>
              </a:ext>
            </a:extLst>
          </p:cNvPr>
          <p:cNvSpPr>
            <a:spLocks noGrp="1"/>
          </p:cNvSpPr>
          <p:nvPr>
            <p:ph type="ftr" sz="quarter" idx="11"/>
          </p:nvPr>
        </p:nvSpPr>
        <p:spPr/>
        <p:txBody>
          <a:bodyPr/>
          <a:lstStyle>
            <a:lvl1pPr>
              <a:defRPr/>
            </a:lvl1pPr>
          </a:lstStyle>
          <a:p>
            <a:pPr>
              <a:defRPr/>
            </a:pPr>
            <a:endParaRPr lang="en-CA"/>
          </a:p>
        </p:txBody>
      </p:sp>
      <p:sp>
        <p:nvSpPr>
          <p:cNvPr id="6" name="Espace réservé du numéro de diapositive 5">
            <a:extLst>
              <a:ext uri="{FF2B5EF4-FFF2-40B4-BE49-F238E27FC236}">
                <a16:creationId xmlns:a16="http://schemas.microsoft.com/office/drawing/2014/main" id="{E7DA97BC-32D6-4833-BD8D-416BBDCF886A}"/>
              </a:ext>
            </a:extLst>
          </p:cNvPr>
          <p:cNvSpPr>
            <a:spLocks noGrp="1"/>
          </p:cNvSpPr>
          <p:nvPr>
            <p:ph type="sldNum" sz="quarter" idx="12"/>
          </p:nvPr>
        </p:nvSpPr>
        <p:spPr/>
        <p:txBody>
          <a:bodyPr/>
          <a:lstStyle>
            <a:lvl1pPr>
              <a:defRPr/>
            </a:lvl1pPr>
          </a:lstStyle>
          <a:p>
            <a:fld id="{87F7EE0E-3653-4BB8-8022-537E03730753}" type="slidenum">
              <a:rPr lang="en-CA" altLang="en-US"/>
              <a:pPr/>
              <a:t>‹#›</a:t>
            </a:fld>
            <a:endParaRPr lang="en-CA" altLang="en-US"/>
          </a:p>
        </p:txBody>
      </p:sp>
    </p:spTree>
    <p:extLst>
      <p:ext uri="{BB962C8B-B14F-4D97-AF65-F5344CB8AC3E}">
        <p14:creationId xmlns:p14="http://schemas.microsoft.com/office/powerpoint/2010/main" val="4023522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pic>
        <p:nvPicPr>
          <p:cNvPr id="2" name="Picture 17">
            <a:extLst>
              <a:ext uri="{FF2B5EF4-FFF2-40B4-BE49-F238E27FC236}">
                <a16:creationId xmlns:a16="http://schemas.microsoft.com/office/drawing/2014/main" id="{A3A2B6DB-1AF8-4B16-BEE4-B4E73AE4952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225338"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e la date 1">
            <a:extLst>
              <a:ext uri="{FF2B5EF4-FFF2-40B4-BE49-F238E27FC236}">
                <a16:creationId xmlns:a16="http://schemas.microsoft.com/office/drawing/2014/main" id="{84B5354B-0785-49FD-A168-76FF4F30CDA7}"/>
              </a:ext>
            </a:extLst>
          </p:cNvPr>
          <p:cNvSpPr>
            <a:spLocks noGrp="1"/>
          </p:cNvSpPr>
          <p:nvPr>
            <p:ph type="dt" sz="half" idx="10"/>
          </p:nvPr>
        </p:nvSpPr>
        <p:spPr/>
        <p:txBody>
          <a:bodyPr/>
          <a:lstStyle>
            <a:lvl1pPr>
              <a:defRPr/>
            </a:lvl1pPr>
          </a:lstStyle>
          <a:p>
            <a:pPr>
              <a:defRPr/>
            </a:pPr>
            <a:fld id="{A4421644-409A-424A-BBE5-06431329D399}" type="datetime1">
              <a:rPr lang="en-CA"/>
              <a:pPr>
                <a:defRPr/>
              </a:pPr>
              <a:t>2021-02-16</a:t>
            </a:fld>
            <a:endParaRPr lang="en-CA"/>
          </a:p>
        </p:txBody>
      </p:sp>
      <p:sp>
        <p:nvSpPr>
          <p:cNvPr id="4" name="Espace réservé du pied de page 2">
            <a:extLst>
              <a:ext uri="{FF2B5EF4-FFF2-40B4-BE49-F238E27FC236}">
                <a16:creationId xmlns:a16="http://schemas.microsoft.com/office/drawing/2014/main" id="{B49B644F-705F-4510-ADBB-CEFB12062C4D}"/>
              </a:ext>
            </a:extLst>
          </p:cNvPr>
          <p:cNvSpPr>
            <a:spLocks noGrp="1"/>
          </p:cNvSpPr>
          <p:nvPr>
            <p:ph type="ftr" sz="quarter" idx="11"/>
          </p:nvPr>
        </p:nvSpPr>
        <p:spPr/>
        <p:txBody>
          <a:bodyPr/>
          <a:lstStyle>
            <a:lvl1pPr>
              <a:defRPr/>
            </a:lvl1pPr>
          </a:lstStyle>
          <a:p>
            <a:pPr>
              <a:defRPr/>
            </a:pPr>
            <a:endParaRPr lang="en-CA"/>
          </a:p>
        </p:txBody>
      </p:sp>
      <p:sp>
        <p:nvSpPr>
          <p:cNvPr id="5" name="Espace réservé du numéro de diapositive 3">
            <a:extLst>
              <a:ext uri="{FF2B5EF4-FFF2-40B4-BE49-F238E27FC236}">
                <a16:creationId xmlns:a16="http://schemas.microsoft.com/office/drawing/2014/main" id="{55FBC7B6-7898-4F2B-ACF0-AD714056D9AB}"/>
              </a:ext>
            </a:extLst>
          </p:cNvPr>
          <p:cNvSpPr>
            <a:spLocks noGrp="1"/>
          </p:cNvSpPr>
          <p:nvPr>
            <p:ph type="sldNum" sz="quarter" idx="12"/>
          </p:nvPr>
        </p:nvSpPr>
        <p:spPr>
          <a:xfrm>
            <a:off x="10907713" y="6356350"/>
            <a:ext cx="446087" cy="365125"/>
          </a:xfrm>
        </p:spPr>
        <p:txBody>
          <a:bodyPr/>
          <a:lstStyle>
            <a:lvl1pPr>
              <a:defRPr>
                <a:solidFill>
                  <a:schemeClr val="tx1"/>
                </a:solidFill>
              </a:defRPr>
            </a:lvl1pPr>
          </a:lstStyle>
          <a:p>
            <a:fld id="{B45E8A81-EC7D-4968-81E8-50A7514ABDE6}" type="slidenum">
              <a:rPr lang="en-CA" altLang="en-US"/>
              <a:pPr/>
              <a:t>‹#›</a:t>
            </a:fld>
            <a:endParaRPr lang="en-CA" altLang="en-US"/>
          </a:p>
        </p:txBody>
      </p:sp>
    </p:spTree>
    <p:extLst>
      <p:ext uri="{BB962C8B-B14F-4D97-AF65-F5344CB8AC3E}">
        <p14:creationId xmlns:p14="http://schemas.microsoft.com/office/powerpoint/2010/main" val="3822627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609D0A-9E9E-47CE-BB6B-9BA244263BEB}"/>
              </a:ext>
            </a:extLst>
          </p:cNvPr>
          <p:cNvSpPr/>
          <p:nvPr userDrawn="1"/>
        </p:nvSpPr>
        <p:spPr>
          <a:xfrm>
            <a:off x="0" y="987425"/>
            <a:ext cx="12192000" cy="528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CA" sz="2000" b="1" dirty="0">
                <a:latin typeface="Segoe UI" panose="020B0502040204020203" pitchFamily="34" charset="0"/>
                <a:ea typeface="Segoe UI" panose="020B0502040204020203" pitchFamily="34" charset="0"/>
                <a:cs typeface="Segoe UI" panose="020B0502040204020203" pitchFamily="34" charset="0"/>
              </a:rPr>
              <a:t>FBEC BC</a:t>
            </a:r>
            <a:endParaRPr lang="en-CA" sz="2000" b="1" dirty="0">
              <a:latin typeface="Segoe UI" panose="020B0502040204020203" pitchFamily="34" charset="0"/>
              <a:ea typeface="Segoe UI" panose="020B0502040204020203" pitchFamily="34" charset="0"/>
              <a:cs typeface="Segoe UI" panose="020B0502040204020203" pitchFamily="34" charset="0"/>
            </a:endParaRPr>
          </a:p>
        </p:txBody>
      </p:sp>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CA"/>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6" name="Espace réservé de la date 4">
            <a:extLst>
              <a:ext uri="{FF2B5EF4-FFF2-40B4-BE49-F238E27FC236}">
                <a16:creationId xmlns:a16="http://schemas.microsoft.com/office/drawing/2014/main" id="{33DEB254-8B09-4613-93DC-D99960D71668}"/>
              </a:ext>
            </a:extLst>
          </p:cNvPr>
          <p:cNvSpPr>
            <a:spLocks noGrp="1"/>
          </p:cNvSpPr>
          <p:nvPr>
            <p:ph type="dt" sz="half" idx="10"/>
          </p:nvPr>
        </p:nvSpPr>
        <p:spPr/>
        <p:txBody>
          <a:bodyPr/>
          <a:lstStyle>
            <a:lvl1pPr>
              <a:defRPr/>
            </a:lvl1pPr>
          </a:lstStyle>
          <a:p>
            <a:pPr>
              <a:defRPr/>
            </a:pPr>
            <a:fld id="{CFAC0E81-8EBD-471B-B3D6-192D7D78BD98}" type="datetime1">
              <a:rPr lang="en-CA"/>
              <a:pPr>
                <a:defRPr/>
              </a:pPr>
              <a:t>2021-02-16</a:t>
            </a:fld>
            <a:endParaRPr lang="en-CA"/>
          </a:p>
        </p:txBody>
      </p:sp>
      <p:sp>
        <p:nvSpPr>
          <p:cNvPr id="7" name="Espace réservé du pied de page 5">
            <a:extLst>
              <a:ext uri="{FF2B5EF4-FFF2-40B4-BE49-F238E27FC236}">
                <a16:creationId xmlns:a16="http://schemas.microsoft.com/office/drawing/2014/main" id="{2540DAE3-8334-454C-B0F0-84E1DDCE9C2F}"/>
              </a:ext>
            </a:extLst>
          </p:cNvPr>
          <p:cNvSpPr>
            <a:spLocks noGrp="1"/>
          </p:cNvSpPr>
          <p:nvPr>
            <p:ph type="ftr" sz="quarter" idx="11"/>
          </p:nvPr>
        </p:nvSpPr>
        <p:spPr/>
        <p:txBody>
          <a:bodyPr/>
          <a:lstStyle>
            <a:lvl1pPr>
              <a:defRPr/>
            </a:lvl1pPr>
          </a:lstStyle>
          <a:p>
            <a:pPr>
              <a:defRPr/>
            </a:pPr>
            <a:endParaRPr lang="en-CA"/>
          </a:p>
        </p:txBody>
      </p:sp>
      <p:sp>
        <p:nvSpPr>
          <p:cNvPr id="8" name="Espace réservé du numéro de diapositive 6">
            <a:extLst>
              <a:ext uri="{FF2B5EF4-FFF2-40B4-BE49-F238E27FC236}">
                <a16:creationId xmlns:a16="http://schemas.microsoft.com/office/drawing/2014/main" id="{4FFEEEE4-6160-49D6-BF98-CBA43BF3B25E}"/>
              </a:ext>
            </a:extLst>
          </p:cNvPr>
          <p:cNvSpPr>
            <a:spLocks noGrp="1"/>
          </p:cNvSpPr>
          <p:nvPr>
            <p:ph type="sldNum" sz="quarter" idx="12"/>
          </p:nvPr>
        </p:nvSpPr>
        <p:spPr/>
        <p:txBody>
          <a:bodyPr/>
          <a:lstStyle>
            <a:lvl1pPr>
              <a:defRPr/>
            </a:lvl1pPr>
          </a:lstStyle>
          <a:p>
            <a:fld id="{A70E0C92-22F3-4FC5-B162-FCF78EABB811}" type="slidenum">
              <a:rPr lang="en-CA" altLang="en-US"/>
              <a:pPr/>
              <a:t>‹#›</a:t>
            </a:fld>
            <a:endParaRPr lang="en-CA" altLang="en-US"/>
          </a:p>
        </p:txBody>
      </p:sp>
    </p:spTree>
    <p:extLst>
      <p:ext uri="{BB962C8B-B14F-4D97-AF65-F5344CB8AC3E}">
        <p14:creationId xmlns:p14="http://schemas.microsoft.com/office/powerpoint/2010/main" val="2077725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00E0A46-097D-4C24-B908-2D1F21134E93}"/>
              </a:ext>
            </a:extLst>
          </p:cNvPr>
          <p:cNvSpPr/>
          <p:nvPr userDrawn="1"/>
        </p:nvSpPr>
        <p:spPr>
          <a:xfrm>
            <a:off x="0" y="987425"/>
            <a:ext cx="12192000" cy="528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CA" sz="2000" b="1" dirty="0">
                <a:latin typeface="Segoe UI" panose="020B0502040204020203" pitchFamily="34" charset="0"/>
                <a:ea typeface="Segoe UI" panose="020B0502040204020203" pitchFamily="34" charset="0"/>
                <a:cs typeface="Segoe UI" panose="020B0502040204020203" pitchFamily="34" charset="0"/>
              </a:rPr>
              <a:t>FBEC BC</a:t>
            </a:r>
            <a:endParaRPr lang="en-CA" sz="2000" b="1" dirty="0">
              <a:latin typeface="Segoe UI" panose="020B0502040204020203" pitchFamily="34" charset="0"/>
              <a:ea typeface="Segoe UI" panose="020B0502040204020203" pitchFamily="34" charset="0"/>
              <a:cs typeface="Segoe UI" panose="020B0502040204020203" pitchFamily="34" charset="0"/>
            </a:endParaRPr>
          </a:p>
        </p:txBody>
      </p:sp>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CA"/>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6" name="Espace réservé de la date 4">
            <a:extLst>
              <a:ext uri="{FF2B5EF4-FFF2-40B4-BE49-F238E27FC236}">
                <a16:creationId xmlns:a16="http://schemas.microsoft.com/office/drawing/2014/main" id="{2E5783E2-EFCF-4047-B49B-07043521237D}"/>
              </a:ext>
            </a:extLst>
          </p:cNvPr>
          <p:cNvSpPr>
            <a:spLocks noGrp="1"/>
          </p:cNvSpPr>
          <p:nvPr>
            <p:ph type="dt" sz="half" idx="10"/>
          </p:nvPr>
        </p:nvSpPr>
        <p:spPr/>
        <p:txBody>
          <a:bodyPr/>
          <a:lstStyle>
            <a:lvl1pPr>
              <a:defRPr/>
            </a:lvl1pPr>
          </a:lstStyle>
          <a:p>
            <a:pPr>
              <a:defRPr/>
            </a:pPr>
            <a:fld id="{DD7F0E59-84A9-4545-BD6B-BC33A7D32B27}" type="datetime1">
              <a:rPr lang="en-CA"/>
              <a:pPr>
                <a:defRPr/>
              </a:pPr>
              <a:t>2021-02-16</a:t>
            </a:fld>
            <a:endParaRPr lang="en-CA"/>
          </a:p>
        </p:txBody>
      </p:sp>
      <p:sp>
        <p:nvSpPr>
          <p:cNvPr id="7" name="Espace réservé du pied de page 5">
            <a:extLst>
              <a:ext uri="{FF2B5EF4-FFF2-40B4-BE49-F238E27FC236}">
                <a16:creationId xmlns:a16="http://schemas.microsoft.com/office/drawing/2014/main" id="{FD4EA25D-2008-4219-8590-F63CE906EEBC}"/>
              </a:ext>
            </a:extLst>
          </p:cNvPr>
          <p:cNvSpPr>
            <a:spLocks noGrp="1"/>
          </p:cNvSpPr>
          <p:nvPr>
            <p:ph type="ftr" sz="quarter" idx="11"/>
          </p:nvPr>
        </p:nvSpPr>
        <p:spPr/>
        <p:txBody>
          <a:bodyPr/>
          <a:lstStyle>
            <a:lvl1pPr>
              <a:defRPr/>
            </a:lvl1pPr>
          </a:lstStyle>
          <a:p>
            <a:pPr>
              <a:defRPr/>
            </a:pPr>
            <a:endParaRPr lang="en-CA"/>
          </a:p>
        </p:txBody>
      </p:sp>
      <p:sp>
        <p:nvSpPr>
          <p:cNvPr id="8" name="Espace réservé du numéro de diapositive 6">
            <a:extLst>
              <a:ext uri="{FF2B5EF4-FFF2-40B4-BE49-F238E27FC236}">
                <a16:creationId xmlns:a16="http://schemas.microsoft.com/office/drawing/2014/main" id="{C66E4935-6C16-430E-A117-F2DA6772D0EB}"/>
              </a:ext>
            </a:extLst>
          </p:cNvPr>
          <p:cNvSpPr>
            <a:spLocks noGrp="1"/>
          </p:cNvSpPr>
          <p:nvPr>
            <p:ph type="sldNum" sz="quarter" idx="12"/>
          </p:nvPr>
        </p:nvSpPr>
        <p:spPr/>
        <p:txBody>
          <a:bodyPr/>
          <a:lstStyle>
            <a:lvl1pPr>
              <a:defRPr/>
            </a:lvl1pPr>
          </a:lstStyle>
          <a:p>
            <a:fld id="{2C31F51F-5E00-442F-9DB4-355BCCDF8AAA}" type="slidenum">
              <a:rPr lang="en-CA" altLang="en-US"/>
              <a:pPr/>
              <a:t>‹#›</a:t>
            </a:fld>
            <a:endParaRPr lang="en-CA" altLang="en-US"/>
          </a:p>
        </p:txBody>
      </p:sp>
    </p:spTree>
    <p:extLst>
      <p:ext uri="{BB962C8B-B14F-4D97-AF65-F5344CB8AC3E}">
        <p14:creationId xmlns:p14="http://schemas.microsoft.com/office/powerpoint/2010/main" val="41954502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CA"/>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a:extLst>
              <a:ext uri="{FF2B5EF4-FFF2-40B4-BE49-F238E27FC236}">
                <a16:creationId xmlns:a16="http://schemas.microsoft.com/office/drawing/2014/main" id="{484DA8FF-D332-4FA9-8CB4-33BA752371D0}"/>
              </a:ext>
            </a:extLst>
          </p:cNvPr>
          <p:cNvSpPr>
            <a:spLocks noGrp="1"/>
          </p:cNvSpPr>
          <p:nvPr>
            <p:ph type="dt" sz="half" idx="10"/>
          </p:nvPr>
        </p:nvSpPr>
        <p:spPr/>
        <p:txBody>
          <a:bodyPr/>
          <a:lstStyle>
            <a:lvl1pPr>
              <a:defRPr/>
            </a:lvl1pPr>
          </a:lstStyle>
          <a:p>
            <a:pPr>
              <a:defRPr/>
            </a:pPr>
            <a:fld id="{9D81B40C-EAA3-4148-880E-76A70C74A0AC}" type="datetime1">
              <a:rPr lang="en-CA"/>
              <a:pPr>
                <a:defRPr/>
              </a:pPr>
              <a:t>2021-02-16</a:t>
            </a:fld>
            <a:endParaRPr lang="en-CA"/>
          </a:p>
        </p:txBody>
      </p:sp>
      <p:sp>
        <p:nvSpPr>
          <p:cNvPr id="5" name="Espace réservé du pied de page 4">
            <a:extLst>
              <a:ext uri="{FF2B5EF4-FFF2-40B4-BE49-F238E27FC236}">
                <a16:creationId xmlns:a16="http://schemas.microsoft.com/office/drawing/2014/main" id="{E3177985-6966-4834-98C3-A3DEB2A6F3DD}"/>
              </a:ext>
            </a:extLst>
          </p:cNvPr>
          <p:cNvSpPr>
            <a:spLocks noGrp="1"/>
          </p:cNvSpPr>
          <p:nvPr>
            <p:ph type="ftr" sz="quarter" idx="11"/>
          </p:nvPr>
        </p:nvSpPr>
        <p:spPr/>
        <p:txBody>
          <a:bodyPr/>
          <a:lstStyle>
            <a:lvl1pPr>
              <a:defRPr/>
            </a:lvl1pPr>
          </a:lstStyle>
          <a:p>
            <a:pPr>
              <a:defRPr/>
            </a:pPr>
            <a:endParaRPr lang="en-CA"/>
          </a:p>
        </p:txBody>
      </p:sp>
      <p:sp>
        <p:nvSpPr>
          <p:cNvPr id="6" name="Espace réservé du numéro de diapositive 5">
            <a:extLst>
              <a:ext uri="{FF2B5EF4-FFF2-40B4-BE49-F238E27FC236}">
                <a16:creationId xmlns:a16="http://schemas.microsoft.com/office/drawing/2014/main" id="{7CB8E61D-83B5-40A0-BEA6-E8E124013AD3}"/>
              </a:ext>
            </a:extLst>
          </p:cNvPr>
          <p:cNvSpPr>
            <a:spLocks noGrp="1"/>
          </p:cNvSpPr>
          <p:nvPr>
            <p:ph type="sldNum" sz="quarter" idx="12"/>
          </p:nvPr>
        </p:nvSpPr>
        <p:spPr/>
        <p:txBody>
          <a:bodyPr/>
          <a:lstStyle>
            <a:lvl1pPr>
              <a:defRPr/>
            </a:lvl1pPr>
          </a:lstStyle>
          <a:p>
            <a:fld id="{7A9BD951-7581-4361-8951-2C98E5BCE8E7}" type="slidenum">
              <a:rPr lang="en-CA" altLang="en-US"/>
              <a:pPr/>
              <a:t>‹#›</a:t>
            </a:fld>
            <a:endParaRPr lang="en-CA" altLang="en-US"/>
          </a:p>
        </p:txBody>
      </p:sp>
    </p:spTree>
    <p:extLst>
      <p:ext uri="{BB962C8B-B14F-4D97-AF65-F5344CB8AC3E}">
        <p14:creationId xmlns:p14="http://schemas.microsoft.com/office/powerpoint/2010/main" val="26410174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en-CA"/>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a:extLst>
              <a:ext uri="{FF2B5EF4-FFF2-40B4-BE49-F238E27FC236}">
                <a16:creationId xmlns:a16="http://schemas.microsoft.com/office/drawing/2014/main" id="{E394A99C-5198-4884-B3CE-DF272900DCC6}"/>
              </a:ext>
            </a:extLst>
          </p:cNvPr>
          <p:cNvSpPr>
            <a:spLocks noGrp="1"/>
          </p:cNvSpPr>
          <p:nvPr>
            <p:ph type="dt" sz="half" idx="10"/>
          </p:nvPr>
        </p:nvSpPr>
        <p:spPr/>
        <p:txBody>
          <a:bodyPr/>
          <a:lstStyle>
            <a:lvl1pPr>
              <a:defRPr/>
            </a:lvl1pPr>
          </a:lstStyle>
          <a:p>
            <a:pPr>
              <a:defRPr/>
            </a:pPr>
            <a:fld id="{2A318070-B298-4B9F-A2DC-D50BE122906F}" type="datetime1">
              <a:rPr lang="en-CA"/>
              <a:pPr>
                <a:defRPr/>
              </a:pPr>
              <a:t>2021-02-16</a:t>
            </a:fld>
            <a:endParaRPr lang="en-CA"/>
          </a:p>
        </p:txBody>
      </p:sp>
      <p:sp>
        <p:nvSpPr>
          <p:cNvPr id="5" name="Espace réservé du pied de page 4">
            <a:extLst>
              <a:ext uri="{FF2B5EF4-FFF2-40B4-BE49-F238E27FC236}">
                <a16:creationId xmlns:a16="http://schemas.microsoft.com/office/drawing/2014/main" id="{70321109-0F72-48E4-88CB-4E4E890C1329}"/>
              </a:ext>
            </a:extLst>
          </p:cNvPr>
          <p:cNvSpPr>
            <a:spLocks noGrp="1"/>
          </p:cNvSpPr>
          <p:nvPr>
            <p:ph type="ftr" sz="quarter" idx="11"/>
          </p:nvPr>
        </p:nvSpPr>
        <p:spPr/>
        <p:txBody>
          <a:bodyPr/>
          <a:lstStyle>
            <a:lvl1pPr>
              <a:defRPr/>
            </a:lvl1pPr>
          </a:lstStyle>
          <a:p>
            <a:pPr>
              <a:defRPr/>
            </a:pPr>
            <a:endParaRPr lang="en-CA"/>
          </a:p>
        </p:txBody>
      </p:sp>
      <p:sp>
        <p:nvSpPr>
          <p:cNvPr id="6" name="Espace réservé du numéro de diapositive 5">
            <a:extLst>
              <a:ext uri="{FF2B5EF4-FFF2-40B4-BE49-F238E27FC236}">
                <a16:creationId xmlns:a16="http://schemas.microsoft.com/office/drawing/2014/main" id="{9AE661ED-D569-4869-A609-C596C563B717}"/>
              </a:ext>
            </a:extLst>
          </p:cNvPr>
          <p:cNvSpPr>
            <a:spLocks noGrp="1"/>
          </p:cNvSpPr>
          <p:nvPr>
            <p:ph type="sldNum" sz="quarter" idx="12"/>
          </p:nvPr>
        </p:nvSpPr>
        <p:spPr/>
        <p:txBody>
          <a:bodyPr/>
          <a:lstStyle>
            <a:lvl1pPr>
              <a:defRPr/>
            </a:lvl1pPr>
          </a:lstStyle>
          <a:p>
            <a:fld id="{CC23DDC9-842B-4182-B05A-C1351E627413}" type="slidenum">
              <a:rPr lang="en-CA" altLang="en-US"/>
              <a:pPr/>
              <a:t>‹#›</a:t>
            </a:fld>
            <a:endParaRPr lang="en-CA" altLang="en-US"/>
          </a:p>
        </p:txBody>
      </p:sp>
    </p:spTree>
    <p:extLst>
      <p:ext uri="{BB962C8B-B14F-4D97-AF65-F5344CB8AC3E}">
        <p14:creationId xmlns:p14="http://schemas.microsoft.com/office/powerpoint/2010/main" val="2012100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2AA047-036B-416C-BAD2-9234AABA3060}"/>
              </a:ext>
            </a:extLst>
          </p:cNvPr>
          <p:cNvSpPr/>
          <p:nvPr userDrawn="1"/>
        </p:nvSpPr>
        <p:spPr>
          <a:xfrm>
            <a:off x="0" y="987425"/>
            <a:ext cx="12192000" cy="528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CA" sz="2000" b="1" dirty="0">
                <a:latin typeface="Segoe UI" panose="020B0502040204020203" pitchFamily="34" charset="0"/>
                <a:ea typeface="Segoe UI" panose="020B0502040204020203" pitchFamily="34" charset="0"/>
                <a:cs typeface="Segoe UI" panose="020B0502040204020203" pitchFamily="34" charset="0"/>
              </a:rPr>
              <a:t>FBEC BC</a:t>
            </a:r>
            <a:endParaRPr lang="en-CA" sz="2000" b="1" dirty="0">
              <a:latin typeface="Segoe UI" panose="020B0502040204020203" pitchFamily="34" charset="0"/>
              <a:ea typeface="Segoe UI" panose="020B0502040204020203" pitchFamily="34" charset="0"/>
              <a:cs typeface="Segoe UI" panose="020B0502040204020203" pitchFamily="34" charset="0"/>
            </a:endParaRPr>
          </a:p>
        </p:txBody>
      </p:sp>
      <p:sp>
        <p:nvSpPr>
          <p:cNvPr id="2" name="Titre 1"/>
          <p:cNvSpPr>
            <a:spLocks noGrp="1"/>
          </p:cNvSpPr>
          <p:nvPr>
            <p:ph type="title"/>
          </p:nvPr>
        </p:nvSpPr>
        <p:spPr/>
        <p:txBody>
          <a:bodyPr/>
          <a:lstStyle/>
          <a:p>
            <a:r>
              <a:rPr lang="fr-FR"/>
              <a:t>Modifiez le style du titre</a:t>
            </a:r>
            <a:endParaRPr lang="en-CA"/>
          </a:p>
        </p:txBody>
      </p:sp>
      <p:sp>
        <p:nvSpPr>
          <p:cNvPr id="4" name="Espace réservé de la date 2">
            <a:extLst>
              <a:ext uri="{FF2B5EF4-FFF2-40B4-BE49-F238E27FC236}">
                <a16:creationId xmlns:a16="http://schemas.microsoft.com/office/drawing/2014/main" id="{38609F8E-A5C1-4E08-A33D-BB7EE59CD7A2}"/>
              </a:ext>
            </a:extLst>
          </p:cNvPr>
          <p:cNvSpPr>
            <a:spLocks noGrp="1"/>
          </p:cNvSpPr>
          <p:nvPr>
            <p:ph type="dt" sz="half" idx="10"/>
          </p:nvPr>
        </p:nvSpPr>
        <p:spPr/>
        <p:txBody>
          <a:bodyPr/>
          <a:lstStyle>
            <a:lvl1pPr>
              <a:defRPr/>
            </a:lvl1pPr>
          </a:lstStyle>
          <a:p>
            <a:pPr>
              <a:defRPr/>
            </a:pPr>
            <a:fld id="{562F27FB-F26D-4B5B-B7EE-71CE549E0E10}" type="datetime1">
              <a:rPr lang="en-CA"/>
              <a:pPr>
                <a:defRPr/>
              </a:pPr>
              <a:t>2021-02-16</a:t>
            </a:fld>
            <a:endParaRPr lang="en-CA"/>
          </a:p>
        </p:txBody>
      </p:sp>
      <p:sp>
        <p:nvSpPr>
          <p:cNvPr id="5" name="Espace réservé du pied de page 3">
            <a:extLst>
              <a:ext uri="{FF2B5EF4-FFF2-40B4-BE49-F238E27FC236}">
                <a16:creationId xmlns:a16="http://schemas.microsoft.com/office/drawing/2014/main" id="{66DA0ABD-DE89-42B0-869C-0B4B719A47B7}"/>
              </a:ext>
            </a:extLst>
          </p:cNvPr>
          <p:cNvSpPr>
            <a:spLocks noGrp="1"/>
          </p:cNvSpPr>
          <p:nvPr>
            <p:ph type="ftr" sz="quarter" idx="11"/>
          </p:nvPr>
        </p:nvSpPr>
        <p:spPr/>
        <p:txBody>
          <a:bodyPr/>
          <a:lstStyle>
            <a:lvl1pPr>
              <a:defRPr/>
            </a:lvl1pPr>
          </a:lstStyle>
          <a:p>
            <a:pPr>
              <a:defRPr/>
            </a:pPr>
            <a:endParaRPr lang="en-CA"/>
          </a:p>
        </p:txBody>
      </p:sp>
      <p:sp>
        <p:nvSpPr>
          <p:cNvPr id="6" name="Espace réservé du numéro de diapositive 4">
            <a:extLst>
              <a:ext uri="{FF2B5EF4-FFF2-40B4-BE49-F238E27FC236}">
                <a16:creationId xmlns:a16="http://schemas.microsoft.com/office/drawing/2014/main" id="{6D8EF566-45BA-4FE1-AE25-E166B47A1C81}"/>
              </a:ext>
            </a:extLst>
          </p:cNvPr>
          <p:cNvSpPr>
            <a:spLocks noGrp="1"/>
          </p:cNvSpPr>
          <p:nvPr>
            <p:ph type="sldNum" sz="quarter" idx="12"/>
          </p:nvPr>
        </p:nvSpPr>
        <p:spPr/>
        <p:txBody>
          <a:bodyPr/>
          <a:lstStyle>
            <a:lvl1pPr>
              <a:defRPr/>
            </a:lvl1pPr>
          </a:lstStyle>
          <a:p>
            <a:fld id="{9379E729-ECF2-4625-B327-0D1882BFFEE4}" type="slidenum">
              <a:rPr lang="en-CA" altLang="en-US"/>
              <a:pPr/>
              <a:t>‹#›</a:t>
            </a:fld>
            <a:endParaRPr lang="en-CA" altLang="en-US"/>
          </a:p>
        </p:txBody>
      </p:sp>
    </p:spTree>
    <p:extLst>
      <p:ext uri="{BB962C8B-B14F-4D97-AF65-F5344CB8AC3E}">
        <p14:creationId xmlns:p14="http://schemas.microsoft.com/office/powerpoint/2010/main" val="709201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CA"/>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5A64FA9C-21F8-46D5-BE67-3756EA9C925F}"/>
              </a:ext>
            </a:extLst>
          </p:cNvPr>
          <p:cNvSpPr>
            <a:spLocks noGrp="1"/>
          </p:cNvSpPr>
          <p:nvPr>
            <p:ph type="dt" sz="half" idx="10"/>
          </p:nvPr>
        </p:nvSpPr>
        <p:spPr/>
        <p:txBody>
          <a:bodyPr/>
          <a:lstStyle>
            <a:lvl1pPr>
              <a:defRPr/>
            </a:lvl1pPr>
          </a:lstStyle>
          <a:p>
            <a:pPr>
              <a:defRPr/>
            </a:pPr>
            <a:fld id="{DC531DEC-F511-4042-B008-334845A09070}" type="datetime1">
              <a:rPr lang="en-CA"/>
              <a:pPr>
                <a:defRPr/>
              </a:pPr>
              <a:t>2021-02-16</a:t>
            </a:fld>
            <a:endParaRPr lang="en-CA"/>
          </a:p>
        </p:txBody>
      </p:sp>
      <p:sp>
        <p:nvSpPr>
          <p:cNvPr id="5" name="Espace réservé du pied de page 4">
            <a:extLst>
              <a:ext uri="{FF2B5EF4-FFF2-40B4-BE49-F238E27FC236}">
                <a16:creationId xmlns:a16="http://schemas.microsoft.com/office/drawing/2014/main" id="{95051736-DF70-40B4-AA1C-467D40B46FD2}"/>
              </a:ext>
            </a:extLst>
          </p:cNvPr>
          <p:cNvSpPr>
            <a:spLocks noGrp="1"/>
          </p:cNvSpPr>
          <p:nvPr>
            <p:ph type="ftr" sz="quarter" idx="11"/>
          </p:nvPr>
        </p:nvSpPr>
        <p:spPr/>
        <p:txBody>
          <a:bodyPr/>
          <a:lstStyle>
            <a:lvl1pPr>
              <a:defRPr/>
            </a:lvl1pPr>
          </a:lstStyle>
          <a:p>
            <a:pPr>
              <a:defRPr/>
            </a:pPr>
            <a:endParaRPr lang="en-CA"/>
          </a:p>
        </p:txBody>
      </p:sp>
      <p:sp>
        <p:nvSpPr>
          <p:cNvPr id="6" name="Espace réservé du numéro de diapositive 5">
            <a:extLst>
              <a:ext uri="{FF2B5EF4-FFF2-40B4-BE49-F238E27FC236}">
                <a16:creationId xmlns:a16="http://schemas.microsoft.com/office/drawing/2014/main" id="{AE4D0D41-AC32-4B0A-ACD6-65281530F993}"/>
              </a:ext>
            </a:extLst>
          </p:cNvPr>
          <p:cNvSpPr>
            <a:spLocks noGrp="1"/>
          </p:cNvSpPr>
          <p:nvPr>
            <p:ph type="sldNum" sz="quarter" idx="12"/>
          </p:nvPr>
        </p:nvSpPr>
        <p:spPr/>
        <p:txBody>
          <a:bodyPr/>
          <a:lstStyle>
            <a:lvl1pPr>
              <a:defRPr/>
            </a:lvl1pPr>
          </a:lstStyle>
          <a:p>
            <a:fld id="{42D85E57-2CA1-46B0-B9F2-37C9268BF54B}" type="slidenum">
              <a:rPr lang="en-CA" altLang="en-US"/>
              <a:pPr/>
              <a:t>‹#›</a:t>
            </a:fld>
            <a:endParaRPr lang="en-CA" altLang="en-US"/>
          </a:p>
        </p:txBody>
      </p:sp>
    </p:spTree>
    <p:extLst>
      <p:ext uri="{BB962C8B-B14F-4D97-AF65-F5344CB8AC3E}">
        <p14:creationId xmlns:p14="http://schemas.microsoft.com/office/powerpoint/2010/main" val="2501650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CA"/>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Espace réservé de la date 3">
            <a:extLst>
              <a:ext uri="{FF2B5EF4-FFF2-40B4-BE49-F238E27FC236}">
                <a16:creationId xmlns:a16="http://schemas.microsoft.com/office/drawing/2014/main" id="{0E7AC502-FD52-4162-9E95-604FB262D907}"/>
              </a:ext>
            </a:extLst>
          </p:cNvPr>
          <p:cNvSpPr>
            <a:spLocks noGrp="1"/>
          </p:cNvSpPr>
          <p:nvPr>
            <p:ph type="dt" sz="half" idx="10"/>
          </p:nvPr>
        </p:nvSpPr>
        <p:spPr/>
        <p:txBody>
          <a:bodyPr/>
          <a:lstStyle>
            <a:lvl1pPr>
              <a:defRPr/>
            </a:lvl1pPr>
          </a:lstStyle>
          <a:p>
            <a:pPr>
              <a:defRPr/>
            </a:pPr>
            <a:fld id="{C115F9F7-D0A2-455E-806C-09CF9A1DD825}" type="datetime1">
              <a:rPr lang="en-CA"/>
              <a:pPr>
                <a:defRPr/>
              </a:pPr>
              <a:t>2021-02-16</a:t>
            </a:fld>
            <a:endParaRPr lang="en-CA"/>
          </a:p>
        </p:txBody>
      </p:sp>
      <p:sp>
        <p:nvSpPr>
          <p:cNvPr id="6" name="Espace réservé du pied de page 4">
            <a:extLst>
              <a:ext uri="{FF2B5EF4-FFF2-40B4-BE49-F238E27FC236}">
                <a16:creationId xmlns:a16="http://schemas.microsoft.com/office/drawing/2014/main" id="{7CA37A45-D7A6-4E85-BAB7-C98F437B43D5}"/>
              </a:ext>
            </a:extLst>
          </p:cNvPr>
          <p:cNvSpPr>
            <a:spLocks noGrp="1"/>
          </p:cNvSpPr>
          <p:nvPr>
            <p:ph type="ftr" sz="quarter" idx="11"/>
          </p:nvPr>
        </p:nvSpPr>
        <p:spPr/>
        <p:txBody>
          <a:bodyPr/>
          <a:lstStyle>
            <a:lvl1pPr>
              <a:defRPr/>
            </a:lvl1pPr>
          </a:lstStyle>
          <a:p>
            <a:pPr>
              <a:defRPr/>
            </a:pPr>
            <a:endParaRPr lang="en-CA"/>
          </a:p>
        </p:txBody>
      </p:sp>
      <p:sp>
        <p:nvSpPr>
          <p:cNvPr id="7" name="Espace réservé du numéro de diapositive 5">
            <a:extLst>
              <a:ext uri="{FF2B5EF4-FFF2-40B4-BE49-F238E27FC236}">
                <a16:creationId xmlns:a16="http://schemas.microsoft.com/office/drawing/2014/main" id="{1654BD23-F09D-450A-89BD-C6458D1DD9EA}"/>
              </a:ext>
            </a:extLst>
          </p:cNvPr>
          <p:cNvSpPr>
            <a:spLocks noGrp="1"/>
          </p:cNvSpPr>
          <p:nvPr>
            <p:ph type="sldNum" sz="quarter" idx="12"/>
          </p:nvPr>
        </p:nvSpPr>
        <p:spPr/>
        <p:txBody>
          <a:bodyPr/>
          <a:lstStyle>
            <a:lvl1pPr>
              <a:defRPr/>
            </a:lvl1pPr>
          </a:lstStyle>
          <a:p>
            <a:fld id="{D816962C-73C8-4B04-A679-8F6A848F95CE}" type="slidenum">
              <a:rPr lang="en-CA" altLang="en-US"/>
              <a:pPr/>
              <a:t>‹#›</a:t>
            </a:fld>
            <a:endParaRPr lang="en-CA" altLang="en-US"/>
          </a:p>
        </p:txBody>
      </p:sp>
    </p:spTree>
    <p:extLst>
      <p:ext uri="{BB962C8B-B14F-4D97-AF65-F5344CB8AC3E}">
        <p14:creationId xmlns:p14="http://schemas.microsoft.com/office/powerpoint/2010/main" val="2440294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en-CA"/>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7" name="Espace réservé de la date 3">
            <a:extLst>
              <a:ext uri="{FF2B5EF4-FFF2-40B4-BE49-F238E27FC236}">
                <a16:creationId xmlns:a16="http://schemas.microsoft.com/office/drawing/2014/main" id="{E0DE2D47-6567-4833-9FDD-AE5EE5ACDB49}"/>
              </a:ext>
            </a:extLst>
          </p:cNvPr>
          <p:cNvSpPr>
            <a:spLocks noGrp="1"/>
          </p:cNvSpPr>
          <p:nvPr>
            <p:ph type="dt" sz="half" idx="10"/>
          </p:nvPr>
        </p:nvSpPr>
        <p:spPr/>
        <p:txBody>
          <a:bodyPr/>
          <a:lstStyle>
            <a:lvl1pPr>
              <a:defRPr/>
            </a:lvl1pPr>
          </a:lstStyle>
          <a:p>
            <a:pPr>
              <a:defRPr/>
            </a:pPr>
            <a:fld id="{36BE47FE-0204-4AB6-80EF-7EABC624F96C}" type="datetime1">
              <a:rPr lang="en-CA"/>
              <a:pPr>
                <a:defRPr/>
              </a:pPr>
              <a:t>2021-02-16</a:t>
            </a:fld>
            <a:endParaRPr lang="en-CA"/>
          </a:p>
        </p:txBody>
      </p:sp>
      <p:sp>
        <p:nvSpPr>
          <p:cNvPr id="8" name="Espace réservé du pied de page 4">
            <a:extLst>
              <a:ext uri="{FF2B5EF4-FFF2-40B4-BE49-F238E27FC236}">
                <a16:creationId xmlns:a16="http://schemas.microsoft.com/office/drawing/2014/main" id="{579E800E-7935-48DE-93EA-C587798B8831}"/>
              </a:ext>
            </a:extLst>
          </p:cNvPr>
          <p:cNvSpPr>
            <a:spLocks noGrp="1"/>
          </p:cNvSpPr>
          <p:nvPr>
            <p:ph type="ftr" sz="quarter" idx="11"/>
          </p:nvPr>
        </p:nvSpPr>
        <p:spPr/>
        <p:txBody>
          <a:bodyPr/>
          <a:lstStyle>
            <a:lvl1pPr>
              <a:defRPr/>
            </a:lvl1pPr>
          </a:lstStyle>
          <a:p>
            <a:pPr>
              <a:defRPr/>
            </a:pPr>
            <a:endParaRPr lang="en-CA"/>
          </a:p>
        </p:txBody>
      </p:sp>
      <p:sp>
        <p:nvSpPr>
          <p:cNvPr id="9" name="Espace réservé du numéro de diapositive 5">
            <a:extLst>
              <a:ext uri="{FF2B5EF4-FFF2-40B4-BE49-F238E27FC236}">
                <a16:creationId xmlns:a16="http://schemas.microsoft.com/office/drawing/2014/main" id="{42D9A413-EC98-4E66-B958-4945EF48A600}"/>
              </a:ext>
            </a:extLst>
          </p:cNvPr>
          <p:cNvSpPr>
            <a:spLocks noGrp="1"/>
          </p:cNvSpPr>
          <p:nvPr>
            <p:ph type="sldNum" sz="quarter" idx="12"/>
          </p:nvPr>
        </p:nvSpPr>
        <p:spPr/>
        <p:txBody>
          <a:bodyPr/>
          <a:lstStyle>
            <a:lvl1pPr>
              <a:defRPr/>
            </a:lvl1pPr>
          </a:lstStyle>
          <a:p>
            <a:fld id="{C691AB17-E56C-44D6-B67D-F8791D555BD5}" type="slidenum">
              <a:rPr lang="en-CA" altLang="en-US"/>
              <a:pPr/>
              <a:t>‹#›</a:t>
            </a:fld>
            <a:endParaRPr lang="en-CA" altLang="en-US"/>
          </a:p>
        </p:txBody>
      </p:sp>
    </p:spTree>
    <p:extLst>
      <p:ext uri="{BB962C8B-B14F-4D97-AF65-F5344CB8AC3E}">
        <p14:creationId xmlns:p14="http://schemas.microsoft.com/office/powerpoint/2010/main" val="1865474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CA"/>
          </a:p>
        </p:txBody>
      </p:sp>
      <p:sp>
        <p:nvSpPr>
          <p:cNvPr id="3" name="Espace réservé de la date 3">
            <a:extLst>
              <a:ext uri="{FF2B5EF4-FFF2-40B4-BE49-F238E27FC236}">
                <a16:creationId xmlns:a16="http://schemas.microsoft.com/office/drawing/2014/main" id="{D6153520-B7FA-4466-8E56-1FBF0E9D30B9}"/>
              </a:ext>
            </a:extLst>
          </p:cNvPr>
          <p:cNvSpPr>
            <a:spLocks noGrp="1"/>
          </p:cNvSpPr>
          <p:nvPr>
            <p:ph type="dt" sz="half" idx="10"/>
          </p:nvPr>
        </p:nvSpPr>
        <p:spPr/>
        <p:txBody>
          <a:bodyPr/>
          <a:lstStyle>
            <a:lvl1pPr>
              <a:defRPr/>
            </a:lvl1pPr>
          </a:lstStyle>
          <a:p>
            <a:pPr>
              <a:defRPr/>
            </a:pPr>
            <a:fld id="{673BC051-312F-48C6-B9E9-0EB5104688C3}" type="datetime1">
              <a:rPr lang="en-CA"/>
              <a:pPr>
                <a:defRPr/>
              </a:pPr>
              <a:t>2021-02-16</a:t>
            </a:fld>
            <a:endParaRPr lang="en-CA"/>
          </a:p>
        </p:txBody>
      </p:sp>
      <p:sp>
        <p:nvSpPr>
          <p:cNvPr id="4" name="Espace réservé du pied de page 4">
            <a:extLst>
              <a:ext uri="{FF2B5EF4-FFF2-40B4-BE49-F238E27FC236}">
                <a16:creationId xmlns:a16="http://schemas.microsoft.com/office/drawing/2014/main" id="{30EEDB2D-37C6-4D88-B6E6-8EF307BB8A91}"/>
              </a:ext>
            </a:extLst>
          </p:cNvPr>
          <p:cNvSpPr>
            <a:spLocks noGrp="1"/>
          </p:cNvSpPr>
          <p:nvPr>
            <p:ph type="ftr" sz="quarter" idx="11"/>
          </p:nvPr>
        </p:nvSpPr>
        <p:spPr/>
        <p:txBody>
          <a:bodyPr/>
          <a:lstStyle>
            <a:lvl1pPr>
              <a:defRPr/>
            </a:lvl1pPr>
          </a:lstStyle>
          <a:p>
            <a:pPr>
              <a:defRPr/>
            </a:pPr>
            <a:endParaRPr lang="en-CA"/>
          </a:p>
        </p:txBody>
      </p:sp>
      <p:sp>
        <p:nvSpPr>
          <p:cNvPr id="5" name="Espace réservé du numéro de diapositive 5">
            <a:extLst>
              <a:ext uri="{FF2B5EF4-FFF2-40B4-BE49-F238E27FC236}">
                <a16:creationId xmlns:a16="http://schemas.microsoft.com/office/drawing/2014/main" id="{54F4CEAC-2BEE-4EDD-B9B7-319B2C28D174}"/>
              </a:ext>
            </a:extLst>
          </p:cNvPr>
          <p:cNvSpPr>
            <a:spLocks noGrp="1"/>
          </p:cNvSpPr>
          <p:nvPr>
            <p:ph type="sldNum" sz="quarter" idx="12"/>
          </p:nvPr>
        </p:nvSpPr>
        <p:spPr/>
        <p:txBody>
          <a:bodyPr/>
          <a:lstStyle>
            <a:lvl1pPr>
              <a:defRPr/>
            </a:lvl1pPr>
          </a:lstStyle>
          <a:p>
            <a:fld id="{52E571D4-2E96-4D5D-9F1F-1E9C454D43B5}" type="slidenum">
              <a:rPr lang="en-CA" altLang="en-US"/>
              <a:pPr/>
              <a:t>‹#›</a:t>
            </a:fld>
            <a:endParaRPr lang="en-CA" altLang="en-US"/>
          </a:p>
        </p:txBody>
      </p:sp>
    </p:spTree>
    <p:extLst>
      <p:ext uri="{BB962C8B-B14F-4D97-AF65-F5344CB8AC3E}">
        <p14:creationId xmlns:p14="http://schemas.microsoft.com/office/powerpoint/2010/main" val="1185441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68DA06A-B56A-458F-A2F7-DF710CC0F161}"/>
              </a:ext>
            </a:extLst>
          </p:cNvPr>
          <p:cNvSpPr>
            <a:spLocks noGrp="1"/>
          </p:cNvSpPr>
          <p:nvPr>
            <p:ph type="dt" sz="half" idx="10"/>
          </p:nvPr>
        </p:nvSpPr>
        <p:spPr/>
        <p:txBody>
          <a:bodyPr/>
          <a:lstStyle>
            <a:lvl1pPr>
              <a:defRPr/>
            </a:lvl1pPr>
          </a:lstStyle>
          <a:p>
            <a:pPr>
              <a:defRPr/>
            </a:pPr>
            <a:fld id="{9AB12D9F-6B54-4834-AF94-96C6F6A57885}" type="datetime1">
              <a:rPr lang="en-CA"/>
              <a:pPr>
                <a:defRPr/>
              </a:pPr>
              <a:t>2021-02-16</a:t>
            </a:fld>
            <a:endParaRPr lang="en-CA"/>
          </a:p>
        </p:txBody>
      </p:sp>
      <p:sp>
        <p:nvSpPr>
          <p:cNvPr id="3" name="Espace réservé du pied de page 2">
            <a:extLst>
              <a:ext uri="{FF2B5EF4-FFF2-40B4-BE49-F238E27FC236}">
                <a16:creationId xmlns:a16="http://schemas.microsoft.com/office/drawing/2014/main" id="{8F5DB65F-B59A-45E4-ABC7-BC993F9F4DD8}"/>
              </a:ext>
            </a:extLst>
          </p:cNvPr>
          <p:cNvSpPr>
            <a:spLocks noGrp="1"/>
          </p:cNvSpPr>
          <p:nvPr>
            <p:ph type="ftr" sz="quarter" idx="11"/>
          </p:nvPr>
        </p:nvSpPr>
        <p:spPr/>
        <p:txBody>
          <a:bodyPr/>
          <a:lstStyle>
            <a:lvl1pPr>
              <a:defRPr/>
            </a:lvl1pPr>
          </a:lstStyle>
          <a:p>
            <a:pPr>
              <a:defRPr/>
            </a:pPr>
            <a:endParaRPr lang="en-CA"/>
          </a:p>
        </p:txBody>
      </p:sp>
      <p:sp>
        <p:nvSpPr>
          <p:cNvPr id="4" name="Espace réservé du numéro de diapositive 3">
            <a:extLst>
              <a:ext uri="{FF2B5EF4-FFF2-40B4-BE49-F238E27FC236}">
                <a16:creationId xmlns:a16="http://schemas.microsoft.com/office/drawing/2014/main" id="{86A97AA8-FEBC-449A-8379-F665574C0012}"/>
              </a:ext>
            </a:extLst>
          </p:cNvPr>
          <p:cNvSpPr>
            <a:spLocks noGrp="1"/>
          </p:cNvSpPr>
          <p:nvPr>
            <p:ph type="sldNum" sz="quarter" idx="12"/>
          </p:nvPr>
        </p:nvSpPr>
        <p:spPr/>
        <p:txBody>
          <a:bodyPr/>
          <a:lstStyle>
            <a:lvl1pPr>
              <a:defRPr>
                <a:solidFill>
                  <a:srgbClr val="FFFFFF"/>
                </a:solidFill>
              </a:defRPr>
            </a:lvl1pPr>
          </a:lstStyle>
          <a:p>
            <a:fld id="{89CDF05D-B9AC-4F1A-8CB3-8B1AD8CF3672}" type="slidenum">
              <a:rPr lang="en-CA" altLang="en-US"/>
              <a:pPr/>
              <a:t>‹#›</a:t>
            </a:fld>
            <a:endParaRPr lang="en-CA" altLang="en-US"/>
          </a:p>
        </p:txBody>
      </p:sp>
    </p:spTree>
    <p:extLst>
      <p:ext uri="{BB962C8B-B14F-4D97-AF65-F5344CB8AC3E}">
        <p14:creationId xmlns:p14="http://schemas.microsoft.com/office/powerpoint/2010/main" val="4057941866"/>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5" name="Groupe 9">
            <a:extLst>
              <a:ext uri="{FF2B5EF4-FFF2-40B4-BE49-F238E27FC236}">
                <a16:creationId xmlns:a16="http://schemas.microsoft.com/office/drawing/2014/main" id="{F0858B28-8708-435F-87C8-478009F82B3C}"/>
              </a:ext>
            </a:extLst>
          </p:cNvPr>
          <p:cNvGrpSpPr>
            <a:grpSpLocks/>
          </p:cNvGrpSpPr>
          <p:nvPr userDrawn="1"/>
        </p:nvGrpSpPr>
        <p:grpSpPr bwMode="auto">
          <a:xfrm>
            <a:off x="0" y="0"/>
            <a:ext cx="12192000" cy="1273175"/>
            <a:chOff x="0" y="0"/>
            <a:chExt cx="12192000" cy="1272611"/>
          </a:xfrm>
        </p:grpSpPr>
        <p:sp>
          <p:nvSpPr>
            <p:cNvPr id="6" name="Rectangle 5">
              <a:extLst>
                <a:ext uri="{FF2B5EF4-FFF2-40B4-BE49-F238E27FC236}">
                  <a16:creationId xmlns:a16="http://schemas.microsoft.com/office/drawing/2014/main" id="{B1121E39-2812-4C27-B4C2-5FFCF0D47583}"/>
                </a:ext>
              </a:extLst>
            </p:cNvPr>
            <p:cNvSpPr/>
            <p:nvPr userDrawn="1"/>
          </p:nvSpPr>
          <p:spPr>
            <a:xfrm>
              <a:off x="0" y="0"/>
              <a:ext cx="12192000" cy="5284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CA" sz="2000" b="1" dirty="0">
                  <a:latin typeface="Segoe UI" panose="020B0502040204020203" pitchFamily="34" charset="0"/>
                  <a:ea typeface="Segoe UI" panose="020B0502040204020203" pitchFamily="34" charset="0"/>
                  <a:cs typeface="Segoe UI" panose="020B0502040204020203" pitchFamily="34" charset="0"/>
                </a:rPr>
                <a:t>FBEC BC</a:t>
              </a:r>
              <a:endParaRPr lang="en-CA" sz="2000" b="1" dirty="0">
                <a:latin typeface="Segoe UI" panose="020B0502040204020203" pitchFamily="34" charset="0"/>
                <a:ea typeface="Segoe UI" panose="020B0502040204020203" pitchFamily="34" charset="0"/>
                <a:cs typeface="Segoe UI" panose="020B0502040204020203" pitchFamily="34" charset="0"/>
              </a:endParaRPr>
            </a:p>
          </p:txBody>
        </p:sp>
        <p:pic>
          <p:nvPicPr>
            <p:cNvPr id="7" name="Image 8">
              <a:extLst>
                <a:ext uri="{FF2B5EF4-FFF2-40B4-BE49-F238E27FC236}">
                  <a16:creationId xmlns:a16="http://schemas.microsoft.com/office/drawing/2014/main" id="{30216686-E7BD-4463-9BF4-1C54F2F9FA4C}"/>
                </a:ext>
              </a:extLst>
            </p:cNvPr>
            <p:cNvPicPr>
              <a:picLocks noChangeAspect="1"/>
            </p:cNvPicPr>
            <p:nvPr userDrawn="1"/>
          </p:nvPicPr>
          <p:blipFill>
            <a:blip r:embed="rId2">
              <a:extLst>
                <a:ext uri="{28A0092B-C50C-407E-A947-70E740481C1C}">
                  <a14:useLocalDpi xmlns:a14="http://schemas.microsoft.com/office/drawing/2010/main" val="0"/>
                </a:ext>
              </a:extLst>
            </a:blip>
            <a:srcRect l="1747" t="1994" b="1189"/>
            <a:stretch>
              <a:fillRect/>
            </a:stretch>
          </p:blipFill>
          <p:spPr bwMode="auto">
            <a:xfrm>
              <a:off x="10907532" y="0"/>
              <a:ext cx="1284468" cy="1272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CA"/>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8" name="Espace réservé de la date 4">
            <a:extLst>
              <a:ext uri="{FF2B5EF4-FFF2-40B4-BE49-F238E27FC236}">
                <a16:creationId xmlns:a16="http://schemas.microsoft.com/office/drawing/2014/main" id="{43AB1BE7-3FC0-47E1-8423-AD234D6BC080}"/>
              </a:ext>
            </a:extLst>
          </p:cNvPr>
          <p:cNvSpPr>
            <a:spLocks noGrp="1"/>
          </p:cNvSpPr>
          <p:nvPr>
            <p:ph type="dt" sz="half" idx="10"/>
          </p:nvPr>
        </p:nvSpPr>
        <p:spPr/>
        <p:txBody>
          <a:bodyPr/>
          <a:lstStyle>
            <a:lvl1pPr>
              <a:defRPr/>
            </a:lvl1pPr>
          </a:lstStyle>
          <a:p>
            <a:pPr>
              <a:defRPr/>
            </a:pPr>
            <a:fld id="{B9B9EB90-25B3-49DB-9330-44E18A6E6D12}" type="datetime1">
              <a:rPr lang="en-CA"/>
              <a:pPr>
                <a:defRPr/>
              </a:pPr>
              <a:t>2021-02-16</a:t>
            </a:fld>
            <a:endParaRPr lang="en-CA"/>
          </a:p>
        </p:txBody>
      </p:sp>
      <p:sp>
        <p:nvSpPr>
          <p:cNvPr id="9" name="Espace réservé du pied de page 5">
            <a:extLst>
              <a:ext uri="{FF2B5EF4-FFF2-40B4-BE49-F238E27FC236}">
                <a16:creationId xmlns:a16="http://schemas.microsoft.com/office/drawing/2014/main" id="{5939D909-F94D-4C36-B708-536B91C93D57}"/>
              </a:ext>
            </a:extLst>
          </p:cNvPr>
          <p:cNvSpPr>
            <a:spLocks noGrp="1"/>
          </p:cNvSpPr>
          <p:nvPr>
            <p:ph type="ftr" sz="quarter" idx="11"/>
          </p:nvPr>
        </p:nvSpPr>
        <p:spPr/>
        <p:txBody>
          <a:bodyPr/>
          <a:lstStyle>
            <a:lvl1pPr>
              <a:defRPr/>
            </a:lvl1pPr>
          </a:lstStyle>
          <a:p>
            <a:pPr>
              <a:defRPr/>
            </a:pPr>
            <a:endParaRPr lang="en-CA"/>
          </a:p>
        </p:txBody>
      </p:sp>
      <p:sp>
        <p:nvSpPr>
          <p:cNvPr id="10" name="Espace réservé du numéro de diapositive 6">
            <a:extLst>
              <a:ext uri="{FF2B5EF4-FFF2-40B4-BE49-F238E27FC236}">
                <a16:creationId xmlns:a16="http://schemas.microsoft.com/office/drawing/2014/main" id="{B34340D7-1439-4544-AE45-525AFA47993F}"/>
              </a:ext>
            </a:extLst>
          </p:cNvPr>
          <p:cNvSpPr>
            <a:spLocks noGrp="1"/>
          </p:cNvSpPr>
          <p:nvPr>
            <p:ph type="sldNum" sz="quarter" idx="12"/>
          </p:nvPr>
        </p:nvSpPr>
        <p:spPr/>
        <p:txBody>
          <a:bodyPr/>
          <a:lstStyle>
            <a:lvl1pPr>
              <a:defRPr/>
            </a:lvl1pPr>
          </a:lstStyle>
          <a:p>
            <a:fld id="{D77C0324-5B45-4EEC-9C40-291DAA1F5431}" type="slidenum">
              <a:rPr lang="en-CA" altLang="en-US"/>
              <a:pPr/>
              <a:t>‹#›</a:t>
            </a:fld>
            <a:endParaRPr lang="en-CA" altLang="en-US"/>
          </a:p>
        </p:txBody>
      </p:sp>
    </p:spTree>
    <p:extLst>
      <p:ext uri="{BB962C8B-B14F-4D97-AF65-F5344CB8AC3E}">
        <p14:creationId xmlns:p14="http://schemas.microsoft.com/office/powerpoint/2010/main" val="2286647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B386F6-4515-4C77-A5C6-C00F12E792E7}"/>
              </a:ext>
            </a:extLst>
          </p:cNvPr>
          <p:cNvSpPr/>
          <p:nvPr userDrawn="1"/>
        </p:nvSpPr>
        <p:spPr>
          <a:xfrm>
            <a:off x="0" y="987425"/>
            <a:ext cx="12192000" cy="528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CA" sz="2000" b="1" dirty="0">
                <a:latin typeface="Segoe UI" panose="020B0502040204020203" pitchFamily="34" charset="0"/>
                <a:ea typeface="Segoe UI" panose="020B0502040204020203" pitchFamily="34" charset="0"/>
                <a:cs typeface="Segoe UI" panose="020B0502040204020203" pitchFamily="34" charset="0"/>
              </a:rPr>
              <a:t>FBEC BC</a:t>
            </a:r>
            <a:endParaRPr lang="en-CA" sz="2000" b="1" dirty="0">
              <a:latin typeface="Segoe UI" panose="020B0502040204020203" pitchFamily="34" charset="0"/>
              <a:ea typeface="Segoe UI" panose="020B0502040204020203" pitchFamily="34" charset="0"/>
              <a:cs typeface="Segoe UI" panose="020B0502040204020203" pitchFamily="34" charset="0"/>
            </a:endParaRPr>
          </a:p>
        </p:txBody>
      </p:sp>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CA"/>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6" name="Espace réservé de la date 4">
            <a:extLst>
              <a:ext uri="{FF2B5EF4-FFF2-40B4-BE49-F238E27FC236}">
                <a16:creationId xmlns:a16="http://schemas.microsoft.com/office/drawing/2014/main" id="{9FCB84F9-6E94-4D70-9644-0FC65E682934}"/>
              </a:ext>
            </a:extLst>
          </p:cNvPr>
          <p:cNvSpPr>
            <a:spLocks noGrp="1"/>
          </p:cNvSpPr>
          <p:nvPr>
            <p:ph type="dt" sz="half" idx="10"/>
          </p:nvPr>
        </p:nvSpPr>
        <p:spPr/>
        <p:txBody>
          <a:bodyPr/>
          <a:lstStyle>
            <a:lvl1pPr>
              <a:defRPr/>
            </a:lvl1pPr>
          </a:lstStyle>
          <a:p>
            <a:pPr>
              <a:defRPr/>
            </a:pPr>
            <a:fld id="{1050E669-18E8-48C9-8C42-AC81A0A783D2}" type="datetime1">
              <a:rPr lang="en-CA"/>
              <a:pPr>
                <a:defRPr/>
              </a:pPr>
              <a:t>2021-02-16</a:t>
            </a:fld>
            <a:endParaRPr lang="en-CA"/>
          </a:p>
        </p:txBody>
      </p:sp>
      <p:sp>
        <p:nvSpPr>
          <p:cNvPr id="7" name="Espace réservé du pied de page 5">
            <a:extLst>
              <a:ext uri="{FF2B5EF4-FFF2-40B4-BE49-F238E27FC236}">
                <a16:creationId xmlns:a16="http://schemas.microsoft.com/office/drawing/2014/main" id="{72B74C4F-00F2-4858-9970-253D6E5CDD9A}"/>
              </a:ext>
            </a:extLst>
          </p:cNvPr>
          <p:cNvSpPr>
            <a:spLocks noGrp="1"/>
          </p:cNvSpPr>
          <p:nvPr>
            <p:ph type="ftr" sz="quarter" idx="11"/>
          </p:nvPr>
        </p:nvSpPr>
        <p:spPr/>
        <p:txBody>
          <a:bodyPr/>
          <a:lstStyle>
            <a:lvl1pPr>
              <a:defRPr/>
            </a:lvl1pPr>
          </a:lstStyle>
          <a:p>
            <a:pPr>
              <a:defRPr/>
            </a:pPr>
            <a:endParaRPr lang="en-CA"/>
          </a:p>
        </p:txBody>
      </p:sp>
      <p:sp>
        <p:nvSpPr>
          <p:cNvPr id="8" name="Espace réservé du numéro de diapositive 6">
            <a:extLst>
              <a:ext uri="{FF2B5EF4-FFF2-40B4-BE49-F238E27FC236}">
                <a16:creationId xmlns:a16="http://schemas.microsoft.com/office/drawing/2014/main" id="{BFF0439B-8D56-458B-9BE3-B86A7625FFBF}"/>
              </a:ext>
            </a:extLst>
          </p:cNvPr>
          <p:cNvSpPr>
            <a:spLocks noGrp="1"/>
          </p:cNvSpPr>
          <p:nvPr>
            <p:ph type="sldNum" sz="quarter" idx="12"/>
          </p:nvPr>
        </p:nvSpPr>
        <p:spPr/>
        <p:txBody>
          <a:bodyPr/>
          <a:lstStyle>
            <a:lvl1pPr>
              <a:defRPr/>
            </a:lvl1pPr>
          </a:lstStyle>
          <a:p>
            <a:fld id="{A4D258AE-B3AD-46C9-B68D-8D2467445887}" type="slidenum">
              <a:rPr lang="en-CA" altLang="en-US"/>
              <a:pPr/>
              <a:t>‹#›</a:t>
            </a:fld>
            <a:endParaRPr lang="en-CA" altLang="en-US"/>
          </a:p>
        </p:txBody>
      </p:sp>
    </p:spTree>
    <p:extLst>
      <p:ext uri="{BB962C8B-B14F-4D97-AF65-F5344CB8AC3E}">
        <p14:creationId xmlns:p14="http://schemas.microsoft.com/office/powerpoint/2010/main" val="3870231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1D2A8FEF-C916-4B0B-B9AF-51EC5B36175C}"/>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Modifiez le style du titre</a:t>
            </a:r>
            <a:endParaRPr lang="en-CA" altLang="en-US"/>
          </a:p>
        </p:txBody>
      </p:sp>
      <p:sp>
        <p:nvSpPr>
          <p:cNvPr id="1027" name="Espace réservé du texte 2">
            <a:extLst>
              <a:ext uri="{FF2B5EF4-FFF2-40B4-BE49-F238E27FC236}">
                <a16:creationId xmlns:a16="http://schemas.microsoft.com/office/drawing/2014/main" id="{A9958D70-69AE-4B0B-BADA-A563E15953B8}"/>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endParaRPr lang="en-CA" altLang="en-US"/>
          </a:p>
        </p:txBody>
      </p:sp>
      <p:sp>
        <p:nvSpPr>
          <p:cNvPr id="4" name="Espace réservé de la date 3">
            <a:extLst>
              <a:ext uri="{FF2B5EF4-FFF2-40B4-BE49-F238E27FC236}">
                <a16:creationId xmlns:a16="http://schemas.microsoft.com/office/drawing/2014/main" id="{6CF31C62-AB3A-401B-8885-13562BE4CB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29AAEDF-A3DE-4797-81E7-ABAB40F89881}" type="datetime1">
              <a:rPr lang="en-CA"/>
              <a:pPr>
                <a:defRPr/>
              </a:pPr>
              <a:t>2021-02-16</a:t>
            </a:fld>
            <a:endParaRPr lang="en-CA"/>
          </a:p>
        </p:txBody>
      </p:sp>
      <p:sp>
        <p:nvSpPr>
          <p:cNvPr id="5" name="Espace réservé du pied de page 4">
            <a:extLst>
              <a:ext uri="{FF2B5EF4-FFF2-40B4-BE49-F238E27FC236}">
                <a16:creationId xmlns:a16="http://schemas.microsoft.com/office/drawing/2014/main" id="{1F5735AD-CE59-4E9F-981E-3BD3DF419C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CA"/>
          </a:p>
        </p:txBody>
      </p:sp>
      <p:sp>
        <p:nvSpPr>
          <p:cNvPr id="6" name="Espace réservé du numéro de diapositive 5">
            <a:extLst>
              <a:ext uri="{FF2B5EF4-FFF2-40B4-BE49-F238E27FC236}">
                <a16:creationId xmlns:a16="http://schemas.microsoft.com/office/drawing/2014/main" id="{44F53954-F316-4CCE-BB9C-56AC8D69774E}"/>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E0DADE7-7B8A-45CA-9085-AAFD036CC8B4}"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 id="2147484363" r:id="rId7"/>
    <p:sldLayoutId id="2147484364" r:id="rId8"/>
    <p:sldLayoutId id="2147484365" r:id="rId9"/>
    <p:sldLayoutId id="2147484366" r:id="rId10"/>
    <p:sldLayoutId id="2147484358" r:id="rId11"/>
    <p:sldLayoutId id="2147484367" r:id="rId1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D966"/>
        </a:solidFill>
        <a:effectLst/>
      </p:bgPr>
    </p:bg>
    <p:spTree>
      <p:nvGrpSpPr>
        <p:cNvPr id="1" name=""/>
        <p:cNvGrpSpPr/>
        <p:nvPr/>
      </p:nvGrpSpPr>
      <p:grpSpPr>
        <a:xfrm>
          <a:off x="0" y="0"/>
          <a:ext cx="0" cy="0"/>
          <a:chOff x="0" y="0"/>
          <a:chExt cx="0" cy="0"/>
        </a:xfrm>
      </p:grpSpPr>
      <p:sp>
        <p:nvSpPr>
          <p:cNvPr id="2050" name="Espace réservé du titre 1">
            <a:extLst>
              <a:ext uri="{FF2B5EF4-FFF2-40B4-BE49-F238E27FC236}">
                <a16:creationId xmlns:a16="http://schemas.microsoft.com/office/drawing/2014/main" id="{3D5367FB-F006-4431-97BB-7603AC7F0753}"/>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Modifiez le style du titre</a:t>
            </a:r>
            <a:endParaRPr lang="en-CA" altLang="en-US"/>
          </a:p>
        </p:txBody>
      </p:sp>
      <p:sp>
        <p:nvSpPr>
          <p:cNvPr id="2051" name="Espace réservé du texte 2">
            <a:extLst>
              <a:ext uri="{FF2B5EF4-FFF2-40B4-BE49-F238E27FC236}">
                <a16:creationId xmlns:a16="http://schemas.microsoft.com/office/drawing/2014/main" id="{F69B3F16-24F4-48A0-905E-D2A5227647FF}"/>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endParaRPr lang="en-CA" altLang="en-US"/>
          </a:p>
        </p:txBody>
      </p:sp>
      <p:sp>
        <p:nvSpPr>
          <p:cNvPr id="4" name="Espace réservé de la date 3">
            <a:extLst>
              <a:ext uri="{FF2B5EF4-FFF2-40B4-BE49-F238E27FC236}">
                <a16:creationId xmlns:a16="http://schemas.microsoft.com/office/drawing/2014/main" id="{68245475-BB83-4476-8BF9-BD5C33D940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9A038AC-E1A5-46A5-8F09-D3D16F189806}" type="datetime1">
              <a:rPr lang="en-CA"/>
              <a:pPr>
                <a:defRPr/>
              </a:pPr>
              <a:t>2021-02-16</a:t>
            </a:fld>
            <a:endParaRPr lang="en-CA"/>
          </a:p>
        </p:txBody>
      </p:sp>
      <p:sp>
        <p:nvSpPr>
          <p:cNvPr id="5" name="Espace réservé du pied de page 4">
            <a:extLst>
              <a:ext uri="{FF2B5EF4-FFF2-40B4-BE49-F238E27FC236}">
                <a16:creationId xmlns:a16="http://schemas.microsoft.com/office/drawing/2014/main" id="{2C145815-0D5C-481F-95FE-18E330B132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CA"/>
          </a:p>
        </p:txBody>
      </p:sp>
      <p:sp>
        <p:nvSpPr>
          <p:cNvPr id="6" name="Espace réservé du numéro de diapositive 5">
            <a:extLst>
              <a:ext uri="{FF2B5EF4-FFF2-40B4-BE49-F238E27FC236}">
                <a16:creationId xmlns:a16="http://schemas.microsoft.com/office/drawing/2014/main" id="{9A760CBF-8AF6-4F62-891A-F53C8C2A0F98}"/>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DEA52E8-B5CE-4EBB-9D8C-6E998379653A}"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4368" r:id="rId1"/>
    <p:sldLayoutId id="2147484369" r:id="rId2"/>
    <p:sldLayoutId id="2147484359" r:id="rId3"/>
    <p:sldLayoutId id="2147484360" r:id="rId4"/>
    <p:sldLayoutId id="2147484370" r:id="rId5"/>
    <p:sldLayoutId id="2147484371" r:id="rId6"/>
    <p:sldLayoutId id="2147484372" r:id="rId7"/>
    <p:sldLayoutId id="2147484373" r:id="rId8"/>
    <p:sldLayoutId id="2147484374" r:id="rId9"/>
    <p:sldLayoutId id="2147484375" r:id="rId10"/>
    <p:sldLayoutId id="2147484361" r:id="rId11"/>
    <p:sldLayoutId id="2147484362" r:id="rId12"/>
    <p:sldLayoutId id="2147484376" r:id="rId13"/>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hyperlink" Target="https://www.thecanadianencyclopedia.ca/en/article/africans"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9.xml"/><Relationship Id="rId1" Type="http://schemas.openxmlformats.org/officeDocument/2006/relationships/video" Target="https://www.youtube.com/embed/D9Ihs241zeg?feature=oembed" TargetMode="External"/><Relationship Id="rId6" Type="http://schemas.openxmlformats.org/officeDocument/2006/relationships/hyperlink" Target="https://www.youtube.com/watch?v=D9Ihs241zeg&amp;ab_channel=TED" TargetMode="External"/><Relationship Id="rId5" Type="http://schemas.openxmlformats.org/officeDocument/2006/relationships/image" Target="../media/image15.jpeg"/><Relationship Id="rId4" Type="http://schemas.openxmlformats.org/officeDocument/2006/relationships/hyperlink" Target="https://medium.com/an-injustice/there-are-no-black-people-in-africa-84fbeabb39c6"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hyperlink" Target="https://www.cjnews.com/living-jewish/being-a-jew-of-colour-finding-acceptance-and-inclusion" TargetMode="External"/><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hyperlink" Target="https://blog.islamicreliefcanada.org/matters/black-canadian-muslims/" TargetMode="External"/><Relationship Id="rId4" Type="http://schemas.openxmlformats.org/officeDocument/2006/relationships/hyperlink" Target="https://www.haaretz.com/world-news/americas/meet-the-woman-who-wants-to-become-the-first-black-jewish-leader-of-a-canadian-party-1.8931013"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image" Target="../media/image5.jpg"/><Relationship Id="rId1" Type="http://schemas.openxmlformats.org/officeDocument/2006/relationships/slideLayout" Target="../slideLayouts/slideLayout5.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hyperlink" Target="https://fbec-cefn.ca/" TargetMode="External"/><Relationship Id="rId4" Type="http://schemas.openxmlformats.org/officeDocument/2006/relationships/hyperlink" Target="mailto:fbecbc.cefncb@gmai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hyperlink" Target="https://www.cbc.ca/kidscbc2/the-feed/the-first-person-of-african-heritage-to-arrive-in-canad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hyperlink" Target="https://www.thecanadianencyclopedia.ca/en/article/sir-james-douglas" TargetMode="External"/><Relationship Id="rId5" Type="http://schemas.openxmlformats.org/officeDocument/2006/relationships/hyperlink" Target="https://www.theafronews.com/the-bridge/sir-james-douglas/" TargetMode="External"/><Relationship Id="rId4" Type="http://schemas.openxmlformats.org/officeDocument/2006/relationships/hyperlink" Target="https://curious.royalbcmuseum.bc.ca/our-colonial-ancestr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hyperlink" Target="https://bcblackhistory.ca/seraphim-joseph-fortes/" TargetMode="Externa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hyperlink" Target="https://www.vice.com/en/article/gyajj4/who-is-a-settler-according-to-indigenous-and-black-scholars"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humanrights.ca/story/the-story-of-africville"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www.thecanadianencyclopedia.ca/en/article/underground-railroad"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thecanadianencyclopedia.ca/en/article/caribbean-canadians"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Google Shape;55;p12">
            <a:extLst>
              <a:ext uri="{FF2B5EF4-FFF2-40B4-BE49-F238E27FC236}">
                <a16:creationId xmlns:a16="http://schemas.microsoft.com/office/drawing/2014/main" id="{09B4B5F3-D5BB-41FA-AE6D-870230FEEDB5}"/>
              </a:ext>
            </a:extLst>
          </p:cNvPr>
          <p:cNvSpPr>
            <a:spLocks noGrp="1"/>
          </p:cNvSpPr>
          <p:nvPr>
            <p:ph type="ctrTitle"/>
          </p:nvPr>
        </p:nvSpPr>
        <p:spPr>
          <a:xfrm>
            <a:off x="830263" y="2882900"/>
            <a:ext cx="10531475" cy="3305175"/>
          </a:xfrm>
        </p:spPr>
        <p:txBody>
          <a:bodyPr lIns="91425" tIns="45700" rIns="91425" bIns="45700"/>
          <a:lstStyle/>
          <a:p>
            <a:pPr algn="ctr" eaLnBrk="1" hangingPunct="1">
              <a:buSzPts val="1400"/>
            </a:pPr>
            <a:r>
              <a:rPr lang="en-CA" altLang="en-US" sz="8000" b="1">
                <a:solidFill>
                  <a:srgbClr val="000000"/>
                </a:solidFill>
              </a:rPr>
              <a:t>BLACK HISTORY MONTH</a:t>
            </a:r>
            <a:br>
              <a:rPr lang="en-CA" altLang="en-US" sz="3600" b="1">
                <a:solidFill>
                  <a:srgbClr val="000000"/>
                </a:solidFill>
              </a:rPr>
            </a:br>
            <a:br>
              <a:rPr lang="en-CA" altLang="en-US" sz="3600" b="1">
                <a:solidFill>
                  <a:srgbClr val="000000"/>
                </a:solidFill>
              </a:rPr>
            </a:br>
            <a:r>
              <a:rPr lang="en-CA" altLang="en-US" sz="6600" b="1" i="1">
                <a:solidFill>
                  <a:srgbClr val="000000"/>
                </a:solidFill>
              </a:rPr>
              <a:t>Diversity</a:t>
            </a:r>
            <a:br>
              <a:rPr lang="en-US" altLang="en-US" sz="2800">
                <a:solidFill>
                  <a:srgbClr val="000000"/>
                </a:solidFill>
              </a:rPr>
            </a:br>
            <a:br>
              <a:rPr lang="fr-CA" altLang="en-US" sz="2400">
                <a:solidFill>
                  <a:srgbClr val="000000"/>
                </a:solidFill>
              </a:rPr>
            </a:br>
            <a:endParaRPr lang="fr-CA" altLang="en-US" sz="360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1">
            <a:extLst>
              <a:ext uri="{FF2B5EF4-FFF2-40B4-BE49-F238E27FC236}">
                <a16:creationId xmlns:a16="http://schemas.microsoft.com/office/drawing/2014/main" id="{E5E1722D-5E74-4FB3-9E84-56BDE571570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3DF5E29F-0373-4FFE-9AD0-37E3927F8563}" type="slidenum">
              <a:rPr lang="en-CA" altLang="en-US" sz="1200"/>
              <a:pPr>
                <a:lnSpc>
                  <a:spcPct val="100000"/>
                </a:lnSpc>
                <a:spcBef>
                  <a:spcPct val="0"/>
                </a:spcBef>
                <a:buFontTx/>
                <a:buNone/>
              </a:pPr>
              <a:t>10</a:t>
            </a:fld>
            <a:endParaRPr lang="en-CA" altLang="en-US" sz="1200"/>
          </a:p>
        </p:txBody>
      </p:sp>
      <p:sp>
        <p:nvSpPr>
          <p:cNvPr id="2" name="Rectangle 1">
            <a:extLst>
              <a:ext uri="{FF2B5EF4-FFF2-40B4-BE49-F238E27FC236}">
                <a16:creationId xmlns:a16="http://schemas.microsoft.com/office/drawing/2014/main" id="{5DD9C476-4AD8-4ACD-9191-6843127FCA30}"/>
              </a:ext>
            </a:extLst>
          </p:cNvPr>
          <p:cNvSpPr/>
          <p:nvPr/>
        </p:nvSpPr>
        <p:spPr>
          <a:xfrm>
            <a:off x="0" y="0"/>
            <a:ext cx="10907713" cy="1266825"/>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CA"/>
          </a:p>
        </p:txBody>
      </p:sp>
      <p:sp>
        <p:nvSpPr>
          <p:cNvPr id="35844" name="TextBox 2">
            <a:extLst>
              <a:ext uri="{FF2B5EF4-FFF2-40B4-BE49-F238E27FC236}">
                <a16:creationId xmlns:a16="http://schemas.microsoft.com/office/drawing/2014/main" id="{806E2145-EC90-4522-84BF-D5D20363CF1B}"/>
              </a:ext>
            </a:extLst>
          </p:cNvPr>
          <p:cNvSpPr txBox="1">
            <a:spLocks noChangeArrowheads="1"/>
          </p:cNvSpPr>
          <p:nvPr/>
        </p:nvSpPr>
        <p:spPr bwMode="auto">
          <a:xfrm>
            <a:off x="771525" y="171450"/>
            <a:ext cx="6972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5400" i="1">
                <a:solidFill>
                  <a:schemeClr val="bg1"/>
                </a:solidFill>
              </a:rPr>
              <a:t>Where are we from?</a:t>
            </a:r>
          </a:p>
        </p:txBody>
      </p:sp>
      <p:graphicFrame>
        <p:nvGraphicFramePr>
          <p:cNvPr id="7" name="Diagram 6">
            <a:extLst>
              <a:ext uri="{FF2B5EF4-FFF2-40B4-BE49-F238E27FC236}">
                <a16:creationId xmlns:a16="http://schemas.microsoft.com/office/drawing/2014/main" id="{ACEEAC1D-D180-4D87-AACB-C5306F2608B5}"/>
              </a:ext>
            </a:extLst>
          </p:cNvPr>
          <p:cNvGraphicFramePr/>
          <p:nvPr/>
        </p:nvGraphicFramePr>
        <p:xfrm>
          <a:off x="134224" y="1518407"/>
          <a:ext cx="6726107" cy="4932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AE6FEC94-5EA3-4A94-A865-8F2BAB599869}"/>
              </a:ext>
            </a:extLst>
          </p:cNvPr>
          <p:cNvSpPr txBox="1">
            <a:spLocks noChangeArrowheads="1"/>
          </p:cNvSpPr>
          <p:nvPr/>
        </p:nvSpPr>
        <p:spPr bwMode="auto">
          <a:xfrm>
            <a:off x="6804025" y="1841500"/>
            <a:ext cx="5108575" cy="497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pPr>
            <a:r>
              <a:rPr lang="en-US" altLang="en-US" sz="1600"/>
              <a:t>According to Statistics Canada, African-born individuals comprised 13.4% of recent immigrants to Canada as of 2016, a four-fold increase from the number of African-born immigrants in 1971 (3.2%). The only larger immigrant group is European. To this point, it’s important to remember the note from the previous slide that a segment of  black immigration also originates in Europe! </a:t>
            </a:r>
          </a:p>
          <a:p>
            <a:pPr>
              <a:lnSpc>
                <a:spcPct val="100000"/>
              </a:lnSpc>
              <a:spcBef>
                <a:spcPct val="0"/>
              </a:spcBef>
            </a:pPr>
            <a:r>
              <a:rPr lang="en-US" altLang="en-US" sz="1600"/>
              <a:t>Persons with ancestry from Africa were the youngest residents as of 2016, with the largest proportion aged between 0-14 years old (~12%).</a:t>
            </a:r>
          </a:p>
          <a:p>
            <a:pPr>
              <a:lnSpc>
                <a:spcPct val="100000"/>
              </a:lnSpc>
              <a:spcBef>
                <a:spcPct val="0"/>
              </a:spcBef>
            </a:pPr>
            <a:r>
              <a:rPr lang="en-US" altLang="en-US" sz="1600"/>
              <a:t>The number of Nigerians issued permanent resident permits has tripled since 2015, outpacing India, China and Philippines, among Canada’s traditional immigrant nations.</a:t>
            </a:r>
          </a:p>
          <a:p>
            <a:pPr>
              <a:lnSpc>
                <a:spcPct val="100000"/>
              </a:lnSpc>
              <a:spcBef>
                <a:spcPct val="0"/>
              </a:spcBef>
            </a:pPr>
            <a:r>
              <a:rPr lang="en-US" altLang="en-US" sz="1600"/>
              <a:t>Although political unrest has vastly increased the number of African refugees, Africans join our tapestry as entrepreneurs, artists, and graduate students.</a:t>
            </a:r>
          </a:p>
          <a:p>
            <a:pPr>
              <a:lnSpc>
                <a:spcPct val="100000"/>
              </a:lnSpc>
              <a:spcBef>
                <a:spcPct val="0"/>
              </a:spcBef>
            </a:pPr>
            <a:endParaRPr lang="en-US" altLang="en-US" sz="1100"/>
          </a:p>
          <a:p>
            <a:pPr>
              <a:lnSpc>
                <a:spcPct val="100000"/>
              </a:lnSpc>
              <a:spcBef>
                <a:spcPct val="0"/>
              </a:spcBef>
            </a:pPr>
            <a:endParaRPr lang="en-CA" altLang="en-US" sz="1800"/>
          </a:p>
        </p:txBody>
      </p:sp>
      <p:sp>
        <p:nvSpPr>
          <p:cNvPr id="9" name="TextBox 8">
            <a:extLst>
              <a:ext uri="{FF2B5EF4-FFF2-40B4-BE49-F238E27FC236}">
                <a16:creationId xmlns:a16="http://schemas.microsoft.com/office/drawing/2014/main" id="{D2A3D5E4-5F2B-43FF-ABDE-476269F46A27}"/>
              </a:ext>
            </a:extLst>
          </p:cNvPr>
          <p:cNvSpPr txBox="1"/>
          <p:nvPr/>
        </p:nvSpPr>
        <p:spPr>
          <a:xfrm>
            <a:off x="842963" y="1325563"/>
            <a:ext cx="7894637" cy="831850"/>
          </a:xfrm>
          <a:prstGeom prst="rect">
            <a:avLst/>
          </a:prstGeom>
          <a:noFill/>
        </p:spPr>
        <p:txBody>
          <a:bodyPr>
            <a:spAutoFit/>
          </a:bodyPr>
          <a:lstStyle/>
          <a:p>
            <a:pPr>
              <a:defRPr/>
            </a:pPr>
            <a:r>
              <a:rPr lang="en-CA" sz="2400" b="1" dirty="0">
                <a:solidFill>
                  <a:schemeClr val="accent6">
                    <a:lumMod val="75000"/>
                  </a:schemeClr>
                </a:solidFill>
              </a:rPr>
              <a:t>Please do</a:t>
            </a:r>
            <a:r>
              <a:rPr lang="en-CA" sz="2400" dirty="0"/>
              <a:t>: </a:t>
            </a:r>
            <a:r>
              <a:rPr lang="en-CA" sz="2200" i="1" dirty="0"/>
              <a:t>Remember that Africa is a massive continent, not a single country, and that its own diversity is vast!</a:t>
            </a:r>
          </a:p>
        </p:txBody>
      </p:sp>
      <p:sp>
        <p:nvSpPr>
          <p:cNvPr id="35848" name="TextBox 2">
            <a:extLst>
              <a:ext uri="{FF2B5EF4-FFF2-40B4-BE49-F238E27FC236}">
                <a16:creationId xmlns:a16="http://schemas.microsoft.com/office/drawing/2014/main" id="{0419AB85-6E46-46E2-ADC1-37295E16E7BD}"/>
              </a:ext>
            </a:extLst>
          </p:cNvPr>
          <p:cNvSpPr txBox="1">
            <a:spLocks noChangeArrowheads="1"/>
          </p:cNvSpPr>
          <p:nvPr/>
        </p:nvSpPr>
        <p:spPr bwMode="auto">
          <a:xfrm>
            <a:off x="771525" y="6070600"/>
            <a:ext cx="53244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600">
                <a:hlinkClick r:id="rId8"/>
              </a:rPr>
              <a:t>https://www.thecanadianencyclopedia.ca/en/article/africans</a:t>
            </a:r>
            <a:endParaRPr lang="en-CA" altLang="en-US"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1">
            <a:extLst>
              <a:ext uri="{FF2B5EF4-FFF2-40B4-BE49-F238E27FC236}">
                <a16:creationId xmlns:a16="http://schemas.microsoft.com/office/drawing/2014/main" id="{E1A391E2-793C-4615-BAB4-6BBE58DDD38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97EE09F5-D1FA-42FE-8873-EEC40FF25EFA}" type="slidenum">
              <a:rPr lang="en-CA" altLang="en-US" sz="1200"/>
              <a:pPr>
                <a:lnSpc>
                  <a:spcPct val="100000"/>
                </a:lnSpc>
                <a:spcBef>
                  <a:spcPct val="0"/>
                </a:spcBef>
                <a:buFontTx/>
                <a:buNone/>
              </a:pPr>
              <a:t>11</a:t>
            </a:fld>
            <a:endParaRPr lang="en-CA" altLang="en-US" sz="1200"/>
          </a:p>
        </p:txBody>
      </p:sp>
      <p:sp>
        <p:nvSpPr>
          <p:cNvPr id="2" name="Rectangle 1">
            <a:extLst>
              <a:ext uri="{FF2B5EF4-FFF2-40B4-BE49-F238E27FC236}">
                <a16:creationId xmlns:a16="http://schemas.microsoft.com/office/drawing/2014/main" id="{99D36FEF-FDB5-439A-BE1B-EE97AB32B61A}"/>
              </a:ext>
            </a:extLst>
          </p:cNvPr>
          <p:cNvSpPr/>
          <p:nvPr/>
        </p:nvSpPr>
        <p:spPr>
          <a:xfrm>
            <a:off x="0" y="0"/>
            <a:ext cx="10907713" cy="1266825"/>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CA"/>
          </a:p>
        </p:txBody>
      </p:sp>
      <p:sp>
        <p:nvSpPr>
          <p:cNvPr id="37892" name="TextBox 2">
            <a:extLst>
              <a:ext uri="{FF2B5EF4-FFF2-40B4-BE49-F238E27FC236}">
                <a16:creationId xmlns:a16="http://schemas.microsoft.com/office/drawing/2014/main" id="{E4CEC9F9-FBF7-4105-B420-133FBCB603F1}"/>
              </a:ext>
            </a:extLst>
          </p:cNvPr>
          <p:cNvSpPr txBox="1">
            <a:spLocks noChangeArrowheads="1"/>
          </p:cNvSpPr>
          <p:nvPr/>
        </p:nvSpPr>
        <p:spPr bwMode="auto">
          <a:xfrm>
            <a:off x="771525" y="171450"/>
            <a:ext cx="6972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5400" i="1">
                <a:solidFill>
                  <a:schemeClr val="bg1"/>
                </a:solidFill>
              </a:rPr>
              <a:t>Where are we from?</a:t>
            </a:r>
          </a:p>
        </p:txBody>
      </p:sp>
      <p:sp>
        <p:nvSpPr>
          <p:cNvPr id="9" name="TextBox 8">
            <a:extLst>
              <a:ext uri="{FF2B5EF4-FFF2-40B4-BE49-F238E27FC236}">
                <a16:creationId xmlns:a16="http://schemas.microsoft.com/office/drawing/2014/main" id="{F2AC15D2-0FC2-458C-AB1A-A7EDEFB7D704}"/>
              </a:ext>
            </a:extLst>
          </p:cNvPr>
          <p:cNvSpPr txBox="1"/>
          <p:nvPr/>
        </p:nvSpPr>
        <p:spPr>
          <a:xfrm>
            <a:off x="1728788" y="1722438"/>
            <a:ext cx="4102100" cy="2308225"/>
          </a:xfrm>
          <a:prstGeom prst="rect">
            <a:avLst/>
          </a:prstGeom>
          <a:noFill/>
        </p:spPr>
        <p:txBody>
          <a:bodyPr>
            <a:spAutoFit/>
          </a:bodyPr>
          <a:lstStyle/>
          <a:p>
            <a:pPr>
              <a:defRPr/>
            </a:pPr>
            <a:r>
              <a:rPr lang="en-CA" sz="2400" b="1" dirty="0">
                <a:solidFill>
                  <a:schemeClr val="accent6">
                    <a:lumMod val="75000"/>
                  </a:schemeClr>
                </a:solidFill>
              </a:rPr>
              <a:t>Please do</a:t>
            </a:r>
            <a:r>
              <a:rPr lang="en-CA" sz="2400" dirty="0"/>
              <a:t>: </a:t>
            </a:r>
            <a:r>
              <a:rPr lang="en-CA" sz="2400" b="1" i="1" dirty="0"/>
              <a:t>Consider that for many of us and our parents, the first time we experience discrimination and racism in our lives is when we move to Canada….</a:t>
            </a:r>
            <a:endParaRPr lang="en-CA" sz="2200" b="1" i="1" dirty="0"/>
          </a:p>
        </p:txBody>
      </p:sp>
      <p:sp>
        <p:nvSpPr>
          <p:cNvPr id="37894" name="Rectangle 3">
            <a:extLst>
              <a:ext uri="{FF2B5EF4-FFF2-40B4-BE49-F238E27FC236}">
                <a16:creationId xmlns:a16="http://schemas.microsoft.com/office/drawing/2014/main" id="{0F2B8604-A7B6-444E-826F-E19CEB0DCDBC}"/>
              </a:ext>
            </a:extLst>
          </p:cNvPr>
          <p:cNvSpPr>
            <a:spLocks noChangeArrowheads="1"/>
          </p:cNvSpPr>
          <p:nvPr/>
        </p:nvSpPr>
        <p:spPr bwMode="auto">
          <a:xfrm>
            <a:off x="1728788" y="4135438"/>
            <a:ext cx="81422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1800"/>
              <a:t>“Africans are not black,” she said. “They are Igbo and Yoruba, Ewe, Akan, Ndebele. They are not black. They are just themselves. They are humans on the land. That is how they see themselves, and that is who they are.” I felt slapped into a realization and slowly started to perceive a huge misconception that I had been unaware of till now. Perhaps reading the confusion on my face she continued. “They don’t become black until they go to America or come to Europe. They become black when they first land into the Western world that chooses to see them that way.”</a:t>
            </a:r>
          </a:p>
          <a:p>
            <a:pPr algn="r">
              <a:lnSpc>
                <a:spcPct val="100000"/>
              </a:lnSpc>
              <a:spcBef>
                <a:spcPct val="0"/>
              </a:spcBef>
              <a:buFontTx/>
              <a:buNone/>
            </a:pPr>
            <a:r>
              <a:rPr lang="en-CA" altLang="en-US" sz="1600">
                <a:hlinkClick r:id="rId4"/>
              </a:rPr>
              <a:t>://medium.com/an-injustice/there-are-no-black-people-in-africa-84fbeabb39c6</a:t>
            </a:r>
            <a:endParaRPr lang="en-CA" altLang="en-US" sz="1600"/>
          </a:p>
        </p:txBody>
      </p:sp>
      <p:pic>
        <p:nvPicPr>
          <p:cNvPr id="5" name="Online Media 4" title="The danger of a single story | Chimamanda Ngozi Adichie">
            <a:hlinkClick r:id="" action="ppaction://media"/>
            <a:extLst>
              <a:ext uri="{FF2B5EF4-FFF2-40B4-BE49-F238E27FC236}">
                <a16:creationId xmlns:a16="http://schemas.microsoft.com/office/drawing/2014/main" id="{9517C824-7ECF-4DC4-9B1C-27831F17AF50}"/>
              </a:ext>
            </a:extLst>
          </p:cNvPr>
          <p:cNvPicPr>
            <a:picLocks noRot="1" noChangeAspect="1"/>
          </p:cNvPicPr>
          <p:nvPr>
            <a:videoFile r:link="rId1"/>
          </p:nvPr>
        </p:nvPicPr>
        <p:blipFill>
          <a:blip r:embed="rId5"/>
          <a:stretch>
            <a:fillRect/>
          </a:stretch>
        </p:blipFill>
        <p:spPr>
          <a:xfrm>
            <a:off x="6900863" y="1843088"/>
            <a:ext cx="2970212" cy="1679575"/>
          </a:xfrm>
          <a:prstGeom prst="rect">
            <a:avLst/>
          </a:prstGeom>
        </p:spPr>
      </p:pic>
      <p:sp>
        <p:nvSpPr>
          <p:cNvPr id="37896" name="TextBox 2">
            <a:extLst>
              <a:ext uri="{FF2B5EF4-FFF2-40B4-BE49-F238E27FC236}">
                <a16:creationId xmlns:a16="http://schemas.microsoft.com/office/drawing/2014/main" id="{127B7867-1690-4CB4-A51D-095CA9A19771}"/>
              </a:ext>
            </a:extLst>
          </p:cNvPr>
          <p:cNvSpPr txBox="1">
            <a:spLocks noChangeArrowheads="1"/>
          </p:cNvSpPr>
          <p:nvPr/>
        </p:nvSpPr>
        <p:spPr bwMode="auto">
          <a:xfrm>
            <a:off x="6789738" y="3552825"/>
            <a:ext cx="4564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200">
                <a:hlinkClick r:id="rId6"/>
              </a:rPr>
              <a:t>https://www.youtube.com/watch?v=D9Ihs241zeg&amp;ab_channel=TED</a:t>
            </a:r>
            <a:endParaRPr lang="en-CA" altLang="en-US" sz="1200"/>
          </a:p>
        </p:txBody>
      </p:sp>
    </p:spTree>
  </p:cSld>
  <p:clrMapOvr>
    <a:masterClrMapping/>
  </p:clrMapOvr>
  <p:timing>
    <p:tnLst>
      <p:par>
        <p:cTn id="1" dur="indefinite" restart="never" nodeType="tmRoot">
          <p:childTnLst>
            <p:video>
              <p:cMediaNode vol="80000">
                <p:cTn id="2" fill="hold" display="0">
                  <p:stCondLst>
                    <p:cond delay="indefinite"/>
                  </p:stCondLst>
                </p:cTn>
                <p:tgtEl>
                  <p:spTgt spid="5"/>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1">
            <a:extLst>
              <a:ext uri="{FF2B5EF4-FFF2-40B4-BE49-F238E27FC236}">
                <a16:creationId xmlns:a16="http://schemas.microsoft.com/office/drawing/2014/main" id="{9DB3F22A-B529-4168-8762-240ADB9ABF8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98C08B9E-C0DC-4229-8829-49C0ED12C85C}" type="slidenum">
              <a:rPr lang="en-CA" altLang="en-US" sz="1200"/>
              <a:pPr>
                <a:lnSpc>
                  <a:spcPct val="100000"/>
                </a:lnSpc>
                <a:spcBef>
                  <a:spcPct val="0"/>
                </a:spcBef>
                <a:buFontTx/>
                <a:buNone/>
              </a:pPr>
              <a:t>12</a:t>
            </a:fld>
            <a:endParaRPr lang="en-CA" altLang="en-US" sz="1200"/>
          </a:p>
        </p:txBody>
      </p:sp>
      <p:sp>
        <p:nvSpPr>
          <p:cNvPr id="2" name="Rectangle 1">
            <a:extLst>
              <a:ext uri="{FF2B5EF4-FFF2-40B4-BE49-F238E27FC236}">
                <a16:creationId xmlns:a16="http://schemas.microsoft.com/office/drawing/2014/main" id="{142377B2-9381-4529-B7E1-C4D8543C45CE}"/>
              </a:ext>
            </a:extLst>
          </p:cNvPr>
          <p:cNvSpPr/>
          <p:nvPr/>
        </p:nvSpPr>
        <p:spPr>
          <a:xfrm>
            <a:off x="0" y="0"/>
            <a:ext cx="10907713" cy="1266825"/>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CA"/>
          </a:p>
        </p:txBody>
      </p:sp>
      <p:sp>
        <p:nvSpPr>
          <p:cNvPr id="39940" name="TextBox 2">
            <a:extLst>
              <a:ext uri="{FF2B5EF4-FFF2-40B4-BE49-F238E27FC236}">
                <a16:creationId xmlns:a16="http://schemas.microsoft.com/office/drawing/2014/main" id="{50BA4934-A3B6-4656-9653-1ECCE07EDBE5}"/>
              </a:ext>
            </a:extLst>
          </p:cNvPr>
          <p:cNvSpPr txBox="1">
            <a:spLocks noChangeArrowheads="1"/>
          </p:cNvSpPr>
          <p:nvPr/>
        </p:nvSpPr>
        <p:spPr bwMode="auto">
          <a:xfrm>
            <a:off x="771525" y="171450"/>
            <a:ext cx="6972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5400" i="1">
                <a:solidFill>
                  <a:schemeClr val="bg1"/>
                </a:solidFill>
              </a:rPr>
              <a:t>Cultural Diversity</a:t>
            </a:r>
          </a:p>
        </p:txBody>
      </p:sp>
      <p:sp>
        <p:nvSpPr>
          <p:cNvPr id="39941" name="TextBox 8">
            <a:extLst>
              <a:ext uri="{FF2B5EF4-FFF2-40B4-BE49-F238E27FC236}">
                <a16:creationId xmlns:a16="http://schemas.microsoft.com/office/drawing/2014/main" id="{8229BACF-0C84-44CD-8BE4-0A0C6F25D621}"/>
              </a:ext>
            </a:extLst>
          </p:cNvPr>
          <p:cNvSpPr txBox="1">
            <a:spLocks noChangeArrowheads="1"/>
          </p:cNvSpPr>
          <p:nvPr/>
        </p:nvSpPr>
        <p:spPr bwMode="auto">
          <a:xfrm>
            <a:off x="1206500" y="1322388"/>
            <a:ext cx="950595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CA" altLang="en-US" sz="3200"/>
              <a:t>Of course, by now you’re aware that we have been Canadian for centuries, that we are South American, Caribbean, European, and African, and enjoy a myriad of cultural and historical backgrounds a result, but are you aware that we are also Indigenous? </a:t>
            </a:r>
          </a:p>
          <a:p>
            <a:pPr algn="ctr">
              <a:lnSpc>
                <a:spcPct val="100000"/>
              </a:lnSpc>
              <a:spcBef>
                <a:spcPct val="0"/>
              </a:spcBef>
              <a:buFontTx/>
              <a:buNone/>
            </a:pPr>
            <a:r>
              <a:rPr lang="en-CA" altLang="en-US" sz="3200" b="1" i="1"/>
              <a:t>Please anticipate a self-directed slide show focussed on Afro-Indigenous Canadians, January 17, 2021.</a:t>
            </a:r>
          </a:p>
        </p:txBody>
      </p:sp>
      <p:pic>
        <p:nvPicPr>
          <p:cNvPr id="39942" name="Picture 4" descr="Laurier doctoral student helping give voice to Indigenous-Black communities  in Canada | Wilfrid Laurier University">
            <a:extLst>
              <a:ext uri="{FF2B5EF4-FFF2-40B4-BE49-F238E27FC236}">
                <a16:creationId xmlns:a16="http://schemas.microsoft.com/office/drawing/2014/main" id="{A1B677B5-D65C-416C-95B4-E4F57D9226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163" y="4916488"/>
            <a:ext cx="1836737"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2" descr="As an Afro-Indigenous woman being Canadian means living in a nation built  on my ancestors' stolen lands by my ancestors' slave labour | The Star">
            <a:extLst>
              <a:ext uri="{FF2B5EF4-FFF2-40B4-BE49-F238E27FC236}">
                <a16:creationId xmlns:a16="http://schemas.microsoft.com/office/drawing/2014/main" id="{595D1C07-5C09-4383-8A8B-F89801630F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0863" y="5024438"/>
            <a:ext cx="2327275"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8" descr="Tougher than Buffalo Hide: How I learned to love my Afro-Indigenous hair |  CBC Radio">
            <a:extLst>
              <a:ext uri="{FF2B5EF4-FFF2-40B4-BE49-F238E27FC236}">
                <a16:creationId xmlns:a16="http://schemas.microsoft.com/office/drawing/2014/main" id="{A56678AC-7111-48C6-B4E9-9272167F00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1788" y="4933950"/>
            <a:ext cx="3025775"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1">
            <a:extLst>
              <a:ext uri="{FF2B5EF4-FFF2-40B4-BE49-F238E27FC236}">
                <a16:creationId xmlns:a16="http://schemas.microsoft.com/office/drawing/2014/main" id="{49DAA0AB-F8A2-4193-A87D-DDA9203D4C4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E29D5675-8190-4381-A25C-B3B950EB9AA3}" type="slidenum">
              <a:rPr lang="en-CA" altLang="en-US" sz="1200"/>
              <a:pPr>
                <a:lnSpc>
                  <a:spcPct val="100000"/>
                </a:lnSpc>
                <a:spcBef>
                  <a:spcPct val="0"/>
                </a:spcBef>
                <a:buFontTx/>
                <a:buNone/>
              </a:pPr>
              <a:t>13</a:t>
            </a:fld>
            <a:endParaRPr lang="en-CA" altLang="en-US" sz="1200"/>
          </a:p>
        </p:txBody>
      </p:sp>
      <p:sp>
        <p:nvSpPr>
          <p:cNvPr id="2" name="Rectangle 1">
            <a:extLst>
              <a:ext uri="{FF2B5EF4-FFF2-40B4-BE49-F238E27FC236}">
                <a16:creationId xmlns:a16="http://schemas.microsoft.com/office/drawing/2014/main" id="{31AA6891-3F34-42FD-8664-06C997C55EB1}"/>
              </a:ext>
            </a:extLst>
          </p:cNvPr>
          <p:cNvSpPr/>
          <p:nvPr/>
        </p:nvSpPr>
        <p:spPr>
          <a:xfrm>
            <a:off x="0" y="0"/>
            <a:ext cx="10907713" cy="1266825"/>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CA"/>
          </a:p>
        </p:txBody>
      </p:sp>
      <p:sp>
        <p:nvSpPr>
          <p:cNvPr id="41988" name="TextBox 2">
            <a:extLst>
              <a:ext uri="{FF2B5EF4-FFF2-40B4-BE49-F238E27FC236}">
                <a16:creationId xmlns:a16="http://schemas.microsoft.com/office/drawing/2014/main" id="{77958FFA-2F34-4B43-8F40-D97658DD6ED7}"/>
              </a:ext>
            </a:extLst>
          </p:cNvPr>
          <p:cNvSpPr txBox="1">
            <a:spLocks noChangeArrowheads="1"/>
          </p:cNvSpPr>
          <p:nvPr/>
        </p:nvSpPr>
        <p:spPr bwMode="auto">
          <a:xfrm>
            <a:off x="771525" y="171450"/>
            <a:ext cx="6972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5400" i="1">
                <a:solidFill>
                  <a:schemeClr val="bg1"/>
                </a:solidFill>
              </a:rPr>
              <a:t>Religious Diversity</a:t>
            </a:r>
          </a:p>
        </p:txBody>
      </p:sp>
      <p:sp>
        <p:nvSpPr>
          <p:cNvPr id="9" name="TextBox 8">
            <a:extLst>
              <a:ext uri="{FF2B5EF4-FFF2-40B4-BE49-F238E27FC236}">
                <a16:creationId xmlns:a16="http://schemas.microsoft.com/office/drawing/2014/main" id="{5BD0A342-6C52-46A4-94D9-624A16D51B8D}"/>
              </a:ext>
            </a:extLst>
          </p:cNvPr>
          <p:cNvSpPr txBox="1"/>
          <p:nvPr/>
        </p:nvSpPr>
        <p:spPr>
          <a:xfrm>
            <a:off x="677863" y="1627188"/>
            <a:ext cx="10836275" cy="6400800"/>
          </a:xfrm>
          <a:prstGeom prst="rect">
            <a:avLst/>
          </a:prstGeom>
          <a:noFill/>
        </p:spPr>
        <p:txBody>
          <a:bodyPr>
            <a:spAutoFit/>
          </a:bodyPr>
          <a:lstStyle/>
          <a:p>
            <a:pPr algn="ctr">
              <a:defRPr/>
            </a:pPr>
            <a:r>
              <a:rPr lang="en-CA" sz="3200" dirty="0"/>
              <a:t>Black Canadians are proud and historical adherents of Islam, Judaism, and Christianity. This should not be surprising if one considers the geographic birthplace of all three Abrahamic faiths. In addition, we are atheists, Buddhists, and </a:t>
            </a:r>
            <a:r>
              <a:rPr lang="en-CA" sz="3200" dirty="0" err="1"/>
              <a:t>Baháʼí</a:t>
            </a:r>
            <a:r>
              <a:rPr lang="en-CA" sz="3200" dirty="0"/>
              <a:t>. </a:t>
            </a:r>
          </a:p>
          <a:p>
            <a:pPr algn="ctr">
              <a:defRPr/>
            </a:pPr>
            <a:r>
              <a:rPr lang="en-CA" sz="3200" dirty="0"/>
              <a:t>In fact, we are represented in most </a:t>
            </a:r>
            <a:r>
              <a:rPr lang="en-CA" sz="3200"/>
              <a:t>other major faith </a:t>
            </a:r>
            <a:r>
              <a:rPr lang="en-CA" sz="3200" dirty="0"/>
              <a:t>or </a:t>
            </a:r>
            <a:r>
              <a:rPr lang="en-CA" sz="3200"/>
              <a:t>philosophy traditions </a:t>
            </a:r>
            <a:r>
              <a:rPr lang="en-CA" sz="3200" dirty="0"/>
              <a:t>on earth, including multiple traditional African and South American religions.</a:t>
            </a:r>
          </a:p>
          <a:p>
            <a:pPr algn="ctr">
              <a:defRPr/>
            </a:pPr>
            <a:endParaRPr lang="en-CA" sz="1000" dirty="0"/>
          </a:p>
          <a:p>
            <a:pPr marL="457200" indent="-457200">
              <a:buFont typeface="+mj-lt"/>
              <a:buAutoNum type="arabicPeriod"/>
              <a:defRPr/>
            </a:pPr>
            <a:r>
              <a:rPr lang="en-CA" sz="2000" dirty="0">
                <a:hlinkClick r:id="rId3"/>
              </a:rPr>
              <a:t>https://www.cjnews.com/living-jewish/being-a-jew-of-colour-finding-acceptance-and-inclusion</a:t>
            </a:r>
            <a:endParaRPr lang="en-CA" sz="2000" dirty="0"/>
          </a:p>
          <a:p>
            <a:pPr marL="457200" indent="-457200">
              <a:buFont typeface="+mj-lt"/>
              <a:buAutoNum type="arabicPeriod"/>
              <a:defRPr/>
            </a:pPr>
            <a:r>
              <a:rPr lang="en-CA" sz="2000" dirty="0">
                <a:hlinkClick r:id="rId4"/>
              </a:rPr>
              <a:t>https://www.haaretz.com/world-news/americas/meet-the-woman-who-wants-to-become-the-first-black-jewish-leader-of-a-canadian-party-1.8931013</a:t>
            </a:r>
            <a:endParaRPr lang="en-CA" sz="2000" dirty="0"/>
          </a:p>
          <a:p>
            <a:pPr marL="457200" indent="-457200">
              <a:buFont typeface="+mj-lt"/>
              <a:buAutoNum type="arabicPeriod"/>
              <a:defRPr/>
            </a:pPr>
            <a:r>
              <a:rPr lang="en-CA" sz="2000" dirty="0">
                <a:hlinkClick r:id="rId5"/>
              </a:rPr>
              <a:t>https://blog.islamicreliefcanada.org/matters/black-canadian-muslims/</a:t>
            </a:r>
            <a:endParaRPr lang="en-CA" sz="2000" dirty="0"/>
          </a:p>
          <a:p>
            <a:pPr algn="ctr">
              <a:defRPr/>
            </a:pPr>
            <a:endParaRPr lang="en-CA" sz="3200" dirty="0"/>
          </a:p>
          <a:p>
            <a:pPr algn="ctr">
              <a:defRPr/>
            </a:pPr>
            <a:endParaRPr lang="en-CA" sz="3200" dirty="0"/>
          </a:p>
          <a:p>
            <a:pPr algn="ctr">
              <a:defRPr/>
            </a:pPr>
            <a:endParaRPr lang="en-CA" sz="3200" dirty="0"/>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1">
            <a:extLst>
              <a:ext uri="{FF2B5EF4-FFF2-40B4-BE49-F238E27FC236}">
                <a16:creationId xmlns:a16="http://schemas.microsoft.com/office/drawing/2014/main" id="{93D8F2F0-7D14-4904-BB1D-9B50CEA34C6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924617EF-ABFD-46FD-BEE0-4B160C16B854}" type="slidenum">
              <a:rPr lang="en-CA" altLang="en-US" sz="1200"/>
              <a:pPr>
                <a:lnSpc>
                  <a:spcPct val="100000"/>
                </a:lnSpc>
                <a:spcBef>
                  <a:spcPct val="0"/>
                </a:spcBef>
                <a:buFontTx/>
                <a:buNone/>
              </a:pPr>
              <a:t>14</a:t>
            </a:fld>
            <a:endParaRPr lang="en-CA" altLang="en-US" sz="1200"/>
          </a:p>
        </p:txBody>
      </p:sp>
      <p:sp>
        <p:nvSpPr>
          <p:cNvPr id="2" name="Rectangle 1">
            <a:extLst>
              <a:ext uri="{FF2B5EF4-FFF2-40B4-BE49-F238E27FC236}">
                <a16:creationId xmlns:a16="http://schemas.microsoft.com/office/drawing/2014/main" id="{D2CFD8A9-E155-4789-97B8-21510C5D94AF}"/>
              </a:ext>
            </a:extLst>
          </p:cNvPr>
          <p:cNvSpPr/>
          <p:nvPr/>
        </p:nvSpPr>
        <p:spPr>
          <a:xfrm>
            <a:off x="0" y="0"/>
            <a:ext cx="10907713" cy="1266825"/>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CA"/>
          </a:p>
        </p:txBody>
      </p:sp>
      <p:sp>
        <p:nvSpPr>
          <p:cNvPr id="44036" name="TextBox 2">
            <a:extLst>
              <a:ext uri="{FF2B5EF4-FFF2-40B4-BE49-F238E27FC236}">
                <a16:creationId xmlns:a16="http://schemas.microsoft.com/office/drawing/2014/main" id="{5A5201DD-2C96-40B1-A532-DE9A1BF8CB91}"/>
              </a:ext>
            </a:extLst>
          </p:cNvPr>
          <p:cNvSpPr txBox="1">
            <a:spLocks noChangeArrowheads="1"/>
          </p:cNvSpPr>
          <p:nvPr/>
        </p:nvSpPr>
        <p:spPr bwMode="auto">
          <a:xfrm>
            <a:off x="771525" y="171450"/>
            <a:ext cx="6972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5400" i="1">
                <a:solidFill>
                  <a:schemeClr val="bg1"/>
                </a:solidFill>
              </a:rPr>
              <a:t>Linguistic Diversity</a:t>
            </a:r>
          </a:p>
        </p:txBody>
      </p:sp>
      <p:sp>
        <p:nvSpPr>
          <p:cNvPr id="9" name="TextBox 8">
            <a:extLst>
              <a:ext uri="{FF2B5EF4-FFF2-40B4-BE49-F238E27FC236}">
                <a16:creationId xmlns:a16="http://schemas.microsoft.com/office/drawing/2014/main" id="{951F2E4B-7C04-475A-AF9E-8F256F607E0F}"/>
              </a:ext>
            </a:extLst>
          </p:cNvPr>
          <p:cNvSpPr txBox="1">
            <a:spLocks noChangeArrowheads="1"/>
          </p:cNvSpPr>
          <p:nvPr/>
        </p:nvSpPr>
        <p:spPr bwMode="auto">
          <a:xfrm>
            <a:off x="644525" y="2481263"/>
            <a:ext cx="10836275" cy="495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CA" altLang="en-US"/>
              <a:t>As we’re all aware, Europe’s colonialism left its linguistic stamps all over the world. While Spain left her footprint only in the Americas and Caribbean, France, Belgium, Portugal, England and the Netherlands left marks all over Africa and beyond, including Asia, the South Pacific, and the Americas. </a:t>
            </a:r>
          </a:p>
          <a:p>
            <a:pPr algn="ctr">
              <a:lnSpc>
                <a:spcPct val="100000"/>
              </a:lnSpc>
              <a:spcBef>
                <a:spcPct val="0"/>
              </a:spcBef>
              <a:buFontTx/>
              <a:buNone/>
            </a:pPr>
            <a:r>
              <a:rPr lang="en-CA" altLang="en-US"/>
              <a:t>We have spoken Dutch in Suriname, Spanish in Cuba, Portuguese in Brazil, and English in Jamaica for centuries. In addition, 20</a:t>
            </a:r>
            <a:r>
              <a:rPr lang="en-CA" altLang="en-US" baseline="30000"/>
              <a:t>th</a:t>
            </a:r>
            <a:r>
              <a:rPr lang="en-CA" altLang="en-US"/>
              <a:t> and 21</a:t>
            </a:r>
            <a:r>
              <a:rPr lang="en-CA" altLang="en-US" baseline="30000"/>
              <a:t>st</a:t>
            </a:r>
            <a:r>
              <a:rPr lang="en-CA" altLang="en-US"/>
              <a:t> century immigration means we are German, Italian, and Israeli. </a:t>
            </a:r>
          </a:p>
          <a:p>
            <a:pPr algn="ctr">
              <a:lnSpc>
                <a:spcPct val="100000"/>
              </a:lnSpc>
              <a:spcBef>
                <a:spcPct val="0"/>
              </a:spcBef>
              <a:buFontTx/>
              <a:buNone/>
            </a:pPr>
            <a:r>
              <a:rPr lang="en-CA" altLang="en-US"/>
              <a:t>We proudly bring our diverse linguistic heritages to Canada! </a:t>
            </a:r>
          </a:p>
          <a:p>
            <a:pPr algn="ctr">
              <a:lnSpc>
                <a:spcPct val="100000"/>
              </a:lnSpc>
              <a:spcBef>
                <a:spcPct val="0"/>
              </a:spcBef>
              <a:buFontTx/>
              <a:buNone/>
            </a:pPr>
            <a:endParaRPr lang="en-CA" altLang="en-US" sz="3200"/>
          </a:p>
          <a:p>
            <a:pPr algn="ctr">
              <a:lnSpc>
                <a:spcPct val="100000"/>
              </a:lnSpc>
              <a:spcBef>
                <a:spcPct val="0"/>
              </a:spcBef>
              <a:buFontTx/>
              <a:buNone/>
            </a:pPr>
            <a:endParaRPr lang="en-CA" altLang="en-US" sz="3200"/>
          </a:p>
        </p:txBody>
      </p:sp>
      <p:sp>
        <p:nvSpPr>
          <p:cNvPr id="44038" name="TextBox 10">
            <a:extLst>
              <a:ext uri="{FF2B5EF4-FFF2-40B4-BE49-F238E27FC236}">
                <a16:creationId xmlns:a16="http://schemas.microsoft.com/office/drawing/2014/main" id="{D84D4207-F769-48B0-901B-6CBF98C0D1FB}"/>
              </a:ext>
            </a:extLst>
          </p:cNvPr>
          <p:cNvSpPr txBox="1">
            <a:spLocks noChangeArrowheads="1"/>
          </p:cNvSpPr>
          <p:nvPr/>
        </p:nvSpPr>
        <p:spPr bwMode="auto">
          <a:xfrm>
            <a:off x="771525" y="1404938"/>
            <a:ext cx="105822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CA" altLang="en-US" sz="3200" b="1">
                <a:solidFill>
                  <a:srgbClr val="FF0000"/>
                </a:solidFill>
              </a:rPr>
              <a:t>Please do not</a:t>
            </a:r>
            <a:r>
              <a:rPr lang="en-CA" altLang="en-US" sz="3200"/>
              <a:t>: </a:t>
            </a:r>
            <a:r>
              <a:rPr lang="en-CA" altLang="en-US" sz="3200" i="1"/>
              <a:t>Assume that French, Spanish, Portuguese, Dutch or English were not our first languages!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1">
            <a:extLst>
              <a:ext uri="{FF2B5EF4-FFF2-40B4-BE49-F238E27FC236}">
                <a16:creationId xmlns:a16="http://schemas.microsoft.com/office/drawing/2014/main" id="{8DFBCE0C-99B5-4E8B-95D0-BC6F8350243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B1E14966-7B7D-49AB-85C9-EC2AEC5EEFE8}" type="slidenum">
              <a:rPr lang="en-CA" altLang="en-US" sz="1200"/>
              <a:pPr>
                <a:lnSpc>
                  <a:spcPct val="100000"/>
                </a:lnSpc>
                <a:spcBef>
                  <a:spcPct val="0"/>
                </a:spcBef>
                <a:buFontTx/>
                <a:buNone/>
              </a:pPr>
              <a:t>15</a:t>
            </a:fld>
            <a:endParaRPr lang="en-CA" altLang="en-US" sz="1200"/>
          </a:p>
        </p:txBody>
      </p:sp>
      <p:sp>
        <p:nvSpPr>
          <p:cNvPr id="2" name="Rectangle 1">
            <a:extLst>
              <a:ext uri="{FF2B5EF4-FFF2-40B4-BE49-F238E27FC236}">
                <a16:creationId xmlns:a16="http://schemas.microsoft.com/office/drawing/2014/main" id="{E788BC6B-34F5-41AB-B716-3A5F60889952}"/>
              </a:ext>
            </a:extLst>
          </p:cNvPr>
          <p:cNvSpPr/>
          <p:nvPr/>
        </p:nvSpPr>
        <p:spPr>
          <a:xfrm>
            <a:off x="0" y="0"/>
            <a:ext cx="10907713" cy="1266825"/>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CA"/>
          </a:p>
        </p:txBody>
      </p:sp>
      <p:sp>
        <p:nvSpPr>
          <p:cNvPr id="46084" name="TextBox 2">
            <a:extLst>
              <a:ext uri="{FF2B5EF4-FFF2-40B4-BE49-F238E27FC236}">
                <a16:creationId xmlns:a16="http://schemas.microsoft.com/office/drawing/2014/main" id="{609E0728-3CBC-4021-BC09-36F84B86CB33}"/>
              </a:ext>
            </a:extLst>
          </p:cNvPr>
          <p:cNvSpPr txBox="1">
            <a:spLocks noChangeArrowheads="1"/>
          </p:cNvSpPr>
          <p:nvPr/>
        </p:nvSpPr>
        <p:spPr bwMode="auto">
          <a:xfrm>
            <a:off x="771525" y="171450"/>
            <a:ext cx="6972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5400" i="1">
                <a:solidFill>
                  <a:schemeClr val="bg1"/>
                </a:solidFill>
              </a:rPr>
              <a:t>Linguistic Diversity</a:t>
            </a:r>
          </a:p>
        </p:txBody>
      </p:sp>
      <p:sp>
        <p:nvSpPr>
          <p:cNvPr id="46085" name="TextBox 10">
            <a:extLst>
              <a:ext uri="{FF2B5EF4-FFF2-40B4-BE49-F238E27FC236}">
                <a16:creationId xmlns:a16="http://schemas.microsoft.com/office/drawing/2014/main" id="{94A9E604-87C1-4CB2-A54C-B746B8D7BE3E}"/>
              </a:ext>
            </a:extLst>
          </p:cNvPr>
          <p:cNvSpPr txBox="1">
            <a:spLocks noChangeArrowheads="1"/>
          </p:cNvSpPr>
          <p:nvPr/>
        </p:nvSpPr>
        <p:spPr bwMode="auto">
          <a:xfrm>
            <a:off x="1887538" y="1844675"/>
            <a:ext cx="841692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CA" altLang="en-US" sz="4000" i="1"/>
              <a:t>Join us on February 24</a:t>
            </a:r>
            <a:r>
              <a:rPr lang="en-CA" altLang="en-US" sz="4000" i="1" baseline="30000"/>
              <a:t>th</a:t>
            </a:r>
            <a:r>
              <a:rPr lang="en-CA" altLang="en-US" sz="4000" i="1"/>
              <a:t> for a </a:t>
            </a:r>
          </a:p>
          <a:p>
            <a:pPr algn="ctr">
              <a:lnSpc>
                <a:spcPct val="100000"/>
              </a:lnSpc>
              <a:spcBef>
                <a:spcPct val="0"/>
              </a:spcBef>
              <a:buFontTx/>
              <a:buNone/>
            </a:pPr>
            <a:r>
              <a:rPr lang="en-CA" altLang="en-US" sz="4000" i="1"/>
              <a:t>Self-Directed Slideshow that will focus on our diverse Black Canadian Francophone Diaspora, a testament to French and Belgian colonialism.</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1">
            <a:extLst>
              <a:ext uri="{FF2B5EF4-FFF2-40B4-BE49-F238E27FC236}">
                <a16:creationId xmlns:a16="http://schemas.microsoft.com/office/drawing/2014/main" id="{55356292-590F-4C85-80B5-E54CC0B47BB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7B363382-75D5-4195-A06C-C39F958BEAAB}" type="slidenum">
              <a:rPr lang="en-CA" altLang="en-US" sz="1200"/>
              <a:pPr>
                <a:lnSpc>
                  <a:spcPct val="100000"/>
                </a:lnSpc>
                <a:spcBef>
                  <a:spcPct val="0"/>
                </a:spcBef>
                <a:buFontTx/>
                <a:buNone/>
              </a:pPr>
              <a:t>16</a:t>
            </a:fld>
            <a:endParaRPr lang="en-CA" altLang="en-US" sz="1200"/>
          </a:p>
        </p:txBody>
      </p:sp>
      <p:sp>
        <p:nvSpPr>
          <p:cNvPr id="2" name="Rectangle 1">
            <a:extLst>
              <a:ext uri="{FF2B5EF4-FFF2-40B4-BE49-F238E27FC236}">
                <a16:creationId xmlns:a16="http://schemas.microsoft.com/office/drawing/2014/main" id="{77A360E8-AF33-4AAF-8C38-3B73CA82E6DA}"/>
              </a:ext>
            </a:extLst>
          </p:cNvPr>
          <p:cNvSpPr/>
          <p:nvPr/>
        </p:nvSpPr>
        <p:spPr>
          <a:xfrm>
            <a:off x="0" y="0"/>
            <a:ext cx="10907713" cy="1266825"/>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CA"/>
          </a:p>
        </p:txBody>
      </p:sp>
      <p:sp>
        <p:nvSpPr>
          <p:cNvPr id="48132" name="TextBox 2">
            <a:extLst>
              <a:ext uri="{FF2B5EF4-FFF2-40B4-BE49-F238E27FC236}">
                <a16:creationId xmlns:a16="http://schemas.microsoft.com/office/drawing/2014/main" id="{8A79F718-41FA-4DA4-ABF2-755AE57AF67C}"/>
              </a:ext>
            </a:extLst>
          </p:cNvPr>
          <p:cNvSpPr txBox="1">
            <a:spLocks noChangeArrowheads="1"/>
          </p:cNvSpPr>
          <p:nvPr/>
        </p:nvSpPr>
        <p:spPr bwMode="auto">
          <a:xfrm>
            <a:off x="771525" y="171450"/>
            <a:ext cx="95329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5400" i="1">
                <a:solidFill>
                  <a:schemeClr val="bg1"/>
                </a:solidFill>
              </a:rPr>
              <a:t>Orientation and Gender Diversity</a:t>
            </a:r>
          </a:p>
        </p:txBody>
      </p:sp>
      <p:sp>
        <p:nvSpPr>
          <p:cNvPr id="48133" name="TextBox 10">
            <a:extLst>
              <a:ext uri="{FF2B5EF4-FFF2-40B4-BE49-F238E27FC236}">
                <a16:creationId xmlns:a16="http://schemas.microsoft.com/office/drawing/2014/main" id="{0D41FE57-74A3-46C0-8018-83825E13B881}"/>
              </a:ext>
            </a:extLst>
          </p:cNvPr>
          <p:cNvSpPr txBox="1">
            <a:spLocks noChangeArrowheads="1"/>
          </p:cNvSpPr>
          <p:nvPr/>
        </p:nvSpPr>
        <p:spPr bwMode="auto">
          <a:xfrm>
            <a:off x="504825" y="1844675"/>
            <a:ext cx="1077277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CA" altLang="en-US" sz="4000" i="1"/>
              <a:t>As is true in every other human population on earth, we are lesbian, gay, and bisexual. </a:t>
            </a:r>
          </a:p>
          <a:p>
            <a:pPr algn="ctr">
              <a:lnSpc>
                <a:spcPct val="100000"/>
              </a:lnSpc>
              <a:spcBef>
                <a:spcPct val="0"/>
              </a:spcBef>
              <a:buFontTx/>
              <a:buNone/>
            </a:pPr>
            <a:r>
              <a:rPr lang="en-CA" altLang="en-US" sz="4000" i="1"/>
              <a:t>We are transgender, non-binary and gender queer. </a:t>
            </a:r>
          </a:p>
          <a:p>
            <a:pPr algn="ctr">
              <a:lnSpc>
                <a:spcPct val="100000"/>
              </a:lnSpc>
              <a:spcBef>
                <a:spcPct val="0"/>
              </a:spcBef>
              <a:buFontTx/>
              <a:buNone/>
            </a:pPr>
            <a:r>
              <a:rPr lang="en-CA" altLang="en-US" sz="4000" i="1"/>
              <a:t>We are straight, allied, and supportive of our LGBTQ brothers and sisters.</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1">
            <a:extLst>
              <a:ext uri="{FF2B5EF4-FFF2-40B4-BE49-F238E27FC236}">
                <a16:creationId xmlns:a16="http://schemas.microsoft.com/office/drawing/2014/main" id="{37171E0C-B9FF-4231-8B3E-AE2E82E709C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65CC377-DF85-449C-A901-510035C2BAB6}" type="slidenum">
              <a:rPr lang="en-CA" altLang="en-US" sz="1200"/>
              <a:pPr>
                <a:lnSpc>
                  <a:spcPct val="100000"/>
                </a:lnSpc>
                <a:spcBef>
                  <a:spcPct val="0"/>
                </a:spcBef>
                <a:buFontTx/>
                <a:buNone/>
              </a:pPr>
              <a:t>17</a:t>
            </a:fld>
            <a:endParaRPr lang="en-CA" altLang="en-US" sz="1200"/>
          </a:p>
        </p:txBody>
      </p:sp>
      <p:sp>
        <p:nvSpPr>
          <p:cNvPr id="2" name="Rectangle 1">
            <a:extLst>
              <a:ext uri="{FF2B5EF4-FFF2-40B4-BE49-F238E27FC236}">
                <a16:creationId xmlns:a16="http://schemas.microsoft.com/office/drawing/2014/main" id="{6942E2B8-DF11-413B-AAF3-C443772D8CA4}"/>
              </a:ext>
            </a:extLst>
          </p:cNvPr>
          <p:cNvSpPr/>
          <p:nvPr/>
        </p:nvSpPr>
        <p:spPr>
          <a:xfrm>
            <a:off x="0" y="0"/>
            <a:ext cx="10907713" cy="1266825"/>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CA"/>
          </a:p>
        </p:txBody>
      </p:sp>
      <p:sp>
        <p:nvSpPr>
          <p:cNvPr id="50180" name="TextBox 2">
            <a:extLst>
              <a:ext uri="{FF2B5EF4-FFF2-40B4-BE49-F238E27FC236}">
                <a16:creationId xmlns:a16="http://schemas.microsoft.com/office/drawing/2014/main" id="{CEC2EE45-1CC7-4366-836A-4A55E0013B46}"/>
              </a:ext>
            </a:extLst>
          </p:cNvPr>
          <p:cNvSpPr txBox="1">
            <a:spLocks noChangeArrowheads="1"/>
          </p:cNvSpPr>
          <p:nvPr/>
        </p:nvSpPr>
        <p:spPr bwMode="auto">
          <a:xfrm>
            <a:off x="771525" y="171450"/>
            <a:ext cx="95329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5400" i="1">
                <a:solidFill>
                  <a:schemeClr val="bg1"/>
                </a:solidFill>
              </a:rPr>
              <a:t>Orientation and Gender Diversity</a:t>
            </a:r>
          </a:p>
        </p:txBody>
      </p:sp>
      <p:sp>
        <p:nvSpPr>
          <p:cNvPr id="50181" name="TextBox 10">
            <a:extLst>
              <a:ext uri="{FF2B5EF4-FFF2-40B4-BE49-F238E27FC236}">
                <a16:creationId xmlns:a16="http://schemas.microsoft.com/office/drawing/2014/main" id="{EB3F13BA-FB5C-486C-B818-5F79634DB14E}"/>
              </a:ext>
            </a:extLst>
          </p:cNvPr>
          <p:cNvSpPr txBox="1">
            <a:spLocks noChangeArrowheads="1"/>
          </p:cNvSpPr>
          <p:nvPr/>
        </p:nvSpPr>
        <p:spPr bwMode="auto">
          <a:xfrm>
            <a:off x="487363" y="1660525"/>
            <a:ext cx="10772775"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t">
              <a:lnSpc>
                <a:spcPct val="100000"/>
              </a:lnSpc>
              <a:spcBef>
                <a:spcPct val="0"/>
              </a:spcBef>
              <a:buFontTx/>
              <a:buNone/>
            </a:pPr>
            <a:r>
              <a:rPr lang="en-US" altLang="en-US" sz="3600" b="1"/>
              <a:t>in·ter·sec·tion·al·i·ty </a:t>
            </a:r>
            <a:r>
              <a:rPr lang="en-US" altLang="en-US" sz="3200"/>
              <a:t>/ˌin(t)ərsekSHəˈnalədē/</a:t>
            </a:r>
          </a:p>
          <a:p>
            <a:pPr>
              <a:lnSpc>
                <a:spcPct val="100000"/>
              </a:lnSpc>
              <a:spcBef>
                <a:spcPct val="0"/>
              </a:spcBef>
              <a:buFontTx/>
              <a:buNone/>
            </a:pPr>
            <a:r>
              <a:rPr lang="en-US" altLang="en-US" sz="3200" i="1"/>
              <a:t>noun</a:t>
            </a:r>
            <a:endParaRPr lang="en-US" altLang="en-US" sz="3200"/>
          </a:p>
          <a:p>
            <a:pPr>
              <a:lnSpc>
                <a:spcPct val="100000"/>
              </a:lnSpc>
              <a:spcBef>
                <a:spcPct val="0"/>
              </a:spcBef>
              <a:buFontTx/>
              <a:buNone/>
            </a:pPr>
            <a:r>
              <a:rPr lang="en-US" altLang="en-US" sz="3200"/>
              <a:t>the interconnected nature of social categorizations such as race, class, and gender as they apply to a given individual or group, regarded as creating overlapping and interdependent systems of discrimination or disadvantage.</a:t>
            </a:r>
          </a:p>
          <a:p>
            <a:pPr>
              <a:lnSpc>
                <a:spcPct val="100000"/>
              </a:lnSpc>
              <a:spcBef>
                <a:spcPct val="0"/>
              </a:spcBef>
              <a:buFontTx/>
              <a:buNone/>
            </a:pPr>
            <a:r>
              <a:rPr lang="en-US" altLang="en-US" sz="3200"/>
              <a:t>"through an awareness of intersectionality, we can better acknowledge and ground the differences among us"</a:t>
            </a:r>
          </a:p>
        </p:txBody>
      </p:sp>
      <p:sp>
        <p:nvSpPr>
          <p:cNvPr id="50182" name="Title 1">
            <a:extLst>
              <a:ext uri="{FF2B5EF4-FFF2-40B4-BE49-F238E27FC236}">
                <a16:creationId xmlns:a16="http://schemas.microsoft.com/office/drawing/2014/main" id="{A72210D1-CD80-405E-956B-481819C37CDF}"/>
              </a:ext>
            </a:extLst>
          </p:cNvPr>
          <p:cNvSpPr txBox="1">
            <a:spLocks noChangeArrowheads="1"/>
          </p:cNvSpPr>
          <p:nvPr/>
        </p:nvSpPr>
        <p:spPr bwMode="auto">
          <a:xfrm>
            <a:off x="1030288" y="5384800"/>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r>
              <a:rPr lang="en-CA" altLang="en-US" sz="6000" i="1">
                <a:solidFill>
                  <a:srgbClr val="FFCC66"/>
                </a:solidFill>
                <a:latin typeface="Calibri Light" panose="020F0302020204030204" pitchFamily="34" charset="0"/>
              </a:rPr>
              <a:t>Oxford languages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6">
            <a:extLst>
              <a:ext uri="{FF2B5EF4-FFF2-40B4-BE49-F238E27FC236}">
                <a16:creationId xmlns:a16="http://schemas.microsoft.com/office/drawing/2014/main" id="{67C979C7-CA64-47BE-B40A-94553F444FE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76DBCECF-02F6-46D9-AC25-108D38FD99E3}" type="slidenum">
              <a:rPr lang="en-CA" altLang="en-US" sz="1200">
                <a:solidFill>
                  <a:srgbClr val="898989"/>
                </a:solidFill>
              </a:rPr>
              <a:pPr>
                <a:lnSpc>
                  <a:spcPct val="100000"/>
                </a:lnSpc>
                <a:spcBef>
                  <a:spcPct val="0"/>
                </a:spcBef>
                <a:buFontTx/>
                <a:buNone/>
              </a:pPr>
              <a:t>18</a:t>
            </a:fld>
            <a:endParaRPr lang="en-CA" altLang="en-US" sz="1200">
              <a:solidFill>
                <a:srgbClr val="898989"/>
              </a:solidFill>
            </a:endParaRPr>
          </a:p>
        </p:txBody>
      </p:sp>
      <p:pic>
        <p:nvPicPr>
          <p:cNvPr id="7" name="Picture 6" descr="A picture containing metalware, coil spring, microphone&#10;&#10;Description automatically generated">
            <a:extLst>
              <a:ext uri="{FF2B5EF4-FFF2-40B4-BE49-F238E27FC236}">
                <a16:creationId xmlns:a16="http://schemas.microsoft.com/office/drawing/2014/main" id="{CAE8D311-9483-470F-BBE1-77E5DFA480E6}"/>
              </a:ext>
            </a:extLst>
          </p:cNvPr>
          <p:cNvPicPr>
            <a:picLocks noChangeAspect="1"/>
          </p:cNvPicPr>
          <p:nvPr/>
        </p:nvPicPr>
        <p:blipFill>
          <a:blip r:embed="rId2"/>
          <a:stretch>
            <a:fillRect/>
          </a:stretch>
        </p:blipFill>
        <p:spPr>
          <a:xfrm>
            <a:off x="10354493" y="205831"/>
            <a:ext cx="1524000" cy="1524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Box 11">
            <a:extLst>
              <a:ext uri="{FF2B5EF4-FFF2-40B4-BE49-F238E27FC236}">
                <a16:creationId xmlns:a16="http://schemas.microsoft.com/office/drawing/2014/main" id="{31231874-3846-4818-B250-FAD21870B67C}"/>
              </a:ext>
            </a:extLst>
          </p:cNvPr>
          <p:cNvSpPr txBox="1"/>
          <p:nvPr/>
        </p:nvSpPr>
        <p:spPr>
          <a:xfrm>
            <a:off x="836613" y="1520825"/>
            <a:ext cx="9278937" cy="2309813"/>
          </a:xfrm>
          <a:prstGeom prst="rect">
            <a:avLst/>
          </a:prstGeom>
          <a:noFill/>
        </p:spPr>
        <p:txBody>
          <a:bodyPr>
            <a:spAutoFit/>
          </a:bodyPr>
          <a:lstStyle/>
          <a:p>
            <a:pPr>
              <a:defRPr/>
            </a:pPr>
            <a:r>
              <a:rPr lang="en-CA" b="1" dirty="0">
                <a:solidFill>
                  <a:schemeClr val="accent6">
                    <a:lumMod val="75000"/>
                  </a:schemeClr>
                </a:solidFill>
              </a:rPr>
              <a:t>Please do</a:t>
            </a:r>
            <a:r>
              <a:rPr lang="en-CA" dirty="0"/>
              <a:t>: Engage us in conversation about our various histories when it is appropriate and in an already established context. We’re generally very happy to share in two-way conversation, though we’re never obliged to take on a professor’s role! </a:t>
            </a:r>
          </a:p>
          <a:p>
            <a:pPr>
              <a:defRPr/>
            </a:pPr>
            <a:r>
              <a:rPr lang="en-CA" altLang="en-US" b="1" dirty="0">
                <a:solidFill>
                  <a:srgbClr val="FF0000"/>
                </a:solidFill>
              </a:rPr>
              <a:t>		Please do not</a:t>
            </a:r>
            <a:r>
              <a:rPr lang="en-CA" altLang="en-US" dirty="0"/>
              <a:t>: Ask us where we’re “really from”. This is not a polite, friendly, 		inquiry, it a microaggression. </a:t>
            </a:r>
          </a:p>
          <a:p>
            <a:pPr>
              <a:defRPr/>
            </a:pPr>
            <a:endParaRPr lang="en-CA" dirty="0"/>
          </a:p>
          <a:p>
            <a:pPr>
              <a:defRPr/>
            </a:pPr>
            <a:endParaRPr lang="en-CA" dirty="0"/>
          </a:p>
          <a:p>
            <a:pPr>
              <a:defRPr/>
            </a:pPr>
            <a:endParaRPr lang="en-CA" dirty="0"/>
          </a:p>
        </p:txBody>
      </p:sp>
      <p:sp>
        <p:nvSpPr>
          <p:cNvPr id="52229" name="TextBox 12">
            <a:extLst>
              <a:ext uri="{FF2B5EF4-FFF2-40B4-BE49-F238E27FC236}">
                <a16:creationId xmlns:a16="http://schemas.microsoft.com/office/drawing/2014/main" id="{164B7E4B-1A78-4334-8FEB-C34C5669CE24}"/>
              </a:ext>
            </a:extLst>
          </p:cNvPr>
          <p:cNvSpPr txBox="1">
            <a:spLocks noChangeArrowheads="1"/>
          </p:cNvSpPr>
          <p:nvPr/>
        </p:nvSpPr>
        <p:spPr bwMode="auto">
          <a:xfrm>
            <a:off x="-620713" y="136525"/>
            <a:ext cx="108886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en-CA" altLang="en-US" sz="4000"/>
              <a:t>There is no single “Black Community” in Canada. </a:t>
            </a:r>
          </a:p>
          <a:p>
            <a:pPr algn="r">
              <a:lnSpc>
                <a:spcPct val="100000"/>
              </a:lnSpc>
              <a:spcBef>
                <a:spcPct val="0"/>
              </a:spcBef>
              <a:buFontTx/>
              <a:buNone/>
            </a:pPr>
            <a:r>
              <a:rPr lang="en-CA" altLang="en-US" sz="4400"/>
              <a:t>We are not a monolith.</a:t>
            </a:r>
          </a:p>
        </p:txBody>
      </p:sp>
      <p:pic>
        <p:nvPicPr>
          <p:cNvPr id="52230" name="Picture 4" descr="Our Stories — D.A.R.E">
            <a:extLst>
              <a:ext uri="{FF2B5EF4-FFF2-40B4-BE49-F238E27FC236}">
                <a16:creationId xmlns:a16="http://schemas.microsoft.com/office/drawing/2014/main" id="{EFE4B880-38A0-4DC1-8F45-1872B8ED20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3288" y="3876675"/>
            <a:ext cx="2801937"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8" descr="Caribana Toronto | HuffPost Canada">
            <a:extLst>
              <a:ext uri="{FF2B5EF4-FFF2-40B4-BE49-F238E27FC236}">
                <a16:creationId xmlns:a16="http://schemas.microsoft.com/office/drawing/2014/main" id="{4C0D24F0-F02C-4E0A-BE1D-C0B91E3528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2125" y="3101975"/>
            <a:ext cx="1655763"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Picture 10" descr="Pictures capture frosty 'fros and cool curls at the International Hair  Freezing Contest in Canada">
            <a:extLst>
              <a:ext uri="{FF2B5EF4-FFF2-40B4-BE49-F238E27FC236}">
                <a16:creationId xmlns:a16="http://schemas.microsoft.com/office/drawing/2014/main" id="{2FF4A8A9-E0B9-4DC9-8FF8-1827E7066C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25050" y="2725738"/>
            <a:ext cx="1849438" cy="184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3" name="Picture 12" descr="My son and I. Valentine's day. Igbo woman. Ankara wrapper. Igbo blouse.Okwy  Arinze-Maduka | African fashion, African fashion women, African attire">
            <a:extLst>
              <a:ext uri="{FF2B5EF4-FFF2-40B4-BE49-F238E27FC236}">
                <a16:creationId xmlns:a16="http://schemas.microsoft.com/office/drawing/2014/main" id="{2C65C9FA-1C09-49E4-A585-AD473B60C7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 y="3003550"/>
            <a:ext cx="1655763"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4" name="Picture 6" descr="Gay Pride Calendar 2021 - Parades, routes, dates - misterb&amp;b">
            <a:extLst>
              <a:ext uri="{FF2B5EF4-FFF2-40B4-BE49-F238E27FC236}">
                <a16:creationId xmlns:a16="http://schemas.microsoft.com/office/drawing/2014/main" id="{D6705794-8772-4A2A-B820-716406BEB2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12125" y="4775200"/>
            <a:ext cx="2155825"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5" name="Picture 2" descr="Supporting Black Women With #Disabilities With Vilissa Thompson – Day in  Washington">
            <a:extLst>
              <a:ext uri="{FF2B5EF4-FFF2-40B4-BE49-F238E27FC236}">
                <a16:creationId xmlns:a16="http://schemas.microsoft.com/office/drawing/2014/main" id="{DFF465A6-3F50-409D-A206-AAB6D1B8C90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89550" y="3876675"/>
            <a:ext cx="2508250"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Image 1">
            <a:extLst>
              <a:ext uri="{FF2B5EF4-FFF2-40B4-BE49-F238E27FC236}">
                <a16:creationId xmlns:a16="http://schemas.microsoft.com/office/drawing/2014/main" id="{675948FB-B55E-4F69-8B74-9D6565EA23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27863" y="30163"/>
            <a:ext cx="51641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Espace réservé du numéro de diapositive 5">
            <a:extLst>
              <a:ext uri="{FF2B5EF4-FFF2-40B4-BE49-F238E27FC236}">
                <a16:creationId xmlns:a16="http://schemas.microsoft.com/office/drawing/2014/main" id="{8AAF861F-E1FA-4464-9C6E-331EE8F6FE9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12420BDF-DB43-4064-9ECC-9DC1520F0946}" type="slidenum">
              <a:rPr lang="en-CA" altLang="en-US" sz="1200">
                <a:solidFill>
                  <a:srgbClr val="FFFFFF"/>
                </a:solidFill>
              </a:rPr>
              <a:pPr>
                <a:lnSpc>
                  <a:spcPct val="100000"/>
                </a:lnSpc>
                <a:spcBef>
                  <a:spcPct val="0"/>
                </a:spcBef>
                <a:buFontTx/>
                <a:buNone/>
              </a:pPr>
              <a:t>19</a:t>
            </a:fld>
            <a:endParaRPr lang="en-CA" altLang="en-US" sz="1200">
              <a:solidFill>
                <a:srgbClr val="FFFFFF"/>
              </a:solidFill>
            </a:endParaRPr>
          </a:p>
        </p:txBody>
      </p:sp>
      <p:sp>
        <p:nvSpPr>
          <p:cNvPr id="32774" name="ZoneTexte 4">
            <a:extLst>
              <a:ext uri="{FF2B5EF4-FFF2-40B4-BE49-F238E27FC236}">
                <a16:creationId xmlns:a16="http://schemas.microsoft.com/office/drawing/2014/main" id="{F2F4AF58-2E79-4847-86B6-DB80970BD1D4}"/>
              </a:ext>
            </a:extLst>
          </p:cNvPr>
          <p:cNvSpPr txBox="1">
            <a:spLocks noChangeArrowheads="1"/>
          </p:cNvSpPr>
          <p:nvPr/>
        </p:nvSpPr>
        <p:spPr bwMode="auto">
          <a:xfrm>
            <a:off x="350838" y="4237038"/>
            <a:ext cx="4889500" cy="3478212"/>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ts val="300"/>
              </a:spcBef>
              <a:spcAft>
                <a:spcPts val="300"/>
              </a:spcAft>
              <a:buFontTx/>
              <a:buNone/>
              <a:defRPr/>
            </a:pPr>
            <a:endParaRPr lang="en-CA" altLang="en-US" sz="1800" b="1" dirty="0">
              <a:solidFill>
                <a:schemeClr val="bg1"/>
              </a:solidFill>
            </a:endParaRPr>
          </a:p>
          <a:p>
            <a:pPr eaLnBrk="1" hangingPunct="1">
              <a:lnSpc>
                <a:spcPct val="100000"/>
              </a:lnSpc>
              <a:spcBef>
                <a:spcPts val="300"/>
              </a:spcBef>
              <a:spcAft>
                <a:spcPts val="300"/>
              </a:spcAft>
              <a:buFontTx/>
              <a:buNone/>
              <a:defRPr/>
            </a:pPr>
            <a:endParaRPr lang="en-CA" altLang="en-US" sz="1800" b="1" dirty="0">
              <a:solidFill>
                <a:schemeClr val="bg1"/>
              </a:solidFill>
            </a:endParaRPr>
          </a:p>
          <a:p>
            <a:pPr eaLnBrk="1" hangingPunct="1">
              <a:lnSpc>
                <a:spcPct val="100000"/>
              </a:lnSpc>
              <a:spcBef>
                <a:spcPts val="300"/>
              </a:spcBef>
              <a:spcAft>
                <a:spcPts val="300"/>
              </a:spcAft>
              <a:buFontTx/>
              <a:buNone/>
              <a:defRPr/>
            </a:pPr>
            <a:r>
              <a:rPr lang="en-CA" altLang="en-US" sz="1800" b="1" dirty="0">
                <a:solidFill>
                  <a:schemeClr val="accent3">
                    <a:lumMod val="50000"/>
                  </a:schemeClr>
                </a:solidFill>
              </a:rPr>
              <a:t>FBEC British Columbia</a:t>
            </a:r>
          </a:p>
          <a:p>
            <a:pPr eaLnBrk="1" hangingPunct="1">
              <a:lnSpc>
                <a:spcPct val="100000"/>
              </a:lnSpc>
              <a:spcBef>
                <a:spcPts val="300"/>
              </a:spcBef>
              <a:spcAft>
                <a:spcPts val="300"/>
              </a:spcAft>
              <a:buFontTx/>
              <a:buNone/>
              <a:defRPr/>
            </a:pPr>
            <a:r>
              <a:rPr lang="en-CA" altLang="en-US" sz="1800" dirty="0">
                <a:solidFill>
                  <a:schemeClr val="accent3">
                    <a:lumMod val="50000"/>
                  </a:schemeClr>
                </a:solidFill>
              </a:rPr>
              <a:t>Regional Representatives: Charlene </a:t>
            </a:r>
            <a:r>
              <a:rPr lang="en-CA" altLang="en-US" sz="1800" dirty="0" err="1">
                <a:solidFill>
                  <a:schemeClr val="accent3">
                    <a:lumMod val="50000"/>
                  </a:schemeClr>
                </a:solidFill>
              </a:rPr>
              <a:t>Libert</a:t>
            </a:r>
            <a:r>
              <a:rPr lang="en-CA" altLang="en-US" sz="1800" dirty="0">
                <a:solidFill>
                  <a:schemeClr val="accent3">
                    <a:lumMod val="50000"/>
                  </a:schemeClr>
                </a:solidFill>
              </a:rPr>
              <a:t>-Scott and Elizabeth (Liz) Martin</a:t>
            </a:r>
          </a:p>
          <a:p>
            <a:pPr eaLnBrk="1" hangingPunct="1">
              <a:lnSpc>
                <a:spcPct val="100000"/>
              </a:lnSpc>
              <a:spcBef>
                <a:spcPts val="300"/>
              </a:spcBef>
              <a:spcAft>
                <a:spcPts val="300"/>
              </a:spcAft>
              <a:buFontTx/>
              <a:buNone/>
              <a:defRPr/>
            </a:pPr>
            <a:r>
              <a:rPr lang="fr-CA" altLang="en-US" sz="1800" dirty="0">
                <a:solidFill>
                  <a:schemeClr val="accent3">
                    <a:lumMod val="50000"/>
                  </a:schemeClr>
                </a:solidFill>
                <a:hlinkClick r:id="rId4"/>
              </a:rPr>
              <a:t>fbecbc.cefncb@gmail.com</a:t>
            </a:r>
            <a:endParaRPr lang="fr-CA" altLang="en-US" sz="1800" dirty="0">
              <a:solidFill>
                <a:schemeClr val="accent3">
                  <a:lumMod val="50000"/>
                </a:schemeClr>
              </a:solidFill>
            </a:endParaRPr>
          </a:p>
          <a:p>
            <a:pPr eaLnBrk="1" hangingPunct="1">
              <a:lnSpc>
                <a:spcPct val="100000"/>
              </a:lnSpc>
              <a:spcBef>
                <a:spcPts val="300"/>
              </a:spcBef>
              <a:spcAft>
                <a:spcPts val="300"/>
              </a:spcAft>
              <a:buFont typeface="Arial" panose="020B0604020202020204" pitchFamily="34" charset="0"/>
              <a:buNone/>
              <a:defRPr/>
            </a:pPr>
            <a:r>
              <a:rPr lang="en-CA" altLang="en-US" sz="1800" dirty="0">
                <a:solidFill>
                  <a:schemeClr val="accent3">
                    <a:lumMod val="50000"/>
                  </a:schemeClr>
                </a:solidFill>
                <a:hlinkClick r:id="rId5"/>
              </a:rPr>
              <a:t>https://fbec-cefn.ca/</a:t>
            </a:r>
            <a:r>
              <a:rPr lang="en-CA" altLang="en-US" sz="1800" dirty="0">
                <a:solidFill>
                  <a:schemeClr val="accent3">
                    <a:lumMod val="50000"/>
                  </a:schemeClr>
                </a:solidFill>
              </a:rPr>
              <a:t>  </a:t>
            </a:r>
            <a:r>
              <a:rPr lang="en-CA" altLang="en-US" sz="1800" b="1" dirty="0">
                <a:solidFill>
                  <a:schemeClr val="accent3">
                    <a:lumMod val="50000"/>
                  </a:schemeClr>
                </a:solidFill>
              </a:rPr>
              <a:t>(national website)</a:t>
            </a:r>
          </a:p>
          <a:p>
            <a:pPr eaLnBrk="1" hangingPunct="1">
              <a:lnSpc>
                <a:spcPct val="100000"/>
              </a:lnSpc>
              <a:spcBef>
                <a:spcPts val="300"/>
              </a:spcBef>
              <a:spcAft>
                <a:spcPts val="300"/>
              </a:spcAft>
              <a:buFontTx/>
              <a:buNone/>
              <a:defRPr/>
            </a:pPr>
            <a:endParaRPr lang="fr-CA" altLang="en-US" sz="1800" dirty="0"/>
          </a:p>
          <a:p>
            <a:pPr eaLnBrk="1" hangingPunct="1">
              <a:lnSpc>
                <a:spcPct val="100000"/>
              </a:lnSpc>
              <a:spcBef>
                <a:spcPts val="300"/>
              </a:spcBef>
              <a:spcAft>
                <a:spcPts val="300"/>
              </a:spcAft>
              <a:buFontTx/>
              <a:buNone/>
              <a:defRPr/>
            </a:pPr>
            <a:endParaRPr lang="fr-CA" altLang="en-US" sz="1800" dirty="0"/>
          </a:p>
          <a:p>
            <a:pPr eaLnBrk="1" hangingPunct="1">
              <a:lnSpc>
                <a:spcPct val="100000"/>
              </a:lnSpc>
              <a:spcBef>
                <a:spcPts val="300"/>
              </a:spcBef>
              <a:spcAft>
                <a:spcPts val="300"/>
              </a:spcAft>
              <a:buFontTx/>
              <a:buNone/>
              <a:defRPr/>
            </a:pPr>
            <a:endParaRPr lang="fr-CA" altLang="en-US" sz="1800" dirty="0"/>
          </a:p>
        </p:txBody>
      </p:sp>
      <p:sp>
        <p:nvSpPr>
          <p:cNvPr id="32773" name="TextBox 2">
            <a:extLst>
              <a:ext uri="{FF2B5EF4-FFF2-40B4-BE49-F238E27FC236}">
                <a16:creationId xmlns:a16="http://schemas.microsoft.com/office/drawing/2014/main" id="{74E6DC24-CAFA-48C8-828C-C018C2FBBB6E}"/>
              </a:ext>
            </a:extLst>
          </p:cNvPr>
          <p:cNvSpPr txBox="1">
            <a:spLocks noChangeArrowheads="1"/>
          </p:cNvSpPr>
          <p:nvPr/>
        </p:nvSpPr>
        <p:spPr bwMode="auto">
          <a:xfrm>
            <a:off x="190500" y="465138"/>
            <a:ext cx="3055938" cy="58420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CA" altLang="en-US" sz="3200" b="1" dirty="0">
                <a:solidFill>
                  <a:schemeClr val="accent3">
                    <a:lumMod val="50000"/>
                  </a:schemeClr>
                </a:solidFill>
                <a:latin typeface="Tw Cen MT" panose="020B0602020104020603" pitchFamily="34" charset="0"/>
              </a:rPr>
              <a:t>coming soon:</a:t>
            </a:r>
          </a:p>
        </p:txBody>
      </p:sp>
      <p:sp>
        <p:nvSpPr>
          <p:cNvPr id="2" name="TextBox 1">
            <a:extLst>
              <a:ext uri="{FF2B5EF4-FFF2-40B4-BE49-F238E27FC236}">
                <a16:creationId xmlns:a16="http://schemas.microsoft.com/office/drawing/2014/main" id="{99688B2B-3547-4935-9731-49E2E645134B}"/>
              </a:ext>
            </a:extLst>
          </p:cNvPr>
          <p:cNvSpPr txBox="1"/>
          <p:nvPr/>
        </p:nvSpPr>
        <p:spPr>
          <a:xfrm>
            <a:off x="950913" y="1358900"/>
            <a:ext cx="4260850" cy="3046413"/>
          </a:xfrm>
          <a:prstGeom prst="rect">
            <a:avLst/>
          </a:prstGeom>
          <a:noFill/>
        </p:spPr>
        <p:txBody>
          <a:bodyPr>
            <a:spAutoFit/>
          </a:bodyPr>
          <a:lstStyle/>
          <a:p>
            <a:pPr marL="285750" indent="-285750">
              <a:buFont typeface="Arial" panose="020B0604020202020204" pitchFamily="34" charset="0"/>
              <a:buChar char="•"/>
              <a:defRPr/>
            </a:pPr>
            <a:r>
              <a:rPr lang="en-CA" sz="3200" dirty="0">
                <a:solidFill>
                  <a:schemeClr val="accent3">
                    <a:lumMod val="50000"/>
                  </a:schemeClr>
                </a:solidFill>
              </a:rPr>
              <a:t>Introduction</a:t>
            </a:r>
          </a:p>
          <a:p>
            <a:pPr marL="285750" indent="-285750">
              <a:buFont typeface="Arial" panose="020B0604020202020204" pitchFamily="34" charset="0"/>
              <a:buChar char="•"/>
              <a:defRPr/>
            </a:pPr>
            <a:r>
              <a:rPr lang="en-CA" sz="3200" dirty="0">
                <a:solidFill>
                  <a:schemeClr val="accent3">
                    <a:lumMod val="50000"/>
                  </a:schemeClr>
                </a:solidFill>
              </a:rPr>
              <a:t>Diversity</a:t>
            </a:r>
          </a:p>
          <a:p>
            <a:pPr marL="285750" indent="-285750">
              <a:buFont typeface="Arial" panose="020B0604020202020204" pitchFamily="34" charset="0"/>
              <a:buChar char="•"/>
              <a:defRPr/>
            </a:pPr>
            <a:r>
              <a:rPr lang="en-CA" sz="3200" dirty="0">
                <a:solidFill>
                  <a:schemeClr val="accent3">
                    <a:lumMod val="50000"/>
                  </a:schemeClr>
                </a:solidFill>
              </a:rPr>
              <a:t>Slavery</a:t>
            </a:r>
          </a:p>
          <a:p>
            <a:pPr marL="285750" indent="-285750">
              <a:buFont typeface="Arial" panose="020B0604020202020204" pitchFamily="34" charset="0"/>
              <a:buChar char="•"/>
              <a:defRPr/>
            </a:pPr>
            <a:r>
              <a:rPr lang="en-CA" sz="3200" dirty="0">
                <a:solidFill>
                  <a:schemeClr val="accent3">
                    <a:lumMod val="50000"/>
                  </a:schemeClr>
                </a:solidFill>
              </a:rPr>
              <a:t>Afro-indigenous identity</a:t>
            </a:r>
          </a:p>
          <a:p>
            <a:pPr marL="285750" indent="-285750">
              <a:buFont typeface="Arial" panose="020B0604020202020204" pitchFamily="34" charset="0"/>
              <a:buChar char="•"/>
              <a:defRPr/>
            </a:pPr>
            <a:r>
              <a:rPr lang="en-CA" sz="3200" dirty="0">
                <a:solidFill>
                  <a:schemeClr val="accent3">
                    <a:lumMod val="50000"/>
                  </a:schemeClr>
                </a:solidFill>
              </a:rPr>
              <a:t>Francophone diaspora</a:t>
            </a:r>
          </a:p>
        </p:txBody>
      </p:sp>
      <p:pic>
        <p:nvPicPr>
          <p:cNvPr id="53255" name="Picture 2">
            <a:extLst>
              <a:ext uri="{FF2B5EF4-FFF2-40B4-BE49-F238E27FC236}">
                <a16:creationId xmlns:a16="http://schemas.microsoft.com/office/drawing/2014/main" id="{90BB837A-26DF-4A2B-BF59-F2D52257470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46550" y="5418138"/>
            <a:ext cx="27559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2">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a:extLst>
              <a:ext uri="{FF2B5EF4-FFF2-40B4-BE49-F238E27FC236}">
                <a16:creationId xmlns:a16="http://schemas.microsoft.com/office/drawing/2014/main" id="{24513936-473F-42CA-AA49-43845E5DC51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FD5E32E-F418-4CBC-BADA-97C8BEFBCE4A}" type="slidenum">
              <a:rPr lang="en-CA" altLang="en-US" sz="1200"/>
              <a:pPr>
                <a:lnSpc>
                  <a:spcPct val="100000"/>
                </a:lnSpc>
                <a:spcBef>
                  <a:spcPct val="0"/>
                </a:spcBef>
                <a:buFontTx/>
                <a:buNone/>
              </a:pPr>
              <a:t>2</a:t>
            </a:fld>
            <a:endParaRPr lang="en-CA" altLang="en-US" sz="1200"/>
          </a:p>
        </p:txBody>
      </p:sp>
      <p:sp>
        <p:nvSpPr>
          <p:cNvPr id="22531" name="TextBox 2">
            <a:extLst>
              <a:ext uri="{FF2B5EF4-FFF2-40B4-BE49-F238E27FC236}">
                <a16:creationId xmlns:a16="http://schemas.microsoft.com/office/drawing/2014/main" id="{BFE59D62-ABEB-4F1A-9FFD-48DD38EB7BDF}"/>
              </a:ext>
            </a:extLst>
          </p:cNvPr>
          <p:cNvSpPr txBox="1">
            <a:spLocks noChangeArrowheads="1"/>
          </p:cNvSpPr>
          <p:nvPr/>
        </p:nvSpPr>
        <p:spPr bwMode="auto">
          <a:xfrm>
            <a:off x="768350" y="1435100"/>
            <a:ext cx="10655300" cy="101441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n-CA" altLang="en-US" sz="6000" b="1" dirty="0">
                <a:solidFill>
                  <a:schemeClr val="accent3">
                    <a:lumMod val="50000"/>
                  </a:schemeClr>
                </a:solidFill>
              </a:rPr>
              <a:t>Diversity is more than just race!</a:t>
            </a:r>
          </a:p>
        </p:txBody>
      </p:sp>
      <p:sp>
        <p:nvSpPr>
          <p:cNvPr id="4" name="TextBox 3">
            <a:extLst>
              <a:ext uri="{FF2B5EF4-FFF2-40B4-BE49-F238E27FC236}">
                <a16:creationId xmlns:a16="http://schemas.microsoft.com/office/drawing/2014/main" id="{4D0AF1AA-B22D-4BD6-891A-25550DF2731A}"/>
              </a:ext>
            </a:extLst>
          </p:cNvPr>
          <p:cNvSpPr txBox="1"/>
          <p:nvPr/>
        </p:nvSpPr>
        <p:spPr>
          <a:xfrm>
            <a:off x="4556125" y="3213100"/>
            <a:ext cx="6108700" cy="1938338"/>
          </a:xfrm>
          <a:prstGeom prst="rect">
            <a:avLst/>
          </a:prstGeom>
          <a:noFill/>
        </p:spPr>
        <p:txBody>
          <a:bodyPr>
            <a:spAutoFit/>
          </a:bodyPr>
          <a:lstStyle/>
          <a:p>
            <a:pPr algn="ctr">
              <a:defRPr/>
            </a:pPr>
            <a:r>
              <a:rPr lang="en-CA" sz="4000" i="1" dirty="0">
                <a:solidFill>
                  <a:schemeClr val="accent3">
                    <a:lumMod val="50000"/>
                  </a:schemeClr>
                </a:solidFill>
              </a:rPr>
              <a:t>Please join us as we explore the great diversity in Canada’s African Diaspora</a:t>
            </a:r>
          </a:p>
        </p:txBody>
      </p:sp>
      <p:pic>
        <p:nvPicPr>
          <p:cNvPr id="21509" name="Picture 4">
            <a:extLst>
              <a:ext uri="{FF2B5EF4-FFF2-40B4-BE49-F238E27FC236}">
                <a16:creationId xmlns:a16="http://schemas.microsoft.com/office/drawing/2014/main" id="{77645F06-1AA9-4E3C-892B-F9225F195E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613" y="2544763"/>
            <a:ext cx="2908300"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0B13F92A-9454-41D7-9E12-822DA7B76887}"/>
              </a:ext>
            </a:extLst>
          </p:cNvPr>
          <p:cNvSpPr/>
          <p:nvPr/>
        </p:nvSpPr>
        <p:spPr>
          <a:xfrm>
            <a:off x="0" y="114300"/>
            <a:ext cx="10907713" cy="116046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CA"/>
          </a:p>
        </p:txBody>
      </p:sp>
      <p:pic>
        <p:nvPicPr>
          <p:cNvPr id="21511" name="Picture 4">
            <a:extLst>
              <a:ext uri="{FF2B5EF4-FFF2-40B4-BE49-F238E27FC236}">
                <a16:creationId xmlns:a16="http://schemas.microsoft.com/office/drawing/2014/main" id="{F59DCC92-666D-495A-BCD2-B0D1AC6062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1850" y="-133350"/>
            <a:ext cx="4532313"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E08B5A6-6F5F-4DC1-A6BA-4D8C896F2EBF}"/>
              </a:ext>
            </a:extLst>
          </p:cNvPr>
          <p:cNvSpPr>
            <a:spLocks noGrp="1"/>
          </p:cNvSpPr>
          <p:nvPr>
            <p:ph type="title"/>
          </p:nvPr>
        </p:nvSpPr>
        <p:spPr>
          <a:xfrm>
            <a:off x="1030288" y="5384800"/>
            <a:ext cx="10515600" cy="1325563"/>
          </a:xfrm>
        </p:spPr>
        <p:txBody>
          <a:bodyPr/>
          <a:lstStyle/>
          <a:p>
            <a:r>
              <a:rPr lang="en-CA" altLang="en-US" sz="6000" i="1">
                <a:solidFill>
                  <a:srgbClr val="FFCC66"/>
                </a:solidFill>
              </a:rPr>
              <a:t>dictionary.com</a:t>
            </a:r>
          </a:p>
        </p:txBody>
      </p:sp>
      <p:sp>
        <p:nvSpPr>
          <p:cNvPr id="22531" name="Text Placeholder 2">
            <a:extLst>
              <a:ext uri="{FF2B5EF4-FFF2-40B4-BE49-F238E27FC236}">
                <a16:creationId xmlns:a16="http://schemas.microsoft.com/office/drawing/2014/main" id="{0B08A303-C91D-4EB1-ABE5-8FC3DAB67FE9}"/>
              </a:ext>
            </a:extLst>
          </p:cNvPr>
          <p:cNvSpPr>
            <a:spLocks noGrp="1"/>
          </p:cNvSpPr>
          <p:nvPr>
            <p:ph type="body" idx="1"/>
          </p:nvPr>
        </p:nvSpPr>
        <p:spPr>
          <a:xfrm>
            <a:off x="742950" y="833438"/>
            <a:ext cx="5157788" cy="823912"/>
          </a:xfrm>
        </p:spPr>
        <p:txBody>
          <a:bodyPr/>
          <a:lstStyle/>
          <a:p>
            <a:pPr latinLnBrk="1"/>
            <a:endParaRPr lang="en-CA" altLang="en-US"/>
          </a:p>
          <a:p>
            <a:pPr latinLnBrk="1"/>
            <a:endParaRPr lang="en-CA" altLang="en-US"/>
          </a:p>
          <a:p>
            <a:pPr latinLnBrk="1"/>
            <a:endParaRPr lang="en-CA" altLang="en-US"/>
          </a:p>
          <a:p>
            <a:pPr latinLnBrk="1"/>
            <a:endParaRPr lang="en-CA" altLang="en-US"/>
          </a:p>
          <a:p>
            <a:endParaRPr lang="en-CA" altLang="en-US"/>
          </a:p>
        </p:txBody>
      </p:sp>
      <p:sp>
        <p:nvSpPr>
          <p:cNvPr id="4" name="Content Placeholder 3">
            <a:extLst>
              <a:ext uri="{FF2B5EF4-FFF2-40B4-BE49-F238E27FC236}">
                <a16:creationId xmlns:a16="http://schemas.microsoft.com/office/drawing/2014/main" id="{C97F2A77-C91C-419C-AB09-1CD55E79B41E}"/>
              </a:ext>
            </a:extLst>
          </p:cNvPr>
          <p:cNvSpPr>
            <a:spLocks noGrp="1"/>
          </p:cNvSpPr>
          <p:nvPr>
            <p:ph sz="half" idx="2"/>
          </p:nvPr>
        </p:nvSpPr>
        <p:spPr>
          <a:xfrm>
            <a:off x="658813" y="706438"/>
            <a:ext cx="4868862" cy="4333875"/>
          </a:xfrm>
        </p:spPr>
        <p:txBody>
          <a:bodyPr/>
          <a:lstStyle/>
          <a:p>
            <a:pPr marL="0" indent="0">
              <a:buFont typeface="Arial" panose="020B0604020202020204" pitchFamily="34" charset="0"/>
              <a:buNone/>
              <a:defRPr/>
            </a:pPr>
            <a:r>
              <a:rPr lang="en-CA" altLang="en-US" sz="4000" b="1" dirty="0"/>
              <a:t>Diaspora</a:t>
            </a:r>
            <a:r>
              <a:rPr lang="en-CA" altLang="en-US" dirty="0"/>
              <a:t> </a:t>
            </a:r>
            <a:r>
              <a:rPr lang="en-CA" altLang="en-US" baseline="30000" dirty="0"/>
              <a:t>[ </a:t>
            </a:r>
            <a:r>
              <a:rPr lang="en-CA" altLang="en-US" baseline="30000" dirty="0" err="1"/>
              <a:t>dahy</a:t>
            </a:r>
            <a:r>
              <a:rPr lang="en-CA" altLang="en-US" baseline="30000" dirty="0"/>
              <a:t>-as-per-</a:t>
            </a:r>
            <a:r>
              <a:rPr lang="en-CA" altLang="en-US" i="1" baseline="30000" dirty="0"/>
              <a:t>uh</a:t>
            </a:r>
            <a:r>
              <a:rPr lang="en-CA" altLang="en-US" baseline="30000" dirty="0"/>
              <a:t> ]</a:t>
            </a:r>
            <a:endParaRPr lang="en-CA" altLang="en-US" dirty="0"/>
          </a:p>
          <a:p>
            <a:pPr marL="0" indent="0">
              <a:buFont typeface="Arial" panose="020B0604020202020204" pitchFamily="34" charset="0"/>
              <a:buNone/>
              <a:defRPr/>
            </a:pPr>
            <a:r>
              <a:rPr lang="en-US" i="1" dirty="0"/>
              <a:t>noun,</a:t>
            </a:r>
            <a:r>
              <a:rPr lang="en-US" dirty="0"/>
              <a:t> </a:t>
            </a:r>
            <a:r>
              <a:rPr lang="en-US" i="1" dirty="0"/>
              <a:t>plural</a:t>
            </a:r>
            <a:r>
              <a:rPr lang="en-US" dirty="0"/>
              <a:t> </a:t>
            </a:r>
            <a:r>
              <a:rPr lang="en-US" b="1" dirty="0" err="1"/>
              <a:t>di·as·por·as</a:t>
            </a:r>
            <a:r>
              <a:rPr lang="en-US" b="1" dirty="0"/>
              <a:t>.</a:t>
            </a:r>
          </a:p>
          <a:p>
            <a:pPr>
              <a:defRPr/>
            </a:pPr>
            <a:endParaRPr lang="en-US" dirty="0"/>
          </a:p>
          <a:p>
            <a:pPr>
              <a:defRPr/>
            </a:pPr>
            <a:r>
              <a:rPr lang="en-US" dirty="0"/>
              <a:t>any group migration or flight from a country or region.</a:t>
            </a:r>
          </a:p>
          <a:p>
            <a:pPr>
              <a:defRPr/>
            </a:pPr>
            <a:r>
              <a:rPr lang="en-US" dirty="0"/>
              <a:t>any group that has been dispersed outside its traditional homeland, especially involuntarily, as Africans during the trans-Atlantic slave trade.</a:t>
            </a:r>
          </a:p>
          <a:p>
            <a:pPr>
              <a:defRPr/>
            </a:pPr>
            <a:endParaRPr lang="en-CA" dirty="0"/>
          </a:p>
        </p:txBody>
      </p:sp>
      <p:sp>
        <p:nvSpPr>
          <p:cNvPr id="6" name="Content Placeholder 5">
            <a:extLst>
              <a:ext uri="{FF2B5EF4-FFF2-40B4-BE49-F238E27FC236}">
                <a16:creationId xmlns:a16="http://schemas.microsoft.com/office/drawing/2014/main" id="{598193E0-33A4-4A46-B63B-5E82B449AACF}"/>
              </a:ext>
            </a:extLst>
          </p:cNvPr>
          <p:cNvSpPr>
            <a:spLocks noGrp="1"/>
          </p:cNvSpPr>
          <p:nvPr>
            <p:ph sz="quarter" idx="4"/>
          </p:nvPr>
        </p:nvSpPr>
        <p:spPr>
          <a:xfrm>
            <a:off x="5527675" y="206375"/>
            <a:ext cx="6351588" cy="3684588"/>
          </a:xfrm>
        </p:spPr>
        <p:txBody>
          <a:bodyPr/>
          <a:lstStyle/>
          <a:p>
            <a:pPr marL="0" indent="0">
              <a:buFont typeface="Arial" panose="020B0604020202020204" pitchFamily="34" charset="0"/>
              <a:buNone/>
              <a:defRPr/>
            </a:pPr>
            <a:r>
              <a:rPr lang="en-CA" altLang="en-US" sz="4000" b="1" dirty="0"/>
              <a:t>Diversity</a:t>
            </a:r>
            <a:r>
              <a:rPr lang="en-CA" altLang="en-US" dirty="0"/>
              <a:t> </a:t>
            </a:r>
            <a:r>
              <a:rPr lang="en-CA" altLang="en-US" baseline="30000" dirty="0"/>
              <a:t>[ </a:t>
            </a:r>
            <a:r>
              <a:rPr lang="en-CA" altLang="en-US" baseline="30000" dirty="0" err="1"/>
              <a:t>dih</a:t>
            </a:r>
            <a:r>
              <a:rPr lang="en-CA" altLang="en-US" baseline="30000" dirty="0"/>
              <a:t>-</a:t>
            </a:r>
            <a:r>
              <a:rPr lang="en-CA" altLang="en-US" baseline="30000" dirty="0" err="1"/>
              <a:t>vur</a:t>
            </a:r>
            <a:r>
              <a:rPr lang="en-CA" altLang="en-US" baseline="30000" dirty="0"/>
              <a:t>-</a:t>
            </a:r>
            <a:r>
              <a:rPr lang="en-CA" altLang="en-US" baseline="30000" dirty="0" err="1"/>
              <a:t>si</a:t>
            </a:r>
            <a:r>
              <a:rPr lang="en-CA" altLang="en-US" baseline="30000" dirty="0"/>
              <a:t>-tee]</a:t>
            </a:r>
            <a:endParaRPr lang="en-CA" altLang="en-US" dirty="0"/>
          </a:p>
          <a:p>
            <a:pPr marL="0" indent="0">
              <a:buFont typeface="Arial" panose="020B0604020202020204" pitchFamily="34" charset="0"/>
              <a:buNone/>
              <a:defRPr/>
            </a:pPr>
            <a:r>
              <a:rPr lang="en-US" i="1" dirty="0"/>
              <a:t>noun,</a:t>
            </a:r>
            <a:r>
              <a:rPr lang="en-US" dirty="0"/>
              <a:t> </a:t>
            </a:r>
            <a:r>
              <a:rPr lang="en-US" i="1" dirty="0"/>
              <a:t>plural</a:t>
            </a:r>
            <a:r>
              <a:rPr lang="en-US" dirty="0"/>
              <a:t> </a:t>
            </a:r>
            <a:r>
              <a:rPr lang="en-US" b="1" dirty="0" err="1"/>
              <a:t>di·ver·si·ties</a:t>
            </a:r>
            <a:r>
              <a:rPr lang="en-US" b="1" dirty="0"/>
              <a:t>.</a:t>
            </a:r>
          </a:p>
          <a:p>
            <a:pPr>
              <a:defRPr/>
            </a:pPr>
            <a:endParaRPr lang="en-US" dirty="0"/>
          </a:p>
          <a:p>
            <a:pPr>
              <a:defRPr/>
            </a:pPr>
            <a:r>
              <a:rPr lang="en-US" dirty="0"/>
              <a:t>the state or fact of being diverse; difference; unlikeness :</a:t>
            </a:r>
            <a:r>
              <a:rPr lang="en-US" i="1" dirty="0"/>
              <a:t>diversity of opinion.</a:t>
            </a:r>
            <a:endParaRPr lang="en-US" dirty="0"/>
          </a:p>
          <a:p>
            <a:pPr>
              <a:defRPr/>
            </a:pPr>
            <a:r>
              <a:rPr lang="en-US" dirty="0"/>
              <a:t>variety; multiformity.</a:t>
            </a:r>
          </a:p>
          <a:p>
            <a:pPr>
              <a:defRPr/>
            </a:pPr>
            <a:r>
              <a:rPr lang="en-US" dirty="0"/>
              <a:t>the inclusion of individuals representing more than one national origin, color, religion, socioeconomic stratum, sexual orientation, etc. :</a:t>
            </a:r>
            <a:r>
              <a:rPr lang="en-US" i="1" dirty="0"/>
              <a:t>diversity in the workplace.</a:t>
            </a:r>
            <a:endParaRPr lang="en-US" dirty="0"/>
          </a:p>
          <a:p>
            <a:pPr>
              <a:defRPr/>
            </a:pPr>
            <a:r>
              <a:rPr lang="en-US" dirty="0"/>
              <a:t>a point of difference.</a:t>
            </a:r>
          </a:p>
          <a:p>
            <a:pPr>
              <a:defRPr/>
            </a:pPr>
            <a:endParaRPr lang="en-CA" dirty="0"/>
          </a:p>
        </p:txBody>
      </p:sp>
      <p:sp>
        <p:nvSpPr>
          <p:cNvPr id="22534" name="Slide Number Placeholder 6">
            <a:extLst>
              <a:ext uri="{FF2B5EF4-FFF2-40B4-BE49-F238E27FC236}">
                <a16:creationId xmlns:a16="http://schemas.microsoft.com/office/drawing/2014/main" id="{871ECCC1-47B1-414B-8F72-390A480F97A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845F147-80AF-4E53-B6AC-3A014E268623}" type="slidenum">
              <a:rPr lang="en-CA" altLang="en-US" sz="1200">
                <a:solidFill>
                  <a:srgbClr val="898989"/>
                </a:solidFill>
              </a:rPr>
              <a:pPr>
                <a:lnSpc>
                  <a:spcPct val="100000"/>
                </a:lnSpc>
                <a:spcBef>
                  <a:spcPct val="0"/>
                </a:spcBef>
                <a:buFontTx/>
                <a:buNone/>
              </a:pPr>
              <a:t>3</a:t>
            </a:fld>
            <a:endParaRPr lang="en-CA" altLang="en-US" sz="1200">
              <a:solidFill>
                <a:srgbClr val="898989"/>
              </a:solidFill>
            </a:endParaRPr>
          </a:p>
        </p:txBody>
      </p:sp>
      <p:pic>
        <p:nvPicPr>
          <p:cNvPr id="7" name="Picture 6" descr="A picture containing metalware, coil spring, microphone&#10;&#10;Description automatically generated">
            <a:extLst>
              <a:ext uri="{FF2B5EF4-FFF2-40B4-BE49-F238E27FC236}">
                <a16:creationId xmlns:a16="http://schemas.microsoft.com/office/drawing/2014/main" id="{7628315D-79DC-4BE6-ABD0-7278C616F546}"/>
              </a:ext>
            </a:extLst>
          </p:cNvPr>
          <p:cNvPicPr>
            <a:picLocks noChangeAspect="1"/>
          </p:cNvPicPr>
          <p:nvPr/>
        </p:nvPicPr>
        <p:blipFill>
          <a:blip r:embed="rId2"/>
          <a:stretch>
            <a:fillRect/>
          </a:stretch>
        </p:blipFill>
        <p:spPr>
          <a:xfrm>
            <a:off x="10354493" y="205831"/>
            <a:ext cx="1524000" cy="1524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500"/>
                                        <p:tgtEl>
                                          <p:spTgt spid="6">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fade">
                                      <p:cBhvr>
                                        <p:cTn id="30" dur="500"/>
                                        <p:tgtEl>
                                          <p:spTgt spid="6">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Effect transition="in" filter="fade">
                                      <p:cBhvr>
                                        <p:cTn id="33" dur="500"/>
                                        <p:tgtEl>
                                          <p:spTgt spid="6">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Effect transition="in" filter="fade">
                                      <p:cBhvr>
                                        <p:cTn id="36"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1">
            <a:extLst>
              <a:ext uri="{FF2B5EF4-FFF2-40B4-BE49-F238E27FC236}">
                <a16:creationId xmlns:a16="http://schemas.microsoft.com/office/drawing/2014/main" id="{8180CC19-8DBE-4E92-A144-64CCE555C77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BD236033-16E5-4F0E-8F18-9223771CD53B}" type="slidenum">
              <a:rPr lang="en-CA" altLang="en-US" sz="1200"/>
              <a:pPr>
                <a:lnSpc>
                  <a:spcPct val="100000"/>
                </a:lnSpc>
                <a:spcBef>
                  <a:spcPct val="0"/>
                </a:spcBef>
                <a:buFontTx/>
                <a:buNone/>
              </a:pPr>
              <a:t>4</a:t>
            </a:fld>
            <a:endParaRPr lang="en-CA" altLang="en-US" sz="1200"/>
          </a:p>
        </p:txBody>
      </p:sp>
      <p:sp>
        <p:nvSpPr>
          <p:cNvPr id="2" name="Rectangle 1">
            <a:extLst>
              <a:ext uri="{FF2B5EF4-FFF2-40B4-BE49-F238E27FC236}">
                <a16:creationId xmlns:a16="http://schemas.microsoft.com/office/drawing/2014/main" id="{AAB169EB-7DA6-4CC5-A7E9-7E484A6E8233}"/>
              </a:ext>
            </a:extLst>
          </p:cNvPr>
          <p:cNvSpPr/>
          <p:nvPr/>
        </p:nvSpPr>
        <p:spPr>
          <a:xfrm>
            <a:off x="0" y="0"/>
            <a:ext cx="10907713" cy="1266825"/>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CA"/>
          </a:p>
        </p:txBody>
      </p:sp>
      <p:sp>
        <p:nvSpPr>
          <p:cNvPr id="23556" name="TextBox 2">
            <a:extLst>
              <a:ext uri="{FF2B5EF4-FFF2-40B4-BE49-F238E27FC236}">
                <a16:creationId xmlns:a16="http://schemas.microsoft.com/office/drawing/2014/main" id="{8684C42F-863B-4F4E-82DF-B04C4169ED98}"/>
              </a:ext>
            </a:extLst>
          </p:cNvPr>
          <p:cNvSpPr txBox="1">
            <a:spLocks noChangeArrowheads="1"/>
          </p:cNvSpPr>
          <p:nvPr/>
        </p:nvSpPr>
        <p:spPr bwMode="auto">
          <a:xfrm>
            <a:off x="771525" y="171450"/>
            <a:ext cx="6972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5400" i="1">
                <a:solidFill>
                  <a:schemeClr val="bg1"/>
                </a:solidFill>
              </a:rPr>
              <a:t>Where are we from?</a:t>
            </a:r>
          </a:p>
        </p:txBody>
      </p:sp>
      <p:pic>
        <p:nvPicPr>
          <p:cNvPr id="23557" name="Picture 9" descr="Canada Post stamp for Mathieu Da Costa">
            <a:extLst>
              <a:ext uri="{FF2B5EF4-FFF2-40B4-BE49-F238E27FC236}">
                <a16:creationId xmlns:a16="http://schemas.microsoft.com/office/drawing/2014/main" id="{7B7DAB88-BF96-42BF-AE1A-C7C3307F02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 y="2565400"/>
            <a:ext cx="4840288" cy="368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Box 6">
            <a:extLst>
              <a:ext uri="{FF2B5EF4-FFF2-40B4-BE49-F238E27FC236}">
                <a16:creationId xmlns:a16="http://schemas.microsoft.com/office/drawing/2014/main" id="{75271673-02D6-4A29-AAC1-5A711B6C4E45}"/>
              </a:ext>
            </a:extLst>
          </p:cNvPr>
          <p:cNvSpPr txBox="1">
            <a:spLocks noChangeArrowheads="1"/>
          </p:cNvSpPr>
          <p:nvPr/>
        </p:nvSpPr>
        <p:spPr bwMode="auto">
          <a:xfrm>
            <a:off x="771525" y="1373188"/>
            <a:ext cx="10907713"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3000" b="1">
                <a:solidFill>
                  <a:srgbClr val="FF0000"/>
                </a:solidFill>
              </a:rPr>
              <a:t>Please do not</a:t>
            </a:r>
            <a:r>
              <a:rPr lang="en-CA" altLang="en-US" sz="3000"/>
              <a:t>: </a:t>
            </a:r>
            <a:r>
              <a:rPr lang="en-CA" altLang="en-US" sz="3000" b="1" i="1"/>
              <a:t>Make the mistake of assuming that because we are black, we are new to Canada!</a:t>
            </a:r>
          </a:p>
        </p:txBody>
      </p:sp>
      <p:sp>
        <p:nvSpPr>
          <p:cNvPr id="3" name="TextBox 2">
            <a:extLst>
              <a:ext uri="{FF2B5EF4-FFF2-40B4-BE49-F238E27FC236}">
                <a16:creationId xmlns:a16="http://schemas.microsoft.com/office/drawing/2014/main" id="{83EBA7C6-2E88-46C5-A9CB-1B60526FF640}"/>
              </a:ext>
            </a:extLst>
          </p:cNvPr>
          <p:cNvSpPr txBox="1">
            <a:spLocks noChangeArrowheads="1"/>
          </p:cNvSpPr>
          <p:nvPr/>
        </p:nvSpPr>
        <p:spPr bwMode="auto">
          <a:xfrm>
            <a:off x="5875338" y="2303463"/>
            <a:ext cx="5478462" cy="455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b="1"/>
              <a:t>Mathieu Da Costa </a:t>
            </a:r>
            <a:r>
              <a:rPr lang="en-US" altLang="en-US" sz="1800"/>
              <a:t>is remembered and celebrated as a skilled interpreter and the first man of African heritage to visit and live in Canada. Some accounts say that he was a polyglot, able to speak several languages including French, Dutch and Portuguese. Mathieu's language skills were very valuable and sought after by early explorers.</a:t>
            </a:r>
          </a:p>
          <a:p>
            <a:pPr>
              <a:lnSpc>
                <a:spcPct val="100000"/>
              </a:lnSpc>
              <a:spcBef>
                <a:spcPct val="0"/>
              </a:spcBef>
              <a:buFontTx/>
              <a:buNone/>
            </a:pPr>
            <a:r>
              <a:rPr lang="en-US" altLang="en-US" sz="1800"/>
              <a:t>He assisted well-known explorers such as Samuel de Champlain and Pierre Dugua de Mons on many expeditions in the early 17</a:t>
            </a:r>
            <a:r>
              <a:rPr lang="en-US" altLang="en-US" sz="1800" baseline="30000"/>
              <a:t>th</a:t>
            </a:r>
            <a:r>
              <a:rPr lang="en-US" altLang="en-US" sz="1800"/>
              <a:t> century. He also spoke a language used by fishermen on the Atlantic coast that was a mix of a French-Spanish dialect and First Nations languages including Mi' kmaq.</a:t>
            </a:r>
          </a:p>
          <a:p>
            <a:pPr>
              <a:lnSpc>
                <a:spcPct val="100000"/>
              </a:lnSpc>
              <a:spcBef>
                <a:spcPct val="0"/>
              </a:spcBef>
              <a:buFontTx/>
              <a:buNone/>
            </a:pPr>
            <a:endParaRPr lang="en-US" altLang="en-US" sz="1800"/>
          </a:p>
          <a:p>
            <a:pPr>
              <a:lnSpc>
                <a:spcPct val="100000"/>
              </a:lnSpc>
              <a:spcBef>
                <a:spcPct val="0"/>
              </a:spcBef>
              <a:buFontTx/>
              <a:buNone/>
            </a:pPr>
            <a:r>
              <a:rPr lang="en-US" altLang="en-US" sz="1800"/>
              <a:t>A school in Toronto, and a street in Montreal and Quebec City have been named after him.</a:t>
            </a:r>
          </a:p>
          <a:p>
            <a:pPr>
              <a:lnSpc>
                <a:spcPct val="100000"/>
              </a:lnSpc>
              <a:spcBef>
                <a:spcPct val="0"/>
              </a:spcBef>
              <a:buFontTx/>
              <a:buNone/>
            </a:pPr>
            <a:endParaRPr lang="en-CA" altLang="en-US" sz="1800"/>
          </a:p>
        </p:txBody>
      </p:sp>
      <p:sp>
        <p:nvSpPr>
          <p:cNvPr id="23560" name="TextBox 3">
            <a:extLst>
              <a:ext uri="{FF2B5EF4-FFF2-40B4-BE49-F238E27FC236}">
                <a16:creationId xmlns:a16="http://schemas.microsoft.com/office/drawing/2014/main" id="{8F62EDEE-3E09-4587-9326-6CD9BC4F33C6}"/>
              </a:ext>
            </a:extLst>
          </p:cNvPr>
          <p:cNvSpPr txBox="1">
            <a:spLocks noChangeArrowheads="1"/>
          </p:cNvSpPr>
          <p:nvPr/>
        </p:nvSpPr>
        <p:spPr bwMode="auto">
          <a:xfrm>
            <a:off x="771525" y="6356350"/>
            <a:ext cx="58229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000">
                <a:hlinkClick r:id="rId4"/>
              </a:rPr>
              <a:t>https://www.cbc.ca/kidscbc2/the-feed/the-first-person-of-african-heritage-to-arrive-in-canada</a:t>
            </a:r>
            <a:endParaRPr lang="en-CA" altLang="en-US" sz="1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a:extLst>
              <a:ext uri="{FF2B5EF4-FFF2-40B4-BE49-F238E27FC236}">
                <a16:creationId xmlns:a16="http://schemas.microsoft.com/office/drawing/2014/main" id="{7D1751D4-E2A0-4ADA-AE46-2ED272C005B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22673492-50AA-42F0-8244-D60BD5808E09}" type="slidenum">
              <a:rPr lang="en-CA" altLang="en-US" sz="1200"/>
              <a:pPr>
                <a:lnSpc>
                  <a:spcPct val="100000"/>
                </a:lnSpc>
                <a:spcBef>
                  <a:spcPct val="0"/>
                </a:spcBef>
                <a:buFontTx/>
                <a:buNone/>
              </a:pPr>
              <a:t>5</a:t>
            </a:fld>
            <a:endParaRPr lang="en-CA" altLang="en-US" sz="1200"/>
          </a:p>
        </p:txBody>
      </p:sp>
      <p:sp>
        <p:nvSpPr>
          <p:cNvPr id="2" name="Rectangle 1">
            <a:extLst>
              <a:ext uri="{FF2B5EF4-FFF2-40B4-BE49-F238E27FC236}">
                <a16:creationId xmlns:a16="http://schemas.microsoft.com/office/drawing/2014/main" id="{D63B5CDA-AA43-4890-8301-93B3C5974D6D}"/>
              </a:ext>
            </a:extLst>
          </p:cNvPr>
          <p:cNvSpPr/>
          <p:nvPr/>
        </p:nvSpPr>
        <p:spPr>
          <a:xfrm>
            <a:off x="0" y="0"/>
            <a:ext cx="10907713" cy="1266825"/>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CA"/>
          </a:p>
        </p:txBody>
      </p:sp>
      <p:sp>
        <p:nvSpPr>
          <p:cNvPr id="25604" name="TextBox 2">
            <a:extLst>
              <a:ext uri="{FF2B5EF4-FFF2-40B4-BE49-F238E27FC236}">
                <a16:creationId xmlns:a16="http://schemas.microsoft.com/office/drawing/2014/main" id="{57DB6C71-9770-4F12-A01F-55B34C4B91E8}"/>
              </a:ext>
            </a:extLst>
          </p:cNvPr>
          <p:cNvSpPr txBox="1">
            <a:spLocks noChangeArrowheads="1"/>
          </p:cNvSpPr>
          <p:nvPr/>
        </p:nvSpPr>
        <p:spPr bwMode="auto">
          <a:xfrm>
            <a:off x="771525" y="171450"/>
            <a:ext cx="6972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5400" i="1">
                <a:solidFill>
                  <a:schemeClr val="bg1"/>
                </a:solidFill>
              </a:rPr>
              <a:t>Where are we from?</a:t>
            </a:r>
          </a:p>
        </p:txBody>
      </p:sp>
      <p:pic>
        <p:nvPicPr>
          <p:cNvPr id="5" name="Picture 4" descr="A picture containing text, person, person, clothing&#10;&#10;Description automatically generated">
            <a:extLst>
              <a:ext uri="{FF2B5EF4-FFF2-40B4-BE49-F238E27FC236}">
                <a16:creationId xmlns:a16="http://schemas.microsoft.com/office/drawing/2014/main" id="{4C1045A9-0F16-400C-84A5-02646481E2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4675" y="271463"/>
            <a:ext cx="1863725"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5">
            <a:extLst>
              <a:ext uri="{FF2B5EF4-FFF2-40B4-BE49-F238E27FC236}">
                <a16:creationId xmlns:a16="http://schemas.microsoft.com/office/drawing/2014/main" id="{F47E0A2C-B3B3-47C7-8BE7-848C8B4D17FB}"/>
              </a:ext>
            </a:extLst>
          </p:cNvPr>
          <p:cNvSpPr txBox="1">
            <a:spLocks noChangeArrowheads="1"/>
          </p:cNvSpPr>
          <p:nvPr/>
        </p:nvSpPr>
        <p:spPr bwMode="auto">
          <a:xfrm>
            <a:off x="771525" y="1366838"/>
            <a:ext cx="8980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b="1"/>
              <a:t>Sir James Douglas</a:t>
            </a:r>
            <a:r>
              <a:rPr lang="en-CA" altLang="en-US"/>
              <a:t>, </a:t>
            </a:r>
            <a:r>
              <a:rPr lang="en-CA" altLang="en-US" sz="2000"/>
              <a:t>Governor of Vancouver Island and of BC</a:t>
            </a:r>
          </a:p>
        </p:txBody>
      </p:sp>
      <p:sp>
        <p:nvSpPr>
          <p:cNvPr id="25607" name="TextBox 6">
            <a:extLst>
              <a:ext uri="{FF2B5EF4-FFF2-40B4-BE49-F238E27FC236}">
                <a16:creationId xmlns:a16="http://schemas.microsoft.com/office/drawing/2014/main" id="{B264FADF-9664-4382-94C2-F17A6D5E73DC}"/>
              </a:ext>
            </a:extLst>
          </p:cNvPr>
          <p:cNvSpPr txBox="1">
            <a:spLocks noChangeArrowheads="1"/>
          </p:cNvSpPr>
          <p:nvPr/>
        </p:nvSpPr>
        <p:spPr bwMode="auto">
          <a:xfrm>
            <a:off x="819150" y="2243138"/>
            <a:ext cx="6924675"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a:t>Born in August 15, 1803 in Guyana to a biracial or black mother and a well-to-do Scottish merchant father, James Douglas was educated in Scotland before moving to Canada to take on the prestigious position with the Hudson’s Bay Company that led to his governorship of Vancouver Island, and later, the province of British Columbia. Although his history of land treaties with coastal First Nations is credibly tainted with bad-faith negotiation, he is known as “the Father of British Columbia” for securing British rule west of the Rockies and blocking the annexation and Manifest Destiny threat posed by the USA. Part of his strategy on this front was inviting free black men from California to BC with the promise of becoming British subjects which was enticing, after the 1857 Supreme Court decision that denied citizenship to enslaved or free African Americans. </a:t>
            </a:r>
          </a:p>
        </p:txBody>
      </p:sp>
      <p:sp>
        <p:nvSpPr>
          <p:cNvPr id="25608" name="TextBox 7">
            <a:extLst>
              <a:ext uri="{FF2B5EF4-FFF2-40B4-BE49-F238E27FC236}">
                <a16:creationId xmlns:a16="http://schemas.microsoft.com/office/drawing/2014/main" id="{4F5EF11E-6F3A-4C19-9E76-36C567E4C630}"/>
              </a:ext>
            </a:extLst>
          </p:cNvPr>
          <p:cNvSpPr txBox="1">
            <a:spLocks noChangeArrowheads="1"/>
          </p:cNvSpPr>
          <p:nvPr/>
        </p:nvSpPr>
        <p:spPr bwMode="auto">
          <a:xfrm>
            <a:off x="8194675" y="3073400"/>
            <a:ext cx="36607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400">
                <a:hlinkClick r:id="rId4"/>
              </a:rPr>
              <a:t>https://curious.royalbcmuseum.bc.ca/our-colonial-ancestry/</a:t>
            </a:r>
            <a:endParaRPr lang="en-CA" altLang="en-US" sz="1400"/>
          </a:p>
          <a:p>
            <a:pPr>
              <a:lnSpc>
                <a:spcPct val="100000"/>
              </a:lnSpc>
              <a:spcBef>
                <a:spcPct val="0"/>
              </a:spcBef>
              <a:buFontTx/>
              <a:buNone/>
            </a:pPr>
            <a:endParaRPr lang="en-CA" altLang="en-US" sz="1400"/>
          </a:p>
          <a:p>
            <a:pPr>
              <a:lnSpc>
                <a:spcPct val="100000"/>
              </a:lnSpc>
              <a:spcBef>
                <a:spcPct val="0"/>
              </a:spcBef>
              <a:buFontTx/>
              <a:buNone/>
            </a:pPr>
            <a:r>
              <a:rPr lang="en-CA" altLang="en-US" sz="1400">
                <a:hlinkClick r:id="rId5"/>
              </a:rPr>
              <a:t>https://www.theafronews.com/the-bridge/sir-james-douglas/</a:t>
            </a:r>
            <a:endParaRPr lang="en-CA" altLang="en-US" sz="1400"/>
          </a:p>
          <a:p>
            <a:pPr>
              <a:lnSpc>
                <a:spcPct val="100000"/>
              </a:lnSpc>
              <a:spcBef>
                <a:spcPct val="0"/>
              </a:spcBef>
              <a:buFontTx/>
              <a:buNone/>
            </a:pPr>
            <a:endParaRPr lang="en-CA" altLang="en-US" sz="1400"/>
          </a:p>
          <a:p>
            <a:pPr>
              <a:lnSpc>
                <a:spcPct val="100000"/>
              </a:lnSpc>
              <a:spcBef>
                <a:spcPct val="0"/>
              </a:spcBef>
              <a:buFontTx/>
              <a:buNone/>
            </a:pPr>
            <a:r>
              <a:rPr lang="en-CA" altLang="en-US" sz="1400">
                <a:hlinkClick r:id="rId6"/>
              </a:rPr>
              <a:t>https://www.thecanadianencyclopedia.ca/en/article/sir-james-douglas</a:t>
            </a:r>
            <a:endParaRPr lang="en-CA"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1">
            <a:extLst>
              <a:ext uri="{FF2B5EF4-FFF2-40B4-BE49-F238E27FC236}">
                <a16:creationId xmlns:a16="http://schemas.microsoft.com/office/drawing/2014/main" id="{4CDC6847-5B6A-478C-A0E6-3C1F6C4E9E7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26CDBC45-BE62-464F-BF6E-5FE0C4BC6D37}" type="slidenum">
              <a:rPr lang="en-CA" altLang="en-US" sz="1200"/>
              <a:pPr>
                <a:lnSpc>
                  <a:spcPct val="100000"/>
                </a:lnSpc>
                <a:spcBef>
                  <a:spcPct val="0"/>
                </a:spcBef>
                <a:buFontTx/>
                <a:buNone/>
              </a:pPr>
              <a:t>6</a:t>
            </a:fld>
            <a:endParaRPr lang="en-CA" altLang="en-US" sz="1200"/>
          </a:p>
        </p:txBody>
      </p:sp>
      <p:sp>
        <p:nvSpPr>
          <p:cNvPr id="2" name="Rectangle 1">
            <a:extLst>
              <a:ext uri="{FF2B5EF4-FFF2-40B4-BE49-F238E27FC236}">
                <a16:creationId xmlns:a16="http://schemas.microsoft.com/office/drawing/2014/main" id="{FF698B50-8243-4A6B-B504-D7AB3446C9D4}"/>
              </a:ext>
            </a:extLst>
          </p:cNvPr>
          <p:cNvSpPr/>
          <p:nvPr/>
        </p:nvSpPr>
        <p:spPr>
          <a:xfrm>
            <a:off x="0" y="0"/>
            <a:ext cx="10907713" cy="1266825"/>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CA"/>
          </a:p>
        </p:txBody>
      </p:sp>
      <p:sp>
        <p:nvSpPr>
          <p:cNvPr id="27652" name="TextBox 2">
            <a:extLst>
              <a:ext uri="{FF2B5EF4-FFF2-40B4-BE49-F238E27FC236}">
                <a16:creationId xmlns:a16="http://schemas.microsoft.com/office/drawing/2014/main" id="{45B02E0D-7EA9-4D86-9C44-E196CFD33841}"/>
              </a:ext>
            </a:extLst>
          </p:cNvPr>
          <p:cNvSpPr txBox="1">
            <a:spLocks noChangeArrowheads="1"/>
          </p:cNvSpPr>
          <p:nvPr/>
        </p:nvSpPr>
        <p:spPr bwMode="auto">
          <a:xfrm>
            <a:off x="771525" y="171450"/>
            <a:ext cx="6972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5400" i="1">
                <a:solidFill>
                  <a:schemeClr val="bg1"/>
                </a:solidFill>
              </a:rPr>
              <a:t>Where are we from?</a:t>
            </a:r>
          </a:p>
        </p:txBody>
      </p:sp>
      <p:pic>
        <p:nvPicPr>
          <p:cNvPr id="27653" name="Picture 11">
            <a:extLst>
              <a:ext uri="{FF2B5EF4-FFF2-40B4-BE49-F238E27FC236}">
                <a16:creationId xmlns:a16="http://schemas.microsoft.com/office/drawing/2014/main" id="{B63F62DB-30B2-4183-B768-29F8FA3596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2846388"/>
            <a:ext cx="2408238"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Box 2">
            <a:extLst>
              <a:ext uri="{FF2B5EF4-FFF2-40B4-BE49-F238E27FC236}">
                <a16:creationId xmlns:a16="http://schemas.microsoft.com/office/drawing/2014/main" id="{3FA27D2B-7A89-41FB-B1AC-DE6B188AE982}"/>
              </a:ext>
            </a:extLst>
          </p:cNvPr>
          <p:cNvSpPr txBox="1">
            <a:spLocks noChangeArrowheads="1"/>
          </p:cNvSpPr>
          <p:nvPr/>
        </p:nvSpPr>
        <p:spPr bwMode="auto">
          <a:xfrm>
            <a:off x="487363" y="1438275"/>
            <a:ext cx="561498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600" b="1" i="1"/>
              <a:t>Joseph Seraphim Fortes was the first lifeguard in English Bay, Vancouver. </a:t>
            </a:r>
            <a:endParaRPr lang="en-CA" altLang="en-US" sz="2600" b="1" i="1"/>
          </a:p>
        </p:txBody>
      </p:sp>
      <p:pic>
        <p:nvPicPr>
          <p:cNvPr id="27655" name="Picture 15" descr="Joe Fortes stamp">
            <a:extLst>
              <a:ext uri="{FF2B5EF4-FFF2-40B4-BE49-F238E27FC236}">
                <a16:creationId xmlns:a16="http://schemas.microsoft.com/office/drawing/2014/main" id="{CA7DC30E-E175-436C-A620-6BE094813C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5363" y="1473200"/>
            <a:ext cx="4067175"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TextBox 3">
            <a:extLst>
              <a:ext uri="{FF2B5EF4-FFF2-40B4-BE49-F238E27FC236}">
                <a16:creationId xmlns:a16="http://schemas.microsoft.com/office/drawing/2014/main" id="{16D687A7-7F81-43EC-B64F-1BBCF0CB90D1}"/>
              </a:ext>
            </a:extLst>
          </p:cNvPr>
          <p:cNvSpPr txBox="1">
            <a:spLocks noChangeArrowheads="1"/>
          </p:cNvSpPr>
          <p:nvPr/>
        </p:nvSpPr>
        <p:spPr bwMode="auto">
          <a:xfrm>
            <a:off x="3103563" y="2341563"/>
            <a:ext cx="34734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t>He was most likely born in Port-of Spain, Trinidad, on February 9, 1863. When a teenager, he shipped out on the Brigantine, Robert Kerr, to England about 1880. He lived a few years in Liverpool, where he showed his swimming skill by crossing a 1,200 metre span of the Mersey River, among other swimming and diving feats. In 1885, Joe was again a crew member on the Robert Kerr, which sailed via Cape Horn to Panama and then on to Vancouver, arriving here in September 1885. </a:t>
            </a:r>
            <a:br>
              <a:rPr lang="en-US" altLang="en-US" sz="1800"/>
            </a:br>
            <a:endParaRPr lang="en-CA" altLang="en-US" sz="1800"/>
          </a:p>
        </p:txBody>
      </p:sp>
      <p:sp>
        <p:nvSpPr>
          <p:cNvPr id="27657" name="TextBox 4">
            <a:extLst>
              <a:ext uri="{FF2B5EF4-FFF2-40B4-BE49-F238E27FC236}">
                <a16:creationId xmlns:a16="http://schemas.microsoft.com/office/drawing/2014/main" id="{979C6FDC-4C61-482F-B329-C69B2BFC3669}"/>
              </a:ext>
            </a:extLst>
          </p:cNvPr>
          <p:cNvSpPr txBox="1">
            <a:spLocks noChangeArrowheads="1"/>
          </p:cNvSpPr>
          <p:nvPr/>
        </p:nvSpPr>
        <p:spPr bwMode="auto">
          <a:xfrm>
            <a:off x="6826250" y="4208463"/>
            <a:ext cx="49117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en-US" altLang="en-US" sz="1800"/>
              <a:t>Joe Fortes died of pneumonia on February 4, 1922. His funeral, on February 7, was conducted at Holy Rosary Cathedral to an overflow crowd, and an estimated 10,000 persons lined Dunsmuir, Granville, Hastings and Main streets. Schools all over Vancouver observed a 5-minute silence, as his funeral procession made its way to Mountain View Cemetery.</a:t>
            </a:r>
            <a:endParaRPr lang="en-CA" altLang="en-US" sz="1800"/>
          </a:p>
        </p:txBody>
      </p:sp>
      <p:sp>
        <p:nvSpPr>
          <p:cNvPr id="27658" name="TextBox 5">
            <a:extLst>
              <a:ext uri="{FF2B5EF4-FFF2-40B4-BE49-F238E27FC236}">
                <a16:creationId xmlns:a16="http://schemas.microsoft.com/office/drawing/2014/main" id="{159F64BC-F910-47E1-AF66-6529AFF779DC}"/>
              </a:ext>
            </a:extLst>
          </p:cNvPr>
          <p:cNvSpPr txBox="1">
            <a:spLocks noChangeArrowheads="1"/>
          </p:cNvSpPr>
          <p:nvPr/>
        </p:nvSpPr>
        <p:spPr bwMode="auto">
          <a:xfrm>
            <a:off x="6826250" y="6218238"/>
            <a:ext cx="4422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200">
                <a:hlinkClick r:id="rId5"/>
              </a:rPr>
              <a:t>https://bcblackhistory.ca/seraphim-joseph-fortes/</a:t>
            </a:r>
            <a:endParaRPr lang="en-CA" altLang="en-US" sz="1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a:extLst>
              <a:ext uri="{FF2B5EF4-FFF2-40B4-BE49-F238E27FC236}">
                <a16:creationId xmlns:a16="http://schemas.microsoft.com/office/drawing/2014/main" id="{FABFD66E-CC95-42C3-A6F8-5CB94C7ECE6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E7AAEFB-3E4C-4B0D-9C4D-E53DB60979D1}" type="slidenum">
              <a:rPr lang="en-CA" altLang="en-US" sz="1200"/>
              <a:pPr>
                <a:lnSpc>
                  <a:spcPct val="100000"/>
                </a:lnSpc>
                <a:spcBef>
                  <a:spcPct val="0"/>
                </a:spcBef>
                <a:buFontTx/>
                <a:buNone/>
              </a:pPr>
              <a:t>7</a:t>
            </a:fld>
            <a:endParaRPr lang="en-CA" altLang="en-US" sz="1200"/>
          </a:p>
        </p:txBody>
      </p:sp>
      <p:sp>
        <p:nvSpPr>
          <p:cNvPr id="2" name="Rectangle 1">
            <a:extLst>
              <a:ext uri="{FF2B5EF4-FFF2-40B4-BE49-F238E27FC236}">
                <a16:creationId xmlns:a16="http://schemas.microsoft.com/office/drawing/2014/main" id="{68103F0B-BECE-4ABA-9A8D-272613E464CE}"/>
              </a:ext>
            </a:extLst>
          </p:cNvPr>
          <p:cNvSpPr/>
          <p:nvPr/>
        </p:nvSpPr>
        <p:spPr>
          <a:xfrm>
            <a:off x="0" y="0"/>
            <a:ext cx="10907713" cy="1266825"/>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CA"/>
          </a:p>
        </p:txBody>
      </p:sp>
      <p:sp>
        <p:nvSpPr>
          <p:cNvPr id="29700" name="TextBox 2">
            <a:extLst>
              <a:ext uri="{FF2B5EF4-FFF2-40B4-BE49-F238E27FC236}">
                <a16:creationId xmlns:a16="http://schemas.microsoft.com/office/drawing/2014/main" id="{D9E05F59-0AD5-47AE-BAAF-4FAC29D1C1DD}"/>
              </a:ext>
            </a:extLst>
          </p:cNvPr>
          <p:cNvSpPr txBox="1">
            <a:spLocks noChangeArrowheads="1"/>
          </p:cNvSpPr>
          <p:nvPr/>
        </p:nvSpPr>
        <p:spPr bwMode="auto">
          <a:xfrm>
            <a:off x="771525" y="171450"/>
            <a:ext cx="6972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5400" i="1">
                <a:solidFill>
                  <a:schemeClr val="bg1"/>
                </a:solidFill>
              </a:rPr>
              <a:t>Where are we from?</a:t>
            </a:r>
          </a:p>
        </p:txBody>
      </p:sp>
      <p:pic>
        <p:nvPicPr>
          <p:cNvPr id="29701" name="Picture 2" descr="Jade">
            <a:extLst>
              <a:ext uri="{FF2B5EF4-FFF2-40B4-BE49-F238E27FC236}">
                <a16:creationId xmlns:a16="http://schemas.microsoft.com/office/drawing/2014/main" id="{514330CF-BE21-41BE-BB84-93F2647C94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3513" y="2171700"/>
            <a:ext cx="32797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Box 2">
            <a:extLst>
              <a:ext uri="{FF2B5EF4-FFF2-40B4-BE49-F238E27FC236}">
                <a16:creationId xmlns:a16="http://schemas.microsoft.com/office/drawing/2014/main" id="{072C1560-1E33-4197-AFF6-24C48F1B92C3}"/>
              </a:ext>
            </a:extLst>
          </p:cNvPr>
          <p:cNvSpPr txBox="1">
            <a:spLocks noChangeArrowheads="1"/>
          </p:cNvSpPr>
          <p:nvPr/>
        </p:nvSpPr>
        <p:spPr bwMode="auto">
          <a:xfrm>
            <a:off x="5738813" y="2041525"/>
            <a:ext cx="5091112"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b="1">
                <a:solidFill>
                  <a:srgbClr val="000000"/>
                </a:solidFill>
                <a:latin typeface="Lora"/>
              </a:rPr>
              <a:t>VICE: What’s your background?</a:t>
            </a:r>
            <a:br>
              <a:rPr lang="en-US" altLang="en-US"/>
            </a:br>
            <a:r>
              <a:rPr lang="en-US" altLang="en-US" b="1">
                <a:solidFill>
                  <a:srgbClr val="000000"/>
                </a:solidFill>
                <a:latin typeface="Lora"/>
              </a:rPr>
              <a:t>Jade Brooks:</a:t>
            </a:r>
            <a:r>
              <a:rPr lang="en-US" altLang="en-US">
                <a:solidFill>
                  <a:srgbClr val="000000"/>
                </a:solidFill>
                <a:latin typeface="Lora"/>
              </a:rPr>
              <a:t> I’m Nova Scotian. This is kind of a loaded question because everyone is always like, </a:t>
            </a:r>
            <a:r>
              <a:rPr lang="en-US" altLang="en-US" i="1">
                <a:solidFill>
                  <a:srgbClr val="C00000"/>
                </a:solidFill>
                <a:latin typeface="Lora"/>
              </a:rPr>
              <a:t>'But where are you really from?' but my family has been in Nova Scotia for almost 10 generations</a:t>
            </a:r>
            <a:r>
              <a:rPr lang="en-US" altLang="en-US" i="1">
                <a:solidFill>
                  <a:srgbClr val="000000"/>
                </a:solidFill>
                <a:latin typeface="Lora"/>
              </a:rPr>
              <a:t>. </a:t>
            </a:r>
          </a:p>
          <a:p>
            <a:pPr>
              <a:lnSpc>
                <a:spcPct val="100000"/>
              </a:lnSpc>
              <a:spcBef>
                <a:spcPct val="0"/>
              </a:spcBef>
              <a:buFontTx/>
              <a:buNone/>
            </a:pPr>
            <a:r>
              <a:rPr lang="en-US" altLang="en-US">
                <a:solidFill>
                  <a:srgbClr val="000000"/>
                </a:solidFill>
                <a:latin typeface="Lora"/>
              </a:rPr>
              <a:t>I identify just as Scotian.</a:t>
            </a:r>
            <a:endParaRPr lang="en-CA" altLang="en-US"/>
          </a:p>
        </p:txBody>
      </p:sp>
      <p:sp>
        <p:nvSpPr>
          <p:cNvPr id="29703" name="TextBox 3">
            <a:extLst>
              <a:ext uri="{FF2B5EF4-FFF2-40B4-BE49-F238E27FC236}">
                <a16:creationId xmlns:a16="http://schemas.microsoft.com/office/drawing/2014/main" id="{9D9FE31E-3F12-4E14-B6B1-9F4A7735780B}"/>
              </a:ext>
            </a:extLst>
          </p:cNvPr>
          <p:cNvSpPr txBox="1">
            <a:spLocks noChangeArrowheads="1"/>
          </p:cNvSpPr>
          <p:nvPr/>
        </p:nvSpPr>
        <p:spPr bwMode="auto">
          <a:xfrm>
            <a:off x="1360488" y="5724525"/>
            <a:ext cx="9547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a:hlinkClick r:id="rId4"/>
              </a:rPr>
              <a:t>https://www.vice.com/en/article/gyajj4/who-is-a-settler-according-to-indigenous-and-black-scholars</a:t>
            </a:r>
            <a:endParaRPr lang="en-CA" altLang="en-US"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a:extLst>
              <a:ext uri="{FF2B5EF4-FFF2-40B4-BE49-F238E27FC236}">
                <a16:creationId xmlns:a16="http://schemas.microsoft.com/office/drawing/2014/main" id="{89F39ACA-3E47-4AB2-B53E-1F629E5A386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2511B850-7227-4E72-9CDD-B9B96CD40C25}" type="slidenum">
              <a:rPr lang="en-CA" altLang="en-US" sz="1200"/>
              <a:pPr>
                <a:lnSpc>
                  <a:spcPct val="100000"/>
                </a:lnSpc>
                <a:spcBef>
                  <a:spcPct val="0"/>
                </a:spcBef>
                <a:buFontTx/>
                <a:buNone/>
              </a:pPr>
              <a:t>8</a:t>
            </a:fld>
            <a:endParaRPr lang="en-CA" altLang="en-US" sz="1200"/>
          </a:p>
        </p:txBody>
      </p:sp>
      <p:sp>
        <p:nvSpPr>
          <p:cNvPr id="2" name="Rectangle 1">
            <a:extLst>
              <a:ext uri="{FF2B5EF4-FFF2-40B4-BE49-F238E27FC236}">
                <a16:creationId xmlns:a16="http://schemas.microsoft.com/office/drawing/2014/main" id="{78CA33D0-405C-4039-8ED3-FEFE8719AD1F}"/>
              </a:ext>
            </a:extLst>
          </p:cNvPr>
          <p:cNvSpPr/>
          <p:nvPr/>
        </p:nvSpPr>
        <p:spPr>
          <a:xfrm>
            <a:off x="0" y="0"/>
            <a:ext cx="10907713" cy="1266825"/>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CA"/>
          </a:p>
        </p:txBody>
      </p:sp>
      <p:sp>
        <p:nvSpPr>
          <p:cNvPr id="31748" name="TextBox 2">
            <a:extLst>
              <a:ext uri="{FF2B5EF4-FFF2-40B4-BE49-F238E27FC236}">
                <a16:creationId xmlns:a16="http://schemas.microsoft.com/office/drawing/2014/main" id="{B6ED9CCF-25D0-43FE-A2AD-47A9A6DBB4C5}"/>
              </a:ext>
            </a:extLst>
          </p:cNvPr>
          <p:cNvSpPr txBox="1">
            <a:spLocks noChangeArrowheads="1"/>
          </p:cNvSpPr>
          <p:nvPr/>
        </p:nvSpPr>
        <p:spPr bwMode="auto">
          <a:xfrm>
            <a:off x="771525" y="171450"/>
            <a:ext cx="6972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5400" i="1">
                <a:solidFill>
                  <a:schemeClr val="bg1"/>
                </a:solidFill>
              </a:rPr>
              <a:t>Where are we from?</a:t>
            </a:r>
          </a:p>
        </p:txBody>
      </p:sp>
      <p:graphicFrame>
        <p:nvGraphicFramePr>
          <p:cNvPr id="7" name="Diagram 6">
            <a:extLst>
              <a:ext uri="{FF2B5EF4-FFF2-40B4-BE49-F238E27FC236}">
                <a16:creationId xmlns:a16="http://schemas.microsoft.com/office/drawing/2014/main" id="{C0837277-9E68-4F95-9749-F4D676A94E4F}"/>
              </a:ext>
            </a:extLst>
          </p:cNvPr>
          <p:cNvGraphicFramePr/>
          <p:nvPr/>
        </p:nvGraphicFramePr>
        <p:xfrm>
          <a:off x="134224" y="1518407"/>
          <a:ext cx="6726107" cy="4932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B6980D16-45F9-4E2D-A96F-87EE1438E044}"/>
              </a:ext>
            </a:extLst>
          </p:cNvPr>
          <p:cNvSpPr txBox="1">
            <a:spLocks noChangeArrowheads="1"/>
          </p:cNvSpPr>
          <p:nvPr/>
        </p:nvSpPr>
        <p:spPr bwMode="auto">
          <a:xfrm>
            <a:off x="6927850" y="1768475"/>
            <a:ext cx="4867275"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pPr>
            <a:r>
              <a:rPr lang="en-CA" altLang="en-US" sz="1800"/>
              <a:t>Africans had been enslaved in Canada since the early 17</a:t>
            </a:r>
            <a:r>
              <a:rPr lang="en-CA" altLang="en-US" sz="1800" baseline="30000"/>
              <a:t>th</a:t>
            </a:r>
            <a:r>
              <a:rPr lang="en-CA" altLang="en-US" sz="1800"/>
              <a:t> century. Both France and England participated. We will examine slavery in Canada more closely in an upcoming slideshow.</a:t>
            </a:r>
          </a:p>
          <a:p>
            <a:pPr>
              <a:lnSpc>
                <a:spcPct val="100000"/>
              </a:lnSpc>
              <a:spcBef>
                <a:spcPct val="0"/>
              </a:spcBef>
            </a:pPr>
            <a:r>
              <a:rPr lang="en-CA" altLang="en-US" sz="1800"/>
              <a:t>Black people have lived free in Canada, specifically Nova Scotia, since the mid 18</a:t>
            </a:r>
            <a:r>
              <a:rPr lang="en-CA" altLang="en-US" sz="1800" baseline="30000"/>
              <a:t>th</a:t>
            </a:r>
            <a:r>
              <a:rPr lang="en-CA" altLang="en-US" sz="1800"/>
              <a:t> century, prior to Commonwealth emancipation. </a:t>
            </a:r>
            <a:r>
              <a:rPr lang="en-CA" altLang="en-US" sz="1100">
                <a:hlinkClick r:id="rId8"/>
              </a:rPr>
              <a:t>https://humanrights.ca/story/the-story-of-africville</a:t>
            </a:r>
            <a:endParaRPr lang="en-CA" altLang="en-US" sz="1100"/>
          </a:p>
          <a:p>
            <a:pPr>
              <a:lnSpc>
                <a:spcPct val="100000"/>
              </a:lnSpc>
              <a:spcBef>
                <a:spcPct val="0"/>
              </a:spcBef>
            </a:pPr>
            <a:r>
              <a:rPr lang="en-CA" altLang="en-US" sz="1800"/>
              <a:t>The final stops for the Underground Railroad that delivered enslaved Americans to lands where they could be free of slavery, though not of discrimination and oppression, were in Upper and Lower Canada, southern Ontario and Québec. </a:t>
            </a:r>
            <a:r>
              <a:rPr lang="en-CA" altLang="en-US" sz="1100">
                <a:hlinkClick r:id="rId9"/>
              </a:rPr>
              <a:t>https://www.thecanadianencyclopedia.ca/en/article/underground-railroad</a:t>
            </a:r>
            <a:endParaRPr lang="en-CA" altLang="en-US" sz="1100"/>
          </a:p>
        </p:txBody>
      </p:sp>
      <p:sp>
        <p:nvSpPr>
          <p:cNvPr id="8" name="TextBox 7">
            <a:extLst>
              <a:ext uri="{FF2B5EF4-FFF2-40B4-BE49-F238E27FC236}">
                <a16:creationId xmlns:a16="http://schemas.microsoft.com/office/drawing/2014/main" id="{4325D3B7-B4D7-43A9-B668-AEC79C6877AC}"/>
              </a:ext>
            </a:extLst>
          </p:cNvPr>
          <p:cNvSpPr txBox="1"/>
          <p:nvPr/>
        </p:nvSpPr>
        <p:spPr>
          <a:xfrm>
            <a:off x="134938" y="5768975"/>
            <a:ext cx="7132637" cy="831850"/>
          </a:xfrm>
          <a:prstGeom prst="rect">
            <a:avLst/>
          </a:prstGeom>
          <a:noFill/>
        </p:spPr>
        <p:txBody>
          <a:bodyPr>
            <a:spAutoFit/>
          </a:bodyPr>
          <a:lstStyle/>
          <a:p>
            <a:pPr>
              <a:defRPr/>
            </a:pPr>
            <a:r>
              <a:rPr lang="en-CA" sz="1600" b="1" dirty="0">
                <a:solidFill>
                  <a:schemeClr val="accent6">
                    <a:lumMod val="75000"/>
                  </a:schemeClr>
                </a:solidFill>
              </a:rPr>
              <a:t>Please do</a:t>
            </a:r>
            <a:r>
              <a:rPr lang="en-CA" sz="1600" dirty="0"/>
              <a:t>: </a:t>
            </a:r>
            <a:r>
              <a:rPr lang="en-CA" sz="1600" i="1" dirty="0"/>
              <a:t>Remember that Africa is now full of bustling metropolises, with world class universities, modern sky scrapers and public transportation systems that compare or exceed many in North America!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2"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1">
            <a:extLst>
              <a:ext uri="{FF2B5EF4-FFF2-40B4-BE49-F238E27FC236}">
                <a16:creationId xmlns:a16="http://schemas.microsoft.com/office/drawing/2014/main" id="{15D186FF-9638-4694-ACD6-16C20B55179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2E97940A-1180-471D-9CA6-C17ADDEAB8F6}" type="slidenum">
              <a:rPr lang="en-CA" altLang="en-US" sz="1200"/>
              <a:pPr>
                <a:lnSpc>
                  <a:spcPct val="100000"/>
                </a:lnSpc>
                <a:spcBef>
                  <a:spcPct val="0"/>
                </a:spcBef>
                <a:buFontTx/>
                <a:buNone/>
              </a:pPr>
              <a:t>9</a:t>
            </a:fld>
            <a:endParaRPr lang="en-CA" altLang="en-US" sz="1200"/>
          </a:p>
        </p:txBody>
      </p:sp>
      <p:sp>
        <p:nvSpPr>
          <p:cNvPr id="2" name="Rectangle 1">
            <a:extLst>
              <a:ext uri="{FF2B5EF4-FFF2-40B4-BE49-F238E27FC236}">
                <a16:creationId xmlns:a16="http://schemas.microsoft.com/office/drawing/2014/main" id="{2C19C972-2EFC-47E1-85AF-1F5D61521AC2}"/>
              </a:ext>
            </a:extLst>
          </p:cNvPr>
          <p:cNvSpPr/>
          <p:nvPr/>
        </p:nvSpPr>
        <p:spPr>
          <a:xfrm>
            <a:off x="0" y="0"/>
            <a:ext cx="10907713" cy="1266825"/>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CA"/>
          </a:p>
        </p:txBody>
      </p:sp>
      <p:sp>
        <p:nvSpPr>
          <p:cNvPr id="33796" name="TextBox 2">
            <a:extLst>
              <a:ext uri="{FF2B5EF4-FFF2-40B4-BE49-F238E27FC236}">
                <a16:creationId xmlns:a16="http://schemas.microsoft.com/office/drawing/2014/main" id="{1D8EDB12-A050-44AD-93B4-5A44822E2B04}"/>
              </a:ext>
            </a:extLst>
          </p:cNvPr>
          <p:cNvSpPr txBox="1">
            <a:spLocks noChangeArrowheads="1"/>
          </p:cNvSpPr>
          <p:nvPr/>
        </p:nvSpPr>
        <p:spPr bwMode="auto">
          <a:xfrm>
            <a:off x="771525" y="171450"/>
            <a:ext cx="6972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5400" i="1">
                <a:solidFill>
                  <a:schemeClr val="bg1"/>
                </a:solidFill>
              </a:rPr>
              <a:t>Where are we from?</a:t>
            </a:r>
          </a:p>
        </p:txBody>
      </p:sp>
      <p:graphicFrame>
        <p:nvGraphicFramePr>
          <p:cNvPr id="7" name="Diagram 6">
            <a:extLst>
              <a:ext uri="{FF2B5EF4-FFF2-40B4-BE49-F238E27FC236}">
                <a16:creationId xmlns:a16="http://schemas.microsoft.com/office/drawing/2014/main" id="{B1764D37-9933-42EA-8A2A-EC7488580D82}"/>
              </a:ext>
            </a:extLst>
          </p:cNvPr>
          <p:cNvGraphicFramePr/>
          <p:nvPr/>
        </p:nvGraphicFramePr>
        <p:xfrm>
          <a:off x="134224" y="1518407"/>
          <a:ext cx="6726107" cy="4932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798" name="TextBox 10">
            <a:extLst>
              <a:ext uri="{FF2B5EF4-FFF2-40B4-BE49-F238E27FC236}">
                <a16:creationId xmlns:a16="http://schemas.microsoft.com/office/drawing/2014/main" id="{D03EF342-AC76-403D-A9A9-A5DB92E4D904}"/>
              </a:ext>
            </a:extLst>
          </p:cNvPr>
          <p:cNvSpPr txBox="1">
            <a:spLocks noChangeArrowheads="1"/>
          </p:cNvSpPr>
          <p:nvPr/>
        </p:nvSpPr>
        <p:spPr bwMode="auto">
          <a:xfrm>
            <a:off x="528638" y="1346200"/>
            <a:ext cx="62706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2400" b="1">
                <a:solidFill>
                  <a:srgbClr val="FF0000"/>
                </a:solidFill>
              </a:rPr>
              <a:t>Please do not</a:t>
            </a:r>
            <a:r>
              <a:rPr lang="en-CA" altLang="en-US" sz="2400"/>
              <a:t>: </a:t>
            </a:r>
            <a:r>
              <a:rPr lang="en-CA" altLang="en-US" sz="2200" i="1"/>
              <a:t>Assume that all black immigration is motivated by a desire to escape oppression…</a:t>
            </a:r>
          </a:p>
        </p:txBody>
      </p:sp>
      <p:sp>
        <p:nvSpPr>
          <p:cNvPr id="12" name="TextBox 11">
            <a:extLst>
              <a:ext uri="{FF2B5EF4-FFF2-40B4-BE49-F238E27FC236}">
                <a16:creationId xmlns:a16="http://schemas.microsoft.com/office/drawing/2014/main" id="{5772185D-AE60-4476-B278-03F6C44FF733}"/>
              </a:ext>
            </a:extLst>
          </p:cNvPr>
          <p:cNvSpPr txBox="1">
            <a:spLocks noChangeArrowheads="1"/>
          </p:cNvSpPr>
          <p:nvPr/>
        </p:nvSpPr>
        <p:spPr bwMode="auto">
          <a:xfrm>
            <a:off x="6742113" y="1346200"/>
            <a:ext cx="499110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pPr>
            <a:r>
              <a:rPr lang="en-CA" altLang="en-US" sz="1800"/>
              <a:t>Many black Canadians arrived in Canada as economic immigrants, for the exact same reasons most white and Asian immigrants come to Canada. This covers most Caribbean immigration and also a significant number of </a:t>
            </a:r>
            <a:r>
              <a:rPr lang="en-US" altLang="en-US" sz="1800"/>
              <a:t>European immigrants. Statistics for European immigration includes black individuals and families from Great Britain, France, and Spain, to name but a few actual countries of origin.</a:t>
            </a:r>
            <a:endParaRPr lang="en-CA" altLang="en-US" sz="1800"/>
          </a:p>
          <a:p>
            <a:pPr>
              <a:lnSpc>
                <a:spcPct val="100000"/>
              </a:lnSpc>
              <a:spcBef>
                <a:spcPct val="0"/>
              </a:spcBef>
            </a:pPr>
            <a:r>
              <a:rPr lang="en-CA" altLang="en-US" sz="1800"/>
              <a:t>“</a:t>
            </a:r>
            <a:r>
              <a:rPr lang="en-US" altLang="en-US" sz="1800"/>
              <a:t>People from the Caribbean region began to settle in Canada in the late 18</a:t>
            </a:r>
            <a:r>
              <a:rPr lang="en-US" altLang="en-US" sz="1800" baseline="30000"/>
              <a:t>th</a:t>
            </a:r>
            <a:r>
              <a:rPr lang="en-US" altLang="en-US" sz="1800"/>
              <a:t> century. In the 2016 census, 749,155 Canadians reported that they originated from the Caribbean, and most have immigrated to Canada since the 1970s.” </a:t>
            </a:r>
            <a:r>
              <a:rPr lang="en-US" altLang="en-US" sz="1100">
                <a:hlinkClick r:id="rId8"/>
              </a:rPr>
              <a:t>https://www.thecanadianencyclopedia.ca/en/article/caribbean-canadians</a:t>
            </a:r>
            <a:endParaRPr lang="en-US" altLang="en-US" sz="1100"/>
          </a:p>
          <a:p>
            <a:pPr>
              <a:lnSpc>
                <a:spcPct val="100000"/>
              </a:lnSpc>
              <a:spcBef>
                <a:spcPct val="0"/>
              </a:spcBef>
            </a:pPr>
            <a:r>
              <a:rPr lang="en-US" altLang="en-US" sz="1800"/>
              <a:t>Many anglophone Caribbean immigrants in the 1950s and ‘60s were already British Commonwealth subjects when they arrived directly, or via Great Britain. </a:t>
            </a:r>
            <a:endParaRPr lang="en-US" altLang="en-US" sz="1100"/>
          </a:p>
          <a:p>
            <a:pPr>
              <a:lnSpc>
                <a:spcPct val="100000"/>
              </a:lnSpc>
              <a:spcBef>
                <a:spcPct val="0"/>
              </a:spcBef>
            </a:pPr>
            <a:endParaRPr lang="en-US" altLang="en-US" sz="1100"/>
          </a:p>
          <a:p>
            <a:pPr>
              <a:lnSpc>
                <a:spcPct val="100000"/>
              </a:lnSpc>
              <a:spcBef>
                <a:spcPct val="0"/>
              </a:spcBef>
            </a:pPr>
            <a:endParaRPr lang="en-CA" altLang="en-US" sz="1800"/>
          </a:p>
        </p:txBody>
      </p:sp>
      <p:sp>
        <p:nvSpPr>
          <p:cNvPr id="9" name="TextBox 8">
            <a:extLst>
              <a:ext uri="{FF2B5EF4-FFF2-40B4-BE49-F238E27FC236}">
                <a16:creationId xmlns:a16="http://schemas.microsoft.com/office/drawing/2014/main" id="{DCC8E5F0-4823-4A9F-B82D-BF44B5B6DC21}"/>
              </a:ext>
            </a:extLst>
          </p:cNvPr>
          <p:cNvSpPr txBox="1"/>
          <p:nvPr/>
        </p:nvSpPr>
        <p:spPr>
          <a:xfrm>
            <a:off x="587375" y="5791200"/>
            <a:ext cx="6154738" cy="831850"/>
          </a:xfrm>
          <a:prstGeom prst="rect">
            <a:avLst/>
          </a:prstGeom>
          <a:noFill/>
        </p:spPr>
        <p:txBody>
          <a:bodyPr>
            <a:spAutoFit/>
          </a:bodyPr>
          <a:lstStyle/>
          <a:p>
            <a:pPr>
              <a:defRPr/>
            </a:pPr>
            <a:r>
              <a:rPr lang="en-CA" sz="1600" b="1" dirty="0">
                <a:solidFill>
                  <a:schemeClr val="accent6">
                    <a:lumMod val="75000"/>
                  </a:schemeClr>
                </a:solidFill>
              </a:rPr>
              <a:t>Please do</a:t>
            </a:r>
            <a:r>
              <a:rPr lang="en-CA" sz="1600" dirty="0"/>
              <a:t>: </a:t>
            </a:r>
            <a:r>
              <a:rPr lang="en-CA" sz="1600" i="1" dirty="0"/>
              <a:t>Try Trinidadian or Guyanese curry and roti at your earliest convenience - it is very different than Indian or Thai curry, but just as delicious!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18611</TotalTime>
  <Words>2181</Words>
  <Application>Microsoft Office PowerPoint</Application>
  <PresentationFormat>Widescreen</PresentationFormat>
  <Paragraphs>157</Paragraphs>
  <Slides>19</Slides>
  <Notes>16</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Calibri</vt:lpstr>
      <vt:lpstr>Arial</vt:lpstr>
      <vt:lpstr>Calibri Light</vt:lpstr>
      <vt:lpstr>Segoe UI</vt:lpstr>
      <vt:lpstr>Lora</vt:lpstr>
      <vt:lpstr>Tw Cen MT</vt:lpstr>
      <vt:lpstr>Thème Office</vt:lpstr>
      <vt:lpstr>Conception personnalisée</vt:lpstr>
      <vt:lpstr>BLACK HISTORY MONTH  Diversity  </vt:lpstr>
      <vt:lpstr>PowerPoint Presentation</vt:lpstr>
      <vt:lpstr>dictionary.com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GoC / GdC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Muzondo, Chenaimwoyo Tukiso CTR [W-T]</dc:creator>
  <cp:lastModifiedBy>Marcela Popowich</cp:lastModifiedBy>
  <cp:revision>521</cp:revision>
  <dcterms:created xsi:type="dcterms:W3CDTF">2019-10-17T16:56:59Z</dcterms:created>
  <dcterms:modified xsi:type="dcterms:W3CDTF">2021-02-16T17:42:13Z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
  </property>
</Properties>
</file>