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349F2-8091-40BE-9726-28FF0CBA937B}" type="datetimeFigureOut">
              <a:rPr lang="en-CA" smtClean="0"/>
              <a:t>2022-01-07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2A8DC-BE54-446F-A080-634F456441A1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55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7267" y="2130426"/>
            <a:ext cx="8636000" cy="1470025"/>
          </a:xfrm>
        </p:spPr>
        <p:txBody>
          <a:bodyPr lIns="0" tIns="0" rIns="0" bIns="0"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67" y="3886200"/>
            <a:ext cx="8534400" cy="1752600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67266" y="252797"/>
            <a:ext cx="1255836" cy="199792"/>
          </a:xfrm>
          <a:prstGeom prst="rect">
            <a:avLst/>
          </a:prstGeom>
        </p:spPr>
      </p:pic>
      <p:grpSp>
        <p:nvGrpSpPr>
          <p:cNvPr id="4" name="Group 3"/>
          <p:cNvGrpSpPr>
            <a:grpSpLocks noChangeAspect="1"/>
          </p:cNvGrpSpPr>
          <p:nvPr userDrawn="1"/>
        </p:nvGrpSpPr>
        <p:grpSpPr>
          <a:xfrm>
            <a:off x="9728551" y="250247"/>
            <a:ext cx="1881512" cy="138136"/>
            <a:chOff x="7339138" y="244638"/>
            <a:chExt cx="1370040" cy="100584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9138" y="244638"/>
              <a:ext cx="351144" cy="10058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black">
            <a:xfrm>
              <a:off x="7750384" y="251723"/>
              <a:ext cx="958794" cy="86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8324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7267" y="2274849"/>
            <a:ext cx="7523788" cy="1470025"/>
          </a:xfrm>
        </p:spPr>
        <p:txBody>
          <a:bodyPr lIns="0" tIns="0" rIns="0" bIns="0" anchor="b">
            <a:noAutofit/>
          </a:bodyPr>
          <a:lstStyle>
            <a:lvl1pPr algn="l"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67" y="3886200"/>
            <a:ext cx="6905791" cy="17526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67" b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67266" y="252797"/>
            <a:ext cx="1255836" cy="1997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102" y="258440"/>
            <a:ext cx="2068983" cy="18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650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1FFC4C4-9767-43E8-AE9C-7B1A737EA219}" type="datetimeFigureOut">
              <a:rPr lang="en-CA">
                <a:solidFill>
                  <a:srgbClr val="000000"/>
                </a:solidFill>
              </a:rPr>
              <a:pPr/>
              <a:t>2022-01-07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4925-9886-4387-A0A0-6D964352CAF8}" type="slidenum">
              <a:rPr lang="en-CA" smtClean="0">
                <a:solidFill>
                  <a:srgbClr val="006688"/>
                </a:solidFill>
              </a:rPr>
              <a:pPr/>
              <a:t>‹N°›</a:t>
            </a:fld>
            <a:endParaRPr lang="en-CA">
              <a:solidFill>
                <a:srgbClr val="0066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75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/ Agenda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3618" y="387351"/>
            <a:ext cx="8968316" cy="5969000"/>
          </a:xfrm>
        </p:spPr>
        <p:txBody>
          <a:bodyPr anchor="ctr"/>
          <a:lstStyle>
            <a:lvl1pPr marL="457189" indent="-457189"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  <a:defRPr sz="21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433" y="6443296"/>
            <a:ext cx="658320" cy="18857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</a:rPr>
              <a:t>NATIONAL RESEARCH COUNCIL CANADA</a:t>
            </a:r>
          </a:p>
        </p:txBody>
      </p:sp>
    </p:spTree>
    <p:extLst>
      <p:ext uri="{BB962C8B-B14F-4D97-AF65-F5344CB8AC3E}">
        <p14:creationId xmlns:p14="http://schemas.microsoft.com/office/powerpoint/2010/main" val="74902636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68" y="1524213"/>
            <a:ext cx="8636001" cy="2073371"/>
          </a:xfrm>
        </p:spPr>
        <p:txBody>
          <a:bodyPr lIns="0" tIns="0" rIns="0" bIns="0" anchor="b">
            <a:noAutofit/>
          </a:bodyPr>
          <a:lstStyle>
            <a:lvl1pPr algn="l">
              <a:defRPr sz="3733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7268" y="3739323"/>
            <a:ext cx="8636001" cy="1500187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267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433" y="6443296"/>
            <a:ext cx="658320" cy="18857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</a:rPr>
              <a:t>NATIONAL RESEARCH COUNCIL CANADA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685" y="0"/>
            <a:ext cx="2445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7338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12192000" cy="152148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37" y="0"/>
            <a:ext cx="38422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>
                <a:solidFill>
                  <a:srgbClr val="006688"/>
                </a:solidFill>
              </a:rPr>
              <a:pPr/>
              <a:t>‹N°›</a:t>
            </a:fld>
            <a:endParaRPr lang="en-US" dirty="0">
              <a:solidFill>
                <a:srgbClr val="006688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3618" y="1907118"/>
            <a:ext cx="9190567" cy="398356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433" y="6443296"/>
            <a:ext cx="658320" cy="18857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b="1">
                <a:solidFill>
                  <a:srgbClr val="FFFFFF">
                    <a:lumMod val="50000"/>
                  </a:srgbClr>
                </a:solidFill>
              </a:rPr>
              <a:t>NATIONAL RESEARCH COUNCIL CANADA</a:t>
            </a:r>
            <a:endParaRPr lang="en-US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8931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12192000" cy="152148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>
                <a:solidFill>
                  <a:srgbClr val="006688"/>
                </a:solidFill>
              </a:rPr>
              <a:pPr/>
              <a:t>‹N°›</a:t>
            </a:fld>
            <a:endParaRPr lang="en-US" dirty="0">
              <a:solidFill>
                <a:srgbClr val="006688"/>
              </a:solidFill>
            </a:endParaRPr>
          </a:p>
        </p:txBody>
      </p:sp>
      <p:sp>
        <p:nvSpPr>
          <p:cNvPr id="8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7978775" y="1917862"/>
            <a:ext cx="3683899" cy="39463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73617" y="1907118"/>
            <a:ext cx="7135283" cy="396451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433" y="6443296"/>
            <a:ext cx="658320" cy="18857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b="1">
                <a:solidFill>
                  <a:srgbClr val="FFFFFF">
                    <a:lumMod val="50000"/>
                  </a:srgbClr>
                </a:solidFill>
              </a:rPr>
              <a:t>NATIONAL RESEARCH COUNCIL CANADA</a:t>
            </a:r>
            <a:endParaRPr lang="en-US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1412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"/>
            <a:ext cx="12192000" cy="152148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327" y="341812"/>
            <a:ext cx="10913292" cy="100458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>
                <a:solidFill>
                  <a:srgbClr val="006688"/>
                </a:solidFill>
              </a:rPr>
              <a:pPr/>
              <a:t>‹N°›</a:t>
            </a:fld>
            <a:endParaRPr lang="en-US" dirty="0">
              <a:solidFill>
                <a:srgbClr val="00668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71019" y="1909234"/>
            <a:ext cx="10914551" cy="3964517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433" y="6443296"/>
            <a:ext cx="658320" cy="18857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b="1">
                <a:solidFill>
                  <a:srgbClr val="FFFFFF">
                    <a:lumMod val="50000"/>
                  </a:srgbClr>
                </a:solidFill>
              </a:rPr>
              <a:t>NATIONAL RESEARCH COUNCIL CANADA</a:t>
            </a:r>
            <a:endParaRPr lang="en-US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8179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"/>
            <a:ext cx="12192000" cy="152148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327" y="341812"/>
            <a:ext cx="10913292" cy="100458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>
                <a:solidFill>
                  <a:srgbClr val="006688"/>
                </a:solidFill>
              </a:rPr>
              <a:pPr/>
              <a:t>‹N°›</a:t>
            </a:fld>
            <a:endParaRPr lang="en-US" dirty="0">
              <a:solidFill>
                <a:srgbClr val="006688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433" y="6443296"/>
            <a:ext cx="658320" cy="188573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85258" y="1920876"/>
            <a:ext cx="10911495" cy="396874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b="1">
                <a:solidFill>
                  <a:srgbClr val="FFFFFF">
                    <a:lumMod val="50000"/>
                  </a:srgbClr>
                </a:solidFill>
              </a:rPr>
              <a:t>NATIONAL RESEARCH COUNCIL CANADA</a:t>
            </a:r>
            <a:endParaRPr lang="en-US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21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"/>
            <a:ext cx="12192000" cy="152148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327" y="341812"/>
            <a:ext cx="10913292" cy="100458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>
                <a:solidFill>
                  <a:srgbClr val="006688"/>
                </a:solidFill>
              </a:rPr>
              <a:pPr/>
              <a:t>‹N°›</a:t>
            </a:fld>
            <a:endParaRPr lang="en-US" dirty="0">
              <a:solidFill>
                <a:srgbClr val="006688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433" y="6443296"/>
            <a:ext cx="658320" cy="188573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85259" y="1920876"/>
            <a:ext cx="5361517" cy="396874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254752" y="1920876"/>
            <a:ext cx="5242001" cy="396874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b="1">
                <a:solidFill>
                  <a:srgbClr val="FFFFFF">
                    <a:lumMod val="50000"/>
                  </a:srgbClr>
                </a:solidFill>
              </a:rPr>
              <a:t>NATIONAL RESEARCH COUNCIL CANADA</a:t>
            </a:r>
            <a:endParaRPr lang="en-US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1548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56920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328" y="341812"/>
            <a:ext cx="9189024" cy="10045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8" y="1909234"/>
            <a:ext cx="9189024" cy="42169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35635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E68ECE-59D7-452D-8595-BBB947F3BD2D}" type="slidenum">
              <a:rPr lang="en-US" smtClean="0">
                <a:solidFill>
                  <a:srgbClr val="006688"/>
                </a:solidFill>
              </a:rPr>
              <a:pPr/>
              <a:t>‹N°›</a:t>
            </a:fld>
            <a:endParaRPr lang="en-US" dirty="0">
              <a:solidFill>
                <a:srgbClr val="006688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42454" y="6356351"/>
            <a:ext cx="473914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NATIONAL RESEARCH COUNCIL CANADA</a:t>
            </a:r>
          </a:p>
        </p:txBody>
      </p:sp>
    </p:spTree>
    <p:extLst>
      <p:ext uri="{BB962C8B-B14F-4D97-AF65-F5344CB8AC3E}">
        <p14:creationId xmlns:p14="http://schemas.microsoft.com/office/powerpoint/2010/main" val="309796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hdr="0" dt="0"/>
  <p:txStyles>
    <p:titleStyle>
      <a:lvl1pPr algn="l" defTabSz="1219170" rtl="0" eaLnBrk="1" latinLnBrk="0" hangingPunct="1">
        <a:spcBef>
          <a:spcPct val="0"/>
        </a:spcBef>
        <a:buNone/>
        <a:defRPr sz="3733" b="1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anose="020B0604020202020204" pitchFamily="34" charset="0"/>
        <a:buNone/>
        <a:defRPr sz="2267" b="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None/>
        <a:defRPr sz="2267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04792" indent="-304792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2267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61981" indent="-304792" algn="l" defTabSz="121917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Font typeface="Arial" panose="020B0604020202020204" pitchFamily="34" charset="0"/>
        <a:buChar char="•"/>
        <a:defRPr sz="1867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69450" indent="-304792" algn="l" defTabSz="121917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Font typeface="Arial" panose="020B0604020202020204" pitchFamily="34" charset="0"/>
        <a:buChar char="•"/>
        <a:defRPr sz="1867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8ECE-59D7-452D-8595-BBB947F3BD2D}" type="slidenum">
              <a:rPr lang="en-US" smtClean="0">
                <a:solidFill>
                  <a:srgbClr val="FFFFFF"/>
                </a:solidFill>
              </a:rPr>
              <a:pPr/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CONSEIL NATIONAL DE RECHERCHES CANADA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596060" y="4222269"/>
            <a:ext cx="582701" cy="11148"/>
          </a:xfrm>
          <a:prstGeom prst="straightConnector1">
            <a:avLst/>
          </a:prstGeom>
          <a:ln w="57150">
            <a:solidFill>
              <a:schemeClr val="bg1">
                <a:lumMod val="9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60" y="3487775"/>
            <a:ext cx="2217612" cy="1684166"/>
          </a:xfrm>
          <a:prstGeom prst="rect">
            <a:avLst/>
          </a:prstGeom>
          <a:scene3d>
            <a:camera prst="orthographicFront">
              <a:rot lat="0" lon="11099976" rev="0"/>
            </a:camera>
            <a:lightRig rig="threePt" dir="t"/>
          </a:scene3d>
        </p:spPr>
      </p:pic>
      <p:pic>
        <p:nvPicPr>
          <p:cNvPr id="1026" name="Picture 2" descr="Amazon.com : Intel RealSense LiDAR Camera L515 : Electron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968" y="1865484"/>
            <a:ext cx="1158883" cy="69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238" y="3487775"/>
            <a:ext cx="2042958" cy="168416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2887410" y="2683180"/>
            <a:ext cx="0" cy="1421059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9800" y="2767882"/>
            <a:ext cx="1390844" cy="28864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038" y="979052"/>
            <a:ext cx="1635070" cy="20607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r="38248"/>
          <a:stretch/>
        </p:blipFill>
        <p:spPr>
          <a:xfrm>
            <a:off x="8850255" y="3577046"/>
            <a:ext cx="2638956" cy="400785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5406673" y="4222269"/>
            <a:ext cx="849300" cy="0"/>
          </a:xfrm>
          <a:prstGeom prst="straightConnector1">
            <a:avLst/>
          </a:prstGeom>
          <a:ln w="57150">
            <a:solidFill>
              <a:schemeClr val="bg1">
                <a:lumMod val="9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693573" y="3098812"/>
            <a:ext cx="4450" cy="994279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214512" y="4267601"/>
            <a:ext cx="673645" cy="5917"/>
          </a:xfrm>
          <a:prstGeom prst="straightConnector1">
            <a:avLst/>
          </a:prstGeom>
          <a:ln w="57150">
            <a:solidFill>
              <a:schemeClr val="bg1">
                <a:lumMod val="9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r="38248"/>
          <a:stretch/>
        </p:blipFill>
        <p:spPr>
          <a:xfrm>
            <a:off x="9002655" y="3729935"/>
            <a:ext cx="2638956" cy="4007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/>
          <a:srcRect r="38248"/>
          <a:stretch/>
        </p:blipFill>
        <p:spPr>
          <a:xfrm>
            <a:off x="9155055" y="3876936"/>
            <a:ext cx="2638956" cy="4007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/>
          <a:srcRect r="38248"/>
          <a:stretch/>
        </p:blipFill>
        <p:spPr>
          <a:xfrm>
            <a:off x="9307455" y="4023937"/>
            <a:ext cx="2638956" cy="4007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/>
          <a:srcRect r="38248"/>
          <a:stretch/>
        </p:blipFill>
        <p:spPr>
          <a:xfrm>
            <a:off x="9436165" y="4169279"/>
            <a:ext cx="2638956" cy="4007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9655685" y="4709398"/>
            <a:ext cx="2127348" cy="0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736054" y="4709398"/>
            <a:ext cx="23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solidFill>
                  <a:schemeClr val="bg1">
                    <a:lumMod val="95000"/>
                  </a:schemeClr>
                </a:solidFill>
              </a:rPr>
              <a:t>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4532" y="293277"/>
            <a:ext cx="4397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>
                <a:solidFill>
                  <a:srgbClr val="FFFF00"/>
                </a:solidFill>
              </a:rPr>
              <a:t>Système </a:t>
            </a:r>
            <a:r>
              <a:rPr lang="fr-FR" sz="2000" b="1" dirty="0">
                <a:solidFill>
                  <a:srgbClr val="FFFF00"/>
                </a:solidFill>
              </a:rPr>
              <a:t>de vision pour la mobilité</a:t>
            </a:r>
            <a:endParaRPr lang="en-CA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40707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owerPoint_basic_2">
  <a:themeElements>
    <a:clrScheme name="2018 NRC-CNRC PPT">
      <a:dk1>
        <a:srgbClr val="000000"/>
      </a:dk1>
      <a:lt1>
        <a:srgbClr val="FFFFFF"/>
      </a:lt1>
      <a:dk2>
        <a:srgbClr val="0099AA"/>
      </a:dk2>
      <a:lt2>
        <a:srgbClr val="004411"/>
      </a:lt2>
      <a:accent1>
        <a:srgbClr val="003353"/>
      </a:accent1>
      <a:accent2>
        <a:srgbClr val="006688"/>
      </a:accent2>
      <a:accent3>
        <a:srgbClr val="550033"/>
      </a:accent3>
      <a:accent4>
        <a:srgbClr val="AA0011"/>
      </a:accent4>
      <a:accent5>
        <a:srgbClr val="669933"/>
      </a:accent5>
      <a:accent6>
        <a:srgbClr val="FF8822"/>
      </a:accent6>
      <a:hlink>
        <a:srgbClr val="595959"/>
      </a:hlink>
      <a:folHlink>
        <a:srgbClr val="0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931D9C811F044AD3AE1CBF12DADE4" ma:contentTypeVersion="10" ma:contentTypeDescription="Crée un document." ma:contentTypeScope="" ma:versionID="6a54cb052738deec884a5741f2a3e3ad">
  <xsd:schema xmlns:xsd="http://www.w3.org/2001/XMLSchema" xmlns:xs="http://www.w3.org/2001/XMLSchema" xmlns:p="http://schemas.microsoft.com/office/2006/metadata/properties" xmlns:ns2="cd43451a-e32d-4f36-9892-ce0127258d42" xmlns:ns3="2749d03e-25ff-4184-814c-285269072d05" targetNamespace="http://schemas.microsoft.com/office/2006/metadata/properties" ma:root="true" ma:fieldsID="cd23dc91204720e338f6e87a2c26bbd6" ns2:_="" ns3:_="">
    <xsd:import namespace="cd43451a-e32d-4f36-9892-ce0127258d42"/>
    <xsd:import namespace="2749d03e-25ff-4184-814c-285269072d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43451a-e32d-4f36-9892-ce0127258d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49d03e-25ff-4184-814c-285269072d0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19F599-0336-4FC4-833B-EB1CDB918341}"/>
</file>

<file path=customXml/itemProps2.xml><?xml version="1.0" encoding="utf-8"?>
<ds:datastoreItem xmlns:ds="http://schemas.openxmlformats.org/officeDocument/2006/customXml" ds:itemID="{F45E7C4C-1D2D-452A-8FE0-0CCABE78D1FC}"/>
</file>

<file path=customXml/itemProps3.xml><?xml version="1.0" encoding="utf-8"?>
<ds:datastoreItem xmlns:ds="http://schemas.openxmlformats.org/officeDocument/2006/customXml" ds:itemID="{4B64F12C-22BA-4F69-BF58-5FAD8C242202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13</Words>
  <Application>Microsoft Office PowerPoint</Application>
  <PresentationFormat>Grand écran</PresentationFormat>
  <Paragraphs>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PowerPoint_basic_2</vt:lpstr>
      <vt:lpstr>Présentation PowerPoint</vt:lpstr>
    </vt:vector>
  </TitlesOfParts>
  <Company>NRC-CNRC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Xi, Pengcheng</dc:creator>
  <cp:lastModifiedBy>Sophie Plante</cp:lastModifiedBy>
  <cp:revision>10</cp:revision>
  <dcterms:created xsi:type="dcterms:W3CDTF">2022-01-04T16:21:55Z</dcterms:created>
  <dcterms:modified xsi:type="dcterms:W3CDTF">2022-01-07T17:40:56Z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0x010100E60931D9C811F044AD3AE1CBF12DADE4</vt:lpwstr>
  </property>
</Properties>
</file>