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932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150" y="1822451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1150" y="4302126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2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488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068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803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040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83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906073"/>
            <a:ext cx="6172200" cy="395497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906073"/>
            <a:ext cx="3932237" cy="39629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229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174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84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8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sps.gcdc-bpcd.efpc@canada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8655" y="1439026"/>
            <a:ext cx="84235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rejoindre la liste de distribution de la Communauté des données du GC, veuillez envoyer un message à : </a:t>
            </a:r>
            <a:endParaRPr lang="fr-FR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4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 tooltip="mailto:csps.dcpo-bpcd.efpc@canada.ca"/>
              </a:rPr>
              <a:t>csps.gcdc-cdgc.efpc@canada.ca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>Government of Canada|Gouvernement du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 Menard Dupuis</dc:creator>
  <cp:lastModifiedBy>Alexandria Sacca</cp:lastModifiedBy>
  <cp:revision>16</cp:revision>
  <dcterms:created xsi:type="dcterms:W3CDTF">2020-01-27T18:54:20Z</dcterms:created>
  <dcterms:modified xsi:type="dcterms:W3CDTF">2021-01-25T18:19:59Z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1603640705</vt:i4>
  </property>
  <property fmtid="{D5CDD505-2E9C-101B-9397-08002B2CF9AE}" pid="3" name="_NewReviewCycle">
    <vt:lpwstr/>
  </property>
  <property fmtid="{D5CDD505-2E9C-101B-9397-08002B2CF9AE}" pid="4" name="_EmailSubject">
    <vt:lpwstr>DESIGN SUPPORT REQUEST: GC Data Community at CSPS</vt:lpwstr>
  </property>
  <property fmtid="{D5CDD505-2E9C-101B-9397-08002B2CF9AE}" pid="5" name="_AuthorEmail">
    <vt:lpwstr>michelle.craig@canada.ca</vt:lpwstr>
  </property>
  <property fmtid="{D5CDD505-2E9C-101B-9397-08002B2CF9AE}" pid="6" name="_AuthorEmailDisplayName">
    <vt:lpwstr>Craig, Michelle (CSPS/EFPC)</vt:lpwstr>
  </property>
</Properties>
</file>