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69"/>
    <a:srgbClr val="7A2221"/>
    <a:srgbClr val="4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2"/>
    <p:restoredTop sz="94655"/>
  </p:normalViewPr>
  <p:slideViewPr>
    <p:cSldViewPr snapToGrid="0">
      <p:cViewPr varScale="1">
        <p:scale>
          <a:sx n="173" d="100"/>
          <a:sy n="173" d="100"/>
        </p:scale>
        <p:origin x="2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80EF35C8-A0AE-468F-886C-F6B6700CB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0566" y="1795206"/>
            <a:ext cx="5154266" cy="22157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6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master title</a:t>
            </a:r>
            <a:endParaRPr lang="fr-CA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4ECB428-361C-4AB5-90B4-75A919FD5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2378" y="4080565"/>
            <a:ext cx="5181157" cy="18486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000">
                <a:solidFill>
                  <a:srgbClr val="2E5769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sub title here</a:t>
            </a:r>
          </a:p>
        </p:txBody>
      </p:sp>
      <p:pic>
        <p:nvPicPr>
          <p:cNvPr id="2" name="Picture 1" descr="ISED FIP">
            <a:extLst>
              <a:ext uri="{FF2B5EF4-FFF2-40B4-BE49-F238E27FC236}">
                <a16:creationId xmlns:a16="http://schemas.microsoft.com/office/drawing/2014/main" id="{982E5628-33E9-790B-38F7-ED8ACBE97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66" y="507172"/>
            <a:ext cx="6197600" cy="317500"/>
          </a:xfrm>
          <a:prstGeom prst="rect">
            <a:avLst/>
          </a:prstGeom>
        </p:spPr>
      </p:pic>
      <p:pic>
        <p:nvPicPr>
          <p:cNvPr id="3" name="Picture 2" descr="Canada Wordmark">
            <a:extLst>
              <a:ext uri="{FF2B5EF4-FFF2-40B4-BE49-F238E27FC236}">
                <a16:creationId xmlns:a16="http://schemas.microsoft.com/office/drawing/2014/main" id="{81138E1D-8799-5E8D-A254-AFFD37392C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8732" y="370509"/>
            <a:ext cx="1816100" cy="4318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2535238"/>
            <a:ext cx="10506075" cy="4322763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r>
              <a:rPr dirty="0"/>
              <a:t>Click to add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34887" y="1222513"/>
            <a:ext cx="10534789" cy="12825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5400" b="1">
                <a:solidFill>
                  <a:srgbClr val="2E5769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50715D-140C-4577-B107-B435EA484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164" y="727113"/>
            <a:ext cx="10617104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2E57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B11E4D5-90A5-4589-A105-5C223A1D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0F12DB-B273-4775-AA5E-D4B14349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463635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6298C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56298C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463635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C310-D547-F37A-E770-09D5F9BD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1B05-F525-8C93-FE74-CFC260349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91518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xfrm>
            <a:off x="760164" y="727112"/>
            <a:ext cx="10617104" cy="274320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Caroline A.</cp:lastModifiedBy>
  <cp:revision>17</cp:revision>
  <dcterms:modified xsi:type="dcterms:W3CDTF">2023-08-04T21:00:04Z</dcterms:modified>
</cp:coreProperties>
</file>