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1"/>
  </p:notesMasterIdLst>
  <p:handoutMasterIdLst>
    <p:handoutMasterId r:id="rId12"/>
  </p:handoutMasterIdLst>
  <p:sldIdLst>
    <p:sldId id="502" r:id="rId5"/>
    <p:sldId id="505" r:id="rId6"/>
    <p:sldId id="506" r:id="rId7"/>
    <p:sldId id="516" r:id="rId8"/>
    <p:sldId id="517" r:id="rId9"/>
    <p:sldId id="518" r:id="rId10"/>
  </p:sldIdLst>
  <p:sldSz cx="9144000" cy="6858000" type="screen4x3"/>
  <p:notesSz cx="7315200" cy="9601200"/>
  <p:custDataLst>
    <p:tags r:id="rId13"/>
  </p:custDataLst>
  <p:defaultTextStyle>
    <a:defPPr rtl="0">
      <a:defRPr lang="fr-FR"/>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3754CB-79B2-D08E-925F-51E4F6D63D7F}" name="Solmes, Kim" initials="SK" userId="S::Kim.Solmes@sac-isc.gc.ca::87b79874-3c19-411a-b243-f7f552103864" providerId="AD"/>
  <p188:author id="{DD84D6FC-5D8C-CE0E-2C5F-1A02636A8EA8}" name="Lo, David" initials="LD" userId="S::David.Lo@sac-isc.gc.ca::e7678960-38c6-43f8-b92e-67e3caaae40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dam Rhyndress" initials="AR" lastIdx="2" clrIdx="0">
    <p:extLst>
      <p:ext uri="{19B8F6BF-5375-455C-9EA6-DF929625EA0E}">
        <p15:presenceInfo xmlns:p15="http://schemas.microsoft.com/office/powerpoint/2012/main" userId="12aaed2a0c3960a8" providerId="Windows Live"/>
      </p:ext>
    </p:extLst>
  </p:cmAuthor>
  <p:cmAuthor id="2" name="Kim Solmes" initials="KS" lastIdx="6" clrIdx="1">
    <p:extLst>
      <p:ext uri="{19B8F6BF-5375-455C-9EA6-DF929625EA0E}">
        <p15:presenceInfo xmlns:p15="http://schemas.microsoft.com/office/powerpoint/2012/main" userId="Kim Solmes" providerId="None"/>
      </p:ext>
    </p:extLst>
  </p:cmAuthor>
  <p:cmAuthor id="3" name="Lorne Younghusband" initials="LY" lastIdx="17" clrIdx="2">
    <p:extLst>
      <p:ext uri="{19B8F6BF-5375-455C-9EA6-DF929625EA0E}">
        <p15:presenceInfo xmlns:p15="http://schemas.microsoft.com/office/powerpoint/2012/main" userId="S-1-5-21-56248481-1131155372-1737835142-2227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000099"/>
    <a:srgbClr val="0035DE"/>
    <a:srgbClr val="0000DE"/>
    <a:srgbClr val="567BB6"/>
    <a:srgbClr val="335C64"/>
    <a:srgbClr val="66CCFF"/>
    <a:srgbClr val="33CC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84943" autoAdjust="0"/>
  </p:normalViewPr>
  <p:slideViewPr>
    <p:cSldViewPr snapToObjects="1">
      <p:cViewPr varScale="1">
        <p:scale>
          <a:sx n="91" d="100"/>
          <a:sy n="91" d="100"/>
        </p:scale>
        <p:origin x="78" y="2334"/>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Rhyndress" userId="12aaed2a0c3960a8" providerId="LiveId" clId="{12462B0C-F692-48D4-8A1D-A7129224A606}"/>
    <pc:docChg chg="undo custSel modSld">
      <pc:chgData name="Adam Rhyndress" userId="12aaed2a0c3960a8" providerId="LiveId" clId="{12462B0C-F692-48D4-8A1D-A7129224A606}" dt="2020-09-02T18:56:11.351" v="1181" actId="5793"/>
      <pc:docMkLst>
        <pc:docMk/>
      </pc:docMkLst>
      <pc:sldChg chg="modSp mod">
        <pc:chgData name="Adam Rhyndress" userId="12aaed2a0c3960a8" providerId="LiveId" clId="{12462B0C-F692-48D4-8A1D-A7129224A606}" dt="2020-09-01T17:05:35.599" v="374" actId="20577"/>
        <pc:sldMkLst>
          <pc:docMk/>
          <pc:sldMk cId="226044244" sldId="519"/>
        </pc:sldMkLst>
        <pc:spChg chg="mod">
          <ac:chgData name="Adam Rhyndress" userId="12aaed2a0c3960a8" providerId="LiveId" clId="{12462B0C-F692-48D4-8A1D-A7129224A606}" dt="2020-09-01T17:05:35.599" v="374" actId="20577"/>
          <ac:spMkLst>
            <pc:docMk/>
            <pc:sldMk cId="226044244" sldId="519"/>
            <ac:spMk id="3" creationId="{00000000-0000-0000-0000-000000000000}"/>
          </ac:spMkLst>
        </pc:spChg>
      </pc:sldChg>
      <pc:sldChg chg="modSp mod">
        <pc:chgData name="Adam Rhyndress" userId="12aaed2a0c3960a8" providerId="LiveId" clId="{12462B0C-F692-48D4-8A1D-A7129224A606}" dt="2020-09-01T17:09:31.254" v="513" actId="20577"/>
        <pc:sldMkLst>
          <pc:docMk/>
          <pc:sldMk cId="4097557078" sldId="520"/>
        </pc:sldMkLst>
        <pc:spChg chg="mod">
          <ac:chgData name="Adam Rhyndress" userId="12aaed2a0c3960a8" providerId="LiveId" clId="{12462B0C-F692-48D4-8A1D-A7129224A606}" dt="2020-09-01T17:09:31.254" v="513" actId="20577"/>
          <ac:spMkLst>
            <pc:docMk/>
            <pc:sldMk cId="4097557078" sldId="520"/>
            <ac:spMk id="3" creationId="{00000000-0000-0000-0000-000000000000}"/>
          </ac:spMkLst>
        </pc:spChg>
      </pc:sldChg>
      <pc:sldChg chg="modSp mod">
        <pc:chgData name="Adam Rhyndress" userId="12aaed2a0c3960a8" providerId="LiveId" clId="{12462B0C-F692-48D4-8A1D-A7129224A606}" dt="2020-09-01T17:08:19.522" v="451" actId="403"/>
        <pc:sldMkLst>
          <pc:docMk/>
          <pc:sldMk cId="1999725565" sldId="522"/>
        </pc:sldMkLst>
        <pc:spChg chg="mod">
          <ac:chgData name="Adam Rhyndress" userId="12aaed2a0c3960a8" providerId="LiveId" clId="{12462B0C-F692-48D4-8A1D-A7129224A606}" dt="2020-09-01T17:08:19.522" v="451" actId="403"/>
          <ac:spMkLst>
            <pc:docMk/>
            <pc:sldMk cId="1999725565" sldId="522"/>
            <ac:spMk id="3" creationId="{00000000-0000-0000-0000-000000000000}"/>
          </ac:spMkLst>
        </pc:spChg>
      </pc:sldChg>
      <pc:sldChg chg="modSp mod addCm delCm modCm">
        <pc:chgData name="Adam Rhyndress" userId="12aaed2a0c3960a8" providerId="LiveId" clId="{12462B0C-F692-48D4-8A1D-A7129224A606}" dt="2020-09-01T16:58:40.277" v="272" actId="20577"/>
        <pc:sldMkLst>
          <pc:docMk/>
          <pc:sldMk cId="259820406" sldId="526"/>
        </pc:sldMkLst>
        <pc:spChg chg="mod">
          <ac:chgData name="Adam Rhyndress" userId="12aaed2a0c3960a8" providerId="LiveId" clId="{12462B0C-F692-48D4-8A1D-A7129224A606}" dt="2020-09-01T16:58:40.277" v="272" actId="20577"/>
          <ac:spMkLst>
            <pc:docMk/>
            <pc:sldMk cId="259820406" sldId="526"/>
            <ac:spMk id="3" creationId="{00000000-0000-0000-0000-000000000000}"/>
          </ac:spMkLst>
        </pc:spChg>
      </pc:sldChg>
      <pc:sldChg chg="addSp delSp modSp mod">
        <pc:chgData name="Adam Rhyndress" userId="12aaed2a0c3960a8" providerId="LiveId" clId="{12462B0C-F692-48D4-8A1D-A7129224A606}" dt="2020-09-01T18:40:56.058" v="546" actId="13238"/>
        <pc:sldMkLst>
          <pc:docMk/>
          <pc:sldMk cId="4153648885" sldId="528"/>
        </pc:sldMkLst>
        <pc:spChg chg="mod">
          <ac:chgData name="Adam Rhyndress" userId="12aaed2a0c3960a8" providerId="LiveId" clId="{12462B0C-F692-48D4-8A1D-A7129224A606}" dt="2020-09-01T18:14:32.463" v="541" actId="207"/>
          <ac:spMkLst>
            <pc:docMk/>
            <pc:sldMk cId="4153648885" sldId="528"/>
            <ac:spMk id="3" creationId="{00000000-0000-0000-0000-000000000000}"/>
          </ac:spMkLst>
        </pc:spChg>
        <pc:graphicFrameChg chg="add mod modGraphic">
          <ac:chgData name="Adam Rhyndress" userId="12aaed2a0c3960a8" providerId="LiveId" clId="{12462B0C-F692-48D4-8A1D-A7129224A606}" dt="2020-09-01T18:40:56.058" v="546" actId="13238"/>
          <ac:graphicFrameMkLst>
            <pc:docMk/>
            <pc:sldMk cId="4153648885" sldId="528"/>
            <ac:graphicFrameMk id="4" creationId="{23B982E1-9534-4AF0-B62F-0FDAF04006A0}"/>
          </ac:graphicFrameMkLst>
        </pc:graphicFrameChg>
        <pc:graphicFrameChg chg="add del mod modGraphic">
          <ac:chgData name="Adam Rhyndress" userId="12aaed2a0c3960a8" providerId="LiveId" clId="{12462B0C-F692-48D4-8A1D-A7129224A606}" dt="2020-09-01T17:39:32.092" v="518" actId="21"/>
          <ac:graphicFrameMkLst>
            <pc:docMk/>
            <pc:sldMk cId="4153648885" sldId="528"/>
            <ac:graphicFrameMk id="4" creationId="{5DDBD1A8-6EB0-4425-A142-6BCF3AE43531}"/>
          </ac:graphicFrameMkLst>
        </pc:graphicFrameChg>
        <pc:graphicFrameChg chg="add del mod modGraphic">
          <ac:chgData name="Adam Rhyndress" userId="12aaed2a0c3960a8" providerId="LiveId" clId="{12462B0C-F692-48D4-8A1D-A7129224A606}" dt="2020-09-01T18:40:38.958" v="542" actId="478"/>
          <ac:graphicFrameMkLst>
            <pc:docMk/>
            <pc:sldMk cId="4153648885" sldId="528"/>
            <ac:graphicFrameMk id="5" creationId="{A4BA8E1B-1279-4E92-B590-DFCA24F22B63}"/>
          </ac:graphicFrameMkLst>
        </pc:graphicFrameChg>
      </pc:sldChg>
      <pc:sldChg chg="modSp mod">
        <pc:chgData name="Adam Rhyndress" userId="12aaed2a0c3960a8" providerId="LiveId" clId="{12462B0C-F692-48D4-8A1D-A7129224A606}" dt="2020-09-02T18:56:11.351" v="1181" actId="5793"/>
        <pc:sldMkLst>
          <pc:docMk/>
          <pc:sldMk cId="1885380897" sldId="529"/>
        </pc:sldMkLst>
        <pc:spChg chg="mod">
          <ac:chgData name="Adam Rhyndress" userId="12aaed2a0c3960a8" providerId="LiveId" clId="{12462B0C-F692-48D4-8A1D-A7129224A606}" dt="2020-09-02T18:56:11.351" v="1181" actId="5793"/>
          <ac:spMkLst>
            <pc:docMk/>
            <pc:sldMk cId="1885380897" sldId="529"/>
            <ac:spMk id="3" creationId="{00000000-0000-0000-0000-000000000000}"/>
          </ac:spMkLst>
        </pc:spChg>
      </pc:sldChg>
      <pc:sldChg chg="addSp modSp mod">
        <pc:chgData name="Adam Rhyndress" userId="12aaed2a0c3960a8" providerId="LiveId" clId="{12462B0C-F692-48D4-8A1D-A7129224A606}" dt="2020-09-01T18:43:13.978" v="567" actId="13242"/>
        <pc:sldMkLst>
          <pc:docMk/>
          <pc:sldMk cId="3452793134" sldId="530"/>
        </pc:sldMkLst>
        <pc:spChg chg="mod">
          <ac:chgData name="Adam Rhyndress" userId="12aaed2a0c3960a8" providerId="LiveId" clId="{12462B0C-F692-48D4-8A1D-A7129224A606}" dt="2020-09-01T18:43:08.305" v="564" actId="20577"/>
          <ac:spMkLst>
            <pc:docMk/>
            <pc:sldMk cId="3452793134" sldId="530"/>
            <ac:spMk id="3" creationId="{00000000-0000-0000-0000-000000000000}"/>
          </ac:spMkLst>
        </pc:spChg>
        <pc:graphicFrameChg chg="add mod modGraphic">
          <ac:chgData name="Adam Rhyndress" userId="12aaed2a0c3960a8" providerId="LiveId" clId="{12462B0C-F692-48D4-8A1D-A7129224A606}" dt="2020-09-01T18:43:13.978" v="567" actId="13242"/>
          <ac:graphicFrameMkLst>
            <pc:docMk/>
            <pc:sldMk cId="3452793134" sldId="530"/>
            <ac:graphicFrameMk id="4" creationId="{58B47F25-527D-4ADA-8B32-B4FB36EC1429}"/>
          </ac:graphicFrameMkLst>
        </pc:graphicFrameChg>
      </pc:sldChg>
      <pc:sldChg chg="addSp modSp mod">
        <pc:chgData name="Adam Rhyndress" userId="12aaed2a0c3960a8" providerId="LiveId" clId="{12462B0C-F692-48D4-8A1D-A7129224A606}" dt="2020-09-02T12:43:46.405" v="1114" actId="20577"/>
        <pc:sldMkLst>
          <pc:docMk/>
          <pc:sldMk cId="3943133018" sldId="531"/>
        </pc:sldMkLst>
        <pc:spChg chg="mod">
          <ac:chgData name="Adam Rhyndress" userId="12aaed2a0c3960a8" providerId="LiveId" clId="{12462B0C-F692-48D4-8A1D-A7129224A606}" dt="2020-09-02T12:43:46.405" v="1114" actId="20577"/>
          <ac:spMkLst>
            <pc:docMk/>
            <pc:sldMk cId="3943133018" sldId="531"/>
            <ac:spMk id="3" creationId="{00000000-0000-0000-0000-000000000000}"/>
          </ac:spMkLst>
        </pc:spChg>
        <pc:graphicFrameChg chg="add mod modGraphic">
          <ac:chgData name="Adam Rhyndress" userId="12aaed2a0c3960a8" providerId="LiveId" clId="{12462B0C-F692-48D4-8A1D-A7129224A606}" dt="2020-09-02T12:43:30.152" v="1098" actId="13242"/>
          <ac:graphicFrameMkLst>
            <pc:docMk/>
            <pc:sldMk cId="3943133018" sldId="531"/>
            <ac:graphicFrameMk id="4" creationId="{139FD03D-4C9A-4BCF-A5E3-A135ABC8B03B}"/>
          </ac:graphicFrameMkLst>
        </pc:graphicFrameChg>
      </pc:sldChg>
      <pc:sldChg chg="addSp modSp mod">
        <pc:chgData name="Adam Rhyndress" userId="12aaed2a0c3960a8" providerId="LiveId" clId="{12462B0C-F692-48D4-8A1D-A7129224A606}" dt="2020-09-02T18:55:00.878" v="1172" actId="20577"/>
        <pc:sldMkLst>
          <pc:docMk/>
          <pc:sldMk cId="3688822040" sldId="532"/>
        </pc:sldMkLst>
        <pc:spChg chg="mod">
          <ac:chgData name="Adam Rhyndress" userId="12aaed2a0c3960a8" providerId="LiveId" clId="{12462B0C-F692-48D4-8A1D-A7129224A606}" dt="2020-09-02T18:55:00.878" v="1172" actId="20577"/>
          <ac:spMkLst>
            <pc:docMk/>
            <pc:sldMk cId="3688822040" sldId="532"/>
            <ac:spMk id="3" creationId="{00000000-0000-0000-0000-000000000000}"/>
          </ac:spMkLst>
        </pc:spChg>
        <pc:graphicFrameChg chg="add mod modGraphic">
          <ac:chgData name="Adam Rhyndress" userId="12aaed2a0c3960a8" providerId="LiveId" clId="{12462B0C-F692-48D4-8A1D-A7129224A606}" dt="2020-09-02T18:53:41.773" v="1126" actId="13242"/>
          <ac:graphicFrameMkLst>
            <pc:docMk/>
            <pc:sldMk cId="3688822040" sldId="532"/>
            <ac:graphicFrameMk id="4" creationId="{A746189F-0D98-4219-8B12-662B929C8D6B}"/>
          </ac:graphicFrameMkLst>
        </pc:graphicFrameChg>
      </pc:sldChg>
      <pc:sldChg chg="modSp mod">
        <pc:chgData name="Adam Rhyndress" userId="12aaed2a0c3960a8" providerId="LiveId" clId="{12462B0C-F692-48D4-8A1D-A7129224A606}" dt="2020-09-02T12:54:49.503" v="1115" actId="20577"/>
        <pc:sldMkLst>
          <pc:docMk/>
          <pc:sldMk cId="3364620572" sldId="533"/>
        </pc:sldMkLst>
        <pc:spChg chg="mod">
          <ac:chgData name="Adam Rhyndress" userId="12aaed2a0c3960a8" providerId="LiveId" clId="{12462B0C-F692-48D4-8A1D-A7129224A606}" dt="2020-09-02T12:54:49.503" v="1115" actId="20577"/>
          <ac:spMkLst>
            <pc:docMk/>
            <pc:sldMk cId="3364620572" sldId="533"/>
            <ac:spMk id="3" creationId="{00000000-0000-0000-0000-000000000000}"/>
          </ac:spMkLst>
        </pc:spChg>
      </pc:sldChg>
      <pc:sldChg chg="modSp mod">
        <pc:chgData name="Adam Rhyndress" userId="12aaed2a0c3960a8" providerId="LiveId" clId="{12462B0C-F692-48D4-8A1D-A7129224A606}" dt="2020-09-02T18:55:49.774" v="1178" actId="20577"/>
        <pc:sldMkLst>
          <pc:docMk/>
          <pc:sldMk cId="459316569" sldId="534"/>
        </pc:sldMkLst>
        <pc:spChg chg="mod">
          <ac:chgData name="Adam Rhyndress" userId="12aaed2a0c3960a8" providerId="LiveId" clId="{12462B0C-F692-48D4-8A1D-A7129224A606}" dt="2020-09-02T18:55:49.774" v="1178" actId="20577"/>
          <ac:spMkLst>
            <pc:docMk/>
            <pc:sldMk cId="459316569" sldId="534"/>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lvl1pPr defTabSz="958387">
              <a:lnSpc>
                <a:spcPct val="100000"/>
              </a:lnSpc>
              <a:spcAft>
                <a:spcPct val="0"/>
              </a:spcAft>
              <a:defRPr sz="1200">
                <a:latin typeface="Arial" charset="0"/>
              </a:defRPr>
            </a:lvl1pPr>
          </a:lstStyle>
          <a:p>
            <a:pPr rtl="0">
              <a:defRPr/>
            </a:pPr>
            <a:endParaRPr lang="en-CA" dirty="0"/>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lvl1pPr algn="r" defTabSz="958387">
              <a:lnSpc>
                <a:spcPct val="100000"/>
              </a:lnSpc>
              <a:spcAft>
                <a:spcPct val="0"/>
              </a:spcAft>
              <a:defRPr sz="1200">
                <a:latin typeface="Arial" charset="0"/>
              </a:defRPr>
            </a:lvl1pPr>
          </a:lstStyle>
          <a:p>
            <a:pPr rtl="0">
              <a:defRPr/>
            </a:pPr>
            <a:endParaRPr lang="en-CA" dirty="0"/>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rtlCol="0" anchor="b" anchorCtr="0" compatLnSpc="1">
            <a:prstTxWarp prst="textNoShape">
              <a:avLst/>
            </a:prstTxWarp>
          </a:bodyPr>
          <a:lstStyle>
            <a:lvl1pPr defTabSz="958387">
              <a:lnSpc>
                <a:spcPct val="100000"/>
              </a:lnSpc>
              <a:spcAft>
                <a:spcPct val="0"/>
              </a:spcAft>
              <a:defRPr sz="1200">
                <a:latin typeface="Arial" charset="0"/>
              </a:defRPr>
            </a:lvl1pPr>
          </a:lstStyle>
          <a:p>
            <a:pPr rtl="0">
              <a:defRPr/>
            </a:pPr>
            <a:endParaRPr lang="en-CA" dirty="0"/>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rtlCol="0" anchor="b" anchorCtr="0" compatLnSpc="1">
            <a:prstTxWarp prst="textNoShape">
              <a:avLst/>
            </a:prstTxWarp>
          </a:bodyPr>
          <a:lstStyle>
            <a:lvl1pPr algn="r" defTabSz="958387">
              <a:lnSpc>
                <a:spcPct val="100000"/>
              </a:lnSpc>
              <a:spcAft>
                <a:spcPct val="0"/>
              </a:spcAft>
              <a:defRPr sz="1200">
                <a:latin typeface="Arial" charset="0"/>
              </a:defRPr>
            </a:lvl1pPr>
          </a:lstStyle>
          <a:p>
            <a:pPr rtl="0">
              <a:defRPr/>
            </a:pPr>
            <a:fld id="{2B19D8C8-5948-455E-A605-1EA89F85FCA0}" type="slidenum">
              <a:rPr lang="en-CA"/>
              <a:pPr rtl="0">
                <a:defRPr/>
              </a:pPr>
              <a:t>‹N°›</a:t>
            </a:fld>
            <a:endParaRPr lang="en-CA" dirty="0"/>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lvl1pPr defTabSz="958387">
              <a:lnSpc>
                <a:spcPct val="100000"/>
              </a:lnSpc>
              <a:spcAft>
                <a:spcPct val="0"/>
              </a:spcAft>
              <a:defRPr sz="1200">
                <a:latin typeface="Arial" charset="0"/>
              </a:defRPr>
            </a:lvl1pPr>
          </a:lstStyle>
          <a:p>
            <a:pPr rtl="0">
              <a:defRPr/>
            </a:pPr>
            <a:endParaRPr lang="en-CA" dirty="0"/>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lvl1pPr algn="r" defTabSz="958387">
              <a:lnSpc>
                <a:spcPct val="100000"/>
              </a:lnSpc>
              <a:spcAft>
                <a:spcPct val="0"/>
              </a:spcAft>
              <a:defRPr sz="1200">
                <a:latin typeface="Arial" charset="0"/>
              </a:defRPr>
            </a:lvl1pPr>
          </a:lstStyle>
          <a:p>
            <a:pPr rtl="0">
              <a:defRPr/>
            </a:pPr>
            <a:endParaRPr lang="en-CA" dirty="0"/>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p>
            <a:pPr lvl="0" rtl="0"/>
            <a:r>
              <a:rPr lang="fr-fr" noProof="0"/>
              <a:t>Click to edit Master text styles</a:t>
            </a:r>
          </a:p>
          <a:p>
            <a:pPr lvl="1" rtl="0"/>
            <a:r>
              <a:rPr lang="fr-fr" noProof="0"/>
              <a:t>Second level</a:t>
            </a:r>
          </a:p>
          <a:p>
            <a:pPr lvl="2" rtl="0"/>
            <a:r>
              <a:rPr lang="fr-fr" noProof="0"/>
              <a:t>Third level</a:t>
            </a:r>
          </a:p>
          <a:p>
            <a:pPr lvl="3" rtl="0"/>
            <a:r>
              <a:rPr lang="fr-fr" noProof="0"/>
              <a:t>Fourth level</a:t>
            </a:r>
          </a:p>
          <a:p>
            <a:pPr lvl="4" rtl="0"/>
            <a:r>
              <a:rPr lang="fr-fr"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rtlCol="0" anchor="b" anchorCtr="0" compatLnSpc="1">
            <a:prstTxWarp prst="textNoShape">
              <a:avLst/>
            </a:prstTxWarp>
          </a:bodyPr>
          <a:lstStyle>
            <a:lvl1pPr defTabSz="958387">
              <a:lnSpc>
                <a:spcPct val="100000"/>
              </a:lnSpc>
              <a:spcAft>
                <a:spcPct val="0"/>
              </a:spcAft>
              <a:defRPr sz="1200">
                <a:latin typeface="Arial" charset="0"/>
              </a:defRPr>
            </a:lvl1pPr>
          </a:lstStyle>
          <a:p>
            <a:pPr rtl="0">
              <a:defRPr/>
            </a:pPr>
            <a:endParaRPr lang="en-CA" dirty="0"/>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rtlCol="0" anchor="b" anchorCtr="0" compatLnSpc="1">
            <a:prstTxWarp prst="textNoShape">
              <a:avLst/>
            </a:prstTxWarp>
          </a:bodyPr>
          <a:lstStyle>
            <a:lvl1pPr algn="r" defTabSz="958387">
              <a:lnSpc>
                <a:spcPct val="100000"/>
              </a:lnSpc>
              <a:spcAft>
                <a:spcPct val="0"/>
              </a:spcAft>
              <a:defRPr sz="1200">
                <a:latin typeface="Arial" charset="0"/>
              </a:defRPr>
            </a:lvl1pPr>
          </a:lstStyle>
          <a:p>
            <a:pPr rtl="0">
              <a:defRPr/>
            </a:pPr>
            <a:fld id="{FE284EBD-CBB1-4A99-ABB1-E39FD7904359}" type="slidenum">
              <a:rPr lang="en-CA"/>
              <a:pPr rtl="0">
                <a:defRPr/>
              </a:pPr>
              <a:t>‹N°›</a:t>
            </a:fld>
            <a:endParaRPr lang="en-CA" dirty="0"/>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tlCol="0"/>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rtl="0" eaLnBrk="1" hangingPunct="1"/>
            <a:fld id="{124F3551-6772-4ED3-AD12-7448C81BF950}" type="slidenum">
              <a:rPr lang="en-CA" altLang="en-US" smtClean="0">
                <a:latin typeface="Arial" charset="0"/>
              </a:rPr>
              <a:pPr eaLnBrk="1" hangingPunct="1"/>
              <a:t>1</a:t>
            </a:fld>
            <a:endParaRPr lang="en-CA" altLang="en-US" dirty="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tlCol="0"/>
          <a:lstStyle/>
          <a:p>
            <a:pPr rtl="0"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2</a:t>
            </a:fld>
            <a:endParaRPr lang="en-CA" dirty="0"/>
          </a:p>
        </p:txBody>
      </p:sp>
    </p:spTree>
    <p:extLst>
      <p:ext uri="{BB962C8B-B14F-4D97-AF65-F5344CB8AC3E}">
        <p14:creationId xmlns:p14="http://schemas.microsoft.com/office/powerpoint/2010/main" val="3191648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3</a:t>
            </a:fld>
            <a:endParaRPr lang="en-CA" dirty="0"/>
          </a:p>
        </p:txBody>
      </p:sp>
    </p:spTree>
    <p:extLst>
      <p:ext uri="{BB962C8B-B14F-4D97-AF65-F5344CB8AC3E}">
        <p14:creationId xmlns:p14="http://schemas.microsoft.com/office/powerpoint/2010/main" val="1976230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4</a:t>
            </a:fld>
            <a:endParaRPr lang="en-CA" dirty="0"/>
          </a:p>
        </p:txBody>
      </p:sp>
    </p:spTree>
    <p:extLst>
      <p:ext uri="{BB962C8B-B14F-4D97-AF65-F5344CB8AC3E}">
        <p14:creationId xmlns:p14="http://schemas.microsoft.com/office/powerpoint/2010/main" val="3606369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5</a:t>
            </a:fld>
            <a:endParaRPr lang="en-CA" dirty="0"/>
          </a:p>
        </p:txBody>
      </p:sp>
    </p:spTree>
    <p:extLst>
      <p:ext uri="{BB962C8B-B14F-4D97-AF65-F5344CB8AC3E}">
        <p14:creationId xmlns:p14="http://schemas.microsoft.com/office/powerpoint/2010/main" val="2604091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6</a:t>
            </a:fld>
            <a:endParaRPr lang="en-CA" dirty="0"/>
          </a:p>
        </p:txBody>
      </p:sp>
    </p:spTree>
    <p:extLst>
      <p:ext uri="{BB962C8B-B14F-4D97-AF65-F5344CB8AC3E}">
        <p14:creationId xmlns:p14="http://schemas.microsoft.com/office/powerpoint/2010/main" val="148444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8.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p>
        </p:txBody>
      </p:sp>
      <p:sp>
        <p:nvSpPr>
          <p:cNvPr id="3" name="Content Placeholder 2"/>
          <p:cNvSpPr>
            <a:spLocks noGrp="1"/>
          </p:cNvSpPr>
          <p:nvPr>
            <p:ph idx="1"/>
          </p:nvPr>
        </p:nvSpPr>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p>
        </p:txBody>
      </p:sp>
      <p:sp>
        <p:nvSpPr>
          <p:cNvPr id="3" name="Content Placeholder 2"/>
          <p:cNvSpPr>
            <a:spLocks noGrp="1"/>
          </p:cNvSpPr>
          <p:nvPr>
            <p:ph sz="half" idx="1"/>
          </p:nvPr>
        </p:nvSpPr>
        <p:spPr>
          <a:xfrm>
            <a:off x="368300" y="1308101"/>
            <a:ext cx="3822700" cy="47879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
        <p:nvSpPr>
          <p:cNvPr id="4" name="Content Placeholder 3"/>
          <p:cNvSpPr>
            <a:spLocks noGrp="1"/>
          </p:cNvSpPr>
          <p:nvPr>
            <p:ph sz="half" idx="2"/>
          </p:nvPr>
        </p:nvSpPr>
        <p:spPr>
          <a:xfrm>
            <a:off x="4407408" y="1308101"/>
            <a:ext cx="3822192" cy="4787899"/>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rtlCol="0" anchor="b"/>
          <a:lstStyle>
            <a:lvl1pPr algn="l">
              <a:defRPr sz="2000" b="1"/>
            </a:lvl1pPr>
          </a:lstStyle>
          <a:p>
            <a:pPr rtl="0"/>
            <a:r>
              <a:rPr lang="fr-fr"/>
              <a:t>Click to edit Master title style</a:t>
            </a:r>
          </a:p>
        </p:txBody>
      </p:sp>
      <p:sp>
        <p:nvSpPr>
          <p:cNvPr id="3" name="Content Placeholder 2"/>
          <p:cNvSpPr>
            <a:spLocks noGrp="1"/>
          </p:cNvSpPr>
          <p:nvPr>
            <p:ph idx="1"/>
          </p:nvPr>
        </p:nvSpPr>
        <p:spPr>
          <a:xfrm>
            <a:off x="3575050" y="685800"/>
            <a:ext cx="4730750" cy="533400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
        <p:nvSpPr>
          <p:cNvPr id="4" name="Text Placeholder 3"/>
          <p:cNvSpPr>
            <a:spLocks noGrp="1"/>
          </p:cNvSpPr>
          <p:nvPr>
            <p:ph type="body" sz="half" idx="2"/>
          </p:nvPr>
        </p:nvSpPr>
        <p:spPr>
          <a:xfrm>
            <a:off x="457200" y="2057400"/>
            <a:ext cx="3008313" cy="3962400"/>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pPr rtl="0"/>
            <a:r>
              <a:rPr lang="fr-fr"/>
              <a:t>Click to edit Master title style</a:t>
            </a:r>
          </a:p>
        </p:txBody>
      </p:sp>
      <p:sp>
        <p:nvSpPr>
          <p:cNvPr id="3" name="Picture Placeholder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rtl="0"/>
            <a:endParaRPr lang="en-US" noProof="0" dirty="0"/>
          </a:p>
        </p:txBody>
      </p:sp>
      <p:sp>
        <p:nvSpPr>
          <p:cNvPr id="4" name="Text Placeholder 3"/>
          <p:cNvSpPr>
            <a:spLocks noGrp="1"/>
          </p:cNvSpPr>
          <p:nvPr>
            <p:ph type="body" sz="half" idx="2"/>
          </p:nvPr>
        </p:nvSpPr>
        <p:spPr>
          <a:xfrm>
            <a:off x="1792288" y="5367338"/>
            <a:ext cx="5486400" cy="7286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bodyPr>
          <a:lstStyle/>
          <a:p>
            <a:pPr lvl="0" rtl="0"/>
            <a:r>
              <a:rPr lang="fr-fr"/>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bodyPr>
          <a:lstStyle/>
          <a:p>
            <a:pPr lvl="0" rtl="0"/>
            <a:r>
              <a:rPr lang="fr-fr"/>
              <a:t>Click to edit master text styles</a:t>
            </a:r>
          </a:p>
          <a:p>
            <a:pPr lvl="1" rtl="0"/>
            <a:r>
              <a:rPr lang="fr-fr"/>
              <a:t>Second level</a:t>
            </a:r>
          </a:p>
          <a:p>
            <a:pPr lvl="2" rtl="0"/>
            <a:r>
              <a:rPr lang="fr-fr"/>
              <a:t>Third level</a:t>
            </a:r>
          </a:p>
          <a:p>
            <a:pPr lvl="3" rtl="0"/>
            <a:r>
              <a:rPr lang="fr-fr"/>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rtl="0"/>
            <a:fld id="{42816EBD-076B-0740-B037-2845E45D885E}" type="slidenum">
              <a:rPr lang="en-US" sz="1200" b="0" i="0" baseline="0" smtClean="0">
                <a:solidFill>
                  <a:schemeClr val="tx1">
                    <a:lumMod val="85000"/>
                    <a:lumOff val="15000"/>
                  </a:schemeClr>
                </a:solidFill>
                <a:latin typeface="Arial"/>
              </a:rPr>
              <a:pPr algn="ctr" rtl="0"/>
              <a:t>‹N°›</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custDataLst>
              <p:tags r:id="rId1"/>
            </p:custDataLst>
          </p:nvPr>
        </p:nvSpPr>
        <p:spPr>
          <a:xfrm>
            <a:off x="1066800" y="2286000"/>
            <a:ext cx="5867400" cy="595223"/>
          </a:xfrm>
          <a:noFill/>
        </p:spPr>
        <p:txBody>
          <a:bodyPr rtlCol="0" anchor="t"/>
          <a:lstStyle/>
          <a:p>
            <a:pPr marL="0" indent="0" rtl="0" eaLnBrk="1" hangingPunct="1">
              <a:lnSpc>
                <a:spcPct val="107000"/>
              </a:lnSpc>
              <a:spcAft>
                <a:spcPct val="0"/>
              </a:spcAft>
              <a:buNone/>
            </a:pPr>
            <a:r>
              <a:rPr lang="fr-CA" sz="1600">
                <a:solidFill>
                  <a:srgbClr val="567BB6"/>
                </a:solidFill>
              </a:rPr>
              <a:t>Aux fins de discussion</a:t>
            </a:r>
            <a:endParaRPr lang="fr-CA" altLang="en-US" sz="1600" b="1">
              <a:solidFill>
                <a:srgbClr val="567BB6"/>
              </a:solidFill>
              <a:latin typeface="+mj-lt"/>
            </a:endParaRPr>
          </a:p>
          <a:p>
            <a:pPr marL="0" indent="0" rtl="0" eaLnBrk="1" hangingPunct="1">
              <a:lnSpc>
                <a:spcPct val="107000"/>
              </a:lnSpc>
              <a:spcAft>
                <a:spcPct val="0"/>
              </a:spcAft>
              <a:buNone/>
            </a:pPr>
            <a:endParaRPr lang="fr-CA" altLang="en-US" sz="1600" b="1">
              <a:solidFill>
                <a:srgbClr val="567BB6"/>
              </a:solidFill>
              <a:latin typeface="+mj-lt"/>
            </a:endParaRPr>
          </a:p>
          <a:p>
            <a:pPr marL="0" indent="0" rtl="0" eaLnBrk="1" hangingPunct="1">
              <a:lnSpc>
                <a:spcPct val="107000"/>
              </a:lnSpc>
              <a:spcAft>
                <a:spcPct val="0"/>
              </a:spcAft>
              <a:buNone/>
            </a:pPr>
            <a:r>
              <a:rPr lang="fr-CA" sz="1600" b="1">
                <a:solidFill>
                  <a:srgbClr val="567BB6"/>
                </a:solidFill>
                <a:latin typeface="+mj-lt"/>
              </a:rPr>
              <a:t>Janvier 2023</a:t>
            </a:r>
          </a:p>
        </p:txBody>
      </p:sp>
      <p:sp>
        <p:nvSpPr>
          <p:cNvPr id="2" name="TextBox 1"/>
          <p:cNvSpPr txBox="1"/>
          <p:nvPr>
            <p:custDataLst>
              <p:tags r:id="rId2"/>
            </p:custDataLst>
          </p:nvPr>
        </p:nvSpPr>
        <p:spPr>
          <a:xfrm>
            <a:off x="914400" y="914400"/>
            <a:ext cx="7772400" cy="1004442"/>
          </a:xfrm>
          <a:prstGeom prst="rect">
            <a:avLst/>
          </a:prstGeom>
          <a:noFill/>
        </p:spPr>
        <p:txBody>
          <a:bodyPr wrap="square" rtlCol="0">
            <a:spAutoFit/>
          </a:bodyPr>
          <a:lstStyle/>
          <a:p>
            <a:pPr rtl="0">
              <a:lnSpc>
                <a:spcPts val="3700"/>
              </a:lnSpc>
              <a:spcAft>
                <a:spcPts val="500"/>
              </a:spcAft>
            </a:pPr>
            <a:r>
              <a:rPr lang="fr-CA" sz="2800" b="1">
                <a:solidFill>
                  <a:srgbClr val="567BB6"/>
                </a:solidFill>
                <a:latin typeface="+mn-lt"/>
              </a:rPr>
              <a:t>Réforme de l’infrastructure des Premières Nations : Circonstances exceptionnelles</a:t>
            </a:r>
          </a:p>
        </p:txBody>
      </p:sp>
    </p:spTree>
  </p:cSld>
  <p:clrMapOvr>
    <a:masterClrMapping/>
  </p:clrMapOvr>
  <mc:AlternateContent xmlns:mc="http://schemas.openxmlformats.org/markup-compatibility/2006">
    <mc:Choice xmlns:p14="http://schemas.microsoft.com/office/powerpoint/2010/main" Requires="p14">
      <p:transition spd="slow" p14:dur="2000" advTm="2587"/>
    </mc:Choice>
    <mc:Fallback>
      <p:transition spd="slow" advTm="258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Objectif</a:t>
            </a:r>
          </a:p>
        </p:txBody>
      </p:sp>
      <p:sp>
        <p:nvSpPr>
          <p:cNvPr id="3" name="Content Placeholder 2"/>
          <p:cNvSpPr>
            <a:spLocks noGrp="1"/>
          </p:cNvSpPr>
          <p:nvPr>
            <p:ph idx="1"/>
            <p:custDataLst>
              <p:tags r:id="rId2"/>
            </p:custDataLst>
          </p:nvPr>
        </p:nvSpPr>
        <p:spPr>
          <a:xfrm>
            <a:off x="609600" y="914401"/>
            <a:ext cx="7848600" cy="3657600"/>
          </a:xfrm>
        </p:spPr>
        <p:txBody>
          <a:bodyPr rtlCol="0"/>
          <a:lstStyle/>
          <a:p>
            <a:pPr rtl="0"/>
            <a:r>
              <a:rPr lang="fr-CA" sz="1600" dirty="0"/>
              <a:t>Souligner les principaux facteurs à prendre en considération en prévision de circonstances exceptionnelles en vertu de l’approche de financement à adhésion facultative.</a:t>
            </a:r>
          </a:p>
          <a:p>
            <a:pPr rtl="0"/>
            <a:endParaRPr lang="fr-CA" sz="2400" dirty="0"/>
          </a:p>
        </p:txBody>
      </p:sp>
    </p:spTree>
    <p:extLst>
      <p:ext uri="{BB962C8B-B14F-4D97-AF65-F5344CB8AC3E}">
        <p14:creationId xmlns:p14="http://schemas.microsoft.com/office/powerpoint/2010/main" val="2259732925"/>
      </p:ext>
    </p:extLst>
  </p:cSld>
  <p:clrMapOvr>
    <a:masterClrMapping/>
  </p:clrMapOvr>
  <mc:AlternateContent xmlns:mc="http://schemas.openxmlformats.org/markup-compatibility/2006">
    <mc:Choice xmlns:p14="http://schemas.microsoft.com/office/powerpoint/2010/main" Requires="p14">
      <p:transition spd="slow" p14:dur="2000" advTm="668"/>
    </mc:Choice>
    <mc:Fallback>
      <p:transition spd="slow" advTm="66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dirty="0"/>
              <a:t>Conceptualiser</a:t>
            </a:r>
          </a:p>
        </p:txBody>
      </p:sp>
      <p:sp>
        <p:nvSpPr>
          <p:cNvPr id="3" name="Content Placeholder 2"/>
          <p:cNvSpPr>
            <a:spLocks noGrp="1"/>
          </p:cNvSpPr>
          <p:nvPr>
            <p:ph idx="1"/>
            <p:custDataLst>
              <p:tags r:id="rId2"/>
            </p:custDataLst>
          </p:nvPr>
        </p:nvSpPr>
        <p:spPr>
          <a:xfrm>
            <a:off x="609600" y="914400"/>
            <a:ext cx="7848600" cy="2057400"/>
          </a:xfrm>
        </p:spPr>
        <p:txBody>
          <a:bodyPr rtlCol="0"/>
          <a:lstStyle/>
          <a:p>
            <a:pPr rtl="0"/>
            <a:r>
              <a:rPr lang="fr-CA" sz="1600" dirty="0"/>
              <a:t>Vision globale : une approche de financement à adhésion facultative dans l’infrastructure pour les Premières Nations et l’ensemble de leurs organismes, qui prévoit le versement des fonds excédentaires dans une réserve de capital communautaire ou dans un fonds de dotation, à la fin de l’année.</a:t>
            </a:r>
          </a:p>
          <a:p>
            <a:pPr rtl="0"/>
            <a:r>
              <a:rPr lang="fr-CA" sz="1600" dirty="0"/>
              <a:t>Sur le plan du financement, cette approche a pour objet l’établissement d’un volet de financement </a:t>
            </a:r>
            <a:r>
              <a:rPr lang="fr-CA" sz="1600" b="1" dirty="0"/>
              <a:t>prévisible</a:t>
            </a:r>
            <a:r>
              <a:rPr lang="fr-CA" sz="1600" dirty="0"/>
              <a:t>, </a:t>
            </a:r>
            <a:r>
              <a:rPr lang="fr-CA" sz="1600" b="1" dirty="0"/>
              <a:t>durable</a:t>
            </a:r>
            <a:r>
              <a:rPr lang="fr-CA" sz="1600" dirty="0"/>
              <a:t> et </a:t>
            </a:r>
            <a:r>
              <a:rPr lang="fr-CA" sz="1600" b="1" dirty="0"/>
              <a:t>suffisant</a:t>
            </a:r>
            <a:r>
              <a:rPr lang="fr-CA" sz="1600" dirty="0"/>
              <a:t>.</a:t>
            </a:r>
          </a:p>
          <a:p>
            <a:pPr rtl="0"/>
            <a:r>
              <a:rPr lang="fr-CA" sz="1600" dirty="0"/>
              <a:t>Toutefois, afin de prévoir et d’atténuer certaines préoccupations que pourraient avoir les Premières Nations quant à l’adoption de cette approche, celle-ci doit miser sur la souplesse et permettre la prise en compte des circonstances exceptionnelles en temps opportun.</a:t>
            </a:r>
          </a:p>
          <a:p>
            <a:pPr lvl="1" rtl="0"/>
            <a:r>
              <a:rPr lang="fr-CA" sz="1400" dirty="0"/>
              <a:t>Répercussions des phénomènes météorologiques violents (les inondations, les feux incontrôlés et les tornades, p. ex.)</a:t>
            </a:r>
          </a:p>
          <a:p>
            <a:pPr lvl="1" rtl="0"/>
            <a:r>
              <a:rPr lang="fr-CA" sz="1400" dirty="0"/>
              <a:t>Changements importants dans l’inflation et la volatilité économique</a:t>
            </a:r>
          </a:p>
          <a:p>
            <a:pPr lvl="1" rtl="0"/>
            <a:r>
              <a:rPr lang="fr-CA" sz="1400" dirty="0"/>
              <a:t>Autres dépassements de coûts</a:t>
            </a:r>
          </a:p>
          <a:p>
            <a:pPr rtl="0"/>
            <a:r>
              <a:rPr lang="fr-CA" sz="1600" dirty="0"/>
              <a:t>Les changements prévus dans les exigences en matière de services d’infrastructure sont exclus des facteurs à considérer, comme : </a:t>
            </a:r>
          </a:p>
          <a:p>
            <a:pPr lvl="1" rtl="0"/>
            <a:r>
              <a:rPr lang="fr-CA" sz="1400" dirty="0"/>
              <a:t>La croissance de la population — intégrée aux calculs du financement ou au processus du nouveau projet d’immobilisation</a:t>
            </a:r>
          </a:p>
          <a:p>
            <a:pPr lvl="1" rtl="0"/>
            <a:r>
              <a:rPr lang="fr-CA" sz="1400" dirty="0"/>
              <a:t>Les changements dans le code du bâtiment et les exigences en matière de prestation de services — un nouveau financement sera cherché dans le cadre de la décision relative à la mise en œuvre</a:t>
            </a:r>
          </a:p>
          <a:p>
            <a:pPr lvl="1" rtl="0"/>
            <a:endParaRPr lang="fr-CA" sz="1400" dirty="0"/>
          </a:p>
          <a:p>
            <a:pPr lvl="1" rtl="0"/>
            <a:endParaRPr lang="fr-CA" sz="1400" dirty="0"/>
          </a:p>
          <a:p>
            <a:pPr lvl="1" rtl="0"/>
            <a:endParaRPr lang="fr-CA" sz="1200" dirty="0"/>
          </a:p>
          <a:p>
            <a:pPr marL="192088" lvl="1" indent="0" rtl="0">
              <a:buNone/>
            </a:pPr>
            <a:endParaRPr lang="fr-CA" sz="1400" dirty="0"/>
          </a:p>
          <a:p>
            <a:pPr rtl="0"/>
            <a:endParaRPr lang="fr-CA" sz="2400" dirty="0"/>
          </a:p>
        </p:txBody>
      </p:sp>
    </p:spTree>
    <p:extLst>
      <p:ext uri="{BB962C8B-B14F-4D97-AF65-F5344CB8AC3E}">
        <p14:creationId xmlns:p14="http://schemas.microsoft.com/office/powerpoint/2010/main" val="708415020"/>
      </p:ext>
    </p:extLst>
  </p:cSld>
  <p:clrMapOvr>
    <a:masterClrMapping/>
  </p:clrMapOvr>
  <mc:AlternateContent xmlns:mc="http://schemas.openxmlformats.org/markup-compatibility/2006">
    <mc:Choice xmlns:p14="http://schemas.microsoft.com/office/powerpoint/2010/main" Requires="p14">
      <p:transition spd="slow" p14:dur="2000" advTm="568"/>
    </mc:Choice>
    <mc:Fallback>
      <p:transition spd="slow" advTm="5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8077200" cy="381001"/>
          </a:xfrm>
          <a:noFill/>
        </p:spPr>
        <p:txBody>
          <a:bodyPr rtlCol="0"/>
          <a:lstStyle/>
          <a:p>
            <a:pPr rtl="0">
              <a:lnSpc>
                <a:spcPct val="100000"/>
              </a:lnSpc>
            </a:pPr>
            <a:r>
              <a:rPr lang="fr-CA" dirty="0"/>
              <a:t>Circonstances hors du contrôle des Premières Nations</a:t>
            </a:r>
          </a:p>
        </p:txBody>
      </p:sp>
      <p:sp>
        <p:nvSpPr>
          <p:cNvPr id="3" name="Content Placeholder 2"/>
          <p:cNvSpPr>
            <a:spLocks noGrp="1"/>
          </p:cNvSpPr>
          <p:nvPr>
            <p:ph idx="1"/>
            <p:custDataLst>
              <p:tags r:id="rId2"/>
            </p:custDataLst>
          </p:nvPr>
        </p:nvSpPr>
        <p:spPr>
          <a:xfrm>
            <a:off x="609600" y="914400"/>
            <a:ext cx="7848600" cy="5257800"/>
          </a:xfrm>
        </p:spPr>
        <p:txBody>
          <a:bodyPr rtlCol="0"/>
          <a:lstStyle/>
          <a:p>
            <a:pPr rtl="0"/>
            <a:r>
              <a:rPr lang="fr-CA" sz="1600" dirty="0"/>
              <a:t>Phénomènes climatiques</a:t>
            </a:r>
          </a:p>
          <a:p>
            <a:pPr lvl="1" rtl="0"/>
            <a:r>
              <a:rPr lang="fr-CA" sz="1400" dirty="0"/>
              <a:t>Le financement nécessaire à la reconstruction de l’infrastructure pour laquelle la prestation de services a été durement touchée sera traité comme une urgence dans les priorités de financement ciblé.</a:t>
            </a:r>
          </a:p>
          <a:p>
            <a:pPr lvl="1" rtl="0"/>
            <a:r>
              <a:rPr lang="fr-CA" sz="1400" dirty="0"/>
              <a:t>SAC pourrait être appelé prochainement à contribuer au réexamen des besoins en matière d’infrastructure. </a:t>
            </a:r>
          </a:p>
          <a:p>
            <a:pPr rtl="0"/>
            <a:r>
              <a:rPr lang="fr-CA" sz="1600" dirty="0"/>
              <a:t>Inflation et volatilité économique</a:t>
            </a:r>
          </a:p>
          <a:p>
            <a:pPr lvl="1" rtl="0"/>
            <a:r>
              <a:rPr lang="fr-CA" sz="1400" dirty="0"/>
              <a:t>La formule de financement proposée devrait déjà tenir compte des prévisions de l’inflation et de la croissance de la population; toutefois, comme on l’a vu récemment, les périodes de forte volatilité économique peuvent faire en sorte qu’un financement ne soit plus suffisant.</a:t>
            </a:r>
          </a:p>
          <a:p>
            <a:pPr lvl="1" rtl="0"/>
            <a:r>
              <a:rPr lang="fr-CA" sz="1400" dirty="0"/>
              <a:t>SAC pourrait être appelé à contribuer au réexamen des besoins de financement et à déterminer une source de financement supplémentaire quand l’inflation dépasse les prévisions typiques.</a:t>
            </a:r>
          </a:p>
          <a:p>
            <a:pPr rtl="0"/>
            <a:endParaRPr lang="fr-CA" sz="2400" dirty="0"/>
          </a:p>
        </p:txBody>
      </p:sp>
    </p:spTree>
    <p:extLst>
      <p:ext uri="{BB962C8B-B14F-4D97-AF65-F5344CB8AC3E}">
        <p14:creationId xmlns:p14="http://schemas.microsoft.com/office/powerpoint/2010/main" val="3890318060"/>
      </p:ext>
    </p:extLst>
  </p:cSld>
  <p:clrMapOvr>
    <a:masterClrMapping/>
  </p:clrMapOvr>
  <mc:AlternateContent xmlns:mc="http://schemas.openxmlformats.org/markup-compatibility/2006">
    <mc:Choice xmlns:p14="http://schemas.microsoft.com/office/powerpoint/2010/main" Requires="p14">
      <p:transition spd="slow" p14:dur="2000" advTm="250"/>
    </mc:Choice>
    <mc:Fallback>
      <p:transition spd="slow" advTm="25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Autres dépassements de coûts</a:t>
            </a:r>
          </a:p>
        </p:txBody>
      </p:sp>
      <p:sp>
        <p:nvSpPr>
          <p:cNvPr id="3" name="Content Placeholder 2"/>
          <p:cNvSpPr>
            <a:spLocks noGrp="1"/>
          </p:cNvSpPr>
          <p:nvPr>
            <p:ph idx="1"/>
            <p:custDataLst>
              <p:tags r:id="rId2"/>
            </p:custDataLst>
          </p:nvPr>
        </p:nvSpPr>
        <p:spPr>
          <a:xfrm>
            <a:off x="609600" y="914400"/>
            <a:ext cx="7848600" cy="5257800"/>
          </a:xfrm>
        </p:spPr>
        <p:txBody>
          <a:bodyPr rtlCol="0"/>
          <a:lstStyle/>
          <a:p>
            <a:pPr rtl="0"/>
            <a:r>
              <a:rPr lang="fr-CA" sz="1600" dirty="0"/>
              <a:t>Grâce à l’approche de financement à adhésion facultative, le risque et la responsabilité quant à la gestion prudente des ressources, y compris les dépassements de coûts, sont transférés aux communautés participantes.</a:t>
            </a:r>
          </a:p>
          <a:p>
            <a:pPr lvl="1" rtl="0"/>
            <a:r>
              <a:rPr lang="fr-CA" sz="1400" dirty="0"/>
              <a:t>On prévoit que les communautés mettront en place les mesures appropriées pour optimiser les ressources, notamment la planification stratégique à long terme, les politiques d’appel d’offres, et les points de contrôle et les jalons du projet.</a:t>
            </a:r>
          </a:p>
          <a:p>
            <a:pPr lvl="1" rtl="0"/>
            <a:r>
              <a:rPr lang="fr-CA" sz="1400" dirty="0"/>
              <a:t>Les outils d’investissement peuvent également faciliter la gestion de la trésorerie.</a:t>
            </a:r>
          </a:p>
          <a:p>
            <a:pPr lvl="1" rtl="0"/>
            <a:r>
              <a:rPr lang="fr-CA" sz="1400" dirty="0"/>
              <a:t>Des dispositions quant au fonds de prévoyance figurent peut-être déjà dans le calcul de la formule de financement.</a:t>
            </a:r>
          </a:p>
          <a:p>
            <a:pPr rtl="0"/>
            <a:r>
              <a:rPr lang="fr-CA" sz="1600" dirty="0"/>
              <a:t>La rapidité de traitement du financement n’étant plus un irritant de longue date grâce à la prévisibilité de la voie de financement en vertu de la présente approche, les plaintes et les causes de dépassements de coûts ont diminué.</a:t>
            </a:r>
          </a:p>
          <a:p>
            <a:pPr rtl="0"/>
            <a:r>
              <a:rPr lang="fr-CA" sz="1600" dirty="0"/>
              <a:t>La stratégie d’atténuation repose principalement sur la mise en œuvre efficace de mesures pour assurer une réussite (p. ex. critères d’admissibilité, conformité, suivi en continu).</a:t>
            </a:r>
          </a:p>
          <a:p>
            <a:pPr rtl="0"/>
            <a:endParaRPr lang="fr-CA" sz="2400" dirty="0"/>
          </a:p>
        </p:txBody>
      </p:sp>
    </p:spTree>
    <p:extLst>
      <p:ext uri="{BB962C8B-B14F-4D97-AF65-F5344CB8AC3E}">
        <p14:creationId xmlns:p14="http://schemas.microsoft.com/office/powerpoint/2010/main" val="3495668190"/>
      </p:ext>
    </p:extLst>
  </p:cSld>
  <p:clrMapOvr>
    <a:masterClrMapping/>
  </p:clrMapOvr>
  <mc:AlternateContent xmlns:mc="http://schemas.openxmlformats.org/markup-compatibility/2006">
    <mc:Choice xmlns:p14="http://schemas.microsoft.com/office/powerpoint/2010/main" Requires="p14">
      <p:transition spd="slow" p14:dur="2000" advTm="148"/>
    </mc:Choice>
    <mc:Fallback>
      <p:transition spd="slow" advTm="14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Discussion</a:t>
            </a:r>
          </a:p>
        </p:txBody>
      </p:sp>
      <p:sp>
        <p:nvSpPr>
          <p:cNvPr id="3" name="Content Placeholder 2"/>
          <p:cNvSpPr>
            <a:spLocks noGrp="1"/>
          </p:cNvSpPr>
          <p:nvPr>
            <p:ph idx="1"/>
            <p:custDataLst>
              <p:tags r:id="rId2"/>
            </p:custDataLst>
          </p:nvPr>
        </p:nvSpPr>
        <p:spPr>
          <a:xfrm>
            <a:off x="609600" y="914400"/>
            <a:ext cx="7848600" cy="5257800"/>
          </a:xfrm>
        </p:spPr>
        <p:txBody>
          <a:bodyPr rtlCol="0"/>
          <a:lstStyle/>
          <a:p>
            <a:pPr marL="0" indent="0" rtl="0">
              <a:buNone/>
            </a:pPr>
            <a:endParaRPr lang="fr-CA" sz="2400" dirty="0"/>
          </a:p>
          <a:p>
            <a:pPr marL="0" indent="0" rtl="0">
              <a:buNone/>
            </a:pPr>
            <a:r>
              <a:rPr lang="fr-CA" sz="2400" dirty="0"/>
              <a:t>La stratégie d’atténuation relative à l’augmentation des coûts sera grandement fondée sur la conception du programme et tirera parti des connaissances et de l’expérience des régions ainsi que des relations qu’elles ont avec les communautés. Comment la conception de l’approche de financement peut-elle être améliorée pour assurer la réussite?</a:t>
            </a:r>
          </a:p>
        </p:txBody>
      </p:sp>
    </p:spTree>
    <p:extLst>
      <p:ext uri="{BB962C8B-B14F-4D97-AF65-F5344CB8AC3E}">
        <p14:creationId xmlns:p14="http://schemas.microsoft.com/office/powerpoint/2010/main" val="176477444"/>
      </p:ext>
    </p:extLst>
  </p:cSld>
  <p:clrMapOvr>
    <a:masterClrMapping/>
  </p:clrMapOvr>
  <mc:AlternateContent xmlns:mc="http://schemas.openxmlformats.org/markup-compatibility/2006">
    <mc:Choice xmlns:p14="http://schemas.microsoft.com/office/powerpoint/2010/main" Requires="p14">
      <p:transition spd="slow" p14:dur="2000" advTm="171"/>
    </mc:Choice>
    <mc:Fallback>
      <p:transition spd="slow" advTm="17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85CB7EE560B34490782749BC15C97E" ma:contentTypeVersion="15" ma:contentTypeDescription="Crée un document." ma:contentTypeScope="" ma:versionID="44f4903f80b1a3f3d53c35fa1b536372">
  <xsd:schema xmlns:xsd="http://www.w3.org/2001/XMLSchema" xmlns:xs="http://www.w3.org/2001/XMLSchema" xmlns:p="http://schemas.microsoft.com/office/2006/metadata/properties" xmlns:ns2="4115cc21-6134-4e7b-8274-a500939b6cf4" xmlns:ns3="ecbe0430-3f4f-4c5f-887e-d02eff9f0835" targetNamespace="http://schemas.microsoft.com/office/2006/metadata/properties" ma:root="true" ma:fieldsID="7a2c61dc89d204afb81579a5b9f89c87" ns2:_="" ns3:_="">
    <xsd:import namespace="4115cc21-6134-4e7b-8274-a500939b6cf4"/>
    <xsd:import namespace="ecbe0430-3f4f-4c5f-887e-d02eff9f08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5cc21-6134-4e7b-8274-a500939b6c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6247e407-51e7-4e7e-92cd-8c8fca595cd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cbe0430-3f4f-4c5f-887e-d02eff9f0835"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6fccdd12-1555-4764-9008-4f831ba34b5a}" ma:internalName="TaxCatchAll" ma:showField="CatchAllData" ma:web="ecbe0430-3f4f-4c5f-887e-d02eff9f0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cbe0430-3f4f-4c5f-887e-d02eff9f0835" xsi:nil="true"/>
    <lcf76f155ced4ddcb4097134ff3c332f xmlns="4115cc21-6134-4e7b-8274-a500939b6cf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ED317F-63EB-488A-BF9B-63019E6255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15cc21-6134-4e7b-8274-a500939b6cf4"/>
    <ds:schemaRef ds:uri="ecbe0430-3f4f-4c5f-887e-d02eff9f0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46003F-BB1A-467A-AAD7-A8C35622EBDA}">
  <ds:schemaRefs>
    <ds:schemaRef ds:uri="http://schemas.microsoft.com/office/2006/metadata/properties"/>
    <ds:schemaRef ds:uri="http://schemas.microsoft.com/office/infopath/2007/PartnerControls"/>
    <ds:schemaRef ds:uri="ecbe0430-3f4f-4c5f-887e-d02eff9f0835"/>
    <ds:schemaRef ds:uri="4115cc21-6134-4e7b-8274-a500939b6cf4"/>
  </ds:schemaRefs>
</ds:datastoreItem>
</file>

<file path=customXml/itemProps3.xml><?xml version="1.0" encoding="utf-8"?>
<ds:datastoreItem xmlns:ds="http://schemas.openxmlformats.org/officeDocument/2006/customXml" ds:itemID="{71F2D955-2397-4E77-A554-57C9247E33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Standard_white</Template>
  <TotalTime>53738</TotalTime>
  <Words>626</Words>
  <Application>Microsoft Office PowerPoint</Application>
  <PresentationFormat>Affichage à l'écran (4:3)</PresentationFormat>
  <Paragraphs>42</Paragraphs>
  <Slides>6</Slides>
  <Notes>6</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Verdana</vt:lpstr>
      <vt:lpstr>Standard_white</vt:lpstr>
      <vt:lpstr>Présentation PowerPoint</vt:lpstr>
      <vt:lpstr>Objectif</vt:lpstr>
      <vt:lpstr>Conceptualiser</vt:lpstr>
      <vt:lpstr>Circonstances hors du contrôle des Premières Nations</vt:lpstr>
      <vt:lpstr>Autres dépassements de coûts</vt:lpstr>
      <vt:lpstr>Discussion</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Croteau, Sarah (SPAC/PSPC)</cp:lastModifiedBy>
  <cp:revision>952</cp:revision>
  <cp:lastPrinted>2016-07-14T13:03:34Z</cp:lastPrinted>
  <dcterms:created xsi:type="dcterms:W3CDTF">2007-03-13T16:30:24Z</dcterms:created>
  <dcterms:modified xsi:type="dcterms:W3CDTF">2023-02-02T13:22:33Z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0x0101009A85CB7EE560B34490782749BC15C97E</vt:lpwstr>
  </property>
</Properties>
</file>