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et.atssc-scdata.gc.ca/hr-benefits/forms/employee-arrival-form-en.html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catalogue.csps-efpc.gc.ca/product?catalog=COR133&amp;cm_locale=en" TargetMode="External"/><Relationship Id="rId5" Type="http://schemas.openxmlformats.org/officeDocument/2006/relationships/image" Target="../media/image4.svg"/><Relationship Id="rId10" Type="http://schemas.openxmlformats.org/officeDocument/2006/relationships/hyperlink" Target="https://catalogue.csps-efpc.gc.ca/product?catalog=COR132&amp;cm_locale=en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Training-Formation@tribunal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/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/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/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/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/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0553" y="1103429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/>
        </p:nvSpPr>
        <p:spPr>
          <a:xfrm>
            <a:off x="1036963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/>
        </p:nvSpPr>
        <p:spPr>
          <a:xfrm>
            <a:off x="5683289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/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Employee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/>
        </p:nvSpPr>
        <p:spPr>
          <a:xfrm>
            <a:off x="7785505" y="169199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Training Coord.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/>
        </p:nvSpPr>
        <p:spPr>
          <a:xfrm>
            <a:off x="9852792" y="1664262"/>
            <a:ext cx="229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Chief Administrator</a:t>
            </a:r>
            <a:endParaRPr lang="en-US" b="1" dirty="0">
              <a:solidFill>
                <a:srgbClr val="00CCFF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/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/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/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/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/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/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/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/>
        </p:nvSpPr>
        <p:spPr>
          <a:xfrm>
            <a:off x="10872952" y="210977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/>
        </p:nvSpPr>
        <p:spPr>
          <a:xfrm>
            <a:off x="8483795" y="210352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/>
        </p:nvSpPr>
        <p:spPr>
          <a:xfrm>
            <a:off x="6133877" y="207648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/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/>
        </p:nvSpPr>
        <p:spPr>
          <a:xfrm>
            <a:off x="559042" y="2354918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delegated human resources signing authority for the employee via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Arrival Form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sending an email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Training-Formation@tribunal.gc.ca</a:t>
            </a:r>
            <a:endParaRPr lang="en-US" sz="1300" dirty="0"/>
          </a:p>
          <a:p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/>
        </p:nvSpPr>
        <p:spPr>
          <a:xfrm>
            <a:off x="2826395" y="2396775"/>
            <a:ext cx="20495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appropriate mandatory training </a:t>
            </a:r>
            <a:r>
              <a:rPr lang="en-CA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in possession of an active specimen signature card (financial signing authority) </a:t>
            </a:r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/>
        </p:nvSpPr>
        <p:spPr>
          <a:xfrm>
            <a:off x="5208605" y="2379610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Notify and confirm to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Mandatory Training coordinator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all courses have been completed and that the employee holds a valid financial delegation</a:t>
            </a:r>
            <a:endParaRPr lang="en-US" sz="1300" dirty="0"/>
          </a:p>
          <a:p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/>
        </p:nvSpPr>
        <p:spPr>
          <a:xfrm>
            <a:off x="7593565" y="2390792"/>
            <a:ext cx="20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Forward the request to the HR Staffing team who will coordinate with the Chief Administrator’s office</a:t>
            </a:r>
            <a:endParaRPr lang="en-US" sz="1300" dirty="0"/>
          </a:p>
          <a:p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/>
        </p:nvSpPr>
        <p:spPr>
          <a:xfrm>
            <a:off x="9894832" y="2392951"/>
            <a:ext cx="204951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letter authorizing human resources signing authority</a:t>
            </a:r>
            <a:endParaRPr lang="en-US" sz="1300" dirty="0"/>
          </a:p>
          <a:p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/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TRAINING</a:t>
            </a:r>
            <a:endParaRPr lang="en-US" sz="28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55263"/>
              </p:ext>
            </p:extLst>
          </p:nvPr>
        </p:nvGraphicFramePr>
        <p:xfrm>
          <a:off x="3642931" y="5137383"/>
          <a:ext cx="4914900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Staffing: A Resourcing Tool for Managers (COR132) (formerly P901)</a:t>
                      </a:r>
                      <a:b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(Prerequisites: COR111 and COR120)</a:t>
                      </a:r>
                      <a:endParaRPr lang="en-US" sz="1100" b="1" i="0" u="sng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Introduction to Organization and Classification</a:t>
                      </a:r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 (COR133) (formerly P930)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/>
        </p:nvSpPr>
        <p:spPr>
          <a:xfrm>
            <a:off x="3636584" y="472204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Managers and Executives</a:t>
            </a:r>
            <a:endParaRPr lang="en-US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/>
        </p:nvSpPr>
        <p:spPr>
          <a:xfrm>
            <a:off x="559042" y="232040"/>
            <a:ext cx="10797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Delegation of Human Resources Signing Authority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9" name="Graphic 48" descr="Judge male outline">
            <a:extLst>
              <a:ext uri="{FF2B5EF4-FFF2-40B4-BE49-F238E27FC236}">
                <a16:creationId xmlns:a16="http://schemas.microsoft.com/office/drawing/2014/main" id="{9F76C486-3F4C-4A0F-A412-34E97C698D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535093" y="1086035"/>
            <a:ext cx="692949" cy="69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4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21</cp:revision>
  <dcterms:created xsi:type="dcterms:W3CDTF">2022-02-24T12:07:28Z</dcterms:created>
  <dcterms:modified xsi:type="dcterms:W3CDTF">2022-04-22T18:37:21Z</dcterms:modified>
</cp:coreProperties>
</file>