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3.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4.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5.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789" r:id="rId3"/>
    <p:sldId id="788" r:id="rId4"/>
    <p:sldId id="799" r:id="rId5"/>
    <p:sldId id="261" r:id="rId6"/>
    <p:sldId id="798" r:id="rId7"/>
    <p:sldId id="787" r:id="rId8"/>
    <p:sldId id="800" r:id="rId9"/>
    <p:sldId id="801" r:id="rId10"/>
    <p:sldId id="263" r:id="rId11"/>
    <p:sldId id="802"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45" autoAdjust="0"/>
    <p:restoredTop sz="91574" autoAdjust="0"/>
  </p:normalViewPr>
  <p:slideViewPr>
    <p:cSldViewPr snapToGrid="0">
      <p:cViewPr>
        <p:scale>
          <a:sx n="79" d="100"/>
          <a:sy n="79" d="100"/>
        </p:scale>
        <p:origin x="274" y="125"/>
      </p:cViewPr>
      <p:guideLst/>
    </p:cSldViewPr>
  </p:slideViewPr>
  <p:outlineViewPr>
    <p:cViewPr>
      <p:scale>
        <a:sx n="33" d="100"/>
        <a:sy n="33" d="100"/>
      </p:scale>
      <p:origin x="0" y="-9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1AC61-D965-4696-AFFA-98BEF2EF1D0B}" type="datetimeFigureOut">
              <a:rPr lang="en-US" smtClean="0"/>
              <a:t>11/21/2022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D46915-F791-4E6D-9707-3B358293762F}" type="slidenum">
              <a:rPr lang="en-US" smtClean="0"/>
              <a:t>‹N°›</a:t>
            </a:fld>
            <a:endParaRPr lang="en-US"/>
          </a:p>
        </p:txBody>
      </p:sp>
    </p:spTree>
    <p:extLst>
      <p:ext uri="{BB962C8B-B14F-4D97-AF65-F5344CB8AC3E}">
        <p14:creationId xmlns:p14="http://schemas.microsoft.com/office/powerpoint/2010/main" val="2852002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4DD46915-F791-4E6D-9707-3B358293762F}" type="slidenum">
              <a:rPr lang="en-US" smtClean="0"/>
              <a:t>1</a:t>
            </a:fld>
            <a:endParaRPr lang="en-US"/>
          </a:p>
        </p:txBody>
      </p:sp>
    </p:spTree>
    <p:extLst>
      <p:ext uri="{BB962C8B-B14F-4D97-AF65-F5344CB8AC3E}">
        <p14:creationId xmlns:p14="http://schemas.microsoft.com/office/powerpoint/2010/main" val="873112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DPI = </a:t>
            </a:r>
            <a:r>
              <a:rPr lang="fr-CA" b="0" i="0" dirty="0">
                <a:solidFill>
                  <a:srgbClr val="2572B4"/>
                </a:solidFill>
                <a:effectLst/>
                <a:latin typeface="Helvetica" panose="020B0604020202020204" pitchFamily="34" charset="0"/>
              </a:rPr>
              <a:t>dirigeant principal/dirigeante principale de l'information</a:t>
            </a:r>
            <a:endParaRPr lang="fr-CA" dirty="0"/>
          </a:p>
          <a:p>
            <a:r>
              <a:rPr lang="fr-CA" dirty="0"/>
              <a:t>DSN = </a:t>
            </a:r>
            <a:r>
              <a:rPr lang="fr-CA" b="0" i="0" dirty="0">
                <a:solidFill>
                  <a:srgbClr val="2572B4"/>
                </a:solidFill>
                <a:effectLst/>
                <a:latin typeface="Helvetica" panose="020B0604020202020204" pitchFamily="34" charset="0"/>
              </a:rPr>
              <a:t>dirigeant principal/dirigeante principale du numérique</a:t>
            </a:r>
            <a:endParaRPr lang="fr-CA" dirty="0"/>
          </a:p>
        </p:txBody>
      </p:sp>
      <p:sp>
        <p:nvSpPr>
          <p:cNvPr id="4" name="Espace réservé du numéro de diapositive 3"/>
          <p:cNvSpPr>
            <a:spLocks noGrp="1"/>
          </p:cNvSpPr>
          <p:nvPr>
            <p:ph type="sldNum" sz="quarter" idx="5"/>
          </p:nvPr>
        </p:nvSpPr>
        <p:spPr/>
        <p:txBody>
          <a:bodyPr/>
          <a:lstStyle/>
          <a:p>
            <a:fld id="{4DD46915-F791-4E6D-9707-3B358293762F}" type="slidenum">
              <a:rPr lang="en-US" smtClean="0"/>
              <a:t>2</a:t>
            </a:fld>
            <a:endParaRPr lang="en-US"/>
          </a:p>
        </p:txBody>
      </p:sp>
    </p:spTree>
    <p:extLst>
      <p:ext uri="{BB962C8B-B14F-4D97-AF65-F5344CB8AC3E}">
        <p14:creationId xmlns:p14="http://schemas.microsoft.com/office/powerpoint/2010/main" val="2592652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i="0" dirty="0">
                <a:solidFill>
                  <a:srgbClr val="5F6368"/>
                </a:solidFill>
                <a:effectLst/>
                <a:latin typeface="arial" panose="020B0604020202020204" pitchFamily="34" charset="0"/>
              </a:rPr>
              <a:t>« Si vous ne savez pas où vous allez</a:t>
            </a:r>
            <a:r>
              <a:rPr lang="fr-CA" b="0" i="0" dirty="0">
                <a:solidFill>
                  <a:srgbClr val="4D5156"/>
                </a:solidFill>
                <a:effectLst/>
                <a:latin typeface="arial" panose="020B0604020202020204" pitchFamily="34" charset="0"/>
              </a:rPr>
              <a:t>, n'importe quel chemin vous y mènera. »</a:t>
            </a:r>
            <a:endParaRPr lang="fr-CA" dirty="0"/>
          </a:p>
        </p:txBody>
      </p:sp>
      <p:sp>
        <p:nvSpPr>
          <p:cNvPr id="4" name="Espace réservé du numéro de diapositive 3"/>
          <p:cNvSpPr>
            <a:spLocks noGrp="1"/>
          </p:cNvSpPr>
          <p:nvPr>
            <p:ph type="sldNum" sz="quarter" idx="5"/>
          </p:nvPr>
        </p:nvSpPr>
        <p:spPr/>
        <p:txBody>
          <a:bodyPr/>
          <a:lstStyle/>
          <a:p>
            <a:fld id="{4DD46915-F791-4E6D-9707-3B358293762F}" type="slidenum">
              <a:rPr lang="en-US" smtClean="0"/>
              <a:t>4</a:t>
            </a:fld>
            <a:endParaRPr lang="en-US"/>
          </a:p>
        </p:txBody>
      </p:sp>
    </p:spTree>
    <p:extLst>
      <p:ext uri="{BB962C8B-B14F-4D97-AF65-F5344CB8AC3E}">
        <p14:creationId xmlns:p14="http://schemas.microsoft.com/office/powerpoint/2010/main" val="1083869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0" i="0" u="none" strike="noStrike" kern="1200" cap="none" spc="0" normalizeH="0" baseline="0" noProof="0" dirty="0">
                <a:ln>
                  <a:noFill/>
                </a:ln>
                <a:solidFill>
                  <a:srgbClr val="000000"/>
                </a:solidFill>
                <a:effectLst/>
                <a:uLnTx/>
                <a:uFillTx/>
                <a:latin typeface="+mn-lt"/>
                <a:ea typeface="+mn-ea"/>
                <a:cs typeface="+mn-cs"/>
              </a:rPr>
              <a:t>These form the foundation of the government's shift to becoming more agile, open, and user-focused. </a:t>
            </a:r>
            <a:endParaRPr lang="en-CA" dirty="0"/>
          </a:p>
        </p:txBody>
      </p:sp>
      <p:sp>
        <p:nvSpPr>
          <p:cNvPr id="4" name="Footer Placeholder 3"/>
          <p:cNvSpPr>
            <a:spLocks noGrp="1"/>
          </p:cNvSpPr>
          <p:nvPr>
            <p:ph type="ftr" sz="quarter" idx="4"/>
          </p:nvPr>
        </p:nvSpPr>
        <p:spPr/>
        <p:txBody>
          <a:bodyPr/>
          <a:lstStyle/>
          <a:p>
            <a:endParaRPr lang="en-CA"/>
          </a:p>
        </p:txBody>
      </p:sp>
      <p:sp>
        <p:nvSpPr>
          <p:cNvPr id="5" name="Slide Number Placeholder 4"/>
          <p:cNvSpPr>
            <a:spLocks noGrp="1"/>
          </p:cNvSpPr>
          <p:nvPr>
            <p:ph type="sldNum" sz="quarter" idx="5"/>
          </p:nvPr>
        </p:nvSpPr>
        <p:spPr/>
        <p:txBody>
          <a:bodyPr/>
          <a:lstStyle/>
          <a:p>
            <a:fld id="{D5F41ECD-418C-4AB5-ADF5-C67B207842DC}" type="slidenum">
              <a:rPr lang="en-CA" smtClean="0"/>
              <a:t>7</a:t>
            </a:fld>
            <a:endParaRPr lang="en-CA"/>
          </a:p>
        </p:txBody>
      </p:sp>
    </p:spTree>
    <p:extLst>
      <p:ext uri="{BB962C8B-B14F-4D97-AF65-F5344CB8AC3E}">
        <p14:creationId xmlns:p14="http://schemas.microsoft.com/office/powerpoint/2010/main" val="1731749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buNone/>
            </a:pPr>
            <a:r>
              <a:rPr lang="en-US" dirty="0"/>
              <a:t>Lesson #1 – Pay passionate attention to your user</a:t>
            </a:r>
          </a:p>
          <a:p>
            <a:pPr lvl="1">
              <a:spcBef>
                <a:spcPts val="600"/>
              </a:spcBef>
            </a:pPr>
            <a:r>
              <a:rPr lang="en-US" sz="2200" i="0" dirty="0">
                <a:solidFill>
                  <a:srgbClr val="292929"/>
                </a:solidFill>
                <a:effectLst/>
              </a:rPr>
              <a:t>The roadmap often exists in the minds of the users you’re designing things for.</a:t>
            </a:r>
            <a:endParaRPr lang="en-US" sz="2200" dirty="0"/>
          </a:p>
          <a:p>
            <a:pPr marL="0" indent="0">
              <a:spcBef>
                <a:spcPts val="600"/>
              </a:spcBef>
              <a:buNone/>
            </a:pPr>
            <a:r>
              <a:rPr lang="en-US" dirty="0"/>
              <a:t>Lesson #2 – Design an 11-star experience</a:t>
            </a:r>
          </a:p>
          <a:p>
            <a:pPr lvl="1">
              <a:spcBef>
                <a:spcPts val="600"/>
              </a:spcBef>
            </a:pPr>
            <a:r>
              <a:rPr lang="en-US" sz="2200" dirty="0"/>
              <a:t>Ask: “What can we do to surprise you? What can we do, not to make this better, but to make you tell everyone about it?:</a:t>
            </a:r>
          </a:p>
          <a:p>
            <a:pPr lvl="1">
              <a:spcBef>
                <a:spcPts val="600"/>
              </a:spcBef>
            </a:pPr>
            <a:r>
              <a:rPr lang="en-US" sz="2200" i="0" dirty="0">
                <a:solidFill>
                  <a:srgbClr val="292929"/>
                </a:solidFill>
                <a:effectLst/>
              </a:rPr>
              <a:t>There’s some sweet spot between “They showed up and they opened the door” and “I went to space.” That’s the sweet spot. You have to design the extreme to come backwards.</a:t>
            </a:r>
            <a:endParaRPr lang="en-US" sz="2200" dirty="0"/>
          </a:p>
          <a:p>
            <a:pPr marL="0" indent="0">
              <a:spcBef>
                <a:spcPts val="600"/>
              </a:spcBef>
              <a:buNone/>
            </a:pPr>
            <a:r>
              <a:rPr lang="en-US" dirty="0"/>
              <a:t>Lesson #3 – Create a magical experience… and then figure out what part of that magical experience can scale</a:t>
            </a:r>
          </a:p>
          <a:p>
            <a:pPr lvl="1">
              <a:spcBef>
                <a:spcPts val="600"/>
              </a:spcBef>
            </a:pPr>
            <a:r>
              <a:rPr lang="en-US" sz="2200" dirty="0"/>
              <a:t>“We are </a:t>
            </a:r>
            <a:r>
              <a:rPr lang="en-US" sz="2200" dirty="0" err="1"/>
              <a:t>are</a:t>
            </a:r>
            <a:r>
              <a:rPr lang="en-US" sz="2200" dirty="0"/>
              <a:t> confident on an unscalable basis that we know how to create a trip that deeply moved somebody – that was better than anything they’ve ever experience. The question is: Can we develop a technology that scales and do it 100 million times?”</a:t>
            </a:r>
          </a:p>
          <a:p>
            <a:pPr marL="0" indent="0">
              <a:spcBef>
                <a:spcPts val="600"/>
              </a:spcBef>
              <a:buNone/>
            </a:pPr>
            <a:r>
              <a:rPr lang="en-US" dirty="0"/>
              <a:t>Lesson #4 – Take advantage of the time before you scale</a:t>
            </a:r>
          </a:p>
          <a:p>
            <a:pPr lvl="1">
              <a:spcBef>
                <a:spcPts val="600"/>
              </a:spcBef>
            </a:pPr>
            <a:r>
              <a:rPr lang="en-US" sz="2200" dirty="0"/>
              <a:t>Your product changes less the bigger you get because there’s more customers, more blowback, more systems, more legacy.</a:t>
            </a:r>
          </a:p>
          <a:p>
            <a:pPr lvl="1">
              <a:spcBef>
                <a:spcPts val="600"/>
              </a:spcBef>
            </a:pPr>
            <a:r>
              <a:rPr lang="en-US" sz="2200" dirty="0"/>
              <a:t>The most innovative leaps you’ll ever make are going to be when you’re really, really small.</a:t>
            </a:r>
            <a:endParaRPr lang="en-CA" sz="2200" dirty="0"/>
          </a:p>
          <a:p>
            <a:endParaRPr lang="en-CA" dirty="0"/>
          </a:p>
        </p:txBody>
      </p:sp>
      <p:sp>
        <p:nvSpPr>
          <p:cNvPr id="4" name="Slide Number Placeholder 3"/>
          <p:cNvSpPr>
            <a:spLocks noGrp="1"/>
          </p:cNvSpPr>
          <p:nvPr>
            <p:ph type="sldNum" sz="quarter" idx="5"/>
          </p:nvPr>
        </p:nvSpPr>
        <p:spPr/>
        <p:txBody>
          <a:bodyPr/>
          <a:lstStyle/>
          <a:p>
            <a:fld id="{4DD46915-F791-4E6D-9707-3B358293762F}" type="slidenum">
              <a:rPr lang="en-US" smtClean="0"/>
              <a:t>9</a:t>
            </a:fld>
            <a:endParaRPr lang="en-US"/>
          </a:p>
        </p:txBody>
      </p:sp>
    </p:spTree>
    <p:extLst>
      <p:ext uri="{BB962C8B-B14F-4D97-AF65-F5344CB8AC3E}">
        <p14:creationId xmlns:p14="http://schemas.microsoft.com/office/powerpoint/2010/main" val="1687735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C8C23-91C5-45EC-8C6E-25156FDF3A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703D05-B7DC-4B14-A633-4900CF404B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4E752A-1D72-4BCF-9CE6-B5485C90F073}"/>
              </a:ext>
            </a:extLst>
          </p:cNvPr>
          <p:cNvSpPr>
            <a:spLocks noGrp="1"/>
          </p:cNvSpPr>
          <p:nvPr>
            <p:ph type="dt" sz="half" idx="10"/>
          </p:nvPr>
        </p:nvSpPr>
        <p:spPr/>
        <p:txBody>
          <a:bodyPr/>
          <a:lstStyle/>
          <a:p>
            <a:fld id="{EE4A521F-0833-4F9C-A568-135B7C599B23}" type="datetime1">
              <a:rPr lang="en-US" smtClean="0"/>
              <a:t>11/21/2022</a:t>
            </a:fld>
            <a:endParaRPr lang="en-US"/>
          </a:p>
        </p:txBody>
      </p:sp>
      <p:sp>
        <p:nvSpPr>
          <p:cNvPr id="5" name="Footer Placeholder 4">
            <a:extLst>
              <a:ext uri="{FF2B5EF4-FFF2-40B4-BE49-F238E27FC236}">
                <a16:creationId xmlns:a16="http://schemas.microsoft.com/office/drawing/2014/main" id="{A2D57E0A-4551-4F54-9244-93A90A4345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7E7867-D55F-461A-885B-D66AD1DA6722}"/>
              </a:ext>
            </a:extLst>
          </p:cNvPr>
          <p:cNvSpPr>
            <a:spLocks noGrp="1"/>
          </p:cNvSpPr>
          <p:nvPr>
            <p:ph type="sldNum" sz="quarter" idx="12"/>
          </p:nvPr>
        </p:nvSpPr>
        <p:spPr/>
        <p:txBody>
          <a:bodyPr/>
          <a:lstStyle/>
          <a:p>
            <a:fld id="{E743FB0E-1381-415F-A881-56F68D5F60E4}" type="slidenum">
              <a:rPr lang="en-US" smtClean="0"/>
              <a:t>‹N°›</a:t>
            </a:fld>
            <a:endParaRPr lang="en-US"/>
          </a:p>
        </p:txBody>
      </p:sp>
    </p:spTree>
    <p:extLst>
      <p:ext uri="{BB962C8B-B14F-4D97-AF65-F5344CB8AC3E}">
        <p14:creationId xmlns:p14="http://schemas.microsoft.com/office/powerpoint/2010/main" val="169800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64D0D-F5E1-4B0D-AFFE-6C111DAECB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58F737-6FED-4F8A-AE43-2FA5189A2D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69845-B289-49AB-AB6F-187E77A4FF91}"/>
              </a:ext>
            </a:extLst>
          </p:cNvPr>
          <p:cNvSpPr>
            <a:spLocks noGrp="1"/>
          </p:cNvSpPr>
          <p:nvPr>
            <p:ph type="dt" sz="half" idx="10"/>
          </p:nvPr>
        </p:nvSpPr>
        <p:spPr/>
        <p:txBody>
          <a:bodyPr/>
          <a:lstStyle/>
          <a:p>
            <a:fld id="{61A0BBD6-C826-4222-AC1F-4E2A4A9E7921}" type="datetime1">
              <a:rPr lang="en-US" smtClean="0"/>
              <a:t>11/21/2022</a:t>
            </a:fld>
            <a:endParaRPr lang="en-US"/>
          </a:p>
        </p:txBody>
      </p:sp>
      <p:sp>
        <p:nvSpPr>
          <p:cNvPr id="5" name="Footer Placeholder 4">
            <a:extLst>
              <a:ext uri="{FF2B5EF4-FFF2-40B4-BE49-F238E27FC236}">
                <a16:creationId xmlns:a16="http://schemas.microsoft.com/office/drawing/2014/main" id="{FC32272A-8CF0-45B8-9C41-B60FEF0CB2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FCEBBF-0A38-438C-8A15-7CD701E4AD23}"/>
              </a:ext>
            </a:extLst>
          </p:cNvPr>
          <p:cNvSpPr>
            <a:spLocks noGrp="1"/>
          </p:cNvSpPr>
          <p:nvPr>
            <p:ph type="sldNum" sz="quarter" idx="12"/>
          </p:nvPr>
        </p:nvSpPr>
        <p:spPr/>
        <p:txBody>
          <a:bodyPr/>
          <a:lstStyle/>
          <a:p>
            <a:fld id="{E743FB0E-1381-415F-A881-56F68D5F60E4}" type="slidenum">
              <a:rPr lang="en-US" smtClean="0"/>
              <a:t>‹N°›</a:t>
            </a:fld>
            <a:endParaRPr lang="en-US"/>
          </a:p>
        </p:txBody>
      </p:sp>
    </p:spTree>
    <p:extLst>
      <p:ext uri="{BB962C8B-B14F-4D97-AF65-F5344CB8AC3E}">
        <p14:creationId xmlns:p14="http://schemas.microsoft.com/office/powerpoint/2010/main" val="306693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133898-7D74-4C16-B52F-9B39B48684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FED234-B764-4CF2-A7F2-4D50448954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1779D1-44F2-4B2F-8890-FCD27429050E}"/>
              </a:ext>
            </a:extLst>
          </p:cNvPr>
          <p:cNvSpPr>
            <a:spLocks noGrp="1"/>
          </p:cNvSpPr>
          <p:nvPr>
            <p:ph type="dt" sz="half" idx="10"/>
          </p:nvPr>
        </p:nvSpPr>
        <p:spPr/>
        <p:txBody>
          <a:bodyPr/>
          <a:lstStyle/>
          <a:p>
            <a:fld id="{E4A88ED2-359A-4CA4-819F-F2C402BDAB65}" type="datetime1">
              <a:rPr lang="en-US" smtClean="0"/>
              <a:t>11/21/2022</a:t>
            </a:fld>
            <a:endParaRPr lang="en-US"/>
          </a:p>
        </p:txBody>
      </p:sp>
      <p:sp>
        <p:nvSpPr>
          <p:cNvPr id="5" name="Footer Placeholder 4">
            <a:extLst>
              <a:ext uri="{FF2B5EF4-FFF2-40B4-BE49-F238E27FC236}">
                <a16:creationId xmlns:a16="http://schemas.microsoft.com/office/drawing/2014/main" id="{5B3DD0DD-EE2F-44A8-936A-CF52C99CF0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4F4DC-36E4-41F4-8B15-BF1668416085}"/>
              </a:ext>
            </a:extLst>
          </p:cNvPr>
          <p:cNvSpPr>
            <a:spLocks noGrp="1"/>
          </p:cNvSpPr>
          <p:nvPr>
            <p:ph type="sldNum" sz="quarter" idx="12"/>
          </p:nvPr>
        </p:nvSpPr>
        <p:spPr/>
        <p:txBody>
          <a:bodyPr/>
          <a:lstStyle/>
          <a:p>
            <a:fld id="{E743FB0E-1381-415F-A881-56F68D5F60E4}" type="slidenum">
              <a:rPr lang="en-US" smtClean="0"/>
              <a:t>‹N°›</a:t>
            </a:fld>
            <a:endParaRPr lang="en-US"/>
          </a:p>
        </p:txBody>
      </p:sp>
    </p:spTree>
    <p:extLst>
      <p:ext uri="{BB962C8B-B14F-4D97-AF65-F5344CB8AC3E}">
        <p14:creationId xmlns:p14="http://schemas.microsoft.com/office/powerpoint/2010/main" val="2619093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772408"/>
            <a:ext cx="12192000" cy="380873"/>
          </a:xfrm>
          <a:prstGeom prst="rect">
            <a:avLst/>
          </a:prstGeom>
        </p:spPr>
      </p:pic>
      <p:sp>
        <p:nvSpPr>
          <p:cNvPr id="8" name="Text Placeholder 7"/>
          <p:cNvSpPr>
            <a:spLocks noGrp="1"/>
          </p:cNvSpPr>
          <p:nvPr>
            <p:ph type="body" sz="quarter" idx="11" hasCustomPrompt="1"/>
          </p:nvPr>
        </p:nvSpPr>
        <p:spPr>
          <a:xfrm>
            <a:off x="1041801" y="228909"/>
            <a:ext cx="7243976" cy="679339"/>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tx1"/>
                </a:solidFill>
                <a:latin typeface="Calibri" panose="020F0502020204030204" pitchFamily="34" charset="0"/>
              </a:defRPr>
            </a:lvl1pPr>
            <a:lvl2pPr marL="457200" indent="0">
              <a:buNone/>
              <a:defRPr/>
            </a:lvl2pPr>
          </a:lstStyle>
          <a:p>
            <a:pPr lvl="0"/>
            <a:r>
              <a:rPr lang="en-US" dirty="0"/>
              <a:t>Header text</a:t>
            </a:r>
          </a:p>
        </p:txBody>
      </p:sp>
      <p:sp>
        <p:nvSpPr>
          <p:cNvPr id="9" name="Content Placeholder 2"/>
          <p:cNvSpPr>
            <a:spLocks noGrp="1"/>
          </p:cNvSpPr>
          <p:nvPr>
            <p:ph idx="10" hasCustomPrompt="1"/>
          </p:nvPr>
        </p:nvSpPr>
        <p:spPr>
          <a:xfrm>
            <a:off x="1077816" y="1124744"/>
            <a:ext cx="10095440" cy="5293146"/>
          </a:xfrm>
          <a:prstGeom prst="rect">
            <a:avLst/>
          </a:prstGeom>
        </p:spPr>
        <p:txBody>
          <a:bodyPr lIns="0" tIns="0" rIns="0" bIns="0"/>
          <a:lstStyle>
            <a:lvl1pPr marL="0" indent="0">
              <a:buNone/>
              <a:defRPr sz="2200">
                <a:solidFill>
                  <a:schemeClr val="tx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a:t>Click to add text</a:t>
            </a:r>
          </a:p>
        </p:txBody>
      </p:sp>
    </p:spTree>
    <p:extLst>
      <p:ext uri="{BB962C8B-B14F-4D97-AF65-F5344CB8AC3E}">
        <p14:creationId xmlns:p14="http://schemas.microsoft.com/office/powerpoint/2010/main" val="245437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43150-C714-49A6-8D1C-4A14115A0A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0FBE42-C15E-4E16-ADFF-DF3080E4C1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27398A-AB39-4AB1-8ABA-495C7F22AC21}"/>
              </a:ext>
            </a:extLst>
          </p:cNvPr>
          <p:cNvSpPr>
            <a:spLocks noGrp="1"/>
          </p:cNvSpPr>
          <p:nvPr>
            <p:ph type="dt" sz="half" idx="10"/>
          </p:nvPr>
        </p:nvSpPr>
        <p:spPr/>
        <p:txBody>
          <a:bodyPr/>
          <a:lstStyle/>
          <a:p>
            <a:fld id="{0258FBAA-5126-4A34-A402-B641A0287022}" type="datetime1">
              <a:rPr lang="en-US" smtClean="0"/>
              <a:t>11/21/2022</a:t>
            </a:fld>
            <a:endParaRPr lang="en-US"/>
          </a:p>
        </p:txBody>
      </p:sp>
      <p:sp>
        <p:nvSpPr>
          <p:cNvPr id="5" name="Footer Placeholder 4">
            <a:extLst>
              <a:ext uri="{FF2B5EF4-FFF2-40B4-BE49-F238E27FC236}">
                <a16:creationId xmlns:a16="http://schemas.microsoft.com/office/drawing/2014/main" id="{5A3EEA9F-1E93-48E9-8AC1-F31B6601A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4D1D2E-D334-4A7A-8CA3-53490FAFD4EC}"/>
              </a:ext>
            </a:extLst>
          </p:cNvPr>
          <p:cNvSpPr>
            <a:spLocks noGrp="1"/>
          </p:cNvSpPr>
          <p:nvPr>
            <p:ph type="sldNum" sz="quarter" idx="12"/>
          </p:nvPr>
        </p:nvSpPr>
        <p:spPr/>
        <p:txBody>
          <a:bodyPr/>
          <a:lstStyle/>
          <a:p>
            <a:fld id="{E743FB0E-1381-415F-A881-56F68D5F60E4}" type="slidenum">
              <a:rPr lang="en-US" smtClean="0"/>
              <a:t>‹N°›</a:t>
            </a:fld>
            <a:endParaRPr lang="en-US"/>
          </a:p>
        </p:txBody>
      </p:sp>
    </p:spTree>
    <p:extLst>
      <p:ext uri="{BB962C8B-B14F-4D97-AF65-F5344CB8AC3E}">
        <p14:creationId xmlns:p14="http://schemas.microsoft.com/office/powerpoint/2010/main" val="265177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6BEB0-4C0D-4933-8945-29AD696C02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E3CA06-02A7-4470-9534-8835C030C7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2A9E5E-88B9-42F0-9C0A-E3E2B7EC52D4}"/>
              </a:ext>
            </a:extLst>
          </p:cNvPr>
          <p:cNvSpPr>
            <a:spLocks noGrp="1"/>
          </p:cNvSpPr>
          <p:nvPr>
            <p:ph type="dt" sz="half" idx="10"/>
          </p:nvPr>
        </p:nvSpPr>
        <p:spPr/>
        <p:txBody>
          <a:bodyPr/>
          <a:lstStyle/>
          <a:p>
            <a:fld id="{13950CB0-3FD3-4122-9704-2C451835D213}" type="datetime1">
              <a:rPr lang="en-US" smtClean="0"/>
              <a:t>11/21/2022</a:t>
            </a:fld>
            <a:endParaRPr lang="en-US"/>
          </a:p>
        </p:txBody>
      </p:sp>
      <p:sp>
        <p:nvSpPr>
          <p:cNvPr id="5" name="Footer Placeholder 4">
            <a:extLst>
              <a:ext uri="{FF2B5EF4-FFF2-40B4-BE49-F238E27FC236}">
                <a16:creationId xmlns:a16="http://schemas.microsoft.com/office/drawing/2014/main" id="{8C67FD80-2DAB-43F9-A72D-BC975705DB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55907-5669-403A-A9C7-1CEC982122E5}"/>
              </a:ext>
            </a:extLst>
          </p:cNvPr>
          <p:cNvSpPr>
            <a:spLocks noGrp="1"/>
          </p:cNvSpPr>
          <p:nvPr>
            <p:ph type="sldNum" sz="quarter" idx="12"/>
          </p:nvPr>
        </p:nvSpPr>
        <p:spPr/>
        <p:txBody>
          <a:bodyPr/>
          <a:lstStyle/>
          <a:p>
            <a:fld id="{E743FB0E-1381-415F-A881-56F68D5F60E4}" type="slidenum">
              <a:rPr lang="en-US" smtClean="0"/>
              <a:t>‹N°›</a:t>
            </a:fld>
            <a:endParaRPr lang="en-US"/>
          </a:p>
        </p:txBody>
      </p:sp>
    </p:spTree>
    <p:extLst>
      <p:ext uri="{BB962C8B-B14F-4D97-AF65-F5344CB8AC3E}">
        <p14:creationId xmlns:p14="http://schemas.microsoft.com/office/powerpoint/2010/main" val="1290441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B7FC8-B8EB-46CE-BCC5-FFD1A47C7F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27DA17-B310-4BAF-A375-B9B215C83F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309222-6079-432B-A04B-3888F216CF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324C17-7A30-4496-AA81-D66287677A63}"/>
              </a:ext>
            </a:extLst>
          </p:cNvPr>
          <p:cNvSpPr>
            <a:spLocks noGrp="1"/>
          </p:cNvSpPr>
          <p:nvPr>
            <p:ph type="dt" sz="half" idx="10"/>
          </p:nvPr>
        </p:nvSpPr>
        <p:spPr/>
        <p:txBody>
          <a:bodyPr/>
          <a:lstStyle/>
          <a:p>
            <a:fld id="{373C5B93-7714-4F46-9582-1D0680AD68FF}" type="datetime1">
              <a:rPr lang="en-US" smtClean="0"/>
              <a:t>11/21/2022</a:t>
            </a:fld>
            <a:endParaRPr lang="en-US"/>
          </a:p>
        </p:txBody>
      </p:sp>
      <p:sp>
        <p:nvSpPr>
          <p:cNvPr id="6" name="Footer Placeholder 5">
            <a:extLst>
              <a:ext uri="{FF2B5EF4-FFF2-40B4-BE49-F238E27FC236}">
                <a16:creationId xmlns:a16="http://schemas.microsoft.com/office/drawing/2014/main" id="{DB84AC65-DDEE-4E55-92DA-807CACA1D9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F7AC7D-81A8-4A86-AFDB-26B1746DE6B2}"/>
              </a:ext>
            </a:extLst>
          </p:cNvPr>
          <p:cNvSpPr>
            <a:spLocks noGrp="1"/>
          </p:cNvSpPr>
          <p:nvPr>
            <p:ph type="sldNum" sz="quarter" idx="12"/>
          </p:nvPr>
        </p:nvSpPr>
        <p:spPr/>
        <p:txBody>
          <a:bodyPr/>
          <a:lstStyle/>
          <a:p>
            <a:fld id="{E743FB0E-1381-415F-A881-56F68D5F60E4}" type="slidenum">
              <a:rPr lang="en-US" smtClean="0"/>
              <a:t>‹N°›</a:t>
            </a:fld>
            <a:endParaRPr lang="en-US"/>
          </a:p>
        </p:txBody>
      </p:sp>
    </p:spTree>
    <p:extLst>
      <p:ext uri="{BB962C8B-B14F-4D97-AF65-F5344CB8AC3E}">
        <p14:creationId xmlns:p14="http://schemas.microsoft.com/office/powerpoint/2010/main" val="734971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9BD53-930C-42AB-87FF-4A17B283E0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C360FF-7485-4150-A8A8-BCEBE1CAB2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5B1FB4-6FE2-4072-AF57-BC4FDAD26C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1EF0-C377-4E51-A7FA-BEB098169C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4D9C95-D9BB-46FE-B0D4-06FC09E9F6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CAD4F4-1856-455E-9055-B98A81A4FB65}"/>
              </a:ext>
            </a:extLst>
          </p:cNvPr>
          <p:cNvSpPr>
            <a:spLocks noGrp="1"/>
          </p:cNvSpPr>
          <p:nvPr>
            <p:ph type="dt" sz="half" idx="10"/>
          </p:nvPr>
        </p:nvSpPr>
        <p:spPr/>
        <p:txBody>
          <a:bodyPr/>
          <a:lstStyle/>
          <a:p>
            <a:fld id="{14EB1F10-9557-4C53-8214-0AED18046727}" type="datetime1">
              <a:rPr lang="en-US" smtClean="0"/>
              <a:t>11/21/2022</a:t>
            </a:fld>
            <a:endParaRPr lang="en-US"/>
          </a:p>
        </p:txBody>
      </p:sp>
      <p:sp>
        <p:nvSpPr>
          <p:cNvPr id="8" name="Footer Placeholder 7">
            <a:extLst>
              <a:ext uri="{FF2B5EF4-FFF2-40B4-BE49-F238E27FC236}">
                <a16:creationId xmlns:a16="http://schemas.microsoft.com/office/drawing/2014/main" id="{4F1F3CD4-4C75-49FA-BAFC-49BE975414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7F73B8-88F2-41A5-963A-7682AF9DD75C}"/>
              </a:ext>
            </a:extLst>
          </p:cNvPr>
          <p:cNvSpPr>
            <a:spLocks noGrp="1"/>
          </p:cNvSpPr>
          <p:nvPr>
            <p:ph type="sldNum" sz="quarter" idx="12"/>
          </p:nvPr>
        </p:nvSpPr>
        <p:spPr/>
        <p:txBody>
          <a:bodyPr/>
          <a:lstStyle/>
          <a:p>
            <a:fld id="{E743FB0E-1381-415F-A881-56F68D5F60E4}" type="slidenum">
              <a:rPr lang="en-US" smtClean="0"/>
              <a:t>‹N°›</a:t>
            </a:fld>
            <a:endParaRPr lang="en-US"/>
          </a:p>
        </p:txBody>
      </p:sp>
    </p:spTree>
    <p:extLst>
      <p:ext uri="{BB962C8B-B14F-4D97-AF65-F5344CB8AC3E}">
        <p14:creationId xmlns:p14="http://schemas.microsoft.com/office/powerpoint/2010/main" val="175300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B4786-8146-471A-BB18-8B2B7F101D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92DAD5-4D93-428B-86EC-27BB5FBF0108}"/>
              </a:ext>
            </a:extLst>
          </p:cNvPr>
          <p:cNvSpPr>
            <a:spLocks noGrp="1"/>
          </p:cNvSpPr>
          <p:nvPr>
            <p:ph type="dt" sz="half" idx="10"/>
          </p:nvPr>
        </p:nvSpPr>
        <p:spPr/>
        <p:txBody>
          <a:bodyPr/>
          <a:lstStyle/>
          <a:p>
            <a:fld id="{690D9B12-88F3-4ADD-9FB2-745969522F1B}" type="datetime1">
              <a:rPr lang="en-US" smtClean="0"/>
              <a:t>11/21/2022</a:t>
            </a:fld>
            <a:endParaRPr lang="en-US"/>
          </a:p>
        </p:txBody>
      </p:sp>
      <p:sp>
        <p:nvSpPr>
          <p:cNvPr id="4" name="Footer Placeholder 3">
            <a:extLst>
              <a:ext uri="{FF2B5EF4-FFF2-40B4-BE49-F238E27FC236}">
                <a16:creationId xmlns:a16="http://schemas.microsoft.com/office/drawing/2014/main" id="{CE8A7199-4D26-44BF-AEEB-BF9D15062C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3DD464-1462-490A-9348-C502CAD152CB}"/>
              </a:ext>
            </a:extLst>
          </p:cNvPr>
          <p:cNvSpPr>
            <a:spLocks noGrp="1"/>
          </p:cNvSpPr>
          <p:nvPr>
            <p:ph type="sldNum" sz="quarter" idx="12"/>
          </p:nvPr>
        </p:nvSpPr>
        <p:spPr/>
        <p:txBody>
          <a:bodyPr/>
          <a:lstStyle/>
          <a:p>
            <a:fld id="{E743FB0E-1381-415F-A881-56F68D5F60E4}" type="slidenum">
              <a:rPr lang="en-US" smtClean="0"/>
              <a:t>‹N°›</a:t>
            </a:fld>
            <a:endParaRPr lang="en-US"/>
          </a:p>
        </p:txBody>
      </p:sp>
    </p:spTree>
    <p:extLst>
      <p:ext uri="{BB962C8B-B14F-4D97-AF65-F5344CB8AC3E}">
        <p14:creationId xmlns:p14="http://schemas.microsoft.com/office/powerpoint/2010/main" val="236851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8B5599-42A8-4724-8BA4-14A33A5A974B}"/>
              </a:ext>
            </a:extLst>
          </p:cNvPr>
          <p:cNvSpPr>
            <a:spLocks noGrp="1"/>
          </p:cNvSpPr>
          <p:nvPr>
            <p:ph type="dt" sz="half" idx="10"/>
          </p:nvPr>
        </p:nvSpPr>
        <p:spPr/>
        <p:txBody>
          <a:bodyPr/>
          <a:lstStyle/>
          <a:p>
            <a:fld id="{A6EA6978-AE23-4061-AEC4-1F7ED3873DD2}" type="datetime1">
              <a:rPr lang="en-US" smtClean="0"/>
              <a:t>11/21/2022</a:t>
            </a:fld>
            <a:endParaRPr lang="en-US"/>
          </a:p>
        </p:txBody>
      </p:sp>
      <p:sp>
        <p:nvSpPr>
          <p:cNvPr id="3" name="Footer Placeholder 2">
            <a:extLst>
              <a:ext uri="{FF2B5EF4-FFF2-40B4-BE49-F238E27FC236}">
                <a16:creationId xmlns:a16="http://schemas.microsoft.com/office/drawing/2014/main" id="{1757AFBE-E45B-4BE6-AB6C-2942199831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D79BF5-E9FC-4772-B39E-FA15851A7815}"/>
              </a:ext>
            </a:extLst>
          </p:cNvPr>
          <p:cNvSpPr>
            <a:spLocks noGrp="1"/>
          </p:cNvSpPr>
          <p:nvPr>
            <p:ph type="sldNum" sz="quarter" idx="12"/>
          </p:nvPr>
        </p:nvSpPr>
        <p:spPr/>
        <p:txBody>
          <a:bodyPr/>
          <a:lstStyle/>
          <a:p>
            <a:fld id="{E743FB0E-1381-415F-A881-56F68D5F60E4}" type="slidenum">
              <a:rPr lang="en-US" smtClean="0"/>
              <a:t>‹N°›</a:t>
            </a:fld>
            <a:endParaRPr lang="en-US"/>
          </a:p>
        </p:txBody>
      </p:sp>
    </p:spTree>
    <p:extLst>
      <p:ext uri="{BB962C8B-B14F-4D97-AF65-F5344CB8AC3E}">
        <p14:creationId xmlns:p14="http://schemas.microsoft.com/office/powerpoint/2010/main" val="1938961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5D76A-D4B3-401B-8675-1F82C4B7C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69B60E-5075-4EE4-95CC-2F5F641D0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608743-3146-4688-A8D1-435482D37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16A22E-0656-4B8B-9CAB-373499387D0F}"/>
              </a:ext>
            </a:extLst>
          </p:cNvPr>
          <p:cNvSpPr>
            <a:spLocks noGrp="1"/>
          </p:cNvSpPr>
          <p:nvPr>
            <p:ph type="dt" sz="half" idx="10"/>
          </p:nvPr>
        </p:nvSpPr>
        <p:spPr/>
        <p:txBody>
          <a:bodyPr/>
          <a:lstStyle/>
          <a:p>
            <a:fld id="{47CB3838-3F26-4CCA-8CCD-8B2B19F96AC6}" type="datetime1">
              <a:rPr lang="en-US" smtClean="0"/>
              <a:t>11/21/2022</a:t>
            </a:fld>
            <a:endParaRPr lang="en-US"/>
          </a:p>
        </p:txBody>
      </p:sp>
      <p:sp>
        <p:nvSpPr>
          <p:cNvPr id="6" name="Footer Placeholder 5">
            <a:extLst>
              <a:ext uri="{FF2B5EF4-FFF2-40B4-BE49-F238E27FC236}">
                <a16:creationId xmlns:a16="http://schemas.microsoft.com/office/drawing/2014/main" id="{490CBBD9-2BE7-49FD-A98E-23D0414874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92BA9E-8FCE-4B52-B9FF-DC3AE3311E76}"/>
              </a:ext>
            </a:extLst>
          </p:cNvPr>
          <p:cNvSpPr>
            <a:spLocks noGrp="1"/>
          </p:cNvSpPr>
          <p:nvPr>
            <p:ph type="sldNum" sz="quarter" idx="12"/>
          </p:nvPr>
        </p:nvSpPr>
        <p:spPr/>
        <p:txBody>
          <a:bodyPr/>
          <a:lstStyle/>
          <a:p>
            <a:fld id="{E743FB0E-1381-415F-A881-56F68D5F60E4}" type="slidenum">
              <a:rPr lang="en-US" smtClean="0"/>
              <a:t>‹N°›</a:t>
            </a:fld>
            <a:endParaRPr lang="en-US"/>
          </a:p>
        </p:txBody>
      </p:sp>
    </p:spTree>
    <p:extLst>
      <p:ext uri="{BB962C8B-B14F-4D97-AF65-F5344CB8AC3E}">
        <p14:creationId xmlns:p14="http://schemas.microsoft.com/office/powerpoint/2010/main" val="160424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1D607-B2CE-4707-840B-3106B15981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72C147-F982-4784-BDE0-FD41C6C870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A8B7F7-12F9-4635-9E44-15156D4062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B5AFC-328C-4946-A75E-FF7376FC9C7B}"/>
              </a:ext>
            </a:extLst>
          </p:cNvPr>
          <p:cNvSpPr>
            <a:spLocks noGrp="1"/>
          </p:cNvSpPr>
          <p:nvPr>
            <p:ph type="dt" sz="half" idx="10"/>
          </p:nvPr>
        </p:nvSpPr>
        <p:spPr/>
        <p:txBody>
          <a:bodyPr/>
          <a:lstStyle/>
          <a:p>
            <a:fld id="{14556176-26DE-4A3A-A554-88F19D14D9C7}" type="datetime1">
              <a:rPr lang="en-US" smtClean="0"/>
              <a:t>11/21/2022</a:t>
            </a:fld>
            <a:endParaRPr lang="en-US"/>
          </a:p>
        </p:txBody>
      </p:sp>
      <p:sp>
        <p:nvSpPr>
          <p:cNvPr id="6" name="Footer Placeholder 5">
            <a:extLst>
              <a:ext uri="{FF2B5EF4-FFF2-40B4-BE49-F238E27FC236}">
                <a16:creationId xmlns:a16="http://schemas.microsoft.com/office/drawing/2014/main" id="{FF8DFAB8-80D8-4555-A9A9-798773F15A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CBDA9C-221C-4C24-97FB-0FCAE82DAD02}"/>
              </a:ext>
            </a:extLst>
          </p:cNvPr>
          <p:cNvSpPr>
            <a:spLocks noGrp="1"/>
          </p:cNvSpPr>
          <p:nvPr>
            <p:ph type="sldNum" sz="quarter" idx="12"/>
          </p:nvPr>
        </p:nvSpPr>
        <p:spPr/>
        <p:txBody>
          <a:bodyPr/>
          <a:lstStyle/>
          <a:p>
            <a:fld id="{E743FB0E-1381-415F-A881-56F68D5F60E4}" type="slidenum">
              <a:rPr lang="en-US" smtClean="0"/>
              <a:t>‹N°›</a:t>
            </a:fld>
            <a:endParaRPr lang="en-US"/>
          </a:p>
        </p:txBody>
      </p:sp>
    </p:spTree>
    <p:extLst>
      <p:ext uri="{BB962C8B-B14F-4D97-AF65-F5344CB8AC3E}">
        <p14:creationId xmlns:p14="http://schemas.microsoft.com/office/powerpoint/2010/main" val="45152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BC82BA-ED69-46BA-A6BE-A41F950671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457796-8E22-4BEC-9178-009AD4BD0B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803D7B-AF95-4129-A4C3-C948A2BD10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937E6-EE0C-4F8D-940E-32EAFDC46B01}" type="datetime1">
              <a:rPr lang="en-US" smtClean="0"/>
              <a:t>11/21/2022</a:t>
            </a:fld>
            <a:endParaRPr lang="en-US"/>
          </a:p>
        </p:txBody>
      </p:sp>
      <p:sp>
        <p:nvSpPr>
          <p:cNvPr id="5" name="Footer Placeholder 4">
            <a:extLst>
              <a:ext uri="{FF2B5EF4-FFF2-40B4-BE49-F238E27FC236}">
                <a16:creationId xmlns:a16="http://schemas.microsoft.com/office/drawing/2014/main" id="{3BB61770-FB8C-4E3C-9B14-DBC47F5980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1760CC-2153-4BE3-A820-AD190028AB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3FB0E-1381-415F-A881-56F68D5F60E4}" type="slidenum">
              <a:rPr lang="en-US" smtClean="0"/>
              <a:t>‹N°›</a:t>
            </a:fld>
            <a:endParaRPr lang="en-US"/>
          </a:p>
        </p:txBody>
      </p:sp>
    </p:spTree>
    <p:extLst>
      <p:ext uri="{BB962C8B-B14F-4D97-AF65-F5344CB8AC3E}">
        <p14:creationId xmlns:p14="http://schemas.microsoft.com/office/powerpoint/2010/main" val="1188203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8" Type="http://schemas.openxmlformats.org/officeDocument/2006/relationships/tags" Target="../tags/tag85.xml"/><Relationship Id="rId13" Type="http://schemas.openxmlformats.org/officeDocument/2006/relationships/tags" Target="../tags/tag90.xml"/><Relationship Id="rId18" Type="http://schemas.openxmlformats.org/officeDocument/2006/relationships/tags" Target="../tags/tag95.xml"/><Relationship Id="rId26" Type="http://schemas.openxmlformats.org/officeDocument/2006/relationships/slideLayout" Target="../slideLayouts/slideLayout2.xml"/><Relationship Id="rId3" Type="http://schemas.openxmlformats.org/officeDocument/2006/relationships/tags" Target="../tags/tag80.xml"/><Relationship Id="rId21" Type="http://schemas.openxmlformats.org/officeDocument/2006/relationships/tags" Target="../tags/tag98.xml"/><Relationship Id="rId7" Type="http://schemas.openxmlformats.org/officeDocument/2006/relationships/tags" Target="../tags/tag84.xml"/><Relationship Id="rId12" Type="http://schemas.openxmlformats.org/officeDocument/2006/relationships/tags" Target="../tags/tag89.xml"/><Relationship Id="rId17" Type="http://schemas.openxmlformats.org/officeDocument/2006/relationships/tags" Target="../tags/tag94.xml"/><Relationship Id="rId25" Type="http://schemas.openxmlformats.org/officeDocument/2006/relationships/tags" Target="../tags/tag102.xml"/><Relationship Id="rId2" Type="http://schemas.openxmlformats.org/officeDocument/2006/relationships/tags" Target="../tags/tag79.xml"/><Relationship Id="rId16" Type="http://schemas.openxmlformats.org/officeDocument/2006/relationships/tags" Target="../tags/tag93.xml"/><Relationship Id="rId20" Type="http://schemas.openxmlformats.org/officeDocument/2006/relationships/tags" Target="../tags/tag97.xml"/><Relationship Id="rId1" Type="http://schemas.openxmlformats.org/officeDocument/2006/relationships/tags" Target="../tags/tag78.xml"/><Relationship Id="rId6" Type="http://schemas.openxmlformats.org/officeDocument/2006/relationships/tags" Target="../tags/tag83.xml"/><Relationship Id="rId11" Type="http://schemas.openxmlformats.org/officeDocument/2006/relationships/tags" Target="../tags/tag88.xml"/><Relationship Id="rId24" Type="http://schemas.openxmlformats.org/officeDocument/2006/relationships/tags" Target="../tags/tag101.xml"/><Relationship Id="rId5" Type="http://schemas.openxmlformats.org/officeDocument/2006/relationships/tags" Target="../tags/tag82.xml"/><Relationship Id="rId15" Type="http://schemas.openxmlformats.org/officeDocument/2006/relationships/tags" Target="../tags/tag92.xml"/><Relationship Id="rId23" Type="http://schemas.openxmlformats.org/officeDocument/2006/relationships/tags" Target="../tags/tag100.xml"/><Relationship Id="rId10" Type="http://schemas.openxmlformats.org/officeDocument/2006/relationships/tags" Target="../tags/tag87.xml"/><Relationship Id="rId19" Type="http://schemas.openxmlformats.org/officeDocument/2006/relationships/tags" Target="../tags/tag96.xml"/><Relationship Id="rId4" Type="http://schemas.openxmlformats.org/officeDocument/2006/relationships/tags" Target="../tags/tag81.xml"/><Relationship Id="rId9" Type="http://schemas.openxmlformats.org/officeDocument/2006/relationships/tags" Target="../tags/tag86.xml"/><Relationship Id="rId14" Type="http://schemas.openxmlformats.org/officeDocument/2006/relationships/tags" Target="../tags/tag91.xml"/><Relationship Id="rId22" Type="http://schemas.openxmlformats.org/officeDocument/2006/relationships/tags" Target="../tags/tag99.xml"/><Relationship Id="rId27"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07.xml"/><Relationship Id="rId1" Type="http://schemas.openxmlformats.org/officeDocument/2006/relationships/tags" Target="../tags/tag106.xml"/><Relationship Id="rId4" Type="http://schemas.openxmlformats.org/officeDocument/2006/relationships/hyperlink" Target="mailto:Marc.Brouillard@dfo-mpo.gc.ca" TargetMode="Externa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5.xml"/></Relationships>
</file>

<file path=ppt/slides/_rels/slide3.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26" Type="http://schemas.openxmlformats.org/officeDocument/2006/relationships/tags" Target="../tags/tag31.xml"/><Relationship Id="rId39" Type="http://schemas.openxmlformats.org/officeDocument/2006/relationships/tags" Target="../tags/tag44.xml"/><Relationship Id="rId3" Type="http://schemas.openxmlformats.org/officeDocument/2006/relationships/tags" Target="../tags/tag8.xml"/><Relationship Id="rId21" Type="http://schemas.openxmlformats.org/officeDocument/2006/relationships/tags" Target="../tags/tag26.xml"/><Relationship Id="rId34" Type="http://schemas.openxmlformats.org/officeDocument/2006/relationships/tags" Target="../tags/tag39.xml"/><Relationship Id="rId42" Type="http://schemas.openxmlformats.org/officeDocument/2006/relationships/tags" Target="../tags/tag47.xm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tags" Target="../tags/tag30.xml"/><Relationship Id="rId33" Type="http://schemas.openxmlformats.org/officeDocument/2006/relationships/tags" Target="../tags/tag38.xml"/><Relationship Id="rId38" Type="http://schemas.openxmlformats.org/officeDocument/2006/relationships/tags" Target="../tags/tag43.xml"/><Relationship Id="rId2" Type="http://schemas.openxmlformats.org/officeDocument/2006/relationships/tags" Target="../tags/tag7.xml"/><Relationship Id="rId16" Type="http://schemas.openxmlformats.org/officeDocument/2006/relationships/tags" Target="../tags/tag21.xml"/><Relationship Id="rId20" Type="http://schemas.openxmlformats.org/officeDocument/2006/relationships/tags" Target="../tags/tag25.xml"/><Relationship Id="rId29" Type="http://schemas.openxmlformats.org/officeDocument/2006/relationships/tags" Target="../tags/tag34.xml"/><Relationship Id="rId41" Type="http://schemas.openxmlformats.org/officeDocument/2006/relationships/tags" Target="../tags/tag46.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24" Type="http://schemas.openxmlformats.org/officeDocument/2006/relationships/tags" Target="../tags/tag29.xml"/><Relationship Id="rId32" Type="http://schemas.openxmlformats.org/officeDocument/2006/relationships/tags" Target="../tags/tag37.xml"/><Relationship Id="rId37" Type="http://schemas.openxmlformats.org/officeDocument/2006/relationships/tags" Target="../tags/tag42.xml"/><Relationship Id="rId40" Type="http://schemas.openxmlformats.org/officeDocument/2006/relationships/tags" Target="../tags/tag45.xml"/><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tags" Target="../tags/tag28.xml"/><Relationship Id="rId28" Type="http://schemas.openxmlformats.org/officeDocument/2006/relationships/tags" Target="../tags/tag33.xml"/><Relationship Id="rId36" Type="http://schemas.openxmlformats.org/officeDocument/2006/relationships/tags" Target="../tags/tag41.xml"/><Relationship Id="rId10" Type="http://schemas.openxmlformats.org/officeDocument/2006/relationships/tags" Target="../tags/tag15.xml"/><Relationship Id="rId19" Type="http://schemas.openxmlformats.org/officeDocument/2006/relationships/tags" Target="../tags/tag24.xml"/><Relationship Id="rId31" Type="http://schemas.openxmlformats.org/officeDocument/2006/relationships/tags" Target="../tags/tag36.xml"/><Relationship Id="rId44" Type="http://schemas.openxmlformats.org/officeDocument/2006/relationships/slideLayout" Target="../slideLayouts/slideLayout6.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tags" Target="../tags/tag27.xml"/><Relationship Id="rId27" Type="http://schemas.openxmlformats.org/officeDocument/2006/relationships/tags" Target="../tags/tag32.xml"/><Relationship Id="rId30" Type="http://schemas.openxmlformats.org/officeDocument/2006/relationships/tags" Target="../tags/tag35.xml"/><Relationship Id="rId35" Type="http://schemas.openxmlformats.org/officeDocument/2006/relationships/tags" Target="../tags/tag40.xml"/><Relationship Id="rId43" Type="http://schemas.openxmlformats.org/officeDocument/2006/relationships/tags" Target="../tags/tag48.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2.jpg"/><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image" Target="../media/image5.PNG"/><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8" Type="http://schemas.openxmlformats.org/officeDocument/2006/relationships/tags" Target="../tags/tag64.xml"/><Relationship Id="rId13" Type="http://schemas.openxmlformats.org/officeDocument/2006/relationships/tags" Target="../tags/tag69.xml"/><Relationship Id="rId18" Type="http://schemas.openxmlformats.org/officeDocument/2006/relationships/tags" Target="../tags/tag74.xml"/><Relationship Id="rId3" Type="http://schemas.openxmlformats.org/officeDocument/2006/relationships/tags" Target="../tags/tag59.xml"/><Relationship Id="rId7" Type="http://schemas.openxmlformats.org/officeDocument/2006/relationships/tags" Target="../tags/tag63.xml"/><Relationship Id="rId12" Type="http://schemas.openxmlformats.org/officeDocument/2006/relationships/tags" Target="../tags/tag68.xml"/><Relationship Id="rId17" Type="http://schemas.openxmlformats.org/officeDocument/2006/relationships/tags" Target="../tags/tag73.xml"/><Relationship Id="rId2" Type="http://schemas.openxmlformats.org/officeDocument/2006/relationships/tags" Target="../tags/tag58.xml"/><Relationship Id="rId16" Type="http://schemas.openxmlformats.org/officeDocument/2006/relationships/tags" Target="../tags/tag72.xml"/><Relationship Id="rId1" Type="http://schemas.openxmlformats.org/officeDocument/2006/relationships/tags" Target="../tags/tag57.xml"/><Relationship Id="rId6" Type="http://schemas.openxmlformats.org/officeDocument/2006/relationships/tags" Target="../tags/tag62.xml"/><Relationship Id="rId11" Type="http://schemas.openxmlformats.org/officeDocument/2006/relationships/tags" Target="../tags/tag67.xml"/><Relationship Id="rId5" Type="http://schemas.openxmlformats.org/officeDocument/2006/relationships/tags" Target="../tags/tag61.xml"/><Relationship Id="rId15" Type="http://schemas.openxmlformats.org/officeDocument/2006/relationships/tags" Target="../tags/tag71.xml"/><Relationship Id="rId10" Type="http://schemas.openxmlformats.org/officeDocument/2006/relationships/tags" Target="../tags/tag66.xml"/><Relationship Id="rId19" Type="http://schemas.openxmlformats.org/officeDocument/2006/relationships/slideLayout" Target="../slideLayouts/slideLayout2.xml"/><Relationship Id="rId4" Type="http://schemas.openxmlformats.org/officeDocument/2006/relationships/tags" Target="../tags/tag60.xml"/><Relationship Id="rId9" Type="http://schemas.openxmlformats.org/officeDocument/2006/relationships/tags" Target="../tags/tag65.xml"/><Relationship Id="rId14" Type="http://schemas.openxmlformats.org/officeDocument/2006/relationships/tags" Target="../tags/tag70.xml"/></Relationships>
</file>

<file path=ppt/slides/_rels/slide9.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6B26-4110-453B-9AB6-7AEA14DA7A8F}"/>
              </a:ext>
            </a:extLst>
          </p:cNvPr>
          <p:cNvSpPr>
            <a:spLocks noGrp="1"/>
          </p:cNvSpPr>
          <p:nvPr>
            <p:ph type="ctrTitle"/>
            <p:custDataLst>
              <p:tags r:id="rId1"/>
            </p:custDataLst>
          </p:nvPr>
        </p:nvSpPr>
        <p:spPr/>
        <p:txBody>
          <a:bodyPr>
            <a:normAutofit/>
          </a:bodyPr>
          <a:lstStyle/>
          <a:p>
            <a:r>
              <a:rPr lang="fr-CA" noProof="0" dirty="0"/>
              <a:t>Établir des services numériques modernes</a:t>
            </a:r>
          </a:p>
        </p:txBody>
      </p:sp>
    </p:spTree>
    <p:extLst>
      <p:ext uri="{BB962C8B-B14F-4D97-AF65-F5344CB8AC3E}">
        <p14:creationId xmlns:p14="http://schemas.microsoft.com/office/powerpoint/2010/main" val="723492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EA42D93-FF24-4A6A-87F5-9B2BCC3DB277}"/>
              </a:ext>
            </a:extLst>
          </p:cNvPr>
          <p:cNvSpPr/>
          <p:nvPr>
            <p:custDataLst>
              <p:tags r:id="rId1"/>
            </p:custDataLst>
          </p:nvPr>
        </p:nvSpPr>
        <p:spPr>
          <a:xfrm>
            <a:off x="2073942" y="2747338"/>
            <a:ext cx="8110280" cy="3112032"/>
          </a:xfrm>
          <a:prstGeom prst="rect">
            <a:avLst/>
          </a:prstGeom>
          <a:solidFill>
            <a:schemeClr val="accent1">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0242D1CC-79F6-4D0D-8798-5EB206B3D886}"/>
              </a:ext>
            </a:extLst>
          </p:cNvPr>
          <p:cNvSpPr>
            <a:spLocks noGrp="1"/>
          </p:cNvSpPr>
          <p:nvPr>
            <p:ph type="title"/>
            <p:custDataLst>
              <p:tags r:id="rId2"/>
            </p:custDataLst>
          </p:nvPr>
        </p:nvSpPr>
        <p:spPr>
          <a:xfrm>
            <a:off x="-1" y="0"/>
            <a:ext cx="12191999" cy="1325563"/>
          </a:xfrm>
        </p:spPr>
        <p:txBody>
          <a:bodyPr vert="horz" lIns="91440" tIns="45720" rIns="91440" bIns="45720" rtlCol="0" anchor="ctr">
            <a:normAutofit/>
          </a:bodyPr>
          <a:lstStyle/>
          <a:p>
            <a:r>
              <a:rPr lang="fr-CA" dirty="0">
                <a:solidFill>
                  <a:schemeClr val="accent1">
                    <a:lumMod val="75000"/>
                  </a:schemeClr>
                </a:solidFill>
              </a:rPr>
              <a:t>Ce que cela signifie pour nous</a:t>
            </a:r>
          </a:p>
        </p:txBody>
      </p:sp>
      <p:sp>
        <p:nvSpPr>
          <p:cNvPr id="3" name="Content Placeholder 2">
            <a:extLst>
              <a:ext uri="{FF2B5EF4-FFF2-40B4-BE49-F238E27FC236}">
                <a16:creationId xmlns:a16="http://schemas.microsoft.com/office/drawing/2014/main" id="{DE33AFB6-267F-4ED1-B4B3-31802A98840B}"/>
              </a:ext>
            </a:extLst>
          </p:cNvPr>
          <p:cNvSpPr>
            <a:spLocks noGrp="1"/>
          </p:cNvSpPr>
          <p:nvPr>
            <p:ph idx="1"/>
            <p:custDataLst>
              <p:tags r:id="rId3"/>
            </p:custDataLst>
          </p:nvPr>
        </p:nvSpPr>
        <p:spPr>
          <a:xfrm>
            <a:off x="1" y="1629569"/>
            <a:ext cx="12192000" cy="803530"/>
          </a:xfrm>
          <a:solidFill>
            <a:schemeClr val="tx2">
              <a:lumMod val="20000"/>
              <a:lumOff val="80000"/>
            </a:schemeClr>
          </a:solidFill>
        </p:spPr>
        <p:txBody>
          <a:bodyPr vert="horz" lIns="91440" tIns="45720" rIns="91440" bIns="91440" rtlCol="0">
            <a:normAutofit lnSpcReduction="10000"/>
          </a:bodyPr>
          <a:lstStyle/>
          <a:p>
            <a:pPr marL="457200" lvl="1" indent="0">
              <a:buNone/>
            </a:pPr>
            <a:r>
              <a:rPr lang="fr-CA" sz="1800" dirty="0">
                <a:solidFill>
                  <a:schemeClr val="tx2"/>
                </a:solidFill>
                <a:latin typeface="Roboto-Light"/>
              </a:rPr>
              <a:t>Nos principales interactions avec la clientèle nous amènent à réfléchir à la conception des services du point de vue de l’expérience de celle-ci, ce qui nous fait sortir de notre zone de confort quant aux meilleures façons aujourd’hui de fournir nos services dans le cadre de nos activités. </a:t>
            </a:r>
          </a:p>
        </p:txBody>
      </p:sp>
      <p:sp>
        <p:nvSpPr>
          <p:cNvPr id="4" name="Slide Number Placeholder 3">
            <a:extLst>
              <a:ext uri="{FF2B5EF4-FFF2-40B4-BE49-F238E27FC236}">
                <a16:creationId xmlns:a16="http://schemas.microsoft.com/office/drawing/2014/main" id="{AB6715CF-F4A8-4895-B025-D4FDD3367427}"/>
              </a:ext>
            </a:extLst>
          </p:cNvPr>
          <p:cNvSpPr>
            <a:spLocks noGrp="1"/>
          </p:cNvSpPr>
          <p:nvPr>
            <p:ph type="sldNum" sz="quarter" idx="12"/>
            <p:custDataLst>
              <p:tags r:id="rId4"/>
            </p:custDataLst>
          </p:nvPr>
        </p:nvSpPr>
        <p:spPr/>
        <p:txBody>
          <a:bodyPr/>
          <a:lstStyle/>
          <a:p>
            <a:fld id="{E743FB0E-1381-415F-A881-56F68D5F60E4}" type="slidenum">
              <a:rPr lang="fr-CA" smtClean="0"/>
              <a:t>10</a:t>
            </a:fld>
            <a:endParaRPr lang="fr-CA" dirty="0"/>
          </a:p>
        </p:txBody>
      </p:sp>
      <p:sp>
        <p:nvSpPr>
          <p:cNvPr id="6" name="Rectangle: Rounded Corners 5">
            <a:extLst>
              <a:ext uri="{FF2B5EF4-FFF2-40B4-BE49-F238E27FC236}">
                <a16:creationId xmlns:a16="http://schemas.microsoft.com/office/drawing/2014/main" id="{96F02F35-05AB-4F06-B94E-A43057F5EAD7}"/>
              </a:ext>
            </a:extLst>
          </p:cNvPr>
          <p:cNvSpPr/>
          <p:nvPr>
            <p:custDataLst>
              <p:tags r:id="rId5"/>
            </p:custDataLst>
          </p:nvPr>
        </p:nvSpPr>
        <p:spPr>
          <a:xfrm>
            <a:off x="2067337" y="3857964"/>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1. Création de compte / Inscription</a:t>
            </a:r>
          </a:p>
        </p:txBody>
      </p:sp>
      <p:sp>
        <p:nvSpPr>
          <p:cNvPr id="7" name="Rectangle: Rounded Corners 6">
            <a:extLst>
              <a:ext uri="{FF2B5EF4-FFF2-40B4-BE49-F238E27FC236}">
                <a16:creationId xmlns:a16="http://schemas.microsoft.com/office/drawing/2014/main" id="{3973CDA7-A220-4CCD-91DE-E9324B9A110E}"/>
              </a:ext>
            </a:extLst>
          </p:cNvPr>
          <p:cNvSpPr/>
          <p:nvPr>
            <p:custDataLst>
              <p:tags r:id="rId6"/>
            </p:custDataLst>
          </p:nvPr>
        </p:nvSpPr>
        <p:spPr>
          <a:xfrm>
            <a:off x="3763617" y="3878373"/>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2. Authentification / Admissibilité</a:t>
            </a:r>
          </a:p>
        </p:txBody>
      </p:sp>
      <p:sp>
        <p:nvSpPr>
          <p:cNvPr id="8" name="Rectangle: Rounded Corners 7">
            <a:extLst>
              <a:ext uri="{FF2B5EF4-FFF2-40B4-BE49-F238E27FC236}">
                <a16:creationId xmlns:a16="http://schemas.microsoft.com/office/drawing/2014/main" id="{77D66C0E-4758-4CFF-90AC-6C4387D92497}"/>
              </a:ext>
            </a:extLst>
          </p:cNvPr>
          <p:cNvSpPr/>
          <p:nvPr>
            <p:custDataLst>
              <p:tags r:id="rId7"/>
            </p:custDataLst>
          </p:nvPr>
        </p:nvSpPr>
        <p:spPr>
          <a:xfrm>
            <a:off x="5443989" y="3908465"/>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3. Demande / Formulaire</a:t>
            </a:r>
          </a:p>
        </p:txBody>
      </p:sp>
      <p:sp>
        <p:nvSpPr>
          <p:cNvPr id="9" name="Rectangle: Rounded Corners 8">
            <a:extLst>
              <a:ext uri="{FF2B5EF4-FFF2-40B4-BE49-F238E27FC236}">
                <a16:creationId xmlns:a16="http://schemas.microsoft.com/office/drawing/2014/main" id="{F6059228-9C98-4854-B61F-C2C838E8D88E}"/>
              </a:ext>
            </a:extLst>
          </p:cNvPr>
          <p:cNvSpPr/>
          <p:nvPr>
            <p:custDataLst>
              <p:tags r:id="rId8"/>
            </p:custDataLst>
          </p:nvPr>
        </p:nvSpPr>
        <p:spPr>
          <a:xfrm>
            <a:off x="7142913" y="3878373"/>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4. Décision</a:t>
            </a:r>
          </a:p>
        </p:txBody>
      </p:sp>
      <p:sp>
        <p:nvSpPr>
          <p:cNvPr id="10" name="Rectangle: Rounded Corners 9">
            <a:extLst>
              <a:ext uri="{FF2B5EF4-FFF2-40B4-BE49-F238E27FC236}">
                <a16:creationId xmlns:a16="http://schemas.microsoft.com/office/drawing/2014/main" id="{E7E9DB3F-06A4-4E98-A6D7-A5B327D0D26B}"/>
              </a:ext>
            </a:extLst>
          </p:cNvPr>
          <p:cNvSpPr/>
          <p:nvPr>
            <p:custDataLst>
              <p:tags r:id="rId9"/>
            </p:custDataLst>
          </p:nvPr>
        </p:nvSpPr>
        <p:spPr>
          <a:xfrm>
            <a:off x="8852427" y="3878373"/>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5. Délivrance </a:t>
            </a:r>
          </a:p>
          <a:p>
            <a:pPr algn="ctr"/>
            <a:r>
              <a:rPr lang="fr-CA" sz="1200" dirty="0"/>
              <a:t>(Résultat final)</a:t>
            </a:r>
          </a:p>
        </p:txBody>
      </p:sp>
      <p:sp>
        <p:nvSpPr>
          <p:cNvPr id="11" name="Rectangle 10">
            <a:extLst>
              <a:ext uri="{FF2B5EF4-FFF2-40B4-BE49-F238E27FC236}">
                <a16:creationId xmlns:a16="http://schemas.microsoft.com/office/drawing/2014/main" id="{0B577F1C-F622-4497-995B-8B684655B3C9}"/>
              </a:ext>
            </a:extLst>
          </p:cNvPr>
          <p:cNvSpPr/>
          <p:nvPr>
            <p:custDataLst>
              <p:tags r:id="rId10"/>
            </p:custDataLst>
          </p:nvPr>
        </p:nvSpPr>
        <p:spPr>
          <a:xfrm>
            <a:off x="2073942" y="4627216"/>
            <a:ext cx="8077198" cy="304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6. Résolution de problèmes et commentaires</a:t>
            </a:r>
          </a:p>
        </p:txBody>
      </p:sp>
      <p:sp>
        <p:nvSpPr>
          <p:cNvPr id="12" name="Arrow: Right 11">
            <a:extLst>
              <a:ext uri="{FF2B5EF4-FFF2-40B4-BE49-F238E27FC236}">
                <a16:creationId xmlns:a16="http://schemas.microsoft.com/office/drawing/2014/main" id="{FA58E152-0C98-4CA0-9038-AAA8DD9B5E27}"/>
              </a:ext>
            </a:extLst>
          </p:cNvPr>
          <p:cNvSpPr/>
          <p:nvPr>
            <p:custDataLst>
              <p:tags r:id="rId11"/>
            </p:custDataLst>
          </p:nvPr>
        </p:nvSpPr>
        <p:spPr>
          <a:xfrm>
            <a:off x="3372677" y="4054095"/>
            <a:ext cx="384313" cy="2107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3" name="Arrow: Right 12">
            <a:extLst>
              <a:ext uri="{FF2B5EF4-FFF2-40B4-BE49-F238E27FC236}">
                <a16:creationId xmlns:a16="http://schemas.microsoft.com/office/drawing/2014/main" id="{5A1E6E3E-39EA-4F2C-B6BD-9EAAAF98DDA6}"/>
              </a:ext>
            </a:extLst>
          </p:cNvPr>
          <p:cNvSpPr/>
          <p:nvPr>
            <p:custDataLst>
              <p:tags r:id="rId12"/>
            </p:custDataLst>
          </p:nvPr>
        </p:nvSpPr>
        <p:spPr>
          <a:xfrm>
            <a:off x="5062330" y="4074504"/>
            <a:ext cx="384313" cy="2107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4" name="Arrow: Right 13">
            <a:extLst>
              <a:ext uri="{FF2B5EF4-FFF2-40B4-BE49-F238E27FC236}">
                <a16:creationId xmlns:a16="http://schemas.microsoft.com/office/drawing/2014/main" id="{731D89E8-D947-49CB-93D7-A98F10A78B94}"/>
              </a:ext>
            </a:extLst>
          </p:cNvPr>
          <p:cNvSpPr/>
          <p:nvPr>
            <p:custDataLst>
              <p:tags r:id="rId13"/>
            </p:custDataLst>
          </p:nvPr>
        </p:nvSpPr>
        <p:spPr>
          <a:xfrm>
            <a:off x="6751979" y="4080599"/>
            <a:ext cx="384313" cy="2107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5" name="Arrow: Right 14">
            <a:extLst>
              <a:ext uri="{FF2B5EF4-FFF2-40B4-BE49-F238E27FC236}">
                <a16:creationId xmlns:a16="http://schemas.microsoft.com/office/drawing/2014/main" id="{0F047CFE-A639-4188-8151-679B52333317}"/>
              </a:ext>
            </a:extLst>
          </p:cNvPr>
          <p:cNvSpPr/>
          <p:nvPr>
            <p:custDataLst>
              <p:tags r:id="rId14"/>
            </p:custDataLst>
          </p:nvPr>
        </p:nvSpPr>
        <p:spPr>
          <a:xfrm>
            <a:off x="8454866" y="4084842"/>
            <a:ext cx="384313" cy="2107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6" name="Rectangle 15">
            <a:extLst>
              <a:ext uri="{FF2B5EF4-FFF2-40B4-BE49-F238E27FC236}">
                <a16:creationId xmlns:a16="http://schemas.microsoft.com/office/drawing/2014/main" id="{BE5031FB-6EB5-4CB5-96EA-F7D1768A3884}"/>
              </a:ext>
            </a:extLst>
          </p:cNvPr>
          <p:cNvSpPr/>
          <p:nvPr>
            <p:custDataLst>
              <p:tags r:id="rId15"/>
            </p:custDataLst>
          </p:nvPr>
        </p:nvSpPr>
        <p:spPr>
          <a:xfrm>
            <a:off x="2034591" y="5862460"/>
            <a:ext cx="8116549" cy="304269"/>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7. Intégration de l’API</a:t>
            </a:r>
          </a:p>
        </p:txBody>
      </p:sp>
      <p:pic>
        <p:nvPicPr>
          <p:cNvPr id="19" name="Picture 18" descr="Map&#10;&#10;Description automatically generated">
            <a:extLst>
              <a:ext uri="{FF2B5EF4-FFF2-40B4-BE49-F238E27FC236}">
                <a16:creationId xmlns:a16="http://schemas.microsoft.com/office/drawing/2014/main" id="{7420BBEB-CCE3-43D6-9FA4-4A0F1A9FCC68}"/>
              </a:ext>
            </a:extLst>
          </p:cNvPr>
          <p:cNvPicPr>
            <a:picLocks noChangeAspect="1"/>
          </p:cNvPicPr>
          <p:nvPr>
            <p:custDataLst>
              <p:tags r:id="rId16"/>
            </p:custDataLst>
          </p:nvPr>
        </p:nvPicPr>
        <p:blipFill>
          <a:blip r:embed="rId27">
            <a:extLst>
              <a:ext uri="{28A0092B-C50C-407E-A947-70E740481C1C}">
                <a14:useLocalDpi xmlns:a14="http://schemas.microsoft.com/office/drawing/2010/main" val="0"/>
              </a:ext>
            </a:extLst>
          </a:blip>
          <a:stretch>
            <a:fillRect/>
          </a:stretch>
        </p:blipFill>
        <p:spPr>
          <a:xfrm>
            <a:off x="2067337" y="2744248"/>
            <a:ext cx="8103101" cy="1056096"/>
          </a:xfrm>
          <a:prstGeom prst="rect">
            <a:avLst/>
          </a:prstGeom>
        </p:spPr>
      </p:pic>
      <p:sp>
        <p:nvSpPr>
          <p:cNvPr id="20" name="Rectangle 19">
            <a:extLst>
              <a:ext uri="{FF2B5EF4-FFF2-40B4-BE49-F238E27FC236}">
                <a16:creationId xmlns:a16="http://schemas.microsoft.com/office/drawing/2014/main" id="{EB054736-14A7-4954-A2C1-C7920AD5EBE4}"/>
              </a:ext>
            </a:extLst>
          </p:cNvPr>
          <p:cNvSpPr/>
          <p:nvPr>
            <p:custDataLst>
              <p:tags r:id="rId17"/>
            </p:custDataLst>
          </p:nvPr>
        </p:nvSpPr>
        <p:spPr>
          <a:xfrm>
            <a:off x="2094778" y="3842628"/>
            <a:ext cx="3021472" cy="1306607"/>
          </a:xfrm>
          <a:prstGeom prst="rect">
            <a:avLst/>
          </a:prstGeom>
          <a:solidFill>
            <a:schemeClr val="accent2">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a:p>
            <a:pPr algn="ctr"/>
            <a:endParaRPr lang="fr-CA" dirty="0"/>
          </a:p>
          <a:p>
            <a:pPr algn="ctr"/>
            <a:r>
              <a:rPr lang="fr-CA" dirty="0"/>
              <a:t>Connexion Canada</a:t>
            </a:r>
          </a:p>
        </p:txBody>
      </p:sp>
      <p:sp>
        <p:nvSpPr>
          <p:cNvPr id="22" name="Rectangle: Rounded Corners 21">
            <a:extLst>
              <a:ext uri="{FF2B5EF4-FFF2-40B4-BE49-F238E27FC236}">
                <a16:creationId xmlns:a16="http://schemas.microsoft.com/office/drawing/2014/main" id="{4CCF60EB-AEE0-4A8C-A2C7-2041C3EDAC6B}"/>
              </a:ext>
            </a:extLst>
          </p:cNvPr>
          <p:cNvSpPr/>
          <p:nvPr>
            <p:custDataLst>
              <p:tags r:id="rId18"/>
            </p:custDataLst>
          </p:nvPr>
        </p:nvSpPr>
        <p:spPr>
          <a:xfrm>
            <a:off x="5446643" y="4031208"/>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3. Demande / Formulaire</a:t>
            </a:r>
          </a:p>
        </p:txBody>
      </p:sp>
      <p:sp>
        <p:nvSpPr>
          <p:cNvPr id="24" name="Rectangle: Rounded Corners 23">
            <a:extLst>
              <a:ext uri="{FF2B5EF4-FFF2-40B4-BE49-F238E27FC236}">
                <a16:creationId xmlns:a16="http://schemas.microsoft.com/office/drawing/2014/main" id="{4D607769-E70C-4695-8975-35D31050351D}"/>
              </a:ext>
            </a:extLst>
          </p:cNvPr>
          <p:cNvSpPr/>
          <p:nvPr>
            <p:custDataLst>
              <p:tags r:id="rId19"/>
            </p:custDataLst>
          </p:nvPr>
        </p:nvSpPr>
        <p:spPr>
          <a:xfrm>
            <a:off x="5446645" y="4183608"/>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3. Demande / Formulaire</a:t>
            </a:r>
          </a:p>
        </p:txBody>
      </p:sp>
      <p:sp>
        <p:nvSpPr>
          <p:cNvPr id="25" name="Rectangle: Rounded Corners 24">
            <a:extLst>
              <a:ext uri="{FF2B5EF4-FFF2-40B4-BE49-F238E27FC236}">
                <a16:creationId xmlns:a16="http://schemas.microsoft.com/office/drawing/2014/main" id="{158CB3DB-AD07-4D22-9C46-2F09A663CAC6}"/>
              </a:ext>
            </a:extLst>
          </p:cNvPr>
          <p:cNvSpPr/>
          <p:nvPr>
            <p:custDataLst>
              <p:tags r:id="rId20"/>
            </p:custDataLst>
          </p:nvPr>
        </p:nvSpPr>
        <p:spPr>
          <a:xfrm>
            <a:off x="5433399" y="4346287"/>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3. Demande / Formulaire</a:t>
            </a:r>
          </a:p>
        </p:txBody>
      </p:sp>
      <p:sp>
        <p:nvSpPr>
          <p:cNvPr id="26" name="Rectangle: Rounded Corners 25">
            <a:extLst>
              <a:ext uri="{FF2B5EF4-FFF2-40B4-BE49-F238E27FC236}">
                <a16:creationId xmlns:a16="http://schemas.microsoft.com/office/drawing/2014/main" id="{3919FDFF-7F2B-4E19-9338-DD0D40C6E314}"/>
              </a:ext>
            </a:extLst>
          </p:cNvPr>
          <p:cNvSpPr/>
          <p:nvPr>
            <p:custDataLst>
              <p:tags r:id="rId21"/>
            </p:custDataLst>
          </p:nvPr>
        </p:nvSpPr>
        <p:spPr>
          <a:xfrm>
            <a:off x="5453574" y="4488408"/>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3. Demande / Formulaire</a:t>
            </a:r>
          </a:p>
        </p:txBody>
      </p:sp>
      <p:sp>
        <p:nvSpPr>
          <p:cNvPr id="27" name="Rectangle: Rounded Corners 26">
            <a:extLst>
              <a:ext uri="{FF2B5EF4-FFF2-40B4-BE49-F238E27FC236}">
                <a16:creationId xmlns:a16="http://schemas.microsoft.com/office/drawing/2014/main" id="{867C719F-4D96-4263-A2D4-0AD9A483586A}"/>
              </a:ext>
            </a:extLst>
          </p:cNvPr>
          <p:cNvSpPr/>
          <p:nvPr>
            <p:custDataLst>
              <p:tags r:id="rId22"/>
            </p:custDataLst>
          </p:nvPr>
        </p:nvSpPr>
        <p:spPr>
          <a:xfrm>
            <a:off x="5453574" y="4640808"/>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3. Demande / Formulaire</a:t>
            </a:r>
          </a:p>
        </p:txBody>
      </p:sp>
      <p:sp>
        <p:nvSpPr>
          <p:cNvPr id="28" name="Rectangle: Rounded Corners 27">
            <a:extLst>
              <a:ext uri="{FF2B5EF4-FFF2-40B4-BE49-F238E27FC236}">
                <a16:creationId xmlns:a16="http://schemas.microsoft.com/office/drawing/2014/main" id="{85619D2B-7B69-4F77-8AB3-E73D73D1E5D0}"/>
              </a:ext>
            </a:extLst>
          </p:cNvPr>
          <p:cNvSpPr/>
          <p:nvPr>
            <p:custDataLst>
              <p:tags r:id="rId23"/>
            </p:custDataLst>
          </p:nvPr>
        </p:nvSpPr>
        <p:spPr>
          <a:xfrm>
            <a:off x="5453574" y="4772990"/>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3. Demande / Formulaire</a:t>
            </a:r>
          </a:p>
        </p:txBody>
      </p:sp>
      <p:sp>
        <p:nvSpPr>
          <p:cNvPr id="29" name="Rectangle: Rounded Corners 28">
            <a:extLst>
              <a:ext uri="{FF2B5EF4-FFF2-40B4-BE49-F238E27FC236}">
                <a16:creationId xmlns:a16="http://schemas.microsoft.com/office/drawing/2014/main" id="{D041BD9A-4B91-4800-84E0-68CE61E7A178}"/>
              </a:ext>
            </a:extLst>
          </p:cNvPr>
          <p:cNvSpPr/>
          <p:nvPr>
            <p:custDataLst>
              <p:tags r:id="rId24"/>
            </p:custDataLst>
          </p:nvPr>
        </p:nvSpPr>
        <p:spPr>
          <a:xfrm>
            <a:off x="5440021" y="4925390"/>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3. Demande / Formulaire</a:t>
            </a:r>
          </a:p>
        </p:txBody>
      </p:sp>
      <p:sp>
        <p:nvSpPr>
          <p:cNvPr id="30" name="Rectangle 29">
            <a:extLst>
              <a:ext uri="{FF2B5EF4-FFF2-40B4-BE49-F238E27FC236}">
                <a16:creationId xmlns:a16="http://schemas.microsoft.com/office/drawing/2014/main" id="{767C4F4D-74AD-408C-A509-42EFC20A600B}"/>
              </a:ext>
            </a:extLst>
          </p:cNvPr>
          <p:cNvSpPr/>
          <p:nvPr>
            <p:custDataLst>
              <p:tags r:id="rId25"/>
            </p:custDataLst>
          </p:nvPr>
        </p:nvSpPr>
        <p:spPr>
          <a:xfrm>
            <a:off x="7142911" y="3807634"/>
            <a:ext cx="3015202" cy="1306607"/>
          </a:xfrm>
          <a:prstGeom prst="rect">
            <a:avLst/>
          </a:prstGeom>
          <a:solidFill>
            <a:schemeClr val="accent2">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a:p>
            <a:pPr algn="ctr"/>
            <a:endParaRPr lang="fr-CA" dirty="0"/>
          </a:p>
          <a:p>
            <a:pPr algn="ctr"/>
            <a:r>
              <a:rPr lang="fr-CA" dirty="0"/>
              <a:t>Centre de service </a:t>
            </a:r>
            <a:r>
              <a:rPr lang="fr-CA" dirty="0" err="1"/>
              <a:t>MonGC</a:t>
            </a:r>
            <a:endParaRPr lang="fr-CA" dirty="0"/>
          </a:p>
        </p:txBody>
      </p:sp>
    </p:spTree>
    <p:extLst>
      <p:ext uri="{BB962C8B-B14F-4D97-AF65-F5344CB8AC3E}">
        <p14:creationId xmlns:p14="http://schemas.microsoft.com/office/powerpoint/2010/main" val="62501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1" nodeType="clickEffect">
                                  <p:stCondLst>
                                    <p:cond delay="0"/>
                                  </p:stCondLst>
                                  <p:childTnLst>
                                    <p:animMotion origin="layout" path="M -3.70797E-17 -2.96296E-6 L -0.0013 0.13333 " pathEditMode="relative" rAng="0" ptsTypes="AA">
                                      <p:cBhvr>
                                        <p:cTn id="38" dur="2000" fill="hold"/>
                                        <p:tgtEl>
                                          <p:spTgt spid="11"/>
                                        </p:tgtEl>
                                        <p:attrNameLst>
                                          <p:attrName>ppt_x</p:attrName>
                                          <p:attrName>ppt_y</p:attrName>
                                        </p:attrNameLst>
                                      </p:cBhvr>
                                      <p:rCtr x="0" y="6782"/>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50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1000"/>
                                  </p:stCondLst>
                                  <p:childTnLst>
                                    <p:set>
                                      <p:cBhvr>
                                        <p:cTn id="56" dur="1" fill="hold">
                                          <p:stCondLst>
                                            <p:cond delay="0"/>
                                          </p:stCondLst>
                                        </p:cTn>
                                        <p:tgtEl>
                                          <p:spTgt spid="25"/>
                                        </p:tgtEl>
                                        <p:attrNameLst>
                                          <p:attrName>style.visibility</p:attrName>
                                        </p:attrNameLst>
                                      </p:cBhvr>
                                      <p:to>
                                        <p:strVal val="visible"/>
                                      </p:to>
                                    </p:set>
                                    <p:anim calcmode="lin" valueType="num">
                                      <p:cBhvr additive="base">
                                        <p:cTn id="57" dur="500" fill="hold"/>
                                        <p:tgtEl>
                                          <p:spTgt spid="25"/>
                                        </p:tgtEl>
                                        <p:attrNameLst>
                                          <p:attrName>ppt_x</p:attrName>
                                        </p:attrNameLst>
                                      </p:cBhvr>
                                      <p:tavLst>
                                        <p:tav tm="0">
                                          <p:val>
                                            <p:strVal val="#ppt_x"/>
                                          </p:val>
                                        </p:tav>
                                        <p:tav tm="100000">
                                          <p:val>
                                            <p:strVal val="#ppt_x"/>
                                          </p:val>
                                        </p:tav>
                                      </p:tavLst>
                                    </p:anim>
                                    <p:anim calcmode="lin" valueType="num">
                                      <p:cBhvr additive="base">
                                        <p:cTn id="58" dur="500" fill="hold"/>
                                        <p:tgtEl>
                                          <p:spTgt spid="25"/>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1500"/>
                                  </p:stCondLst>
                                  <p:childTnLst>
                                    <p:set>
                                      <p:cBhvr>
                                        <p:cTn id="60" dur="1" fill="hold">
                                          <p:stCondLst>
                                            <p:cond delay="0"/>
                                          </p:stCondLst>
                                        </p:cTn>
                                        <p:tgtEl>
                                          <p:spTgt spid="26"/>
                                        </p:tgtEl>
                                        <p:attrNameLst>
                                          <p:attrName>style.visibility</p:attrName>
                                        </p:attrNameLst>
                                      </p:cBhvr>
                                      <p:to>
                                        <p:strVal val="visible"/>
                                      </p:to>
                                    </p:set>
                                    <p:anim calcmode="lin" valueType="num">
                                      <p:cBhvr additive="base">
                                        <p:cTn id="61" dur="500" fill="hold"/>
                                        <p:tgtEl>
                                          <p:spTgt spid="26"/>
                                        </p:tgtEl>
                                        <p:attrNameLst>
                                          <p:attrName>ppt_x</p:attrName>
                                        </p:attrNameLst>
                                      </p:cBhvr>
                                      <p:tavLst>
                                        <p:tav tm="0">
                                          <p:val>
                                            <p:strVal val="#ppt_x"/>
                                          </p:val>
                                        </p:tav>
                                        <p:tav tm="100000">
                                          <p:val>
                                            <p:strVal val="#ppt_x"/>
                                          </p:val>
                                        </p:tav>
                                      </p:tavLst>
                                    </p:anim>
                                    <p:anim calcmode="lin" valueType="num">
                                      <p:cBhvr additive="base">
                                        <p:cTn id="62" dur="500" fill="hold"/>
                                        <p:tgtEl>
                                          <p:spTgt spid="26"/>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2000"/>
                                  </p:stCondLst>
                                  <p:childTnLst>
                                    <p:set>
                                      <p:cBhvr>
                                        <p:cTn id="64" dur="1" fill="hold">
                                          <p:stCondLst>
                                            <p:cond delay="0"/>
                                          </p:stCondLst>
                                        </p:cTn>
                                        <p:tgtEl>
                                          <p:spTgt spid="27"/>
                                        </p:tgtEl>
                                        <p:attrNameLst>
                                          <p:attrName>style.visibility</p:attrName>
                                        </p:attrNameLst>
                                      </p:cBhvr>
                                      <p:to>
                                        <p:strVal val="visible"/>
                                      </p:to>
                                    </p:set>
                                    <p:anim calcmode="lin" valueType="num">
                                      <p:cBhvr additive="base">
                                        <p:cTn id="65" dur="500" fill="hold"/>
                                        <p:tgtEl>
                                          <p:spTgt spid="27"/>
                                        </p:tgtEl>
                                        <p:attrNameLst>
                                          <p:attrName>ppt_x</p:attrName>
                                        </p:attrNameLst>
                                      </p:cBhvr>
                                      <p:tavLst>
                                        <p:tav tm="0">
                                          <p:val>
                                            <p:strVal val="#ppt_x"/>
                                          </p:val>
                                        </p:tav>
                                        <p:tav tm="100000">
                                          <p:val>
                                            <p:strVal val="#ppt_x"/>
                                          </p:val>
                                        </p:tav>
                                      </p:tavLst>
                                    </p:anim>
                                    <p:anim calcmode="lin" valueType="num">
                                      <p:cBhvr additive="base">
                                        <p:cTn id="66" dur="500" fill="hold"/>
                                        <p:tgtEl>
                                          <p:spTgt spid="27"/>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2500"/>
                                  </p:stCondLst>
                                  <p:childTnLst>
                                    <p:set>
                                      <p:cBhvr>
                                        <p:cTn id="68" dur="1" fill="hold">
                                          <p:stCondLst>
                                            <p:cond delay="0"/>
                                          </p:stCondLst>
                                        </p:cTn>
                                        <p:tgtEl>
                                          <p:spTgt spid="28"/>
                                        </p:tgtEl>
                                        <p:attrNameLst>
                                          <p:attrName>style.visibility</p:attrName>
                                        </p:attrNameLst>
                                      </p:cBhvr>
                                      <p:to>
                                        <p:strVal val="visible"/>
                                      </p:to>
                                    </p:set>
                                    <p:anim calcmode="lin" valueType="num">
                                      <p:cBhvr additive="base">
                                        <p:cTn id="69" dur="500" fill="hold"/>
                                        <p:tgtEl>
                                          <p:spTgt spid="28"/>
                                        </p:tgtEl>
                                        <p:attrNameLst>
                                          <p:attrName>ppt_x</p:attrName>
                                        </p:attrNameLst>
                                      </p:cBhvr>
                                      <p:tavLst>
                                        <p:tav tm="0">
                                          <p:val>
                                            <p:strVal val="#ppt_x"/>
                                          </p:val>
                                        </p:tav>
                                        <p:tav tm="100000">
                                          <p:val>
                                            <p:strVal val="#ppt_x"/>
                                          </p:val>
                                        </p:tav>
                                      </p:tavLst>
                                    </p:anim>
                                    <p:anim calcmode="lin" valueType="num">
                                      <p:cBhvr additive="base">
                                        <p:cTn id="70" dur="500" fill="hold"/>
                                        <p:tgtEl>
                                          <p:spTgt spid="28"/>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300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P spid="7" grpId="0" animBg="1"/>
      <p:bldP spid="8" grpId="0" animBg="1"/>
      <p:bldP spid="9" grpId="0" animBg="1"/>
      <p:bldP spid="10" grpId="0" animBg="1"/>
      <p:bldP spid="11" grpId="0" animBg="1"/>
      <p:bldP spid="11" grpId="1" animBg="1"/>
      <p:bldP spid="12" grpId="0" animBg="1"/>
      <p:bldP spid="13" grpId="0" animBg="1"/>
      <p:bldP spid="14" grpId="0" animBg="1"/>
      <p:bldP spid="15" grpId="0" animBg="1"/>
      <p:bldP spid="16" grpId="0" animBg="1"/>
      <p:bldP spid="20" grpId="0" animBg="1"/>
      <p:bldP spid="22" grpId="0" animBg="1"/>
      <p:bldP spid="24" grpId="0" animBg="1"/>
      <p:bldP spid="25" grpId="0" animBg="1"/>
      <p:bldP spid="26" grpId="0" animBg="1"/>
      <p:bldP spid="27" grpId="0" animBg="1"/>
      <p:bldP spid="28" grpId="0" animBg="1"/>
      <p:bldP spid="29" grpId="0" animBg="1"/>
      <p:bldP spid="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A0178-3DC9-4821-8B9B-32C031B13F36}"/>
              </a:ext>
            </a:extLst>
          </p:cNvPr>
          <p:cNvSpPr>
            <a:spLocks noGrp="1"/>
          </p:cNvSpPr>
          <p:nvPr>
            <p:ph type="title"/>
            <p:custDataLst>
              <p:tags r:id="rId1"/>
            </p:custDataLst>
          </p:nvPr>
        </p:nvSpPr>
        <p:spPr>
          <a:xfrm>
            <a:off x="0" y="16033"/>
            <a:ext cx="12192000" cy="1104425"/>
          </a:xfrm>
        </p:spPr>
        <p:txBody>
          <a:bodyPr/>
          <a:lstStyle/>
          <a:p>
            <a:r>
              <a:rPr lang="fr-CA" noProof="0" dirty="0"/>
              <a:t>Appels à l’action</a:t>
            </a:r>
          </a:p>
        </p:txBody>
      </p:sp>
      <p:sp>
        <p:nvSpPr>
          <p:cNvPr id="3" name="Content Placeholder 2">
            <a:extLst>
              <a:ext uri="{FF2B5EF4-FFF2-40B4-BE49-F238E27FC236}">
                <a16:creationId xmlns:a16="http://schemas.microsoft.com/office/drawing/2014/main" id="{02784420-BD76-4FAA-A79A-5479176C4916}"/>
              </a:ext>
            </a:extLst>
          </p:cNvPr>
          <p:cNvSpPr>
            <a:spLocks noGrp="1"/>
          </p:cNvSpPr>
          <p:nvPr>
            <p:ph idx="1"/>
            <p:custDataLst>
              <p:tags r:id="rId2"/>
            </p:custDataLst>
          </p:nvPr>
        </p:nvSpPr>
        <p:spPr>
          <a:xfrm>
            <a:off x="506730" y="1253330"/>
            <a:ext cx="10591800" cy="5021739"/>
          </a:xfrm>
        </p:spPr>
        <p:txBody>
          <a:bodyPr>
            <a:normAutofit lnSpcReduction="10000"/>
          </a:bodyPr>
          <a:lstStyle/>
          <a:p>
            <a:r>
              <a:rPr lang="fr-CA" noProof="0" dirty="0"/>
              <a:t>Faire les choses différemment</a:t>
            </a:r>
          </a:p>
          <a:p>
            <a:pPr lvl="1"/>
            <a:r>
              <a:rPr lang="fr-CA" noProof="0" dirty="0"/>
              <a:t>Fonder en priorité les investissements sur les résultats</a:t>
            </a:r>
          </a:p>
          <a:p>
            <a:pPr lvl="1"/>
            <a:r>
              <a:rPr lang="fr-CA" dirty="0"/>
              <a:t>Adopter une approche de gestion des produits</a:t>
            </a:r>
          </a:p>
          <a:p>
            <a:pPr lvl="1"/>
            <a:r>
              <a:rPr lang="fr-CA" noProof="0" dirty="0"/>
              <a:t>Utiliser le développement agile </a:t>
            </a:r>
          </a:p>
          <a:p>
            <a:r>
              <a:rPr lang="fr-CA" noProof="0" dirty="0"/>
              <a:t>Placer l’utilisateur/l’utilisatrice au centre de tout</a:t>
            </a:r>
          </a:p>
          <a:p>
            <a:pPr lvl="1"/>
            <a:r>
              <a:rPr lang="fr-CA" noProof="0" dirty="0"/>
              <a:t>Porter une attention passionnée à ses utilisateurs/utilisatrices</a:t>
            </a:r>
          </a:p>
          <a:p>
            <a:pPr lvl="1"/>
            <a:r>
              <a:rPr lang="fr-CA" noProof="0" dirty="0"/>
              <a:t>Concevoir une expérience 11 étoiles</a:t>
            </a:r>
          </a:p>
          <a:p>
            <a:pPr lvl="1"/>
            <a:r>
              <a:rPr lang="fr-CA" noProof="0" dirty="0"/>
              <a:t>Déterminer </a:t>
            </a:r>
            <a:r>
              <a:rPr lang="fr-CA" dirty="0"/>
              <a:t>ce qui peut être offert à grande échelle </a:t>
            </a:r>
          </a:p>
          <a:p>
            <a:pPr lvl="1"/>
            <a:r>
              <a:rPr lang="fr-CA" noProof="0" dirty="0"/>
              <a:t>Prendre des risques lorsque le produit </a:t>
            </a:r>
            <a:r>
              <a:rPr lang="fr-CA" dirty="0"/>
              <a:t>n’est encore offert qu’à petite échelle</a:t>
            </a:r>
            <a:endParaRPr lang="fr-CA" noProof="0" dirty="0"/>
          </a:p>
          <a:p>
            <a:r>
              <a:rPr lang="fr-CA" noProof="0" dirty="0"/>
              <a:t>Sortir des sentiers battus</a:t>
            </a:r>
          </a:p>
          <a:p>
            <a:pPr lvl="1"/>
            <a:r>
              <a:rPr lang="fr-CA" noProof="0" dirty="0"/>
              <a:t>Concevoir des systèmes interopérables</a:t>
            </a:r>
          </a:p>
          <a:p>
            <a:pPr lvl="1"/>
            <a:r>
              <a:rPr lang="fr-CA" noProof="0" dirty="0"/>
              <a:t>Rendre la complexité invisible aux utilisateurs/utilisatrices</a:t>
            </a:r>
          </a:p>
        </p:txBody>
      </p:sp>
      <p:sp>
        <p:nvSpPr>
          <p:cNvPr id="4" name="Slide Number Placeholder 3">
            <a:extLst>
              <a:ext uri="{FF2B5EF4-FFF2-40B4-BE49-F238E27FC236}">
                <a16:creationId xmlns:a16="http://schemas.microsoft.com/office/drawing/2014/main" id="{AEBC8338-EC6F-43C4-B628-C29617B89430}"/>
              </a:ext>
            </a:extLst>
          </p:cNvPr>
          <p:cNvSpPr>
            <a:spLocks noGrp="1"/>
          </p:cNvSpPr>
          <p:nvPr>
            <p:ph type="sldNum" sz="quarter" idx="12"/>
            <p:custDataLst>
              <p:tags r:id="rId3"/>
            </p:custDataLst>
          </p:nvPr>
        </p:nvSpPr>
        <p:spPr/>
        <p:txBody>
          <a:bodyPr/>
          <a:lstStyle/>
          <a:p>
            <a:fld id="{E743FB0E-1381-415F-A881-56F68D5F60E4}" type="slidenum">
              <a:rPr lang="en-US" smtClean="0"/>
              <a:t>11</a:t>
            </a:fld>
            <a:endParaRPr lang="en-US"/>
          </a:p>
        </p:txBody>
      </p:sp>
    </p:spTree>
    <p:extLst>
      <p:ext uri="{BB962C8B-B14F-4D97-AF65-F5344CB8AC3E}">
        <p14:creationId xmlns:p14="http://schemas.microsoft.com/office/powerpoint/2010/main" val="851879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DD652-357A-4422-93FC-316AE245DE7E}"/>
              </a:ext>
            </a:extLst>
          </p:cNvPr>
          <p:cNvSpPr>
            <a:spLocks noGrp="1"/>
          </p:cNvSpPr>
          <p:nvPr>
            <p:ph type="title"/>
            <p:custDataLst>
              <p:tags r:id="rId1"/>
            </p:custDataLst>
          </p:nvPr>
        </p:nvSpPr>
        <p:spPr/>
        <p:txBody>
          <a:bodyPr/>
          <a:lstStyle/>
          <a:p>
            <a:r>
              <a:rPr lang="fr-CA" noProof="0" dirty="0"/>
              <a:t>Merci!</a:t>
            </a:r>
          </a:p>
        </p:txBody>
      </p:sp>
      <p:sp>
        <p:nvSpPr>
          <p:cNvPr id="3" name="Text Placeholder 2">
            <a:extLst>
              <a:ext uri="{FF2B5EF4-FFF2-40B4-BE49-F238E27FC236}">
                <a16:creationId xmlns:a16="http://schemas.microsoft.com/office/drawing/2014/main" id="{4EFB672B-C3FD-42C0-9320-1290FC387F29}"/>
              </a:ext>
            </a:extLst>
          </p:cNvPr>
          <p:cNvSpPr>
            <a:spLocks noGrp="1"/>
          </p:cNvSpPr>
          <p:nvPr>
            <p:ph type="body" idx="1"/>
            <p:custDataLst>
              <p:tags r:id="rId2"/>
            </p:custDataLst>
          </p:nvPr>
        </p:nvSpPr>
        <p:spPr/>
        <p:txBody>
          <a:bodyPr>
            <a:normAutofit fontScale="92500" lnSpcReduction="20000"/>
          </a:bodyPr>
          <a:lstStyle/>
          <a:p>
            <a:r>
              <a:rPr lang="fr-CA" noProof="0" dirty="0"/>
              <a:t>Marc Brouillard</a:t>
            </a:r>
          </a:p>
          <a:p>
            <a:r>
              <a:rPr lang="fr-CA" noProof="0" dirty="0"/>
              <a:t>Dirigeant principal du numérique, MPO</a:t>
            </a:r>
          </a:p>
          <a:p>
            <a:r>
              <a:rPr lang="fr-CA" noProof="0" dirty="0">
                <a:hlinkClick r:id="rId4"/>
              </a:rPr>
              <a:t>Marc.Brouillard@dfo-mpo.gc.ca</a:t>
            </a:r>
            <a:endParaRPr lang="fr-CA" noProof="0" dirty="0"/>
          </a:p>
          <a:p>
            <a:r>
              <a:rPr lang="fr-CA" noProof="0" dirty="0"/>
              <a:t>@MarcBrouillard</a:t>
            </a:r>
          </a:p>
        </p:txBody>
      </p:sp>
    </p:spTree>
    <p:extLst>
      <p:ext uri="{BB962C8B-B14F-4D97-AF65-F5344CB8AC3E}">
        <p14:creationId xmlns:p14="http://schemas.microsoft.com/office/powerpoint/2010/main" val="2838814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2D1CC-79F6-4D0D-8798-5EB206B3D886}"/>
              </a:ext>
            </a:extLst>
          </p:cNvPr>
          <p:cNvSpPr>
            <a:spLocks noGrp="1"/>
          </p:cNvSpPr>
          <p:nvPr>
            <p:ph type="title"/>
            <p:custDataLst>
              <p:tags r:id="rId1"/>
            </p:custDataLst>
          </p:nvPr>
        </p:nvSpPr>
        <p:spPr>
          <a:xfrm>
            <a:off x="0" y="643466"/>
            <a:ext cx="12192000" cy="1185110"/>
          </a:xfrm>
        </p:spPr>
        <p:txBody>
          <a:bodyPr vert="horz" lIns="91440" tIns="45720" rIns="91440" bIns="45720" rtlCol="0" anchor="ctr">
            <a:normAutofit/>
          </a:bodyPr>
          <a:lstStyle/>
          <a:p>
            <a:pPr algn="ctr"/>
            <a:r>
              <a:rPr lang="fr-CA" dirty="0">
                <a:solidFill>
                  <a:schemeClr val="accent1">
                    <a:lumMod val="75000"/>
                  </a:schemeClr>
                </a:solidFill>
              </a:rPr>
              <a:t>DPI par rapport à DPN</a:t>
            </a:r>
          </a:p>
        </p:txBody>
      </p:sp>
      <p:sp>
        <p:nvSpPr>
          <p:cNvPr id="4" name="Slide Number Placeholder 3">
            <a:extLst>
              <a:ext uri="{FF2B5EF4-FFF2-40B4-BE49-F238E27FC236}">
                <a16:creationId xmlns:a16="http://schemas.microsoft.com/office/drawing/2014/main" id="{AB6715CF-F4A8-4895-B025-D4FDD3367427}"/>
              </a:ext>
            </a:extLst>
          </p:cNvPr>
          <p:cNvSpPr>
            <a:spLocks noGrp="1"/>
          </p:cNvSpPr>
          <p:nvPr>
            <p:ph type="sldNum" sz="quarter" idx="12"/>
            <p:custDataLst>
              <p:tags r:id="rId2"/>
            </p:custDataLst>
          </p:nvPr>
        </p:nvSpPr>
        <p:spPr/>
        <p:txBody>
          <a:bodyPr/>
          <a:lstStyle/>
          <a:p>
            <a:fld id="{E743FB0E-1381-415F-A881-56F68D5F60E4}" type="slidenum">
              <a:rPr lang="fr-CA" smtClean="0"/>
              <a:t>2</a:t>
            </a:fld>
            <a:endParaRPr lang="fr-CA" dirty="0"/>
          </a:p>
        </p:txBody>
      </p:sp>
      <p:sp>
        <p:nvSpPr>
          <p:cNvPr id="7" name="Content Placeholder 6">
            <a:extLst>
              <a:ext uri="{FF2B5EF4-FFF2-40B4-BE49-F238E27FC236}">
                <a16:creationId xmlns:a16="http://schemas.microsoft.com/office/drawing/2014/main" id="{5F828F26-FEED-4BD0-B1A6-E5684D85116D}"/>
              </a:ext>
            </a:extLst>
          </p:cNvPr>
          <p:cNvSpPr>
            <a:spLocks noGrp="1"/>
          </p:cNvSpPr>
          <p:nvPr>
            <p:ph idx="1"/>
            <p:custDataLst>
              <p:tags r:id="rId3"/>
            </p:custDataLst>
          </p:nvPr>
        </p:nvSpPr>
        <p:spPr>
          <a:xfrm>
            <a:off x="536712" y="1687196"/>
            <a:ext cx="11655287" cy="4351338"/>
          </a:xfrm>
        </p:spPr>
        <p:txBody>
          <a:bodyPr>
            <a:normAutofit/>
          </a:bodyPr>
          <a:lstStyle/>
          <a:p>
            <a:pPr marL="0" indent="0">
              <a:buNone/>
            </a:pPr>
            <a:endParaRPr lang="fr-CA" sz="4400" dirty="0"/>
          </a:p>
          <a:p>
            <a:pPr marL="0" indent="0">
              <a:buNone/>
            </a:pPr>
            <a:r>
              <a:rPr lang="fr-CA" sz="4400" dirty="0"/>
              <a:t>DPI = GI, TI, données, cybersécurité</a:t>
            </a:r>
          </a:p>
          <a:p>
            <a:pPr marL="0" indent="0">
              <a:buNone/>
            </a:pPr>
            <a:endParaRPr lang="fr-CA" sz="4400" dirty="0"/>
          </a:p>
          <a:p>
            <a:pPr marL="0" indent="0">
              <a:buNone/>
            </a:pPr>
            <a:r>
              <a:rPr lang="fr-CA" sz="4400" dirty="0"/>
              <a:t>DPN = GI, TI, données, cybersécurité</a:t>
            </a:r>
          </a:p>
          <a:p>
            <a:pPr marL="0" indent="0">
              <a:buNone/>
            </a:pPr>
            <a:endParaRPr lang="fr-CA" sz="4400" b="1" u="sng" dirty="0"/>
          </a:p>
        </p:txBody>
      </p:sp>
      <p:sp>
        <p:nvSpPr>
          <p:cNvPr id="8" name="TextBox 7">
            <a:extLst>
              <a:ext uri="{FF2B5EF4-FFF2-40B4-BE49-F238E27FC236}">
                <a16:creationId xmlns:a16="http://schemas.microsoft.com/office/drawing/2014/main" id="{4D3A6EE6-4A36-41B4-9FFE-5D62A655EE8D}"/>
              </a:ext>
            </a:extLst>
          </p:cNvPr>
          <p:cNvSpPr txBox="1"/>
          <p:nvPr>
            <p:custDataLst>
              <p:tags r:id="rId4"/>
            </p:custDataLst>
          </p:nvPr>
        </p:nvSpPr>
        <p:spPr>
          <a:xfrm>
            <a:off x="1592796" y="4339807"/>
            <a:ext cx="5859874" cy="830997"/>
          </a:xfrm>
          <a:prstGeom prst="rect">
            <a:avLst/>
          </a:prstGeom>
          <a:noFill/>
        </p:spPr>
        <p:txBody>
          <a:bodyPr wrap="none" rtlCol="0">
            <a:spAutoFit/>
          </a:bodyPr>
          <a:lstStyle/>
          <a:p>
            <a:r>
              <a:rPr lang="fr-CA" sz="4800" dirty="0"/>
              <a:t>+ </a:t>
            </a:r>
            <a:r>
              <a:rPr lang="fr-CA" sz="4800" b="1" u="sng" dirty="0"/>
              <a:t>services numériques</a:t>
            </a:r>
            <a:endParaRPr lang="fr-CA" sz="4800" dirty="0"/>
          </a:p>
        </p:txBody>
      </p:sp>
    </p:spTree>
    <p:extLst>
      <p:ext uri="{BB962C8B-B14F-4D97-AF65-F5344CB8AC3E}">
        <p14:creationId xmlns:p14="http://schemas.microsoft.com/office/powerpoint/2010/main" val="189676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9CF9-7CA5-49F2-A85A-C1F4CA23EF53}"/>
              </a:ext>
            </a:extLst>
          </p:cNvPr>
          <p:cNvSpPr>
            <a:spLocks noGrp="1"/>
          </p:cNvSpPr>
          <p:nvPr>
            <p:ph type="title"/>
            <p:custDataLst>
              <p:tags r:id="rId1"/>
            </p:custDataLst>
          </p:nvPr>
        </p:nvSpPr>
        <p:spPr>
          <a:xfrm>
            <a:off x="0" y="0"/>
            <a:ext cx="12192000" cy="1325563"/>
          </a:xfrm>
        </p:spPr>
        <p:txBody>
          <a:bodyPr/>
          <a:lstStyle/>
          <a:p>
            <a:r>
              <a:rPr lang="fr-CA"/>
              <a:t>La voie </a:t>
            </a:r>
            <a:r>
              <a:rPr lang="fr-CA" b="1"/>
              <a:t>numérique</a:t>
            </a:r>
          </a:p>
        </p:txBody>
      </p:sp>
      <p:sp>
        <p:nvSpPr>
          <p:cNvPr id="3" name="Rectangle 2">
            <a:extLst>
              <a:ext uri="{FF2B5EF4-FFF2-40B4-BE49-F238E27FC236}">
                <a16:creationId xmlns:a16="http://schemas.microsoft.com/office/drawing/2014/main" id="{8C21B869-670B-4B5C-B508-EB8084EC5E08}"/>
              </a:ext>
            </a:extLst>
          </p:cNvPr>
          <p:cNvSpPr/>
          <p:nvPr>
            <p:custDataLst>
              <p:tags r:id="rId2"/>
            </p:custDataLst>
          </p:nvPr>
        </p:nvSpPr>
        <p:spPr>
          <a:xfrm>
            <a:off x="26974" y="3444324"/>
            <a:ext cx="1442882" cy="848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500"/>
              <a:t>Investissements fondés sur les résultats</a:t>
            </a:r>
          </a:p>
        </p:txBody>
      </p:sp>
      <p:sp>
        <p:nvSpPr>
          <p:cNvPr id="4" name="Rectangle 3">
            <a:extLst>
              <a:ext uri="{FF2B5EF4-FFF2-40B4-BE49-F238E27FC236}">
                <a16:creationId xmlns:a16="http://schemas.microsoft.com/office/drawing/2014/main" id="{DAEB1542-D272-4DC4-BFF5-CCE660210A7E}"/>
              </a:ext>
            </a:extLst>
          </p:cNvPr>
          <p:cNvSpPr/>
          <p:nvPr>
            <p:custDataLst>
              <p:tags r:id="rId3"/>
            </p:custDataLst>
          </p:nvPr>
        </p:nvSpPr>
        <p:spPr>
          <a:xfrm>
            <a:off x="1555130" y="3444324"/>
            <a:ext cx="1442882" cy="848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a:t>Gestion des jalons</a:t>
            </a:r>
          </a:p>
        </p:txBody>
      </p:sp>
      <p:sp>
        <p:nvSpPr>
          <p:cNvPr id="5" name="Rectangle 4">
            <a:extLst>
              <a:ext uri="{FF2B5EF4-FFF2-40B4-BE49-F238E27FC236}">
                <a16:creationId xmlns:a16="http://schemas.microsoft.com/office/drawing/2014/main" id="{D68F7F98-6BC3-40D3-A542-6DEE9CFAB323}"/>
              </a:ext>
            </a:extLst>
          </p:cNvPr>
          <p:cNvSpPr/>
          <p:nvPr>
            <p:custDataLst>
              <p:tags r:id="rId4"/>
            </p:custDataLst>
          </p:nvPr>
        </p:nvSpPr>
        <p:spPr>
          <a:xfrm>
            <a:off x="3083286" y="3444324"/>
            <a:ext cx="1442882" cy="848298"/>
          </a:xfrm>
          <a:prstGeom prst="rect">
            <a:avLst/>
          </a:prstGeom>
          <a:gradFill flip="none" rotWithShape="1">
            <a:gsLst>
              <a:gs pos="0">
                <a:srgbClr val="00B050"/>
              </a:gs>
              <a:gs pos="46000">
                <a:schemeClr val="accent5">
                  <a:lumMod val="95000"/>
                  <a:lumOff val="5000"/>
                </a:schemeClr>
              </a:gs>
              <a:gs pos="100000">
                <a:schemeClr val="accent5">
                  <a:lumMod val="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Gestion des produits</a:t>
            </a:r>
          </a:p>
        </p:txBody>
      </p:sp>
      <p:sp>
        <p:nvSpPr>
          <p:cNvPr id="6" name="Rectangle 5">
            <a:extLst>
              <a:ext uri="{FF2B5EF4-FFF2-40B4-BE49-F238E27FC236}">
                <a16:creationId xmlns:a16="http://schemas.microsoft.com/office/drawing/2014/main" id="{857E2DEB-A954-4447-A578-9E71445D61FD}"/>
              </a:ext>
            </a:extLst>
          </p:cNvPr>
          <p:cNvSpPr/>
          <p:nvPr>
            <p:custDataLst>
              <p:tags r:id="rId5"/>
            </p:custDataLst>
          </p:nvPr>
        </p:nvSpPr>
        <p:spPr>
          <a:xfrm>
            <a:off x="4611442" y="3444324"/>
            <a:ext cx="1442882" cy="84829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a:t>Conception axée sur la personne</a:t>
            </a:r>
          </a:p>
        </p:txBody>
      </p:sp>
      <p:sp>
        <p:nvSpPr>
          <p:cNvPr id="7" name="Rectangle 6">
            <a:extLst>
              <a:ext uri="{FF2B5EF4-FFF2-40B4-BE49-F238E27FC236}">
                <a16:creationId xmlns:a16="http://schemas.microsoft.com/office/drawing/2014/main" id="{ADB0D2B9-17EF-402B-90B8-3BFD6DB238E6}"/>
              </a:ext>
            </a:extLst>
          </p:cNvPr>
          <p:cNvSpPr/>
          <p:nvPr>
            <p:custDataLst>
              <p:tags r:id="rId6"/>
            </p:custDataLst>
          </p:nvPr>
        </p:nvSpPr>
        <p:spPr>
          <a:xfrm>
            <a:off x="6139598" y="3444324"/>
            <a:ext cx="1442882" cy="848298"/>
          </a:xfrm>
          <a:prstGeom prst="rect">
            <a:avLst/>
          </a:prstGeom>
          <a:gradFill flip="none" rotWithShape="1">
            <a:gsLst>
              <a:gs pos="0">
                <a:srgbClr val="00B050"/>
              </a:gs>
              <a:gs pos="46000">
                <a:srgbClr val="FFFF00">
                  <a:lumMod val="54000"/>
                </a:srgbClr>
              </a:gs>
              <a:gs pos="100000">
                <a:srgbClr val="FFFF0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500"/>
              <a:t>Développement agile</a:t>
            </a:r>
          </a:p>
        </p:txBody>
      </p:sp>
      <p:sp>
        <p:nvSpPr>
          <p:cNvPr id="8" name="Rectangle 7">
            <a:extLst>
              <a:ext uri="{FF2B5EF4-FFF2-40B4-BE49-F238E27FC236}">
                <a16:creationId xmlns:a16="http://schemas.microsoft.com/office/drawing/2014/main" id="{783BA802-13EB-4792-9982-85CE20DCA23B}"/>
              </a:ext>
            </a:extLst>
          </p:cNvPr>
          <p:cNvSpPr/>
          <p:nvPr>
            <p:custDataLst>
              <p:tags r:id="rId7"/>
            </p:custDataLst>
          </p:nvPr>
        </p:nvSpPr>
        <p:spPr>
          <a:xfrm>
            <a:off x="7667754" y="3444324"/>
            <a:ext cx="1442882" cy="8482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a:solidFill>
                  <a:schemeClr val="tx1"/>
                </a:solidFill>
              </a:rPr>
              <a:t>DevSecExpl</a:t>
            </a:r>
          </a:p>
        </p:txBody>
      </p:sp>
      <p:sp>
        <p:nvSpPr>
          <p:cNvPr id="9" name="Rectangle 8">
            <a:extLst>
              <a:ext uri="{FF2B5EF4-FFF2-40B4-BE49-F238E27FC236}">
                <a16:creationId xmlns:a16="http://schemas.microsoft.com/office/drawing/2014/main" id="{1B53C2A5-125C-4524-A31D-7A8C8EFE45CD}"/>
              </a:ext>
            </a:extLst>
          </p:cNvPr>
          <p:cNvSpPr/>
          <p:nvPr>
            <p:custDataLst>
              <p:tags r:id="rId8"/>
            </p:custDataLst>
          </p:nvPr>
        </p:nvSpPr>
        <p:spPr>
          <a:xfrm>
            <a:off x="9195910" y="3444324"/>
            <a:ext cx="1442882" cy="8482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solidFill>
                  <a:schemeClr val="tx1"/>
                </a:solidFill>
              </a:rPr>
              <a:t>Intégration et déploiement continus</a:t>
            </a:r>
          </a:p>
        </p:txBody>
      </p:sp>
      <p:sp>
        <p:nvSpPr>
          <p:cNvPr id="10" name="Rectangle 9">
            <a:extLst>
              <a:ext uri="{FF2B5EF4-FFF2-40B4-BE49-F238E27FC236}">
                <a16:creationId xmlns:a16="http://schemas.microsoft.com/office/drawing/2014/main" id="{E16660B7-D666-4524-B1AE-C79E4F274A59}"/>
              </a:ext>
            </a:extLst>
          </p:cNvPr>
          <p:cNvSpPr/>
          <p:nvPr>
            <p:custDataLst>
              <p:tags r:id="rId9"/>
            </p:custDataLst>
          </p:nvPr>
        </p:nvSpPr>
        <p:spPr>
          <a:xfrm>
            <a:off x="10724066" y="3444324"/>
            <a:ext cx="1442882" cy="8482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i="0" dirty="0">
                <a:solidFill>
                  <a:schemeClr val="tx1"/>
                </a:solidFill>
                <a:effectLst/>
                <a:latin typeface="arial" panose="020B0604020202020204" pitchFamily="34" charset="0"/>
              </a:rPr>
              <a:t>Automatisation en nuage</a:t>
            </a:r>
            <a:endParaRPr lang="fr-CA" sz="1400" dirty="0">
              <a:solidFill>
                <a:schemeClr val="tx1"/>
              </a:solidFill>
            </a:endParaRPr>
          </a:p>
        </p:txBody>
      </p:sp>
      <p:sp>
        <p:nvSpPr>
          <p:cNvPr id="11" name="Right Brace 10">
            <a:extLst>
              <a:ext uri="{FF2B5EF4-FFF2-40B4-BE49-F238E27FC236}">
                <a16:creationId xmlns:a16="http://schemas.microsoft.com/office/drawing/2014/main" id="{FA5325D4-9233-4747-99C5-B5CFBD6D52C8}"/>
              </a:ext>
            </a:extLst>
          </p:cNvPr>
          <p:cNvSpPr/>
          <p:nvPr>
            <p:custDataLst>
              <p:tags r:id="rId10"/>
            </p:custDataLst>
          </p:nvPr>
        </p:nvSpPr>
        <p:spPr>
          <a:xfrm rot="5400000">
            <a:off x="7309796" y="658926"/>
            <a:ext cx="630642" cy="9083662"/>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12" name="Right Brace 11">
            <a:extLst>
              <a:ext uri="{FF2B5EF4-FFF2-40B4-BE49-F238E27FC236}">
                <a16:creationId xmlns:a16="http://schemas.microsoft.com/office/drawing/2014/main" id="{14A76717-D215-4001-BF08-F36D2DD05595}"/>
              </a:ext>
            </a:extLst>
          </p:cNvPr>
          <p:cNvSpPr/>
          <p:nvPr>
            <p:custDataLst>
              <p:tags r:id="rId11"/>
            </p:custDataLst>
          </p:nvPr>
        </p:nvSpPr>
        <p:spPr>
          <a:xfrm rot="16200000">
            <a:off x="3490368" y="-1155535"/>
            <a:ext cx="630642" cy="7553587"/>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13" name="TextBox 12">
            <a:extLst>
              <a:ext uri="{FF2B5EF4-FFF2-40B4-BE49-F238E27FC236}">
                <a16:creationId xmlns:a16="http://schemas.microsoft.com/office/drawing/2014/main" id="{E844FAB7-FF27-4198-AFBA-97031BBDAFEF}"/>
              </a:ext>
            </a:extLst>
          </p:cNvPr>
          <p:cNvSpPr txBox="1"/>
          <p:nvPr>
            <p:custDataLst>
              <p:tags r:id="rId12"/>
            </p:custDataLst>
          </p:nvPr>
        </p:nvSpPr>
        <p:spPr>
          <a:xfrm>
            <a:off x="2172657" y="1721161"/>
            <a:ext cx="3429337" cy="584775"/>
          </a:xfrm>
          <a:prstGeom prst="rect">
            <a:avLst/>
          </a:prstGeom>
          <a:noFill/>
        </p:spPr>
        <p:txBody>
          <a:bodyPr wrap="none" rtlCol="0">
            <a:spAutoFit/>
          </a:bodyPr>
          <a:lstStyle/>
          <a:p>
            <a:r>
              <a:rPr lang="fr-CA" sz="3200" dirty="0"/>
              <a:t>Gestion de la chose</a:t>
            </a:r>
          </a:p>
        </p:txBody>
      </p:sp>
      <p:sp>
        <p:nvSpPr>
          <p:cNvPr id="14" name="TextBox 13">
            <a:extLst>
              <a:ext uri="{FF2B5EF4-FFF2-40B4-BE49-F238E27FC236}">
                <a16:creationId xmlns:a16="http://schemas.microsoft.com/office/drawing/2014/main" id="{6C4DA6CE-7471-43B2-92C3-3184D2780DFF}"/>
              </a:ext>
            </a:extLst>
          </p:cNvPr>
          <p:cNvSpPr txBox="1"/>
          <p:nvPr>
            <p:custDataLst>
              <p:tags r:id="rId13"/>
            </p:custDataLst>
          </p:nvPr>
        </p:nvSpPr>
        <p:spPr>
          <a:xfrm>
            <a:off x="5485304" y="5524614"/>
            <a:ext cx="3969548" cy="584775"/>
          </a:xfrm>
          <a:prstGeom prst="rect">
            <a:avLst/>
          </a:prstGeom>
          <a:noFill/>
        </p:spPr>
        <p:txBody>
          <a:bodyPr wrap="none" rtlCol="0">
            <a:spAutoFit/>
          </a:bodyPr>
          <a:lstStyle/>
          <a:p>
            <a:r>
              <a:rPr lang="fr-CA" sz="3200" dirty="0"/>
              <a:t>Réalisation de la chose</a:t>
            </a:r>
          </a:p>
        </p:txBody>
      </p:sp>
      <p:sp>
        <p:nvSpPr>
          <p:cNvPr id="15" name="Arrow: Curved Up 14">
            <a:extLst>
              <a:ext uri="{FF2B5EF4-FFF2-40B4-BE49-F238E27FC236}">
                <a16:creationId xmlns:a16="http://schemas.microsoft.com/office/drawing/2014/main" id="{FD786ACD-CEC3-46C1-BF7A-3DF9B9711F2E}"/>
              </a:ext>
            </a:extLst>
          </p:cNvPr>
          <p:cNvSpPr/>
          <p:nvPr>
            <p:custDataLst>
              <p:tags r:id="rId14"/>
            </p:custDataLst>
          </p:nvPr>
        </p:nvSpPr>
        <p:spPr>
          <a:xfrm>
            <a:off x="1084521" y="4302644"/>
            <a:ext cx="857693" cy="36150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16" name="Arrow: Curved Up 15">
            <a:extLst>
              <a:ext uri="{FF2B5EF4-FFF2-40B4-BE49-F238E27FC236}">
                <a16:creationId xmlns:a16="http://schemas.microsoft.com/office/drawing/2014/main" id="{C3DA03EE-FED8-41DE-AAEA-104BFCD301DA}"/>
              </a:ext>
            </a:extLst>
          </p:cNvPr>
          <p:cNvSpPr/>
          <p:nvPr>
            <p:custDataLst>
              <p:tags r:id="rId15"/>
            </p:custDataLst>
          </p:nvPr>
        </p:nvSpPr>
        <p:spPr>
          <a:xfrm>
            <a:off x="2604983" y="4306192"/>
            <a:ext cx="857693" cy="36150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17" name="Arrow: Curved Up 16">
            <a:extLst>
              <a:ext uri="{FF2B5EF4-FFF2-40B4-BE49-F238E27FC236}">
                <a16:creationId xmlns:a16="http://schemas.microsoft.com/office/drawing/2014/main" id="{AADEFDDF-6C2A-4B8D-BF9E-075AC4CBDF76}"/>
              </a:ext>
            </a:extLst>
          </p:cNvPr>
          <p:cNvSpPr/>
          <p:nvPr>
            <p:custDataLst>
              <p:tags r:id="rId16"/>
            </p:custDataLst>
          </p:nvPr>
        </p:nvSpPr>
        <p:spPr>
          <a:xfrm>
            <a:off x="4153797" y="4311493"/>
            <a:ext cx="857693" cy="361507"/>
          </a:xfrm>
          <a:prstGeom prst="curved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18" name="Arrow: Curved Up 17">
            <a:extLst>
              <a:ext uri="{FF2B5EF4-FFF2-40B4-BE49-F238E27FC236}">
                <a16:creationId xmlns:a16="http://schemas.microsoft.com/office/drawing/2014/main" id="{620DC100-1E90-4AA3-9B6F-A7F78AB01836}"/>
              </a:ext>
            </a:extLst>
          </p:cNvPr>
          <p:cNvSpPr/>
          <p:nvPr>
            <p:custDataLst>
              <p:tags r:id="rId17"/>
            </p:custDataLst>
          </p:nvPr>
        </p:nvSpPr>
        <p:spPr>
          <a:xfrm>
            <a:off x="5668223" y="4311492"/>
            <a:ext cx="857693" cy="361507"/>
          </a:xfrm>
          <a:prstGeom prst="curved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19" name="Arrow: Curved Up 18">
            <a:extLst>
              <a:ext uri="{FF2B5EF4-FFF2-40B4-BE49-F238E27FC236}">
                <a16:creationId xmlns:a16="http://schemas.microsoft.com/office/drawing/2014/main" id="{A9C5BDAA-3F17-4979-9162-6954BC72939B}"/>
              </a:ext>
            </a:extLst>
          </p:cNvPr>
          <p:cNvSpPr/>
          <p:nvPr>
            <p:custDataLst>
              <p:tags r:id="rId18"/>
            </p:custDataLst>
          </p:nvPr>
        </p:nvSpPr>
        <p:spPr>
          <a:xfrm>
            <a:off x="7203358" y="4311492"/>
            <a:ext cx="857693" cy="36150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20" name="Arrow: Curved Up 19">
            <a:extLst>
              <a:ext uri="{FF2B5EF4-FFF2-40B4-BE49-F238E27FC236}">
                <a16:creationId xmlns:a16="http://schemas.microsoft.com/office/drawing/2014/main" id="{9F8A8872-CBC4-4B63-8ADC-8FC2E0FD6561}"/>
              </a:ext>
            </a:extLst>
          </p:cNvPr>
          <p:cNvSpPr/>
          <p:nvPr>
            <p:custDataLst>
              <p:tags r:id="rId19"/>
            </p:custDataLst>
          </p:nvPr>
        </p:nvSpPr>
        <p:spPr>
          <a:xfrm>
            <a:off x="8716719" y="4303771"/>
            <a:ext cx="857693" cy="36150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21" name="Arrow: Curved Up 20">
            <a:extLst>
              <a:ext uri="{FF2B5EF4-FFF2-40B4-BE49-F238E27FC236}">
                <a16:creationId xmlns:a16="http://schemas.microsoft.com/office/drawing/2014/main" id="{A04C7A93-E541-4D75-A9CC-EAE8C96CF565}"/>
              </a:ext>
            </a:extLst>
          </p:cNvPr>
          <p:cNvSpPr/>
          <p:nvPr>
            <p:custDataLst>
              <p:tags r:id="rId20"/>
            </p:custDataLst>
          </p:nvPr>
        </p:nvSpPr>
        <p:spPr>
          <a:xfrm>
            <a:off x="10266867" y="4306166"/>
            <a:ext cx="857693" cy="36150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22" name="Arrow: Curved Up 21">
            <a:extLst>
              <a:ext uri="{FF2B5EF4-FFF2-40B4-BE49-F238E27FC236}">
                <a16:creationId xmlns:a16="http://schemas.microsoft.com/office/drawing/2014/main" id="{07F6A20F-CFB6-47F3-BCC2-3608099DB044}"/>
              </a:ext>
            </a:extLst>
          </p:cNvPr>
          <p:cNvSpPr/>
          <p:nvPr>
            <p:custDataLst>
              <p:tags r:id="rId21"/>
            </p:custDataLst>
          </p:nvPr>
        </p:nvSpPr>
        <p:spPr>
          <a:xfrm rot="10800000">
            <a:off x="1077433" y="3074388"/>
            <a:ext cx="857693" cy="36150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23" name="Arrow: Curved Up 22">
            <a:extLst>
              <a:ext uri="{FF2B5EF4-FFF2-40B4-BE49-F238E27FC236}">
                <a16:creationId xmlns:a16="http://schemas.microsoft.com/office/drawing/2014/main" id="{3F7E7395-14B8-4BE0-B020-5D44370DC977}"/>
              </a:ext>
            </a:extLst>
          </p:cNvPr>
          <p:cNvSpPr/>
          <p:nvPr>
            <p:custDataLst>
              <p:tags r:id="rId22"/>
            </p:custDataLst>
          </p:nvPr>
        </p:nvSpPr>
        <p:spPr>
          <a:xfrm rot="10800000">
            <a:off x="2597895" y="3077936"/>
            <a:ext cx="857693" cy="36150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24" name="Arrow: Curved Up 23">
            <a:extLst>
              <a:ext uri="{FF2B5EF4-FFF2-40B4-BE49-F238E27FC236}">
                <a16:creationId xmlns:a16="http://schemas.microsoft.com/office/drawing/2014/main" id="{46D049FC-BA33-4B53-BE5E-89D4467CFB8D}"/>
              </a:ext>
            </a:extLst>
          </p:cNvPr>
          <p:cNvSpPr/>
          <p:nvPr>
            <p:custDataLst>
              <p:tags r:id="rId23"/>
            </p:custDataLst>
          </p:nvPr>
        </p:nvSpPr>
        <p:spPr>
          <a:xfrm rot="10800000">
            <a:off x="4146709" y="3083237"/>
            <a:ext cx="857693" cy="361507"/>
          </a:xfrm>
          <a:prstGeom prst="curved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25" name="Arrow: Curved Up 24">
            <a:extLst>
              <a:ext uri="{FF2B5EF4-FFF2-40B4-BE49-F238E27FC236}">
                <a16:creationId xmlns:a16="http://schemas.microsoft.com/office/drawing/2014/main" id="{7499F888-3694-4A90-B387-CC501CA8B44A}"/>
              </a:ext>
            </a:extLst>
          </p:cNvPr>
          <p:cNvSpPr/>
          <p:nvPr>
            <p:custDataLst>
              <p:tags r:id="rId24"/>
            </p:custDataLst>
          </p:nvPr>
        </p:nvSpPr>
        <p:spPr>
          <a:xfrm rot="10800000">
            <a:off x="5661135" y="3083236"/>
            <a:ext cx="857693" cy="361507"/>
          </a:xfrm>
          <a:prstGeom prst="curved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26" name="Arrow: Curved Up 25">
            <a:extLst>
              <a:ext uri="{FF2B5EF4-FFF2-40B4-BE49-F238E27FC236}">
                <a16:creationId xmlns:a16="http://schemas.microsoft.com/office/drawing/2014/main" id="{81AC9BA0-ED9D-4B5E-9F9C-ACFDB6187994}"/>
              </a:ext>
            </a:extLst>
          </p:cNvPr>
          <p:cNvSpPr/>
          <p:nvPr>
            <p:custDataLst>
              <p:tags r:id="rId25"/>
            </p:custDataLst>
          </p:nvPr>
        </p:nvSpPr>
        <p:spPr>
          <a:xfrm rot="10800000">
            <a:off x="7196270" y="3083236"/>
            <a:ext cx="857693" cy="36150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27" name="Arrow: Curved Up 26">
            <a:extLst>
              <a:ext uri="{FF2B5EF4-FFF2-40B4-BE49-F238E27FC236}">
                <a16:creationId xmlns:a16="http://schemas.microsoft.com/office/drawing/2014/main" id="{A2E626B5-BCE4-4EC5-A8A1-6A4473C0D0FC}"/>
              </a:ext>
            </a:extLst>
          </p:cNvPr>
          <p:cNvSpPr/>
          <p:nvPr>
            <p:custDataLst>
              <p:tags r:id="rId26"/>
            </p:custDataLst>
          </p:nvPr>
        </p:nvSpPr>
        <p:spPr>
          <a:xfrm rot="10800000">
            <a:off x="8709631" y="3075515"/>
            <a:ext cx="857693" cy="36150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28" name="Arrow: Curved Up 27">
            <a:extLst>
              <a:ext uri="{FF2B5EF4-FFF2-40B4-BE49-F238E27FC236}">
                <a16:creationId xmlns:a16="http://schemas.microsoft.com/office/drawing/2014/main" id="{013894A7-6351-40F0-A950-8E112B1466FA}"/>
              </a:ext>
            </a:extLst>
          </p:cNvPr>
          <p:cNvSpPr/>
          <p:nvPr>
            <p:custDataLst>
              <p:tags r:id="rId27"/>
            </p:custDataLst>
          </p:nvPr>
        </p:nvSpPr>
        <p:spPr>
          <a:xfrm rot="10800000">
            <a:off x="10259779" y="3077910"/>
            <a:ext cx="857693" cy="36150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29" name="TextBox 28">
            <a:extLst>
              <a:ext uri="{FF2B5EF4-FFF2-40B4-BE49-F238E27FC236}">
                <a16:creationId xmlns:a16="http://schemas.microsoft.com/office/drawing/2014/main" id="{1B2B8619-CCAE-4816-97D5-3225606B7704}"/>
              </a:ext>
            </a:extLst>
          </p:cNvPr>
          <p:cNvSpPr txBox="1"/>
          <p:nvPr>
            <p:custDataLst>
              <p:tags r:id="rId28"/>
            </p:custDataLst>
          </p:nvPr>
        </p:nvSpPr>
        <p:spPr>
          <a:xfrm>
            <a:off x="10677956" y="492311"/>
            <a:ext cx="1535101" cy="1569660"/>
          </a:xfrm>
          <a:prstGeom prst="rect">
            <a:avLst/>
          </a:prstGeom>
          <a:noFill/>
        </p:spPr>
        <p:txBody>
          <a:bodyPr wrap="square" rtlCol="0">
            <a:spAutoFit/>
          </a:bodyPr>
          <a:lstStyle/>
          <a:p>
            <a:pPr algn="ctr"/>
            <a:r>
              <a:rPr lang="fr-CA" sz="3200"/>
              <a:t>La chose vit ici!</a:t>
            </a:r>
          </a:p>
        </p:txBody>
      </p:sp>
      <p:sp>
        <p:nvSpPr>
          <p:cNvPr id="30" name="Arrow: Down 29">
            <a:extLst>
              <a:ext uri="{FF2B5EF4-FFF2-40B4-BE49-F238E27FC236}">
                <a16:creationId xmlns:a16="http://schemas.microsoft.com/office/drawing/2014/main" id="{23A4C838-1A4F-431A-9A79-73B49D166237}"/>
              </a:ext>
            </a:extLst>
          </p:cNvPr>
          <p:cNvSpPr/>
          <p:nvPr>
            <p:custDataLst>
              <p:tags r:id="rId29"/>
            </p:custDataLst>
          </p:nvPr>
        </p:nvSpPr>
        <p:spPr>
          <a:xfrm>
            <a:off x="11271296" y="2521456"/>
            <a:ext cx="348422" cy="792418"/>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1" name="TextBox 30">
            <a:extLst>
              <a:ext uri="{FF2B5EF4-FFF2-40B4-BE49-F238E27FC236}">
                <a16:creationId xmlns:a16="http://schemas.microsoft.com/office/drawing/2014/main" id="{08DDC09F-FCC0-4AE6-B4EE-D71082B7EA83}"/>
              </a:ext>
            </a:extLst>
          </p:cNvPr>
          <p:cNvSpPr txBox="1"/>
          <p:nvPr>
            <p:custDataLst>
              <p:tags r:id="rId30"/>
            </p:custDataLst>
          </p:nvPr>
        </p:nvSpPr>
        <p:spPr>
          <a:xfrm>
            <a:off x="1166457" y="4311492"/>
            <a:ext cx="667170" cy="276999"/>
          </a:xfrm>
          <a:prstGeom prst="rect">
            <a:avLst/>
          </a:prstGeom>
          <a:noFill/>
        </p:spPr>
        <p:txBody>
          <a:bodyPr wrap="none" rtlCol="0">
            <a:spAutoFit/>
          </a:bodyPr>
          <a:lstStyle/>
          <a:p>
            <a:r>
              <a:rPr lang="fr-CA" sz="1200"/>
              <a:t>permet</a:t>
            </a:r>
          </a:p>
        </p:txBody>
      </p:sp>
      <p:sp>
        <p:nvSpPr>
          <p:cNvPr id="32" name="TextBox 31">
            <a:extLst>
              <a:ext uri="{FF2B5EF4-FFF2-40B4-BE49-F238E27FC236}">
                <a16:creationId xmlns:a16="http://schemas.microsoft.com/office/drawing/2014/main" id="{D537F195-3B4B-4385-9433-BA876F9B06AA}"/>
              </a:ext>
            </a:extLst>
          </p:cNvPr>
          <p:cNvSpPr txBox="1"/>
          <p:nvPr>
            <p:custDataLst>
              <p:tags r:id="rId31"/>
            </p:custDataLst>
          </p:nvPr>
        </p:nvSpPr>
        <p:spPr>
          <a:xfrm>
            <a:off x="2694006" y="4301050"/>
            <a:ext cx="667170" cy="276999"/>
          </a:xfrm>
          <a:prstGeom prst="rect">
            <a:avLst/>
          </a:prstGeom>
          <a:noFill/>
        </p:spPr>
        <p:txBody>
          <a:bodyPr wrap="none" rtlCol="0">
            <a:spAutoFit/>
          </a:bodyPr>
          <a:lstStyle/>
          <a:p>
            <a:r>
              <a:rPr lang="fr-CA" sz="1200"/>
              <a:t>permet</a:t>
            </a:r>
          </a:p>
        </p:txBody>
      </p:sp>
      <p:sp>
        <p:nvSpPr>
          <p:cNvPr id="33" name="TextBox 32">
            <a:extLst>
              <a:ext uri="{FF2B5EF4-FFF2-40B4-BE49-F238E27FC236}">
                <a16:creationId xmlns:a16="http://schemas.microsoft.com/office/drawing/2014/main" id="{050CAE7F-39D4-4B29-B206-2525548169B8}"/>
              </a:ext>
            </a:extLst>
          </p:cNvPr>
          <p:cNvSpPr txBox="1"/>
          <p:nvPr>
            <p:custDataLst>
              <p:tags r:id="rId32"/>
            </p:custDataLst>
          </p:nvPr>
        </p:nvSpPr>
        <p:spPr>
          <a:xfrm>
            <a:off x="4238735" y="4292622"/>
            <a:ext cx="667170" cy="276999"/>
          </a:xfrm>
          <a:prstGeom prst="rect">
            <a:avLst/>
          </a:prstGeom>
          <a:noFill/>
        </p:spPr>
        <p:txBody>
          <a:bodyPr wrap="none" rtlCol="0">
            <a:spAutoFit/>
          </a:bodyPr>
          <a:lstStyle/>
          <a:p>
            <a:r>
              <a:rPr lang="fr-CA" sz="1200"/>
              <a:t>permet</a:t>
            </a:r>
          </a:p>
        </p:txBody>
      </p:sp>
      <p:sp>
        <p:nvSpPr>
          <p:cNvPr id="34" name="TextBox 33">
            <a:extLst>
              <a:ext uri="{FF2B5EF4-FFF2-40B4-BE49-F238E27FC236}">
                <a16:creationId xmlns:a16="http://schemas.microsoft.com/office/drawing/2014/main" id="{CA586AB8-8EB8-46B5-932A-55A90D0A0D35}"/>
              </a:ext>
            </a:extLst>
          </p:cNvPr>
          <p:cNvSpPr txBox="1"/>
          <p:nvPr>
            <p:custDataLst>
              <p:tags r:id="rId33"/>
            </p:custDataLst>
          </p:nvPr>
        </p:nvSpPr>
        <p:spPr>
          <a:xfrm>
            <a:off x="5748465" y="4301049"/>
            <a:ext cx="667170" cy="276999"/>
          </a:xfrm>
          <a:prstGeom prst="rect">
            <a:avLst/>
          </a:prstGeom>
          <a:noFill/>
        </p:spPr>
        <p:txBody>
          <a:bodyPr wrap="none" rtlCol="0">
            <a:spAutoFit/>
          </a:bodyPr>
          <a:lstStyle/>
          <a:p>
            <a:r>
              <a:rPr lang="fr-CA" sz="1200"/>
              <a:t>permet</a:t>
            </a:r>
          </a:p>
        </p:txBody>
      </p:sp>
      <p:sp>
        <p:nvSpPr>
          <p:cNvPr id="35" name="TextBox 34">
            <a:extLst>
              <a:ext uri="{FF2B5EF4-FFF2-40B4-BE49-F238E27FC236}">
                <a16:creationId xmlns:a16="http://schemas.microsoft.com/office/drawing/2014/main" id="{86E00415-5EEC-496D-AC1E-4548F4588914}"/>
              </a:ext>
            </a:extLst>
          </p:cNvPr>
          <p:cNvSpPr txBox="1"/>
          <p:nvPr>
            <p:custDataLst>
              <p:tags r:id="rId34"/>
            </p:custDataLst>
          </p:nvPr>
        </p:nvSpPr>
        <p:spPr>
          <a:xfrm>
            <a:off x="7264024" y="4311491"/>
            <a:ext cx="667170" cy="276999"/>
          </a:xfrm>
          <a:prstGeom prst="rect">
            <a:avLst/>
          </a:prstGeom>
          <a:noFill/>
        </p:spPr>
        <p:txBody>
          <a:bodyPr wrap="none" rtlCol="0">
            <a:spAutoFit/>
          </a:bodyPr>
          <a:lstStyle/>
          <a:p>
            <a:r>
              <a:rPr lang="fr-CA" sz="1200"/>
              <a:t>permet</a:t>
            </a:r>
          </a:p>
        </p:txBody>
      </p:sp>
      <p:sp>
        <p:nvSpPr>
          <p:cNvPr id="36" name="TextBox 35">
            <a:extLst>
              <a:ext uri="{FF2B5EF4-FFF2-40B4-BE49-F238E27FC236}">
                <a16:creationId xmlns:a16="http://schemas.microsoft.com/office/drawing/2014/main" id="{0B024755-A3EA-4D1D-A529-84AA7DF7079C}"/>
              </a:ext>
            </a:extLst>
          </p:cNvPr>
          <p:cNvSpPr txBox="1"/>
          <p:nvPr>
            <p:custDataLst>
              <p:tags r:id="rId35"/>
            </p:custDataLst>
          </p:nvPr>
        </p:nvSpPr>
        <p:spPr>
          <a:xfrm>
            <a:off x="8796034" y="4308549"/>
            <a:ext cx="667170" cy="276999"/>
          </a:xfrm>
          <a:prstGeom prst="rect">
            <a:avLst/>
          </a:prstGeom>
          <a:noFill/>
        </p:spPr>
        <p:txBody>
          <a:bodyPr wrap="none" rtlCol="0">
            <a:spAutoFit/>
          </a:bodyPr>
          <a:lstStyle/>
          <a:p>
            <a:r>
              <a:rPr lang="fr-CA" sz="1200"/>
              <a:t>permet</a:t>
            </a:r>
          </a:p>
        </p:txBody>
      </p:sp>
      <p:sp>
        <p:nvSpPr>
          <p:cNvPr id="37" name="TextBox 36">
            <a:extLst>
              <a:ext uri="{FF2B5EF4-FFF2-40B4-BE49-F238E27FC236}">
                <a16:creationId xmlns:a16="http://schemas.microsoft.com/office/drawing/2014/main" id="{B70901A0-F189-4A67-BFE5-23FC44B8DB12}"/>
              </a:ext>
            </a:extLst>
          </p:cNvPr>
          <p:cNvSpPr txBox="1"/>
          <p:nvPr>
            <p:custDataLst>
              <p:tags r:id="rId36"/>
            </p:custDataLst>
          </p:nvPr>
        </p:nvSpPr>
        <p:spPr>
          <a:xfrm>
            <a:off x="10345221" y="4301048"/>
            <a:ext cx="667170" cy="276999"/>
          </a:xfrm>
          <a:prstGeom prst="rect">
            <a:avLst/>
          </a:prstGeom>
          <a:noFill/>
        </p:spPr>
        <p:txBody>
          <a:bodyPr wrap="none" rtlCol="0">
            <a:spAutoFit/>
          </a:bodyPr>
          <a:lstStyle/>
          <a:p>
            <a:r>
              <a:rPr lang="fr-CA" sz="1200"/>
              <a:t>permet</a:t>
            </a:r>
          </a:p>
        </p:txBody>
      </p:sp>
      <p:sp>
        <p:nvSpPr>
          <p:cNvPr id="38" name="TextBox 37">
            <a:extLst>
              <a:ext uri="{FF2B5EF4-FFF2-40B4-BE49-F238E27FC236}">
                <a16:creationId xmlns:a16="http://schemas.microsoft.com/office/drawing/2014/main" id="{00EAE585-D1B3-4466-BD7A-9AC3A831EBE4}"/>
              </a:ext>
            </a:extLst>
          </p:cNvPr>
          <p:cNvSpPr txBox="1"/>
          <p:nvPr>
            <p:custDataLst>
              <p:tags r:id="rId37"/>
            </p:custDataLst>
          </p:nvPr>
        </p:nvSpPr>
        <p:spPr>
          <a:xfrm>
            <a:off x="1169354" y="3152001"/>
            <a:ext cx="787331" cy="276999"/>
          </a:xfrm>
          <a:prstGeom prst="rect">
            <a:avLst/>
          </a:prstGeom>
          <a:noFill/>
        </p:spPr>
        <p:txBody>
          <a:bodyPr wrap="none" rtlCol="0">
            <a:spAutoFit/>
          </a:bodyPr>
          <a:lstStyle/>
          <a:p>
            <a:r>
              <a:rPr lang="fr-CA" sz="1200"/>
              <a:t>nécessite</a:t>
            </a:r>
          </a:p>
        </p:txBody>
      </p:sp>
      <p:sp>
        <p:nvSpPr>
          <p:cNvPr id="39" name="TextBox 38">
            <a:extLst>
              <a:ext uri="{FF2B5EF4-FFF2-40B4-BE49-F238E27FC236}">
                <a16:creationId xmlns:a16="http://schemas.microsoft.com/office/drawing/2014/main" id="{86268A1E-5574-475E-983A-672141A6D3E7}"/>
              </a:ext>
            </a:extLst>
          </p:cNvPr>
          <p:cNvSpPr txBox="1"/>
          <p:nvPr>
            <p:custDataLst>
              <p:tags r:id="rId38"/>
            </p:custDataLst>
          </p:nvPr>
        </p:nvSpPr>
        <p:spPr>
          <a:xfrm>
            <a:off x="2696104" y="3148454"/>
            <a:ext cx="787331" cy="276999"/>
          </a:xfrm>
          <a:prstGeom prst="rect">
            <a:avLst/>
          </a:prstGeom>
          <a:noFill/>
        </p:spPr>
        <p:txBody>
          <a:bodyPr wrap="none" rtlCol="0">
            <a:spAutoFit/>
          </a:bodyPr>
          <a:lstStyle/>
          <a:p>
            <a:r>
              <a:rPr lang="fr-CA" sz="1200"/>
              <a:t>nécessite</a:t>
            </a:r>
          </a:p>
        </p:txBody>
      </p:sp>
      <p:sp>
        <p:nvSpPr>
          <p:cNvPr id="40" name="TextBox 39">
            <a:extLst>
              <a:ext uri="{FF2B5EF4-FFF2-40B4-BE49-F238E27FC236}">
                <a16:creationId xmlns:a16="http://schemas.microsoft.com/office/drawing/2014/main" id="{67BAF7CA-C1EE-4879-9F36-F60448EF802F}"/>
              </a:ext>
            </a:extLst>
          </p:cNvPr>
          <p:cNvSpPr txBox="1"/>
          <p:nvPr>
            <p:custDataLst>
              <p:tags r:id="rId39"/>
            </p:custDataLst>
          </p:nvPr>
        </p:nvSpPr>
        <p:spPr>
          <a:xfrm>
            <a:off x="4242134" y="3135465"/>
            <a:ext cx="787331" cy="276999"/>
          </a:xfrm>
          <a:prstGeom prst="rect">
            <a:avLst/>
          </a:prstGeom>
          <a:noFill/>
        </p:spPr>
        <p:txBody>
          <a:bodyPr wrap="none" rtlCol="0">
            <a:spAutoFit/>
          </a:bodyPr>
          <a:lstStyle/>
          <a:p>
            <a:r>
              <a:rPr lang="fr-CA" sz="1200"/>
              <a:t>nécessite</a:t>
            </a:r>
          </a:p>
        </p:txBody>
      </p:sp>
      <p:sp>
        <p:nvSpPr>
          <p:cNvPr id="41" name="TextBox 40">
            <a:extLst>
              <a:ext uri="{FF2B5EF4-FFF2-40B4-BE49-F238E27FC236}">
                <a16:creationId xmlns:a16="http://schemas.microsoft.com/office/drawing/2014/main" id="{CFBC6A37-1FF7-470B-A5A9-B2D9905CF8E3}"/>
              </a:ext>
            </a:extLst>
          </p:cNvPr>
          <p:cNvSpPr txBox="1"/>
          <p:nvPr>
            <p:custDataLst>
              <p:tags r:id="rId40"/>
            </p:custDataLst>
          </p:nvPr>
        </p:nvSpPr>
        <p:spPr>
          <a:xfrm>
            <a:off x="5754550" y="3148454"/>
            <a:ext cx="787331" cy="276999"/>
          </a:xfrm>
          <a:prstGeom prst="rect">
            <a:avLst/>
          </a:prstGeom>
          <a:noFill/>
        </p:spPr>
        <p:txBody>
          <a:bodyPr wrap="none" rtlCol="0">
            <a:spAutoFit/>
          </a:bodyPr>
          <a:lstStyle/>
          <a:p>
            <a:r>
              <a:rPr lang="fr-CA" sz="1200"/>
              <a:t>nécessite</a:t>
            </a:r>
          </a:p>
        </p:txBody>
      </p:sp>
      <p:sp>
        <p:nvSpPr>
          <p:cNvPr id="42" name="TextBox 41">
            <a:extLst>
              <a:ext uri="{FF2B5EF4-FFF2-40B4-BE49-F238E27FC236}">
                <a16:creationId xmlns:a16="http://schemas.microsoft.com/office/drawing/2014/main" id="{FF043560-2A5A-4E98-B700-41BB4009F494}"/>
              </a:ext>
            </a:extLst>
          </p:cNvPr>
          <p:cNvSpPr txBox="1"/>
          <p:nvPr>
            <p:custDataLst>
              <p:tags r:id="rId41"/>
            </p:custDataLst>
          </p:nvPr>
        </p:nvSpPr>
        <p:spPr>
          <a:xfrm>
            <a:off x="7276890" y="3135463"/>
            <a:ext cx="787331" cy="276999"/>
          </a:xfrm>
          <a:prstGeom prst="rect">
            <a:avLst/>
          </a:prstGeom>
          <a:noFill/>
        </p:spPr>
        <p:txBody>
          <a:bodyPr wrap="none" rtlCol="0">
            <a:spAutoFit/>
          </a:bodyPr>
          <a:lstStyle/>
          <a:p>
            <a:r>
              <a:rPr lang="fr-CA" sz="1200"/>
              <a:t>nécessite</a:t>
            </a:r>
          </a:p>
        </p:txBody>
      </p:sp>
      <p:sp>
        <p:nvSpPr>
          <p:cNvPr id="43" name="TextBox 42">
            <a:extLst>
              <a:ext uri="{FF2B5EF4-FFF2-40B4-BE49-F238E27FC236}">
                <a16:creationId xmlns:a16="http://schemas.microsoft.com/office/drawing/2014/main" id="{AA76D421-A3FC-46CB-80A6-04840867639D}"/>
              </a:ext>
            </a:extLst>
          </p:cNvPr>
          <p:cNvSpPr txBox="1"/>
          <p:nvPr>
            <p:custDataLst>
              <p:tags r:id="rId42"/>
            </p:custDataLst>
          </p:nvPr>
        </p:nvSpPr>
        <p:spPr>
          <a:xfrm>
            <a:off x="8823733" y="3135442"/>
            <a:ext cx="787331" cy="276999"/>
          </a:xfrm>
          <a:prstGeom prst="rect">
            <a:avLst/>
          </a:prstGeom>
          <a:noFill/>
        </p:spPr>
        <p:txBody>
          <a:bodyPr wrap="none" rtlCol="0">
            <a:spAutoFit/>
          </a:bodyPr>
          <a:lstStyle/>
          <a:p>
            <a:r>
              <a:rPr lang="fr-CA" sz="1200"/>
              <a:t>nécessite</a:t>
            </a:r>
          </a:p>
        </p:txBody>
      </p:sp>
      <p:sp>
        <p:nvSpPr>
          <p:cNvPr id="44" name="TextBox 43">
            <a:extLst>
              <a:ext uri="{FF2B5EF4-FFF2-40B4-BE49-F238E27FC236}">
                <a16:creationId xmlns:a16="http://schemas.microsoft.com/office/drawing/2014/main" id="{CAD4EEAA-F2DB-4AD7-A53B-DDB5366C484B}"/>
              </a:ext>
            </a:extLst>
          </p:cNvPr>
          <p:cNvSpPr txBox="1"/>
          <p:nvPr>
            <p:custDataLst>
              <p:tags r:id="rId43"/>
            </p:custDataLst>
          </p:nvPr>
        </p:nvSpPr>
        <p:spPr>
          <a:xfrm>
            <a:off x="10353194" y="3116642"/>
            <a:ext cx="787331" cy="276999"/>
          </a:xfrm>
          <a:prstGeom prst="rect">
            <a:avLst/>
          </a:prstGeom>
          <a:noFill/>
        </p:spPr>
        <p:txBody>
          <a:bodyPr wrap="none" rtlCol="0">
            <a:spAutoFit/>
          </a:bodyPr>
          <a:lstStyle/>
          <a:p>
            <a:r>
              <a:rPr lang="fr-CA" sz="1200"/>
              <a:t>nécessite</a:t>
            </a:r>
          </a:p>
        </p:txBody>
      </p:sp>
    </p:spTree>
    <p:extLst>
      <p:ext uri="{BB962C8B-B14F-4D97-AF65-F5344CB8AC3E}">
        <p14:creationId xmlns:p14="http://schemas.microsoft.com/office/powerpoint/2010/main" val="3959901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ext&#10;&#10;Description automatically generated">
            <a:extLst>
              <a:ext uri="{FF2B5EF4-FFF2-40B4-BE49-F238E27FC236}">
                <a16:creationId xmlns:a16="http://schemas.microsoft.com/office/drawing/2014/main" id="{CD76A52F-88A2-4B60-8329-9E1A46F81EDC}"/>
              </a:ext>
            </a:extLst>
          </p:cNvPr>
          <p:cNvPicPr>
            <a:picLocks noGrp="1" noChangeAspect="1"/>
          </p:cNvPicPr>
          <p:nvPr>
            <p:ph idx="1"/>
            <p:custDataLst>
              <p:tags r:id="rId1"/>
            </p:custDataLst>
          </p:nvPr>
        </p:nvPicPr>
        <p:blipFill>
          <a:blip r:embed="rId5">
            <a:extLst>
              <a:ext uri="{28A0092B-C50C-407E-A947-70E740481C1C}">
                <a14:useLocalDpi xmlns:a14="http://schemas.microsoft.com/office/drawing/2010/main" val="0"/>
              </a:ext>
            </a:extLst>
          </a:blip>
          <a:stretch>
            <a:fillRect/>
          </a:stretch>
        </p:blipFill>
        <p:spPr>
          <a:xfrm>
            <a:off x="0" y="-14990"/>
            <a:ext cx="12179838" cy="6858000"/>
          </a:xfrm>
        </p:spPr>
      </p:pic>
      <p:sp>
        <p:nvSpPr>
          <p:cNvPr id="2" name="Title 1">
            <a:extLst>
              <a:ext uri="{FF2B5EF4-FFF2-40B4-BE49-F238E27FC236}">
                <a16:creationId xmlns:a16="http://schemas.microsoft.com/office/drawing/2014/main" id="{D7FEA360-6184-4BEB-9C91-998DB4F12138}"/>
              </a:ext>
            </a:extLst>
          </p:cNvPr>
          <p:cNvSpPr>
            <a:spLocks noGrp="1"/>
          </p:cNvSpPr>
          <p:nvPr>
            <p:ph type="title"/>
            <p:custDataLst>
              <p:tags r:id="rId2"/>
            </p:custDataLst>
          </p:nvPr>
        </p:nvSpPr>
        <p:spPr>
          <a:xfrm>
            <a:off x="0" y="-3008"/>
            <a:ext cx="12192000" cy="1137150"/>
          </a:xfrm>
        </p:spPr>
        <p:txBody>
          <a:bodyPr/>
          <a:lstStyle/>
          <a:p>
            <a:r>
              <a:rPr lang="fr-CA" noProof="0" dirty="0">
                <a:solidFill>
                  <a:schemeClr val="bg1"/>
                </a:solidFill>
              </a:rPr>
              <a:t>Investissements fondés sur les résultats </a:t>
            </a:r>
          </a:p>
        </p:txBody>
      </p:sp>
    </p:spTree>
    <p:extLst>
      <p:ext uri="{BB962C8B-B14F-4D97-AF65-F5344CB8AC3E}">
        <p14:creationId xmlns:p14="http://schemas.microsoft.com/office/powerpoint/2010/main" val="182916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EA360-6184-4BEB-9C91-998DB4F12138}"/>
              </a:ext>
            </a:extLst>
          </p:cNvPr>
          <p:cNvSpPr>
            <a:spLocks noGrp="1"/>
          </p:cNvSpPr>
          <p:nvPr>
            <p:ph type="title"/>
            <p:custDataLst>
              <p:tags r:id="rId1"/>
            </p:custDataLst>
          </p:nvPr>
        </p:nvSpPr>
        <p:spPr>
          <a:xfrm>
            <a:off x="1663428" y="-3008"/>
            <a:ext cx="9114819" cy="1137150"/>
          </a:xfrm>
        </p:spPr>
        <p:txBody>
          <a:bodyPr>
            <a:normAutofit fontScale="90000"/>
          </a:bodyPr>
          <a:lstStyle/>
          <a:p>
            <a:r>
              <a:rPr lang="fr-CA" noProof="0" dirty="0"/>
              <a:t>La mentalité axée sur le projet par rapport à la mentalité axée sur le produit</a:t>
            </a:r>
          </a:p>
        </p:txBody>
      </p:sp>
      <p:pic>
        <p:nvPicPr>
          <p:cNvPr id="5" name="Content Placeholder 4" descr="Shape&#10;&#10;Description automatically generated">
            <a:extLst>
              <a:ext uri="{FF2B5EF4-FFF2-40B4-BE49-F238E27FC236}">
                <a16:creationId xmlns:a16="http://schemas.microsoft.com/office/drawing/2014/main" id="{B1E84F6F-6B40-495D-BE51-523134ABD74C}"/>
              </a:ext>
            </a:extLst>
          </p:cNvPr>
          <p:cNvPicPr>
            <a:picLocks noGrp="1" noChangeAspect="1"/>
          </p:cNvPicPr>
          <p:nvPr>
            <p:ph idx="1"/>
            <p:custDataLst>
              <p:tags r:id="rId2"/>
            </p:custDataLst>
          </p:nvPr>
        </p:nvPicPr>
        <p:blipFill>
          <a:blip r:embed="rId4">
            <a:extLst>
              <a:ext uri="{28A0092B-C50C-407E-A947-70E740481C1C}">
                <a14:useLocalDpi xmlns:a14="http://schemas.microsoft.com/office/drawing/2010/main" val="0"/>
              </a:ext>
            </a:extLst>
          </a:blip>
          <a:stretch>
            <a:fillRect/>
          </a:stretch>
        </p:blipFill>
        <p:spPr>
          <a:xfrm>
            <a:off x="996056" y="1366200"/>
            <a:ext cx="10199888" cy="4125600"/>
          </a:xfrm>
        </p:spPr>
      </p:pic>
    </p:spTree>
    <p:extLst>
      <p:ext uri="{BB962C8B-B14F-4D97-AF65-F5344CB8AC3E}">
        <p14:creationId xmlns:p14="http://schemas.microsoft.com/office/powerpoint/2010/main" val="2462986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imeline&#10;&#10;Description automatically generated">
            <a:extLst>
              <a:ext uri="{FF2B5EF4-FFF2-40B4-BE49-F238E27FC236}">
                <a16:creationId xmlns:a16="http://schemas.microsoft.com/office/drawing/2014/main" id="{AF243614-BC39-4544-940C-5A280A2D7313}"/>
              </a:ext>
            </a:extLst>
          </p:cNvPr>
          <p:cNvPicPr>
            <a:picLocks noChangeAspect="1"/>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074430" y="754021"/>
            <a:ext cx="8043139" cy="5379938"/>
          </a:xfrm>
          <a:prstGeom prst="rect">
            <a:avLst/>
          </a:prstGeom>
        </p:spPr>
      </p:pic>
      <p:sp>
        <p:nvSpPr>
          <p:cNvPr id="4" name="Title 1">
            <a:extLst>
              <a:ext uri="{FF2B5EF4-FFF2-40B4-BE49-F238E27FC236}">
                <a16:creationId xmlns:a16="http://schemas.microsoft.com/office/drawing/2014/main" id="{3EE2E0F9-194E-4811-B985-27117510BAD5}"/>
              </a:ext>
            </a:extLst>
          </p:cNvPr>
          <p:cNvSpPr txBox="1">
            <a:spLocks/>
          </p:cNvSpPr>
          <p:nvPr>
            <p:custDataLst>
              <p:tags r:id="rId2"/>
            </p:custDataLst>
          </p:nvPr>
        </p:nvSpPr>
        <p:spPr>
          <a:xfrm>
            <a:off x="0" y="0"/>
            <a:ext cx="121920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a:t>Le modèle agile par rapport au modèle en cascade</a:t>
            </a:r>
          </a:p>
        </p:txBody>
      </p:sp>
    </p:spTree>
    <p:extLst>
      <p:ext uri="{BB962C8B-B14F-4D97-AF65-F5344CB8AC3E}">
        <p14:creationId xmlns:p14="http://schemas.microsoft.com/office/powerpoint/2010/main" val="87816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9526AD-43D5-422E-9CA3-04E38E67BC48}"/>
              </a:ext>
            </a:extLst>
          </p:cNvPr>
          <p:cNvSpPr>
            <a:spLocks noGrp="1"/>
          </p:cNvSpPr>
          <p:nvPr>
            <p:ph type="body" sz="quarter" idx="11"/>
            <p:custDataLst>
              <p:tags r:id="rId1"/>
            </p:custDataLst>
          </p:nvPr>
        </p:nvSpPr>
        <p:spPr>
          <a:xfrm>
            <a:off x="665922" y="0"/>
            <a:ext cx="11526077" cy="969107"/>
          </a:xfrm>
        </p:spPr>
        <p:txBody>
          <a:bodyPr anchor="ctr" anchorCtr="0">
            <a:normAutofit/>
          </a:bodyPr>
          <a:lstStyle/>
          <a:p>
            <a:pPr>
              <a:lnSpc>
                <a:spcPct val="90000"/>
              </a:lnSpc>
            </a:pPr>
            <a:r>
              <a:rPr lang="fr-CA" sz="3200" noProof="0" dirty="0"/>
              <a:t>Normes numériques du gouvernement du Canada</a:t>
            </a:r>
          </a:p>
        </p:txBody>
      </p:sp>
      <p:pic>
        <p:nvPicPr>
          <p:cNvPr id="5" name="Picture 4" descr="Company name&#10;&#10;Description automatically generated">
            <a:extLst>
              <a:ext uri="{FF2B5EF4-FFF2-40B4-BE49-F238E27FC236}">
                <a16:creationId xmlns:a16="http://schemas.microsoft.com/office/drawing/2014/main" id="{5A0D5669-140A-47BF-A074-6A61AAE9BB47}"/>
              </a:ext>
            </a:extLst>
          </p:cNvPr>
          <p:cNvPicPr>
            <a:picLocks noChangeAspect="1"/>
          </p:cNvPicPr>
          <p:nvPr>
            <p:custDataLst>
              <p:tags r:id="rId2"/>
            </p:custDataLst>
          </p:nvPr>
        </p:nvPicPr>
        <p:blipFill>
          <a:blip r:embed="rId5"/>
          <a:stretch>
            <a:fillRect/>
          </a:stretch>
        </p:blipFill>
        <p:spPr>
          <a:xfrm>
            <a:off x="3339598" y="1124744"/>
            <a:ext cx="5557108" cy="5293146"/>
          </a:xfrm>
          <a:prstGeom prst="rect">
            <a:avLst/>
          </a:prstGeom>
          <a:noFill/>
        </p:spPr>
      </p:pic>
    </p:spTree>
    <p:extLst>
      <p:ext uri="{BB962C8B-B14F-4D97-AF65-F5344CB8AC3E}">
        <p14:creationId xmlns:p14="http://schemas.microsoft.com/office/powerpoint/2010/main" val="189165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B81A7FC-F90F-4CCC-B7EA-68A5D63E5D2D}"/>
              </a:ext>
            </a:extLst>
          </p:cNvPr>
          <p:cNvSpPr/>
          <p:nvPr>
            <p:custDataLst>
              <p:tags r:id="rId1"/>
            </p:custDataLst>
          </p:nvPr>
        </p:nvSpPr>
        <p:spPr>
          <a:xfrm>
            <a:off x="654996" y="2064255"/>
            <a:ext cx="10306374" cy="3259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You knock on the door, they open the door, they let you in. Great. That’s not a big deal. You’re not going to tell every friend about it. You might say, ‘I used Airbnb. It worked.’</a:t>
            </a:r>
            <a:endParaRPr lang="en-CA" sz="3200" dirty="0"/>
          </a:p>
        </p:txBody>
      </p:sp>
      <p:sp>
        <p:nvSpPr>
          <p:cNvPr id="24" name="Rectangle 23">
            <a:extLst>
              <a:ext uri="{FF2B5EF4-FFF2-40B4-BE49-F238E27FC236}">
                <a16:creationId xmlns:a16="http://schemas.microsoft.com/office/drawing/2014/main" id="{6CF347A5-5A69-41E9-9A20-64375EFBFEBB}"/>
              </a:ext>
            </a:extLst>
          </p:cNvPr>
          <p:cNvSpPr/>
          <p:nvPr>
            <p:custDataLst>
              <p:tags r:id="rId2"/>
            </p:custDataLst>
          </p:nvPr>
        </p:nvSpPr>
        <p:spPr>
          <a:xfrm>
            <a:off x="654996" y="2085273"/>
            <a:ext cx="10306374" cy="3238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0" i="0" dirty="0">
                <a:solidFill>
                  <a:schemeClr val="bg1"/>
                </a:solidFill>
                <a:effectLst/>
                <a:latin typeface="source-serif-pro"/>
              </a:rPr>
              <a:t>You knock on the door, the host opens and shows you around. On the table would be a welcome gift. It would be a bottle of wine, maybe some candy. You’d open the fridge. There’s water. You go to the bathroom, there’s toiletries. The whole thing is great. That’s a 6-star experience. You’d say, ‘Wow I love this more than a hotel. I’m definitely going to use Airbnb again. It worked. Better than I expected.’</a:t>
            </a:r>
            <a:endParaRPr lang="en-CA" sz="2800" dirty="0">
              <a:solidFill>
                <a:schemeClr val="bg1"/>
              </a:solidFill>
            </a:endParaRPr>
          </a:p>
        </p:txBody>
      </p:sp>
      <p:sp>
        <p:nvSpPr>
          <p:cNvPr id="25" name="Rectangle 24">
            <a:extLst>
              <a:ext uri="{FF2B5EF4-FFF2-40B4-BE49-F238E27FC236}">
                <a16:creationId xmlns:a16="http://schemas.microsoft.com/office/drawing/2014/main" id="{327BD1C4-D5EB-4D9C-9D60-A66077E33EDB}"/>
              </a:ext>
            </a:extLst>
          </p:cNvPr>
          <p:cNvSpPr/>
          <p:nvPr>
            <p:custDataLst>
              <p:tags r:id="rId3"/>
            </p:custDataLst>
          </p:nvPr>
        </p:nvSpPr>
        <p:spPr>
          <a:xfrm>
            <a:off x="654996" y="2075482"/>
            <a:ext cx="10306374" cy="324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0" i="0" dirty="0">
                <a:solidFill>
                  <a:schemeClr val="bg1"/>
                </a:solidFill>
                <a:effectLst/>
                <a:latin typeface="source-serif-pro"/>
              </a:rPr>
              <a:t>You knock on the door. The host opens. Get in. ‘Welcome. Here’s my full kitchen. I know you like surfing. There’s a surfboard waiting for you. I’ve booked lessons for you. It’s going to be an amazing experience. By the way here’s my car. You can use my car. And I also want to surprise you. There’s this best restaurant in the city of San Francisco. I got you a table there.’ And you’re like, ‘Whoa. This is way beyond.’</a:t>
            </a:r>
            <a:endParaRPr lang="en-CA" sz="2800" dirty="0">
              <a:solidFill>
                <a:schemeClr val="bg1"/>
              </a:solidFill>
            </a:endParaRPr>
          </a:p>
        </p:txBody>
      </p:sp>
      <p:sp>
        <p:nvSpPr>
          <p:cNvPr id="26" name="Rectangle 25">
            <a:extLst>
              <a:ext uri="{FF2B5EF4-FFF2-40B4-BE49-F238E27FC236}">
                <a16:creationId xmlns:a16="http://schemas.microsoft.com/office/drawing/2014/main" id="{D60A019D-97D7-4F54-8001-1AA783031301}"/>
              </a:ext>
            </a:extLst>
          </p:cNvPr>
          <p:cNvSpPr/>
          <p:nvPr>
            <p:custDataLst>
              <p:tags r:id="rId4"/>
            </p:custDataLst>
          </p:nvPr>
        </p:nvSpPr>
        <p:spPr>
          <a:xfrm>
            <a:off x="654996" y="2067950"/>
            <a:ext cx="10306374" cy="3255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0" i="0" dirty="0">
                <a:solidFill>
                  <a:schemeClr val="bg1"/>
                </a:solidFill>
                <a:effectLst/>
                <a:latin typeface="source-serif-pro"/>
              </a:rPr>
              <a:t>A 10-star check in would be The Beatles check in. In 1964. I’d get off the plane and there’d be 5,000 high school kids cheering my name with cars welcoming me to the country. I’d get to the front yard of your house and there’d be a press conference for me, and it would be just an unbelievable experience. </a:t>
            </a:r>
            <a:endParaRPr lang="en-CA" sz="3200" dirty="0">
              <a:solidFill>
                <a:schemeClr val="bg1"/>
              </a:solidFill>
            </a:endParaRPr>
          </a:p>
        </p:txBody>
      </p:sp>
      <p:sp>
        <p:nvSpPr>
          <p:cNvPr id="27" name="Rectangle 26">
            <a:extLst>
              <a:ext uri="{FF2B5EF4-FFF2-40B4-BE49-F238E27FC236}">
                <a16:creationId xmlns:a16="http://schemas.microsoft.com/office/drawing/2014/main" id="{6D09AFA9-D089-4A30-9467-4EA32F7890D3}"/>
              </a:ext>
            </a:extLst>
          </p:cNvPr>
          <p:cNvSpPr/>
          <p:nvPr>
            <p:custDataLst>
              <p:tags r:id="rId5"/>
            </p:custDataLst>
          </p:nvPr>
        </p:nvSpPr>
        <p:spPr>
          <a:xfrm>
            <a:off x="654996" y="2082340"/>
            <a:ext cx="10306374" cy="3230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3200" b="0" i="0" dirty="0">
                <a:solidFill>
                  <a:schemeClr val="bg1"/>
                </a:solidFill>
                <a:effectLst/>
                <a:latin typeface="source-serif-pro"/>
              </a:rPr>
              <a:t>J’arrive à l’aéroport, et vous êtes là en compagnie d</a:t>
            </a:r>
            <a:r>
              <a:rPr lang="fr-CA" sz="3200" dirty="0">
                <a:solidFill>
                  <a:schemeClr val="bg1"/>
                </a:solidFill>
                <a:latin typeface="source-serif-pro"/>
              </a:rPr>
              <a:t>’Elon Musk. Vous me dites : « Vous partez pour l’espace! ».  </a:t>
            </a:r>
            <a:endParaRPr lang="fr-CA" sz="3200" dirty="0">
              <a:solidFill>
                <a:schemeClr val="bg1"/>
              </a:solidFill>
            </a:endParaRPr>
          </a:p>
        </p:txBody>
      </p:sp>
      <p:sp>
        <p:nvSpPr>
          <p:cNvPr id="2" name="Title 1">
            <a:extLst>
              <a:ext uri="{FF2B5EF4-FFF2-40B4-BE49-F238E27FC236}">
                <a16:creationId xmlns:a16="http://schemas.microsoft.com/office/drawing/2014/main" id="{1E50D6D6-79AD-4C92-9897-CBD13AC1CBF4}"/>
              </a:ext>
            </a:extLst>
          </p:cNvPr>
          <p:cNvSpPr>
            <a:spLocks noGrp="1"/>
          </p:cNvSpPr>
          <p:nvPr>
            <p:ph type="title"/>
            <p:custDataLst>
              <p:tags r:id="rId6"/>
            </p:custDataLst>
          </p:nvPr>
        </p:nvSpPr>
        <p:spPr>
          <a:xfrm>
            <a:off x="0" y="1"/>
            <a:ext cx="12192000" cy="998620"/>
          </a:xfrm>
        </p:spPr>
        <p:txBody>
          <a:bodyPr>
            <a:normAutofit/>
          </a:bodyPr>
          <a:lstStyle/>
          <a:p>
            <a:r>
              <a:rPr lang="fr-CA" noProof="0" dirty="0"/>
              <a:t>L’expérience utilisateur suprême…</a:t>
            </a:r>
          </a:p>
        </p:txBody>
      </p:sp>
      <p:sp>
        <p:nvSpPr>
          <p:cNvPr id="4" name="Slide Number Placeholder 3">
            <a:extLst>
              <a:ext uri="{FF2B5EF4-FFF2-40B4-BE49-F238E27FC236}">
                <a16:creationId xmlns:a16="http://schemas.microsoft.com/office/drawing/2014/main" id="{965248ED-38CD-4237-9820-57DD2182A011}"/>
              </a:ext>
            </a:extLst>
          </p:cNvPr>
          <p:cNvSpPr>
            <a:spLocks noGrp="1"/>
          </p:cNvSpPr>
          <p:nvPr>
            <p:ph type="sldNum" sz="quarter" idx="12"/>
            <p:custDataLst>
              <p:tags r:id="rId7"/>
            </p:custDataLst>
          </p:nvPr>
        </p:nvSpPr>
        <p:spPr/>
        <p:txBody>
          <a:bodyPr/>
          <a:lstStyle/>
          <a:p>
            <a:fld id="{E743FB0E-1381-415F-A881-56F68D5F60E4}" type="slidenum">
              <a:rPr lang="en-US" smtClean="0"/>
              <a:t>8</a:t>
            </a:fld>
            <a:endParaRPr lang="en-US"/>
          </a:p>
        </p:txBody>
      </p:sp>
      <p:sp>
        <p:nvSpPr>
          <p:cNvPr id="11" name="Star: 5 Points 10">
            <a:extLst>
              <a:ext uri="{FF2B5EF4-FFF2-40B4-BE49-F238E27FC236}">
                <a16:creationId xmlns:a16="http://schemas.microsoft.com/office/drawing/2014/main" id="{7A23EDCE-DC9E-40BB-8791-ED603C155062}"/>
              </a:ext>
            </a:extLst>
          </p:cNvPr>
          <p:cNvSpPr/>
          <p:nvPr>
            <p:custDataLst>
              <p:tags r:id="rId8"/>
            </p:custDataLst>
          </p:nvPr>
        </p:nvSpPr>
        <p:spPr>
          <a:xfrm>
            <a:off x="350196" y="1147864"/>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Star: 5 Points 11">
            <a:extLst>
              <a:ext uri="{FF2B5EF4-FFF2-40B4-BE49-F238E27FC236}">
                <a16:creationId xmlns:a16="http://schemas.microsoft.com/office/drawing/2014/main" id="{493D9675-EC32-4AA8-8B02-CB1E7773F2FF}"/>
              </a:ext>
            </a:extLst>
          </p:cNvPr>
          <p:cNvSpPr/>
          <p:nvPr>
            <p:custDataLst>
              <p:tags r:id="rId9"/>
            </p:custDataLst>
          </p:nvPr>
        </p:nvSpPr>
        <p:spPr>
          <a:xfrm>
            <a:off x="941508" y="1141768"/>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Star: 5 Points 12">
            <a:extLst>
              <a:ext uri="{FF2B5EF4-FFF2-40B4-BE49-F238E27FC236}">
                <a16:creationId xmlns:a16="http://schemas.microsoft.com/office/drawing/2014/main" id="{1B243A18-6E63-47A8-AB98-EE476AD7B908}"/>
              </a:ext>
            </a:extLst>
          </p:cNvPr>
          <p:cNvSpPr/>
          <p:nvPr>
            <p:custDataLst>
              <p:tags r:id="rId10"/>
            </p:custDataLst>
          </p:nvPr>
        </p:nvSpPr>
        <p:spPr>
          <a:xfrm>
            <a:off x="1538916" y="1141768"/>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Star: 5 Points 13">
            <a:extLst>
              <a:ext uri="{FF2B5EF4-FFF2-40B4-BE49-F238E27FC236}">
                <a16:creationId xmlns:a16="http://schemas.microsoft.com/office/drawing/2014/main" id="{83F5CFCD-B306-4E12-8697-6DD8271C1C1F}"/>
              </a:ext>
            </a:extLst>
          </p:cNvPr>
          <p:cNvSpPr/>
          <p:nvPr>
            <p:custDataLst>
              <p:tags r:id="rId11"/>
            </p:custDataLst>
          </p:nvPr>
        </p:nvSpPr>
        <p:spPr>
          <a:xfrm>
            <a:off x="2130228" y="1135672"/>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Star: 5 Points 14">
            <a:extLst>
              <a:ext uri="{FF2B5EF4-FFF2-40B4-BE49-F238E27FC236}">
                <a16:creationId xmlns:a16="http://schemas.microsoft.com/office/drawing/2014/main" id="{14AB405F-00FE-4B65-BCAF-E722F7D6A4AD}"/>
              </a:ext>
            </a:extLst>
          </p:cNvPr>
          <p:cNvSpPr/>
          <p:nvPr>
            <p:custDataLst>
              <p:tags r:id="rId12"/>
            </p:custDataLst>
          </p:nvPr>
        </p:nvSpPr>
        <p:spPr>
          <a:xfrm>
            <a:off x="2721540" y="1130541"/>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Star: 5 Points 15">
            <a:extLst>
              <a:ext uri="{FF2B5EF4-FFF2-40B4-BE49-F238E27FC236}">
                <a16:creationId xmlns:a16="http://schemas.microsoft.com/office/drawing/2014/main" id="{5E77CBEB-DDA8-4DA4-B7CF-9209617293C0}"/>
              </a:ext>
            </a:extLst>
          </p:cNvPr>
          <p:cNvSpPr/>
          <p:nvPr>
            <p:custDataLst>
              <p:tags r:id="rId13"/>
            </p:custDataLst>
          </p:nvPr>
        </p:nvSpPr>
        <p:spPr>
          <a:xfrm>
            <a:off x="3312852" y="1124445"/>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Star: 5 Points 16">
            <a:extLst>
              <a:ext uri="{FF2B5EF4-FFF2-40B4-BE49-F238E27FC236}">
                <a16:creationId xmlns:a16="http://schemas.microsoft.com/office/drawing/2014/main" id="{48079E31-EB53-4537-B420-F05D31138646}"/>
              </a:ext>
            </a:extLst>
          </p:cNvPr>
          <p:cNvSpPr/>
          <p:nvPr>
            <p:custDataLst>
              <p:tags r:id="rId14"/>
            </p:custDataLst>
          </p:nvPr>
        </p:nvSpPr>
        <p:spPr>
          <a:xfrm>
            <a:off x="3910260" y="1124445"/>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Star: 5 Points 17">
            <a:extLst>
              <a:ext uri="{FF2B5EF4-FFF2-40B4-BE49-F238E27FC236}">
                <a16:creationId xmlns:a16="http://schemas.microsoft.com/office/drawing/2014/main" id="{64F91628-03AF-4DDA-9FD4-37B76FEA158C}"/>
              </a:ext>
            </a:extLst>
          </p:cNvPr>
          <p:cNvSpPr/>
          <p:nvPr>
            <p:custDataLst>
              <p:tags r:id="rId15"/>
            </p:custDataLst>
          </p:nvPr>
        </p:nvSpPr>
        <p:spPr>
          <a:xfrm>
            <a:off x="4501572" y="1118349"/>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Star: 5 Points 18">
            <a:extLst>
              <a:ext uri="{FF2B5EF4-FFF2-40B4-BE49-F238E27FC236}">
                <a16:creationId xmlns:a16="http://schemas.microsoft.com/office/drawing/2014/main" id="{A3C52FFE-3730-4BA6-881B-42A52957CDAB}"/>
              </a:ext>
            </a:extLst>
          </p:cNvPr>
          <p:cNvSpPr/>
          <p:nvPr>
            <p:custDataLst>
              <p:tags r:id="rId16"/>
            </p:custDataLst>
          </p:nvPr>
        </p:nvSpPr>
        <p:spPr>
          <a:xfrm>
            <a:off x="5098980" y="1114654"/>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Star: 5 Points 19">
            <a:extLst>
              <a:ext uri="{FF2B5EF4-FFF2-40B4-BE49-F238E27FC236}">
                <a16:creationId xmlns:a16="http://schemas.microsoft.com/office/drawing/2014/main" id="{99CABE58-92DC-4D88-89D6-A893A51F7CE6}"/>
              </a:ext>
            </a:extLst>
          </p:cNvPr>
          <p:cNvSpPr/>
          <p:nvPr>
            <p:custDataLst>
              <p:tags r:id="rId17"/>
            </p:custDataLst>
          </p:nvPr>
        </p:nvSpPr>
        <p:spPr>
          <a:xfrm>
            <a:off x="5690292" y="1108558"/>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Star: 5 Points 20">
            <a:extLst>
              <a:ext uri="{FF2B5EF4-FFF2-40B4-BE49-F238E27FC236}">
                <a16:creationId xmlns:a16="http://schemas.microsoft.com/office/drawing/2014/main" id="{756ED1D9-404A-48B3-8096-770383305E36}"/>
              </a:ext>
            </a:extLst>
          </p:cNvPr>
          <p:cNvSpPr/>
          <p:nvPr>
            <p:custDataLst>
              <p:tags r:id="rId18"/>
            </p:custDataLst>
          </p:nvPr>
        </p:nvSpPr>
        <p:spPr>
          <a:xfrm>
            <a:off x="6287700" y="1108558"/>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45177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0D6D6-79AD-4C92-9897-CBD13AC1CBF4}"/>
              </a:ext>
            </a:extLst>
          </p:cNvPr>
          <p:cNvSpPr>
            <a:spLocks noGrp="1"/>
          </p:cNvSpPr>
          <p:nvPr>
            <p:ph type="title"/>
            <p:custDataLst>
              <p:tags r:id="rId1"/>
            </p:custDataLst>
          </p:nvPr>
        </p:nvSpPr>
        <p:spPr>
          <a:xfrm>
            <a:off x="0" y="1"/>
            <a:ext cx="12192000" cy="998620"/>
          </a:xfrm>
        </p:spPr>
        <p:txBody>
          <a:bodyPr>
            <a:normAutofit/>
          </a:bodyPr>
          <a:lstStyle/>
          <a:p>
            <a:r>
              <a:rPr lang="fr-CA" noProof="0" dirty="0"/>
              <a:t>Leçons apprises de l’expérience 11 étoiles</a:t>
            </a:r>
          </a:p>
        </p:txBody>
      </p:sp>
      <p:sp>
        <p:nvSpPr>
          <p:cNvPr id="3" name="Content Placeholder 2">
            <a:extLst>
              <a:ext uri="{FF2B5EF4-FFF2-40B4-BE49-F238E27FC236}">
                <a16:creationId xmlns:a16="http://schemas.microsoft.com/office/drawing/2014/main" id="{E98EF106-B316-4295-91CC-3124B3782E41}"/>
              </a:ext>
            </a:extLst>
          </p:cNvPr>
          <p:cNvSpPr>
            <a:spLocks noGrp="1"/>
          </p:cNvSpPr>
          <p:nvPr>
            <p:ph idx="1"/>
            <p:custDataLst>
              <p:tags r:id="rId2"/>
            </p:custDataLst>
          </p:nvPr>
        </p:nvSpPr>
        <p:spPr>
          <a:xfrm>
            <a:off x="139766" y="1112152"/>
            <a:ext cx="11678854" cy="5425808"/>
          </a:xfrm>
        </p:spPr>
        <p:txBody>
          <a:bodyPr>
            <a:normAutofit/>
          </a:bodyPr>
          <a:lstStyle/>
          <a:p>
            <a:pPr marL="0" indent="0">
              <a:spcBef>
                <a:spcPts val="600"/>
              </a:spcBef>
              <a:buNone/>
            </a:pPr>
            <a:endParaRPr lang="fr-CA" noProof="0" dirty="0"/>
          </a:p>
          <a:p>
            <a:pPr marL="0" indent="0">
              <a:spcBef>
                <a:spcPts val="1200"/>
              </a:spcBef>
              <a:spcAft>
                <a:spcPts val="1200"/>
              </a:spcAft>
              <a:buNone/>
            </a:pPr>
            <a:r>
              <a:rPr lang="fr-CA" noProof="0" dirty="0"/>
              <a:t>Leçon no 1 – Porter une attention passionnée à ses utilisateurs/utilisatrices</a:t>
            </a:r>
          </a:p>
          <a:p>
            <a:pPr marL="0" indent="0">
              <a:spcBef>
                <a:spcPts val="1200"/>
              </a:spcBef>
              <a:spcAft>
                <a:spcPts val="1200"/>
              </a:spcAft>
              <a:buNone/>
            </a:pPr>
            <a:r>
              <a:rPr lang="fr-CA" dirty="0"/>
              <a:t>Leçon no 2 </a:t>
            </a:r>
            <a:r>
              <a:rPr lang="fr-CA" noProof="0" dirty="0"/>
              <a:t>– Concevoir une expérience 11 étoiles </a:t>
            </a:r>
          </a:p>
          <a:p>
            <a:pPr marL="0" indent="0">
              <a:spcBef>
                <a:spcPts val="1200"/>
              </a:spcBef>
              <a:spcAft>
                <a:spcPts val="1200"/>
              </a:spcAft>
              <a:buNone/>
            </a:pPr>
            <a:r>
              <a:rPr lang="fr-CA" dirty="0"/>
              <a:t>Leçon no 3 </a:t>
            </a:r>
            <a:r>
              <a:rPr lang="fr-CA" noProof="0" dirty="0"/>
              <a:t>– Créer une expérience magique… puis trouver </a:t>
            </a:r>
            <a:r>
              <a:rPr lang="fr-CA" dirty="0"/>
              <a:t>quelle partie de cette expérience peut être offerte à plus grande échelle  </a:t>
            </a:r>
          </a:p>
          <a:p>
            <a:pPr marL="0" indent="0">
              <a:spcBef>
                <a:spcPts val="1200"/>
              </a:spcBef>
              <a:spcAft>
                <a:spcPts val="1200"/>
              </a:spcAft>
              <a:buNone/>
            </a:pPr>
            <a:r>
              <a:rPr lang="fr-CA" dirty="0"/>
              <a:t>Leçon no 4 </a:t>
            </a:r>
            <a:r>
              <a:rPr lang="fr-CA" noProof="0" dirty="0"/>
              <a:t>– Profiter du temps dont on dispose avant d’élargir l’offre</a:t>
            </a:r>
          </a:p>
        </p:txBody>
      </p:sp>
      <p:sp>
        <p:nvSpPr>
          <p:cNvPr id="4" name="Slide Number Placeholder 3">
            <a:extLst>
              <a:ext uri="{FF2B5EF4-FFF2-40B4-BE49-F238E27FC236}">
                <a16:creationId xmlns:a16="http://schemas.microsoft.com/office/drawing/2014/main" id="{965248ED-38CD-4237-9820-57DD2182A011}"/>
              </a:ext>
            </a:extLst>
          </p:cNvPr>
          <p:cNvSpPr>
            <a:spLocks noGrp="1"/>
          </p:cNvSpPr>
          <p:nvPr>
            <p:ph type="sldNum" sz="quarter" idx="12"/>
            <p:custDataLst>
              <p:tags r:id="rId3"/>
            </p:custDataLst>
          </p:nvPr>
        </p:nvSpPr>
        <p:spPr/>
        <p:txBody>
          <a:bodyPr/>
          <a:lstStyle/>
          <a:p>
            <a:fld id="{E743FB0E-1381-415F-A881-56F68D5F60E4}" type="slidenum">
              <a:rPr lang="en-US" smtClean="0"/>
              <a:t>9</a:t>
            </a:fld>
            <a:endParaRPr lang="en-US"/>
          </a:p>
        </p:txBody>
      </p:sp>
    </p:spTree>
    <p:extLst>
      <p:ext uri="{BB962C8B-B14F-4D97-AF65-F5344CB8AC3E}">
        <p14:creationId xmlns:p14="http://schemas.microsoft.com/office/powerpoint/2010/main" val="53948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00.xml><?xml version="1.0" encoding="utf-8"?>
<p:tagLst xmlns:a="http://schemas.openxmlformats.org/drawingml/2006/main" xmlns:r="http://schemas.openxmlformats.org/officeDocument/2006/relationships" xmlns:p="http://schemas.openxmlformats.org/presentationml/2006/main">
  <p:tag name="NUM" val="23"/>
</p:tagLst>
</file>

<file path=ppt/tags/tag101.xml><?xml version="1.0" encoding="utf-8"?>
<p:tagLst xmlns:a="http://schemas.openxmlformats.org/drawingml/2006/main" xmlns:r="http://schemas.openxmlformats.org/officeDocument/2006/relationships" xmlns:p="http://schemas.openxmlformats.org/presentationml/2006/main">
  <p:tag name="NUM" val="24"/>
</p:tagLst>
</file>

<file path=ppt/tags/tag102.xml><?xml version="1.0" encoding="utf-8"?>
<p:tagLst xmlns:a="http://schemas.openxmlformats.org/drawingml/2006/main" xmlns:r="http://schemas.openxmlformats.org/officeDocument/2006/relationships" xmlns:p="http://schemas.openxmlformats.org/presentationml/2006/main">
  <p:tag name="NUM" val="25"/>
</p:tagLst>
</file>

<file path=ppt/tags/tag103.xml><?xml version="1.0" encoding="utf-8"?>
<p:tagLst xmlns:a="http://schemas.openxmlformats.org/drawingml/2006/main" xmlns:r="http://schemas.openxmlformats.org/officeDocument/2006/relationships" xmlns:p="http://schemas.openxmlformats.org/presentationml/2006/main">
  <p:tag name="NUM" val="1"/>
</p:tagLst>
</file>

<file path=ppt/tags/tag104.xml><?xml version="1.0" encoding="utf-8"?>
<p:tagLst xmlns:a="http://schemas.openxmlformats.org/drawingml/2006/main" xmlns:r="http://schemas.openxmlformats.org/officeDocument/2006/relationships" xmlns:p="http://schemas.openxmlformats.org/presentationml/2006/main">
  <p:tag name="NUM" val="2"/>
</p:tagLst>
</file>

<file path=ppt/tags/tag105.xml><?xml version="1.0" encoding="utf-8"?>
<p:tagLst xmlns:a="http://schemas.openxmlformats.org/drawingml/2006/main" xmlns:r="http://schemas.openxmlformats.org/officeDocument/2006/relationships" xmlns:p="http://schemas.openxmlformats.org/presentationml/2006/main">
  <p:tag name="NUM" val="3"/>
</p:tagLst>
</file>

<file path=ppt/tags/tag106.xml><?xml version="1.0" encoding="utf-8"?>
<p:tagLst xmlns:a="http://schemas.openxmlformats.org/drawingml/2006/main" xmlns:r="http://schemas.openxmlformats.org/officeDocument/2006/relationships" xmlns:p="http://schemas.openxmlformats.org/presentationml/2006/main">
  <p:tag name="NUM" val="1"/>
</p:tagLst>
</file>

<file path=ppt/tags/tag107.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6"/>
</p:tagLst>
</file>

<file path=ppt/tags/tag12.xml><?xml version="1.0" encoding="utf-8"?>
<p:tagLst xmlns:a="http://schemas.openxmlformats.org/drawingml/2006/main" xmlns:r="http://schemas.openxmlformats.org/officeDocument/2006/relationships" xmlns:p="http://schemas.openxmlformats.org/presentationml/2006/main">
  <p:tag name="NUM" val="7"/>
</p:tagLst>
</file>

<file path=ppt/tags/tag13.xml><?xml version="1.0" encoding="utf-8"?>
<p:tagLst xmlns:a="http://schemas.openxmlformats.org/drawingml/2006/main" xmlns:r="http://schemas.openxmlformats.org/officeDocument/2006/relationships" xmlns:p="http://schemas.openxmlformats.org/presentationml/2006/main">
  <p:tag name="NUM" val="8"/>
</p:tagLst>
</file>

<file path=ppt/tags/tag14.xml><?xml version="1.0" encoding="utf-8"?>
<p:tagLst xmlns:a="http://schemas.openxmlformats.org/drawingml/2006/main" xmlns:r="http://schemas.openxmlformats.org/officeDocument/2006/relationships" xmlns:p="http://schemas.openxmlformats.org/presentationml/2006/main">
  <p:tag name="NUM" val="9"/>
</p:tagLst>
</file>

<file path=ppt/tags/tag15.xml><?xml version="1.0" encoding="utf-8"?>
<p:tagLst xmlns:a="http://schemas.openxmlformats.org/drawingml/2006/main" xmlns:r="http://schemas.openxmlformats.org/officeDocument/2006/relationships" xmlns:p="http://schemas.openxmlformats.org/presentationml/2006/main">
  <p:tag name="NUM" val="10"/>
</p:tagLst>
</file>

<file path=ppt/tags/tag16.xml><?xml version="1.0" encoding="utf-8"?>
<p:tagLst xmlns:a="http://schemas.openxmlformats.org/drawingml/2006/main" xmlns:r="http://schemas.openxmlformats.org/officeDocument/2006/relationships" xmlns:p="http://schemas.openxmlformats.org/presentationml/2006/main">
  <p:tag name="NUM" val="11"/>
</p:tagLst>
</file>

<file path=ppt/tags/tag17.xml><?xml version="1.0" encoding="utf-8"?>
<p:tagLst xmlns:a="http://schemas.openxmlformats.org/drawingml/2006/main" xmlns:r="http://schemas.openxmlformats.org/officeDocument/2006/relationships" xmlns:p="http://schemas.openxmlformats.org/presentationml/2006/main">
  <p:tag name="NUM" val="12"/>
</p:tagLst>
</file>

<file path=ppt/tags/tag18.xml><?xml version="1.0" encoding="utf-8"?>
<p:tagLst xmlns:a="http://schemas.openxmlformats.org/drawingml/2006/main" xmlns:r="http://schemas.openxmlformats.org/officeDocument/2006/relationships" xmlns:p="http://schemas.openxmlformats.org/presentationml/2006/main">
  <p:tag name="NUM" val="13"/>
</p:tagLst>
</file>

<file path=ppt/tags/tag19.xml><?xml version="1.0" encoding="utf-8"?>
<p:tagLst xmlns:a="http://schemas.openxmlformats.org/drawingml/2006/main" xmlns:r="http://schemas.openxmlformats.org/officeDocument/2006/relationships" xmlns:p="http://schemas.openxmlformats.org/presentationml/2006/main">
  <p:tag name="NUM" val="14"/>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5"/>
</p:tagLst>
</file>

<file path=ppt/tags/tag21.xml><?xml version="1.0" encoding="utf-8"?>
<p:tagLst xmlns:a="http://schemas.openxmlformats.org/drawingml/2006/main" xmlns:r="http://schemas.openxmlformats.org/officeDocument/2006/relationships" xmlns:p="http://schemas.openxmlformats.org/presentationml/2006/main">
  <p:tag name="NUM" val="16"/>
</p:tagLst>
</file>

<file path=ppt/tags/tag22.xml><?xml version="1.0" encoding="utf-8"?>
<p:tagLst xmlns:a="http://schemas.openxmlformats.org/drawingml/2006/main" xmlns:r="http://schemas.openxmlformats.org/officeDocument/2006/relationships" xmlns:p="http://schemas.openxmlformats.org/presentationml/2006/main">
  <p:tag name="NUM" val="17"/>
</p:tagLst>
</file>

<file path=ppt/tags/tag23.xml><?xml version="1.0" encoding="utf-8"?>
<p:tagLst xmlns:a="http://schemas.openxmlformats.org/drawingml/2006/main" xmlns:r="http://schemas.openxmlformats.org/officeDocument/2006/relationships" xmlns:p="http://schemas.openxmlformats.org/presentationml/2006/main">
  <p:tag name="NUM" val="18"/>
</p:tagLst>
</file>

<file path=ppt/tags/tag24.xml><?xml version="1.0" encoding="utf-8"?>
<p:tagLst xmlns:a="http://schemas.openxmlformats.org/drawingml/2006/main" xmlns:r="http://schemas.openxmlformats.org/officeDocument/2006/relationships" xmlns:p="http://schemas.openxmlformats.org/presentationml/2006/main">
  <p:tag name="NUM" val="19"/>
</p:tagLst>
</file>

<file path=ppt/tags/tag25.xml><?xml version="1.0" encoding="utf-8"?>
<p:tagLst xmlns:a="http://schemas.openxmlformats.org/drawingml/2006/main" xmlns:r="http://schemas.openxmlformats.org/officeDocument/2006/relationships" xmlns:p="http://schemas.openxmlformats.org/presentationml/2006/main">
  <p:tag name="NUM" val="20"/>
</p:tagLst>
</file>

<file path=ppt/tags/tag26.xml><?xml version="1.0" encoding="utf-8"?>
<p:tagLst xmlns:a="http://schemas.openxmlformats.org/drawingml/2006/main" xmlns:r="http://schemas.openxmlformats.org/officeDocument/2006/relationships" xmlns:p="http://schemas.openxmlformats.org/presentationml/2006/main">
  <p:tag name="NUM" val="21"/>
</p:tagLst>
</file>

<file path=ppt/tags/tag27.xml><?xml version="1.0" encoding="utf-8"?>
<p:tagLst xmlns:a="http://schemas.openxmlformats.org/drawingml/2006/main" xmlns:r="http://schemas.openxmlformats.org/officeDocument/2006/relationships" xmlns:p="http://schemas.openxmlformats.org/presentationml/2006/main">
  <p:tag name="NUM" val="22"/>
</p:tagLst>
</file>

<file path=ppt/tags/tag28.xml><?xml version="1.0" encoding="utf-8"?>
<p:tagLst xmlns:a="http://schemas.openxmlformats.org/drawingml/2006/main" xmlns:r="http://schemas.openxmlformats.org/officeDocument/2006/relationships" xmlns:p="http://schemas.openxmlformats.org/presentationml/2006/main">
  <p:tag name="NUM" val="23"/>
</p:tagLst>
</file>

<file path=ppt/tags/tag29.xml><?xml version="1.0" encoding="utf-8"?>
<p:tagLst xmlns:a="http://schemas.openxmlformats.org/drawingml/2006/main" xmlns:r="http://schemas.openxmlformats.org/officeDocument/2006/relationships" xmlns:p="http://schemas.openxmlformats.org/presentationml/2006/main">
  <p:tag name="NUM" val="24"/>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25"/>
</p:tagLst>
</file>

<file path=ppt/tags/tag31.xml><?xml version="1.0" encoding="utf-8"?>
<p:tagLst xmlns:a="http://schemas.openxmlformats.org/drawingml/2006/main" xmlns:r="http://schemas.openxmlformats.org/officeDocument/2006/relationships" xmlns:p="http://schemas.openxmlformats.org/presentationml/2006/main">
  <p:tag name="NUM" val="26"/>
</p:tagLst>
</file>

<file path=ppt/tags/tag32.xml><?xml version="1.0" encoding="utf-8"?>
<p:tagLst xmlns:a="http://schemas.openxmlformats.org/drawingml/2006/main" xmlns:r="http://schemas.openxmlformats.org/officeDocument/2006/relationships" xmlns:p="http://schemas.openxmlformats.org/presentationml/2006/main">
  <p:tag name="NUM" val="27"/>
</p:tagLst>
</file>

<file path=ppt/tags/tag33.xml><?xml version="1.0" encoding="utf-8"?>
<p:tagLst xmlns:a="http://schemas.openxmlformats.org/drawingml/2006/main" xmlns:r="http://schemas.openxmlformats.org/officeDocument/2006/relationships" xmlns:p="http://schemas.openxmlformats.org/presentationml/2006/main">
  <p:tag name="NUM" val="28"/>
</p:tagLst>
</file>

<file path=ppt/tags/tag34.xml><?xml version="1.0" encoding="utf-8"?>
<p:tagLst xmlns:a="http://schemas.openxmlformats.org/drawingml/2006/main" xmlns:r="http://schemas.openxmlformats.org/officeDocument/2006/relationships" xmlns:p="http://schemas.openxmlformats.org/presentationml/2006/main">
  <p:tag name="NUM" val="29"/>
</p:tagLst>
</file>

<file path=ppt/tags/tag35.xml><?xml version="1.0" encoding="utf-8"?>
<p:tagLst xmlns:a="http://schemas.openxmlformats.org/drawingml/2006/main" xmlns:r="http://schemas.openxmlformats.org/officeDocument/2006/relationships" xmlns:p="http://schemas.openxmlformats.org/presentationml/2006/main">
  <p:tag name="NUM" val="30"/>
</p:tagLst>
</file>

<file path=ppt/tags/tag36.xml><?xml version="1.0" encoding="utf-8"?>
<p:tagLst xmlns:a="http://schemas.openxmlformats.org/drawingml/2006/main" xmlns:r="http://schemas.openxmlformats.org/officeDocument/2006/relationships" xmlns:p="http://schemas.openxmlformats.org/presentationml/2006/main">
  <p:tag name="NUM" val="31"/>
</p:tagLst>
</file>

<file path=ppt/tags/tag37.xml><?xml version="1.0" encoding="utf-8"?>
<p:tagLst xmlns:a="http://schemas.openxmlformats.org/drawingml/2006/main" xmlns:r="http://schemas.openxmlformats.org/officeDocument/2006/relationships" xmlns:p="http://schemas.openxmlformats.org/presentationml/2006/main">
  <p:tag name="NUM" val="32"/>
</p:tagLst>
</file>

<file path=ppt/tags/tag38.xml><?xml version="1.0" encoding="utf-8"?>
<p:tagLst xmlns:a="http://schemas.openxmlformats.org/drawingml/2006/main" xmlns:r="http://schemas.openxmlformats.org/officeDocument/2006/relationships" xmlns:p="http://schemas.openxmlformats.org/presentationml/2006/main">
  <p:tag name="NUM" val="33"/>
</p:tagLst>
</file>

<file path=ppt/tags/tag39.xml><?xml version="1.0" encoding="utf-8"?>
<p:tagLst xmlns:a="http://schemas.openxmlformats.org/drawingml/2006/main" xmlns:r="http://schemas.openxmlformats.org/officeDocument/2006/relationships" xmlns:p="http://schemas.openxmlformats.org/presentationml/2006/main">
  <p:tag name="NUM" val="34"/>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35"/>
</p:tagLst>
</file>

<file path=ppt/tags/tag41.xml><?xml version="1.0" encoding="utf-8"?>
<p:tagLst xmlns:a="http://schemas.openxmlformats.org/drawingml/2006/main" xmlns:r="http://schemas.openxmlformats.org/officeDocument/2006/relationships" xmlns:p="http://schemas.openxmlformats.org/presentationml/2006/main">
  <p:tag name="NUM" val="36"/>
</p:tagLst>
</file>

<file path=ppt/tags/tag42.xml><?xml version="1.0" encoding="utf-8"?>
<p:tagLst xmlns:a="http://schemas.openxmlformats.org/drawingml/2006/main" xmlns:r="http://schemas.openxmlformats.org/officeDocument/2006/relationships" xmlns:p="http://schemas.openxmlformats.org/presentationml/2006/main">
  <p:tag name="NUM" val="37"/>
</p:tagLst>
</file>

<file path=ppt/tags/tag43.xml><?xml version="1.0" encoding="utf-8"?>
<p:tagLst xmlns:a="http://schemas.openxmlformats.org/drawingml/2006/main" xmlns:r="http://schemas.openxmlformats.org/officeDocument/2006/relationships" xmlns:p="http://schemas.openxmlformats.org/presentationml/2006/main">
  <p:tag name="NUM" val="38"/>
</p:tagLst>
</file>

<file path=ppt/tags/tag44.xml><?xml version="1.0" encoding="utf-8"?>
<p:tagLst xmlns:a="http://schemas.openxmlformats.org/drawingml/2006/main" xmlns:r="http://schemas.openxmlformats.org/officeDocument/2006/relationships" xmlns:p="http://schemas.openxmlformats.org/presentationml/2006/main">
  <p:tag name="NUM" val="39"/>
</p:tagLst>
</file>

<file path=ppt/tags/tag45.xml><?xml version="1.0" encoding="utf-8"?>
<p:tagLst xmlns:a="http://schemas.openxmlformats.org/drawingml/2006/main" xmlns:r="http://schemas.openxmlformats.org/officeDocument/2006/relationships" xmlns:p="http://schemas.openxmlformats.org/presentationml/2006/main">
  <p:tag name="NUM" val="40"/>
</p:tagLst>
</file>

<file path=ppt/tags/tag46.xml><?xml version="1.0" encoding="utf-8"?>
<p:tagLst xmlns:a="http://schemas.openxmlformats.org/drawingml/2006/main" xmlns:r="http://schemas.openxmlformats.org/officeDocument/2006/relationships" xmlns:p="http://schemas.openxmlformats.org/presentationml/2006/main">
  <p:tag name="NUM" val="41"/>
</p:tagLst>
</file>

<file path=ppt/tags/tag47.xml><?xml version="1.0" encoding="utf-8"?>
<p:tagLst xmlns:a="http://schemas.openxmlformats.org/drawingml/2006/main" xmlns:r="http://schemas.openxmlformats.org/officeDocument/2006/relationships" xmlns:p="http://schemas.openxmlformats.org/presentationml/2006/main">
  <p:tag name="NUM" val="42"/>
</p:tagLst>
</file>

<file path=ppt/tags/tag48.xml><?xml version="1.0" encoding="utf-8"?>
<p:tagLst xmlns:a="http://schemas.openxmlformats.org/drawingml/2006/main" xmlns:r="http://schemas.openxmlformats.org/officeDocument/2006/relationships" xmlns:p="http://schemas.openxmlformats.org/presentationml/2006/main">
  <p:tag name="NUM" val="43"/>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4"/>
</p:tagLst>
</file>

<file path=ppt/tags/tag61.xml><?xml version="1.0" encoding="utf-8"?>
<p:tagLst xmlns:a="http://schemas.openxmlformats.org/drawingml/2006/main" xmlns:r="http://schemas.openxmlformats.org/officeDocument/2006/relationships" xmlns:p="http://schemas.openxmlformats.org/presentationml/2006/main">
  <p:tag name="NUM" val="5"/>
</p:tagLst>
</file>

<file path=ppt/tags/tag62.xml><?xml version="1.0" encoding="utf-8"?>
<p:tagLst xmlns:a="http://schemas.openxmlformats.org/drawingml/2006/main" xmlns:r="http://schemas.openxmlformats.org/officeDocument/2006/relationships" xmlns:p="http://schemas.openxmlformats.org/presentationml/2006/main">
  <p:tag name="NUM" val="6"/>
</p:tagLst>
</file>

<file path=ppt/tags/tag63.xml><?xml version="1.0" encoding="utf-8"?>
<p:tagLst xmlns:a="http://schemas.openxmlformats.org/drawingml/2006/main" xmlns:r="http://schemas.openxmlformats.org/officeDocument/2006/relationships" xmlns:p="http://schemas.openxmlformats.org/presentationml/2006/main">
  <p:tag name="NUM" val="7"/>
</p:tagLst>
</file>

<file path=ppt/tags/tag64.xml><?xml version="1.0" encoding="utf-8"?>
<p:tagLst xmlns:a="http://schemas.openxmlformats.org/drawingml/2006/main" xmlns:r="http://schemas.openxmlformats.org/officeDocument/2006/relationships" xmlns:p="http://schemas.openxmlformats.org/presentationml/2006/main">
  <p:tag name="NUM" val="8"/>
</p:tagLst>
</file>

<file path=ppt/tags/tag65.xml><?xml version="1.0" encoding="utf-8"?>
<p:tagLst xmlns:a="http://schemas.openxmlformats.org/drawingml/2006/main" xmlns:r="http://schemas.openxmlformats.org/officeDocument/2006/relationships" xmlns:p="http://schemas.openxmlformats.org/presentationml/2006/main">
  <p:tag name="NUM" val="9"/>
</p:tagLst>
</file>

<file path=ppt/tags/tag66.xml><?xml version="1.0" encoding="utf-8"?>
<p:tagLst xmlns:a="http://schemas.openxmlformats.org/drawingml/2006/main" xmlns:r="http://schemas.openxmlformats.org/officeDocument/2006/relationships" xmlns:p="http://schemas.openxmlformats.org/presentationml/2006/main">
  <p:tag name="NUM" val="10"/>
</p:tagLst>
</file>

<file path=ppt/tags/tag67.xml><?xml version="1.0" encoding="utf-8"?>
<p:tagLst xmlns:a="http://schemas.openxmlformats.org/drawingml/2006/main" xmlns:r="http://schemas.openxmlformats.org/officeDocument/2006/relationships" xmlns:p="http://schemas.openxmlformats.org/presentationml/2006/main">
  <p:tag name="NUM" val="11"/>
</p:tagLst>
</file>

<file path=ppt/tags/tag68.xml><?xml version="1.0" encoding="utf-8"?>
<p:tagLst xmlns:a="http://schemas.openxmlformats.org/drawingml/2006/main" xmlns:r="http://schemas.openxmlformats.org/officeDocument/2006/relationships" xmlns:p="http://schemas.openxmlformats.org/presentationml/2006/main">
  <p:tag name="NUM" val="12"/>
</p:tagLst>
</file>

<file path=ppt/tags/tag69.xml><?xml version="1.0" encoding="utf-8"?>
<p:tagLst xmlns:a="http://schemas.openxmlformats.org/drawingml/2006/main" xmlns:r="http://schemas.openxmlformats.org/officeDocument/2006/relationships" xmlns:p="http://schemas.openxmlformats.org/presentationml/2006/main">
  <p:tag name="NUM" val="13"/>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14"/>
</p:tagLst>
</file>

<file path=ppt/tags/tag71.xml><?xml version="1.0" encoding="utf-8"?>
<p:tagLst xmlns:a="http://schemas.openxmlformats.org/drawingml/2006/main" xmlns:r="http://schemas.openxmlformats.org/officeDocument/2006/relationships" xmlns:p="http://schemas.openxmlformats.org/presentationml/2006/main">
  <p:tag name="NUM" val="15"/>
</p:tagLst>
</file>

<file path=ppt/tags/tag72.xml><?xml version="1.0" encoding="utf-8"?>
<p:tagLst xmlns:a="http://schemas.openxmlformats.org/drawingml/2006/main" xmlns:r="http://schemas.openxmlformats.org/officeDocument/2006/relationships" xmlns:p="http://schemas.openxmlformats.org/presentationml/2006/main">
  <p:tag name="NUM" val="16"/>
</p:tagLst>
</file>

<file path=ppt/tags/tag73.xml><?xml version="1.0" encoding="utf-8"?>
<p:tagLst xmlns:a="http://schemas.openxmlformats.org/drawingml/2006/main" xmlns:r="http://schemas.openxmlformats.org/officeDocument/2006/relationships" xmlns:p="http://schemas.openxmlformats.org/presentationml/2006/main">
  <p:tag name="NUM" val="17"/>
</p:tagLst>
</file>

<file path=ppt/tags/tag74.xml><?xml version="1.0" encoding="utf-8"?>
<p:tagLst xmlns:a="http://schemas.openxmlformats.org/drawingml/2006/main" xmlns:r="http://schemas.openxmlformats.org/officeDocument/2006/relationships" xmlns:p="http://schemas.openxmlformats.org/presentationml/2006/main">
  <p:tag name="NUM" val="18"/>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2"/>
</p:tagLst>
</file>

<file path=ppt/tags/tag77.xml><?xml version="1.0" encoding="utf-8"?>
<p:tagLst xmlns:a="http://schemas.openxmlformats.org/drawingml/2006/main" xmlns:r="http://schemas.openxmlformats.org/officeDocument/2006/relationships" xmlns:p="http://schemas.openxmlformats.org/presentationml/2006/main">
  <p:tag name="NUM" val="3"/>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5"/>
</p:tagLst>
</file>

<file path=ppt/tags/tag83.xml><?xml version="1.0" encoding="utf-8"?>
<p:tagLst xmlns:a="http://schemas.openxmlformats.org/drawingml/2006/main" xmlns:r="http://schemas.openxmlformats.org/officeDocument/2006/relationships" xmlns:p="http://schemas.openxmlformats.org/presentationml/2006/main">
  <p:tag name="NUM" val="6"/>
</p:tagLst>
</file>

<file path=ppt/tags/tag84.xml><?xml version="1.0" encoding="utf-8"?>
<p:tagLst xmlns:a="http://schemas.openxmlformats.org/drawingml/2006/main" xmlns:r="http://schemas.openxmlformats.org/officeDocument/2006/relationships" xmlns:p="http://schemas.openxmlformats.org/presentationml/2006/main">
  <p:tag name="NUM" val="7"/>
</p:tagLst>
</file>

<file path=ppt/tags/tag85.xml><?xml version="1.0" encoding="utf-8"?>
<p:tagLst xmlns:a="http://schemas.openxmlformats.org/drawingml/2006/main" xmlns:r="http://schemas.openxmlformats.org/officeDocument/2006/relationships" xmlns:p="http://schemas.openxmlformats.org/presentationml/2006/main">
  <p:tag name="NUM" val="8"/>
</p:tagLst>
</file>

<file path=ppt/tags/tag86.xml><?xml version="1.0" encoding="utf-8"?>
<p:tagLst xmlns:a="http://schemas.openxmlformats.org/drawingml/2006/main" xmlns:r="http://schemas.openxmlformats.org/officeDocument/2006/relationships" xmlns:p="http://schemas.openxmlformats.org/presentationml/2006/main">
  <p:tag name="NUM" val="9"/>
</p:tagLst>
</file>

<file path=ppt/tags/tag87.xml><?xml version="1.0" encoding="utf-8"?>
<p:tagLst xmlns:a="http://schemas.openxmlformats.org/drawingml/2006/main" xmlns:r="http://schemas.openxmlformats.org/officeDocument/2006/relationships" xmlns:p="http://schemas.openxmlformats.org/presentationml/2006/main">
  <p:tag name="NUM" val="10"/>
</p:tagLst>
</file>

<file path=ppt/tags/tag88.xml><?xml version="1.0" encoding="utf-8"?>
<p:tagLst xmlns:a="http://schemas.openxmlformats.org/drawingml/2006/main" xmlns:r="http://schemas.openxmlformats.org/officeDocument/2006/relationships" xmlns:p="http://schemas.openxmlformats.org/presentationml/2006/main">
  <p:tag name="NUM" val="11"/>
</p:tagLst>
</file>

<file path=ppt/tags/tag89.xml><?xml version="1.0" encoding="utf-8"?>
<p:tagLst xmlns:a="http://schemas.openxmlformats.org/drawingml/2006/main" xmlns:r="http://schemas.openxmlformats.org/officeDocument/2006/relationships" xmlns:p="http://schemas.openxmlformats.org/presentationml/2006/main">
  <p:tag name="NUM" val="12"/>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ags/tag90.xml><?xml version="1.0" encoding="utf-8"?>
<p:tagLst xmlns:a="http://schemas.openxmlformats.org/drawingml/2006/main" xmlns:r="http://schemas.openxmlformats.org/officeDocument/2006/relationships" xmlns:p="http://schemas.openxmlformats.org/presentationml/2006/main">
  <p:tag name="NUM" val="13"/>
</p:tagLst>
</file>

<file path=ppt/tags/tag91.xml><?xml version="1.0" encoding="utf-8"?>
<p:tagLst xmlns:a="http://schemas.openxmlformats.org/drawingml/2006/main" xmlns:r="http://schemas.openxmlformats.org/officeDocument/2006/relationships" xmlns:p="http://schemas.openxmlformats.org/presentationml/2006/main">
  <p:tag name="NUM" val="14"/>
</p:tagLst>
</file>

<file path=ppt/tags/tag92.xml><?xml version="1.0" encoding="utf-8"?>
<p:tagLst xmlns:a="http://schemas.openxmlformats.org/drawingml/2006/main" xmlns:r="http://schemas.openxmlformats.org/officeDocument/2006/relationships" xmlns:p="http://schemas.openxmlformats.org/presentationml/2006/main">
  <p:tag name="NUM" val="15"/>
</p:tagLst>
</file>

<file path=ppt/tags/tag93.xml><?xml version="1.0" encoding="utf-8"?>
<p:tagLst xmlns:a="http://schemas.openxmlformats.org/drawingml/2006/main" xmlns:r="http://schemas.openxmlformats.org/officeDocument/2006/relationships" xmlns:p="http://schemas.openxmlformats.org/presentationml/2006/main">
  <p:tag name="NUM" val="16"/>
</p:tagLst>
</file>

<file path=ppt/tags/tag94.xml><?xml version="1.0" encoding="utf-8"?>
<p:tagLst xmlns:a="http://schemas.openxmlformats.org/drawingml/2006/main" xmlns:r="http://schemas.openxmlformats.org/officeDocument/2006/relationships" xmlns:p="http://schemas.openxmlformats.org/presentationml/2006/main">
  <p:tag name="NUM" val="17"/>
</p:tagLst>
</file>

<file path=ppt/tags/tag95.xml><?xml version="1.0" encoding="utf-8"?>
<p:tagLst xmlns:a="http://schemas.openxmlformats.org/drawingml/2006/main" xmlns:r="http://schemas.openxmlformats.org/officeDocument/2006/relationships" xmlns:p="http://schemas.openxmlformats.org/presentationml/2006/main">
  <p:tag name="NUM" val="18"/>
</p:tagLst>
</file>

<file path=ppt/tags/tag96.xml><?xml version="1.0" encoding="utf-8"?>
<p:tagLst xmlns:a="http://schemas.openxmlformats.org/drawingml/2006/main" xmlns:r="http://schemas.openxmlformats.org/officeDocument/2006/relationships" xmlns:p="http://schemas.openxmlformats.org/presentationml/2006/main">
  <p:tag name="NUM" val="19"/>
</p:tagLst>
</file>

<file path=ppt/tags/tag97.xml><?xml version="1.0" encoding="utf-8"?>
<p:tagLst xmlns:a="http://schemas.openxmlformats.org/drawingml/2006/main" xmlns:r="http://schemas.openxmlformats.org/officeDocument/2006/relationships" xmlns:p="http://schemas.openxmlformats.org/presentationml/2006/main">
  <p:tag name="NUM" val="20"/>
</p:tagLst>
</file>

<file path=ppt/tags/tag98.xml><?xml version="1.0" encoding="utf-8"?>
<p:tagLst xmlns:a="http://schemas.openxmlformats.org/drawingml/2006/main" xmlns:r="http://schemas.openxmlformats.org/officeDocument/2006/relationships" xmlns:p="http://schemas.openxmlformats.org/presentationml/2006/main">
  <p:tag name="NUM" val="21"/>
</p:tagLst>
</file>

<file path=ppt/tags/tag99.xml><?xml version="1.0" encoding="utf-8"?>
<p:tagLst xmlns:a="http://schemas.openxmlformats.org/drawingml/2006/main" xmlns:r="http://schemas.openxmlformats.org/officeDocument/2006/relationships" xmlns:p="http://schemas.openxmlformats.org/presentationml/2006/main">
  <p:tag name="NUM" val="2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15408</TotalTime>
  <Words>1044</Words>
  <Application>Microsoft Office PowerPoint</Application>
  <PresentationFormat>Grand écran</PresentationFormat>
  <Paragraphs>114</Paragraphs>
  <Slides>12</Slides>
  <Notes>5</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12</vt:i4>
      </vt:variant>
    </vt:vector>
  </HeadingPairs>
  <TitlesOfParts>
    <vt:vector size="20" baseType="lpstr">
      <vt:lpstr>Arial</vt:lpstr>
      <vt:lpstr>Arial</vt:lpstr>
      <vt:lpstr>Calibri</vt:lpstr>
      <vt:lpstr>Calibri Light</vt:lpstr>
      <vt:lpstr>Helvetica</vt:lpstr>
      <vt:lpstr>Roboto-Light</vt:lpstr>
      <vt:lpstr>source-serif-pro</vt:lpstr>
      <vt:lpstr>Office Theme</vt:lpstr>
      <vt:lpstr>Établir des services numériques modernes</vt:lpstr>
      <vt:lpstr>DPI par rapport à DPN</vt:lpstr>
      <vt:lpstr>La voie numérique</vt:lpstr>
      <vt:lpstr>Investissements fondés sur les résultats </vt:lpstr>
      <vt:lpstr>La mentalité axée sur le projet par rapport à la mentalité axée sur le produit</vt:lpstr>
      <vt:lpstr>Présentation PowerPoint</vt:lpstr>
      <vt:lpstr>Présentation PowerPoint</vt:lpstr>
      <vt:lpstr>L’expérience utilisateur suprême…</vt:lpstr>
      <vt:lpstr>Leçons apprises de l’expérience 11 étoiles</vt:lpstr>
      <vt:lpstr>Ce que cela signifie pour nous</vt:lpstr>
      <vt:lpstr>Appels à l’action</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Kiefl, Richard</dc:creator>
  <cp:lastModifiedBy>JLambert</cp:lastModifiedBy>
  <cp:revision>39</cp:revision>
  <dcterms:created xsi:type="dcterms:W3CDTF">2022-11-03T13:17:49Z</dcterms:created>
  <dcterms:modified xsi:type="dcterms:W3CDTF">2022-11-21T19:49:10Z</dcterms:modified>
</cp:coreProperties>
</file>