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384" r:id="rId2"/>
    <p:sldId id="257" r:id="rId3"/>
    <p:sldId id="258" r:id="rId4"/>
    <p:sldId id="381" r:id="rId5"/>
    <p:sldId id="382" r:id="rId6"/>
    <p:sldId id="396" r:id="rId7"/>
    <p:sldId id="383" r:id="rId8"/>
    <p:sldId id="380" r:id="rId9"/>
    <p:sldId id="298" r:id="rId10"/>
  </p:sldIdLst>
  <p:sldSz cx="12192000" cy="6858000"/>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4" clrIdx="0"/>
  <p:cmAuthor id="2" name="Jeremy N Gooden" initials="JNG"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CF76"/>
    <a:srgbClr val="6D6E71"/>
    <a:srgbClr val="DCDD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55" autoAdjust="0"/>
    <p:restoredTop sz="74173" autoAdjust="0"/>
  </p:normalViewPr>
  <p:slideViewPr>
    <p:cSldViewPr snapToGrid="0" snapToObjects="1">
      <p:cViewPr varScale="1">
        <p:scale>
          <a:sx n="84" d="100"/>
          <a:sy n="84" d="100"/>
        </p:scale>
        <p:origin x="2016"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42" d="100"/>
          <a:sy n="42" d="100"/>
        </p:scale>
        <p:origin x="2314"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FBA0B1-8B5E-6C42-BD6E-E01ECCB0DC63}" type="datetimeFigureOut">
              <a:rPr lang="en-US" smtClean="0"/>
              <a:t>9/22/2022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4F169B-D4BC-2D47-B1AD-909F43E50BA5}" type="slidenum">
              <a:rPr lang="en-US" smtClean="0"/>
              <a:t>‹#›</a:t>
            </a:fld>
            <a:endParaRPr lang="en-US" dirty="0"/>
          </a:p>
        </p:txBody>
      </p:sp>
    </p:spTree>
    <p:extLst>
      <p:ext uri="{BB962C8B-B14F-4D97-AF65-F5344CB8AC3E}">
        <p14:creationId xmlns:p14="http://schemas.microsoft.com/office/powerpoint/2010/main" val="326947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66F0F-F449-CC4B-B881-E7F614156AC6}" type="datetimeFigureOut">
              <a:rPr lang="en-US" smtClean="0"/>
              <a:t>9/22/2022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9BAFD-0AFE-FC47-B839-C833EEBF7ECA}" type="slidenum">
              <a:rPr lang="en-US" smtClean="0"/>
              <a:t>‹#›</a:t>
            </a:fld>
            <a:endParaRPr lang="en-US" dirty="0"/>
          </a:p>
        </p:txBody>
      </p:sp>
    </p:spTree>
    <p:extLst>
      <p:ext uri="{BB962C8B-B14F-4D97-AF65-F5344CB8AC3E}">
        <p14:creationId xmlns:p14="http://schemas.microsoft.com/office/powerpoint/2010/main" val="2494559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gcpedia.gc.ca/gcwiki/images/4/45/2022-06_-_Department_RTW_Playbook_-_Quick_Ref_Return_to_Workplace_Guide_EN.pdf"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gcpedia.gc.ca/wiki/GCworkplace/Resources/ImplementingRTWHubandSpoke/Troubleshooting"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Arial" panose="020B0604020202020204" pitchFamily="34" charset="0"/>
              <a:buChar char="•"/>
            </a:pPr>
            <a:r>
              <a:rPr lang="en-US" sz="1200" kern="1200" dirty="0">
                <a:solidFill>
                  <a:srgbClr val="000000"/>
                </a:solidFill>
                <a:effectLst/>
                <a:latin typeface="+mn-lt"/>
                <a:ea typeface="Times New Roman" panose="02020603050405020304" pitchFamily="18" charset="0"/>
                <a:cs typeface="Arial" panose="020B0604020202020204" pitchFamily="34" charset="0"/>
              </a:rPr>
              <a:t>Good morning/afternoon.</a:t>
            </a:r>
            <a:endParaRPr lang="en-CA" sz="1200" dirty="0">
              <a:effectLst/>
              <a:latin typeface="+mn-lt"/>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Font typeface="Arial" panose="020B0604020202020204" pitchFamily="34" charset="0"/>
              <a:buNone/>
            </a:pPr>
            <a:endParaRPr lang="en-CA" sz="1200" dirty="0">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CA" sz="1200" kern="1200" dirty="0">
                <a:solidFill>
                  <a:srgbClr val="000000"/>
                </a:solidFill>
                <a:effectLst/>
                <a:latin typeface="+mn-lt"/>
                <a:ea typeface="Times New Roman" panose="02020603050405020304" pitchFamily="18" charset="0"/>
                <a:cs typeface="Arial" panose="020B0604020202020204" pitchFamily="34" charset="0"/>
              </a:rPr>
              <a:t>I’m Sonia Powell, the Director General of Accommodations Management and Workplace Solutions for the Real Property Services at</a:t>
            </a:r>
            <a:r>
              <a:rPr lang="en-CA" sz="1200" kern="1200" dirty="0">
                <a:solidFill>
                  <a:srgbClr val="000000"/>
                </a:solidFill>
                <a:effectLst/>
                <a:highlight>
                  <a:srgbClr val="FFFF00"/>
                </a:highlight>
                <a:latin typeface="+mn-lt"/>
                <a:ea typeface="Times New Roman" panose="02020603050405020304" pitchFamily="18" charset="0"/>
                <a:cs typeface="Arial" panose="020B0604020202020204" pitchFamily="34" charset="0"/>
              </a:rPr>
              <a:t> Public Services and Procurement Canada (PSPC).</a:t>
            </a:r>
          </a:p>
          <a:p>
            <a:pPr marL="342900" marR="0" lvl="0" indent="-342900">
              <a:lnSpc>
                <a:spcPct val="107000"/>
              </a:lnSpc>
              <a:spcBef>
                <a:spcPts val="0"/>
              </a:spcBef>
              <a:spcAft>
                <a:spcPts val="0"/>
              </a:spcAft>
              <a:buFont typeface="Arial" panose="020B0604020202020204" pitchFamily="34" charset="0"/>
              <a:buChar char="•"/>
            </a:pPr>
            <a:r>
              <a:rPr lang="en-CA" sz="1200" kern="1200" dirty="0">
                <a:solidFill>
                  <a:srgbClr val="000000"/>
                </a:solidFill>
                <a:effectLst/>
                <a:latin typeface="+mn-lt"/>
                <a:ea typeface="Times New Roman" panose="02020603050405020304" pitchFamily="18" charset="0"/>
                <a:cs typeface="Arial" panose="020B0604020202020204" pitchFamily="34" charset="0"/>
              </a:rPr>
              <a:t>I am pleased to be with you today to give the keynote speech for this first session in the Canada School of Public Service’s “Hybrid Workplace Series”.  </a:t>
            </a:r>
          </a:p>
          <a:p>
            <a:pPr marL="342900" marR="0" lvl="0" indent="-342900">
              <a:lnSpc>
                <a:spcPct val="107000"/>
              </a:lnSpc>
              <a:spcBef>
                <a:spcPts val="0"/>
              </a:spcBef>
              <a:spcAft>
                <a:spcPts val="0"/>
              </a:spcAft>
              <a:buFont typeface="Arial" panose="020B0604020202020204" pitchFamily="34" charset="0"/>
              <a:buChar char="•"/>
            </a:pPr>
            <a:r>
              <a:rPr lang="en-CA" sz="1200" kern="1200" dirty="0">
                <a:solidFill>
                  <a:srgbClr val="000000"/>
                </a:solidFill>
                <a:effectLst/>
                <a:latin typeface="+mn-lt"/>
                <a:ea typeface="Times New Roman" panose="02020603050405020304" pitchFamily="18" charset="0"/>
                <a:cs typeface="Arial" panose="020B0604020202020204" pitchFamily="34" charset="0"/>
              </a:rPr>
              <a:t>The Future of Work is incredibly exciting, it’s happening right now, and I look forward to the panel discussion and Q&amp;A session that will follow in today’s session. </a:t>
            </a:r>
          </a:p>
          <a:p>
            <a:pPr marL="342900" marR="0" lvl="0" indent="-342900">
              <a:lnSpc>
                <a:spcPct val="107000"/>
              </a:lnSpc>
              <a:spcBef>
                <a:spcPts val="0"/>
              </a:spcBef>
              <a:spcAft>
                <a:spcPts val="0"/>
              </a:spcAft>
              <a:buFont typeface="Arial" panose="020B0604020202020204" pitchFamily="34" charset="0"/>
              <a:buChar char="•"/>
            </a:pPr>
            <a:r>
              <a:rPr lang="en-CA" sz="1200" kern="1200" dirty="0">
                <a:solidFill>
                  <a:srgbClr val="000000"/>
                </a:solidFill>
                <a:effectLst/>
                <a:latin typeface="+mn-lt"/>
                <a:ea typeface="Calibri" panose="020F0502020204030204" pitchFamily="34" charset="0"/>
                <a:cs typeface="Arial" panose="020B0604020202020204" pitchFamily="34" charset="0"/>
              </a:rPr>
              <a:t>But let me start with an overview of the hybrid workplace model and the ecosystem of workplaces we are creating for government employees.</a:t>
            </a:r>
            <a:endParaRPr lang="en-CA"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p:txBody>
      </p:sp>
      <p:sp>
        <p:nvSpPr>
          <p:cNvPr id="4" name="Slide Number Placeholder 3"/>
          <p:cNvSpPr>
            <a:spLocks noGrp="1"/>
          </p:cNvSpPr>
          <p:nvPr>
            <p:ph type="sldNum" sz="quarter" idx="10"/>
          </p:nvPr>
        </p:nvSpPr>
        <p:spPr/>
        <p:txBody>
          <a:bodyPr/>
          <a:lstStyle/>
          <a:p>
            <a:fld id="{11F9BAFD-0AFE-FC47-B839-C833EEBF7ECA}"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4247160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5000"/>
              </a:lnSpc>
              <a:buFont typeface="Arial" panose="020B0604020202020204" pitchFamily="34" charset="0"/>
              <a:buChar char="•"/>
            </a:pPr>
            <a:r>
              <a:rPr lang="en-CA" sz="1800" dirty="0">
                <a:effectLst/>
                <a:latin typeface="Calibri" panose="020F0502020204030204" pitchFamily="34" charset="0"/>
                <a:ea typeface="Times New Roman" panose="02020603050405020304" pitchFamily="18" charset="0"/>
              </a:rPr>
              <a:t>Hybrid is a work model that provides </a:t>
            </a:r>
            <a:r>
              <a:rPr lang="en-CA" sz="1800" b="1" dirty="0">
                <a:effectLst/>
                <a:latin typeface="Calibri" panose="020F0502020204030204" pitchFamily="34" charset="0"/>
                <a:ea typeface="Times New Roman" panose="02020603050405020304" pitchFamily="18" charset="0"/>
              </a:rPr>
              <a:t>flexibility and options</a:t>
            </a:r>
            <a:r>
              <a:rPr lang="en-CA" sz="1800" dirty="0">
                <a:effectLst/>
                <a:latin typeface="Calibri" panose="020F0502020204030204" pitchFamily="34" charset="0"/>
                <a:ea typeface="Times New Roman" panose="02020603050405020304" pitchFamily="18" charset="0"/>
              </a:rPr>
              <a:t> – it allows GC employees to work anywhere, anytime within their department’s ecosystem of workspaces.</a:t>
            </a:r>
            <a:endParaRPr lang="en-CA" sz="1800" dirty="0">
              <a:effectLst/>
              <a:latin typeface="Calibri" panose="020F0502020204030204" pitchFamily="34" charset="0"/>
              <a:ea typeface="Calibri" panose="020F0502020204030204" pitchFamily="34" charset="0"/>
            </a:endParaRPr>
          </a:p>
          <a:p>
            <a:pPr marL="342900" lvl="0" indent="-342900">
              <a:lnSpc>
                <a:spcPct val="105000"/>
              </a:lnSpc>
              <a:buFont typeface="Arial" panose="020B0604020202020204" pitchFamily="34" charset="0"/>
              <a:buChar char="•"/>
            </a:pPr>
            <a:r>
              <a:rPr lang="en-CA" sz="1800" dirty="0">
                <a:effectLst/>
                <a:latin typeface="Calibri" panose="020F0502020204030204" pitchFamily="34" charset="0"/>
                <a:ea typeface="Times New Roman" panose="02020603050405020304" pitchFamily="18" charset="0"/>
              </a:rPr>
              <a:t>Instead of one dedicated workspace, a range of worksite options are available to employees and each space can meet specific needs – collaboration for large groups, quiet areas for individual concentration, special purpose sites with specific technologies, equipment or services, and working from home for focus and work-life balance.</a:t>
            </a:r>
          </a:p>
          <a:p>
            <a:pPr marL="342900" lvl="0" indent="-342900">
              <a:lnSpc>
                <a:spcPct val="105000"/>
              </a:lnSpc>
              <a:buFont typeface="Arial" panose="020B0604020202020204" pitchFamily="34" charset="0"/>
              <a:buChar char="•"/>
            </a:pPr>
            <a:r>
              <a:rPr lang="en-CA" sz="1800" dirty="0">
                <a:effectLst/>
                <a:latin typeface="Calibri" panose="020F0502020204030204" pitchFamily="34" charset="0"/>
                <a:ea typeface="Times New Roman" panose="02020603050405020304" pitchFamily="18" charset="0"/>
              </a:rPr>
              <a:t>The pandemic provided a unique opportunity for departments and agencies to rethink their workspaces, experiment with new ways of working, and return to the office with more efficient, modern and accessible work sites.</a:t>
            </a:r>
          </a:p>
          <a:p>
            <a:pPr marL="342900" lvl="0" indent="-342900">
              <a:lnSpc>
                <a:spcPct val="105000"/>
              </a:lnSpc>
              <a:buFont typeface="Arial" panose="020B0604020202020204" pitchFamily="34" charset="0"/>
              <a:buChar char="•"/>
            </a:pPr>
            <a:r>
              <a:rPr lang="en-CA" sz="1800" dirty="0">
                <a:effectLst/>
                <a:latin typeface="Calibri" panose="020F0502020204030204" pitchFamily="34" charset="0"/>
              </a:rPr>
              <a:t>Quoting Treasury Board president, Mona Fortier, “Hybrid work is here to stay.”</a:t>
            </a:r>
            <a:endParaRPr lang="en-C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FE3831-2412-4A22-88FB-10AA0E14F87E}"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2835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5000"/>
              </a:lnSpc>
              <a:spcBef>
                <a:spcPts val="0"/>
              </a:spcBef>
              <a:spcAft>
                <a:spcPts val="0"/>
              </a:spcAft>
              <a:buClrTx/>
              <a:buSzTx/>
              <a:buFont typeface="Calibri" panose="020F0502020204030204" pitchFamily="34" charset="0"/>
              <a:buNone/>
              <a:tabLst/>
              <a:defRPr/>
            </a:pPr>
            <a:r>
              <a:rPr lang="en-US" altLang="en-US" sz="1800" i="0" dirty="0">
                <a:latin typeface="+mn-lt"/>
                <a:cs typeface="Arial"/>
              </a:rPr>
              <a:t>What does this hybrid work model look like in the government?  It is a network of managed workspaces including departmental HQ hubs and additional spaces available to employees closer to home and across Canada, connected digitally via secure Wi-Fi and collaboration tools.</a:t>
            </a:r>
          </a:p>
          <a:p>
            <a:pPr marL="0" lvl="0" indent="0">
              <a:lnSpc>
                <a:spcPct val="105000"/>
              </a:lnSpc>
              <a:buFont typeface="Calibri" panose="020F0502020204030204" pitchFamily="34" charset="0"/>
              <a:buNone/>
            </a:pPr>
            <a:endParaRPr lang="en-CA" sz="1800" dirty="0">
              <a:effectLst/>
              <a:latin typeface="+mn-lt"/>
              <a:ea typeface="Times New Roman" panose="02020603050405020304" pitchFamily="18" charset="0"/>
            </a:endParaRPr>
          </a:p>
          <a:p>
            <a:pPr marL="342900" lvl="0" indent="-342900">
              <a:lnSpc>
                <a:spcPct val="105000"/>
              </a:lnSpc>
              <a:buFont typeface="Arial" panose="020B0604020202020204" pitchFamily="34" charset="0"/>
              <a:buChar char="•"/>
            </a:pPr>
            <a:r>
              <a:rPr lang="en-CA" sz="1800" dirty="0">
                <a:effectLst/>
                <a:latin typeface="+mn-lt"/>
                <a:ea typeface="Times New Roman" panose="02020603050405020304" pitchFamily="18" charset="0"/>
              </a:rPr>
              <a:t>Departments can select existing modernized sites or engage in a GCworkplace fit-up to offer employees workspaces that support an agile, inclusive and equipped workforce – the vision of a digital, inclusive, healthy, flexible, efficient, collaborative and green public service.</a:t>
            </a:r>
            <a:endParaRPr lang="en-CA" sz="1800" dirty="0">
              <a:effectLst/>
              <a:latin typeface="+mn-lt"/>
              <a:ea typeface="Calibri" panose="020F0502020204030204" pitchFamily="34" charset="0"/>
            </a:endParaRPr>
          </a:p>
          <a:p>
            <a:pPr marL="342900" lvl="0" indent="-342900">
              <a:lnSpc>
                <a:spcPct val="105000"/>
              </a:lnSpc>
              <a:buFont typeface="Arial" panose="020B0604020202020204" pitchFamily="34" charset="0"/>
              <a:buChar char="•"/>
            </a:pPr>
            <a:r>
              <a:rPr lang="en-CA" sz="1800" dirty="0">
                <a:effectLst/>
                <a:latin typeface="+mn-lt"/>
                <a:ea typeface="Times New Roman" panose="02020603050405020304" pitchFamily="18" charset="0"/>
              </a:rPr>
              <a:t>The workplace offerings include the main headquarters or “</a:t>
            </a:r>
            <a:r>
              <a:rPr lang="en-CA" sz="1800" b="1" dirty="0">
                <a:effectLst/>
                <a:latin typeface="+mn-lt"/>
                <a:ea typeface="Times New Roman" panose="02020603050405020304" pitchFamily="18" charset="0"/>
              </a:rPr>
              <a:t>hub</a:t>
            </a:r>
            <a:r>
              <a:rPr lang="en-CA" sz="1800" dirty="0">
                <a:effectLst/>
                <a:latin typeface="+mn-lt"/>
                <a:ea typeface="Times New Roman" panose="02020603050405020304" pitchFamily="18" charset="0"/>
              </a:rPr>
              <a:t>”, as well as other “</a:t>
            </a:r>
            <a:r>
              <a:rPr lang="en-CA" sz="1800" b="1" dirty="0">
                <a:effectLst/>
                <a:latin typeface="+mn-lt"/>
                <a:ea typeface="Times New Roman" panose="02020603050405020304" pitchFamily="18" charset="0"/>
              </a:rPr>
              <a:t>spoke</a:t>
            </a:r>
            <a:r>
              <a:rPr lang="en-CA" sz="1800" dirty="0">
                <a:effectLst/>
                <a:latin typeface="+mn-lt"/>
                <a:ea typeface="Times New Roman" panose="02020603050405020304" pitchFamily="18" charset="0"/>
              </a:rPr>
              <a:t>” locations, including regional offices, operational sites, special purposes sites with laboratories or call centres, coworking sites - both the national GCcoworking and department specific coworking - and working from home or while in transit.</a:t>
            </a:r>
            <a:endParaRPr lang="en-CA" sz="1800" dirty="0">
              <a:effectLst/>
              <a:latin typeface="+mn-lt"/>
              <a:ea typeface="Calibri" panose="020F0502020204030204" pitchFamily="34" charset="0"/>
            </a:endParaRPr>
          </a:p>
          <a:p>
            <a:pPr marL="342900" lvl="0" indent="-342900">
              <a:lnSpc>
                <a:spcPct val="105000"/>
              </a:lnSpc>
              <a:buFont typeface="Arial" panose="020B0604020202020204" pitchFamily="34" charset="0"/>
              <a:buChar char="•"/>
            </a:pPr>
            <a:r>
              <a:rPr lang="en-CA" sz="1800" dirty="0">
                <a:effectLst/>
                <a:latin typeface="+mn-lt"/>
                <a:ea typeface="Times New Roman" panose="02020603050405020304" pitchFamily="18" charset="0"/>
              </a:rPr>
              <a:t>This decentralization at the city level, regional and national level offers employees </a:t>
            </a:r>
            <a:r>
              <a:rPr lang="en-CA" sz="1800" b="1" dirty="0">
                <a:effectLst/>
                <a:latin typeface="+mn-lt"/>
                <a:ea typeface="Times New Roman" panose="02020603050405020304" pitchFamily="18" charset="0"/>
              </a:rPr>
              <a:t>flexibility on where to work</a:t>
            </a:r>
            <a:r>
              <a:rPr lang="en-CA" sz="1800" dirty="0">
                <a:effectLst/>
                <a:latin typeface="+mn-lt"/>
                <a:ea typeface="Times New Roman" panose="02020603050405020304" pitchFamily="18" charset="0"/>
              </a:rPr>
              <a:t>.  It also offers departments flexibility on where to hire, accessing a more inclusive and diverse workforce.</a:t>
            </a:r>
            <a:endParaRPr lang="en-CA" sz="1800" dirty="0">
              <a:effectLst/>
              <a:latin typeface="+mn-lt"/>
              <a:ea typeface="Calibri" panose="020F0502020204030204" pitchFamily="34" charset="0"/>
            </a:endParaRPr>
          </a:p>
          <a:p>
            <a:pPr marL="342900" lvl="0" indent="-342900">
              <a:lnSpc>
                <a:spcPct val="105000"/>
              </a:lnSpc>
              <a:buFont typeface="Arial" panose="020B0604020202020204" pitchFamily="34" charset="0"/>
              <a:buChar char="•"/>
            </a:pPr>
            <a:r>
              <a:rPr lang="en-CA" sz="1800" dirty="0">
                <a:effectLst/>
                <a:latin typeface="+mn-lt"/>
                <a:ea typeface="Times New Roman" panose="02020603050405020304" pitchFamily="18" charset="0"/>
              </a:rPr>
              <a:t>There isn’t a one-size-fits-all approach, since departments and agencies have different mandates, different responsibilities and achieve different outcomes.</a:t>
            </a:r>
          </a:p>
          <a:p>
            <a:pPr marL="342900" lvl="0" indent="-342900">
              <a:lnSpc>
                <a:spcPct val="105000"/>
              </a:lnSpc>
              <a:buFont typeface="Arial" panose="020B0604020202020204" pitchFamily="34" charset="0"/>
              <a:buChar char="•"/>
            </a:pPr>
            <a:r>
              <a:rPr lang="en-CA" sz="1800" dirty="0">
                <a:effectLst/>
                <a:latin typeface="+mn-lt"/>
                <a:ea typeface="Times New Roman" panose="02020603050405020304" pitchFamily="18" charset="0"/>
              </a:rPr>
              <a:t>Experimentation, management leadership and employee consultation will enable departments to make data-driven decisions, guiding them to find the mix of spaces that meets their departmental needs.</a:t>
            </a:r>
          </a:p>
          <a:p>
            <a:pPr marL="342900" lvl="0" indent="-342900">
              <a:lnSpc>
                <a:spcPct val="105000"/>
              </a:lnSpc>
              <a:buFont typeface="Arial" panose="020B0604020202020204" pitchFamily="34" charset="0"/>
              <a:buChar char="•"/>
            </a:pPr>
            <a:r>
              <a:rPr lang="en-CA" sz="1800" dirty="0">
                <a:effectLst/>
                <a:latin typeface="+mn-lt"/>
                <a:ea typeface="Times New Roman" panose="02020603050405020304" pitchFamily="18" charset="0"/>
              </a:rPr>
              <a:t>At PSPC we have been experimenting for the past year with options for our employees in the national capital including working at home, at operational sites, and at PSPCcoworking and GCcoworking locations.  </a:t>
            </a:r>
          </a:p>
          <a:p>
            <a:pPr marL="342900" lvl="0" indent="-342900">
              <a:lnSpc>
                <a:spcPct val="105000"/>
              </a:lnSpc>
              <a:buFont typeface="Arial" panose="020B0604020202020204" pitchFamily="34" charset="0"/>
              <a:buChar char="•"/>
            </a:pPr>
            <a:r>
              <a:rPr lang="en-CA" sz="1800" dirty="0">
                <a:effectLst/>
                <a:latin typeface="+mn-lt"/>
                <a:ea typeface="Times New Roman" panose="02020603050405020304" pitchFamily="18" charset="0"/>
              </a:rPr>
              <a:t>Our experimentation includes a space occupancy pilot and the creation of a pan-GC site occupancy dashboard, incorporating data from multiple departments.</a:t>
            </a:r>
          </a:p>
          <a:p>
            <a:pPr marL="342900" lvl="0" indent="-342900">
              <a:lnSpc>
                <a:spcPct val="105000"/>
              </a:lnSpc>
              <a:buFont typeface="Arial" panose="020B0604020202020204" pitchFamily="34" charset="0"/>
              <a:buChar char="•"/>
            </a:pPr>
            <a:r>
              <a:rPr lang="en-CA" sz="1800" dirty="0">
                <a:effectLst/>
                <a:latin typeface="+mn-lt"/>
                <a:ea typeface="Times New Roman" panose="02020603050405020304" pitchFamily="18" charset="0"/>
              </a:rPr>
              <a:t>PSPC’s real estate portfolio is moving from ‘space as asset’ to ‘space as service’.</a:t>
            </a:r>
          </a:p>
          <a:p>
            <a:pPr marL="0" lvl="0" indent="0">
              <a:lnSpc>
                <a:spcPct val="105000"/>
              </a:lnSpc>
              <a:buFont typeface="Calibri" panose="020F0502020204030204" pitchFamily="34" charset="0"/>
              <a:buNone/>
            </a:pPr>
            <a:endParaRPr lang="en-CA" sz="1800" dirty="0">
              <a:effectLst/>
              <a:latin typeface="+mn-lt"/>
              <a:ea typeface="Calibri" panose="020F0502020204030204" pitchFamily="34" charset="0"/>
            </a:endParaRPr>
          </a:p>
          <a:p>
            <a:endParaRPr lang="en-C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FE3831-2412-4A22-88FB-10AA0E14F87E}"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2347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5000"/>
              </a:lnSpc>
              <a:spcBef>
                <a:spcPts val="0"/>
              </a:spcBef>
              <a:spcAft>
                <a:spcPts val="0"/>
              </a:spcAft>
              <a:buClrTx/>
              <a:buSzTx/>
              <a:buFont typeface="Arial" panose="020B0604020202020204" pitchFamily="34" charset="0"/>
              <a:buChar char="•"/>
              <a:tabLst/>
              <a:defRPr/>
            </a:pPr>
            <a:r>
              <a:rPr lang="en-US" sz="1800" dirty="0"/>
              <a:t>The end goal is to have a flexible real estate portfolio that provided great work environments to better enable employees to deliver services to Canadians.  </a:t>
            </a:r>
          </a:p>
          <a:p>
            <a:pPr marL="342900" marR="0" lvl="0" indent="-342900" algn="l" defTabSz="914400" rtl="0" eaLnBrk="1" fontAlgn="auto" latinLnBrk="0" hangingPunct="1">
              <a:lnSpc>
                <a:spcPct val="105000"/>
              </a:lnSpc>
              <a:spcBef>
                <a:spcPts val="0"/>
              </a:spcBef>
              <a:spcAft>
                <a:spcPts val="0"/>
              </a:spcAft>
              <a:buClrTx/>
              <a:buSzTx/>
              <a:buFont typeface="Arial" panose="020B0604020202020204" pitchFamily="34" charset="0"/>
              <a:buChar char="•"/>
              <a:tabLst/>
              <a:defRPr/>
            </a:pPr>
            <a:r>
              <a:rPr lang="en-US" sz="1800" dirty="0"/>
              <a:t>The hybrid work model accomplishes this providing myriad benefits to the Government of Canada and the public service employees.</a:t>
            </a:r>
          </a:p>
          <a:p>
            <a:pPr marL="342900" marR="0" lvl="0" indent="-342900" algn="l" defTabSz="914400" rtl="0" eaLnBrk="1" fontAlgn="auto" latinLnBrk="0" hangingPunct="1">
              <a:lnSpc>
                <a:spcPct val="105000"/>
              </a:lnSpc>
              <a:spcBef>
                <a:spcPts val="0"/>
              </a:spcBef>
              <a:spcAft>
                <a:spcPts val="0"/>
              </a:spcAft>
              <a:buClrTx/>
              <a:buSzTx/>
              <a:buFont typeface="Arial" panose="020B0604020202020204" pitchFamily="34" charset="0"/>
              <a:buChar char="•"/>
              <a:tabLst/>
              <a:defRPr/>
            </a:pPr>
            <a:endParaRPr lang="en-US" sz="1800" dirty="0"/>
          </a:p>
          <a:p>
            <a:pPr marL="342900" lvl="0" indent="-342900">
              <a:lnSpc>
                <a:spcPct val="105000"/>
              </a:lnSpc>
              <a:buFont typeface="Arial" panose="020B0604020202020204" pitchFamily="34" charset="0"/>
              <a:buChar char="•"/>
            </a:pPr>
            <a:r>
              <a:rPr lang="en-CA" sz="1800" b="1" dirty="0">
                <a:effectLst/>
                <a:latin typeface="+mn-lt"/>
                <a:ea typeface="Times New Roman" panose="02020603050405020304" pitchFamily="18" charset="0"/>
              </a:rPr>
              <a:t>For the government and departments</a:t>
            </a:r>
            <a:r>
              <a:rPr lang="en-CA" sz="1800" dirty="0">
                <a:effectLst/>
                <a:latin typeface="+mn-lt"/>
                <a:ea typeface="Times New Roman" panose="02020603050405020304" pitchFamily="18" charset="0"/>
              </a:rPr>
              <a:t>, by choosing modernized workspaces and offering worksites closer to where employees live, the GC can help reduce greenhouse gases from commuting and inefficient buildings; the employee talent pool broadens beyond the physical location of the head office offering increased opportunity for a diverse and inclusive public service; and employees are more engaged with a better work-life balance reducing staff turnover.</a:t>
            </a:r>
            <a:endParaRPr lang="en-CA" sz="1800" dirty="0">
              <a:effectLst/>
              <a:latin typeface="+mn-lt"/>
              <a:ea typeface="Calibri" panose="020F0502020204030204" pitchFamily="34" charset="0"/>
            </a:endParaRPr>
          </a:p>
          <a:p>
            <a:pPr marL="342900" lvl="0" indent="-342900">
              <a:lnSpc>
                <a:spcPct val="105000"/>
              </a:lnSpc>
              <a:buFont typeface="Arial" panose="020B0604020202020204" pitchFamily="34" charset="0"/>
              <a:buChar char="•"/>
            </a:pPr>
            <a:r>
              <a:rPr lang="en-CA" sz="1800" b="1" dirty="0">
                <a:effectLst/>
                <a:latin typeface="+mn-lt"/>
                <a:ea typeface="Times New Roman" panose="02020603050405020304" pitchFamily="18" charset="0"/>
              </a:rPr>
              <a:t>For employees</a:t>
            </a:r>
            <a:r>
              <a:rPr lang="en-CA" sz="1800" dirty="0">
                <a:effectLst/>
                <a:latin typeface="+mn-lt"/>
                <a:ea typeface="Times New Roman" panose="02020603050405020304" pitchFamily="18" charset="0"/>
              </a:rPr>
              <a:t>, they have choices on where and how to work, enabling them to make decisions that allow a better work-life balance, increasing job satisfaction and engagement.</a:t>
            </a:r>
          </a:p>
          <a:p>
            <a:endParaRPr lang="en-CA" sz="1800" dirty="0">
              <a:latin typeface="+mn-lt"/>
            </a:endParaRPr>
          </a:p>
          <a:p>
            <a:pPr marL="0" marR="0" lvl="0" indent="0">
              <a:lnSpc>
                <a:spcPct val="107000"/>
              </a:lnSpc>
              <a:spcBef>
                <a:spcPts val="0"/>
              </a:spcBef>
              <a:spcAft>
                <a:spcPts val="0"/>
              </a:spcAft>
              <a:buSzPts val="1200"/>
              <a:buFont typeface="Arial" panose="020B0604020202020204" pitchFamily="34" charset="0"/>
              <a:buNone/>
            </a:pPr>
            <a:r>
              <a:rPr lang="en-CA" sz="1800" b="1" kern="1200" noProof="0" dirty="0">
                <a:solidFill>
                  <a:srgbClr val="000000"/>
                </a:solidFill>
                <a:effectLst/>
                <a:latin typeface="+mn-lt"/>
                <a:ea typeface="Calibri" panose="020F0502020204030204" pitchFamily="34" charset="0"/>
                <a:cs typeface="Times New Roman" panose="02020603050405020304" pitchFamily="18" charset="0"/>
              </a:rPr>
              <a:t>Collaboration</a:t>
            </a:r>
            <a:endParaRPr lang="en-CA" sz="1800" b="1" kern="1200" noProof="0" dirty="0">
              <a:solidFill>
                <a:schemeClr val="tx1"/>
              </a:solidFill>
              <a:effectLst/>
              <a:latin typeface="+mn-lt"/>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0"/>
              </a:spcAft>
              <a:buSzPts val="1200"/>
              <a:buFont typeface="Arial" panose="020B0604020202020204" pitchFamily="34" charset="0"/>
              <a:buChar char="•"/>
            </a:pPr>
            <a:r>
              <a:rPr lang="en-CA" sz="1800" kern="1200" noProof="0" dirty="0">
                <a:solidFill>
                  <a:srgbClr val="000000"/>
                </a:solidFill>
                <a:effectLst/>
                <a:latin typeface="+mn-lt"/>
                <a:ea typeface="Calibri" panose="020F0502020204030204" pitchFamily="34" charset="0"/>
                <a:cs typeface="Arial Nova" panose="020B0504020202020204" pitchFamily="34" charset="0"/>
              </a:rPr>
              <a:t>Promoting positive group dynamics, social interactions, emphasis on collaboration and innovation</a:t>
            </a:r>
            <a:endParaRPr lang="en-CA" sz="1800" noProof="0" dirty="0">
              <a:effectLst/>
              <a:latin typeface="+mn-lt"/>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SzPts val="1200"/>
              <a:buFont typeface="Arial" panose="020B0604020202020204" pitchFamily="34" charset="0"/>
              <a:buNone/>
            </a:pPr>
            <a:r>
              <a:rPr lang="en-CA" sz="1800" b="1" kern="1200" noProof="0" dirty="0">
                <a:solidFill>
                  <a:srgbClr val="000000"/>
                </a:solidFill>
                <a:effectLst/>
                <a:latin typeface="+mn-lt"/>
                <a:ea typeface="Calibri" panose="020F0502020204030204" pitchFamily="34" charset="0"/>
                <a:cs typeface="Times New Roman" panose="02020603050405020304" pitchFamily="18" charset="0"/>
              </a:rPr>
              <a:t>Greening</a:t>
            </a:r>
            <a:endParaRPr lang="en-CA" sz="1800" b="1" kern="1200" noProof="0" dirty="0">
              <a:solidFill>
                <a:schemeClr val="tx1"/>
              </a:solidFill>
              <a:effectLst/>
              <a:latin typeface="+mn-lt"/>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0"/>
              </a:spcAft>
              <a:buSzPts val="1200"/>
              <a:buFont typeface="Arial" panose="020B0604020202020204" pitchFamily="34" charset="0"/>
              <a:buChar char="•"/>
            </a:pPr>
            <a:r>
              <a:rPr lang="en-CA" sz="1800" kern="1200" noProof="0" dirty="0">
                <a:solidFill>
                  <a:srgbClr val="000000"/>
                </a:solidFill>
                <a:effectLst/>
                <a:latin typeface="+mn-lt"/>
                <a:ea typeface="Calibri" panose="020F0502020204030204" pitchFamily="34" charset="0"/>
                <a:cs typeface="Arial Nova" panose="020B0504020202020204" pitchFamily="34" charset="0"/>
              </a:rPr>
              <a:t>Promoting less commute time and distance traveled, enabling alternative modes of travel such as cycling, and giving time back the employee as well as lowering GHG</a:t>
            </a:r>
            <a:endParaRPr lang="en-CA" sz="1800" noProof="0" dirty="0">
              <a:effectLst/>
              <a:latin typeface="+mn-lt"/>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SzPts val="1200"/>
              <a:buFont typeface="Arial" panose="020B0604020202020204" pitchFamily="34" charset="0"/>
              <a:buNone/>
            </a:pPr>
            <a:r>
              <a:rPr lang="en-CA" sz="1800" b="1" kern="1200" noProof="0" dirty="0">
                <a:solidFill>
                  <a:srgbClr val="000000"/>
                </a:solidFill>
                <a:effectLst/>
                <a:latin typeface="+mn-lt"/>
                <a:ea typeface="Calibri" panose="020F0502020204030204" pitchFamily="34" charset="0"/>
                <a:cs typeface="Times New Roman" panose="02020603050405020304" pitchFamily="18" charset="0"/>
              </a:rPr>
              <a:t>Autonomy</a:t>
            </a:r>
            <a:endParaRPr lang="en-CA" sz="1800" b="1" kern="1200" noProof="0" dirty="0">
              <a:solidFill>
                <a:schemeClr val="tx1"/>
              </a:solidFill>
              <a:effectLst/>
              <a:latin typeface="+mn-lt"/>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0"/>
              </a:spcAft>
              <a:buSzPts val="1200"/>
              <a:buFont typeface="Arial" panose="020B0604020202020204" pitchFamily="34" charset="0"/>
              <a:buChar char="•"/>
            </a:pPr>
            <a:r>
              <a:rPr lang="en-CA" sz="1800" kern="1200" noProof="0" dirty="0">
                <a:solidFill>
                  <a:srgbClr val="000000"/>
                </a:solidFill>
                <a:effectLst/>
                <a:latin typeface="+mn-lt"/>
                <a:ea typeface="Calibri" panose="020F0502020204030204" pitchFamily="34" charset="0"/>
                <a:cs typeface="Times New Roman" panose="02020603050405020304" pitchFamily="18" charset="0"/>
              </a:rPr>
              <a:t>Providing a</a:t>
            </a:r>
            <a:r>
              <a:rPr lang="en-CA" sz="1800" kern="1200" noProof="0" dirty="0">
                <a:solidFill>
                  <a:srgbClr val="000000"/>
                </a:solidFill>
                <a:effectLst/>
                <a:latin typeface="+mn-lt"/>
                <a:ea typeface="Calibri" panose="020F0502020204030204" pitchFamily="34" charset="0"/>
                <a:cs typeface="Arial Nova" panose="020B0504020202020204" pitchFamily="34" charset="0"/>
              </a:rPr>
              <a:t>ccess to a wide variety of work environments that are flexible, accessible, inclusive and adaptive to the personal needs and preference of different work styles that are digitally and technologically enabled</a:t>
            </a:r>
            <a:endParaRPr lang="en-CA" sz="1800" noProof="0" dirty="0">
              <a:effectLst/>
              <a:latin typeface="+mn-lt"/>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SzPts val="1200"/>
              <a:buFont typeface="Arial" panose="020B0604020202020204" pitchFamily="34" charset="0"/>
              <a:buNone/>
            </a:pPr>
            <a:r>
              <a:rPr lang="en-CA" sz="1800" b="1" kern="1200" noProof="0" dirty="0">
                <a:solidFill>
                  <a:srgbClr val="000000"/>
                </a:solidFill>
                <a:effectLst/>
                <a:latin typeface="+mn-lt"/>
                <a:ea typeface="Calibri" panose="020F0502020204030204" pitchFamily="34" charset="0"/>
                <a:cs typeface="Times New Roman" panose="02020603050405020304" pitchFamily="18" charset="0"/>
              </a:rPr>
              <a:t>Wellbeing</a:t>
            </a:r>
            <a:endParaRPr lang="en-CA" sz="1800" b="1" kern="1200" noProof="0" dirty="0">
              <a:solidFill>
                <a:schemeClr val="tx1"/>
              </a:solidFill>
              <a:effectLst/>
              <a:latin typeface="+mn-lt"/>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0"/>
              </a:spcAft>
              <a:buSzPts val="1200"/>
              <a:buFont typeface="Arial" panose="020B0604020202020204" pitchFamily="34" charset="0"/>
              <a:buChar char="•"/>
            </a:pPr>
            <a:r>
              <a:rPr lang="en-CA" sz="1800" kern="1200" noProof="0" dirty="0">
                <a:solidFill>
                  <a:srgbClr val="000000"/>
                </a:solidFill>
                <a:effectLst/>
                <a:latin typeface="+mn-lt"/>
                <a:ea typeface="Calibri" panose="020F0502020204030204" pitchFamily="34" charset="0"/>
                <a:cs typeface="Arial Nova" panose="020B0504020202020204" pitchFamily="34" charset="0"/>
              </a:rPr>
              <a:t>Providing opportunities for stress reduction and enhancing employee wellbeing while encouraging heathy choices</a:t>
            </a:r>
            <a:endParaRPr lang="en-CA" sz="1800" noProof="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CA" sz="1800" kern="1200" noProof="0" dirty="0">
                <a:solidFill>
                  <a:srgbClr val="000000"/>
                </a:solidFill>
                <a:effectLst/>
                <a:latin typeface="+mn-lt"/>
                <a:ea typeface="Calibri" panose="020F0502020204030204" pitchFamily="34" charset="0"/>
                <a:cs typeface="Times New Roman" panose="02020603050405020304" pitchFamily="18" charset="0"/>
              </a:rPr>
              <a:t> </a:t>
            </a:r>
            <a:endParaRPr lang="en-CA" sz="1800" dirty="0">
              <a:latin typeface="+mn-lt"/>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FE3831-2412-4A22-88FB-10AA0E14F87E}"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275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PSPC has created a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guide</a:t>
            </a:r>
            <a:r>
              <a:rPr lang="en-US" sz="1800" dirty="0">
                <a:effectLst/>
                <a:latin typeface="Calibri" panose="020F0502020204030204" pitchFamily="34" charset="0"/>
                <a:ea typeface="Calibri" panose="020F0502020204030204" pitchFamily="34" charset="0"/>
                <a:cs typeface="Times New Roman" panose="02020603050405020304" pitchFamily="18" charset="0"/>
              </a:rPr>
              <a:t> to help departments move to a hybrid model and a </a:t>
            </a:r>
            <a:r>
              <a:rPr lang="en-US" sz="1800"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GCpedia</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 page</a:t>
            </a:r>
            <a:r>
              <a:rPr lang="en-US" sz="1800" dirty="0">
                <a:effectLst/>
                <a:latin typeface="Calibri" panose="020F0502020204030204" pitchFamily="34" charset="0"/>
                <a:ea typeface="Calibri" panose="020F0502020204030204" pitchFamily="34" charset="0"/>
                <a:cs typeface="Times New Roman" panose="02020603050405020304" pitchFamily="18" charset="0"/>
              </a:rPr>
              <a:t> to help their teams connect and share lessons learned, ideas and strategies.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dirty="0"/>
              <a:t>The steps include:</a:t>
            </a:r>
          </a:p>
          <a:p>
            <a:pPr marL="685800" lvl="1" indent="-228600">
              <a:buFont typeface="+mj-lt"/>
              <a:buAutoNum type="arabicPeriod"/>
            </a:pPr>
            <a:r>
              <a:rPr lang="en-US" dirty="0"/>
              <a:t>Creating a transformation team;</a:t>
            </a:r>
          </a:p>
          <a:p>
            <a:pPr marL="685800" lvl="1" indent="-228600">
              <a:buFont typeface="+mj-lt"/>
              <a:buAutoNum type="arabicPeriod"/>
            </a:pPr>
            <a:r>
              <a:rPr lang="en-US" dirty="0"/>
              <a:t>Connecting and collaborating with employees and department stakeholders;</a:t>
            </a:r>
          </a:p>
          <a:p>
            <a:pPr marL="685800" lvl="1" indent="-228600">
              <a:buFont typeface="+mj-lt"/>
              <a:buAutoNum type="arabicPeriod"/>
            </a:pPr>
            <a:r>
              <a:rPr lang="en-US" dirty="0"/>
              <a:t>Preparing the worksites for occupancy – start small but be ready to scale based on demand for office space;</a:t>
            </a:r>
          </a:p>
          <a:p>
            <a:pPr marL="685800" lvl="1" indent="-228600">
              <a:buFont typeface="+mj-lt"/>
              <a:buAutoNum type="arabicPeriod"/>
            </a:pPr>
            <a:r>
              <a:rPr lang="en-US" dirty="0"/>
              <a:t>Establish an experimentation plan – gather data, analyze it and make data-based decisions;</a:t>
            </a:r>
          </a:p>
          <a:p>
            <a:pPr marL="685800" lvl="1" indent="-228600">
              <a:buFont typeface="+mj-lt"/>
              <a:buAutoNum type="arabicPeriod"/>
            </a:pPr>
            <a:r>
              <a:rPr lang="en-US" dirty="0"/>
              <a:t>Plan for onsite resources and eventualities such as OHS and floor wardens, office protocols, etc. ; and</a:t>
            </a:r>
          </a:p>
          <a:p>
            <a:pPr marL="685800" lvl="1" indent="-228600">
              <a:buFont typeface="+mj-lt"/>
              <a:buAutoNum type="arabicPeriod"/>
            </a:pPr>
            <a:r>
              <a:rPr lang="en-US" dirty="0"/>
              <a:t>Launch your worksites, adjust and adapt!</a:t>
            </a:r>
          </a:p>
          <a:p>
            <a:pPr marL="171450" indent="-171450">
              <a:buFont typeface="Arial" panose="020B0604020202020204" pitchFamily="34" charset="0"/>
              <a:buChar char="•"/>
            </a:pPr>
            <a:r>
              <a:rPr lang="en-US" dirty="0"/>
              <a:t>The steps sound simple, but the key success factors are planning, engaging the team, and managing the change with employees.  </a:t>
            </a:r>
          </a:p>
          <a:p>
            <a:pPr marL="171450" indent="-171450">
              <a:buFont typeface="Arial" panose="020B0604020202020204" pitchFamily="34" charset="0"/>
              <a:buChar char="•"/>
            </a:pPr>
            <a:r>
              <a:rPr lang="en-US" dirty="0"/>
              <a:t>Each department needs to look at the spaces, the people, and the technology that will help the department move to a hybrid work model.  Ask questions, look at options, be innovative and data-driven.</a:t>
            </a:r>
            <a:endParaRPr lang="en-C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FE3831-2412-4A22-88FB-10AA0E14F87E}"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8851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solidFill>
                  <a:srgbClr val="000000"/>
                </a:solidFill>
                <a:effectLst/>
                <a:latin typeface="+mn-lt"/>
                <a:ea typeface="Calibri" panose="020F0502020204030204" pitchFamily="34" charset="0"/>
                <a:cs typeface="Times New Roman" panose="02020603050405020304" pitchFamily="18" charset="0"/>
              </a:rPr>
              <a:t>Our allies' national public services and some of our provincial governments plan to decentralize between 5% and 10% of their employees from their capital cities.</a:t>
            </a:r>
            <a:endParaRPr lang="en-CA" sz="18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mn-lt"/>
                <a:ea typeface="Calibri" panose="020F0502020204030204" pitchFamily="34" charset="0"/>
                <a:cs typeface="Times New Roman" panose="02020603050405020304" pitchFamily="18" charset="0"/>
              </a:rPr>
              <a:t> </a:t>
            </a:r>
            <a:endParaRPr lang="en-CA" sz="1800" dirty="0">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000000"/>
                </a:solidFill>
                <a:effectLst/>
                <a:latin typeface="+mn-lt"/>
                <a:ea typeface="Calibri" panose="020F0502020204030204" pitchFamily="34" charset="0"/>
                <a:cs typeface="Times New Roman" panose="02020603050405020304" pitchFamily="18" charset="0"/>
              </a:rPr>
              <a:t>The need for </a:t>
            </a:r>
            <a:r>
              <a:rPr lang="en-US" sz="1800" b="1" dirty="0">
                <a:solidFill>
                  <a:srgbClr val="000000"/>
                </a:solidFill>
                <a:effectLst/>
                <a:latin typeface="+mn-lt"/>
                <a:ea typeface="Calibri" panose="020F0502020204030204" pitchFamily="34" charset="0"/>
                <a:cs typeface="Times New Roman" panose="02020603050405020304" pitchFamily="18" charset="0"/>
              </a:rPr>
              <a:t>Hub and Spoke</a:t>
            </a:r>
            <a:r>
              <a:rPr lang="en-US" sz="1800" dirty="0">
                <a:solidFill>
                  <a:srgbClr val="000000"/>
                </a:solidFill>
                <a:effectLst/>
                <a:latin typeface="+mn-lt"/>
                <a:ea typeface="Calibri" panose="020F0502020204030204" pitchFamily="34" charset="0"/>
                <a:cs typeface="Times New Roman" panose="02020603050405020304" pitchFamily="18" charset="0"/>
              </a:rPr>
              <a:t> implementation is now.</a:t>
            </a:r>
            <a:endParaRPr lang="en-CA" sz="1800" dirty="0">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000000"/>
                </a:solidFill>
                <a:effectLst/>
                <a:latin typeface="+mn-lt"/>
                <a:ea typeface="Calibri" panose="020F0502020204030204" pitchFamily="34" charset="0"/>
                <a:cs typeface="Times New Roman" panose="02020603050405020304" pitchFamily="18" charset="0"/>
              </a:rPr>
              <a:t>A GCcoworking site will be included every kept federal building.</a:t>
            </a:r>
            <a:endParaRPr lang="en-CA" sz="1800" dirty="0">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000000"/>
                </a:solidFill>
                <a:effectLst/>
                <a:latin typeface="+mn-lt"/>
                <a:ea typeface="Calibri" panose="020F0502020204030204" pitchFamily="34" charset="0"/>
                <a:cs typeface="Times New Roman" panose="02020603050405020304" pitchFamily="18" charset="0"/>
              </a:rPr>
              <a:t>Each Service Canada office will have at least a GCcoworking workstation.</a:t>
            </a:r>
            <a:endParaRPr lang="en-CA" sz="1800" dirty="0">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000000"/>
                </a:solidFill>
                <a:effectLst/>
                <a:latin typeface="+mn-lt"/>
                <a:ea typeface="Calibri" panose="020F0502020204030204" pitchFamily="34" charset="0"/>
                <a:cs typeface="Times New Roman" panose="02020603050405020304" pitchFamily="18" charset="0"/>
              </a:rPr>
              <a:t>PSPC’s “Matchmaking” program </a:t>
            </a:r>
            <a:r>
              <a:rPr lang="en-CA" sz="1800" dirty="0">
                <a:solidFill>
                  <a:srgbClr val="000000"/>
                </a:solidFill>
                <a:effectLst/>
                <a:latin typeface="+mn-lt"/>
                <a:ea typeface="Calibri" panose="020F0502020204030204" pitchFamily="34" charset="0"/>
                <a:cs typeface="Times New Roman" panose="02020603050405020304" pitchFamily="18" charset="0"/>
              </a:rPr>
              <a:t>will connect departments needing space with other departments who have extra.</a:t>
            </a:r>
          </a:p>
          <a:p>
            <a:pPr marL="0" marR="0">
              <a:lnSpc>
                <a:spcPct val="107000"/>
              </a:lnSpc>
              <a:spcBef>
                <a:spcPts val="0"/>
              </a:spcBef>
              <a:spcAft>
                <a:spcPts val="800"/>
              </a:spcAft>
            </a:pPr>
            <a:r>
              <a:rPr lang="en-US" sz="1800" dirty="0">
                <a:solidFill>
                  <a:srgbClr val="000000"/>
                </a:solidFill>
                <a:effectLst/>
                <a:latin typeface="+mn-lt"/>
                <a:ea typeface="Calibri" panose="020F0502020204030204" pitchFamily="34" charset="0"/>
                <a:cs typeface="Times New Roman" panose="02020603050405020304" pitchFamily="18" charset="0"/>
              </a:rPr>
              <a:t> </a:t>
            </a:r>
            <a:endParaRPr lang="en-CA" sz="18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mn-lt"/>
                <a:ea typeface="Calibri" panose="020F0502020204030204" pitchFamily="34" charset="0"/>
                <a:cs typeface="Times New Roman" panose="02020603050405020304" pitchFamily="18" charset="0"/>
              </a:rPr>
              <a:t>Offering multiple worksite options is the future of work and this is the hybrid work model – the </a:t>
            </a:r>
            <a:r>
              <a:rPr lang="en-US" sz="1800" dirty="0" err="1">
                <a:solidFill>
                  <a:srgbClr val="000000"/>
                </a:solidFill>
                <a:effectLst/>
                <a:latin typeface="+mn-lt"/>
                <a:ea typeface="Calibri" panose="020F0502020204030204" pitchFamily="34" charset="0"/>
                <a:cs typeface="Times New Roman" panose="02020603050405020304" pitchFamily="18" charset="0"/>
              </a:rPr>
              <a:t>OneGC</a:t>
            </a:r>
            <a:r>
              <a:rPr lang="en-US" sz="1800" dirty="0">
                <a:solidFill>
                  <a:srgbClr val="000000"/>
                </a:solidFill>
                <a:effectLst/>
                <a:latin typeface="+mn-lt"/>
                <a:ea typeface="Calibri" panose="020F0502020204030204" pitchFamily="34" charset="0"/>
                <a:cs typeface="Times New Roman" panose="02020603050405020304" pitchFamily="18" charset="0"/>
              </a:rPr>
              <a:t> approach to office accommodation</a:t>
            </a:r>
            <a:r>
              <a:rPr lang="en-CA" sz="1800" dirty="0">
                <a:solidFill>
                  <a:srgbClr val="000000"/>
                </a:solidFill>
                <a:effectLst/>
                <a:latin typeface="+mn-lt"/>
                <a:ea typeface="Calibri" panose="020F0502020204030204" pitchFamily="34" charset="0"/>
                <a:cs typeface="Times New Roman" panose="02020603050405020304" pitchFamily="18" charset="0"/>
              </a:rPr>
              <a:t>.</a:t>
            </a:r>
            <a:endParaRPr lang="en-CA" sz="1800" dirty="0">
              <a:latin typeface="+mn-lt"/>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FE3831-2412-4A22-88FB-10AA0E14F87E}"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6558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CA" sz="1800" dirty="0">
                <a:solidFill>
                  <a:srgbClr val="000000"/>
                </a:solidFill>
                <a:effectLst/>
                <a:latin typeface="+mn-lt"/>
                <a:ea typeface="Calibri" panose="020F0502020204030204" pitchFamily="34" charset="0"/>
                <a:cs typeface="Times New Roman" panose="02020603050405020304" pitchFamily="18" charset="0"/>
              </a:rPr>
              <a:t>Let’s dream a bit bigger for a moment to a possible future.</a:t>
            </a:r>
          </a:p>
          <a:p>
            <a:pPr marL="0" marR="0">
              <a:lnSpc>
                <a:spcPct val="107000"/>
              </a:lnSpc>
              <a:spcBef>
                <a:spcPts val="0"/>
              </a:spcBef>
              <a:spcAft>
                <a:spcPts val="800"/>
              </a:spcAft>
            </a:pPr>
            <a:r>
              <a:rPr lang="en-CA" sz="1800" dirty="0">
                <a:solidFill>
                  <a:srgbClr val="000000"/>
                </a:solidFill>
                <a:effectLst/>
                <a:latin typeface="+mn-lt"/>
                <a:ea typeface="Calibri" panose="020F0502020204030204" pitchFamily="34" charset="0"/>
                <a:cs typeface="Times New Roman" panose="02020603050405020304" pitchFamily="18" charset="0"/>
              </a:rPr>
              <a:t>The 15 minute city.</a:t>
            </a:r>
            <a:endParaRPr lang="en-CA" sz="18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CA" sz="1800" dirty="0">
                <a:solidFill>
                  <a:srgbClr val="000000"/>
                </a:solidFill>
                <a:effectLst/>
                <a:latin typeface="+mn-lt"/>
                <a:ea typeface="Calibri" panose="020F0502020204030204" pitchFamily="34" charset="0"/>
                <a:cs typeface="Times New Roman" panose="02020603050405020304" pitchFamily="18" charset="0"/>
              </a:rPr>
              <a:t> </a:t>
            </a:r>
            <a:endParaRPr lang="en-CA" sz="18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CA" sz="1800" dirty="0">
                <a:solidFill>
                  <a:srgbClr val="000000"/>
                </a:solidFill>
                <a:effectLst/>
                <a:latin typeface="+mn-lt"/>
                <a:ea typeface="Calibri" panose="020F0502020204030204" pitchFamily="34" charset="0"/>
                <a:cs typeface="Times New Roman" panose="02020603050405020304" pitchFamily="18" charset="0"/>
              </a:rPr>
              <a:t>A public service no longer in a distant national capital or a faceless concrete tower, but in every community, employing members of every community, reflecting the diversities of experience and perspectives of those communities.</a:t>
            </a:r>
            <a:endParaRPr lang="en-CA" sz="18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CA" sz="1800" dirty="0">
                <a:solidFill>
                  <a:srgbClr val="000000"/>
                </a:solidFill>
                <a:effectLst/>
                <a:latin typeface="+mn-lt"/>
                <a:ea typeface="Calibri" panose="020F0502020204030204" pitchFamily="34" charset="0"/>
                <a:cs typeface="Times New Roman" panose="02020603050405020304" pitchFamily="18" charset="0"/>
              </a:rPr>
              <a:t> </a:t>
            </a:r>
            <a:endParaRPr lang="en-CA" sz="18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CA" sz="1800" dirty="0">
                <a:solidFill>
                  <a:srgbClr val="000000"/>
                </a:solidFill>
                <a:effectLst/>
                <a:latin typeface="+mn-lt"/>
                <a:ea typeface="Calibri" panose="020F0502020204030204" pitchFamily="34" charset="0"/>
                <a:cs typeface="Times New Roman" panose="02020603050405020304" pitchFamily="18" charset="0"/>
              </a:rPr>
              <a:t>Creating a OneGC experience, going even beyond simply federal services – the possibility of collaboration with all levels of government:</a:t>
            </a:r>
            <a:endParaRPr lang="en-CA" sz="1800" dirty="0">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CA" sz="1800" dirty="0">
                <a:solidFill>
                  <a:srgbClr val="000000"/>
                </a:solidFill>
                <a:effectLst/>
                <a:latin typeface="+mn-lt"/>
                <a:ea typeface="Calibri" panose="020F0502020204030204" pitchFamily="34" charset="0"/>
                <a:cs typeface="Times New Roman" panose="02020603050405020304" pitchFamily="18" charset="0"/>
              </a:rPr>
              <a:t>Coworking sites where </a:t>
            </a:r>
            <a:r>
              <a:rPr lang="en-CA" sz="1800" b="1" dirty="0">
                <a:solidFill>
                  <a:srgbClr val="000000"/>
                </a:solidFill>
                <a:effectLst/>
                <a:latin typeface="+mn-lt"/>
                <a:ea typeface="Calibri" panose="020F0502020204030204" pitchFamily="34" charset="0"/>
                <a:cs typeface="Times New Roman" panose="02020603050405020304" pitchFamily="18" charset="0"/>
              </a:rPr>
              <a:t>any</a:t>
            </a:r>
            <a:r>
              <a:rPr lang="en-CA" sz="1800" dirty="0">
                <a:solidFill>
                  <a:srgbClr val="000000"/>
                </a:solidFill>
                <a:effectLst/>
                <a:latin typeface="+mn-lt"/>
                <a:ea typeface="Calibri" panose="020F0502020204030204" pitchFamily="34" charset="0"/>
                <a:cs typeface="Times New Roman" panose="02020603050405020304" pitchFamily="18" charset="0"/>
              </a:rPr>
              <a:t> public servant – municipal, territorial, provincial, federal, First Nation – can collaborate and work together, in their communities.</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CA" sz="1800" dirty="0">
                <a:solidFill>
                  <a:srgbClr val="000000"/>
                </a:solidFill>
                <a:effectLst/>
                <a:latin typeface="+mn-lt"/>
                <a:ea typeface="Calibri" panose="020F0502020204030204" pitchFamily="34" charset="0"/>
                <a:cs typeface="Times New Roman" panose="02020603050405020304" pitchFamily="18" charset="0"/>
              </a:rPr>
              <a:t>Service centers where you can file for a building permit, a provincial license and your federal passport in one location.</a:t>
            </a:r>
          </a:p>
          <a:p>
            <a:pPr marL="0" marR="0">
              <a:lnSpc>
                <a:spcPct val="107000"/>
              </a:lnSpc>
              <a:spcBef>
                <a:spcPts val="0"/>
              </a:spcBef>
              <a:spcAft>
                <a:spcPts val="800"/>
              </a:spcAft>
            </a:pPr>
            <a:r>
              <a:rPr lang="en-CA" sz="1800" dirty="0">
                <a:solidFill>
                  <a:srgbClr val="000000"/>
                </a:solidFill>
                <a:effectLst/>
                <a:latin typeface="+mn-lt"/>
                <a:ea typeface="Calibri" panose="020F0502020204030204" pitchFamily="34" charset="0"/>
                <a:cs typeface="Times New Roman" panose="02020603050405020304" pitchFamily="18" charset="0"/>
              </a:rPr>
              <a:t> </a:t>
            </a:r>
            <a:endParaRPr lang="en-CA" sz="18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CA" sz="1800" dirty="0">
                <a:solidFill>
                  <a:srgbClr val="000000"/>
                </a:solidFill>
                <a:effectLst/>
                <a:latin typeface="+mn-lt"/>
                <a:ea typeface="Calibri" panose="020F0502020204030204" pitchFamily="34" charset="0"/>
                <a:cs typeface="Times New Roman" panose="02020603050405020304" pitchFamily="18" charset="0"/>
              </a:rPr>
              <a:t>We are creating a future of government work by and for Canadians </a:t>
            </a:r>
            <a:r>
              <a:rPr lang="en-CA" sz="1800" b="1" dirty="0">
                <a:solidFill>
                  <a:srgbClr val="000000"/>
                </a:solidFill>
                <a:effectLst/>
                <a:latin typeface="+mn-lt"/>
                <a:ea typeface="Calibri" panose="020F0502020204030204" pitchFamily="34" charset="0"/>
                <a:cs typeface="Times New Roman" panose="02020603050405020304" pitchFamily="18" charset="0"/>
              </a:rPr>
              <a:t>in their communities</a:t>
            </a:r>
            <a:r>
              <a:rPr lang="en-CA" sz="1800" dirty="0">
                <a:solidFill>
                  <a:srgbClr val="000000"/>
                </a:solidFill>
                <a:effectLst/>
                <a:latin typeface="+mn-lt"/>
                <a:ea typeface="Calibri" panose="020F0502020204030204" pitchFamily="34" charset="0"/>
                <a:cs typeface="Times New Roman" panose="02020603050405020304" pitchFamily="18" charset="0"/>
              </a:rPr>
              <a:t>.</a:t>
            </a:r>
            <a:endParaRPr lang="en-CA" sz="18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FE3831-2412-4A22-88FB-10AA0E14F87E}"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8707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dirty="0">
                <a:latin typeface="+mn-lt"/>
              </a:rPr>
              <a:t>We are at an exciting moment for the Public Service – we have the opportunity to not only influence, but change how we work, improve how we serve and represent Canadians.  Now is the time to experiment with the hybrid model, to collect feedback from our employees, and act to make the workplace of the future work for Canadians. And that is what this session is about.</a:t>
            </a:r>
          </a:p>
          <a:p>
            <a:pPr marL="0" marR="0" lvl="0" indent="0">
              <a:lnSpc>
                <a:spcPct val="107000"/>
              </a:lnSpc>
              <a:spcBef>
                <a:spcPts val="0"/>
              </a:spcBef>
              <a:spcAft>
                <a:spcPts val="0"/>
              </a:spcAft>
              <a:buFont typeface="Arial" panose="020B0604020202020204" pitchFamily="34" charset="0"/>
              <a:buNone/>
            </a:pPr>
            <a:endParaRPr lang="en-CA" sz="1200" dirty="0">
              <a:latin typeface="+mn-lt"/>
            </a:endParaRPr>
          </a:p>
          <a:p>
            <a:pPr marL="0" marR="0" lvl="0" indent="0">
              <a:lnSpc>
                <a:spcPct val="107000"/>
              </a:lnSpc>
              <a:spcBef>
                <a:spcPts val="0"/>
              </a:spcBef>
              <a:spcAft>
                <a:spcPts val="0"/>
              </a:spcAft>
              <a:buFont typeface="Arial" panose="020B0604020202020204" pitchFamily="34" charset="0"/>
              <a:buNone/>
            </a:pPr>
            <a:r>
              <a:rPr lang="en-CA" sz="1200" dirty="0">
                <a:latin typeface="+mn-lt"/>
              </a:rPr>
              <a:t>It is my pleasure to welcome everyone to this first session the</a:t>
            </a:r>
            <a:r>
              <a:rPr lang="en-CA" sz="1200" kern="1200" dirty="0">
                <a:solidFill>
                  <a:srgbClr val="000000"/>
                </a:solidFill>
                <a:effectLst/>
                <a:latin typeface="+mn-lt"/>
                <a:ea typeface="Times New Roman" panose="02020603050405020304" pitchFamily="18" charset="0"/>
                <a:cs typeface="Arial" panose="020B0604020202020204" pitchFamily="34" charset="0"/>
              </a:rPr>
              <a:t> Canada School of Public Service’s “Hybrid Workplace Series” where you’ll get to hear from forward thinking leaders and have a chance to engage and ask questions.  </a:t>
            </a:r>
            <a:endParaRPr lang="en-CA" sz="1200"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dirty="0">
                <a:latin typeface="+mn-lt"/>
              </a:rPr>
              <a:t> </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BCEA92-F142-4D57-B507-37BDAF4471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42896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3668504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44"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5DBF2B2-6E29-804D-BBC2-9BEE5015365B}"/>
              </a:ext>
            </a:extLst>
          </p:cNvPr>
          <p:cNvSpPr>
            <a:spLocks noGrp="1"/>
          </p:cNvSpPr>
          <p:nvPr>
            <p:ph type="ctrTitle"/>
          </p:nvPr>
        </p:nvSpPr>
        <p:spPr>
          <a:xfrm>
            <a:off x="545306" y="2379518"/>
            <a:ext cx="11101387" cy="1295400"/>
          </a:xfrm>
        </p:spPr>
        <p:txBody>
          <a:bodyPr anchor="b">
            <a:normAutofit/>
          </a:bodyPr>
          <a:lstStyle>
            <a:lvl1pPr algn="l">
              <a:lnSpc>
                <a:spcPct val="100000"/>
              </a:lnSpc>
              <a:defRPr sz="4800"/>
            </a:lvl1pPr>
          </a:lstStyle>
          <a:p>
            <a:r>
              <a:rPr lang="en-US" dirty="0"/>
              <a:t>Click to edit Master title style</a:t>
            </a:r>
          </a:p>
        </p:txBody>
      </p:sp>
      <p:sp>
        <p:nvSpPr>
          <p:cNvPr id="3" name="Subtitle 2">
            <a:extLst>
              <a:ext uri="{FF2B5EF4-FFF2-40B4-BE49-F238E27FC236}">
                <a16:creationId xmlns:a16="http://schemas.microsoft.com/office/drawing/2014/main" id="{32033543-1E3F-E44E-9B20-569E29D9DE80}"/>
              </a:ext>
            </a:extLst>
          </p:cNvPr>
          <p:cNvSpPr>
            <a:spLocks noGrp="1"/>
          </p:cNvSpPr>
          <p:nvPr>
            <p:ph type="subTitle" idx="1" hasCustomPrompt="1"/>
          </p:nvPr>
        </p:nvSpPr>
        <p:spPr>
          <a:xfrm>
            <a:off x="545307" y="3816351"/>
            <a:ext cx="3502586" cy="678352"/>
          </a:xfrm>
        </p:spPr>
        <p:txBody>
          <a:bodyPr>
            <a:normAutofit/>
          </a:bodyPr>
          <a:lstStyle>
            <a:lvl1pPr marL="0" indent="0" algn="l">
              <a:lnSpc>
                <a:spcPct val="100000"/>
              </a:lnSpc>
              <a:buNone/>
              <a:defRPr sz="14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10">
            <a:extLst>
              <a:ext uri="{FF2B5EF4-FFF2-40B4-BE49-F238E27FC236}">
                <a16:creationId xmlns:a16="http://schemas.microsoft.com/office/drawing/2014/main" id="{AECE7A44-3E45-CD44-B3AE-5AEBA351C863}"/>
              </a:ext>
            </a:extLst>
          </p:cNvPr>
          <p:cNvSpPr>
            <a:spLocks noGrp="1"/>
          </p:cNvSpPr>
          <p:nvPr>
            <p:ph type="body" sz="quarter" idx="13"/>
          </p:nvPr>
        </p:nvSpPr>
        <p:spPr>
          <a:xfrm>
            <a:off x="544513" y="4335679"/>
            <a:ext cx="3494087" cy="526957"/>
          </a:xfrm>
        </p:spPr>
        <p:txBody>
          <a:bodyPr>
            <a:noAutofit/>
          </a:bodyPr>
          <a:lstStyle>
            <a:lvl1pPr marL="0" indent="0">
              <a:lnSpc>
                <a:spcPct val="100000"/>
              </a:lnSpc>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dirty="0"/>
              <a:t>Edit Master text styles</a:t>
            </a:r>
          </a:p>
        </p:txBody>
      </p:sp>
    </p:spTree>
    <p:extLst>
      <p:ext uri="{BB962C8B-B14F-4D97-AF65-F5344CB8AC3E}">
        <p14:creationId xmlns:p14="http://schemas.microsoft.com/office/powerpoint/2010/main" val="2803169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2571751" cy="1085850"/>
          </a:xfrm>
        </p:spPr>
        <p:txBody>
          <a:bodyPr/>
          <a:lstStyle/>
          <a:p>
            <a:endParaRPr lang="en-US" dirty="0"/>
          </a:p>
        </p:txBody>
      </p:sp>
      <p:sp>
        <p:nvSpPr>
          <p:cNvPr id="17" name="Picture Placeholder 6">
            <a:extLst>
              <a:ext uri="{FF2B5EF4-FFF2-40B4-BE49-F238E27FC236}">
                <a16:creationId xmlns:a16="http://schemas.microsoft.com/office/drawing/2014/main" id="{AB5CA4C7-9DA8-9349-A7AE-66A5D6A6F642}"/>
              </a:ext>
            </a:extLst>
          </p:cNvPr>
          <p:cNvSpPr>
            <a:spLocks noGrp="1"/>
          </p:cNvSpPr>
          <p:nvPr>
            <p:ph type="pic" sz="quarter" idx="16"/>
          </p:nvPr>
        </p:nvSpPr>
        <p:spPr>
          <a:xfrm>
            <a:off x="3371849" y="1606538"/>
            <a:ext cx="2571751" cy="1085850"/>
          </a:xfrm>
        </p:spPr>
        <p:txBody>
          <a:bodyPr/>
          <a:lstStyle/>
          <a:p>
            <a:endParaRPr lang="en-US" dirty="0"/>
          </a:p>
        </p:txBody>
      </p:sp>
      <p:sp>
        <p:nvSpPr>
          <p:cNvPr id="20" name="Picture Placeholder 6">
            <a:extLst>
              <a:ext uri="{FF2B5EF4-FFF2-40B4-BE49-F238E27FC236}">
                <a16:creationId xmlns:a16="http://schemas.microsoft.com/office/drawing/2014/main" id="{0BDB9676-2139-3E4A-8902-B788AA4A1430}"/>
              </a:ext>
            </a:extLst>
          </p:cNvPr>
          <p:cNvSpPr>
            <a:spLocks noGrp="1"/>
          </p:cNvSpPr>
          <p:nvPr>
            <p:ph type="pic" sz="quarter" idx="19"/>
          </p:nvPr>
        </p:nvSpPr>
        <p:spPr>
          <a:xfrm>
            <a:off x="6243636" y="1606538"/>
            <a:ext cx="2571751" cy="1085850"/>
          </a:xfrm>
        </p:spPr>
        <p:txBody>
          <a:bodyPr/>
          <a:lstStyle/>
          <a:p>
            <a:endParaRPr lang="en-US" dirty="0"/>
          </a:p>
        </p:txBody>
      </p:sp>
      <p:sp>
        <p:nvSpPr>
          <p:cNvPr id="23" name="Picture Placeholder 6">
            <a:extLst>
              <a:ext uri="{FF2B5EF4-FFF2-40B4-BE49-F238E27FC236}">
                <a16:creationId xmlns:a16="http://schemas.microsoft.com/office/drawing/2014/main" id="{3AAEAB4E-EA57-5D45-ADBA-C01E02C67167}"/>
              </a:ext>
            </a:extLst>
          </p:cNvPr>
          <p:cNvSpPr>
            <a:spLocks noGrp="1"/>
          </p:cNvSpPr>
          <p:nvPr>
            <p:ph type="pic" sz="quarter" idx="22"/>
          </p:nvPr>
        </p:nvSpPr>
        <p:spPr>
          <a:xfrm>
            <a:off x="9086849" y="1606538"/>
            <a:ext cx="2438028" cy="1085850"/>
          </a:xfrm>
        </p:spPr>
        <p:txBody>
          <a:bodyPr/>
          <a:lstStyle/>
          <a:p>
            <a:endParaRPr lang="en-US" dirty="0"/>
          </a:p>
        </p:txBody>
      </p:sp>
      <p:sp>
        <p:nvSpPr>
          <p:cNvPr id="18" name="Text Placeholder 2">
            <a:extLst>
              <a:ext uri="{FF2B5EF4-FFF2-40B4-BE49-F238E27FC236}">
                <a16:creationId xmlns:a16="http://schemas.microsoft.com/office/drawing/2014/main" id="{EDDF9A85-81B8-594C-8E42-376FC3678AA4}"/>
              </a:ext>
            </a:extLst>
          </p:cNvPr>
          <p:cNvSpPr>
            <a:spLocks noGrp="1"/>
          </p:cNvSpPr>
          <p:nvPr>
            <p:ph type="body" idx="1" hasCustomPrompt="1"/>
          </p:nvPr>
        </p:nvSpPr>
        <p:spPr>
          <a:xfrm>
            <a:off x="542925"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D07625D3-4631-D144-A38F-D00BCF2C2126}"/>
              </a:ext>
            </a:extLst>
          </p:cNvPr>
          <p:cNvSpPr>
            <a:spLocks noGrp="1"/>
          </p:cNvSpPr>
          <p:nvPr>
            <p:ph idx="15"/>
          </p:nvPr>
        </p:nvSpPr>
        <p:spPr>
          <a:xfrm>
            <a:off x="538161"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
            <a:extLst>
              <a:ext uri="{FF2B5EF4-FFF2-40B4-BE49-F238E27FC236}">
                <a16:creationId xmlns:a16="http://schemas.microsoft.com/office/drawing/2014/main" id="{7A595DD1-B636-EA46-A519-6AA9C65FD62C}"/>
              </a:ext>
            </a:extLst>
          </p:cNvPr>
          <p:cNvSpPr>
            <a:spLocks noGrp="1"/>
          </p:cNvSpPr>
          <p:nvPr>
            <p:ph type="body" idx="23" hasCustomPrompt="1"/>
          </p:nvPr>
        </p:nvSpPr>
        <p:spPr>
          <a:xfrm>
            <a:off x="3373211"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a16="http://schemas.microsoft.com/office/drawing/2014/main" id="{A995848D-37D6-C04D-BDF8-0D8718112883}"/>
              </a:ext>
            </a:extLst>
          </p:cNvPr>
          <p:cNvSpPr>
            <a:spLocks noGrp="1"/>
          </p:cNvSpPr>
          <p:nvPr>
            <p:ph idx="24"/>
          </p:nvPr>
        </p:nvSpPr>
        <p:spPr>
          <a:xfrm>
            <a:off x="3368447"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2">
            <a:extLst>
              <a:ext uri="{FF2B5EF4-FFF2-40B4-BE49-F238E27FC236}">
                <a16:creationId xmlns:a16="http://schemas.microsoft.com/office/drawing/2014/main" id="{BFC0A166-67A0-2340-971A-FD7BAF6FB8CF}"/>
              </a:ext>
            </a:extLst>
          </p:cNvPr>
          <p:cNvSpPr>
            <a:spLocks noGrp="1"/>
          </p:cNvSpPr>
          <p:nvPr>
            <p:ph type="body" idx="25" hasCustomPrompt="1"/>
          </p:nvPr>
        </p:nvSpPr>
        <p:spPr>
          <a:xfrm>
            <a:off x="6225268"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a16="http://schemas.microsoft.com/office/drawing/2014/main" id="{10E95A27-B41C-7F48-9F77-4204B73512BE}"/>
              </a:ext>
            </a:extLst>
          </p:cNvPr>
          <p:cNvSpPr>
            <a:spLocks noGrp="1"/>
          </p:cNvSpPr>
          <p:nvPr>
            <p:ph idx="26"/>
          </p:nvPr>
        </p:nvSpPr>
        <p:spPr>
          <a:xfrm>
            <a:off x="6220504"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7D1A0976-12BB-6843-AA08-4891F82E3E12}"/>
              </a:ext>
            </a:extLst>
          </p:cNvPr>
          <p:cNvSpPr>
            <a:spLocks noGrp="1"/>
          </p:cNvSpPr>
          <p:nvPr>
            <p:ph type="body" idx="27" hasCustomPrompt="1"/>
          </p:nvPr>
        </p:nvSpPr>
        <p:spPr>
          <a:xfrm>
            <a:off x="9077325" y="2878599"/>
            <a:ext cx="2437779"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7" name="Content Placeholder 2">
            <a:extLst>
              <a:ext uri="{FF2B5EF4-FFF2-40B4-BE49-F238E27FC236}">
                <a16:creationId xmlns:a16="http://schemas.microsoft.com/office/drawing/2014/main" id="{0CE6D17D-6FF8-034C-B243-541C6CC0C0A7}"/>
              </a:ext>
            </a:extLst>
          </p:cNvPr>
          <p:cNvSpPr>
            <a:spLocks noGrp="1"/>
          </p:cNvSpPr>
          <p:nvPr>
            <p:ph idx="28"/>
          </p:nvPr>
        </p:nvSpPr>
        <p:spPr>
          <a:xfrm>
            <a:off x="9072561" y="3194688"/>
            <a:ext cx="2442543"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4" name="Straight Connector 33">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596510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30838" cy="25225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2522550"/>
          </a:xfrm>
        </p:spPr>
        <p:txBody>
          <a:bodyPr/>
          <a:lstStyle/>
          <a:p>
            <a:endParaRPr lang="en-US" dirty="0"/>
          </a:p>
        </p:txBody>
      </p:sp>
      <p:sp>
        <p:nvSpPr>
          <p:cNvPr id="15" name="Text Placeholder 2">
            <a:extLst>
              <a:ext uri="{FF2B5EF4-FFF2-40B4-BE49-F238E27FC236}">
                <a16:creationId xmlns:a16="http://schemas.microsoft.com/office/drawing/2014/main" id="{FBD7B9AD-945C-F149-B2DA-39EC98B68E99}"/>
              </a:ext>
            </a:extLst>
          </p:cNvPr>
          <p:cNvSpPr>
            <a:spLocks noGrp="1"/>
          </p:cNvSpPr>
          <p:nvPr>
            <p:ph type="body" idx="1" hasCustomPrompt="1"/>
          </p:nvPr>
        </p:nvSpPr>
        <p:spPr>
          <a:xfrm>
            <a:off x="542925" y="4307350"/>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id="{C47D4007-27E8-6B41-B124-3799DE9D3414}"/>
              </a:ext>
            </a:extLst>
          </p:cNvPr>
          <p:cNvSpPr>
            <a:spLocks noGrp="1"/>
          </p:cNvSpPr>
          <p:nvPr>
            <p:ph idx="15"/>
          </p:nvPr>
        </p:nvSpPr>
        <p:spPr>
          <a:xfrm>
            <a:off x="538161" y="4601668"/>
            <a:ext cx="5405440"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id="{BE58BC4C-2568-1D44-AC5F-BB2715C9AD23}"/>
              </a:ext>
            </a:extLst>
          </p:cNvPr>
          <p:cNvSpPr>
            <a:spLocks noGrp="1"/>
          </p:cNvSpPr>
          <p:nvPr>
            <p:ph type="body" idx="16" hasCustomPrompt="1"/>
          </p:nvPr>
        </p:nvSpPr>
        <p:spPr>
          <a:xfrm>
            <a:off x="6247039" y="4307350"/>
            <a:ext cx="526806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2">
            <a:extLst>
              <a:ext uri="{FF2B5EF4-FFF2-40B4-BE49-F238E27FC236}">
                <a16:creationId xmlns:a16="http://schemas.microsoft.com/office/drawing/2014/main" id="{3961F923-F71F-6342-AF54-96059A451659}"/>
              </a:ext>
            </a:extLst>
          </p:cNvPr>
          <p:cNvSpPr>
            <a:spLocks noGrp="1"/>
          </p:cNvSpPr>
          <p:nvPr>
            <p:ph idx="17"/>
          </p:nvPr>
        </p:nvSpPr>
        <p:spPr>
          <a:xfrm>
            <a:off x="6242275" y="4601668"/>
            <a:ext cx="5246813"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2" name="Straight Connector 2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745257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3495675" cy="2522550"/>
          </a:xfrm>
        </p:spPr>
        <p:txBody>
          <a:bodyPr/>
          <a:lstStyle/>
          <a:p>
            <a:endParaRPr lang="en-US" dirty="0"/>
          </a:p>
        </p:txBody>
      </p:sp>
      <p:sp>
        <p:nvSpPr>
          <p:cNvPr id="15" name="Picture Placeholder 6">
            <a:extLst>
              <a:ext uri="{FF2B5EF4-FFF2-40B4-BE49-F238E27FC236}">
                <a16:creationId xmlns:a16="http://schemas.microsoft.com/office/drawing/2014/main" id="{F5A1D93D-18EA-B646-9C69-64B68DA74652}"/>
              </a:ext>
            </a:extLst>
          </p:cNvPr>
          <p:cNvSpPr>
            <a:spLocks noGrp="1"/>
          </p:cNvSpPr>
          <p:nvPr>
            <p:ph type="pic" sz="quarter" idx="20"/>
          </p:nvPr>
        </p:nvSpPr>
        <p:spPr>
          <a:xfrm>
            <a:off x="4343400" y="1606538"/>
            <a:ext cx="3495675" cy="2522550"/>
          </a:xfrm>
        </p:spPr>
        <p:txBody>
          <a:bodyPr/>
          <a:lstStyle/>
          <a:p>
            <a:endParaRPr lang="en-US" dirty="0"/>
          </a:p>
        </p:txBody>
      </p:sp>
      <p:sp>
        <p:nvSpPr>
          <p:cNvPr id="18" name="Picture Placeholder 6">
            <a:extLst>
              <a:ext uri="{FF2B5EF4-FFF2-40B4-BE49-F238E27FC236}">
                <a16:creationId xmlns:a16="http://schemas.microsoft.com/office/drawing/2014/main" id="{B818FFBC-FCFC-9842-8A48-4D05E54A6C5A}"/>
              </a:ext>
            </a:extLst>
          </p:cNvPr>
          <p:cNvSpPr>
            <a:spLocks noGrp="1"/>
          </p:cNvSpPr>
          <p:nvPr>
            <p:ph type="pic" sz="quarter" idx="23"/>
          </p:nvPr>
        </p:nvSpPr>
        <p:spPr>
          <a:xfrm>
            <a:off x="8129589" y="1606538"/>
            <a:ext cx="3385516" cy="2522550"/>
          </a:xfrm>
        </p:spPr>
        <p:txBody>
          <a:bodyPr/>
          <a:lstStyle/>
          <a:p>
            <a:endParaRPr lang="en-US" dirty="0"/>
          </a:p>
        </p:txBody>
      </p:sp>
      <p:sp>
        <p:nvSpPr>
          <p:cNvPr id="16" name="Text Placeholder 2">
            <a:extLst>
              <a:ext uri="{FF2B5EF4-FFF2-40B4-BE49-F238E27FC236}">
                <a16:creationId xmlns:a16="http://schemas.microsoft.com/office/drawing/2014/main" id="{B12EB366-A3C6-464A-BD08-014B0A3C9D0D}"/>
              </a:ext>
            </a:extLst>
          </p:cNvPr>
          <p:cNvSpPr>
            <a:spLocks noGrp="1"/>
          </p:cNvSpPr>
          <p:nvPr>
            <p:ph type="body" idx="1" hasCustomPrompt="1"/>
          </p:nvPr>
        </p:nvSpPr>
        <p:spPr>
          <a:xfrm>
            <a:off x="542925"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a16="http://schemas.microsoft.com/office/drawing/2014/main" id="{0F62171F-0172-564D-A50B-45829D68B82F}"/>
              </a:ext>
            </a:extLst>
          </p:cNvPr>
          <p:cNvSpPr>
            <a:spLocks noGrp="1"/>
          </p:cNvSpPr>
          <p:nvPr>
            <p:ph idx="15"/>
          </p:nvPr>
        </p:nvSpPr>
        <p:spPr>
          <a:xfrm>
            <a:off x="538161"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2">
            <a:extLst>
              <a:ext uri="{FF2B5EF4-FFF2-40B4-BE49-F238E27FC236}">
                <a16:creationId xmlns:a16="http://schemas.microsoft.com/office/drawing/2014/main" id="{599FE3A4-484C-7240-9A03-C0D58B29988D}"/>
              </a:ext>
            </a:extLst>
          </p:cNvPr>
          <p:cNvSpPr>
            <a:spLocks noGrp="1"/>
          </p:cNvSpPr>
          <p:nvPr>
            <p:ph type="body" idx="24" hasCustomPrompt="1"/>
          </p:nvPr>
        </p:nvSpPr>
        <p:spPr>
          <a:xfrm>
            <a:off x="4342039"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a16="http://schemas.microsoft.com/office/drawing/2014/main" id="{430028FF-B82F-EC4C-999B-C024355F8F2F}"/>
              </a:ext>
            </a:extLst>
          </p:cNvPr>
          <p:cNvSpPr>
            <a:spLocks noGrp="1"/>
          </p:cNvSpPr>
          <p:nvPr>
            <p:ph idx="25"/>
          </p:nvPr>
        </p:nvSpPr>
        <p:spPr>
          <a:xfrm>
            <a:off x="4337275"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
            <a:extLst>
              <a:ext uri="{FF2B5EF4-FFF2-40B4-BE49-F238E27FC236}">
                <a16:creationId xmlns:a16="http://schemas.microsoft.com/office/drawing/2014/main" id="{30311FA8-9690-B047-B085-60DB7E39A20E}"/>
              </a:ext>
            </a:extLst>
          </p:cNvPr>
          <p:cNvSpPr>
            <a:spLocks noGrp="1"/>
          </p:cNvSpPr>
          <p:nvPr>
            <p:ph type="body" idx="26" hasCustomPrompt="1"/>
          </p:nvPr>
        </p:nvSpPr>
        <p:spPr>
          <a:xfrm>
            <a:off x="8141153" y="4307350"/>
            <a:ext cx="337395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3" name="Content Placeholder 2">
            <a:extLst>
              <a:ext uri="{FF2B5EF4-FFF2-40B4-BE49-F238E27FC236}">
                <a16:creationId xmlns:a16="http://schemas.microsoft.com/office/drawing/2014/main" id="{319F1970-3114-824F-93E4-D6E3FA50D6C5}"/>
              </a:ext>
            </a:extLst>
          </p:cNvPr>
          <p:cNvSpPr>
            <a:spLocks noGrp="1"/>
          </p:cNvSpPr>
          <p:nvPr>
            <p:ph idx="27"/>
          </p:nvPr>
        </p:nvSpPr>
        <p:spPr>
          <a:xfrm>
            <a:off x="8136389" y="4601668"/>
            <a:ext cx="33787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028849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6" y="1606538"/>
            <a:ext cx="2571750" cy="2522550"/>
          </a:xfrm>
        </p:spPr>
        <p:txBody>
          <a:bodyPr/>
          <a:lstStyle/>
          <a:p>
            <a:endParaRPr lang="en-US" dirty="0"/>
          </a:p>
        </p:txBody>
      </p:sp>
      <p:sp>
        <p:nvSpPr>
          <p:cNvPr id="21" name="Picture Placeholder 6">
            <a:extLst>
              <a:ext uri="{FF2B5EF4-FFF2-40B4-BE49-F238E27FC236}">
                <a16:creationId xmlns:a16="http://schemas.microsoft.com/office/drawing/2014/main" id="{F954EBDC-0C0D-8C42-BD84-62A045BA7F66}"/>
              </a:ext>
            </a:extLst>
          </p:cNvPr>
          <p:cNvSpPr>
            <a:spLocks noGrp="1"/>
          </p:cNvSpPr>
          <p:nvPr>
            <p:ph type="pic" sz="quarter" idx="20"/>
          </p:nvPr>
        </p:nvSpPr>
        <p:spPr>
          <a:xfrm>
            <a:off x="3400426" y="1606538"/>
            <a:ext cx="2571750" cy="2522550"/>
          </a:xfrm>
        </p:spPr>
        <p:txBody>
          <a:bodyPr/>
          <a:lstStyle/>
          <a:p>
            <a:endParaRPr lang="en-US" dirty="0"/>
          </a:p>
        </p:txBody>
      </p:sp>
      <p:sp>
        <p:nvSpPr>
          <p:cNvPr id="24" name="Picture Placeholder 6">
            <a:extLst>
              <a:ext uri="{FF2B5EF4-FFF2-40B4-BE49-F238E27FC236}">
                <a16:creationId xmlns:a16="http://schemas.microsoft.com/office/drawing/2014/main" id="{0D95A988-ADA4-2846-979A-FD44F1A4FBEB}"/>
              </a:ext>
            </a:extLst>
          </p:cNvPr>
          <p:cNvSpPr>
            <a:spLocks noGrp="1"/>
          </p:cNvSpPr>
          <p:nvPr>
            <p:ph type="pic" sz="quarter" idx="23"/>
          </p:nvPr>
        </p:nvSpPr>
        <p:spPr>
          <a:xfrm>
            <a:off x="6243639" y="1606538"/>
            <a:ext cx="2571750" cy="2522550"/>
          </a:xfrm>
        </p:spPr>
        <p:txBody>
          <a:bodyPr/>
          <a:lstStyle/>
          <a:p>
            <a:endParaRPr lang="en-US" dirty="0"/>
          </a:p>
        </p:txBody>
      </p:sp>
      <p:sp>
        <p:nvSpPr>
          <p:cNvPr id="27" name="Picture Placeholder 6">
            <a:extLst>
              <a:ext uri="{FF2B5EF4-FFF2-40B4-BE49-F238E27FC236}">
                <a16:creationId xmlns:a16="http://schemas.microsoft.com/office/drawing/2014/main" id="{6839EE6C-2C09-9949-AA2C-88119F234581}"/>
              </a:ext>
            </a:extLst>
          </p:cNvPr>
          <p:cNvSpPr>
            <a:spLocks noGrp="1"/>
          </p:cNvSpPr>
          <p:nvPr>
            <p:ph type="pic" sz="quarter" idx="26"/>
          </p:nvPr>
        </p:nvSpPr>
        <p:spPr>
          <a:xfrm>
            <a:off x="9058276" y="1606538"/>
            <a:ext cx="2459757" cy="2522550"/>
          </a:xfrm>
        </p:spPr>
        <p:txBody>
          <a:bodyPr/>
          <a:lstStyle/>
          <a:p>
            <a:endParaRPr lang="en-US" dirty="0"/>
          </a:p>
        </p:txBody>
      </p:sp>
      <p:sp>
        <p:nvSpPr>
          <p:cNvPr id="18" name="Text Placeholder 2">
            <a:extLst>
              <a:ext uri="{FF2B5EF4-FFF2-40B4-BE49-F238E27FC236}">
                <a16:creationId xmlns:a16="http://schemas.microsoft.com/office/drawing/2014/main" id="{E079E8AD-12D3-6546-968E-72EB672317AA}"/>
              </a:ext>
            </a:extLst>
          </p:cNvPr>
          <p:cNvSpPr>
            <a:spLocks noGrp="1"/>
          </p:cNvSpPr>
          <p:nvPr>
            <p:ph type="body" idx="1" hasCustomPrompt="1"/>
          </p:nvPr>
        </p:nvSpPr>
        <p:spPr>
          <a:xfrm>
            <a:off x="542925"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A296A8EA-86DB-FC4D-BC77-160A57D989AF}"/>
              </a:ext>
            </a:extLst>
          </p:cNvPr>
          <p:cNvSpPr>
            <a:spLocks noGrp="1"/>
          </p:cNvSpPr>
          <p:nvPr>
            <p:ph idx="15"/>
          </p:nvPr>
        </p:nvSpPr>
        <p:spPr>
          <a:xfrm>
            <a:off x="538161"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a16="http://schemas.microsoft.com/office/drawing/2014/main" id="{2705B1A4-0935-A54C-982E-3DA340F87D4A}"/>
              </a:ext>
            </a:extLst>
          </p:cNvPr>
          <p:cNvSpPr>
            <a:spLocks noGrp="1"/>
          </p:cNvSpPr>
          <p:nvPr>
            <p:ph type="body" idx="27" hasCustomPrompt="1"/>
          </p:nvPr>
        </p:nvSpPr>
        <p:spPr>
          <a:xfrm>
            <a:off x="3405868"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a16="http://schemas.microsoft.com/office/drawing/2014/main" id="{CAB80D97-AAE2-2D40-9CC8-0D12B6BEFD34}"/>
              </a:ext>
            </a:extLst>
          </p:cNvPr>
          <p:cNvSpPr>
            <a:spLocks noGrp="1"/>
          </p:cNvSpPr>
          <p:nvPr>
            <p:ph idx="28"/>
          </p:nvPr>
        </p:nvSpPr>
        <p:spPr>
          <a:xfrm>
            <a:off x="3401104"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
            <a:extLst>
              <a:ext uri="{FF2B5EF4-FFF2-40B4-BE49-F238E27FC236}">
                <a16:creationId xmlns:a16="http://schemas.microsoft.com/office/drawing/2014/main" id="{C46255BB-B53E-F143-8DCC-368B651E8333}"/>
              </a:ext>
            </a:extLst>
          </p:cNvPr>
          <p:cNvSpPr>
            <a:spLocks noGrp="1"/>
          </p:cNvSpPr>
          <p:nvPr>
            <p:ph type="body" idx="29" hasCustomPrompt="1"/>
          </p:nvPr>
        </p:nvSpPr>
        <p:spPr>
          <a:xfrm>
            <a:off x="6236154"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a16="http://schemas.microsoft.com/office/drawing/2014/main" id="{24610589-EA76-8540-99A0-FCF68932BE3C}"/>
              </a:ext>
            </a:extLst>
          </p:cNvPr>
          <p:cNvSpPr>
            <a:spLocks noGrp="1"/>
          </p:cNvSpPr>
          <p:nvPr>
            <p:ph idx="30"/>
          </p:nvPr>
        </p:nvSpPr>
        <p:spPr>
          <a:xfrm>
            <a:off x="6231390"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195337D1-2A14-AC46-9E61-C0B6DF09A78E}"/>
              </a:ext>
            </a:extLst>
          </p:cNvPr>
          <p:cNvSpPr>
            <a:spLocks noGrp="1"/>
          </p:cNvSpPr>
          <p:nvPr>
            <p:ph type="body" idx="31" hasCustomPrompt="1"/>
          </p:nvPr>
        </p:nvSpPr>
        <p:spPr>
          <a:xfrm>
            <a:off x="9055554" y="4307350"/>
            <a:ext cx="247589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8" name="Content Placeholder 2">
            <a:extLst>
              <a:ext uri="{FF2B5EF4-FFF2-40B4-BE49-F238E27FC236}">
                <a16:creationId xmlns:a16="http://schemas.microsoft.com/office/drawing/2014/main" id="{4F7C987D-CA92-364A-A879-5D136287E479}"/>
              </a:ext>
            </a:extLst>
          </p:cNvPr>
          <p:cNvSpPr>
            <a:spLocks noGrp="1"/>
          </p:cNvSpPr>
          <p:nvPr>
            <p:ph idx="32"/>
          </p:nvPr>
        </p:nvSpPr>
        <p:spPr>
          <a:xfrm>
            <a:off x="9050791" y="4601668"/>
            <a:ext cx="2464314"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5" name="Straight Connector 34">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1216990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6287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358233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92"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p:spPr>
        <p:txBody>
          <a:bodyPr/>
          <a:lstStyle/>
          <a:p>
            <a:endParaRPr lang="en-US" dirty="0"/>
          </a:p>
        </p:txBody>
      </p:sp>
      <p:sp>
        <p:nvSpPr>
          <p:cNvPr id="4"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451364" y="5592101"/>
            <a:ext cx="5079103" cy="687513"/>
          </a:xfr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Tree>
    <p:extLst>
      <p:ext uri="{BB962C8B-B14F-4D97-AF65-F5344CB8AC3E}">
        <p14:creationId xmlns:p14="http://schemas.microsoft.com/office/powerpoint/2010/main" val="1006439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324E0B-F39F-1D43-9422-07A82894B084}"/>
              </a:ext>
            </a:extLst>
          </p:cNvPr>
          <p:cNvSpPr>
            <a:spLocks noGrp="1"/>
          </p:cNvSpPr>
          <p:nvPr>
            <p:ph type="body" sz="half" idx="2"/>
          </p:nvPr>
        </p:nvSpPr>
        <p:spPr>
          <a:xfrm>
            <a:off x="554039" y="1973260"/>
            <a:ext cx="3484562" cy="4141790"/>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0"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2">
            <a:extLst>
              <a:ext uri="{FF2B5EF4-FFF2-40B4-BE49-F238E27FC236}">
                <a16:creationId xmlns:a16="http://schemas.microsoft.com/office/drawing/2014/main" id="{13EA26D9-6642-A64C-BE94-B9F7CC25EAE9}"/>
              </a:ext>
            </a:extLst>
          </p:cNvPr>
          <p:cNvSpPr>
            <a:spLocks noGrp="1"/>
          </p:cNvSpPr>
          <p:nvPr>
            <p:ph idx="1" hasCustomPrompt="1"/>
          </p:nvPr>
        </p:nvSpPr>
        <p:spPr>
          <a:xfrm>
            <a:off x="4299857" y="1657350"/>
            <a:ext cx="721524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6430430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67E1D94-0DDA-C347-B8A1-E074FA2B0923}"/>
              </a:ext>
            </a:extLst>
          </p:cNvPr>
          <p:cNvSpPr>
            <a:spLocks noGrp="1"/>
          </p:cNvSpPr>
          <p:nvPr>
            <p:ph idx="1" hasCustomPrompt="1"/>
          </p:nvPr>
        </p:nvSpPr>
        <p:spPr>
          <a:xfrm>
            <a:off x="3400426" y="1657350"/>
            <a:ext cx="811467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0FC81611-5E2D-F944-B5DC-77F0EC084D11}"/>
              </a:ext>
            </a:extLst>
          </p:cNvPr>
          <p:cNvSpPr>
            <a:spLocks noGrp="1"/>
          </p:cNvSpPr>
          <p:nvPr>
            <p:ph type="body" sz="half" idx="2"/>
          </p:nvPr>
        </p:nvSpPr>
        <p:spPr>
          <a:xfrm>
            <a:off x="554039" y="1995032"/>
            <a:ext cx="26463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D5697742-5BFD-E94D-9B39-3F15B43192AC}"/>
              </a:ext>
            </a:extLst>
          </p:cNvPr>
          <p:cNvSpPr>
            <a:spLocks noGrp="1"/>
          </p:cNvSpPr>
          <p:nvPr>
            <p:ph type="body" idx="13" hasCustomPrompt="1"/>
          </p:nvPr>
        </p:nvSpPr>
        <p:spPr>
          <a:xfrm>
            <a:off x="542925" y="1657350"/>
            <a:ext cx="2654801"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1053741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7D81E4E-2C89-5449-A7CA-1170F511CF01}"/>
              </a:ext>
            </a:extLst>
          </p:cNvPr>
          <p:cNvSpPr>
            <a:spLocks noGrp="1"/>
          </p:cNvSpPr>
          <p:nvPr>
            <p:ph idx="1" hasCustomPrompt="1"/>
          </p:nvPr>
        </p:nvSpPr>
        <p:spPr>
          <a:xfrm>
            <a:off x="7172324" y="1657350"/>
            <a:ext cx="434278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3">
            <a:extLst>
              <a:ext uri="{FF2B5EF4-FFF2-40B4-BE49-F238E27FC236}">
                <a16:creationId xmlns:a16="http://schemas.microsoft.com/office/drawing/2014/main" id="{7222704C-5B0D-8243-A65D-0547A2F09055}"/>
              </a:ext>
            </a:extLst>
          </p:cNvPr>
          <p:cNvSpPr>
            <a:spLocks noGrp="1"/>
          </p:cNvSpPr>
          <p:nvPr>
            <p:ph type="body" sz="half" idx="14"/>
          </p:nvPr>
        </p:nvSpPr>
        <p:spPr>
          <a:xfrm>
            <a:off x="553625" y="1995032"/>
            <a:ext cx="44370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5" name="Text Placeholder 2">
            <a:extLst>
              <a:ext uri="{FF2B5EF4-FFF2-40B4-BE49-F238E27FC236}">
                <a16:creationId xmlns:a16="http://schemas.microsoft.com/office/drawing/2014/main" id="{52F83407-BFB3-F64E-B383-6B15D587BC06}"/>
              </a:ext>
            </a:extLst>
          </p:cNvPr>
          <p:cNvSpPr>
            <a:spLocks noGrp="1"/>
          </p:cNvSpPr>
          <p:nvPr>
            <p:ph type="body" idx="15" hasCustomPrompt="1"/>
          </p:nvPr>
        </p:nvSpPr>
        <p:spPr>
          <a:xfrm>
            <a:off x="542511" y="1657350"/>
            <a:ext cx="4451212"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8342002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4C1560E6-0616-1E46-BCD0-77413CEC3322}"/>
              </a:ext>
            </a:extLst>
          </p:cNvPr>
          <p:cNvSpPr>
            <a:spLocks noGrp="1"/>
          </p:cNvSpPr>
          <p:nvPr>
            <p:ph type="body" sz="half" idx="2"/>
          </p:nvPr>
        </p:nvSpPr>
        <p:spPr>
          <a:xfrm>
            <a:off x="8164514" y="1995032"/>
            <a:ext cx="3350590"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3099CEF0-FDAD-0348-826B-EDF0A6A44E9A}"/>
              </a:ext>
            </a:extLst>
          </p:cNvPr>
          <p:cNvSpPr>
            <a:spLocks noGrp="1"/>
          </p:cNvSpPr>
          <p:nvPr>
            <p:ph type="body" idx="13" hasCustomPrompt="1"/>
          </p:nvPr>
        </p:nvSpPr>
        <p:spPr>
          <a:xfrm>
            <a:off x="8153401" y="1657350"/>
            <a:ext cx="3361276"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Content Placeholder 2">
            <a:extLst>
              <a:ext uri="{FF2B5EF4-FFF2-40B4-BE49-F238E27FC236}">
                <a16:creationId xmlns:a16="http://schemas.microsoft.com/office/drawing/2014/main" id="{575CC65B-0B09-0840-85B2-DC45DA3AEBBB}"/>
              </a:ext>
            </a:extLst>
          </p:cNvPr>
          <p:cNvSpPr>
            <a:spLocks noGrp="1"/>
          </p:cNvSpPr>
          <p:nvPr>
            <p:ph idx="1" hasCustomPrompt="1"/>
          </p:nvPr>
        </p:nvSpPr>
        <p:spPr>
          <a:xfrm>
            <a:off x="552450" y="1657350"/>
            <a:ext cx="7344455"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2924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3622894"/>
            <a:ext cx="11115674" cy="939581"/>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9" y="4573459"/>
            <a:ext cx="5573988" cy="1027374"/>
          </a:xfr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9">
            <a:extLst>
              <a:ext uri="{FF2B5EF4-FFF2-40B4-BE49-F238E27FC236}">
                <a16:creationId xmlns:a16="http://schemas.microsoft.com/office/drawing/2014/main" id="{582DCF5F-B937-2640-A4A5-1D021401E3B1}"/>
              </a:ext>
            </a:extLst>
          </p:cNvPr>
          <p:cNvSpPr>
            <a:spLocks noGrp="1"/>
          </p:cNvSpPr>
          <p:nvPr>
            <p:ph type="body" sz="quarter" idx="16"/>
          </p:nvPr>
        </p:nvSpPr>
        <p:spPr>
          <a:xfrm>
            <a:off x="528638" y="2085280"/>
            <a:ext cx="11115674" cy="1621662"/>
          </a:xfrm>
        </p:spPr>
        <p:txBody>
          <a:bodyPr anchor="b">
            <a:normAutofit/>
          </a:bodyPr>
          <a:lstStyle>
            <a:lvl1pPr marL="0" indent="0">
              <a:buNone/>
              <a:defRPr sz="6600" b="1"/>
            </a:lvl1pPr>
          </a:lstStyle>
          <a:p>
            <a:pPr lvl="0"/>
            <a:r>
              <a:rPr lang="en-US" dirty="0"/>
              <a:t>Edit Master text styles</a:t>
            </a:r>
          </a:p>
        </p:txBody>
      </p:sp>
    </p:spTree>
    <p:extLst>
      <p:ext uri="{BB962C8B-B14F-4D97-AF65-F5344CB8AC3E}">
        <p14:creationId xmlns:p14="http://schemas.microsoft.com/office/powerpoint/2010/main" val="1340672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4FDB926-2E3C-2141-85F9-142126F4F452}"/>
              </a:ext>
            </a:extLst>
          </p:cNvPr>
          <p:cNvSpPr>
            <a:spLocks noGrp="1"/>
          </p:cNvSpPr>
          <p:nvPr>
            <p:ph idx="1" hasCustomPrompt="1"/>
          </p:nvPr>
        </p:nvSpPr>
        <p:spPr>
          <a:xfrm>
            <a:off x="538161" y="1657350"/>
            <a:ext cx="8243886"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33708FE2-7BD9-6741-AC35-E6D6340664EA}"/>
              </a:ext>
            </a:extLst>
          </p:cNvPr>
          <p:cNvSpPr>
            <a:spLocks noGrp="1"/>
          </p:cNvSpPr>
          <p:nvPr>
            <p:ph type="body" sz="half" idx="2"/>
          </p:nvPr>
        </p:nvSpPr>
        <p:spPr>
          <a:xfrm>
            <a:off x="9000625" y="1995032"/>
            <a:ext cx="2514479" cy="4120018"/>
          </a:xfrm>
        </p:spPr>
        <p:txBody>
          <a:bodyPr>
            <a:normAutofit/>
          </a:bodyPr>
          <a:lstStyle>
            <a:lvl1pPr marL="0" indent="0">
              <a:lnSpc>
                <a:spcPts val="1900"/>
              </a:lnSpc>
              <a:buNone/>
              <a:defRPr sz="12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en-US" dirty="0"/>
          </a:p>
        </p:txBody>
      </p:sp>
      <p:sp>
        <p:nvSpPr>
          <p:cNvPr id="12" name="Text Placeholder 2">
            <a:extLst>
              <a:ext uri="{FF2B5EF4-FFF2-40B4-BE49-F238E27FC236}">
                <a16:creationId xmlns:a16="http://schemas.microsoft.com/office/drawing/2014/main" id="{C689E29B-5E72-1B47-AC15-183EF5464EE2}"/>
              </a:ext>
            </a:extLst>
          </p:cNvPr>
          <p:cNvSpPr>
            <a:spLocks noGrp="1"/>
          </p:cNvSpPr>
          <p:nvPr>
            <p:ph type="body" idx="13" hasCustomPrompt="1"/>
          </p:nvPr>
        </p:nvSpPr>
        <p:spPr>
          <a:xfrm>
            <a:off x="8989512" y="1657350"/>
            <a:ext cx="2522498"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Picture Placeholder 22">
            <a:extLst>
              <a:ext uri="{FF2B5EF4-FFF2-40B4-BE49-F238E27FC236}">
                <a16:creationId xmlns:a16="http://schemas.microsoft.com/office/drawing/2014/main" id="{1C0A461C-0294-B44F-97D5-FC39D0DC404B}"/>
              </a:ext>
            </a:extLst>
          </p:cNvPr>
          <p:cNvSpPr>
            <a:spLocks noGrp="1"/>
          </p:cNvSpPr>
          <p:nvPr>
            <p:ph type="pic" sz="quarter" idx="29"/>
          </p:nvPr>
        </p:nvSpPr>
        <p:spPr>
          <a:xfrm>
            <a:off x="0" y="0"/>
            <a:ext cx="5257800" cy="6857999"/>
          </a:xfrm>
        </p:spPr>
        <p:txBody>
          <a:bodyPr/>
          <a:lstStyle>
            <a:lvl1pPr>
              <a:defRPr/>
            </a:lvl1pPr>
          </a:lstStyle>
          <a:p>
            <a:endParaRPr lang="en-US" dirty="0"/>
          </a:p>
          <a:p>
            <a:endParaRPr lang="en-US" dirty="0"/>
          </a:p>
          <a:p>
            <a:endParaRPr lang="en-US" dirty="0"/>
          </a:p>
          <a:p>
            <a:endParaRPr lang="en-US" dirty="0"/>
          </a:p>
          <a:p>
            <a:endParaRPr lang="en-US" dirty="0"/>
          </a:p>
          <a:p>
            <a:endParaRPr lang="en-US" dirty="0"/>
          </a:p>
          <a:p>
            <a:r>
              <a:rPr lang="en-US" dirty="0"/>
              <a:t>Audience:</a:t>
            </a:r>
          </a:p>
        </p:txBody>
      </p:sp>
    </p:spTree>
    <p:extLst>
      <p:ext uri="{BB962C8B-B14F-4D97-AF65-F5344CB8AC3E}">
        <p14:creationId xmlns:p14="http://schemas.microsoft.com/office/powerpoint/2010/main" val="900892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942D8366-3A72-774E-9DAF-409CBEB5B74A}"/>
              </a:ext>
            </a:extLst>
          </p:cNvPr>
          <p:cNvSpPr>
            <a:spLocks noGrp="1"/>
          </p:cNvSpPr>
          <p:nvPr>
            <p:ph idx="1" hasCustomPrompt="1"/>
          </p:nvPr>
        </p:nvSpPr>
        <p:spPr>
          <a:xfrm>
            <a:off x="552450" y="1657350"/>
            <a:ext cx="447198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AF0A41A3-ADCC-F94C-98D5-4A734296F14B}"/>
              </a:ext>
            </a:extLst>
          </p:cNvPr>
          <p:cNvSpPr>
            <a:spLocks noGrp="1"/>
          </p:cNvSpPr>
          <p:nvPr>
            <p:ph type="body" sz="half" idx="14"/>
          </p:nvPr>
        </p:nvSpPr>
        <p:spPr>
          <a:xfrm>
            <a:off x="7172325" y="1995032"/>
            <a:ext cx="43427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3AF3FA9F-C428-6549-9B6A-202E0FD79372}"/>
              </a:ext>
            </a:extLst>
          </p:cNvPr>
          <p:cNvSpPr>
            <a:spLocks noGrp="1"/>
          </p:cNvSpPr>
          <p:nvPr>
            <p:ph type="body" idx="15" hasCustomPrompt="1"/>
          </p:nvPr>
        </p:nvSpPr>
        <p:spPr>
          <a:xfrm>
            <a:off x="7167219" y="1657350"/>
            <a:ext cx="4356629"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536475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569383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304"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4354513" y="1714499"/>
            <a:ext cx="7160592" cy="44005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Text Placeholder 3">
            <a:extLst>
              <a:ext uri="{FF2B5EF4-FFF2-40B4-BE49-F238E27FC236}">
                <a16:creationId xmlns:a16="http://schemas.microsoft.com/office/drawing/2014/main" id="{ED880A99-4201-3847-86F3-D77C5C2DBFFC}"/>
              </a:ext>
            </a:extLst>
          </p:cNvPr>
          <p:cNvSpPr>
            <a:spLocks noGrp="1"/>
          </p:cNvSpPr>
          <p:nvPr>
            <p:ph type="body" sz="half" idx="2"/>
          </p:nvPr>
        </p:nvSpPr>
        <p:spPr>
          <a:xfrm>
            <a:off x="554039" y="1995032"/>
            <a:ext cx="3484562"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20879568-7B89-6144-98EF-9A5090B5958B}"/>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31416720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552450" y="1714499"/>
            <a:ext cx="7289799" cy="44158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73D605E1-0CFB-CE42-AD97-57E1B5B41B72}"/>
              </a:ext>
            </a:extLst>
          </p:cNvPr>
          <p:cNvSpPr>
            <a:spLocks noGrp="1"/>
          </p:cNvSpPr>
          <p:nvPr>
            <p:ph type="body" sz="half" idx="2"/>
          </p:nvPr>
        </p:nvSpPr>
        <p:spPr>
          <a:xfrm>
            <a:off x="8159750" y="1995032"/>
            <a:ext cx="3355354"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E44D688F-F5DF-2843-BB18-D4261CED213D}"/>
              </a:ext>
            </a:extLst>
          </p:cNvPr>
          <p:cNvSpPr>
            <a:spLocks noGrp="1"/>
          </p:cNvSpPr>
          <p:nvPr>
            <p:ph type="body" idx="13" hasCustomPrompt="1"/>
          </p:nvPr>
        </p:nvSpPr>
        <p:spPr>
          <a:xfrm>
            <a:off x="8148636" y="1657350"/>
            <a:ext cx="336605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2433748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27"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5DBF2B2-6E29-804D-BBC2-9BEE5015365B}"/>
              </a:ext>
            </a:extLst>
          </p:cNvPr>
          <p:cNvSpPr>
            <a:spLocks noGrp="1"/>
          </p:cNvSpPr>
          <p:nvPr>
            <p:ph type="ctrTitle"/>
          </p:nvPr>
        </p:nvSpPr>
        <p:spPr>
          <a:xfrm>
            <a:off x="545306" y="2379518"/>
            <a:ext cx="11101387" cy="1295400"/>
          </a:xfrm>
        </p:spPr>
        <p:txBody>
          <a:bodyPr anchor="b">
            <a:normAutofit/>
          </a:bodyPr>
          <a:lstStyle>
            <a:lvl1pPr algn="l">
              <a:lnSpc>
                <a:spcPct val="100000"/>
              </a:lnSpc>
              <a:defRPr sz="4800"/>
            </a:lvl1pPr>
          </a:lstStyle>
          <a:p>
            <a:r>
              <a:rPr lang="en-US" dirty="0"/>
              <a:t>Click to edit Master title style</a:t>
            </a:r>
          </a:p>
        </p:txBody>
      </p:sp>
      <p:sp>
        <p:nvSpPr>
          <p:cNvPr id="3" name="Subtitle 2">
            <a:extLst>
              <a:ext uri="{FF2B5EF4-FFF2-40B4-BE49-F238E27FC236}">
                <a16:creationId xmlns:a16="http://schemas.microsoft.com/office/drawing/2014/main" id="{32033543-1E3F-E44E-9B20-569E29D9DE80}"/>
              </a:ext>
            </a:extLst>
          </p:cNvPr>
          <p:cNvSpPr>
            <a:spLocks noGrp="1"/>
          </p:cNvSpPr>
          <p:nvPr>
            <p:ph type="subTitle" idx="1" hasCustomPrompt="1"/>
          </p:nvPr>
        </p:nvSpPr>
        <p:spPr>
          <a:xfrm>
            <a:off x="545307" y="3816351"/>
            <a:ext cx="3502586" cy="678352"/>
          </a:xfrm>
        </p:spPr>
        <p:txBody>
          <a:bodyPr>
            <a:normAutofit/>
          </a:bodyPr>
          <a:lstStyle>
            <a:lvl1pPr marL="0" indent="0" algn="l">
              <a:lnSpc>
                <a:spcPct val="100000"/>
              </a:lnSpc>
              <a:buNone/>
              <a:defRPr sz="14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10">
            <a:extLst>
              <a:ext uri="{FF2B5EF4-FFF2-40B4-BE49-F238E27FC236}">
                <a16:creationId xmlns:a16="http://schemas.microsoft.com/office/drawing/2014/main" id="{AECE7A44-3E45-CD44-B3AE-5AEBA351C863}"/>
              </a:ext>
            </a:extLst>
          </p:cNvPr>
          <p:cNvSpPr>
            <a:spLocks noGrp="1"/>
          </p:cNvSpPr>
          <p:nvPr>
            <p:ph type="body" sz="quarter" idx="13"/>
          </p:nvPr>
        </p:nvSpPr>
        <p:spPr>
          <a:xfrm>
            <a:off x="544513" y="4335679"/>
            <a:ext cx="3494087" cy="526957"/>
          </a:xfrm>
        </p:spPr>
        <p:txBody>
          <a:bodyPr>
            <a:noAutofit/>
          </a:bodyPr>
          <a:lstStyle>
            <a:lvl1pPr marL="0" indent="0">
              <a:lnSpc>
                <a:spcPct val="100000"/>
              </a:lnSpc>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dirty="0"/>
              <a:t>Edit Master text styles</a:t>
            </a:r>
          </a:p>
        </p:txBody>
      </p:sp>
    </p:spTree>
    <p:extLst>
      <p:ext uri="{BB962C8B-B14F-4D97-AF65-F5344CB8AC3E}">
        <p14:creationId xmlns:p14="http://schemas.microsoft.com/office/powerpoint/2010/main" val="10981209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3622894"/>
            <a:ext cx="11115674" cy="939581"/>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9" y="4573459"/>
            <a:ext cx="5573988" cy="1027374"/>
          </a:xfr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9">
            <a:extLst>
              <a:ext uri="{FF2B5EF4-FFF2-40B4-BE49-F238E27FC236}">
                <a16:creationId xmlns:a16="http://schemas.microsoft.com/office/drawing/2014/main" id="{582DCF5F-B937-2640-A4A5-1D021401E3B1}"/>
              </a:ext>
            </a:extLst>
          </p:cNvPr>
          <p:cNvSpPr>
            <a:spLocks noGrp="1"/>
          </p:cNvSpPr>
          <p:nvPr>
            <p:ph type="body" sz="quarter" idx="16"/>
          </p:nvPr>
        </p:nvSpPr>
        <p:spPr>
          <a:xfrm>
            <a:off x="528638" y="2085280"/>
            <a:ext cx="11115674" cy="1621662"/>
          </a:xfrm>
        </p:spPr>
        <p:txBody>
          <a:bodyPr anchor="b">
            <a:normAutofit/>
          </a:bodyPr>
          <a:lstStyle>
            <a:lvl1pPr marL="0" indent="0">
              <a:buNone/>
              <a:defRPr sz="6600" b="1"/>
            </a:lvl1pPr>
          </a:lstStyle>
          <a:p>
            <a:pPr lvl="0"/>
            <a:r>
              <a:rPr lang="en-US" dirty="0"/>
              <a:t>Edit Master text styles</a:t>
            </a:r>
          </a:p>
        </p:txBody>
      </p:sp>
    </p:spTree>
    <p:extLst>
      <p:ext uri="{BB962C8B-B14F-4D97-AF65-F5344CB8AC3E}">
        <p14:creationId xmlns:p14="http://schemas.microsoft.com/office/powerpoint/2010/main" val="20109339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51"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1822564"/>
            <a:ext cx="11115674" cy="1247775"/>
          </a:xfrm>
          <a:noFill/>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530502" y="3900492"/>
            <a:ext cx="2584173"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33861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33880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55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6412" y="3900492"/>
            <a:ext cx="2587900"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022695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75"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3" name="Picture Placeholder 22">
            <a:extLst>
              <a:ext uri="{FF2B5EF4-FFF2-40B4-BE49-F238E27FC236}">
                <a16:creationId xmlns:a16="http://schemas.microsoft.com/office/drawing/2014/main" id="{1C0A461C-0294-B44F-97D5-FC39D0DC404B}"/>
              </a:ext>
            </a:extLst>
          </p:cNvPr>
          <p:cNvSpPr>
            <a:spLocks noGrp="1"/>
          </p:cNvSpPr>
          <p:nvPr>
            <p:ph type="pic" sz="quarter" idx="29"/>
          </p:nvPr>
        </p:nvSpPr>
        <p:spPr>
          <a:xfrm>
            <a:off x="0" y="0"/>
            <a:ext cx="5257800" cy="6857999"/>
          </a:xfrm>
        </p:spPr>
        <p:txBody>
          <a:bodyPr/>
          <a:lstStyle/>
          <a:p>
            <a:endParaRPr lang="en-US" dirty="0"/>
          </a:p>
          <a:p>
            <a:endParaRPr lang="en-US" dirty="0"/>
          </a:p>
          <a:p>
            <a:endParaRPr lang="en-US" dirty="0"/>
          </a:p>
          <a:p>
            <a:endParaRPr lang="en-US" dirty="0"/>
          </a:p>
          <a:p>
            <a:endParaRPr lang="en-US" dirty="0"/>
          </a:p>
          <a:p>
            <a:endParaRPr lang="en-US" dirty="0"/>
          </a:p>
          <a:p>
            <a:endParaRPr lang="en-US" dirty="0"/>
          </a:p>
        </p:txBody>
      </p:sp>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6213821" y="1000076"/>
            <a:ext cx="5443537" cy="1491404"/>
          </a:xfrm>
          <a:noFill/>
        </p:spPr>
        <p:txBody>
          <a:bodyPr anchor="t">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6243638" y="219145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6243638" y="2491480"/>
            <a:ext cx="2586037"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9101139" y="2191451"/>
            <a:ext cx="2543174"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9101139" y="2491480"/>
            <a:ext cx="2543174"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3638"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8276"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8340554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2">
            <a:extLst>
              <a:ext uri="{FF2B5EF4-FFF2-40B4-BE49-F238E27FC236}">
                <a16:creationId xmlns:a16="http://schemas.microsoft.com/office/drawing/2014/main" id="{A3994FF5-75CA-D542-AE8A-FF290128AD76}"/>
              </a:ext>
            </a:extLst>
          </p:cNvPr>
          <p:cNvSpPr>
            <a:spLocks noGrp="1"/>
          </p:cNvSpPr>
          <p:nvPr>
            <p:ph type="body" idx="15" hasCustomPrompt="1"/>
          </p:nvPr>
        </p:nvSpPr>
        <p:spPr>
          <a:xfrm>
            <a:off x="43576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3" name="Text Placeholder 12">
            <a:extLst>
              <a:ext uri="{FF2B5EF4-FFF2-40B4-BE49-F238E27FC236}">
                <a16:creationId xmlns:a16="http://schemas.microsoft.com/office/drawing/2014/main" id="{807A35C6-3861-BC41-830C-3E0AA8405654}"/>
              </a:ext>
            </a:extLst>
          </p:cNvPr>
          <p:cNvSpPr>
            <a:spLocks noGrp="1"/>
          </p:cNvSpPr>
          <p:nvPr>
            <p:ph type="body" sz="quarter" idx="17"/>
          </p:nvPr>
        </p:nvSpPr>
        <p:spPr>
          <a:xfrm>
            <a:off x="435768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4" name="Text Placeholder 12">
            <a:extLst>
              <a:ext uri="{FF2B5EF4-FFF2-40B4-BE49-F238E27FC236}">
                <a16:creationId xmlns:a16="http://schemas.microsoft.com/office/drawing/2014/main" id="{94ECD9F0-E726-484A-BAE6-AEAA3F1F9707}"/>
              </a:ext>
            </a:extLst>
          </p:cNvPr>
          <p:cNvSpPr>
            <a:spLocks noGrp="1"/>
          </p:cNvSpPr>
          <p:nvPr>
            <p:ph type="body" sz="quarter" idx="18"/>
          </p:nvPr>
        </p:nvSpPr>
        <p:spPr>
          <a:xfrm>
            <a:off x="52863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5"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9"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09399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A143651-3799-F24B-AEFE-AAAD1187C7AF}"/>
              </a:ext>
            </a:extLst>
          </p:cNvPr>
          <p:cNvSpPr>
            <a:spLocks noGrp="1"/>
          </p:cNvSpPr>
          <p:nvPr>
            <p:ph idx="1" hasCustomPrompt="1"/>
          </p:nvPr>
        </p:nvSpPr>
        <p:spPr>
          <a:xfrm>
            <a:off x="538161" y="1657350"/>
            <a:ext cx="540544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3C0C7668-8CC7-CF4A-8570-FDE604593FB0}"/>
              </a:ext>
            </a:extLst>
          </p:cNvPr>
          <p:cNvSpPr>
            <a:spLocks noGrp="1"/>
          </p:cNvSpPr>
          <p:nvPr>
            <p:ph idx="13" hasCustomPrompt="1"/>
          </p:nvPr>
        </p:nvSpPr>
        <p:spPr>
          <a:xfrm>
            <a:off x="6226267" y="1657350"/>
            <a:ext cx="528883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274FB544-0753-1E4B-A414-CB8CEF8925D1}"/>
              </a:ext>
            </a:extLst>
          </p:cNvPr>
          <p:cNvSpPr>
            <a:spLocks noGrp="1"/>
          </p:cNvSpPr>
          <p:nvPr>
            <p:ph type="title"/>
          </p:nvPr>
        </p:nvSpPr>
        <p:spPr>
          <a:xfrm>
            <a:off x="508760" y="550861"/>
            <a:ext cx="11006344" cy="835027"/>
          </a:xfrm>
        </p:spPr>
        <p:txBody>
          <a:bodyPr>
            <a:normAutofit/>
          </a:bodyPr>
          <a:lstStyle>
            <a:lvl1pPr>
              <a:defRPr sz="2800"/>
            </a:lvl1pPr>
          </a:lstStyle>
          <a:p>
            <a:r>
              <a:rPr lang="en-US" dirty="0"/>
              <a:t>Click to edit Master title style</a:t>
            </a:r>
          </a:p>
        </p:txBody>
      </p:sp>
      <p:cxnSp>
        <p:nvCxnSpPr>
          <p:cNvPr id="16" name="Straight Connector 15">
            <a:extLst>
              <a:ext uri="{FF2B5EF4-FFF2-40B4-BE49-F238E27FC236}">
                <a16:creationId xmlns:a16="http://schemas.microsoft.com/office/drawing/2014/main" id="{BF354029-E75E-6F47-88D0-33B7164E6319}"/>
              </a:ext>
            </a:extLst>
          </p:cNvPr>
          <p:cNvCxnSpPr/>
          <p:nvPr userDrawn="1"/>
        </p:nvCxnSpPr>
        <p:spPr>
          <a:xfrm>
            <a:off x="616226" y="1282149"/>
            <a:ext cx="108988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28467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5411270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80"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1822564"/>
            <a:ext cx="11115674" cy="1247775"/>
          </a:xfrm>
          <a:noFill/>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530502" y="3900492"/>
            <a:ext cx="2584173"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33861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33880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55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6412" y="3900492"/>
            <a:ext cx="2587900"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33640429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A9B164-9C2C-4D48-8696-9484E8FF7626}"/>
              </a:ext>
            </a:extLst>
          </p:cNvPr>
          <p:cNvSpPr>
            <a:spLocks noGrp="1"/>
          </p:cNvSpPr>
          <p:nvPr>
            <p:ph type="body" idx="1" hasCustomPrompt="1"/>
          </p:nvPr>
        </p:nvSpPr>
        <p:spPr>
          <a:xfrm>
            <a:off x="542925" y="1681171"/>
            <a:ext cx="540067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Text Placeholder 4">
            <a:extLst>
              <a:ext uri="{FF2B5EF4-FFF2-40B4-BE49-F238E27FC236}">
                <a16:creationId xmlns:a16="http://schemas.microsoft.com/office/drawing/2014/main" id="{9A45142E-614C-1941-A4E8-E24EA5A0D501}"/>
              </a:ext>
            </a:extLst>
          </p:cNvPr>
          <p:cNvSpPr>
            <a:spLocks noGrp="1"/>
          </p:cNvSpPr>
          <p:nvPr>
            <p:ph type="body" sz="quarter" idx="3" hasCustomPrompt="1"/>
          </p:nvPr>
        </p:nvSpPr>
        <p:spPr>
          <a:xfrm>
            <a:off x="6226267" y="1681171"/>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2">
            <a:extLst>
              <a:ext uri="{FF2B5EF4-FFF2-40B4-BE49-F238E27FC236}">
                <a16:creationId xmlns:a16="http://schemas.microsoft.com/office/drawing/2014/main" id="{A76002A2-2BEE-E84D-91F0-54ED39ABA3CA}"/>
              </a:ext>
            </a:extLst>
          </p:cNvPr>
          <p:cNvSpPr>
            <a:spLocks noGrp="1"/>
          </p:cNvSpPr>
          <p:nvPr>
            <p:ph idx="13"/>
          </p:nvPr>
        </p:nvSpPr>
        <p:spPr>
          <a:xfrm>
            <a:off x="538161" y="1986374"/>
            <a:ext cx="5405440"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a16="http://schemas.microsoft.com/office/drawing/2014/main" id="{E3047B5C-8C66-DD49-8353-D9A1331573E0}"/>
              </a:ext>
            </a:extLst>
          </p:cNvPr>
          <p:cNvSpPr>
            <a:spLocks noGrp="1"/>
          </p:cNvSpPr>
          <p:nvPr>
            <p:ph idx="14"/>
          </p:nvPr>
        </p:nvSpPr>
        <p:spPr>
          <a:xfrm>
            <a:off x="6226267" y="1986374"/>
            <a:ext cx="5288837"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itle 1">
            <a:extLst>
              <a:ext uri="{FF2B5EF4-FFF2-40B4-BE49-F238E27FC236}">
                <a16:creationId xmlns:a16="http://schemas.microsoft.com/office/drawing/2014/main" id="{274FB544-0753-1E4B-A414-CB8CEF8925D1}"/>
              </a:ext>
            </a:extLst>
          </p:cNvPr>
          <p:cNvSpPr>
            <a:spLocks noGrp="1"/>
          </p:cNvSpPr>
          <p:nvPr>
            <p:ph type="title"/>
          </p:nvPr>
        </p:nvSpPr>
        <p:spPr>
          <a:xfrm>
            <a:off x="528638" y="442013"/>
            <a:ext cx="5434841" cy="730804"/>
          </a:xfrm>
        </p:spPr>
        <p:txBody>
          <a:bodyPr anchor="b">
            <a:normAutofit/>
          </a:bodyPr>
          <a:lstStyle>
            <a:lvl1pPr>
              <a:defRPr sz="2000"/>
            </a:lvl1pPr>
          </a:lstStyle>
          <a:p>
            <a:r>
              <a:rPr lang="en-US" dirty="0"/>
              <a:t>Click to edit Master title style</a:t>
            </a:r>
          </a:p>
        </p:txBody>
      </p:sp>
      <p:cxnSp>
        <p:nvCxnSpPr>
          <p:cNvPr id="20" name="Straight Connector 19">
            <a:extLst>
              <a:ext uri="{FF2B5EF4-FFF2-40B4-BE49-F238E27FC236}">
                <a16:creationId xmlns:a16="http://schemas.microsoft.com/office/drawing/2014/main" id="{BF354029-E75E-6F47-88D0-33B7164E6319}"/>
              </a:ext>
            </a:extLst>
          </p:cNvPr>
          <p:cNvCxnSpPr/>
          <p:nvPr userDrawn="1"/>
        </p:nvCxnSpPr>
        <p:spPr>
          <a:xfrm flipV="1">
            <a:off x="616226"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F354029-E75E-6F47-88D0-33B7164E6319}"/>
              </a:ext>
            </a:extLst>
          </p:cNvPr>
          <p:cNvCxnSpPr/>
          <p:nvPr userDrawn="1"/>
        </p:nvCxnSpPr>
        <p:spPr>
          <a:xfrm flipV="1">
            <a:off x="6206997"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0" cy="730802"/>
          </a:xfrm>
        </p:spPr>
        <p:txBody>
          <a:bodyPr anchor="b">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title style</a:t>
            </a:r>
          </a:p>
        </p:txBody>
      </p: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368213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00676" cy="10858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1085850"/>
          </a:xfrm>
        </p:spPr>
        <p:txBody>
          <a:bodyPr/>
          <a:lstStyle/>
          <a:p>
            <a:endParaRPr lang="en-US" dirty="0"/>
          </a:p>
        </p:txBody>
      </p:sp>
      <p:sp>
        <p:nvSpPr>
          <p:cNvPr id="15" name="Text Placeholder 2">
            <a:extLst>
              <a:ext uri="{FF2B5EF4-FFF2-40B4-BE49-F238E27FC236}">
                <a16:creationId xmlns:a16="http://schemas.microsoft.com/office/drawing/2014/main" id="{CBBDF55F-90F0-1C41-908C-56A922379254}"/>
              </a:ext>
            </a:extLst>
          </p:cNvPr>
          <p:cNvSpPr>
            <a:spLocks noGrp="1"/>
          </p:cNvSpPr>
          <p:nvPr>
            <p:ph type="body" idx="1" hasCustomPrompt="1"/>
          </p:nvPr>
        </p:nvSpPr>
        <p:spPr>
          <a:xfrm>
            <a:off x="542925" y="2878599"/>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Text Placeholder 4">
            <a:extLst>
              <a:ext uri="{FF2B5EF4-FFF2-40B4-BE49-F238E27FC236}">
                <a16:creationId xmlns:a16="http://schemas.microsoft.com/office/drawing/2014/main" id="{2EA49D96-8068-0E46-8E04-581AD2DEEBF8}"/>
              </a:ext>
            </a:extLst>
          </p:cNvPr>
          <p:cNvSpPr>
            <a:spLocks noGrp="1"/>
          </p:cNvSpPr>
          <p:nvPr>
            <p:ph type="body" sz="quarter" idx="3" hasCustomPrompt="1"/>
          </p:nvPr>
        </p:nvSpPr>
        <p:spPr>
          <a:xfrm>
            <a:off x="6229352" y="2878599"/>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a16="http://schemas.microsoft.com/office/drawing/2014/main" id="{37DEAE7C-B91C-3A45-9797-1CA40EEE86FC}"/>
              </a:ext>
            </a:extLst>
          </p:cNvPr>
          <p:cNvSpPr>
            <a:spLocks noGrp="1"/>
          </p:cNvSpPr>
          <p:nvPr>
            <p:ph idx="15"/>
          </p:nvPr>
        </p:nvSpPr>
        <p:spPr>
          <a:xfrm>
            <a:off x="538161" y="3194688"/>
            <a:ext cx="5405440"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a:extLst>
              <a:ext uri="{FF2B5EF4-FFF2-40B4-BE49-F238E27FC236}">
                <a16:creationId xmlns:a16="http://schemas.microsoft.com/office/drawing/2014/main" id="{ACBF5F4D-C8DF-6B40-9757-7862B3F3D013}"/>
              </a:ext>
            </a:extLst>
          </p:cNvPr>
          <p:cNvSpPr>
            <a:spLocks noGrp="1"/>
          </p:cNvSpPr>
          <p:nvPr>
            <p:ph idx="16"/>
          </p:nvPr>
        </p:nvSpPr>
        <p:spPr>
          <a:xfrm>
            <a:off x="6226267" y="3194688"/>
            <a:ext cx="528883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3" name="Straight Connector 22">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782289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3495675" cy="10858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4329113" y="1606538"/>
            <a:ext cx="3529012" cy="1085850"/>
          </a:xfrm>
        </p:spPr>
        <p:txBody>
          <a:bodyPr/>
          <a:lstStyle/>
          <a:p>
            <a:endParaRPr lang="en-US" dirty="0"/>
          </a:p>
        </p:txBody>
      </p:sp>
      <p:sp>
        <p:nvSpPr>
          <p:cNvPr id="14" name="Picture Placeholder 6">
            <a:extLst>
              <a:ext uri="{FF2B5EF4-FFF2-40B4-BE49-F238E27FC236}">
                <a16:creationId xmlns:a16="http://schemas.microsoft.com/office/drawing/2014/main" id="{30BC5AE0-0A2C-0A47-AED3-72F396E00B93}"/>
              </a:ext>
            </a:extLst>
          </p:cNvPr>
          <p:cNvSpPr>
            <a:spLocks noGrp="1"/>
          </p:cNvSpPr>
          <p:nvPr>
            <p:ph type="pic" sz="quarter" idx="17"/>
          </p:nvPr>
        </p:nvSpPr>
        <p:spPr>
          <a:xfrm>
            <a:off x="8115301" y="1606538"/>
            <a:ext cx="3430302" cy="1085850"/>
          </a:xfrm>
        </p:spPr>
        <p:txBody>
          <a:bodyPr/>
          <a:lstStyle/>
          <a:p>
            <a:endParaRPr lang="en-US" dirty="0"/>
          </a:p>
        </p:txBody>
      </p:sp>
      <p:sp>
        <p:nvSpPr>
          <p:cNvPr id="15" name="Text Placeholder 2">
            <a:extLst>
              <a:ext uri="{FF2B5EF4-FFF2-40B4-BE49-F238E27FC236}">
                <a16:creationId xmlns:a16="http://schemas.microsoft.com/office/drawing/2014/main" id="{A9B8C281-38F9-7B4F-9053-E5183E02C72C}"/>
              </a:ext>
            </a:extLst>
          </p:cNvPr>
          <p:cNvSpPr>
            <a:spLocks noGrp="1"/>
          </p:cNvSpPr>
          <p:nvPr>
            <p:ph type="body" idx="19" hasCustomPrompt="1"/>
          </p:nvPr>
        </p:nvSpPr>
        <p:spPr>
          <a:xfrm>
            <a:off x="4329113"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id="{C18917B6-ED6E-5247-A016-E8EB5828083B}"/>
              </a:ext>
            </a:extLst>
          </p:cNvPr>
          <p:cNvSpPr>
            <a:spLocks noGrp="1"/>
          </p:cNvSpPr>
          <p:nvPr>
            <p:ph idx="15"/>
          </p:nvPr>
        </p:nvSpPr>
        <p:spPr>
          <a:xfrm>
            <a:off x="4324349"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id="{E23316C5-42E3-A546-BFAD-685CA83063A4}"/>
              </a:ext>
            </a:extLst>
          </p:cNvPr>
          <p:cNvSpPr>
            <a:spLocks noGrp="1"/>
          </p:cNvSpPr>
          <p:nvPr>
            <p:ph type="body" idx="20" hasCustomPrompt="1"/>
          </p:nvPr>
        </p:nvSpPr>
        <p:spPr>
          <a:xfrm>
            <a:off x="529998"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7736DC52-B567-4A40-86E6-A926C985A3C3}"/>
              </a:ext>
            </a:extLst>
          </p:cNvPr>
          <p:cNvSpPr>
            <a:spLocks noGrp="1"/>
          </p:cNvSpPr>
          <p:nvPr>
            <p:ph idx="21"/>
          </p:nvPr>
        </p:nvSpPr>
        <p:spPr>
          <a:xfrm>
            <a:off x="525234"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a16="http://schemas.microsoft.com/office/drawing/2014/main" id="{9E92BD2B-6F22-EA49-83E7-283C14BE4AA6}"/>
              </a:ext>
            </a:extLst>
          </p:cNvPr>
          <p:cNvSpPr>
            <a:spLocks noGrp="1"/>
          </p:cNvSpPr>
          <p:nvPr>
            <p:ph type="body" idx="22" hasCustomPrompt="1"/>
          </p:nvPr>
        </p:nvSpPr>
        <p:spPr>
          <a:xfrm>
            <a:off x="8117341" y="2878599"/>
            <a:ext cx="339776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a16="http://schemas.microsoft.com/office/drawing/2014/main" id="{447E32C1-C9CF-044C-AA5E-2ED6C83D1E1F}"/>
              </a:ext>
            </a:extLst>
          </p:cNvPr>
          <p:cNvSpPr>
            <a:spLocks noGrp="1"/>
          </p:cNvSpPr>
          <p:nvPr>
            <p:ph idx="23"/>
          </p:nvPr>
        </p:nvSpPr>
        <p:spPr>
          <a:xfrm>
            <a:off x="8112577" y="3194688"/>
            <a:ext cx="340252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8" name="Straight Connector 2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684987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2571751" cy="1085850"/>
          </a:xfrm>
        </p:spPr>
        <p:txBody>
          <a:bodyPr/>
          <a:lstStyle/>
          <a:p>
            <a:endParaRPr lang="en-US" dirty="0"/>
          </a:p>
        </p:txBody>
      </p:sp>
      <p:sp>
        <p:nvSpPr>
          <p:cNvPr id="17" name="Picture Placeholder 6">
            <a:extLst>
              <a:ext uri="{FF2B5EF4-FFF2-40B4-BE49-F238E27FC236}">
                <a16:creationId xmlns:a16="http://schemas.microsoft.com/office/drawing/2014/main" id="{AB5CA4C7-9DA8-9349-A7AE-66A5D6A6F642}"/>
              </a:ext>
            </a:extLst>
          </p:cNvPr>
          <p:cNvSpPr>
            <a:spLocks noGrp="1"/>
          </p:cNvSpPr>
          <p:nvPr>
            <p:ph type="pic" sz="quarter" idx="16"/>
          </p:nvPr>
        </p:nvSpPr>
        <p:spPr>
          <a:xfrm>
            <a:off x="3371849" y="1606538"/>
            <a:ext cx="2571751" cy="1085850"/>
          </a:xfrm>
        </p:spPr>
        <p:txBody>
          <a:bodyPr/>
          <a:lstStyle/>
          <a:p>
            <a:endParaRPr lang="en-US" dirty="0"/>
          </a:p>
        </p:txBody>
      </p:sp>
      <p:sp>
        <p:nvSpPr>
          <p:cNvPr id="20" name="Picture Placeholder 6">
            <a:extLst>
              <a:ext uri="{FF2B5EF4-FFF2-40B4-BE49-F238E27FC236}">
                <a16:creationId xmlns:a16="http://schemas.microsoft.com/office/drawing/2014/main" id="{0BDB9676-2139-3E4A-8902-B788AA4A1430}"/>
              </a:ext>
            </a:extLst>
          </p:cNvPr>
          <p:cNvSpPr>
            <a:spLocks noGrp="1"/>
          </p:cNvSpPr>
          <p:nvPr>
            <p:ph type="pic" sz="quarter" idx="19"/>
          </p:nvPr>
        </p:nvSpPr>
        <p:spPr>
          <a:xfrm>
            <a:off x="6243636" y="1606538"/>
            <a:ext cx="2571751" cy="1085850"/>
          </a:xfrm>
        </p:spPr>
        <p:txBody>
          <a:bodyPr/>
          <a:lstStyle/>
          <a:p>
            <a:endParaRPr lang="en-US" dirty="0"/>
          </a:p>
        </p:txBody>
      </p:sp>
      <p:sp>
        <p:nvSpPr>
          <p:cNvPr id="23" name="Picture Placeholder 6">
            <a:extLst>
              <a:ext uri="{FF2B5EF4-FFF2-40B4-BE49-F238E27FC236}">
                <a16:creationId xmlns:a16="http://schemas.microsoft.com/office/drawing/2014/main" id="{3AAEAB4E-EA57-5D45-ADBA-C01E02C67167}"/>
              </a:ext>
            </a:extLst>
          </p:cNvPr>
          <p:cNvSpPr>
            <a:spLocks noGrp="1"/>
          </p:cNvSpPr>
          <p:nvPr>
            <p:ph type="pic" sz="quarter" idx="22"/>
          </p:nvPr>
        </p:nvSpPr>
        <p:spPr>
          <a:xfrm>
            <a:off x="9086849" y="1606538"/>
            <a:ext cx="2438028" cy="1085850"/>
          </a:xfrm>
        </p:spPr>
        <p:txBody>
          <a:bodyPr/>
          <a:lstStyle/>
          <a:p>
            <a:endParaRPr lang="en-US" dirty="0"/>
          </a:p>
        </p:txBody>
      </p:sp>
      <p:sp>
        <p:nvSpPr>
          <p:cNvPr id="18" name="Text Placeholder 2">
            <a:extLst>
              <a:ext uri="{FF2B5EF4-FFF2-40B4-BE49-F238E27FC236}">
                <a16:creationId xmlns:a16="http://schemas.microsoft.com/office/drawing/2014/main" id="{EDDF9A85-81B8-594C-8E42-376FC3678AA4}"/>
              </a:ext>
            </a:extLst>
          </p:cNvPr>
          <p:cNvSpPr>
            <a:spLocks noGrp="1"/>
          </p:cNvSpPr>
          <p:nvPr>
            <p:ph type="body" idx="1" hasCustomPrompt="1"/>
          </p:nvPr>
        </p:nvSpPr>
        <p:spPr>
          <a:xfrm>
            <a:off x="542925"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D07625D3-4631-D144-A38F-D00BCF2C2126}"/>
              </a:ext>
            </a:extLst>
          </p:cNvPr>
          <p:cNvSpPr>
            <a:spLocks noGrp="1"/>
          </p:cNvSpPr>
          <p:nvPr>
            <p:ph idx="15"/>
          </p:nvPr>
        </p:nvSpPr>
        <p:spPr>
          <a:xfrm>
            <a:off x="538161"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
            <a:extLst>
              <a:ext uri="{FF2B5EF4-FFF2-40B4-BE49-F238E27FC236}">
                <a16:creationId xmlns:a16="http://schemas.microsoft.com/office/drawing/2014/main" id="{7A595DD1-B636-EA46-A519-6AA9C65FD62C}"/>
              </a:ext>
            </a:extLst>
          </p:cNvPr>
          <p:cNvSpPr>
            <a:spLocks noGrp="1"/>
          </p:cNvSpPr>
          <p:nvPr>
            <p:ph type="body" idx="23" hasCustomPrompt="1"/>
          </p:nvPr>
        </p:nvSpPr>
        <p:spPr>
          <a:xfrm>
            <a:off x="3373211"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a16="http://schemas.microsoft.com/office/drawing/2014/main" id="{A995848D-37D6-C04D-BDF8-0D8718112883}"/>
              </a:ext>
            </a:extLst>
          </p:cNvPr>
          <p:cNvSpPr>
            <a:spLocks noGrp="1"/>
          </p:cNvSpPr>
          <p:nvPr>
            <p:ph idx="24"/>
          </p:nvPr>
        </p:nvSpPr>
        <p:spPr>
          <a:xfrm>
            <a:off x="3368447"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2">
            <a:extLst>
              <a:ext uri="{FF2B5EF4-FFF2-40B4-BE49-F238E27FC236}">
                <a16:creationId xmlns:a16="http://schemas.microsoft.com/office/drawing/2014/main" id="{BFC0A166-67A0-2340-971A-FD7BAF6FB8CF}"/>
              </a:ext>
            </a:extLst>
          </p:cNvPr>
          <p:cNvSpPr>
            <a:spLocks noGrp="1"/>
          </p:cNvSpPr>
          <p:nvPr>
            <p:ph type="body" idx="25" hasCustomPrompt="1"/>
          </p:nvPr>
        </p:nvSpPr>
        <p:spPr>
          <a:xfrm>
            <a:off x="6225268"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a16="http://schemas.microsoft.com/office/drawing/2014/main" id="{10E95A27-B41C-7F48-9F77-4204B73512BE}"/>
              </a:ext>
            </a:extLst>
          </p:cNvPr>
          <p:cNvSpPr>
            <a:spLocks noGrp="1"/>
          </p:cNvSpPr>
          <p:nvPr>
            <p:ph idx="26"/>
          </p:nvPr>
        </p:nvSpPr>
        <p:spPr>
          <a:xfrm>
            <a:off x="6220504"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7D1A0976-12BB-6843-AA08-4891F82E3E12}"/>
              </a:ext>
            </a:extLst>
          </p:cNvPr>
          <p:cNvSpPr>
            <a:spLocks noGrp="1"/>
          </p:cNvSpPr>
          <p:nvPr>
            <p:ph type="body" idx="27" hasCustomPrompt="1"/>
          </p:nvPr>
        </p:nvSpPr>
        <p:spPr>
          <a:xfrm>
            <a:off x="9077325" y="2878599"/>
            <a:ext cx="2437779"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7" name="Content Placeholder 2">
            <a:extLst>
              <a:ext uri="{FF2B5EF4-FFF2-40B4-BE49-F238E27FC236}">
                <a16:creationId xmlns:a16="http://schemas.microsoft.com/office/drawing/2014/main" id="{0CE6D17D-6FF8-034C-B243-541C6CC0C0A7}"/>
              </a:ext>
            </a:extLst>
          </p:cNvPr>
          <p:cNvSpPr>
            <a:spLocks noGrp="1"/>
          </p:cNvSpPr>
          <p:nvPr>
            <p:ph idx="28"/>
          </p:nvPr>
        </p:nvSpPr>
        <p:spPr>
          <a:xfrm>
            <a:off x="9072561" y="3194688"/>
            <a:ext cx="2442543"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4" name="Straight Connector 33">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447819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30838" cy="25225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2522550"/>
          </a:xfrm>
        </p:spPr>
        <p:txBody>
          <a:bodyPr/>
          <a:lstStyle/>
          <a:p>
            <a:endParaRPr lang="en-US" dirty="0"/>
          </a:p>
        </p:txBody>
      </p:sp>
      <p:sp>
        <p:nvSpPr>
          <p:cNvPr id="15" name="Text Placeholder 2">
            <a:extLst>
              <a:ext uri="{FF2B5EF4-FFF2-40B4-BE49-F238E27FC236}">
                <a16:creationId xmlns:a16="http://schemas.microsoft.com/office/drawing/2014/main" id="{FBD7B9AD-945C-F149-B2DA-39EC98B68E99}"/>
              </a:ext>
            </a:extLst>
          </p:cNvPr>
          <p:cNvSpPr>
            <a:spLocks noGrp="1"/>
          </p:cNvSpPr>
          <p:nvPr>
            <p:ph type="body" idx="1" hasCustomPrompt="1"/>
          </p:nvPr>
        </p:nvSpPr>
        <p:spPr>
          <a:xfrm>
            <a:off x="542925" y="4307350"/>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id="{C47D4007-27E8-6B41-B124-3799DE9D3414}"/>
              </a:ext>
            </a:extLst>
          </p:cNvPr>
          <p:cNvSpPr>
            <a:spLocks noGrp="1"/>
          </p:cNvSpPr>
          <p:nvPr>
            <p:ph idx="15"/>
          </p:nvPr>
        </p:nvSpPr>
        <p:spPr>
          <a:xfrm>
            <a:off x="538161" y="4601668"/>
            <a:ext cx="5405440"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id="{BE58BC4C-2568-1D44-AC5F-BB2715C9AD23}"/>
              </a:ext>
            </a:extLst>
          </p:cNvPr>
          <p:cNvSpPr>
            <a:spLocks noGrp="1"/>
          </p:cNvSpPr>
          <p:nvPr>
            <p:ph type="body" idx="16" hasCustomPrompt="1"/>
          </p:nvPr>
        </p:nvSpPr>
        <p:spPr>
          <a:xfrm>
            <a:off x="6247039" y="4307350"/>
            <a:ext cx="526806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2">
            <a:extLst>
              <a:ext uri="{FF2B5EF4-FFF2-40B4-BE49-F238E27FC236}">
                <a16:creationId xmlns:a16="http://schemas.microsoft.com/office/drawing/2014/main" id="{3961F923-F71F-6342-AF54-96059A451659}"/>
              </a:ext>
            </a:extLst>
          </p:cNvPr>
          <p:cNvSpPr>
            <a:spLocks noGrp="1"/>
          </p:cNvSpPr>
          <p:nvPr>
            <p:ph idx="17"/>
          </p:nvPr>
        </p:nvSpPr>
        <p:spPr>
          <a:xfrm>
            <a:off x="6242275" y="4601668"/>
            <a:ext cx="5246813"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2" name="Straight Connector 2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646326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3495675" cy="2522550"/>
          </a:xfrm>
        </p:spPr>
        <p:txBody>
          <a:bodyPr/>
          <a:lstStyle/>
          <a:p>
            <a:endParaRPr lang="en-US" dirty="0"/>
          </a:p>
        </p:txBody>
      </p:sp>
      <p:sp>
        <p:nvSpPr>
          <p:cNvPr id="15" name="Picture Placeholder 6">
            <a:extLst>
              <a:ext uri="{FF2B5EF4-FFF2-40B4-BE49-F238E27FC236}">
                <a16:creationId xmlns:a16="http://schemas.microsoft.com/office/drawing/2014/main" id="{F5A1D93D-18EA-B646-9C69-64B68DA74652}"/>
              </a:ext>
            </a:extLst>
          </p:cNvPr>
          <p:cNvSpPr>
            <a:spLocks noGrp="1"/>
          </p:cNvSpPr>
          <p:nvPr>
            <p:ph type="pic" sz="quarter" idx="20"/>
          </p:nvPr>
        </p:nvSpPr>
        <p:spPr>
          <a:xfrm>
            <a:off x="4343400" y="1606538"/>
            <a:ext cx="3495675" cy="2522550"/>
          </a:xfrm>
        </p:spPr>
        <p:txBody>
          <a:bodyPr/>
          <a:lstStyle/>
          <a:p>
            <a:endParaRPr lang="en-US" dirty="0"/>
          </a:p>
        </p:txBody>
      </p:sp>
      <p:sp>
        <p:nvSpPr>
          <p:cNvPr id="18" name="Picture Placeholder 6">
            <a:extLst>
              <a:ext uri="{FF2B5EF4-FFF2-40B4-BE49-F238E27FC236}">
                <a16:creationId xmlns:a16="http://schemas.microsoft.com/office/drawing/2014/main" id="{B818FFBC-FCFC-9842-8A48-4D05E54A6C5A}"/>
              </a:ext>
            </a:extLst>
          </p:cNvPr>
          <p:cNvSpPr>
            <a:spLocks noGrp="1"/>
          </p:cNvSpPr>
          <p:nvPr>
            <p:ph type="pic" sz="quarter" idx="23"/>
          </p:nvPr>
        </p:nvSpPr>
        <p:spPr>
          <a:xfrm>
            <a:off x="8129589" y="1606538"/>
            <a:ext cx="3385516" cy="2522550"/>
          </a:xfrm>
        </p:spPr>
        <p:txBody>
          <a:bodyPr/>
          <a:lstStyle/>
          <a:p>
            <a:endParaRPr lang="en-US" dirty="0"/>
          </a:p>
        </p:txBody>
      </p:sp>
      <p:sp>
        <p:nvSpPr>
          <p:cNvPr id="16" name="Text Placeholder 2">
            <a:extLst>
              <a:ext uri="{FF2B5EF4-FFF2-40B4-BE49-F238E27FC236}">
                <a16:creationId xmlns:a16="http://schemas.microsoft.com/office/drawing/2014/main" id="{B12EB366-A3C6-464A-BD08-014B0A3C9D0D}"/>
              </a:ext>
            </a:extLst>
          </p:cNvPr>
          <p:cNvSpPr>
            <a:spLocks noGrp="1"/>
          </p:cNvSpPr>
          <p:nvPr>
            <p:ph type="body" idx="1" hasCustomPrompt="1"/>
          </p:nvPr>
        </p:nvSpPr>
        <p:spPr>
          <a:xfrm>
            <a:off x="542925"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a16="http://schemas.microsoft.com/office/drawing/2014/main" id="{0F62171F-0172-564D-A50B-45829D68B82F}"/>
              </a:ext>
            </a:extLst>
          </p:cNvPr>
          <p:cNvSpPr>
            <a:spLocks noGrp="1"/>
          </p:cNvSpPr>
          <p:nvPr>
            <p:ph idx="15"/>
          </p:nvPr>
        </p:nvSpPr>
        <p:spPr>
          <a:xfrm>
            <a:off x="538161"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2">
            <a:extLst>
              <a:ext uri="{FF2B5EF4-FFF2-40B4-BE49-F238E27FC236}">
                <a16:creationId xmlns:a16="http://schemas.microsoft.com/office/drawing/2014/main" id="{599FE3A4-484C-7240-9A03-C0D58B29988D}"/>
              </a:ext>
            </a:extLst>
          </p:cNvPr>
          <p:cNvSpPr>
            <a:spLocks noGrp="1"/>
          </p:cNvSpPr>
          <p:nvPr>
            <p:ph type="body" idx="24" hasCustomPrompt="1"/>
          </p:nvPr>
        </p:nvSpPr>
        <p:spPr>
          <a:xfrm>
            <a:off x="4342039"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a16="http://schemas.microsoft.com/office/drawing/2014/main" id="{430028FF-B82F-EC4C-999B-C024355F8F2F}"/>
              </a:ext>
            </a:extLst>
          </p:cNvPr>
          <p:cNvSpPr>
            <a:spLocks noGrp="1"/>
          </p:cNvSpPr>
          <p:nvPr>
            <p:ph idx="25"/>
          </p:nvPr>
        </p:nvSpPr>
        <p:spPr>
          <a:xfrm>
            <a:off x="4337275"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
            <a:extLst>
              <a:ext uri="{FF2B5EF4-FFF2-40B4-BE49-F238E27FC236}">
                <a16:creationId xmlns:a16="http://schemas.microsoft.com/office/drawing/2014/main" id="{30311FA8-9690-B047-B085-60DB7E39A20E}"/>
              </a:ext>
            </a:extLst>
          </p:cNvPr>
          <p:cNvSpPr>
            <a:spLocks noGrp="1"/>
          </p:cNvSpPr>
          <p:nvPr>
            <p:ph type="body" idx="26" hasCustomPrompt="1"/>
          </p:nvPr>
        </p:nvSpPr>
        <p:spPr>
          <a:xfrm>
            <a:off x="8141153" y="4307350"/>
            <a:ext cx="337395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3" name="Content Placeholder 2">
            <a:extLst>
              <a:ext uri="{FF2B5EF4-FFF2-40B4-BE49-F238E27FC236}">
                <a16:creationId xmlns:a16="http://schemas.microsoft.com/office/drawing/2014/main" id="{319F1970-3114-824F-93E4-D6E3FA50D6C5}"/>
              </a:ext>
            </a:extLst>
          </p:cNvPr>
          <p:cNvSpPr>
            <a:spLocks noGrp="1"/>
          </p:cNvSpPr>
          <p:nvPr>
            <p:ph idx="27"/>
          </p:nvPr>
        </p:nvSpPr>
        <p:spPr>
          <a:xfrm>
            <a:off x="8136389" y="4601668"/>
            <a:ext cx="33787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962452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6" y="1606538"/>
            <a:ext cx="2571750" cy="2522550"/>
          </a:xfrm>
        </p:spPr>
        <p:txBody>
          <a:bodyPr/>
          <a:lstStyle/>
          <a:p>
            <a:endParaRPr lang="en-US" dirty="0"/>
          </a:p>
        </p:txBody>
      </p:sp>
      <p:sp>
        <p:nvSpPr>
          <p:cNvPr id="21" name="Picture Placeholder 6">
            <a:extLst>
              <a:ext uri="{FF2B5EF4-FFF2-40B4-BE49-F238E27FC236}">
                <a16:creationId xmlns:a16="http://schemas.microsoft.com/office/drawing/2014/main" id="{F954EBDC-0C0D-8C42-BD84-62A045BA7F66}"/>
              </a:ext>
            </a:extLst>
          </p:cNvPr>
          <p:cNvSpPr>
            <a:spLocks noGrp="1"/>
          </p:cNvSpPr>
          <p:nvPr>
            <p:ph type="pic" sz="quarter" idx="20"/>
          </p:nvPr>
        </p:nvSpPr>
        <p:spPr>
          <a:xfrm>
            <a:off x="3400426" y="1606538"/>
            <a:ext cx="2571750" cy="2522550"/>
          </a:xfrm>
        </p:spPr>
        <p:txBody>
          <a:bodyPr/>
          <a:lstStyle/>
          <a:p>
            <a:endParaRPr lang="en-US" dirty="0"/>
          </a:p>
        </p:txBody>
      </p:sp>
      <p:sp>
        <p:nvSpPr>
          <p:cNvPr id="24" name="Picture Placeholder 6">
            <a:extLst>
              <a:ext uri="{FF2B5EF4-FFF2-40B4-BE49-F238E27FC236}">
                <a16:creationId xmlns:a16="http://schemas.microsoft.com/office/drawing/2014/main" id="{0D95A988-ADA4-2846-979A-FD44F1A4FBEB}"/>
              </a:ext>
            </a:extLst>
          </p:cNvPr>
          <p:cNvSpPr>
            <a:spLocks noGrp="1"/>
          </p:cNvSpPr>
          <p:nvPr>
            <p:ph type="pic" sz="quarter" idx="23"/>
          </p:nvPr>
        </p:nvSpPr>
        <p:spPr>
          <a:xfrm>
            <a:off x="6243639" y="1606538"/>
            <a:ext cx="2571750" cy="2522550"/>
          </a:xfrm>
        </p:spPr>
        <p:txBody>
          <a:bodyPr/>
          <a:lstStyle/>
          <a:p>
            <a:endParaRPr lang="en-US" dirty="0"/>
          </a:p>
        </p:txBody>
      </p:sp>
      <p:sp>
        <p:nvSpPr>
          <p:cNvPr id="27" name="Picture Placeholder 6">
            <a:extLst>
              <a:ext uri="{FF2B5EF4-FFF2-40B4-BE49-F238E27FC236}">
                <a16:creationId xmlns:a16="http://schemas.microsoft.com/office/drawing/2014/main" id="{6839EE6C-2C09-9949-AA2C-88119F234581}"/>
              </a:ext>
            </a:extLst>
          </p:cNvPr>
          <p:cNvSpPr>
            <a:spLocks noGrp="1"/>
          </p:cNvSpPr>
          <p:nvPr>
            <p:ph type="pic" sz="quarter" idx="26"/>
          </p:nvPr>
        </p:nvSpPr>
        <p:spPr>
          <a:xfrm>
            <a:off x="9058276" y="1606538"/>
            <a:ext cx="2459757" cy="2522550"/>
          </a:xfrm>
        </p:spPr>
        <p:txBody>
          <a:bodyPr/>
          <a:lstStyle/>
          <a:p>
            <a:endParaRPr lang="en-US" dirty="0"/>
          </a:p>
        </p:txBody>
      </p:sp>
      <p:sp>
        <p:nvSpPr>
          <p:cNvPr id="18" name="Text Placeholder 2">
            <a:extLst>
              <a:ext uri="{FF2B5EF4-FFF2-40B4-BE49-F238E27FC236}">
                <a16:creationId xmlns:a16="http://schemas.microsoft.com/office/drawing/2014/main" id="{E079E8AD-12D3-6546-968E-72EB672317AA}"/>
              </a:ext>
            </a:extLst>
          </p:cNvPr>
          <p:cNvSpPr>
            <a:spLocks noGrp="1"/>
          </p:cNvSpPr>
          <p:nvPr>
            <p:ph type="body" idx="1" hasCustomPrompt="1"/>
          </p:nvPr>
        </p:nvSpPr>
        <p:spPr>
          <a:xfrm>
            <a:off x="542925"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A296A8EA-86DB-FC4D-BC77-160A57D989AF}"/>
              </a:ext>
            </a:extLst>
          </p:cNvPr>
          <p:cNvSpPr>
            <a:spLocks noGrp="1"/>
          </p:cNvSpPr>
          <p:nvPr>
            <p:ph idx="15"/>
          </p:nvPr>
        </p:nvSpPr>
        <p:spPr>
          <a:xfrm>
            <a:off x="538161"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a16="http://schemas.microsoft.com/office/drawing/2014/main" id="{2705B1A4-0935-A54C-982E-3DA340F87D4A}"/>
              </a:ext>
            </a:extLst>
          </p:cNvPr>
          <p:cNvSpPr>
            <a:spLocks noGrp="1"/>
          </p:cNvSpPr>
          <p:nvPr>
            <p:ph type="body" idx="27" hasCustomPrompt="1"/>
          </p:nvPr>
        </p:nvSpPr>
        <p:spPr>
          <a:xfrm>
            <a:off x="3405868"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a16="http://schemas.microsoft.com/office/drawing/2014/main" id="{CAB80D97-AAE2-2D40-9CC8-0D12B6BEFD34}"/>
              </a:ext>
            </a:extLst>
          </p:cNvPr>
          <p:cNvSpPr>
            <a:spLocks noGrp="1"/>
          </p:cNvSpPr>
          <p:nvPr>
            <p:ph idx="28"/>
          </p:nvPr>
        </p:nvSpPr>
        <p:spPr>
          <a:xfrm>
            <a:off x="3401104"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
            <a:extLst>
              <a:ext uri="{FF2B5EF4-FFF2-40B4-BE49-F238E27FC236}">
                <a16:creationId xmlns:a16="http://schemas.microsoft.com/office/drawing/2014/main" id="{C46255BB-B53E-F143-8DCC-368B651E8333}"/>
              </a:ext>
            </a:extLst>
          </p:cNvPr>
          <p:cNvSpPr>
            <a:spLocks noGrp="1"/>
          </p:cNvSpPr>
          <p:nvPr>
            <p:ph type="body" idx="29" hasCustomPrompt="1"/>
          </p:nvPr>
        </p:nvSpPr>
        <p:spPr>
          <a:xfrm>
            <a:off x="6236154"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a16="http://schemas.microsoft.com/office/drawing/2014/main" id="{24610589-EA76-8540-99A0-FCF68932BE3C}"/>
              </a:ext>
            </a:extLst>
          </p:cNvPr>
          <p:cNvSpPr>
            <a:spLocks noGrp="1"/>
          </p:cNvSpPr>
          <p:nvPr>
            <p:ph idx="30"/>
          </p:nvPr>
        </p:nvSpPr>
        <p:spPr>
          <a:xfrm>
            <a:off x="6231390"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195337D1-2A14-AC46-9E61-C0B6DF09A78E}"/>
              </a:ext>
            </a:extLst>
          </p:cNvPr>
          <p:cNvSpPr>
            <a:spLocks noGrp="1"/>
          </p:cNvSpPr>
          <p:nvPr>
            <p:ph type="body" idx="31" hasCustomPrompt="1"/>
          </p:nvPr>
        </p:nvSpPr>
        <p:spPr>
          <a:xfrm>
            <a:off x="9055554" y="4307350"/>
            <a:ext cx="247589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8" name="Content Placeholder 2">
            <a:extLst>
              <a:ext uri="{FF2B5EF4-FFF2-40B4-BE49-F238E27FC236}">
                <a16:creationId xmlns:a16="http://schemas.microsoft.com/office/drawing/2014/main" id="{4F7C987D-CA92-364A-A879-5D136287E479}"/>
              </a:ext>
            </a:extLst>
          </p:cNvPr>
          <p:cNvSpPr>
            <a:spLocks noGrp="1"/>
          </p:cNvSpPr>
          <p:nvPr>
            <p:ph idx="32"/>
          </p:nvPr>
        </p:nvSpPr>
        <p:spPr>
          <a:xfrm>
            <a:off x="9050791" y="4601668"/>
            <a:ext cx="2464314"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5" name="Straight Connector 34">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8632195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553103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399"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p:spPr>
        <p:txBody>
          <a:bodyPr/>
          <a:lstStyle/>
          <a:p>
            <a:endParaRPr lang="en-US" dirty="0"/>
          </a:p>
        </p:txBody>
      </p:sp>
      <p:sp>
        <p:nvSpPr>
          <p:cNvPr id="4"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451364" y="5592101"/>
            <a:ext cx="5079103" cy="687513"/>
          </a:xfr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5370150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324E0B-F39F-1D43-9422-07A82894B084}"/>
              </a:ext>
            </a:extLst>
          </p:cNvPr>
          <p:cNvSpPr>
            <a:spLocks noGrp="1"/>
          </p:cNvSpPr>
          <p:nvPr>
            <p:ph type="body" sz="half" idx="2"/>
          </p:nvPr>
        </p:nvSpPr>
        <p:spPr>
          <a:xfrm>
            <a:off x="554039" y="1973260"/>
            <a:ext cx="3484562" cy="4141790"/>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0"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2">
            <a:extLst>
              <a:ext uri="{FF2B5EF4-FFF2-40B4-BE49-F238E27FC236}">
                <a16:creationId xmlns:a16="http://schemas.microsoft.com/office/drawing/2014/main" id="{13EA26D9-6642-A64C-BE94-B9F7CC25EAE9}"/>
              </a:ext>
            </a:extLst>
          </p:cNvPr>
          <p:cNvSpPr>
            <a:spLocks noGrp="1"/>
          </p:cNvSpPr>
          <p:nvPr>
            <p:ph idx="1" hasCustomPrompt="1"/>
          </p:nvPr>
        </p:nvSpPr>
        <p:spPr>
          <a:xfrm>
            <a:off x="4299857" y="1657350"/>
            <a:ext cx="721524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635858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8862878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239"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3" name="Picture Placeholder 22">
            <a:extLst>
              <a:ext uri="{FF2B5EF4-FFF2-40B4-BE49-F238E27FC236}">
                <a16:creationId xmlns:a16="http://schemas.microsoft.com/office/drawing/2014/main" id="{1C0A461C-0294-B44F-97D5-FC39D0DC404B}"/>
              </a:ext>
            </a:extLst>
          </p:cNvPr>
          <p:cNvSpPr>
            <a:spLocks noGrp="1"/>
          </p:cNvSpPr>
          <p:nvPr>
            <p:ph type="pic" sz="quarter" idx="29"/>
          </p:nvPr>
        </p:nvSpPr>
        <p:spPr>
          <a:xfrm>
            <a:off x="0" y="0"/>
            <a:ext cx="5257800" cy="6857999"/>
          </a:xfrm>
        </p:spPr>
        <p:txBody>
          <a:bodyPr/>
          <a:lstStyle/>
          <a:p>
            <a:endParaRPr lang="en-US" dirty="0"/>
          </a:p>
          <a:p>
            <a:endParaRPr lang="en-US" dirty="0"/>
          </a:p>
          <a:p>
            <a:endParaRPr lang="en-US" dirty="0"/>
          </a:p>
          <a:p>
            <a:endParaRPr lang="en-US" dirty="0"/>
          </a:p>
          <a:p>
            <a:endParaRPr lang="en-US" dirty="0"/>
          </a:p>
          <a:p>
            <a:endParaRPr lang="en-US" dirty="0"/>
          </a:p>
          <a:p>
            <a:endParaRPr lang="en-US" dirty="0"/>
          </a:p>
        </p:txBody>
      </p:sp>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6213821" y="1000076"/>
            <a:ext cx="5443537" cy="1491404"/>
          </a:xfrm>
          <a:noFill/>
        </p:spPr>
        <p:txBody>
          <a:bodyPr anchor="t">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6243638" y="219145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6243638" y="2491480"/>
            <a:ext cx="2586037"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9101139" y="2191451"/>
            <a:ext cx="2543174"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9101139" y="2491480"/>
            <a:ext cx="2543174"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3638"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8276"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6168125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67E1D94-0DDA-C347-B8A1-E074FA2B0923}"/>
              </a:ext>
            </a:extLst>
          </p:cNvPr>
          <p:cNvSpPr>
            <a:spLocks noGrp="1"/>
          </p:cNvSpPr>
          <p:nvPr>
            <p:ph idx="1" hasCustomPrompt="1"/>
          </p:nvPr>
        </p:nvSpPr>
        <p:spPr>
          <a:xfrm>
            <a:off x="3400426" y="1657350"/>
            <a:ext cx="811467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0FC81611-5E2D-F944-B5DC-77F0EC084D11}"/>
              </a:ext>
            </a:extLst>
          </p:cNvPr>
          <p:cNvSpPr>
            <a:spLocks noGrp="1"/>
          </p:cNvSpPr>
          <p:nvPr>
            <p:ph type="body" sz="half" idx="2"/>
          </p:nvPr>
        </p:nvSpPr>
        <p:spPr>
          <a:xfrm>
            <a:off x="554039" y="1995032"/>
            <a:ext cx="26463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D5697742-5BFD-E94D-9B39-3F15B43192AC}"/>
              </a:ext>
            </a:extLst>
          </p:cNvPr>
          <p:cNvSpPr>
            <a:spLocks noGrp="1"/>
          </p:cNvSpPr>
          <p:nvPr>
            <p:ph type="body" idx="13" hasCustomPrompt="1"/>
          </p:nvPr>
        </p:nvSpPr>
        <p:spPr>
          <a:xfrm>
            <a:off x="542925" y="1657350"/>
            <a:ext cx="2654801"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503602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7D81E4E-2C89-5449-A7CA-1170F511CF01}"/>
              </a:ext>
            </a:extLst>
          </p:cNvPr>
          <p:cNvSpPr>
            <a:spLocks noGrp="1"/>
          </p:cNvSpPr>
          <p:nvPr>
            <p:ph idx="1" hasCustomPrompt="1"/>
          </p:nvPr>
        </p:nvSpPr>
        <p:spPr>
          <a:xfrm>
            <a:off x="7172324" y="1657350"/>
            <a:ext cx="434278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3">
            <a:extLst>
              <a:ext uri="{FF2B5EF4-FFF2-40B4-BE49-F238E27FC236}">
                <a16:creationId xmlns:a16="http://schemas.microsoft.com/office/drawing/2014/main" id="{7222704C-5B0D-8243-A65D-0547A2F09055}"/>
              </a:ext>
            </a:extLst>
          </p:cNvPr>
          <p:cNvSpPr>
            <a:spLocks noGrp="1"/>
          </p:cNvSpPr>
          <p:nvPr>
            <p:ph type="body" sz="half" idx="14"/>
          </p:nvPr>
        </p:nvSpPr>
        <p:spPr>
          <a:xfrm>
            <a:off x="553625" y="1995032"/>
            <a:ext cx="44370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5" name="Text Placeholder 2">
            <a:extLst>
              <a:ext uri="{FF2B5EF4-FFF2-40B4-BE49-F238E27FC236}">
                <a16:creationId xmlns:a16="http://schemas.microsoft.com/office/drawing/2014/main" id="{52F83407-BFB3-F64E-B383-6B15D587BC06}"/>
              </a:ext>
            </a:extLst>
          </p:cNvPr>
          <p:cNvSpPr>
            <a:spLocks noGrp="1"/>
          </p:cNvSpPr>
          <p:nvPr>
            <p:ph type="body" idx="15" hasCustomPrompt="1"/>
          </p:nvPr>
        </p:nvSpPr>
        <p:spPr>
          <a:xfrm>
            <a:off x="542511" y="1657350"/>
            <a:ext cx="4451212"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40814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4C1560E6-0616-1E46-BCD0-77413CEC3322}"/>
              </a:ext>
            </a:extLst>
          </p:cNvPr>
          <p:cNvSpPr>
            <a:spLocks noGrp="1"/>
          </p:cNvSpPr>
          <p:nvPr>
            <p:ph type="body" sz="half" idx="2"/>
          </p:nvPr>
        </p:nvSpPr>
        <p:spPr>
          <a:xfrm>
            <a:off x="8164514" y="1995032"/>
            <a:ext cx="3350590"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3099CEF0-FDAD-0348-826B-EDF0A6A44E9A}"/>
              </a:ext>
            </a:extLst>
          </p:cNvPr>
          <p:cNvSpPr>
            <a:spLocks noGrp="1"/>
          </p:cNvSpPr>
          <p:nvPr>
            <p:ph type="body" idx="13" hasCustomPrompt="1"/>
          </p:nvPr>
        </p:nvSpPr>
        <p:spPr>
          <a:xfrm>
            <a:off x="8153401" y="1657350"/>
            <a:ext cx="3361276"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Content Placeholder 2">
            <a:extLst>
              <a:ext uri="{FF2B5EF4-FFF2-40B4-BE49-F238E27FC236}">
                <a16:creationId xmlns:a16="http://schemas.microsoft.com/office/drawing/2014/main" id="{575CC65B-0B09-0840-85B2-DC45DA3AEBBB}"/>
              </a:ext>
            </a:extLst>
          </p:cNvPr>
          <p:cNvSpPr>
            <a:spLocks noGrp="1"/>
          </p:cNvSpPr>
          <p:nvPr>
            <p:ph idx="1" hasCustomPrompt="1"/>
          </p:nvPr>
        </p:nvSpPr>
        <p:spPr>
          <a:xfrm>
            <a:off x="552450" y="1657350"/>
            <a:ext cx="7344455"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92026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4FDB926-2E3C-2141-85F9-142126F4F452}"/>
              </a:ext>
            </a:extLst>
          </p:cNvPr>
          <p:cNvSpPr>
            <a:spLocks noGrp="1"/>
          </p:cNvSpPr>
          <p:nvPr>
            <p:ph idx="1" hasCustomPrompt="1"/>
          </p:nvPr>
        </p:nvSpPr>
        <p:spPr>
          <a:xfrm>
            <a:off x="538161" y="1657350"/>
            <a:ext cx="8243886"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33708FE2-7BD9-6741-AC35-E6D6340664EA}"/>
              </a:ext>
            </a:extLst>
          </p:cNvPr>
          <p:cNvSpPr>
            <a:spLocks noGrp="1"/>
          </p:cNvSpPr>
          <p:nvPr>
            <p:ph type="body" sz="half" idx="2"/>
          </p:nvPr>
        </p:nvSpPr>
        <p:spPr>
          <a:xfrm>
            <a:off x="9000625" y="1995032"/>
            <a:ext cx="25144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C689E29B-5E72-1B47-AC15-183EF5464EE2}"/>
              </a:ext>
            </a:extLst>
          </p:cNvPr>
          <p:cNvSpPr>
            <a:spLocks noGrp="1"/>
          </p:cNvSpPr>
          <p:nvPr>
            <p:ph type="body" idx="13" hasCustomPrompt="1"/>
          </p:nvPr>
        </p:nvSpPr>
        <p:spPr>
          <a:xfrm>
            <a:off x="8989512" y="1657350"/>
            <a:ext cx="2522498"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00886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942D8366-3A72-774E-9DAF-409CBEB5B74A}"/>
              </a:ext>
            </a:extLst>
          </p:cNvPr>
          <p:cNvSpPr>
            <a:spLocks noGrp="1"/>
          </p:cNvSpPr>
          <p:nvPr>
            <p:ph idx="1" hasCustomPrompt="1"/>
          </p:nvPr>
        </p:nvSpPr>
        <p:spPr>
          <a:xfrm>
            <a:off x="552450" y="1657350"/>
            <a:ext cx="447198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AF0A41A3-ADCC-F94C-98D5-4A734296F14B}"/>
              </a:ext>
            </a:extLst>
          </p:cNvPr>
          <p:cNvSpPr>
            <a:spLocks noGrp="1"/>
          </p:cNvSpPr>
          <p:nvPr>
            <p:ph type="body" sz="half" idx="14"/>
          </p:nvPr>
        </p:nvSpPr>
        <p:spPr>
          <a:xfrm>
            <a:off x="7172325" y="1995032"/>
            <a:ext cx="43427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3AF3FA9F-C428-6549-9B6A-202E0FD79372}"/>
              </a:ext>
            </a:extLst>
          </p:cNvPr>
          <p:cNvSpPr>
            <a:spLocks noGrp="1"/>
          </p:cNvSpPr>
          <p:nvPr>
            <p:ph type="body" idx="15" hasCustomPrompt="1"/>
          </p:nvPr>
        </p:nvSpPr>
        <p:spPr>
          <a:xfrm>
            <a:off x="7167219" y="1657350"/>
            <a:ext cx="4356629"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62290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423"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4354513" y="1714499"/>
            <a:ext cx="7160592" cy="44005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Text Placeholder 3">
            <a:extLst>
              <a:ext uri="{FF2B5EF4-FFF2-40B4-BE49-F238E27FC236}">
                <a16:creationId xmlns:a16="http://schemas.microsoft.com/office/drawing/2014/main" id="{ED880A99-4201-3847-86F3-D77C5C2DBFFC}"/>
              </a:ext>
            </a:extLst>
          </p:cNvPr>
          <p:cNvSpPr>
            <a:spLocks noGrp="1"/>
          </p:cNvSpPr>
          <p:nvPr>
            <p:ph type="body" sz="half" idx="2"/>
          </p:nvPr>
        </p:nvSpPr>
        <p:spPr>
          <a:xfrm>
            <a:off x="554039" y="1995032"/>
            <a:ext cx="3484562"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20879568-7B89-6144-98EF-9A5090B5958B}"/>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01918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552450" y="1714499"/>
            <a:ext cx="7289799" cy="44158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73D605E1-0CFB-CE42-AD97-57E1B5B41B72}"/>
              </a:ext>
            </a:extLst>
          </p:cNvPr>
          <p:cNvSpPr>
            <a:spLocks noGrp="1"/>
          </p:cNvSpPr>
          <p:nvPr>
            <p:ph type="body" sz="half" idx="2"/>
          </p:nvPr>
        </p:nvSpPr>
        <p:spPr>
          <a:xfrm>
            <a:off x="8159750" y="1995032"/>
            <a:ext cx="3355354"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E44D688F-F5DF-2843-BB18-D4261CED213D}"/>
              </a:ext>
            </a:extLst>
          </p:cNvPr>
          <p:cNvSpPr>
            <a:spLocks noGrp="1"/>
          </p:cNvSpPr>
          <p:nvPr>
            <p:ph type="body" idx="13" hasCustomPrompt="1"/>
          </p:nvPr>
        </p:nvSpPr>
        <p:spPr>
          <a:xfrm>
            <a:off x="8148636" y="1657350"/>
            <a:ext cx="336605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554510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3_Imag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Click to edit Master text styles</a:t>
            </a:r>
          </a:p>
        </p:txBody>
      </p:sp>
      <p:sp>
        <p:nvSpPr>
          <p:cNvPr id="15" name="Picture Placeholder 5" title="Decorative">
            <a:extLst>
              <a:ext uri="{FF2B5EF4-FFF2-40B4-BE49-F238E27FC236}">
                <a16:creationId xmlns:a16="http://schemas.microsoft.com/office/drawing/2014/main" id="{EADDC907-00BA-437D-8631-DCDAA19616AC}"/>
              </a:ext>
            </a:extLst>
          </p:cNvPr>
          <p:cNvSpPr>
            <a:spLocks noGrp="1"/>
          </p:cNvSpPr>
          <p:nvPr>
            <p:ph type="pic" sz="quarter" idx="13"/>
          </p:nvPr>
        </p:nvSpPr>
        <p:spPr>
          <a:xfrm>
            <a:off x="6749917" y="1002146"/>
            <a:ext cx="885235" cy="885235"/>
          </a:xfrm>
          <a:prstGeom prst="ellipse">
            <a:avLst/>
          </a:prstGeom>
          <a:solidFill>
            <a:schemeClr val="bg1"/>
          </a:solidFill>
          <a:ln w="19050">
            <a:noFill/>
          </a:ln>
        </p:spPr>
        <p:txBody>
          <a:bodyPr>
            <a:normAutofit/>
          </a:bodyPr>
          <a:lstStyle>
            <a:lvl1pPr>
              <a:defRPr sz="800"/>
            </a:lvl1pPr>
          </a:lstStyle>
          <a:p>
            <a:r>
              <a:rPr lang="en-US" noProof="0"/>
              <a:t>Click icon to add picture</a:t>
            </a:r>
            <a:endParaRPr lang="en-US" noProof="0" dirty="0"/>
          </a:p>
        </p:txBody>
      </p:sp>
      <p:sp>
        <p:nvSpPr>
          <p:cNvPr id="21" name="Picture Placeholder 5" title="Decorative">
            <a:extLst>
              <a:ext uri="{FF2B5EF4-FFF2-40B4-BE49-F238E27FC236}">
                <a16:creationId xmlns:a16="http://schemas.microsoft.com/office/drawing/2014/main" id="{44A0EDB5-B80A-4225-9741-99690ADBCE8D}"/>
              </a:ext>
            </a:extLst>
          </p:cNvPr>
          <p:cNvSpPr>
            <a:spLocks noGrp="1"/>
          </p:cNvSpPr>
          <p:nvPr>
            <p:ph type="pic" sz="quarter" idx="14"/>
          </p:nvPr>
        </p:nvSpPr>
        <p:spPr>
          <a:xfrm>
            <a:off x="6749917" y="2291505"/>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2" name="Picture Placeholder 5" title="Decorative">
            <a:extLst>
              <a:ext uri="{FF2B5EF4-FFF2-40B4-BE49-F238E27FC236}">
                <a16:creationId xmlns:a16="http://schemas.microsoft.com/office/drawing/2014/main" id="{E5C18081-A6EE-421D-96AC-0A7FA46F744A}"/>
              </a:ext>
            </a:extLst>
          </p:cNvPr>
          <p:cNvSpPr>
            <a:spLocks noGrp="1"/>
          </p:cNvSpPr>
          <p:nvPr>
            <p:ph type="pic" sz="quarter" idx="15"/>
          </p:nvPr>
        </p:nvSpPr>
        <p:spPr>
          <a:xfrm>
            <a:off x="6749917" y="3580864"/>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3" name="Picture Placeholder 5" title="Decorative">
            <a:extLst>
              <a:ext uri="{FF2B5EF4-FFF2-40B4-BE49-F238E27FC236}">
                <a16:creationId xmlns:a16="http://schemas.microsoft.com/office/drawing/2014/main" id="{1D21CB0A-3210-4B51-85A0-5111AEBA214F}"/>
              </a:ext>
            </a:extLst>
          </p:cNvPr>
          <p:cNvSpPr>
            <a:spLocks noGrp="1"/>
          </p:cNvSpPr>
          <p:nvPr>
            <p:ph type="pic" sz="quarter" idx="16"/>
          </p:nvPr>
        </p:nvSpPr>
        <p:spPr>
          <a:xfrm>
            <a:off x="6749917" y="4870223"/>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4"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anchor="b"/>
          <a:lstStyle>
            <a:lvl1pPr>
              <a:defRPr b="1">
                <a:solidFill>
                  <a:schemeClr val="bg1"/>
                </a:solidFill>
              </a:defRPr>
            </a:lvl1pPr>
          </a:lstStyle>
          <a:p>
            <a:r>
              <a:rPr lang="en-US" noProof="0"/>
              <a:t>Click to Add Slide Title Here</a:t>
            </a:r>
          </a:p>
        </p:txBody>
      </p:sp>
      <p:sp>
        <p:nvSpPr>
          <p:cNvPr id="25"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602887"/>
          </a:xfrm>
        </p:spPr>
        <p:txBody>
          <a:bodyPr lIns="0" anchor="t">
            <a:normAutofit/>
          </a:bodyPr>
          <a:lstStyle>
            <a:lvl1pPr marL="0" indent="0">
              <a:buNone/>
              <a:defRPr sz="1400" spc="300">
                <a:solidFill>
                  <a:schemeClr val="bg1"/>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26"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3498661"/>
            <a:ext cx="4008438" cy="2560899"/>
          </a:xfrm>
        </p:spPr>
        <p:txBody>
          <a:bodyPr lIns="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noProof="0"/>
              <a:t>Click to edit Master text styles</a:t>
            </a:r>
          </a:p>
        </p:txBody>
      </p:sp>
    </p:spTree>
    <p:extLst>
      <p:ext uri="{BB962C8B-B14F-4D97-AF65-F5344CB8AC3E}">
        <p14:creationId xmlns:p14="http://schemas.microsoft.com/office/powerpoint/2010/main" val="4110595951"/>
      </p:ext>
    </p:extLst>
  </p:cSld>
  <p:clrMapOvr>
    <a:masterClrMapping/>
  </p:clrMapOvr>
  <p:hf hdr="0" ftr="0" dt="0"/>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6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9B9B3BD2-24FF-4E30-B0DA-4DCD6E57D9FC}"/>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Tree>
    <p:extLst>
      <p:ext uri="{BB962C8B-B14F-4D97-AF65-F5344CB8AC3E}">
        <p14:creationId xmlns:p14="http://schemas.microsoft.com/office/powerpoint/2010/main" val="4242158668"/>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0" y="4288"/>
            <a:ext cx="12192000" cy="4618512"/>
          </a:xfrm>
          <a:solidFill>
            <a:schemeClr val="bg1">
              <a:lumMod val="95000"/>
            </a:schemeClr>
          </a:solidFill>
        </p:spPr>
        <p:txBody>
          <a:bodyPr/>
          <a:lstStyle/>
          <a:p>
            <a:r>
              <a:rPr lang="en-US"/>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5037721"/>
            <a:ext cx="9575801" cy="891250"/>
          </a:xfrm>
        </p:spPr>
        <p:txBody>
          <a:bodyPr anchor="t">
            <a:noAutofit/>
          </a:bodyPr>
          <a:lstStyle>
            <a:lvl1pP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6125744"/>
            <a:ext cx="9575800"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Tree>
    <p:extLst>
      <p:ext uri="{BB962C8B-B14F-4D97-AF65-F5344CB8AC3E}">
        <p14:creationId xmlns:p14="http://schemas.microsoft.com/office/powerpoint/2010/main" val="367232520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2">
            <a:extLst>
              <a:ext uri="{FF2B5EF4-FFF2-40B4-BE49-F238E27FC236}">
                <a16:creationId xmlns:a16="http://schemas.microsoft.com/office/drawing/2014/main" id="{A3994FF5-75CA-D542-AE8A-FF290128AD76}"/>
              </a:ext>
            </a:extLst>
          </p:cNvPr>
          <p:cNvSpPr>
            <a:spLocks noGrp="1"/>
          </p:cNvSpPr>
          <p:nvPr>
            <p:ph type="body" idx="15" hasCustomPrompt="1"/>
          </p:nvPr>
        </p:nvSpPr>
        <p:spPr>
          <a:xfrm>
            <a:off x="43576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3" name="Text Placeholder 12">
            <a:extLst>
              <a:ext uri="{FF2B5EF4-FFF2-40B4-BE49-F238E27FC236}">
                <a16:creationId xmlns:a16="http://schemas.microsoft.com/office/drawing/2014/main" id="{807A35C6-3861-BC41-830C-3E0AA8405654}"/>
              </a:ext>
            </a:extLst>
          </p:cNvPr>
          <p:cNvSpPr>
            <a:spLocks noGrp="1"/>
          </p:cNvSpPr>
          <p:nvPr>
            <p:ph type="body" sz="quarter" idx="17"/>
          </p:nvPr>
        </p:nvSpPr>
        <p:spPr>
          <a:xfrm>
            <a:off x="435768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4" name="Text Placeholder 12">
            <a:extLst>
              <a:ext uri="{FF2B5EF4-FFF2-40B4-BE49-F238E27FC236}">
                <a16:creationId xmlns:a16="http://schemas.microsoft.com/office/drawing/2014/main" id="{94ECD9F0-E726-484A-BAE6-AEAA3F1F9707}"/>
              </a:ext>
            </a:extLst>
          </p:cNvPr>
          <p:cNvSpPr>
            <a:spLocks noGrp="1"/>
          </p:cNvSpPr>
          <p:nvPr>
            <p:ph type="body" sz="quarter" idx="18"/>
          </p:nvPr>
        </p:nvSpPr>
        <p:spPr>
          <a:xfrm>
            <a:off x="52863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5"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9"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36059221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7578785"/>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4006605"/>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Quote light option CENTERED">
    <p:spTree>
      <p:nvGrpSpPr>
        <p:cNvPr id="1" name=""/>
        <p:cNvGrpSpPr/>
        <p:nvPr/>
      </p:nvGrpSpPr>
      <p:grpSpPr>
        <a:xfrm>
          <a:off x="0" y="0"/>
          <a:ext cx="0" cy="0"/>
          <a:chOff x="0" y="0"/>
          <a:chExt cx="0" cy="0"/>
        </a:xfrm>
      </p:grpSpPr>
      <p:sp>
        <p:nvSpPr>
          <p:cNvPr id="9" name="TextBox 8"/>
          <p:cNvSpPr txBox="1"/>
          <p:nvPr userDrawn="1"/>
        </p:nvSpPr>
        <p:spPr>
          <a:xfrm>
            <a:off x="5648960" y="419100"/>
            <a:ext cx="894080" cy="1862048"/>
          </a:xfrm>
          <a:prstGeom prst="rect">
            <a:avLst/>
          </a:prstGeom>
          <a:noFill/>
        </p:spPr>
        <p:txBody>
          <a:bodyPr wrap="square" rtlCol="0">
            <a:spAutoFit/>
          </a:bodyPr>
          <a:lstStyle/>
          <a:p>
            <a:r>
              <a:rPr lang="en-US" sz="11500" dirty="0">
                <a:solidFill>
                  <a:schemeClr val="accent4"/>
                </a:solidFill>
                <a:latin typeface="Arial Black" panose="020B0A04020102020204" pitchFamily="34" charset="0"/>
              </a:rPr>
              <a:t>“</a:t>
            </a:r>
            <a:endParaRPr lang="en-US" sz="2800" dirty="0">
              <a:solidFill>
                <a:schemeClr val="accent4"/>
              </a:solidFill>
            </a:endParaRPr>
          </a:p>
        </p:txBody>
      </p:sp>
      <p:sp>
        <p:nvSpPr>
          <p:cNvPr id="5" name="Text Placeholder 2"/>
          <p:cNvSpPr>
            <a:spLocks noGrp="1"/>
          </p:cNvSpPr>
          <p:nvPr>
            <p:ph type="body" sz="quarter" idx="14" hasCustomPrompt="1"/>
          </p:nvPr>
        </p:nvSpPr>
        <p:spPr>
          <a:xfrm>
            <a:off x="3408362" y="5335071"/>
            <a:ext cx="8097838" cy="369332"/>
          </a:xfrm>
        </p:spPr>
        <p:txBody>
          <a:bodyPr/>
          <a:lstStyle>
            <a:lvl1pPr algn="r">
              <a:spcBef>
                <a:spcPts val="0"/>
              </a:spcBef>
              <a:defRPr sz="2000">
                <a:solidFill>
                  <a:schemeClr val="tx2"/>
                </a:solidFill>
              </a:defRPr>
            </a:lvl1pPr>
            <a:lvl2pPr algn="r">
              <a:defRPr>
                <a:solidFill>
                  <a:schemeClr val="bg1"/>
                </a:solidFill>
              </a:defRPr>
            </a:lvl2pPr>
          </a:lstStyle>
          <a:p>
            <a:pPr lvl="0"/>
            <a:r>
              <a:rPr lang="en-US" dirty="0"/>
              <a:t>—Name and Company/Source goes here</a:t>
            </a:r>
          </a:p>
        </p:txBody>
      </p:sp>
      <p:sp>
        <p:nvSpPr>
          <p:cNvPr id="6" name="Text Placeholder 7"/>
          <p:cNvSpPr>
            <a:spLocks noGrp="1"/>
          </p:cNvSpPr>
          <p:nvPr>
            <p:ph type="body" sz="quarter" idx="13" hasCustomPrompt="1"/>
          </p:nvPr>
        </p:nvSpPr>
        <p:spPr>
          <a:xfrm>
            <a:off x="304800" y="2884235"/>
            <a:ext cx="11658600" cy="1089529"/>
          </a:xfrm>
        </p:spPr>
        <p:txBody>
          <a:bodyPr anchor="ctr"/>
          <a:lstStyle>
            <a:lvl1pPr algn="ctr">
              <a:spcBef>
                <a:spcPts val="0"/>
              </a:spcBef>
              <a:defRPr sz="3600" b="0" baseline="0">
                <a:solidFill>
                  <a:schemeClr val="tx1">
                    <a:lumMod val="75000"/>
                    <a:lumOff val="25000"/>
                  </a:schemeClr>
                </a:solidFill>
              </a:defRPr>
            </a:lvl1pPr>
            <a:lvl2pPr algn="ctr">
              <a:spcBef>
                <a:spcPts val="0"/>
              </a:spcBef>
              <a:defRPr sz="3600" b="1">
                <a:solidFill>
                  <a:schemeClr val="tx1">
                    <a:lumMod val="75000"/>
                    <a:lumOff val="25000"/>
                  </a:schemeClr>
                </a:solidFill>
                <a:latin typeface="+mn-lt"/>
              </a:defRPr>
            </a:lvl2pPr>
          </a:lstStyle>
          <a:p>
            <a:pPr lvl="0"/>
            <a:r>
              <a:rPr lang="en-US" dirty="0"/>
              <a:t>“QUOTATION.”</a:t>
            </a:r>
          </a:p>
          <a:p>
            <a:pPr lvl="1"/>
            <a:r>
              <a:rPr lang="en-US" dirty="0"/>
              <a:t>BOLD</a:t>
            </a:r>
          </a:p>
        </p:txBody>
      </p:sp>
      <p:sp>
        <p:nvSpPr>
          <p:cNvPr id="7"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dirty="0"/>
          </a:p>
        </p:txBody>
      </p:sp>
    </p:spTree>
    <p:extLst>
      <p:ext uri="{BB962C8B-B14F-4D97-AF65-F5344CB8AC3E}">
        <p14:creationId xmlns:p14="http://schemas.microsoft.com/office/powerpoint/2010/main" val="1086049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A143651-3799-F24B-AEFE-AAAD1187C7AF}"/>
              </a:ext>
            </a:extLst>
          </p:cNvPr>
          <p:cNvSpPr>
            <a:spLocks noGrp="1"/>
          </p:cNvSpPr>
          <p:nvPr>
            <p:ph idx="1" hasCustomPrompt="1"/>
          </p:nvPr>
        </p:nvSpPr>
        <p:spPr>
          <a:xfrm>
            <a:off x="538161" y="1657350"/>
            <a:ext cx="540544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3C0C7668-8CC7-CF4A-8570-FDE604593FB0}"/>
              </a:ext>
            </a:extLst>
          </p:cNvPr>
          <p:cNvSpPr>
            <a:spLocks noGrp="1"/>
          </p:cNvSpPr>
          <p:nvPr>
            <p:ph idx="13" hasCustomPrompt="1"/>
          </p:nvPr>
        </p:nvSpPr>
        <p:spPr>
          <a:xfrm>
            <a:off x="6226267" y="1657350"/>
            <a:ext cx="528883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274FB544-0753-1E4B-A414-CB8CEF8925D1}"/>
              </a:ext>
            </a:extLst>
          </p:cNvPr>
          <p:cNvSpPr>
            <a:spLocks noGrp="1"/>
          </p:cNvSpPr>
          <p:nvPr>
            <p:ph type="title"/>
          </p:nvPr>
        </p:nvSpPr>
        <p:spPr>
          <a:xfrm>
            <a:off x="508760" y="550861"/>
            <a:ext cx="11006344" cy="835027"/>
          </a:xfrm>
        </p:spPr>
        <p:txBody>
          <a:bodyPr>
            <a:normAutofit/>
          </a:bodyPr>
          <a:lstStyle>
            <a:lvl1pPr>
              <a:defRPr sz="2800"/>
            </a:lvl1pPr>
          </a:lstStyle>
          <a:p>
            <a:r>
              <a:rPr lang="en-US" dirty="0"/>
              <a:t>Click to edit Master title style</a:t>
            </a:r>
          </a:p>
        </p:txBody>
      </p:sp>
      <p:cxnSp>
        <p:nvCxnSpPr>
          <p:cNvPr id="16" name="Straight Connector 15">
            <a:extLst>
              <a:ext uri="{FF2B5EF4-FFF2-40B4-BE49-F238E27FC236}">
                <a16:creationId xmlns:a16="http://schemas.microsoft.com/office/drawing/2014/main" id="{BF354029-E75E-6F47-88D0-33B7164E6319}"/>
              </a:ext>
            </a:extLst>
          </p:cNvPr>
          <p:cNvCxnSpPr/>
          <p:nvPr userDrawn="1"/>
        </p:nvCxnSpPr>
        <p:spPr>
          <a:xfrm>
            <a:off x="616226" y="1282149"/>
            <a:ext cx="108988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148093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A9B164-9C2C-4D48-8696-9484E8FF7626}"/>
              </a:ext>
            </a:extLst>
          </p:cNvPr>
          <p:cNvSpPr>
            <a:spLocks noGrp="1"/>
          </p:cNvSpPr>
          <p:nvPr>
            <p:ph type="body" idx="1" hasCustomPrompt="1"/>
          </p:nvPr>
        </p:nvSpPr>
        <p:spPr>
          <a:xfrm>
            <a:off x="542925" y="1681171"/>
            <a:ext cx="540067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Text Placeholder 4">
            <a:extLst>
              <a:ext uri="{FF2B5EF4-FFF2-40B4-BE49-F238E27FC236}">
                <a16:creationId xmlns:a16="http://schemas.microsoft.com/office/drawing/2014/main" id="{9A45142E-614C-1941-A4E8-E24EA5A0D501}"/>
              </a:ext>
            </a:extLst>
          </p:cNvPr>
          <p:cNvSpPr>
            <a:spLocks noGrp="1"/>
          </p:cNvSpPr>
          <p:nvPr>
            <p:ph type="body" sz="quarter" idx="3" hasCustomPrompt="1"/>
          </p:nvPr>
        </p:nvSpPr>
        <p:spPr>
          <a:xfrm>
            <a:off x="6226267" y="1681171"/>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2">
            <a:extLst>
              <a:ext uri="{FF2B5EF4-FFF2-40B4-BE49-F238E27FC236}">
                <a16:creationId xmlns:a16="http://schemas.microsoft.com/office/drawing/2014/main" id="{A76002A2-2BEE-E84D-91F0-54ED39ABA3CA}"/>
              </a:ext>
            </a:extLst>
          </p:cNvPr>
          <p:cNvSpPr>
            <a:spLocks noGrp="1"/>
          </p:cNvSpPr>
          <p:nvPr>
            <p:ph idx="13"/>
          </p:nvPr>
        </p:nvSpPr>
        <p:spPr>
          <a:xfrm>
            <a:off x="538161" y="1986374"/>
            <a:ext cx="5405440"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a16="http://schemas.microsoft.com/office/drawing/2014/main" id="{E3047B5C-8C66-DD49-8353-D9A1331573E0}"/>
              </a:ext>
            </a:extLst>
          </p:cNvPr>
          <p:cNvSpPr>
            <a:spLocks noGrp="1"/>
          </p:cNvSpPr>
          <p:nvPr>
            <p:ph idx="14"/>
          </p:nvPr>
        </p:nvSpPr>
        <p:spPr>
          <a:xfrm>
            <a:off x="6226267" y="1986374"/>
            <a:ext cx="5288837"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itle 1">
            <a:extLst>
              <a:ext uri="{FF2B5EF4-FFF2-40B4-BE49-F238E27FC236}">
                <a16:creationId xmlns:a16="http://schemas.microsoft.com/office/drawing/2014/main" id="{274FB544-0753-1E4B-A414-CB8CEF8925D1}"/>
              </a:ext>
            </a:extLst>
          </p:cNvPr>
          <p:cNvSpPr>
            <a:spLocks noGrp="1"/>
          </p:cNvSpPr>
          <p:nvPr>
            <p:ph type="title"/>
          </p:nvPr>
        </p:nvSpPr>
        <p:spPr>
          <a:xfrm>
            <a:off x="528638" y="442013"/>
            <a:ext cx="5434841" cy="730804"/>
          </a:xfrm>
        </p:spPr>
        <p:txBody>
          <a:bodyPr anchor="b">
            <a:normAutofit/>
          </a:bodyPr>
          <a:lstStyle>
            <a:lvl1pPr>
              <a:defRPr sz="2000"/>
            </a:lvl1pPr>
          </a:lstStyle>
          <a:p>
            <a:r>
              <a:rPr lang="en-US" dirty="0"/>
              <a:t>Click to edit Master title style</a:t>
            </a:r>
          </a:p>
        </p:txBody>
      </p:sp>
      <p:cxnSp>
        <p:nvCxnSpPr>
          <p:cNvPr id="20" name="Straight Connector 19">
            <a:extLst>
              <a:ext uri="{FF2B5EF4-FFF2-40B4-BE49-F238E27FC236}">
                <a16:creationId xmlns:a16="http://schemas.microsoft.com/office/drawing/2014/main" id="{BF354029-E75E-6F47-88D0-33B7164E6319}"/>
              </a:ext>
            </a:extLst>
          </p:cNvPr>
          <p:cNvCxnSpPr/>
          <p:nvPr userDrawn="1"/>
        </p:nvCxnSpPr>
        <p:spPr>
          <a:xfrm flipV="1">
            <a:off x="616226"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F354029-E75E-6F47-88D0-33B7164E6319}"/>
              </a:ext>
            </a:extLst>
          </p:cNvPr>
          <p:cNvCxnSpPr/>
          <p:nvPr userDrawn="1"/>
        </p:nvCxnSpPr>
        <p:spPr>
          <a:xfrm flipV="1">
            <a:off x="6206997"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0" cy="730802"/>
          </a:xfrm>
        </p:spPr>
        <p:txBody>
          <a:bodyPr anchor="b">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title style</a:t>
            </a:r>
          </a:p>
        </p:txBody>
      </p: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3769447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00676" cy="10858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1085850"/>
          </a:xfrm>
        </p:spPr>
        <p:txBody>
          <a:bodyPr/>
          <a:lstStyle/>
          <a:p>
            <a:endParaRPr lang="en-US" dirty="0"/>
          </a:p>
        </p:txBody>
      </p:sp>
      <p:sp>
        <p:nvSpPr>
          <p:cNvPr id="15" name="Text Placeholder 2">
            <a:extLst>
              <a:ext uri="{FF2B5EF4-FFF2-40B4-BE49-F238E27FC236}">
                <a16:creationId xmlns:a16="http://schemas.microsoft.com/office/drawing/2014/main" id="{CBBDF55F-90F0-1C41-908C-56A922379254}"/>
              </a:ext>
            </a:extLst>
          </p:cNvPr>
          <p:cNvSpPr>
            <a:spLocks noGrp="1"/>
          </p:cNvSpPr>
          <p:nvPr>
            <p:ph type="body" idx="1" hasCustomPrompt="1"/>
          </p:nvPr>
        </p:nvSpPr>
        <p:spPr>
          <a:xfrm>
            <a:off x="542925" y="2878599"/>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Text Placeholder 4">
            <a:extLst>
              <a:ext uri="{FF2B5EF4-FFF2-40B4-BE49-F238E27FC236}">
                <a16:creationId xmlns:a16="http://schemas.microsoft.com/office/drawing/2014/main" id="{2EA49D96-8068-0E46-8E04-581AD2DEEBF8}"/>
              </a:ext>
            </a:extLst>
          </p:cNvPr>
          <p:cNvSpPr>
            <a:spLocks noGrp="1"/>
          </p:cNvSpPr>
          <p:nvPr>
            <p:ph type="body" sz="quarter" idx="3" hasCustomPrompt="1"/>
          </p:nvPr>
        </p:nvSpPr>
        <p:spPr>
          <a:xfrm>
            <a:off x="6229352" y="2878599"/>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a16="http://schemas.microsoft.com/office/drawing/2014/main" id="{37DEAE7C-B91C-3A45-9797-1CA40EEE86FC}"/>
              </a:ext>
            </a:extLst>
          </p:cNvPr>
          <p:cNvSpPr>
            <a:spLocks noGrp="1"/>
          </p:cNvSpPr>
          <p:nvPr>
            <p:ph idx="15"/>
          </p:nvPr>
        </p:nvSpPr>
        <p:spPr>
          <a:xfrm>
            <a:off x="538161" y="3194688"/>
            <a:ext cx="5405440"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a:extLst>
              <a:ext uri="{FF2B5EF4-FFF2-40B4-BE49-F238E27FC236}">
                <a16:creationId xmlns:a16="http://schemas.microsoft.com/office/drawing/2014/main" id="{ACBF5F4D-C8DF-6B40-9757-7862B3F3D013}"/>
              </a:ext>
            </a:extLst>
          </p:cNvPr>
          <p:cNvSpPr>
            <a:spLocks noGrp="1"/>
          </p:cNvSpPr>
          <p:nvPr>
            <p:ph idx="16"/>
          </p:nvPr>
        </p:nvSpPr>
        <p:spPr>
          <a:xfrm>
            <a:off x="6226267" y="3194688"/>
            <a:ext cx="528883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3" name="Straight Connector 22">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911306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3495675" cy="10858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4329113" y="1606538"/>
            <a:ext cx="3529012" cy="1085850"/>
          </a:xfrm>
        </p:spPr>
        <p:txBody>
          <a:bodyPr/>
          <a:lstStyle/>
          <a:p>
            <a:endParaRPr lang="en-US" dirty="0"/>
          </a:p>
        </p:txBody>
      </p:sp>
      <p:sp>
        <p:nvSpPr>
          <p:cNvPr id="14" name="Picture Placeholder 6">
            <a:extLst>
              <a:ext uri="{FF2B5EF4-FFF2-40B4-BE49-F238E27FC236}">
                <a16:creationId xmlns:a16="http://schemas.microsoft.com/office/drawing/2014/main" id="{30BC5AE0-0A2C-0A47-AED3-72F396E00B93}"/>
              </a:ext>
            </a:extLst>
          </p:cNvPr>
          <p:cNvSpPr>
            <a:spLocks noGrp="1"/>
          </p:cNvSpPr>
          <p:nvPr>
            <p:ph type="pic" sz="quarter" idx="17"/>
          </p:nvPr>
        </p:nvSpPr>
        <p:spPr>
          <a:xfrm>
            <a:off x="8115301" y="1606538"/>
            <a:ext cx="3430302" cy="1085850"/>
          </a:xfrm>
        </p:spPr>
        <p:txBody>
          <a:bodyPr/>
          <a:lstStyle/>
          <a:p>
            <a:endParaRPr lang="en-US" dirty="0"/>
          </a:p>
        </p:txBody>
      </p:sp>
      <p:sp>
        <p:nvSpPr>
          <p:cNvPr id="15" name="Text Placeholder 2">
            <a:extLst>
              <a:ext uri="{FF2B5EF4-FFF2-40B4-BE49-F238E27FC236}">
                <a16:creationId xmlns:a16="http://schemas.microsoft.com/office/drawing/2014/main" id="{A9B8C281-38F9-7B4F-9053-E5183E02C72C}"/>
              </a:ext>
            </a:extLst>
          </p:cNvPr>
          <p:cNvSpPr>
            <a:spLocks noGrp="1"/>
          </p:cNvSpPr>
          <p:nvPr>
            <p:ph type="body" idx="19" hasCustomPrompt="1"/>
          </p:nvPr>
        </p:nvSpPr>
        <p:spPr>
          <a:xfrm>
            <a:off x="4329113"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id="{C18917B6-ED6E-5247-A016-E8EB5828083B}"/>
              </a:ext>
            </a:extLst>
          </p:cNvPr>
          <p:cNvSpPr>
            <a:spLocks noGrp="1"/>
          </p:cNvSpPr>
          <p:nvPr>
            <p:ph idx="15"/>
          </p:nvPr>
        </p:nvSpPr>
        <p:spPr>
          <a:xfrm>
            <a:off x="4324349"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id="{E23316C5-42E3-A546-BFAD-685CA83063A4}"/>
              </a:ext>
            </a:extLst>
          </p:cNvPr>
          <p:cNvSpPr>
            <a:spLocks noGrp="1"/>
          </p:cNvSpPr>
          <p:nvPr>
            <p:ph type="body" idx="20" hasCustomPrompt="1"/>
          </p:nvPr>
        </p:nvSpPr>
        <p:spPr>
          <a:xfrm>
            <a:off x="529998"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7736DC52-B567-4A40-86E6-A926C985A3C3}"/>
              </a:ext>
            </a:extLst>
          </p:cNvPr>
          <p:cNvSpPr>
            <a:spLocks noGrp="1"/>
          </p:cNvSpPr>
          <p:nvPr>
            <p:ph idx="21"/>
          </p:nvPr>
        </p:nvSpPr>
        <p:spPr>
          <a:xfrm>
            <a:off x="525234"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a16="http://schemas.microsoft.com/office/drawing/2014/main" id="{9E92BD2B-6F22-EA49-83E7-283C14BE4AA6}"/>
              </a:ext>
            </a:extLst>
          </p:cNvPr>
          <p:cNvSpPr>
            <a:spLocks noGrp="1"/>
          </p:cNvSpPr>
          <p:nvPr>
            <p:ph type="body" idx="22" hasCustomPrompt="1"/>
          </p:nvPr>
        </p:nvSpPr>
        <p:spPr>
          <a:xfrm>
            <a:off x="8117341" y="2878599"/>
            <a:ext cx="339776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a16="http://schemas.microsoft.com/office/drawing/2014/main" id="{447E32C1-C9CF-044C-AA5E-2ED6C83D1E1F}"/>
              </a:ext>
            </a:extLst>
          </p:cNvPr>
          <p:cNvSpPr>
            <a:spLocks noGrp="1"/>
          </p:cNvSpPr>
          <p:nvPr>
            <p:ph idx="23"/>
          </p:nvPr>
        </p:nvSpPr>
        <p:spPr>
          <a:xfrm>
            <a:off x="8112577" y="3194688"/>
            <a:ext cx="340252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8" name="Straight Connector 2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6031112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oleObject" Target="../embeddings/oleObject1.bin"/><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55"/>
            </p:custDataLst>
            <p:extLst>
              <p:ext uri="{D42A27DB-BD31-4B8C-83A1-F6EECF244321}">
                <p14:modId xmlns:p14="http://schemas.microsoft.com/office/powerpoint/2010/main" val="1205918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4" name="think-cell Slide" r:id="rId56" imgW="473" imgH="473" progId="TCLayout.ActiveDocument.1">
                  <p:embed/>
                </p:oleObj>
              </mc:Choice>
              <mc:Fallback>
                <p:oleObj name="think-cell Slide" r:id="rId56" imgW="473" imgH="473" progId="TCLayout.ActiveDocument.1">
                  <p:embed/>
                  <p:pic>
                    <p:nvPicPr>
                      <p:cNvPr id="0" name=""/>
                      <p:cNvPicPr/>
                      <p:nvPr/>
                    </p:nvPicPr>
                    <p:blipFill>
                      <a:blip r:embed="rId57"/>
                      <a:stretch>
                        <a:fillRect/>
                      </a:stretch>
                    </p:blipFill>
                    <p:spPr>
                      <a:xfrm>
                        <a:off x="1588" y="1588"/>
                        <a:ext cx="1587" cy="1587"/>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06CD8F89-9FB8-7B4E-9786-63C07B8CCA0A}"/>
              </a:ext>
            </a:extLst>
          </p:cNvPr>
          <p:cNvSpPr>
            <a:spLocks noGrp="1"/>
          </p:cNvSpPr>
          <p:nvPr>
            <p:ph type="title"/>
          </p:nvPr>
        </p:nvSpPr>
        <p:spPr>
          <a:xfrm>
            <a:off x="552450" y="550861"/>
            <a:ext cx="11091862" cy="83502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21D4ACC-A397-1E47-B656-2FC4113DC455}"/>
              </a:ext>
            </a:extLst>
          </p:cNvPr>
          <p:cNvSpPr>
            <a:spLocks noGrp="1"/>
          </p:cNvSpPr>
          <p:nvPr>
            <p:ph type="body" idx="1"/>
          </p:nvPr>
        </p:nvSpPr>
        <p:spPr>
          <a:xfrm>
            <a:off x="552449" y="1657350"/>
            <a:ext cx="11091863" cy="44577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0177643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3" r:id="rId3"/>
    <p:sldLayoutId id="2147483674" r:id="rId4"/>
    <p:sldLayoutId id="2147483672" r:id="rId5"/>
    <p:sldLayoutId id="2147483652" r:id="rId6"/>
    <p:sldLayoutId id="2147483653" r:id="rId7"/>
    <p:sldLayoutId id="2147483660" r:id="rId8"/>
    <p:sldLayoutId id="2147483661" r:id="rId9"/>
    <p:sldLayoutId id="2147483662" r:id="rId10"/>
    <p:sldLayoutId id="2147483665" r:id="rId11"/>
    <p:sldLayoutId id="2147483666" r:id="rId12"/>
    <p:sldLayoutId id="2147483667" r:id="rId13"/>
    <p:sldLayoutId id="2147483654" r:id="rId14"/>
    <p:sldLayoutId id="2147483655" r:id="rId15"/>
    <p:sldLayoutId id="2147483656" r:id="rId16"/>
    <p:sldLayoutId id="2147483663" r:id="rId17"/>
    <p:sldLayoutId id="2147483664" r:id="rId18"/>
    <p:sldLayoutId id="2147483668" r:id="rId19"/>
    <p:sldLayoutId id="2147483669" r:id="rId20"/>
    <p:sldLayoutId id="2147483670" r:id="rId21"/>
    <p:sldLayoutId id="2147483657" r:id="rId22"/>
    <p:sldLayoutId id="2147483671" r:id="rId23"/>
    <p:sldLayoutId id="2147483676" r:id="rId24"/>
    <p:sldLayoutId id="2147483677" r:id="rId25"/>
    <p:sldLayoutId id="2147483678" r:id="rId26"/>
    <p:sldLayoutId id="2147483679" r:id="rId27"/>
    <p:sldLayoutId id="2147483680" r:id="rId28"/>
    <p:sldLayoutId id="2147483681" r:id="rId29"/>
    <p:sldLayoutId id="2147483682" r:id="rId30"/>
    <p:sldLayoutId id="2147483683" r:id="rId31"/>
    <p:sldLayoutId id="2147483684" r:id="rId32"/>
    <p:sldLayoutId id="2147483685" r:id="rId33"/>
    <p:sldLayoutId id="2147483686" r:id="rId34"/>
    <p:sldLayoutId id="2147483687" r:id="rId35"/>
    <p:sldLayoutId id="2147483688" r:id="rId36"/>
    <p:sldLayoutId id="2147483689" r:id="rId37"/>
    <p:sldLayoutId id="2147483690" r:id="rId38"/>
    <p:sldLayoutId id="2147483691" r:id="rId39"/>
    <p:sldLayoutId id="2147483692" r:id="rId40"/>
    <p:sldLayoutId id="2147483693" r:id="rId41"/>
    <p:sldLayoutId id="2147483694" r:id="rId42"/>
    <p:sldLayoutId id="2147483695" r:id="rId43"/>
    <p:sldLayoutId id="2147483696" r:id="rId44"/>
    <p:sldLayoutId id="2147483697" r:id="rId45"/>
    <p:sldLayoutId id="2147483698" r:id="rId46"/>
    <p:sldLayoutId id="2147483782" r:id="rId47"/>
    <p:sldLayoutId id="2147483783" r:id="rId48"/>
    <p:sldLayoutId id="2147483784" r:id="rId49"/>
    <p:sldLayoutId id="2147483785" r:id="rId50"/>
    <p:sldLayoutId id="2147483786" r:id="rId51"/>
    <p:sldLayoutId id="2147483781" r:id="rId52"/>
  </p:sldLayoutIdLst>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37.xml"/><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8.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48.xml"/><Relationship Id="rId5" Type="http://schemas.openxmlformats.org/officeDocument/2006/relationships/image" Target="../media/image23.pn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3" Type="http://schemas.openxmlformats.org/officeDocument/2006/relationships/hyperlink" Target="mailto:Sonia.Powell@pwgsc-tpsgc.gc.ca" TargetMode="External"/><Relationship Id="rId2" Type="http://schemas.openxmlformats.org/officeDocument/2006/relationships/image" Target="../media/image24.jpeg"/><Relationship Id="rId1" Type="http://schemas.openxmlformats.org/officeDocument/2006/relationships/slideLayout" Target="../slideLayouts/slideLayout4.xml"/><Relationship Id="rId4" Type="http://schemas.openxmlformats.org/officeDocument/2006/relationships/hyperlink" Target="mailto:phan.Dery@pwgsc-tpsgc.c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3" name="Picture 12" descr="GC workplace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399" y="306123"/>
            <a:ext cx="2316367" cy="646913"/>
          </a:xfrm>
          <a:prstGeom prst="rect">
            <a:avLst/>
          </a:prstGeom>
        </p:spPr>
      </p:pic>
      <p:sp>
        <p:nvSpPr>
          <p:cNvPr id="2" name="Title 1"/>
          <p:cNvSpPr>
            <a:spLocks noGrp="1"/>
          </p:cNvSpPr>
          <p:nvPr>
            <p:ph type="ctrTitle"/>
          </p:nvPr>
        </p:nvSpPr>
        <p:spPr>
          <a:xfrm>
            <a:off x="511883" y="2087217"/>
            <a:ext cx="3689809" cy="1587701"/>
          </a:xfrm>
        </p:spPr>
        <p:txBody>
          <a:bodyPr>
            <a:normAutofit fontScale="90000"/>
          </a:bodyPr>
          <a:lstStyle/>
          <a:p>
            <a:r>
              <a:rPr kumimoji="0" lang="en-CA" sz="5000" b="1" i="0" u="none" strike="noStrike" kern="1200" cap="none" spc="0" normalizeH="0" baseline="0" noProof="0" dirty="0">
                <a:ln>
                  <a:noFill/>
                </a:ln>
                <a:solidFill>
                  <a:prstClr val="white"/>
                </a:solidFill>
                <a:effectLst/>
                <a:uLnTx/>
                <a:uFillTx/>
                <a:latin typeface="Century Gothic" panose="020B0502020202020204"/>
                <a:ea typeface="+mj-ea"/>
                <a:cs typeface="+mj-cs"/>
              </a:rPr>
              <a:t>The hybrid workplace:</a:t>
            </a:r>
            <a:endParaRPr lang="en-US" dirty="0"/>
          </a:p>
        </p:txBody>
      </p:sp>
      <p:sp>
        <p:nvSpPr>
          <p:cNvPr id="3" name="Subtitle 2"/>
          <p:cNvSpPr>
            <a:spLocks noGrp="1"/>
          </p:cNvSpPr>
          <p:nvPr>
            <p:ph type="subTitle" idx="1"/>
          </p:nvPr>
        </p:nvSpPr>
        <p:spPr>
          <a:xfrm>
            <a:off x="545307" y="3657327"/>
            <a:ext cx="2997993" cy="678352"/>
          </a:xfrm>
        </p:spPr>
        <p:txBody>
          <a:bodyPr>
            <a:normAutofit/>
          </a:bodyPr>
          <a:lstStyle/>
          <a:p>
            <a:r>
              <a:rPr lang="en-CA" dirty="0">
                <a:solidFill>
                  <a:schemeClr val="accent2"/>
                </a:solidFill>
              </a:rPr>
              <a:t>Modernizing our workplaces and workspaces</a:t>
            </a:r>
            <a:endParaRPr lang="en-US" dirty="0">
              <a:solidFill>
                <a:schemeClr val="accent2"/>
              </a:solidFill>
            </a:endParaRPr>
          </a:p>
        </p:txBody>
      </p:sp>
      <p:sp>
        <p:nvSpPr>
          <p:cNvPr id="5" name="Text Placeholder 4"/>
          <p:cNvSpPr>
            <a:spLocks noGrp="1"/>
          </p:cNvSpPr>
          <p:nvPr>
            <p:ph type="body" sz="quarter" idx="13"/>
          </p:nvPr>
        </p:nvSpPr>
        <p:spPr/>
        <p:txBody>
          <a:bodyPr/>
          <a:lstStyle/>
          <a:p>
            <a:r>
              <a:rPr lang="en-US" dirty="0">
                <a:solidFill>
                  <a:schemeClr val="bg1"/>
                </a:solidFill>
              </a:rPr>
              <a:t>Date: 2022-09-21</a:t>
            </a:r>
          </a:p>
        </p:txBody>
      </p:sp>
      <p:pic>
        <p:nvPicPr>
          <p:cNvPr id="14" name="Picture 13" descr="canada wordmark">
            <a:hlinkClick r:id="rId5"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52888" y="6396331"/>
            <a:ext cx="885392" cy="229331"/>
          </a:xfrm>
          <a:prstGeom prst="rect">
            <a:avLst/>
          </a:prstGeom>
          <a:noFill/>
          <a:ln>
            <a:noFill/>
          </a:ln>
        </p:spPr>
      </p:pic>
      <p:pic>
        <p:nvPicPr>
          <p:cNvPr id="17" name="Picture 16" descr="Government of canada wordmark">
            <a:extLst>
              <a:ext uri="{FF2B5EF4-FFF2-40B4-BE49-F238E27FC236}">
                <a16:creationId xmlns:a16="http://schemas.microsoft.com/office/drawing/2014/main" id="{89CA9733-78EF-5F49-81C1-064DE89D526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5681" y="6374997"/>
            <a:ext cx="2036645" cy="250665"/>
          </a:xfrm>
          <a:prstGeom prst="rect">
            <a:avLst/>
          </a:prstGeom>
        </p:spPr>
      </p:pic>
    </p:spTree>
    <p:extLst>
      <p:ext uri="{BB962C8B-B14F-4D97-AF65-F5344CB8AC3E}">
        <p14:creationId xmlns:p14="http://schemas.microsoft.com/office/powerpoint/2010/main" val="1739606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7F191-2AB2-4417-9940-4BD9B2361E13}"/>
              </a:ext>
            </a:extLst>
          </p:cNvPr>
          <p:cNvSpPr>
            <a:spLocks noGrp="1"/>
          </p:cNvSpPr>
          <p:nvPr>
            <p:ph type="title"/>
          </p:nvPr>
        </p:nvSpPr>
        <p:spPr>
          <a:xfrm>
            <a:off x="841057" y="1100290"/>
            <a:ext cx="4008437" cy="1858810"/>
          </a:xfrm>
        </p:spPr>
        <p:txBody>
          <a:bodyPr vert="horz" lIns="91440" tIns="45720" rIns="91440" bIns="45720" rtlCol="0" anchor="b">
            <a:noAutofit/>
          </a:bodyPr>
          <a:lstStyle/>
          <a:p>
            <a:r>
              <a:rPr lang="en-US" sz="6000" kern="1200" dirty="0">
                <a:solidFill>
                  <a:schemeClr val="tx1"/>
                </a:solidFill>
                <a:latin typeface="Arial Nova" panose="020B0504020202020204" pitchFamily="34" charset="0"/>
              </a:rPr>
              <a:t>What is hybrid?</a:t>
            </a:r>
          </a:p>
        </p:txBody>
      </p:sp>
      <p:grpSp>
        <p:nvGrpSpPr>
          <p:cNvPr id="3" name="Group 2">
            <a:extLst>
              <a:ext uri="{FF2B5EF4-FFF2-40B4-BE49-F238E27FC236}">
                <a16:creationId xmlns:a16="http://schemas.microsoft.com/office/drawing/2014/main" id="{184A25D9-4AC0-4837-9F94-BED518854F0D}"/>
              </a:ext>
            </a:extLst>
          </p:cNvPr>
          <p:cNvGrpSpPr/>
          <p:nvPr/>
        </p:nvGrpSpPr>
        <p:grpSpPr>
          <a:xfrm>
            <a:off x="4849494" y="513000"/>
            <a:ext cx="5913406" cy="5984415"/>
            <a:chOff x="4849494" y="513000"/>
            <a:chExt cx="5913406" cy="5984415"/>
          </a:xfrm>
        </p:grpSpPr>
        <p:pic>
          <p:nvPicPr>
            <p:cNvPr id="8" name="Picture 7" descr="The entry lounge of a shared offices space adjacent to a meeting room.  Individual workpoints, huddle booth and a kitchen area are visible in the background.">
              <a:extLst>
                <a:ext uri="{FF2B5EF4-FFF2-40B4-BE49-F238E27FC236}">
                  <a16:creationId xmlns:a16="http://schemas.microsoft.com/office/drawing/2014/main" id="{F0E20A42-418B-420B-BEB2-7F4A8FDDBF0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9520" r="17489" b="12"/>
            <a:stretch/>
          </p:blipFill>
          <p:spPr>
            <a:xfrm>
              <a:off x="7846900" y="3581415"/>
              <a:ext cx="2916000" cy="2916000"/>
            </a:xfrm>
            <a:prstGeom prst="ellipse">
              <a:avLst/>
            </a:prstGeom>
            <a:noFill/>
            <a:ln w="19050">
              <a:noFill/>
            </a:ln>
          </p:spPr>
        </p:pic>
        <p:pic>
          <p:nvPicPr>
            <p:cNvPr id="6" name="Picture 5" descr="An accessible GCcoworking site with ergonomic individual workpoints and a team meeting in a huddle in the background.">
              <a:extLst>
                <a:ext uri="{FF2B5EF4-FFF2-40B4-BE49-F238E27FC236}">
                  <a16:creationId xmlns:a16="http://schemas.microsoft.com/office/drawing/2014/main" id="{72F0FD80-8347-491B-8FA7-F27CB15A667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0677" r="4589" b="-14"/>
            <a:stretch/>
          </p:blipFill>
          <p:spPr>
            <a:xfrm>
              <a:off x="4849494" y="513000"/>
              <a:ext cx="2916000" cy="2916000"/>
            </a:xfrm>
            <a:prstGeom prst="ellipse">
              <a:avLst/>
            </a:prstGeom>
            <a:noFill/>
            <a:ln w="19050">
              <a:noFill/>
            </a:ln>
          </p:spPr>
        </p:pic>
        <p:pic>
          <p:nvPicPr>
            <p:cNvPr id="12" name="Picture 11" descr="An individual working from their at-home office.">
              <a:extLst>
                <a:ext uri="{FF2B5EF4-FFF2-40B4-BE49-F238E27FC236}">
                  <a16:creationId xmlns:a16="http://schemas.microsoft.com/office/drawing/2014/main" id="{33DF58F0-8275-47C4-9D8B-B39EE8FC9F9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6415" r="9084" b="-1"/>
            <a:stretch/>
          </p:blipFill>
          <p:spPr>
            <a:xfrm>
              <a:off x="7813531" y="513000"/>
              <a:ext cx="2916000" cy="2916000"/>
            </a:xfrm>
            <a:prstGeom prst="ellipse">
              <a:avLst/>
            </a:prstGeom>
            <a:noFill/>
            <a:ln w="19050">
              <a:noFill/>
            </a:ln>
          </p:spPr>
        </p:pic>
        <p:pic>
          <p:nvPicPr>
            <p:cNvPr id="10" name="Picture 9" descr="A departmental GCworkplace site showing an open collaboration zone, an individual workpoint and meeting rooms in the background.">
              <a:extLst>
                <a:ext uri="{FF2B5EF4-FFF2-40B4-BE49-F238E27FC236}">
                  <a16:creationId xmlns:a16="http://schemas.microsoft.com/office/drawing/2014/main" id="{85247828-8FED-4AFC-A5E6-174EFBADDB3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7832" r="19679" b="15"/>
            <a:stretch/>
          </p:blipFill>
          <p:spPr>
            <a:xfrm>
              <a:off x="4849494" y="3581415"/>
              <a:ext cx="2916000" cy="2916000"/>
            </a:xfrm>
            <a:prstGeom prst="ellipse">
              <a:avLst/>
            </a:prstGeom>
            <a:noFill/>
            <a:ln w="19050">
              <a:noFill/>
            </a:ln>
          </p:spPr>
        </p:pic>
      </p:grpSp>
      <p:sp>
        <p:nvSpPr>
          <p:cNvPr id="9" name="Slide Number Placeholder 5">
            <a:extLst>
              <a:ext uri="{FF2B5EF4-FFF2-40B4-BE49-F238E27FC236}">
                <a16:creationId xmlns:a16="http://schemas.microsoft.com/office/drawing/2014/main" id="{8D6603DB-5CD8-45D6-92E2-BA69DC94E4DE}"/>
              </a:ext>
            </a:extLst>
          </p:cNvPr>
          <p:cNvSpPr txBox="1">
            <a:spLocks/>
          </p:cNvSpPr>
          <p:nvPr/>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2</a:t>
            </a:fld>
            <a:endParaRPr lang="en-US" dirty="0">
              <a:solidFill>
                <a:srgbClr val="000000"/>
              </a:solidFill>
            </a:endParaRPr>
          </a:p>
        </p:txBody>
      </p:sp>
    </p:spTree>
    <p:extLst>
      <p:ext uri="{BB962C8B-B14F-4D97-AF65-F5344CB8AC3E}">
        <p14:creationId xmlns:p14="http://schemas.microsoft.com/office/powerpoint/2010/main" val="1492388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3B6ED1-A9DA-4E92-A375-0E6D4717203F}"/>
              </a:ext>
            </a:extLst>
          </p:cNvPr>
          <p:cNvSpPr>
            <a:spLocks noGrp="1"/>
          </p:cNvSpPr>
          <p:nvPr>
            <p:ph type="title"/>
          </p:nvPr>
        </p:nvSpPr>
        <p:spPr/>
        <p:txBody>
          <a:bodyPr/>
          <a:lstStyle/>
          <a:p>
            <a:r>
              <a:rPr lang="en-CA" dirty="0">
                <a:latin typeface="Arial Nova" panose="020B0504020202020204" pitchFamily="34" charset="0"/>
              </a:rPr>
              <a:t> What does it look like in government?</a:t>
            </a:r>
          </a:p>
        </p:txBody>
      </p:sp>
      <p:pic>
        <p:nvPicPr>
          <p:cNvPr id="8" name="Picture 7" descr="The hybrid work model is made up of different digitally connected options for where to work, providing the employees with flexibility to chose.  Options include the HQ office hub, at home, using a GCcoworking site, or other location.  By providing different work sites, employees can also choose the best mode of transportation, including walking, biking and public transit.">
            <a:extLst>
              <a:ext uri="{FF2B5EF4-FFF2-40B4-BE49-F238E27FC236}">
                <a16:creationId xmlns:a16="http://schemas.microsoft.com/office/drawing/2014/main" id="{9014C17A-E46C-4C1C-B1F1-DF4FC13C1F1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46966" y="1486996"/>
            <a:ext cx="6068833" cy="4866458"/>
          </a:xfrm>
          <a:prstGeom prst="rect">
            <a:avLst/>
          </a:prstGeom>
        </p:spPr>
      </p:pic>
      <p:sp>
        <p:nvSpPr>
          <p:cNvPr id="12" name="Rectangle 11">
            <a:extLst>
              <a:ext uri="{FF2B5EF4-FFF2-40B4-BE49-F238E27FC236}">
                <a16:creationId xmlns:a16="http://schemas.microsoft.com/office/drawing/2014/main" id="{FD9DEBDD-24D4-4CFE-9A8F-A0075422CBF8}"/>
              </a:ext>
              <a:ext uri="{C183D7F6-B498-43B3-948B-1728B52AA6E4}">
                <adec:decorative xmlns:adec="http://schemas.microsoft.com/office/drawing/2017/decorative" val="1"/>
              </a:ext>
            </a:extLst>
          </p:cNvPr>
          <p:cNvSpPr/>
          <p:nvPr/>
        </p:nvSpPr>
        <p:spPr>
          <a:xfrm>
            <a:off x="8090432" y="793774"/>
            <a:ext cx="2804041" cy="5566776"/>
          </a:xfrm>
          <a:prstGeom prst="rect">
            <a:avLst/>
          </a:prstGeom>
          <a:solidFill>
            <a:srgbClr val="494B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lumMod val="25000"/>
                </a:prstClr>
              </a:solidFill>
              <a:effectLst/>
              <a:uLnTx/>
              <a:uFillTx/>
              <a:latin typeface="Arial Nova" panose="020B0504020202020204" pitchFamily="34" charset="0"/>
            </a:endParaRPr>
          </a:p>
        </p:txBody>
      </p:sp>
      <p:pic>
        <p:nvPicPr>
          <p:cNvPr id="9" name="Picture 8" descr="A bright office area with two walls of windows opening into an open collaboration area with three groupings of bench seating around tables with additional individual chairs.">
            <a:extLst>
              <a:ext uri="{FF2B5EF4-FFF2-40B4-BE49-F238E27FC236}">
                <a16:creationId xmlns:a16="http://schemas.microsoft.com/office/drawing/2014/main" id="{BE2B4F44-4B51-49AA-B01F-DE61B212D7E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193070" y="935602"/>
            <a:ext cx="2594341" cy="1588377"/>
          </a:xfrm>
          <a:prstGeom prst="rect">
            <a:avLst/>
          </a:prstGeom>
        </p:spPr>
      </p:pic>
      <p:pic>
        <p:nvPicPr>
          <p:cNvPr id="10" name="Picture 9" descr="A green moss wall brightens the lounge entry to a workspace.">
            <a:extLst>
              <a:ext uri="{FF2B5EF4-FFF2-40B4-BE49-F238E27FC236}">
                <a16:creationId xmlns:a16="http://schemas.microsoft.com/office/drawing/2014/main" id="{58EA9EAA-32C4-4C1F-9E6E-95FBEBCA537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8193982" y="2350682"/>
            <a:ext cx="2595438" cy="2595438"/>
          </a:xfrm>
          <a:prstGeom prst="rect">
            <a:avLst/>
          </a:prstGeom>
        </p:spPr>
      </p:pic>
      <p:pic>
        <p:nvPicPr>
          <p:cNvPr id="14" name="Picture 13" descr="An open, modern workspace with a private collaboration pod in the background and open seating around a two-level accessible table surrounding by sofa seating.">
            <a:extLst>
              <a:ext uri="{FF2B5EF4-FFF2-40B4-BE49-F238E27FC236}">
                <a16:creationId xmlns:a16="http://schemas.microsoft.com/office/drawing/2014/main" id="{FCE53AFC-51EF-4DF7-AE5B-C6CCCBD1C4D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207679" y="4630749"/>
            <a:ext cx="2595438" cy="1620492"/>
          </a:xfrm>
          <a:prstGeom prst="rect">
            <a:avLst/>
          </a:prstGeom>
        </p:spPr>
      </p:pic>
      <p:sp>
        <p:nvSpPr>
          <p:cNvPr id="11" name="Slide Number Placeholder 5">
            <a:extLst>
              <a:ext uri="{FF2B5EF4-FFF2-40B4-BE49-F238E27FC236}">
                <a16:creationId xmlns:a16="http://schemas.microsoft.com/office/drawing/2014/main" id="{8F1CE2AD-F13C-4EF9-8B19-A35189F009E7}"/>
              </a:ext>
            </a:extLst>
          </p:cNvPr>
          <p:cNvSpPr txBox="1">
            <a:spLocks/>
          </p:cNvSpPr>
          <p:nvPr/>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3</a:t>
            </a:fld>
            <a:endParaRPr lang="en-US" dirty="0">
              <a:solidFill>
                <a:srgbClr val="000000"/>
              </a:solidFill>
            </a:endParaRPr>
          </a:p>
        </p:txBody>
      </p:sp>
    </p:spTree>
    <p:extLst>
      <p:ext uri="{BB962C8B-B14F-4D97-AF65-F5344CB8AC3E}">
        <p14:creationId xmlns:p14="http://schemas.microsoft.com/office/powerpoint/2010/main" val="4037472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4455C-31FA-48F9-8B8C-9B64D1DD68BB}"/>
              </a:ext>
            </a:extLst>
          </p:cNvPr>
          <p:cNvSpPr>
            <a:spLocks noGrp="1"/>
          </p:cNvSpPr>
          <p:nvPr>
            <p:ph type="title"/>
          </p:nvPr>
        </p:nvSpPr>
        <p:spPr>
          <a:xfrm>
            <a:off x="437348" y="604180"/>
            <a:ext cx="11006345" cy="835027"/>
          </a:xfrm>
        </p:spPr>
        <p:txBody>
          <a:bodyPr vert="horz" lIns="91440" tIns="45720" rIns="91440" bIns="45720" rtlCol="0" anchor="t">
            <a:noAutofit/>
          </a:bodyPr>
          <a:lstStyle/>
          <a:p>
            <a:r>
              <a:rPr lang="en-US" dirty="0">
                <a:latin typeface="Arial Nova" panose="020B0504020202020204" pitchFamily="34" charset="0"/>
              </a:rPr>
              <a:t>What are the benefits?</a:t>
            </a:r>
          </a:p>
        </p:txBody>
      </p:sp>
      <p:grpSp>
        <p:nvGrpSpPr>
          <p:cNvPr id="11" name="Group 10" descr="A collage of three modern workspaces showing a small meeting room, a large boardroom and a bright space for individual focused work in comfortable focus pods.">
            <a:extLst>
              <a:ext uri="{FF2B5EF4-FFF2-40B4-BE49-F238E27FC236}">
                <a16:creationId xmlns:a16="http://schemas.microsoft.com/office/drawing/2014/main" id="{6011F417-9B59-45B8-8EE1-50E50ABD6841}"/>
              </a:ext>
            </a:extLst>
          </p:cNvPr>
          <p:cNvGrpSpPr/>
          <p:nvPr/>
        </p:nvGrpSpPr>
        <p:grpSpPr>
          <a:xfrm>
            <a:off x="0" y="1869401"/>
            <a:ext cx="12192000" cy="3917888"/>
            <a:chOff x="0" y="3375"/>
            <a:chExt cx="12192000" cy="3917888"/>
          </a:xfrm>
        </p:grpSpPr>
        <p:pic>
          <p:nvPicPr>
            <p:cNvPr id="4" name="Picture 3" descr="A picture containing indoor, scene, conference room, room&#10;&#10;Description automatically generated">
              <a:extLst>
                <a:ext uri="{FF2B5EF4-FFF2-40B4-BE49-F238E27FC236}">
                  <a16:creationId xmlns:a16="http://schemas.microsoft.com/office/drawing/2014/main" id="{A9CBE7D3-81F3-4F6A-8C03-7B8120826D0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34690" y="14805"/>
              <a:ext cx="5097780" cy="3814245"/>
            </a:xfrm>
            <a:prstGeom prst="rect">
              <a:avLst/>
            </a:prstGeom>
          </p:spPr>
        </p:pic>
        <p:pic>
          <p:nvPicPr>
            <p:cNvPr id="6" name="Picture 5" descr="A picture containing indoor, wall, building, floor&#10;&#10;Description automatically generated">
              <a:extLst>
                <a:ext uri="{FF2B5EF4-FFF2-40B4-BE49-F238E27FC236}">
                  <a16:creationId xmlns:a16="http://schemas.microsoft.com/office/drawing/2014/main" id="{7923F008-04E8-47BF-9894-3378D8FBC6C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14805"/>
              <a:ext cx="4164477" cy="3906458"/>
            </a:xfrm>
            <a:prstGeom prst="rect">
              <a:avLst/>
            </a:prstGeom>
          </p:spPr>
        </p:pic>
        <p:pic>
          <p:nvPicPr>
            <p:cNvPr id="8" name="Picture 7" descr="A person sitting in a chair&#10;&#10;Description automatically generated with medium confidence">
              <a:extLst>
                <a:ext uri="{FF2B5EF4-FFF2-40B4-BE49-F238E27FC236}">
                  <a16:creationId xmlns:a16="http://schemas.microsoft.com/office/drawing/2014/main" id="{6832B9A1-72B8-40D8-BE2F-EAA88104B83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107014" y="3375"/>
              <a:ext cx="4084986" cy="3906458"/>
            </a:xfrm>
            <a:prstGeom prst="rect">
              <a:avLst/>
            </a:prstGeom>
          </p:spPr>
        </p:pic>
      </p:grpSp>
    </p:spTree>
    <p:extLst>
      <p:ext uri="{BB962C8B-B14F-4D97-AF65-F5344CB8AC3E}">
        <p14:creationId xmlns:p14="http://schemas.microsoft.com/office/powerpoint/2010/main" val="1730884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6B2B9-C537-49A6-B999-0A0631D7B4D0}"/>
              </a:ext>
            </a:extLst>
          </p:cNvPr>
          <p:cNvSpPr>
            <a:spLocks noGrp="1"/>
          </p:cNvSpPr>
          <p:nvPr>
            <p:ph type="title"/>
          </p:nvPr>
        </p:nvSpPr>
        <p:spPr/>
        <p:txBody>
          <a:bodyPr/>
          <a:lstStyle/>
          <a:p>
            <a:r>
              <a:rPr lang="en-CA" dirty="0">
                <a:latin typeface="Arial Nova" panose="020B0504020202020204" pitchFamily="34" charset="0"/>
              </a:rPr>
              <a:t>How do we adopt hybrid?</a:t>
            </a:r>
          </a:p>
        </p:txBody>
      </p:sp>
      <p:pic>
        <p:nvPicPr>
          <p:cNvPr id="6" name="Picture 5" descr="Hybrid work roadmap">
            <a:extLst>
              <a:ext uri="{FF2B5EF4-FFF2-40B4-BE49-F238E27FC236}">
                <a16:creationId xmlns:a16="http://schemas.microsoft.com/office/drawing/2014/main" id="{DFCAD24F-0B1D-4366-911D-5A38997D43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937" y="651807"/>
            <a:ext cx="11951829" cy="5023062"/>
          </a:xfrm>
          <a:prstGeom prst="rect">
            <a:avLst/>
          </a:prstGeom>
        </p:spPr>
      </p:pic>
      <p:sp>
        <p:nvSpPr>
          <p:cNvPr id="31" name="TextBox 30">
            <a:extLst>
              <a:ext uri="{FF2B5EF4-FFF2-40B4-BE49-F238E27FC236}">
                <a16:creationId xmlns:a16="http://schemas.microsoft.com/office/drawing/2014/main" id="{91DC7803-B4EC-4742-8692-29D2E8AC5919}"/>
              </a:ext>
            </a:extLst>
          </p:cNvPr>
          <p:cNvSpPr txBox="1"/>
          <p:nvPr/>
        </p:nvSpPr>
        <p:spPr>
          <a:xfrm>
            <a:off x="179201" y="1428831"/>
            <a:ext cx="2256168"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Nova" panose="020B0504020202020204" pitchFamily="34" charset="0"/>
                <a:cs typeface="Arial" panose="020B0604020202020204" pitchFamily="34" charset="0"/>
              </a:rPr>
              <a:t>1. Create a Transformation team</a:t>
            </a:r>
            <a:endParaRPr kumimoji="0" lang="en-CA" sz="1800" b="0" i="0" u="none" strike="noStrike" kern="1200" cap="none" spc="0" normalizeH="0" baseline="0" noProof="0" dirty="0">
              <a:ln>
                <a:noFill/>
              </a:ln>
              <a:solidFill>
                <a:srgbClr val="000000"/>
              </a:solidFill>
              <a:effectLst/>
              <a:uLnTx/>
              <a:uFillTx/>
              <a:latin typeface="Arial Nova" panose="020B05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83E67183-F851-41F8-AD1A-B812C4CFB0DE}"/>
              </a:ext>
            </a:extLst>
          </p:cNvPr>
          <p:cNvSpPr txBox="1"/>
          <p:nvPr/>
        </p:nvSpPr>
        <p:spPr>
          <a:xfrm>
            <a:off x="2127194" y="4871324"/>
            <a:ext cx="2814052"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Nova" panose="020B0504020202020204" pitchFamily="34" charset="0"/>
                <a:cs typeface="Arial" panose="020B0604020202020204" pitchFamily="34" charset="0"/>
              </a:rPr>
              <a:t>2. Connect and collaborate with employees and stakeholders</a:t>
            </a:r>
            <a:endParaRPr kumimoji="0" lang="en-CA" sz="1800" b="0" i="0" u="none" strike="noStrike" kern="1200" cap="none" spc="0" normalizeH="0" baseline="0" noProof="0" dirty="0">
              <a:ln>
                <a:noFill/>
              </a:ln>
              <a:solidFill>
                <a:srgbClr val="000000"/>
              </a:solidFill>
              <a:effectLst/>
              <a:uLnTx/>
              <a:uFillTx/>
              <a:latin typeface="Arial Nova" panose="020B05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F01C5D8C-900F-4690-B968-87ADBA472D15}"/>
              </a:ext>
            </a:extLst>
          </p:cNvPr>
          <p:cNvSpPr txBox="1"/>
          <p:nvPr/>
        </p:nvSpPr>
        <p:spPr>
          <a:xfrm>
            <a:off x="5455619" y="4310055"/>
            <a:ext cx="21717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Nova" panose="020B0504020202020204" pitchFamily="34" charset="0"/>
                <a:cs typeface="Arial" panose="020B0604020202020204" pitchFamily="34" charset="0"/>
              </a:rPr>
              <a:t>3. Evaluate and select sites</a:t>
            </a:r>
            <a:endParaRPr kumimoji="0" lang="en-CA" sz="1800" b="0" i="0" u="none" strike="noStrike" kern="1200" cap="none" spc="0" normalizeH="0" baseline="0" noProof="0" dirty="0">
              <a:ln>
                <a:noFill/>
              </a:ln>
              <a:solidFill>
                <a:srgbClr val="000000"/>
              </a:solidFill>
              <a:effectLst/>
              <a:uLnTx/>
              <a:uFillTx/>
              <a:latin typeface="Arial Nova" panose="020B05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95010EFE-42E1-45C1-A4B9-3ED7DBC8401B}"/>
              </a:ext>
            </a:extLst>
          </p:cNvPr>
          <p:cNvSpPr txBox="1"/>
          <p:nvPr/>
        </p:nvSpPr>
        <p:spPr>
          <a:xfrm>
            <a:off x="4616328" y="1636648"/>
            <a:ext cx="21717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Nova" panose="020B0504020202020204" pitchFamily="34" charset="0"/>
                <a:cs typeface="Arial" panose="020B0604020202020204" pitchFamily="34" charset="0"/>
              </a:rPr>
              <a:t>4. Prepare the worksites</a:t>
            </a:r>
            <a:endParaRPr kumimoji="0" lang="en-CA" sz="1800" b="0" i="0" u="none" strike="noStrike" kern="1200" cap="none" spc="0" normalizeH="0" baseline="0" noProof="0" dirty="0">
              <a:ln>
                <a:noFill/>
              </a:ln>
              <a:solidFill>
                <a:srgbClr val="000000"/>
              </a:solidFill>
              <a:effectLst/>
              <a:uLnTx/>
              <a:uFillTx/>
              <a:latin typeface="Arial Nova" panose="020B05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CDF73470-0E57-43B8-A065-1A52829705C2}"/>
              </a:ext>
            </a:extLst>
          </p:cNvPr>
          <p:cNvSpPr txBox="1"/>
          <p:nvPr/>
        </p:nvSpPr>
        <p:spPr>
          <a:xfrm>
            <a:off x="6599619" y="2946950"/>
            <a:ext cx="2171700"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Nova" panose="020B0504020202020204" pitchFamily="34" charset="0"/>
                <a:cs typeface="Arial" panose="020B0604020202020204" pitchFamily="34" charset="0"/>
              </a:rPr>
              <a:t>5. Establish an experimentation plan</a:t>
            </a:r>
          </a:p>
        </p:txBody>
      </p:sp>
      <p:sp>
        <p:nvSpPr>
          <p:cNvPr id="40" name="TextBox 39">
            <a:extLst>
              <a:ext uri="{FF2B5EF4-FFF2-40B4-BE49-F238E27FC236}">
                <a16:creationId xmlns:a16="http://schemas.microsoft.com/office/drawing/2014/main" id="{501680CF-AB9E-4CF3-8C73-B2FD88E15DEF}"/>
              </a:ext>
            </a:extLst>
          </p:cNvPr>
          <p:cNvSpPr txBox="1"/>
          <p:nvPr/>
        </p:nvSpPr>
        <p:spPr>
          <a:xfrm>
            <a:off x="8313438" y="5195304"/>
            <a:ext cx="2393306"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Nova" panose="020B0504020202020204" pitchFamily="34" charset="0"/>
                <a:cs typeface="Arial" panose="020B0604020202020204" pitchFamily="34" charset="0"/>
              </a:rPr>
              <a:t>6. Plan for onsite resources and eventualities</a:t>
            </a:r>
            <a:endParaRPr kumimoji="0" lang="en-CA" sz="1800" b="0" i="0" u="none" strike="noStrike" kern="1200" cap="none" spc="0" normalizeH="0" baseline="0" noProof="0" dirty="0">
              <a:ln>
                <a:noFill/>
              </a:ln>
              <a:solidFill>
                <a:srgbClr val="000000"/>
              </a:solidFill>
              <a:effectLst/>
              <a:uLnTx/>
              <a:uFillTx/>
              <a:latin typeface="Arial Nova" panose="020B05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2C017AB2-B49C-45BB-AD4D-53BA1DEA4707}"/>
              </a:ext>
            </a:extLst>
          </p:cNvPr>
          <p:cNvSpPr txBox="1"/>
          <p:nvPr/>
        </p:nvSpPr>
        <p:spPr>
          <a:xfrm>
            <a:off x="9876913" y="1428831"/>
            <a:ext cx="149924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Nova" panose="020B0504020202020204" pitchFamily="34" charset="0"/>
                <a:cs typeface="Arial" panose="020B0604020202020204" pitchFamily="34" charset="0"/>
              </a:rPr>
              <a:t>Launch!</a:t>
            </a:r>
            <a:endParaRPr kumimoji="0" lang="en-CA" sz="1800" b="0" i="0" u="none" strike="noStrike" kern="1200" cap="none" spc="0" normalizeH="0" baseline="0" noProof="0" dirty="0">
              <a:ln>
                <a:noFill/>
              </a:ln>
              <a:solidFill>
                <a:srgbClr val="000000"/>
              </a:solidFill>
              <a:effectLst/>
              <a:uLnTx/>
              <a:uFillTx/>
              <a:latin typeface="Arial Nova" panose="020B0504020202020204" pitchFamily="34" charset="0"/>
              <a:cs typeface="Arial" panose="020B0604020202020204" pitchFamily="34" charset="0"/>
            </a:endParaRPr>
          </a:p>
        </p:txBody>
      </p:sp>
      <p:sp>
        <p:nvSpPr>
          <p:cNvPr id="29" name="Slide Number Placeholder 5">
            <a:extLst>
              <a:ext uri="{FF2B5EF4-FFF2-40B4-BE49-F238E27FC236}">
                <a16:creationId xmlns:a16="http://schemas.microsoft.com/office/drawing/2014/main" id="{D69B9E69-8036-4222-9BD6-F7CFF14EFD1C}"/>
              </a:ext>
            </a:extLst>
          </p:cNvPr>
          <p:cNvSpPr txBox="1">
            <a:spLocks/>
          </p:cNvSpPr>
          <p:nvPr/>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5</a:t>
            </a:fld>
            <a:endParaRPr lang="en-US" dirty="0">
              <a:solidFill>
                <a:srgbClr val="000000"/>
              </a:solidFill>
            </a:endParaRPr>
          </a:p>
        </p:txBody>
      </p:sp>
    </p:spTree>
    <p:extLst>
      <p:ext uri="{BB962C8B-B14F-4D97-AF65-F5344CB8AC3E}">
        <p14:creationId xmlns:p14="http://schemas.microsoft.com/office/powerpoint/2010/main" val="1898953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55B0E-77E1-4E65-AC30-D33BCCD95612}"/>
              </a:ext>
            </a:extLst>
          </p:cNvPr>
          <p:cNvSpPr>
            <a:spLocks noGrp="1"/>
          </p:cNvSpPr>
          <p:nvPr>
            <p:ph type="title" idx="4294967295"/>
          </p:nvPr>
        </p:nvSpPr>
        <p:spPr>
          <a:xfrm>
            <a:off x="0" y="0"/>
            <a:ext cx="3735388" cy="1870075"/>
          </a:xfrm>
          <a:solidFill>
            <a:schemeClr val="tx2"/>
          </a:solidFill>
          <a:ln>
            <a:solidFill>
              <a:schemeClr val="tx2"/>
            </a:solidFill>
          </a:ln>
        </p:spPr>
        <p:txBody>
          <a:bodyPr/>
          <a:lstStyle/>
          <a:p>
            <a:r>
              <a:rPr lang="en-CA" sz="4400" b="1" dirty="0">
                <a:latin typeface="Arial Nova" panose="020B0504020202020204" pitchFamily="34" charset="0"/>
              </a:rPr>
              <a:t>  Bolder,</a:t>
            </a:r>
            <a:br>
              <a:rPr lang="en-CA" sz="4400" b="1" dirty="0">
                <a:latin typeface="Arial Nova" panose="020B0504020202020204" pitchFamily="34" charset="0"/>
              </a:rPr>
            </a:br>
            <a:r>
              <a:rPr lang="en-CA" sz="4400" b="1" dirty="0">
                <a:latin typeface="Arial Nova" panose="020B0504020202020204" pitchFamily="34" charset="0"/>
              </a:rPr>
              <a:t>     Broader</a:t>
            </a:r>
          </a:p>
        </p:txBody>
      </p:sp>
      <p:sp>
        <p:nvSpPr>
          <p:cNvPr id="4" name="Rectangle 3">
            <a:extLst>
              <a:ext uri="{FF2B5EF4-FFF2-40B4-BE49-F238E27FC236}">
                <a16:creationId xmlns:a16="http://schemas.microsoft.com/office/drawing/2014/main" id="{C7250F5D-FAE1-4A57-B3F6-9B7C36B90DFD}"/>
              </a:ext>
            </a:extLst>
          </p:cNvPr>
          <p:cNvSpPr/>
          <p:nvPr/>
        </p:nvSpPr>
        <p:spPr>
          <a:xfrm>
            <a:off x="4324575" y="-1"/>
            <a:ext cx="7867424" cy="6858001"/>
          </a:xfrm>
          <a:prstGeom prst="rect">
            <a:avLst/>
          </a:prstGeom>
          <a:gradFill flip="none" rotWithShape="1">
            <a:gsLst>
              <a:gs pos="1600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Nova" panose="020B0504020202020204" pitchFamily="34" charset="0"/>
            </a:endParaRPr>
          </a:p>
        </p:txBody>
      </p:sp>
      <p:sp>
        <p:nvSpPr>
          <p:cNvPr id="3" name="Content Placeholder 2">
            <a:extLst>
              <a:ext uri="{FF2B5EF4-FFF2-40B4-BE49-F238E27FC236}">
                <a16:creationId xmlns:a16="http://schemas.microsoft.com/office/drawing/2014/main" id="{7B411DE5-7DB7-4F54-9C75-5E5B83F29306}"/>
              </a:ext>
            </a:extLst>
          </p:cNvPr>
          <p:cNvSpPr>
            <a:spLocks noGrp="1"/>
          </p:cNvSpPr>
          <p:nvPr>
            <p:ph type="body" sz="quarter" idx="4294967295"/>
          </p:nvPr>
        </p:nvSpPr>
        <p:spPr>
          <a:xfrm>
            <a:off x="5310188" y="706438"/>
            <a:ext cx="6881812" cy="1797050"/>
          </a:xfrm>
        </p:spPr>
        <p:txBody>
          <a:bodyPr>
            <a:normAutofit/>
          </a:bodyPr>
          <a:lstStyle/>
          <a:p>
            <a:pPr marL="0" indent="0">
              <a:buNone/>
            </a:pPr>
            <a:r>
              <a:rPr lang="en-US" sz="2200" dirty="0">
                <a:solidFill>
                  <a:schemeClr val="bg1"/>
                </a:solidFill>
                <a:latin typeface="Arial Nova" panose="020B0504020202020204" pitchFamily="34" charset="0"/>
              </a:rPr>
              <a:t>“Hybrid…</a:t>
            </a:r>
            <a:r>
              <a:rPr lang="en-US" sz="2200" dirty="0">
                <a:solidFill>
                  <a:schemeClr val="bg1"/>
                </a:solidFill>
                <a:effectLst/>
                <a:latin typeface="Arial Nova" panose="020B0504020202020204" pitchFamily="34" charset="0"/>
                <a:ea typeface="Calibri" panose="020F0502020204030204" pitchFamily="34" charset="0"/>
              </a:rPr>
              <a:t>it can support a more nationally distributed and connected workforce and give employees increased flexibility that supports their well-being” </a:t>
            </a:r>
            <a:br>
              <a:rPr lang="en-US" sz="2200" dirty="0">
                <a:solidFill>
                  <a:schemeClr val="bg1"/>
                </a:solidFill>
                <a:effectLst/>
                <a:latin typeface="Arial Nova" panose="020B0504020202020204" pitchFamily="34" charset="0"/>
                <a:ea typeface="Calibri" panose="020F0502020204030204" pitchFamily="34" charset="0"/>
              </a:rPr>
            </a:br>
            <a:r>
              <a:rPr kumimoji="0" lang="fr-CA" sz="2200" b="1" i="0" u="none" strike="noStrike" kern="1200" cap="none" spc="0" normalizeH="0" baseline="0" noProof="0" dirty="0">
                <a:ln>
                  <a:noFill/>
                </a:ln>
                <a:solidFill>
                  <a:schemeClr val="bg1"/>
                </a:solidFill>
                <a:effectLst/>
                <a:uLnTx/>
                <a:uFillTx/>
                <a:latin typeface="Arial Nova" panose="020B0504020202020204" pitchFamily="34" charset="0"/>
                <a:cs typeface="Calibri" panose="020F0502020204030204" pitchFamily="34" charset="0"/>
              </a:rPr>
              <a:t>- Janice Charette</a:t>
            </a:r>
            <a:endParaRPr lang="en-CA" sz="2200" dirty="0">
              <a:solidFill>
                <a:schemeClr val="bg1"/>
              </a:solidFill>
              <a:latin typeface="Arial Nova" panose="020B0504020202020204" pitchFamily="34" charset="0"/>
            </a:endParaRPr>
          </a:p>
        </p:txBody>
      </p:sp>
      <p:pic>
        <p:nvPicPr>
          <p:cNvPr id="5" name="Picture 4" descr="The work situation of the past is represented by a map of Canada with a large red headquarter marker, some medium yellow markers for the regional offices and a couple handfuls of small purple dots for the mobile workforce.  ">
            <a:extLst>
              <a:ext uri="{FF2B5EF4-FFF2-40B4-BE49-F238E27FC236}">
                <a16:creationId xmlns:a16="http://schemas.microsoft.com/office/drawing/2014/main" id="{02C03059-34EE-4474-8270-488C7D037B6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77595" y="2410795"/>
            <a:ext cx="3929801" cy="3332430"/>
          </a:xfrm>
          <a:prstGeom prst="rect">
            <a:avLst/>
          </a:prstGeom>
          <a:ln>
            <a:noFill/>
          </a:ln>
        </p:spPr>
      </p:pic>
      <p:sp>
        <p:nvSpPr>
          <p:cNvPr id="7" name="Arrow: Right 6" descr="An arrow shows we move to today and the future.">
            <a:extLst>
              <a:ext uri="{FF2B5EF4-FFF2-40B4-BE49-F238E27FC236}">
                <a16:creationId xmlns:a16="http://schemas.microsoft.com/office/drawing/2014/main" id="{983D4FA0-E901-4FAE-A3E5-902DA274BBB1}"/>
              </a:ext>
            </a:extLst>
          </p:cNvPr>
          <p:cNvSpPr/>
          <p:nvPr/>
        </p:nvSpPr>
        <p:spPr>
          <a:xfrm>
            <a:off x="4796655" y="3382296"/>
            <a:ext cx="1111045" cy="1389427"/>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Nova" panose="020B0504020202020204" pitchFamily="34" charset="0"/>
            </a:endParaRPr>
          </a:p>
        </p:txBody>
      </p:sp>
      <p:pic>
        <p:nvPicPr>
          <p:cNvPr id="6" name="Picture 5" descr="The future situation is much more dispersed with many opportunities for mobile work.  On the map, the red headquarter marker is smaller, as are the yellow regional office dots. The purple dots, representing the increase of a prolific mobile workforce all across Canada, are the most numerous.">
            <a:extLst>
              <a:ext uri="{FF2B5EF4-FFF2-40B4-BE49-F238E27FC236}">
                <a16:creationId xmlns:a16="http://schemas.microsoft.com/office/drawing/2014/main" id="{57D5236F-8BEE-4D1C-9712-BAD188C0ABB5}"/>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284302" y="1870841"/>
            <a:ext cx="5724088" cy="4906838"/>
          </a:xfrm>
          <a:prstGeom prst="rect">
            <a:avLst/>
          </a:prstGeom>
        </p:spPr>
      </p:pic>
      <p:pic>
        <p:nvPicPr>
          <p:cNvPr id="8" name="Picture 7">
            <a:extLst>
              <a:ext uri="{FF2B5EF4-FFF2-40B4-BE49-F238E27FC236}">
                <a16:creationId xmlns:a16="http://schemas.microsoft.com/office/drawing/2014/main" id="{5EF46713-8CB9-44EC-B178-9B6277CEEB7E}"/>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55953" y="0"/>
            <a:ext cx="779801" cy="602902"/>
          </a:xfrm>
          <a:prstGeom prst="rect">
            <a:avLst/>
          </a:prstGeom>
        </p:spPr>
      </p:pic>
      <p:sp>
        <p:nvSpPr>
          <p:cNvPr id="9" name="Slide Number Placeholder 5">
            <a:extLst>
              <a:ext uri="{FF2B5EF4-FFF2-40B4-BE49-F238E27FC236}">
                <a16:creationId xmlns:a16="http://schemas.microsoft.com/office/drawing/2014/main" id="{FF7723AB-055E-4BFF-8E88-7308468C0663}"/>
              </a:ext>
            </a:extLst>
          </p:cNvPr>
          <p:cNvSpPr txBox="1">
            <a:spLocks/>
          </p:cNvSpPr>
          <p:nvPr/>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6</a:t>
            </a:fld>
            <a:endParaRPr lang="en-US" dirty="0">
              <a:solidFill>
                <a:srgbClr val="000000"/>
              </a:solidFill>
            </a:endParaRPr>
          </a:p>
        </p:txBody>
      </p:sp>
    </p:spTree>
    <p:extLst>
      <p:ext uri="{BB962C8B-B14F-4D97-AF65-F5344CB8AC3E}">
        <p14:creationId xmlns:p14="http://schemas.microsoft.com/office/powerpoint/2010/main" val="2904225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view of a area in a 15-minute city with people milling about green street filled with trees, garden space and artwork, nestled between a government building on one side and buildings with ground floor shops and upper floor apartments and condos on the other.">
            <a:extLst>
              <a:ext uri="{FF2B5EF4-FFF2-40B4-BE49-F238E27FC236}">
                <a16:creationId xmlns:a16="http://schemas.microsoft.com/office/drawing/2014/main" id="{57D60171-070F-4CD9-BAAC-0F56FFF69BD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 b="-2"/>
          <a:stretch/>
        </p:blipFill>
        <p:spPr>
          <a:xfrm>
            <a:off x="321730" y="172442"/>
            <a:ext cx="5674897" cy="3017405"/>
          </a:xfrm>
          <a:prstGeom prst="rect">
            <a:avLst/>
          </a:prstGeom>
        </p:spPr>
      </p:pic>
      <p:pic>
        <p:nvPicPr>
          <p:cNvPr id="4" name="Picture 3" descr="A building has a type of green room growing on the side, adding warmth and vitality to the area.">
            <a:extLst>
              <a:ext uri="{FF2B5EF4-FFF2-40B4-BE49-F238E27FC236}">
                <a16:creationId xmlns:a16="http://schemas.microsoft.com/office/drawing/2014/main" id="{A83FDD0B-3820-4B1E-81D0-E084EAB490B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2"/>
          <a:stretch/>
        </p:blipFill>
        <p:spPr>
          <a:xfrm>
            <a:off x="321730" y="3361563"/>
            <a:ext cx="5674897" cy="2789954"/>
          </a:xfrm>
          <a:prstGeom prst="rect">
            <a:avLst/>
          </a:prstGeom>
        </p:spPr>
      </p:pic>
      <p:pic>
        <p:nvPicPr>
          <p:cNvPr id="8" name="Picture 7" descr="A road going to a downtown area is filled with people walking and biking.  There is a public transit station in the foreground and a large fount and green space in the background.">
            <a:extLst>
              <a:ext uri="{FF2B5EF4-FFF2-40B4-BE49-F238E27FC236}">
                <a16:creationId xmlns:a16="http://schemas.microsoft.com/office/drawing/2014/main" id="{36C7A842-72A8-4251-AB07-A2D71757431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1" b="-1"/>
          <a:stretch/>
        </p:blipFill>
        <p:spPr>
          <a:xfrm>
            <a:off x="6195373" y="172443"/>
            <a:ext cx="5674897" cy="5979074"/>
          </a:xfrm>
          <a:prstGeom prst="rect">
            <a:avLst/>
          </a:prstGeom>
        </p:spPr>
      </p:pic>
      <p:sp>
        <p:nvSpPr>
          <p:cNvPr id="5" name="Slide Number Placeholder 5">
            <a:extLst>
              <a:ext uri="{FF2B5EF4-FFF2-40B4-BE49-F238E27FC236}">
                <a16:creationId xmlns:a16="http://schemas.microsoft.com/office/drawing/2014/main" id="{8741137D-9D62-48B4-9C02-DDB625D9B97F}"/>
              </a:ext>
            </a:extLst>
          </p:cNvPr>
          <p:cNvSpPr txBox="1">
            <a:spLocks/>
          </p:cNvSpPr>
          <p:nvPr/>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7</a:t>
            </a:fld>
            <a:endParaRPr lang="en-US" dirty="0">
              <a:solidFill>
                <a:srgbClr val="000000"/>
              </a:solidFill>
            </a:endParaRPr>
          </a:p>
        </p:txBody>
      </p:sp>
    </p:spTree>
    <p:extLst>
      <p:ext uri="{BB962C8B-B14F-4D97-AF65-F5344CB8AC3E}">
        <p14:creationId xmlns:p14="http://schemas.microsoft.com/office/powerpoint/2010/main" val="1042856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1176774-CAA1-4479-BF77-CDE4363B77A1}"/>
              </a:ext>
            </a:extLst>
          </p:cNvPr>
          <p:cNvSpPr>
            <a:spLocks noGrp="1"/>
          </p:cNvSpPr>
          <p:nvPr>
            <p:ph type="body" sz="quarter" idx="13"/>
          </p:nvPr>
        </p:nvSpPr>
        <p:spPr>
          <a:xfrm>
            <a:off x="304800" y="1922644"/>
            <a:ext cx="11658600" cy="3012712"/>
          </a:xfrm>
        </p:spPr>
        <p:txBody>
          <a:bodyPr>
            <a:normAutofit/>
          </a:bodyPr>
          <a:lstStyle/>
          <a:p>
            <a:pPr marL="0" indent="0">
              <a:buNone/>
            </a:pPr>
            <a:r>
              <a:rPr lang="en-US" sz="2800">
                <a:effectLst/>
                <a:latin typeface="Arial Nova" panose="020B0504020202020204" pitchFamily="34" charset="0"/>
                <a:ea typeface="Calibri" panose="020F0502020204030204" pitchFamily="34" charset="0"/>
              </a:rPr>
              <a:t>As we establish how we will operate now and in the future, we have an opportunity to blend the best of our traditions while leveraging emerging workplace models to foster a diverse and healthy public service that is trusted to effectively deliver for Canadians.</a:t>
            </a:r>
            <a:endParaRPr lang="en-CA" sz="2800" dirty="0">
              <a:effectLst/>
              <a:latin typeface="Arial Nova" panose="020B0504020202020204" pitchFamily="34" charset="0"/>
              <a:ea typeface="Calibri" panose="020F0502020204030204" pitchFamily="34" charset="0"/>
            </a:endParaRPr>
          </a:p>
        </p:txBody>
      </p:sp>
      <p:sp>
        <p:nvSpPr>
          <p:cNvPr id="4" name="Text Placeholder 3"/>
          <p:cNvSpPr>
            <a:spLocks noGrp="1"/>
          </p:cNvSpPr>
          <p:nvPr>
            <p:ph type="body" sz="quarter" idx="14"/>
          </p:nvPr>
        </p:nvSpPr>
        <p:spPr/>
        <p:txBody>
          <a:bodyPr>
            <a:normAutofit fontScale="25000" lnSpcReduction="20000"/>
          </a:bodyPr>
          <a:lstStyle/>
          <a:p>
            <a:pPr marL="0" indent="0">
              <a:buNone/>
            </a:pPr>
            <a:r>
              <a:rPr lang="en-US" dirty="0">
                <a:latin typeface="Arial Nova" panose="020B0504020202020204" pitchFamily="34" charset="0"/>
              </a:rPr>
              <a:t>—</a:t>
            </a:r>
            <a:r>
              <a:rPr lang="en-US" sz="11200" dirty="0">
                <a:solidFill>
                  <a:schemeClr val="tx1"/>
                </a:solidFill>
                <a:latin typeface="Arial Nova" panose="020B0504020202020204" pitchFamily="34" charset="0"/>
              </a:rPr>
              <a:t>Janice Charette</a:t>
            </a:r>
          </a:p>
          <a:p>
            <a:endParaRPr lang="en-US" dirty="0">
              <a:latin typeface="Arial Nova" panose="020B0504020202020204" pitchFamily="34" charset="0"/>
            </a:endParaRPr>
          </a:p>
        </p:txBody>
      </p:sp>
      <p:sp>
        <p:nvSpPr>
          <p:cNvPr id="6" name="Slide Number Placeholder 5">
            <a:extLst>
              <a:ext uri="{FF2B5EF4-FFF2-40B4-BE49-F238E27FC236}">
                <a16:creationId xmlns:a16="http://schemas.microsoft.com/office/drawing/2014/main" id="{9AB60C9A-E0DD-4109-A3C3-C7F5CEB635D1}"/>
              </a:ext>
            </a:extLst>
          </p:cNvPr>
          <p:cNvSpPr txBox="1">
            <a:spLocks/>
          </p:cNvSpPr>
          <p:nvPr/>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8</a:t>
            </a:fld>
            <a:endParaRPr lang="en-US" dirty="0">
              <a:solidFill>
                <a:srgbClr val="000000"/>
              </a:solidFill>
            </a:endParaRPr>
          </a:p>
        </p:txBody>
      </p:sp>
    </p:spTree>
    <p:extLst>
      <p:ext uri="{BB962C8B-B14F-4D97-AF65-F5344CB8AC3E}">
        <p14:creationId xmlns:p14="http://schemas.microsoft.com/office/powerpoint/2010/main" val="627313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DDCC-BBF3-1046-8EEF-7AB67659EC15}"/>
              </a:ext>
            </a:extLst>
          </p:cNvPr>
          <p:cNvSpPr>
            <a:spLocks noGrp="1"/>
          </p:cNvSpPr>
          <p:nvPr>
            <p:ph type="title"/>
          </p:nvPr>
        </p:nvSpPr>
        <p:spPr>
          <a:xfrm>
            <a:off x="6213821" y="1000076"/>
            <a:ext cx="5443537" cy="879338"/>
          </a:xfrm>
        </p:spPr>
        <p:txBody>
          <a:bodyPr anchor="t"/>
          <a:lstStyle/>
          <a:p>
            <a:r>
              <a:rPr lang="en-US" dirty="0">
                <a:solidFill>
                  <a:schemeClr val="accent2"/>
                </a:solidFill>
              </a:rPr>
              <a:t>Thank you</a:t>
            </a:r>
          </a:p>
        </p:txBody>
      </p:sp>
      <p:pic>
        <p:nvPicPr>
          <p:cNvPr id="18" name="Picture Placeholder 17">
            <a:extLst>
              <a:ext uri="{C183D7F6-B498-43B3-948B-1728B52AA6E4}">
                <adec:decorative xmlns:adec="http://schemas.microsoft.com/office/drawing/2017/decorative" val="1"/>
              </a:ext>
            </a:extLst>
          </p:cNvPr>
          <p:cNvPicPr>
            <a:picLocks noGrp="1" noChangeAspect="1"/>
          </p:cNvPicPr>
          <p:nvPr>
            <p:ph type="pic" sz="quarter" idx="29"/>
          </p:nvPr>
        </p:nvPicPr>
        <p:blipFill rotWithShape="1">
          <a:blip r:embed="rId2" cstate="print">
            <a:extLst>
              <a:ext uri="{28A0092B-C50C-407E-A947-70E740481C1C}">
                <a14:useLocalDpi xmlns:a14="http://schemas.microsoft.com/office/drawing/2010/main" val="0"/>
              </a:ext>
            </a:extLst>
          </a:blip>
          <a:srcRect l="10380" r="32120"/>
          <a:stretch/>
        </p:blipFill>
        <p:spPr/>
      </p:pic>
      <p:sp>
        <p:nvSpPr>
          <p:cNvPr id="13" name="Text Placeholder 30">
            <a:extLst>
              <a:ext uri="{FF2B5EF4-FFF2-40B4-BE49-F238E27FC236}">
                <a16:creationId xmlns:a16="http://schemas.microsoft.com/office/drawing/2014/main" id="{E615D080-AB43-4A4A-ABC7-D69919AD801B}"/>
              </a:ext>
            </a:extLst>
          </p:cNvPr>
          <p:cNvSpPr txBox="1">
            <a:spLocks/>
          </p:cNvSpPr>
          <p:nvPr/>
        </p:nvSpPr>
        <p:spPr>
          <a:xfrm>
            <a:off x="6205860" y="2295433"/>
            <a:ext cx="5735777" cy="336605"/>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solidFill>
                  <a:schemeClr val="tx2"/>
                </a:solidFill>
              </a:rPr>
              <a:t>Sonia Powell</a:t>
            </a:r>
          </a:p>
        </p:txBody>
      </p:sp>
      <p:sp>
        <p:nvSpPr>
          <p:cNvPr id="14" name="Text Placeholder 31">
            <a:extLst>
              <a:ext uri="{FF2B5EF4-FFF2-40B4-BE49-F238E27FC236}">
                <a16:creationId xmlns:a16="http://schemas.microsoft.com/office/drawing/2014/main" id="{FD8C478C-DBED-794C-BEFF-69A42D2DE24F}"/>
              </a:ext>
            </a:extLst>
          </p:cNvPr>
          <p:cNvSpPr txBox="1">
            <a:spLocks/>
          </p:cNvSpPr>
          <p:nvPr/>
        </p:nvSpPr>
        <p:spPr>
          <a:xfrm>
            <a:off x="6205859" y="2632038"/>
            <a:ext cx="3130165" cy="1661174"/>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b="1" dirty="0">
                <a:solidFill>
                  <a:schemeClr val="tx2"/>
                </a:solidFill>
              </a:rPr>
              <a:t>Director General</a:t>
            </a:r>
          </a:p>
          <a:p>
            <a:r>
              <a:rPr lang="en-US" b="1" dirty="0">
                <a:solidFill>
                  <a:schemeClr val="tx2"/>
                </a:solidFill>
              </a:rPr>
              <a:t>Accommodate Management and </a:t>
            </a:r>
            <a:br>
              <a:rPr lang="en-US" b="1" dirty="0">
                <a:solidFill>
                  <a:schemeClr val="tx2"/>
                </a:solidFill>
              </a:rPr>
            </a:br>
            <a:r>
              <a:rPr lang="en-US" b="1" dirty="0">
                <a:solidFill>
                  <a:schemeClr val="tx2"/>
                </a:solidFill>
              </a:rPr>
              <a:t>Workplace Solutions,  </a:t>
            </a:r>
            <a:br>
              <a:rPr lang="en-US" b="1" dirty="0">
                <a:solidFill>
                  <a:schemeClr val="tx2"/>
                </a:solidFill>
              </a:rPr>
            </a:br>
            <a:r>
              <a:rPr lang="en-US" b="1" dirty="0">
                <a:solidFill>
                  <a:schemeClr val="tx2"/>
                </a:solidFill>
              </a:rPr>
              <a:t>Real Property Services</a:t>
            </a:r>
          </a:p>
          <a:p>
            <a:r>
              <a:rPr lang="en-US" dirty="0"/>
              <a:t>Public Services and Procurement Canada, Government of Canada</a:t>
            </a:r>
          </a:p>
          <a:p>
            <a:r>
              <a:rPr lang="en-US" dirty="0" err="1">
                <a:hlinkClick r:id="rId3"/>
              </a:rPr>
              <a:t>Sonia.Powell@pwgsc-tpsgc.gc.ca</a:t>
            </a:r>
            <a:r>
              <a:rPr lang="en-US" dirty="0" err="1">
                <a:hlinkClick r:id="rId4"/>
              </a:rPr>
              <a:t>@pwgsc-tpsgc.ca</a:t>
            </a:r>
            <a:r>
              <a:rPr lang="en-US" sz="1400" dirty="0"/>
              <a:t> </a:t>
            </a:r>
          </a:p>
        </p:txBody>
      </p:sp>
      <p:sp>
        <p:nvSpPr>
          <p:cNvPr id="7" name="Slide Number Placeholder 5">
            <a:extLst>
              <a:ext uri="{FF2B5EF4-FFF2-40B4-BE49-F238E27FC236}">
                <a16:creationId xmlns:a16="http://schemas.microsoft.com/office/drawing/2014/main" id="{D1E9F3A6-F1E0-4E70-A37A-F611DE29268F}"/>
              </a:ext>
            </a:extLst>
          </p:cNvPr>
          <p:cNvSpPr txBox="1">
            <a:spLocks/>
          </p:cNvSpPr>
          <p:nvPr/>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9</a:t>
            </a:fld>
            <a:endParaRPr lang="en-US" dirty="0">
              <a:solidFill>
                <a:srgbClr val="000000"/>
              </a:solidFill>
            </a:endParaRPr>
          </a:p>
        </p:txBody>
      </p:sp>
    </p:spTree>
    <p:extLst>
      <p:ext uri="{BB962C8B-B14F-4D97-AF65-F5344CB8AC3E}">
        <p14:creationId xmlns:p14="http://schemas.microsoft.com/office/powerpoint/2010/main" val="18848909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7422</TotalTime>
  <Words>1561</Words>
  <Application>Microsoft Office PowerPoint</Application>
  <PresentationFormat>Widescreen</PresentationFormat>
  <Paragraphs>106</Paragraphs>
  <Slides>9</Slides>
  <Notes>8</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9" baseType="lpstr">
      <vt:lpstr>Arial</vt:lpstr>
      <vt:lpstr>Arial Black</vt:lpstr>
      <vt:lpstr>Arial Nova</vt:lpstr>
      <vt:lpstr>Calibri</vt:lpstr>
      <vt:lpstr>Calibri Light</vt:lpstr>
      <vt:lpstr>Century Gothic</vt:lpstr>
      <vt:lpstr>Georgia</vt:lpstr>
      <vt:lpstr>Symbol</vt:lpstr>
      <vt:lpstr>Office Theme</vt:lpstr>
      <vt:lpstr>think-cell Slide</vt:lpstr>
      <vt:lpstr>The hybrid workplace:</vt:lpstr>
      <vt:lpstr>What is hybrid?</vt:lpstr>
      <vt:lpstr> What does it look like in government?</vt:lpstr>
      <vt:lpstr>What are the benefits?</vt:lpstr>
      <vt:lpstr>How do we adopt hybrid?</vt:lpstr>
      <vt:lpstr>  Bolder,      Broader</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Tu</dc:creator>
  <cp:lastModifiedBy>Julie DesRoches (2)</cp:lastModifiedBy>
  <cp:revision>345</cp:revision>
  <dcterms:created xsi:type="dcterms:W3CDTF">2018-01-23T15:59:12Z</dcterms:created>
  <dcterms:modified xsi:type="dcterms:W3CDTF">2022-09-22T17:57:15Z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-76470507</vt:i4>
  </property>
  <property fmtid="{D5CDD505-2E9C-101B-9397-08002B2CF9AE}" pid="3" name="_NewReviewCycle">
    <vt:lpwstr/>
  </property>
  <property fmtid="{D5CDD505-2E9C-101B-9397-08002B2CF9AE}" pid="4" name="_EmailSubject">
    <vt:lpwstr>Accessibility Presentation</vt:lpwstr>
  </property>
  <property fmtid="{D5CDD505-2E9C-101B-9397-08002B2CF9AE}" pid="5" name="_AuthorEmail">
    <vt:lpwstr>dylan.toal@csps-efpc.gc.ca</vt:lpwstr>
  </property>
  <property fmtid="{D5CDD505-2E9C-101B-9397-08002B2CF9AE}" pid="6" name="_AuthorEmailDisplayName">
    <vt:lpwstr>Dylan Toal</vt:lpwstr>
  </property>
  <property fmtid="{D5CDD505-2E9C-101B-9397-08002B2CF9AE}" pid="7" name="_PreviousAdHocReviewCycleID">
    <vt:i4>1362142031</vt:i4>
  </property>
</Properties>
</file>