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5.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6.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7.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8.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9.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0.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11.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2.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13.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4.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5.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6.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7.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18.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19.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20.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21.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22.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23.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24.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25.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26.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27.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notesSlides/notesSlide28.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29.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30.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31.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32.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notesSlides/notesSlide33.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34.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35.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36.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37.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38.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39.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40.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41.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notesSlides/notesSlide42.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notesSlides/notesSlide43.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notesSlides/notesSlide44.xml" ContentType="application/vnd.openxmlformats-officedocument.presentationml.notesSlide+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notesSlides/notesSlide45.xml" ContentType="application/vnd.openxmlformats-officedocument.presentationml.notesSlide+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46.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47.xml" ContentType="application/vnd.openxmlformats-officedocument.presentationml.notesSlid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48.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notesSlides/notesSlide49.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notesSlides/notesSlide50.xml" ContentType="application/vnd.openxmlformats-officedocument.presentationml.notesSlid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notesSlides/notesSlide51.xml" ContentType="application/vnd.openxmlformats-officedocument.presentationml.notesSlide+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notesSlides/notesSlide52.xml" ContentType="application/vnd.openxmlformats-officedocument.presentationml.notesSlide+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notesSlides/notesSlide53.xml" ContentType="application/vnd.openxmlformats-officedocument.presentationml.notesSlide+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notesSlides/notesSlide54.xml" ContentType="application/vnd.openxmlformats-officedocument.presentationml.notesSlide+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notesSlides/notesSlide55.xml" ContentType="application/vnd.openxmlformats-officedocument.presentationml.notesSlide+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notesSlides/notesSlide56.xml" ContentType="application/vnd.openxmlformats-officedocument.presentationml.notesSlide+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notesSlides/notesSlide57.xml" ContentType="application/vnd.openxmlformats-officedocument.presentationml.notesSlide+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notesSlides/notesSlide58.xml" ContentType="application/vnd.openxmlformats-officedocument.presentationml.notesSlide+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notesSlides/notesSlide59.xml" ContentType="application/vnd.openxmlformats-officedocument.presentationml.notesSlide+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notesSlides/notesSlide60.xml" ContentType="application/vnd.openxmlformats-officedocument.presentationml.notesSlide+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notesSlides/notesSlide61.xml" ContentType="application/vnd.openxmlformats-officedocument.presentationml.notesSlide+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notesSlides/notesSlide62.xml" ContentType="application/vnd.openxmlformats-officedocument.presentationml.notesSlide+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notesSlides/notesSlide63.xml" ContentType="application/vnd.openxmlformats-officedocument.presentationml.notesSlide+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notesSlides/notesSlide64.xml" ContentType="application/vnd.openxmlformats-officedocument.presentationml.notesSlide+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notesSlides/notesSlide65.xml" ContentType="application/vnd.openxmlformats-officedocument.presentationml.notesSlide+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notesSlides/notesSlide66.xml" ContentType="application/vnd.openxmlformats-officedocument.presentationml.notesSlide+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notesSlides/notesSlide67.xml" ContentType="application/vnd.openxmlformats-officedocument.presentationml.notesSlide+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notesSlides/notesSlide68.xml" ContentType="application/vnd.openxmlformats-officedocument.presentationml.notesSlide+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notesSlides/notesSlide69.xml" ContentType="application/vnd.openxmlformats-officedocument.presentationml.notesSlide+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notesSlides/notesSlide70.xml" ContentType="application/vnd.openxmlformats-officedocument.presentationml.notesSlide+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notesSlides/notesSlide71.xml" ContentType="application/vnd.openxmlformats-officedocument.presentationml.notesSlide+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notesSlides/notesSlide72.xml" ContentType="application/vnd.openxmlformats-officedocument.presentationml.notesSlide+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notesSlides/notesSlide73.xml" ContentType="application/vnd.openxmlformats-officedocument.presentationml.notesSlide+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notesSlides/notesSlide74.xml" ContentType="application/vnd.openxmlformats-officedocument.presentationml.notesSlide+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notesSlides/notesSlide75.xml" ContentType="application/vnd.openxmlformats-officedocument.presentationml.notesSlide+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notesSlides/notesSlide76.xml" ContentType="application/vnd.openxmlformats-officedocument.presentationml.notesSlide+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notesSlides/notesSlide77.xml" ContentType="application/vnd.openxmlformats-officedocument.presentationml.notesSlide+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notesSlides/notesSlide78.xml" ContentType="application/vnd.openxmlformats-officedocument.presentationml.notesSlide+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notesSlides/notesSlide79.xml" ContentType="application/vnd.openxmlformats-officedocument.presentationml.notesSlide+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notesSlides/notesSlide80.xml" ContentType="application/vnd.openxmlformats-officedocument.presentationml.notesSlide+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notesSlides/notesSlide81.xml" ContentType="application/vnd.openxmlformats-officedocument.presentationml.notesSlide+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notesSlides/notesSlide82.xml" ContentType="application/vnd.openxmlformats-officedocument.presentationml.notesSlide+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notesSlides/notesSlide83.xml" ContentType="application/vnd.openxmlformats-officedocument.presentationml.notesSlide+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notesSlides/notesSlide84.xml" ContentType="application/vnd.openxmlformats-officedocument.presentationml.notesSlide+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notesSlides/notesSlide85.xml" ContentType="application/vnd.openxmlformats-officedocument.presentationml.notesSlide+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notesSlides/notesSlide86.xml" ContentType="application/vnd.openxmlformats-officedocument.presentationml.notesSlide+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notesSlides/notesSlide87.xml" ContentType="application/vnd.openxmlformats-officedocument.presentationml.notesSlide+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notesSlides/notesSlide88.xml" ContentType="application/vnd.openxmlformats-officedocument.presentationml.notesSlide+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notesSlides/notesSlide89.xml" ContentType="application/vnd.openxmlformats-officedocument.presentationml.notesSlide+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notesSlides/notesSlide90.xml" ContentType="application/vnd.openxmlformats-officedocument.presentationml.notesSlide+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notesSlides/notesSlide91.xml" ContentType="application/vnd.openxmlformats-officedocument.presentationml.notesSlide+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notesSlides/notesSlide92.xml" ContentType="application/vnd.openxmlformats-officedocument.presentationml.notesSlide+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notesSlides/notesSlide93.xml" ContentType="application/vnd.openxmlformats-officedocument.presentationml.notesSlide+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notesSlides/notesSlide94.xml" ContentType="application/vnd.openxmlformats-officedocument.presentationml.notesSlide+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notesSlides/notesSlide95.xml" ContentType="application/vnd.openxmlformats-officedocument.presentationml.notesSlide+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notesSlides/notesSlide96.xml" ContentType="application/vnd.openxmlformats-officedocument.presentationml.notesSlide+xml"/>
  <Override PartName="/ppt/tags/tag295.xml" ContentType="application/vnd.openxmlformats-officedocument.presentationml.tags+xml"/>
  <Override PartName="/ppt/tags/tag296.xml" ContentType="application/vnd.openxmlformats-officedocument.presentationml.tags+xml"/>
  <Override PartName="/ppt/notesSlides/notesSlide97.xml" ContentType="application/vnd.openxmlformats-officedocument.presentationml.notesSlide+xml"/>
  <Override PartName="/ppt/tags/tag297.xml" ContentType="application/vnd.openxmlformats-officedocument.presentationml.tags+xml"/>
  <Override PartName="/ppt/tags/tag298.xml" ContentType="application/vnd.openxmlformats-officedocument.presentationml.tags+xml"/>
  <Override PartName="/ppt/notesSlides/notesSlide98.xml" ContentType="application/vnd.openxmlformats-officedocument.presentationml.notesSlide+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notesSlides/notesSlide99.xml" ContentType="application/vnd.openxmlformats-officedocument.presentationml.notesSlide+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notesSlides/notesSlide100.xml" ContentType="application/vnd.openxmlformats-officedocument.presentationml.notesSlide+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notesSlides/notesSlide10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3"/>
  </p:notesMasterIdLst>
  <p:sldIdLst>
    <p:sldId id="361" r:id="rId2"/>
    <p:sldId id="257" r:id="rId3"/>
    <p:sldId id="258" r:id="rId4"/>
    <p:sldId id="259" r:id="rId5"/>
    <p:sldId id="260" r:id="rId6"/>
    <p:sldId id="261" r:id="rId7"/>
    <p:sldId id="262" r:id="rId8"/>
    <p:sldId id="263" r:id="rId9"/>
    <p:sldId id="264" r:id="rId10"/>
    <p:sldId id="265" r:id="rId11"/>
    <p:sldId id="359" r:id="rId12"/>
    <p:sldId id="266" r:id="rId13"/>
    <p:sldId id="267" r:id="rId14"/>
    <p:sldId id="268" r:id="rId15"/>
    <p:sldId id="360"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62" r:id="rId56"/>
    <p:sldId id="309" r:id="rId57"/>
    <p:sldId id="310" r:id="rId58"/>
    <p:sldId id="311" r:id="rId59"/>
    <p:sldId id="312" r:id="rId60"/>
    <p:sldId id="313" r:id="rId61"/>
    <p:sldId id="314" r:id="rId62"/>
    <p:sldId id="315" r:id="rId63"/>
    <p:sldId id="316" r:id="rId64"/>
    <p:sldId id="353"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63" r:id="rId84"/>
    <p:sldId id="335" r:id="rId85"/>
    <p:sldId id="336" r:id="rId86"/>
    <p:sldId id="337" r:id="rId87"/>
    <p:sldId id="338" r:id="rId88"/>
    <p:sldId id="354" r:id="rId89"/>
    <p:sldId id="355"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Lst>
  <p:sldSz cx="12192000" cy="6858000"/>
  <p:notesSz cx="6858000" cy="9144000"/>
  <p:embeddedFontLst>
    <p:embeddedFont>
      <p:font typeface="Calibri" panose="020F0502020204030204" pitchFamily="34" charset="0"/>
      <p:regular r:id="rId104"/>
      <p:bold r:id="rId105"/>
      <p:italic r:id="rId106"/>
      <p:boldItalic r:id="rId107"/>
    </p:embeddedFont>
    <p:embeddedFont>
      <p:font typeface="Book Antiqua" panose="02040602050305030304" pitchFamily="18" charset="0"/>
      <p:regular r:id="rId108"/>
      <p:bold r:id="rId109"/>
      <p:italic r:id="rId110"/>
      <p:boldItalic r:id="rId1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113" roundtripDataSignature="AMtx7mjvj4fuOoUVLi8Z3lbXXjJgTWeaN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rnatiu Izidor" initials="CI" lastIdx="15" clrIdx="0"/>
  <p:cmAuthor id="1" name="Guest User" initials="GU" lastIdx="1" clrIdx="1"/>
  <p:cmAuthor id="2" name="Bernard Bérubé" initials="BB" lastIdx="16" clrIdx="2"/>
  <p:cmAuthor id="3" name="Daniel Paradis" initials="DP" lastIdx="30" clrIdx="3"/>
  <p:cmAuthor id="4" name="Julie Gauthier" initials="JG" lastIdx="1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AA2502-8851-456C-8B37-7F0D016794ED}" v="1" dt="2020-05-04T15:54:52.4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944" autoAdjust="0"/>
  </p:normalViewPr>
  <p:slideViewPr>
    <p:cSldViewPr snapToGrid="0">
      <p:cViewPr varScale="1">
        <p:scale>
          <a:sx n="37" d="100"/>
          <a:sy n="37" d="100"/>
        </p:scale>
        <p:origin x="1075" y="29"/>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font" Target="fonts/font4.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font" Target="fonts/font7.fntdata"/><Relationship Id="rId115"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font" Target="fonts/font2.fntdata"/><Relationship Id="rId113" Type="http://customschemas.google.com/relationships/presentationmetadata" Target="metadata"/><Relationship Id="rId11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108" Type="http://schemas.openxmlformats.org/officeDocument/2006/relationships/font" Target="fonts/font5.fntdata"/><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font" Target="fonts/font3.fntdata"/><Relationship Id="rId114" Type="http://schemas.openxmlformats.org/officeDocument/2006/relationships/commentAuthors" Target="commentAuthors.xml"/><Relationship Id="rId119"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6.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font" Target="fonts/font1.fntdata"/><Relationship Id="rId120"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nard Bérubé" userId="ed5198658931eb7d" providerId="Windows Live" clId="Web-{6226C696-6352-49E5-91DD-C575786E7D9D}"/>
    <pc:docChg chg="modSld">
      <pc:chgData name="Bernard Bérubé" userId="ed5198658931eb7d" providerId="Windows Live" clId="Web-{6226C696-6352-49E5-91DD-C575786E7D9D}" dt="2020-03-06T19:36:50.257" v="43"/>
      <pc:docMkLst>
        <pc:docMk/>
      </pc:docMkLst>
      <pc:sldChg chg="addCm">
        <pc:chgData name="Bernard Bérubé" userId="ed5198658931eb7d" providerId="Windows Live" clId="Web-{6226C696-6352-49E5-91DD-C575786E7D9D}" dt="2020-03-06T19:17:50.464" v="0"/>
        <pc:sldMkLst>
          <pc:docMk/>
          <pc:sldMk cId="0" sldId="322"/>
        </pc:sldMkLst>
      </pc:sldChg>
      <pc:sldChg chg="modSp delCm">
        <pc:chgData name="Bernard Bérubé" userId="ed5198658931eb7d" providerId="Windows Live" clId="Web-{6226C696-6352-49E5-91DD-C575786E7D9D}" dt="2020-03-06T19:18:36.839" v="6" actId="20577"/>
        <pc:sldMkLst>
          <pc:docMk/>
          <pc:sldMk cId="0" sldId="324"/>
        </pc:sldMkLst>
        <pc:spChg chg="mod">
          <ac:chgData name="Bernard Bérubé" userId="ed5198658931eb7d" providerId="Windows Live" clId="Web-{6226C696-6352-49E5-91DD-C575786E7D9D}" dt="2020-03-06T19:18:36.839" v="6" actId="20577"/>
          <ac:spMkLst>
            <pc:docMk/>
            <pc:sldMk cId="0" sldId="324"/>
            <ac:spMk id="766" creationId="{00000000-0000-0000-0000-000000000000}"/>
          </ac:spMkLst>
        </pc:spChg>
      </pc:sldChg>
      <pc:sldChg chg="modSp delCm">
        <pc:chgData name="Bernard Bérubé" userId="ed5198658931eb7d" providerId="Windows Live" clId="Web-{6226C696-6352-49E5-91DD-C575786E7D9D}" dt="2020-03-06T19:20:19.576" v="10" actId="20577"/>
        <pc:sldMkLst>
          <pc:docMk/>
          <pc:sldMk cId="0" sldId="325"/>
        </pc:sldMkLst>
        <pc:spChg chg="mod">
          <ac:chgData name="Bernard Bérubé" userId="ed5198658931eb7d" providerId="Windows Live" clId="Web-{6226C696-6352-49E5-91DD-C575786E7D9D}" dt="2020-03-06T19:20:19.576" v="10" actId="20577"/>
          <ac:spMkLst>
            <pc:docMk/>
            <pc:sldMk cId="0" sldId="325"/>
            <ac:spMk id="776" creationId="{00000000-0000-0000-0000-000000000000}"/>
          </ac:spMkLst>
        </pc:spChg>
      </pc:sldChg>
      <pc:sldChg chg="modSp delCm">
        <pc:chgData name="Bernard Bérubé" userId="ed5198658931eb7d" providerId="Windows Live" clId="Web-{6226C696-6352-49E5-91DD-C575786E7D9D}" dt="2020-03-06T19:21:50.388" v="14" actId="20577"/>
        <pc:sldMkLst>
          <pc:docMk/>
          <pc:sldMk cId="0" sldId="334"/>
        </pc:sldMkLst>
        <pc:spChg chg="mod">
          <ac:chgData name="Bernard Bérubé" userId="ed5198658931eb7d" providerId="Windows Live" clId="Web-{6226C696-6352-49E5-91DD-C575786E7D9D}" dt="2020-03-06T19:21:50.388" v="14" actId="20577"/>
          <ac:spMkLst>
            <pc:docMk/>
            <pc:sldMk cId="0" sldId="334"/>
            <ac:spMk id="866" creationId="{00000000-0000-0000-0000-000000000000}"/>
          </ac:spMkLst>
        </pc:spChg>
      </pc:sldChg>
      <pc:sldChg chg="modSp addCm delCm">
        <pc:chgData name="Bernard Bérubé" userId="ed5198658931eb7d" providerId="Windows Live" clId="Web-{6226C696-6352-49E5-91DD-C575786E7D9D}" dt="2020-03-06T19:28:23.955" v="18"/>
        <pc:sldMkLst>
          <pc:docMk/>
          <pc:sldMk cId="0" sldId="344"/>
        </pc:sldMkLst>
        <pc:spChg chg="mod">
          <ac:chgData name="Bernard Bérubé" userId="ed5198658931eb7d" providerId="Windows Live" clId="Web-{6226C696-6352-49E5-91DD-C575786E7D9D}" dt="2020-03-06T19:27:22.829" v="17" actId="20577"/>
          <ac:spMkLst>
            <pc:docMk/>
            <pc:sldMk cId="0" sldId="344"/>
            <ac:spMk id="966" creationId="{00000000-0000-0000-0000-000000000000}"/>
          </ac:spMkLst>
        </pc:spChg>
      </pc:sldChg>
      <pc:sldChg chg="modSp delCm modCm">
        <pc:chgData name="Bernard Bérubé" userId="ed5198658931eb7d" providerId="Windows Live" clId="Web-{6226C696-6352-49E5-91DD-C575786E7D9D}" dt="2020-03-06T19:32:07.379" v="42" actId="20577"/>
        <pc:sldMkLst>
          <pc:docMk/>
          <pc:sldMk cId="0" sldId="345"/>
        </pc:sldMkLst>
        <pc:spChg chg="mod">
          <ac:chgData name="Bernard Bérubé" userId="ed5198658931eb7d" providerId="Windows Live" clId="Web-{6226C696-6352-49E5-91DD-C575786E7D9D}" dt="2020-03-06T19:32:07.379" v="42" actId="20577"/>
          <ac:spMkLst>
            <pc:docMk/>
            <pc:sldMk cId="0" sldId="345"/>
            <ac:spMk id="976" creationId="{00000000-0000-0000-0000-000000000000}"/>
          </ac:spMkLst>
        </pc:spChg>
      </pc:sldChg>
      <pc:sldChg chg="addCm">
        <pc:chgData name="Bernard Bérubé" userId="ed5198658931eb7d" providerId="Windows Live" clId="Web-{6226C696-6352-49E5-91DD-C575786E7D9D}" dt="2020-03-06T19:36:50.257" v="43"/>
        <pc:sldMkLst>
          <pc:docMk/>
          <pc:sldMk cId="0" sldId="351"/>
        </pc:sldMkLst>
      </pc:sldChg>
    </pc:docChg>
  </pc:docChgLst>
  <pc:docChgLst>
    <pc:chgData name="Bernard Bérubé" userId="ed5198658931eb7d" providerId="Windows Live" clId="Web-{16BF8871-0E5C-4480-9CD3-7B925879620C}"/>
    <pc:docChg chg="modSld">
      <pc:chgData name="Bernard Bérubé" userId="ed5198658931eb7d" providerId="Windows Live" clId="Web-{16BF8871-0E5C-4480-9CD3-7B925879620C}" dt="2020-03-06T19:16:05.827" v="169" actId="20577"/>
      <pc:docMkLst>
        <pc:docMk/>
      </pc:docMkLst>
      <pc:sldChg chg="modSp">
        <pc:chgData name="Bernard Bérubé" userId="ed5198658931eb7d" providerId="Windows Live" clId="Web-{16BF8871-0E5C-4480-9CD3-7B925879620C}" dt="2020-03-06T18:38:20.400" v="15" actId="20577"/>
        <pc:sldMkLst>
          <pc:docMk/>
          <pc:sldMk cId="0" sldId="264"/>
        </pc:sldMkLst>
        <pc:spChg chg="mod">
          <ac:chgData name="Bernard Bérubé" userId="ed5198658931eb7d" providerId="Windows Live" clId="Web-{16BF8871-0E5C-4480-9CD3-7B925879620C}" dt="2020-03-06T18:38:20.400" v="15" actId="20577"/>
          <ac:spMkLst>
            <pc:docMk/>
            <pc:sldMk cId="0" sldId="264"/>
            <ac:spMk id="170" creationId="{00000000-0000-0000-0000-000000000000}"/>
          </ac:spMkLst>
        </pc:spChg>
      </pc:sldChg>
      <pc:sldChg chg="delCm">
        <pc:chgData name="Bernard Bérubé" userId="ed5198658931eb7d" providerId="Windows Live" clId="Web-{16BF8871-0E5C-4480-9CD3-7B925879620C}" dt="2020-03-06T18:41:31.963" v="18"/>
        <pc:sldMkLst>
          <pc:docMk/>
          <pc:sldMk cId="0" sldId="265"/>
        </pc:sldMkLst>
      </pc:sldChg>
      <pc:sldChg chg="delCm modCm">
        <pc:chgData name="Bernard Bérubé" userId="ed5198658931eb7d" providerId="Windows Live" clId="Web-{16BF8871-0E5C-4480-9CD3-7B925879620C}" dt="2020-03-06T18:49:09.591" v="23"/>
        <pc:sldMkLst>
          <pc:docMk/>
          <pc:sldMk cId="0" sldId="275"/>
        </pc:sldMkLst>
      </pc:sldChg>
      <pc:sldChg chg="modSp addCm">
        <pc:chgData name="Bernard Bérubé" userId="ed5198658931eb7d" providerId="Windows Live" clId="Web-{16BF8871-0E5C-4480-9CD3-7B925879620C}" dt="2020-03-06T18:54:27.624" v="27"/>
        <pc:sldMkLst>
          <pc:docMk/>
          <pc:sldMk cId="0" sldId="276"/>
        </pc:sldMkLst>
        <pc:spChg chg="mod">
          <ac:chgData name="Bernard Bérubé" userId="ed5198658931eb7d" providerId="Windows Live" clId="Web-{16BF8871-0E5C-4480-9CD3-7B925879620C}" dt="2020-03-06T18:49:44.810" v="26" actId="20577"/>
          <ac:spMkLst>
            <pc:docMk/>
            <pc:sldMk cId="0" sldId="276"/>
            <ac:spMk id="288" creationId="{00000000-0000-0000-0000-000000000000}"/>
          </ac:spMkLst>
        </pc:spChg>
      </pc:sldChg>
      <pc:sldChg chg="delCm">
        <pc:chgData name="Bernard Bérubé" userId="ed5198658931eb7d" providerId="Windows Live" clId="Web-{16BF8871-0E5C-4480-9CD3-7B925879620C}" dt="2020-03-06T18:55:30.594" v="28"/>
        <pc:sldMkLst>
          <pc:docMk/>
          <pc:sldMk cId="0" sldId="278"/>
        </pc:sldMkLst>
      </pc:sldChg>
      <pc:sldChg chg="modSp">
        <pc:chgData name="Bernard Bérubé" userId="ed5198658931eb7d" providerId="Windows Live" clId="Web-{16BF8871-0E5C-4480-9CD3-7B925879620C}" dt="2020-03-06T18:58:18.938" v="39" actId="20577"/>
        <pc:sldMkLst>
          <pc:docMk/>
          <pc:sldMk cId="0" sldId="296"/>
        </pc:sldMkLst>
        <pc:spChg chg="mod">
          <ac:chgData name="Bernard Bérubé" userId="ed5198658931eb7d" providerId="Windows Live" clId="Web-{16BF8871-0E5C-4480-9CD3-7B925879620C}" dt="2020-03-06T18:58:18.938" v="39" actId="20577"/>
          <ac:spMkLst>
            <pc:docMk/>
            <pc:sldMk cId="0" sldId="296"/>
            <ac:spMk id="486" creationId="{00000000-0000-0000-0000-000000000000}"/>
          </ac:spMkLst>
        </pc:spChg>
      </pc:sldChg>
      <pc:sldChg chg="modSp delCm">
        <pc:chgData name="Bernard Bérubé" userId="ed5198658931eb7d" providerId="Windows Live" clId="Web-{16BF8871-0E5C-4480-9CD3-7B925879620C}" dt="2020-03-06T18:58:22.080" v="40"/>
        <pc:sldMkLst>
          <pc:docMk/>
          <pc:sldMk cId="0" sldId="297"/>
        </pc:sldMkLst>
        <pc:spChg chg="mod">
          <ac:chgData name="Bernard Bérubé" userId="ed5198658931eb7d" providerId="Windows Live" clId="Web-{16BF8871-0E5C-4480-9CD3-7B925879620C}" dt="2020-03-06T18:57:41.392" v="32" actId="20577"/>
          <ac:spMkLst>
            <pc:docMk/>
            <pc:sldMk cId="0" sldId="297"/>
            <ac:spMk id="496" creationId="{00000000-0000-0000-0000-000000000000}"/>
          </ac:spMkLst>
        </pc:spChg>
      </pc:sldChg>
      <pc:sldChg chg="delCm">
        <pc:chgData name="Bernard Bérubé" userId="ed5198658931eb7d" providerId="Windows Live" clId="Web-{16BF8871-0E5C-4480-9CD3-7B925879620C}" dt="2020-03-06T18:59:02.829" v="41"/>
        <pc:sldMkLst>
          <pc:docMk/>
          <pc:sldMk cId="0" sldId="298"/>
        </pc:sldMkLst>
      </pc:sldChg>
      <pc:sldChg chg="modSp delCm">
        <pc:chgData name="Bernard Bérubé" userId="ed5198658931eb7d" providerId="Windows Live" clId="Web-{16BF8871-0E5C-4480-9CD3-7B925879620C}" dt="2020-03-06T18:59:41.252" v="53" actId="20577"/>
        <pc:sldMkLst>
          <pc:docMk/>
          <pc:sldMk cId="0" sldId="300"/>
        </pc:sldMkLst>
        <pc:spChg chg="mod">
          <ac:chgData name="Bernard Bérubé" userId="ed5198658931eb7d" providerId="Windows Live" clId="Web-{16BF8871-0E5C-4480-9CD3-7B925879620C}" dt="2020-03-06T18:59:41.252" v="53" actId="20577"/>
          <ac:spMkLst>
            <pc:docMk/>
            <pc:sldMk cId="0" sldId="300"/>
            <ac:spMk id="526" creationId="{00000000-0000-0000-0000-000000000000}"/>
          </ac:spMkLst>
        </pc:spChg>
      </pc:sldChg>
      <pc:sldChg chg="modSp delCm">
        <pc:chgData name="Bernard Bérubé" userId="ed5198658931eb7d" providerId="Windows Live" clId="Web-{16BF8871-0E5C-4480-9CD3-7B925879620C}" dt="2020-03-06T19:01:44.925" v="70" actId="20577"/>
        <pc:sldMkLst>
          <pc:docMk/>
          <pc:sldMk cId="0" sldId="301"/>
        </pc:sldMkLst>
        <pc:spChg chg="mod">
          <ac:chgData name="Bernard Bérubé" userId="ed5198658931eb7d" providerId="Windows Live" clId="Web-{16BF8871-0E5C-4480-9CD3-7B925879620C}" dt="2020-03-06T19:01:44.925" v="70" actId="20577"/>
          <ac:spMkLst>
            <pc:docMk/>
            <pc:sldMk cId="0" sldId="301"/>
            <ac:spMk id="536" creationId="{00000000-0000-0000-0000-000000000000}"/>
          </ac:spMkLst>
        </pc:spChg>
      </pc:sldChg>
      <pc:sldChg chg="delCm">
        <pc:chgData name="Bernard Bérubé" userId="ed5198658931eb7d" providerId="Windows Live" clId="Web-{16BF8871-0E5C-4480-9CD3-7B925879620C}" dt="2020-03-06T19:02:42.112" v="71"/>
        <pc:sldMkLst>
          <pc:docMk/>
          <pc:sldMk cId="0" sldId="310"/>
        </pc:sldMkLst>
      </pc:sldChg>
      <pc:sldChg chg="delCm">
        <pc:chgData name="Bernard Bérubé" userId="ed5198658931eb7d" providerId="Windows Live" clId="Web-{16BF8871-0E5C-4480-9CD3-7B925879620C}" dt="2020-03-06T19:03:26.034" v="72"/>
        <pc:sldMkLst>
          <pc:docMk/>
          <pc:sldMk cId="0" sldId="313"/>
        </pc:sldMkLst>
      </pc:sldChg>
      <pc:sldChg chg="delCm">
        <pc:chgData name="Bernard Bérubé" userId="ed5198658931eb7d" providerId="Windows Live" clId="Web-{16BF8871-0E5C-4480-9CD3-7B925879620C}" dt="2020-03-06T19:04:13.753" v="75"/>
        <pc:sldMkLst>
          <pc:docMk/>
          <pc:sldMk cId="0" sldId="315"/>
        </pc:sldMkLst>
      </pc:sldChg>
      <pc:sldChg chg="modSp delCm">
        <pc:chgData name="Bernard Bérubé" userId="ed5198658931eb7d" providerId="Windows Live" clId="Web-{16BF8871-0E5C-4480-9CD3-7B925879620C}" dt="2020-03-06T19:08:24.177" v="123"/>
        <pc:sldMkLst>
          <pc:docMk/>
          <pc:sldMk cId="0" sldId="316"/>
        </pc:sldMkLst>
        <pc:spChg chg="mod">
          <ac:chgData name="Bernard Bérubé" userId="ed5198658931eb7d" providerId="Windows Live" clId="Web-{16BF8871-0E5C-4480-9CD3-7B925879620C}" dt="2020-03-06T19:08:19.911" v="121" actId="20577"/>
          <ac:spMkLst>
            <pc:docMk/>
            <pc:sldMk cId="0" sldId="316"/>
            <ac:spMk id="686" creationId="{00000000-0000-0000-0000-000000000000}"/>
          </ac:spMkLst>
        </pc:spChg>
      </pc:sldChg>
      <pc:sldChg chg="modSp delCm modCm">
        <pc:chgData name="Bernard Bérubé" userId="ed5198658931eb7d" providerId="Windows Live" clId="Web-{16BF8871-0E5C-4480-9CD3-7B925879620C}" dt="2020-03-06T19:10:54.787" v="130" actId="20577"/>
        <pc:sldMkLst>
          <pc:docMk/>
          <pc:sldMk cId="0" sldId="318"/>
        </pc:sldMkLst>
        <pc:spChg chg="mod">
          <ac:chgData name="Bernard Bérubé" userId="ed5198658931eb7d" providerId="Windows Live" clId="Web-{16BF8871-0E5C-4480-9CD3-7B925879620C}" dt="2020-03-06T19:10:54.787" v="130" actId="20577"/>
          <ac:spMkLst>
            <pc:docMk/>
            <pc:sldMk cId="0" sldId="318"/>
            <ac:spMk id="706" creationId="{00000000-0000-0000-0000-000000000000}"/>
          </ac:spMkLst>
        </pc:spChg>
      </pc:sldChg>
      <pc:sldChg chg="modSp delCm">
        <pc:chgData name="Bernard Bérubé" userId="ed5198658931eb7d" providerId="Windows Live" clId="Web-{16BF8871-0E5C-4480-9CD3-7B925879620C}" dt="2020-03-06T19:11:07.396" v="133" actId="20577"/>
        <pc:sldMkLst>
          <pc:docMk/>
          <pc:sldMk cId="0" sldId="319"/>
        </pc:sldMkLst>
        <pc:spChg chg="mod">
          <ac:chgData name="Bernard Bérubé" userId="ed5198658931eb7d" providerId="Windows Live" clId="Web-{16BF8871-0E5C-4480-9CD3-7B925879620C}" dt="2020-03-06T19:11:07.396" v="133" actId="20577"/>
          <ac:spMkLst>
            <pc:docMk/>
            <pc:sldMk cId="0" sldId="319"/>
            <ac:spMk id="716" creationId="{00000000-0000-0000-0000-000000000000}"/>
          </ac:spMkLst>
        </pc:spChg>
      </pc:sldChg>
      <pc:sldChg chg="modSp delCm">
        <pc:chgData name="Bernard Bérubé" userId="ed5198658931eb7d" providerId="Windows Live" clId="Web-{16BF8871-0E5C-4480-9CD3-7B925879620C}" dt="2020-03-06T19:12:07.662" v="140" actId="20577"/>
        <pc:sldMkLst>
          <pc:docMk/>
          <pc:sldMk cId="0" sldId="320"/>
        </pc:sldMkLst>
        <pc:spChg chg="mod">
          <ac:chgData name="Bernard Bérubé" userId="ed5198658931eb7d" providerId="Windows Live" clId="Web-{16BF8871-0E5C-4480-9CD3-7B925879620C}" dt="2020-03-06T19:12:07.662" v="140" actId="20577"/>
          <ac:spMkLst>
            <pc:docMk/>
            <pc:sldMk cId="0" sldId="320"/>
            <ac:spMk id="726" creationId="{00000000-0000-0000-0000-000000000000}"/>
          </ac:spMkLst>
        </pc:spChg>
      </pc:sldChg>
      <pc:sldChg chg="modSp delCm">
        <pc:chgData name="Bernard Bérubé" userId="ed5198658931eb7d" providerId="Windows Live" clId="Web-{16BF8871-0E5C-4480-9CD3-7B925879620C}" dt="2020-03-06T19:13:06.913" v="146"/>
        <pc:sldMkLst>
          <pc:docMk/>
          <pc:sldMk cId="0" sldId="321"/>
        </pc:sldMkLst>
        <pc:spChg chg="mod">
          <ac:chgData name="Bernard Bérubé" userId="ed5198658931eb7d" providerId="Windows Live" clId="Web-{16BF8871-0E5C-4480-9CD3-7B925879620C}" dt="2020-03-06T19:13:02.710" v="144" actId="20577"/>
          <ac:spMkLst>
            <pc:docMk/>
            <pc:sldMk cId="0" sldId="321"/>
            <ac:spMk id="736" creationId="{00000000-0000-0000-0000-000000000000}"/>
          </ac:spMkLst>
        </pc:spChg>
      </pc:sldChg>
      <pc:sldChg chg="modSp delCm">
        <pc:chgData name="Bernard Bérubé" userId="ed5198658931eb7d" providerId="Windows Live" clId="Web-{16BF8871-0E5C-4480-9CD3-7B925879620C}" dt="2020-03-06T19:16:05.827" v="169" actId="20577"/>
        <pc:sldMkLst>
          <pc:docMk/>
          <pc:sldMk cId="0" sldId="322"/>
        </pc:sldMkLst>
        <pc:spChg chg="mod">
          <ac:chgData name="Bernard Bérubé" userId="ed5198658931eb7d" providerId="Windows Live" clId="Web-{16BF8871-0E5C-4480-9CD3-7B925879620C}" dt="2020-03-06T19:16:05.827" v="169" actId="20577"/>
          <ac:spMkLst>
            <pc:docMk/>
            <pc:sldMk cId="0" sldId="322"/>
            <ac:spMk id="746" creationId="{00000000-0000-0000-0000-000000000000}"/>
          </ac:spMkLst>
        </pc:spChg>
      </pc:sldChg>
      <pc:sldChg chg="addCm">
        <pc:chgData name="Bernard Bérubé" userId="ed5198658931eb7d" providerId="Windows Live" clId="Web-{16BF8871-0E5C-4480-9CD3-7B925879620C}" dt="2020-03-06T19:09:38.458" v="124"/>
        <pc:sldMkLst>
          <pc:docMk/>
          <pc:sldMk cId="4235768061" sldId="353"/>
        </pc:sldMkLst>
      </pc:sldChg>
      <pc:sldChg chg="addCm">
        <pc:chgData name="Bernard Bérubé" userId="ed5198658931eb7d" providerId="Windows Live" clId="Web-{16BF8871-0E5C-4480-9CD3-7B925879620C}" dt="2020-03-06T18:41:05.932" v="16"/>
        <pc:sldMkLst>
          <pc:docMk/>
          <pc:sldMk cId="2623116658" sldId="356"/>
        </pc:sldMkLst>
      </pc:sldChg>
      <pc:sldChg chg="addCm modCm">
        <pc:chgData name="Bernard Bérubé" userId="ed5198658931eb7d" providerId="Windows Live" clId="Web-{16BF8871-0E5C-4480-9CD3-7B925879620C}" dt="2020-03-06T18:45:06.558" v="21"/>
        <pc:sldMkLst>
          <pc:docMk/>
          <pc:sldMk cId="3352235381" sldId="357"/>
        </pc:sldMkLst>
      </pc:sldChg>
    </pc:docChg>
  </pc:docChgLst>
  <pc:docChgLst>
    <pc:chgData name="Guest User" providerId="Windows Live" clId="Web-{C437B065-7EC0-4162-BFEA-3F1D3E957DC7}"/>
    <pc:docChg chg="modSld">
      <pc:chgData name="Guest User" userId="" providerId="Windows Live" clId="Web-{C437B065-7EC0-4162-BFEA-3F1D3E957DC7}" dt="2020-03-02T14:18:18.154" v="31" actId="20577"/>
      <pc:docMkLst>
        <pc:docMk/>
      </pc:docMkLst>
      <pc:sldChg chg="modSp">
        <pc:chgData name="Guest User" userId="" providerId="Windows Live" clId="Web-{C437B065-7EC0-4162-BFEA-3F1D3E957DC7}" dt="2020-03-02T14:15:54.356" v="3" actId="20577"/>
        <pc:sldMkLst>
          <pc:docMk/>
          <pc:sldMk cId="0" sldId="294"/>
        </pc:sldMkLst>
        <pc:spChg chg="mod">
          <ac:chgData name="Guest User" userId="" providerId="Windows Live" clId="Web-{C437B065-7EC0-4162-BFEA-3F1D3E957DC7}" dt="2020-03-02T14:15:54.356" v="3" actId="20577"/>
          <ac:spMkLst>
            <pc:docMk/>
            <pc:sldMk cId="0" sldId="294"/>
            <ac:spMk id="466" creationId="{00000000-0000-0000-0000-000000000000}"/>
          </ac:spMkLst>
        </pc:spChg>
      </pc:sldChg>
      <pc:sldChg chg="modSp">
        <pc:chgData name="Guest User" userId="" providerId="Windows Live" clId="Web-{C437B065-7EC0-4162-BFEA-3F1D3E957DC7}" dt="2020-03-02T14:16:11.560" v="5" actId="20577"/>
        <pc:sldMkLst>
          <pc:docMk/>
          <pc:sldMk cId="0" sldId="305"/>
        </pc:sldMkLst>
        <pc:spChg chg="mod">
          <ac:chgData name="Guest User" userId="" providerId="Windows Live" clId="Web-{C437B065-7EC0-4162-BFEA-3F1D3E957DC7}" dt="2020-03-02T14:16:11.560" v="5" actId="20577"/>
          <ac:spMkLst>
            <pc:docMk/>
            <pc:sldMk cId="0" sldId="305"/>
            <ac:spMk id="576" creationId="{00000000-0000-0000-0000-000000000000}"/>
          </ac:spMkLst>
        </pc:spChg>
      </pc:sldChg>
      <pc:sldChg chg="modSp">
        <pc:chgData name="Guest User" userId="" providerId="Windows Live" clId="Web-{C437B065-7EC0-4162-BFEA-3F1D3E957DC7}" dt="2020-03-02T14:16:25.185" v="7" actId="20577"/>
        <pc:sldMkLst>
          <pc:docMk/>
          <pc:sldMk cId="0" sldId="311"/>
        </pc:sldMkLst>
        <pc:spChg chg="mod">
          <ac:chgData name="Guest User" userId="" providerId="Windows Live" clId="Web-{C437B065-7EC0-4162-BFEA-3F1D3E957DC7}" dt="2020-03-02T14:16:25.185" v="7" actId="20577"/>
          <ac:spMkLst>
            <pc:docMk/>
            <pc:sldMk cId="0" sldId="311"/>
            <ac:spMk id="636" creationId="{00000000-0000-0000-0000-000000000000}"/>
          </ac:spMkLst>
        </pc:spChg>
      </pc:sldChg>
      <pc:sldChg chg="modSp">
        <pc:chgData name="Guest User" userId="" providerId="Windows Live" clId="Web-{C437B065-7EC0-4162-BFEA-3F1D3E957DC7}" dt="2020-03-02T14:16:40.638" v="11" actId="20577"/>
        <pc:sldMkLst>
          <pc:docMk/>
          <pc:sldMk cId="0" sldId="319"/>
        </pc:sldMkLst>
        <pc:spChg chg="mod">
          <ac:chgData name="Guest User" userId="" providerId="Windows Live" clId="Web-{C437B065-7EC0-4162-BFEA-3F1D3E957DC7}" dt="2020-03-02T14:16:40.638" v="11" actId="20577"/>
          <ac:spMkLst>
            <pc:docMk/>
            <pc:sldMk cId="0" sldId="319"/>
            <ac:spMk id="716" creationId="{00000000-0000-0000-0000-000000000000}"/>
          </ac:spMkLst>
        </pc:spChg>
      </pc:sldChg>
      <pc:sldChg chg="modSp">
        <pc:chgData name="Guest User" userId="" providerId="Windows Live" clId="Web-{C437B065-7EC0-4162-BFEA-3F1D3E957DC7}" dt="2020-03-02T14:16:56.279" v="13" actId="20577"/>
        <pc:sldMkLst>
          <pc:docMk/>
          <pc:sldMk cId="0" sldId="324"/>
        </pc:sldMkLst>
        <pc:spChg chg="mod">
          <ac:chgData name="Guest User" userId="" providerId="Windows Live" clId="Web-{C437B065-7EC0-4162-BFEA-3F1D3E957DC7}" dt="2020-03-02T14:16:56.279" v="13" actId="20577"/>
          <ac:spMkLst>
            <pc:docMk/>
            <pc:sldMk cId="0" sldId="324"/>
            <ac:spMk id="766" creationId="{00000000-0000-0000-0000-000000000000}"/>
          </ac:spMkLst>
        </pc:spChg>
      </pc:sldChg>
      <pc:sldChg chg="modSp">
        <pc:chgData name="Guest User" userId="" providerId="Windows Live" clId="Web-{C437B065-7EC0-4162-BFEA-3F1D3E957DC7}" dt="2020-03-02T14:17:18.138" v="19" actId="14100"/>
        <pc:sldMkLst>
          <pc:docMk/>
          <pc:sldMk cId="0" sldId="330"/>
        </pc:sldMkLst>
        <pc:spChg chg="mod">
          <ac:chgData name="Guest User" userId="" providerId="Windows Live" clId="Web-{C437B065-7EC0-4162-BFEA-3F1D3E957DC7}" dt="2020-03-02T14:17:18.138" v="19" actId="14100"/>
          <ac:spMkLst>
            <pc:docMk/>
            <pc:sldMk cId="0" sldId="330"/>
            <ac:spMk id="826" creationId="{00000000-0000-0000-0000-000000000000}"/>
          </ac:spMkLst>
        </pc:spChg>
      </pc:sldChg>
      <pc:sldChg chg="modSp">
        <pc:chgData name="Guest User" userId="" providerId="Windows Live" clId="Web-{C437B065-7EC0-4162-BFEA-3F1D3E957DC7}" dt="2020-03-02T14:17:38.169" v="21" actId="20577"/>
        <pc:sldMkLst>
          <pc:docMk/>
          <pc:sldMk cId="0" sldId="339"/>
        </pc:sldMkLst>
        <pc:spChg chg="mod">
          <ac:chgData name="Guest User" userId="" providerId="Windows Live" clId="Web-{C437B065-7EC0-4162-BFEA-3F1D3E957DC7}" dt="2020-03-02T14:17:38.169" v="21" actId="20577"/>
          <ac:spMkLst>
            <pc:docMk/>
            <pc:sldMk cId="0" sldId="339"/>
            <ac:spMk id="916" creationId="{00000000-0000-0000-0000-000000000000}"/>
          </ac:spMkLst>
        </pc:spChg>
      </pc:sldChg>
      <pc:sldChg chg="modSp">
        <pc:chgData name="Guest User" userId="" providerId="Windows Live" clId="Web-{C437B065-7EC0-4162-BFEA-3F1D3E957DC7}" dt="2020-03-02T14:18:18.154" v="31" actId="20577"/>
        <pc:sldMkLst>
          <pc:docMk/>
          <pc:sldMk cId="0" sldId="349"/>
        </pc:sldMkLst>
        <pc:spChg chg="mod">
          <ac:chgData name="Guest User" userId="" providerId="Windows Live" clId="Web-{C437B065-7EC0-4162-BFEA-3F1D3E957DC7}" dt="2020-03-02T14:18:18.154" v="31" actId="20577"/>
          <ac:spMkLst>
            <pc:docMk/>
            <pc:sldMk cId="0" sldId="349"/>
            <ac:spMk id="1020" creationId="{00000000-0000-0000-0000-000000000000}"/>
          </ac:spMkLst>
        </pc:spChg>
      </pc:sldChg>
    </pc:docChg>
  </pc:docChgLst>
  <pc:docChgLst>
    <pc:chgData name="Daniel Paradis" userId="93f32eb927b20ede" providerId="LiveId" clId="{5DAA2502-8851-456C-8B37-7F0D016794ED}"/>
    <pc:docChg chg="undo redo custSel addSld delSld modSld">
      <pc:chgData name="Daniel Paradis" userId="93f32eb927b20ede" providerId="LiveId" clId="{5DAA2502-8851-456C-8B37-7F0D016794ED}" dt="2020-05-05T00:37:26.571" v="576" actId="1592"/>
      <pc:docMkLst>
        <pc:docMk/>
      </pc:docMkLst>
      <pc:sldChg chg="modSp mod">
        <pc:chgData name="Daniel Paradis" userId="93f32eb927b20ede" providerId="LiveId" clId="{5DAA2502-8851-456C-8B37-7F0D016794ED}" dt="2020-04-22T21:26:13.509" v="439" actId="404"/>
        <pc:sldMkLst>
          <pc:docMk/>
          <pc:sldMk cId="0" sldId="258"/>
        </pc:sldMkLst>
        <pc:spChg chg="mod">
          <ac:chgData name="Daniel Paradis" userId="93f32eb927b20ede" providerId="LiveId" clId="{5DAA2502-8851-456C-8B37-7F0D016794ED}" dt="2020-04-22T21:26:13.509" v="439" actId="404"/>
          <ac:spMkLst>
            <pc:docMk/>
            <pc:sldMk cId="0" sldId="258"/>
            <ac:spMk id="109" creationId="{00000000-0000-0000-0000-000000000000}"/>
          </ac:spMkLst>
        </pc:spChg>
      </pc:sldChg>
      <pc:sldChg chg="modSp mod">
        <pc:chgData name="Daniel Paradis" userId="93f32eb927b20ede" providerId="LiveId" clId="{5DAA2502-8851-456C-8B37-7F0D016794ED}" dt="2020-05-04T15:52:25.537" v="552" actId="1076"/>
        <pc:sldMkLst>
          <pc:docMk/>
          <pc:sldMk cId="0" sldId="260"/>
        </pc:sldMkLst>
        <pc:picChg chg="mod">
          <ac:chgData name="Daniel Paradis" userId="93f32eb927b20ede" providerId="LiveId" clId="{5DAA2502-8851-456C-8B37-7F0D016794ED}" dt="2020-05-04T15:52:25.537" v="552" actId="1076"/>
          <ac:picMkLst>
            <pc:docMk/>
            <pc:sldMk cId="0" sldId="260"/>
            <ac:picMk id="4" creationId="{7CE41FF8-D066-445A-9F8A-7FC01B826EE6}"/>
          </ac:picMkLst>
        </pc:picChg>
      </pc:sldChg>
      <pc:sldChg chg="modSp mod">
        <pc:chgData name="Daniel Paradis" userId="93f32eb927b20ede" providerId="LiveId" clId="{5DAA2502-8851-456C-8B37-7F0D016794ED}" dt="2020-04-22T21:26:23.429" v="440" actId="404"/>
        <pc:sldMkLst>
          <pc:docMk/>
          <pc:sldMk cId="0" sldId="263"/>
        </pc:sldMkLst>
        <pc:spChg chg="mod">
          <ac:chgData name="Daniel Paradis" userId="93f32eb927b20ede" providerId="LiveId" clId="{5DAA2502-8851-456C-8B37-7F0D016794ED}" dt="2020-04-22T21:26:23.429" v="440" actId="404"/>
          <ac:spMkLst>
            <pc:docMk/>
            <pc:sldMk cId="0" sldId="263"/>
            <ac:spMk id="159" creationId="{00000000-0000-0000-0000-000000000000}"/>
          </ac:spMkLst>
        </pc:spChg>
      </pc:sldChg>
      <pc:sldChg chg="modSp mod delCm modCm">
        <pc:chgData name="Daniel Paradis" userId="93f32eb927b20ede" providerId="LiveId" clId="{5DAA2502-8851-456C-8B37-7F0D016794ED}" dt="2020-04-22T21:26:31.045" v="441" actId="403"/>
        <pc:sldMkLst>
          <pc:docMk/>
          <pc:sldMk cId="0" sldId="264"/>
        </pc:sldMkLst>
        <pc:spChg chg="mod">
          <ac:chgData name="Daniel Paradis" userId="93f32eb927b20ede" providerId="LiveId" clId="{5DAA2502-8851-456C-8B37-7F0D016794ED}" dt="2020-04-22T21:26:31.045" v="441" actId="403"/>
          <ac:spMkLst>
            <pc:docMk/>
            <pc:sldMk cId="0" sldId="264"/>
            <ac:spMk id="169" creationId="{00000000-0000-0000-0000-000000000000}"/>
          </ac:spMkLst>
        </pc:spChg>
        <pc:spChg chg="mod">
          <ac:chgData name="Daniel Paradis" userId="93f32eb927b20ede" providerId="LiveId" clId="{5DAA2502-8851-456C-8B37-7F0D016794ED}" dt="2020-04-22T20:50:33.672" v="98" actId="20577"/>
          <ac:spMkLst>
            <pc:docMk/>
            <pc:sldMk cId="0" sldId="264"/>
            <ac:spMk id="170" creationId="{00000000-0000-0000-0000-000000000000}"/>
          </ac:spMkLst>
        </pc:spChg>
      </pc:sldChg>
      <pc:sldChg chg="modSp mod">
        <pc:chgData name="Daniel Paradis" userId="93f32eb927b20ede" providerId="LiveId" clId="{5DAA2502-8851-456C-8B37-7F0D016794ED}" dt="2020-04-29T13:19:57.033" v="522" actId="20577"/>
        <pc:sldMkLst>
          <pc:docMk/>
          <pc:sldMk cId="0" sldId="266"/>
        </pc:sldMkLst>
        <pc:spChg chg="mod">
          <ac:chgData name="Daniel Paradis" userId="93f32eb927b20ede" providerId="LiveId" clId="{5DAA2502-8851-456C-8B37-7F0D016794ED}" dt="2020-04-22T21:26:44.196" v="442" actId="403"/>
          <ac:spMkLst>
            <pc:docMk/>
            <pc:sldMk cId="0" sldId="266"/>
            <ac:spMk id="188" creationId="{00000000-0000-0000-0000-000000000000}"/>
          </ac:spMkLst>
        </pc:spChg>
        <pc:spChg chg="mod">
          <ac:chgData name="Daniel Paradis" userId="93f32eb927b20ede" providerId="LiveId" clId="{5DAA2502-8851-456C-8B37-7F0D016794ED}" dt="2020-04-29T13:19:57.033" v="522" actId="20577"/>
          <ac:spMkLst>
            <pc:docMk/>
            <pc:sldMk cId="0" sldId="266"/>
            <ac:spMk id="189" creationId="{00000000-0000-0000-0000-000000000000}"/>
          </ac:spMkLst>
        </pc:spChg>
      </pc:sldChg>
      <pc:sldChg chg="modSp mod">
        <pc:chgData name="Daniel Paradis" userId="93f32eb927b20ede" providerId="LiveId" clId="{5DAA2502-8851-456C-8B37-7F0D016794ED}" dt="2020-04-22T21:26:52.236" v="443" actId="404"/>
        <pc:sldMkLst>
          <pc:docMk/>
          <pc:sldMk cId="0" sldId="268"/>
        </pc:sldMkLst>
        <pc:spChg chg="mod">
          <ac:chgData name="Daniel Paradis" userId="93f32eb927b20ede" providerId="LiveId" clId="{5DAA2502-8851-456C-8B37-7F0D016794ED}" dt="2020-04-22T21:26:52.236" v="443" actId="404"/>
          <ac:spMkLst>
            <pc:docMk/>
            <pc:sldMk cId="0" sldId="268"/>
            <ac:spMk id="209" creationId="{00000000-0000-0000-0000-000000000000}"/>
          </ac:spMkLst>
        </pc:spChg>
      </pc:sldChg>
      <pc:sldChg chg="modSp mod">
        <pc:chgData name="Daniel Paradis" userId="93f32eb927b20ede" providerId="LiveId" clId="{5DAA2502-8851-456C-8B37-7F0D016794ED}" dt="2020-04-22T21:26:58.053" v="444" actId="404"/>
        <pc:sldMkLst>
          <pc:docMk/>
          <pc:sldMk cId="0" sldId="269"/>
        </pc:sldMkLst>
        <pc:spChg chg="mod">
          <ac:chgData name="Daniel Paradis" userId="93f32eb927b20ede" providerId="LiveId" clId="{5DAA2502-8851-456C-8B37-7F0D016794ED}" dt="2020-04-22T21:26:58.053" v="444" actId="404"/>
          <ac:spMkLst>
            <pc:docMk/>
            <pc:sldMk cId="0" sldId="269"/>
            <ac:spMk id="219" creationId="{00000000-0000-0000-0000-000000000000}"/>
          </ac:spMkLst>
        </pc:spChg>
      </pc:sldChg>
      <pc:sldChg chg="modSp mod">
        <pc:chgData name="Daniel Paradis" userId="93f32eb927b20ede" providerId="LiveId" clId="{5DAA2502-8851-456C-8B37-7F0D016794ED}" dt="2020-04-22T21:27:01.845" v="445" actId="404"/>
        <pc:sldMkLst>
          <pc:docMk/>
          <pc:sldMk cId="0" sldId="270"/>
        </pc:sldMkLst>
        <pc:spChg chg="mod">
          <ac:chgData name="Daniel Paradis" userId="93f32eb927b20ede" providerId="LiveId" clId="{5DAA2502-8851-456C-8B37-7F0D016794ED}" dt="2020-04-22T21:27:01.845" v="445" actId="404"/>
          <ac:spMkLst>
            <pc:docMk/>
            <pc:sldMk cId="0" sldId="270"/>
            <ac:spMk id="229" creationId="{00000000-0000-0000-0000-000000000000}"/>
          </ac:spMkLst>
        </pc:spChg>
      </pc:sldChg>
      <pc:sldChg chg="modSp mod">
        <pc:chgData name="Daniel Paradis" userId="93f32eb927b20ede" providerId="LiveId" clId="{5DAA2502-8851-456C-8B37-7F0D016794ED}" dt="2020-04-22T21:27:05.869" v="446" actId="404"/>
        <pc:sldMkLst>
          <pc:docMk/>
          <pc:sldMk cId="0" sldId="271"/>
        </pc:sldMkLst>
        <pc:spChg chg="mod">
          <ac:chgData name="Daniel Paradis" userId="93f32eb927b20ede" providerId="LiveId" clId="{5DAA2502-8851-456C-8B37-7F0D016794ED}" dt="2020-04-22T21:27:05.869" v="446" actId="404"/>
          <ac:spMkLst>
            <pc:docMk/>
            <pc:sldMk cId="0" sldId="271"/>
            <ac:spMk id="239" creationId="{00000000-0000-0000-0000-000000000000}"/>
          </ac:spMkLst>
        </pc:spChg>
      </pc:sldChg>
      <pc:sldChg chg="modSp mod">
        <pc:chgData name="Daniel Paradis" userId="93f32eb927b20ede" providerId="LiveId" clId="{5DAA2502-8851-456C-8B37-7F0D016794ED}" dt="2020-04-29T13:13:36.057" v="496" actId="6549"/>
        <pc:sldMkLst>
          <pc:docMk/>
          <pc:sldMk cId="0" sldId="274"/>
        </pc:sldMkLst>
        <pc:spChg chg="mod">
          <ac:chgData name="Daniel Paradis" userId="93f32eb927b20ede" providerId="LiveId" clId="{5DAA2502-8851-456C-8B37-7F0D016794ED}" dt="2020-04-22T21:27:11.564" v="447" actId="403"/>
          <ac:spMkLst>
            <pc:docMk/>
            <pc:sldMk cId="0" sldId="274"/>
            <ac:spMk id="267" creationId="{00000000-0000-0000-0000-000000000000}"/>
          </ac:spMkLst>
        </pc:spChg>
        <pc:spChg chg="mod">
          <ac:chgData name="Daniel Paradis" userId="93f32eb927b20ede" providerId="LiveId" clId="{5DAA2502-8851-456C-8B37-7F0D016794ED}" dt="2020-04-29T13:13:36.057" v="496" actId="6549"/>
          <ac:spMkLst>
            <pc:docMk/>
            <pc:sldMk cId="0" sldId="274"/>
            <ac:spMk id="268" creationId="{00000000-0000-0000-0000-000000000000}"/>
          </ac:spMkLst>
        </pc:spChg>
      </pc:sldChg>
      <pc:sldChg chg="modSp mod">
        <pc:chgData name="Daniel Paradis" userId="93f32eb927b20ede" providerId="LiveId" clId="{5DAA2502-8851-456C-8B37-7F0D016794ED}" dt="2020-04-29T13:19:25.170" v="497" actId="20577"/>
        <pc:sldMkLst>
          <pc:docMk/>
          <pc:sldMk cId="0" sldId="276"/>
        </pc:sldMkLst>
        <pc:spChg chg="mod">
          <ac:chgData name="Daniel Paradis" userId="93f32eb927b20ede" providerId="LiveId" clId="{5DAA2502-8851-456C-8B37-7F0D016794ED}" dt="2020-04-22T21:27:17.956" v="448" actId="404"/>
          <ac:spMkLst>
            <pc:docMk/>
            <pc:sldMk cId="0" sldId="276"/>
            <ac:spMk id="287" creationId="{00000000-0000-0000-0000-000000000000}"/>
          </ac:spMkLst>
        </pc:spChg>
        <pc:spChg chg="mod">
          <ac:chgData name="Daniel Paradis" userId="93f32eb927b20ede" providerId="LiveId" clId="{5DAA2502-8851-456C-8B37-7F0D016794ED}" dt="2020-04-29T13:19:25.170" v="497" actId="20577"/>
          <ac:spMkLst>
            <pc:docMk/>
            <pc:sldMk cId="0" sldId="276"/>
            <ac:spMk id="288" creationId="{00000000-0000-0000-0000-000000000000}"/>
          </ac:spMkLst>
        </pc:spChg>
      </pc:sldChg>
      <pc:sldChg chg="modSp mod">
        <pc:chgData name="Daniel Paradis" userId="93f32eb927b20ede" providerId="LiveId" clId="{5DAA2502-8851-456C-8B37-7F0D016794ED}" dt="2020-04-22T21:27:21.484" v="449" actId="404"/>
        <pc:sldMkLst>
          <pc:docMk/>
          <pc:sldMk cId="0" sldId="277"/>
        </pc:sldMkLst>
        <pc:spChg chg="mod">
          <ac:chgData name="Daniel Paradis" userId="93f32eb927b20ede" providerId="LiveId" clId="{5DAA2502-8851-456C-8B37-7F0D016794ED}" dt="2020-04-22T21:27:21.484" v="449" actId="404"/>
          <ac:spMkLst>
            <pc:docMk/>
            <pc:sldMk cId="0" sldId="277"/>
            <ac:spMk id="297" creationId="{00000000-0000-0000-0000-000000000000}"/>
          </ac:spMkLst>
        </pc:spChg>
      </pc:sldChg>
      <pc:sldChg chg="modSp mod">
        <pc:chgData name="Daniel Paradis" userId="93f32eb927b20ede" providerId="LiveId" clId="{5DAA2502-8851-456C-8B37-7F0D016794ED}" dt="2020-04-22T21:27:26.989" v="450" actId="403"/>
        <pc:sldMkLst>
          <pc:docMk/>
          <pc:sldMk cId="0" sldId="278"/>
        </pc:sldMkLst>
        <pc:spChg chg="mod">
          <ac:chgData name="Daniel Paradis" userId="93f32eb927b20ede" providerId="LiveId" clId="{5DAA2502-8851-456C-8B37-7F0D016794ED}" dt="2020-04-22T21:27:26.989" v="450" actId="403"/>
          <ac:spMkLst>
            <pc:docMk/>
            <pc:sldMk cId="0" sldId="278"/>
            <ac:spMk id="307" creationId="{00000000-0000-0000-0000-000000000000}"/>
          </ac:spMkLst>
        </pc:spChg>
      </pc:sldChg>
      <pc:sldChg chg="modSp mod">
        <pc:chgData name="Daniel Paradis" userId="93f32eb927b20ede" providerId="LiveId" clId="{5DAA2502-8851-456C-8B37-7F0D016794ED}" dt="2020-04-22T21:27:36.756" v="451" actId="403"/>
        <pc:sldMkLst>
          <pc:docMk/>
          <pc:sldMk cId="0" sldId="279"/>
        </pc:sldMkLst>
        <pc:spChg chg="mod">
          <ac:chgData name="Daniel Paradis" userId="93f32eb927b20ede" providerId="LiveId" clId="{5DAA2502-8851-456C-8B37-7F0D016794ED}" dt="2020-04-22T21:27:36.756" v="451" actId="403"/>
          <ac:spMkLst>
            <pc:docMk/>
            <pc:sldMk cId="0" sldId="279"/>
            <ac:spMk id="317" creationId="{00000000-0000-0000-0000-000000000000}"/>
          </ac:spMkLst>
        </pc:spChg>
      </pc:sldChg>
      <pc:sldChg chg="modSp mod">
        <pc:chgData name="Daniel Paradis" userId="93f32eb927b20ede" providerId="LiveId" clId="{5DAA2502-8851-456C-8B37-7F0D016794ED}" dt="2020-04-22T21:27:42.733" v="452" actId="404"/>
        <pc:sldMkLst>
          <pc:docMk/>
          <pc:sldMk cId="0" sldId="282"/>
        </pc:sldMkLst>
        <pc:spChg chg="mod">
          <ac:chgData name="Daniel Paradis" userId="93f32eb927b20ede" providerId="LiveId" clId="{5DAA2502-8851-456C-8B37-7F0D016794ED}" dt="2020-04-22T21:27:42.733" v="452" actId="404"/>
          <ac:spMkLst>
            <pc:docMk/>
            <pc:sldMk cId="0" sldId="282"/>
            <ac:spMk id="345" creationId="{00000000-0000-0000-0000-000000000000}"/>
          </ac:spMkLst>
        </pc:spChg>
      </pc:sldChg>
      <pc:sldChg chg="modSp mod">
        <pc:chgData name="Daniel Paradis" userId="93f32eb927b20ede" providerId="LiveId" clId="{5DAA2502-8851-456C-8B37-7F0D016794ED}" dt="2020-04-22T20:53:08.146" v="106" actId="1036"/>
        <pc:sldMkLst>
          <pc:docMk/>
          <pc:sldMk cId="0" sldId="283"/>
        </pc:sldMkLst>
        <pc:picChg chg="mod">
          <ac:chgData name="Daniel Paradis" userId="93f32eb927b20ede" providerId="LiveId" clId="{5DAA2502-8851-456C-8B37-7F0D016794ED}" dt="2020-04-22T20:53:08.146" v="106" actId="1036"/>
          <ac:picMkLst>
            <pc:docMk/>
            <pc:sldMk cId="0" sldId="283"/>
            <ac:picMk id="7" creationId="{CDD3E0C2-E5C0-4F07-9F57-CD8BA17E54CC}"/>
          </ac:picMkLst>
        </pc:picChg>
      </pc:sldChg>
      <pc:sldChg chg="modSp mod">
        <pc:chgData name="Daniel Paradis" userId="93f32eb927b20ede" providerId="LiveId" clId="{5DAA2502-8851-456C-8B37-7F0D016794ED}" dt="2020-05-04T15:53:33.521" v="555" actId="1076"/>
        <pc:sldMkLst>
          <pc:docMk/>
          <pc:sldMk cId="0" sldId="284"/>
        </pc:sldMkLst>
        <pc:picChg chg="mod">
          <ac:chgData name="Daniel Paradis" userId="93f32eb927b20ede" providerId="LiveId" clId="{5DAA2502-8851-456C-8B37-7F0D016794ED}" dt="2020-05-04T15:53:25.417" v="554" actId="1076"/>
          <ac:picMkLst>
            <pc:docMk/>
            <pc:sldMk cId="0" sldId="284"/>
            <ac:picMk id="4" creationId="{C80D701A-2E23-41FE-96A3-7B4AEF84303B}"/>
          </ac:picMkLst>
        </pc:picChg>
        <pc:picChg chg="mod">
          <ac:chgData name="Daniel Paradis" userId="93f32eb927b20ede" providerId="LiveId" clId="{5DAA2502-8851-456C-8B37-7F0D016794ED}" dt="2020-05-04T15:53:33.521" v="555" actId="1076"/>
          <ac:picMkLst>
            <pc:docMk/>
            <pc:sldMk cId="0" sldId="284"/>
            <ac:picMk id="6" creationId="{6D5F3A17-FEFD-4E8E-B744-F58E9D2C1246}"/>
          </ac:picMkLst>
        </pc:picChg>
      </pc:sldChg>
      <pc:sldChg chg="modSp mod">
        <pc:chgData name="Daniel Paradis" userId="93f32eb927b20ede" providerId="LiveId" clId="{5DAA2502-8851-456C-8B37-7F0D016794ED}" dt="2020-04-22T21:27:56.292" v="453" actId="403"/>
        <pc:sldMkLst>
          <pc:docMk/>
          <pc:sldMk cId="0" sldId="285"/>
        </pc:sldMkLst>
        <pc:spChg chg="mod">
          <ac:chgData name="Daniel Paradis" userId="93f32eb927b20ede" providerId="LiveId" clId="{5DAA2502-8851-456C-8B37-7F0D016794ED}" dt="2020-04-22T21:27:56.292" v="453" actId="403"/>
          <ac:spMkLst>
            <pc:docMk/>
            <pc:sldMk cId="0" sldId="285"/>
            <ac:spMk id="373" creationId="{00000000-0000-0000-0000-000000000000}"/>
          </ac:spMkLst>
        </pc:spChg>
      </pc:sldChg>
      <pc:sldChg chg="modSp mod">
        <pc:chgData name="Daniel Paradis" userId="93f32eb927b20ede" providerId="LiveId" clId="{5DAA2502-8851-456C-8B37-7F0D016794ED}" dt="2020-04-22T21:28:02.092" v="454" actId="404"/>
        <pc:sldMkLst>
          <pc:docMk/>
          <pc:sldMk cId="0" sldId="288"/>
        </pc:sldMkLst>
        <pc:spChg chg="mod">
          <ac:chgData name="Daniel Paradis" userId="93f32eb927b20ede" providerId="LiveId" clId="{5DAA2502-8851-456C-8B37-7F0D016794ED}" dt="2020-04-22T21:28:02.092" v="454" actId="404"/>
          <ac:spMkLst>
            <pc:docMk/>
            <pc:sldMk cId="0" sldId="288"/>
            <ac:spMk id="402" creationId="{00000000-0000-0000-0000-000000000000}"/>
          </ac:spMkLst>
        </pc:spChg>
      </pc:sldChg>
      <pc:sldChg chg="modSp mod">
        <pc:chgData name="Daniel Paradis" userId="93f32eb927b20ede" providerId="LiveId" clId="{5DAA2502-8851-456C-8B37-7F0D016794ED}" dt="2020-04-22T21:28:22.139" v="456" actId="20577"/>
        <pc:sldMkLst>
          <pc:docMk/>
          <pc:sldMk cId="0" sldId="289"/>
        </pc:sldMkLst>
        <pc:spChg chg="mod">
          <ac:chgData name="Daniel Paradis" userId="93f32eb927b20ede" providerId="LiveId" clId="{5DAA2502-8851-456C-8B37-7F0D016794ED}" dt="2020-04-22T21:28:22.139" v="456" actId="20577"/>
          <ac:spMkLst>
            <pc:docMk/>
            <pc:sldMk cId="0" sldId="289"/>
            <ac:spMk id="412" creationId="{00000000-0000-0000-0000-000000000000}"/>
          </ac:spMkLst>
        </pc:spChg>
      </pc:sldChg>
      <pc:sldChg chg="modSp mod">
        <pc:chgData name="Daniel Paradis" userId="93f32eb927b20ede" providerId="LiveId" clId="{5DAA2502-8851-456C-8B37-7F0D016794ED}" dt="2020-04-22T21:28:35.053" v="457" actId="403"/>
        <pc:sldMkLst>
          <pc:docMk/>
          <pc:sldMk cId="0" sldId="291"/>
        </pc:sldMkLst>
        <pc:spChg chg="mod">
          <ac:chgData name="Daniel Paradis" userId="93f32eb927b20ede" providerId="LiveId" clId="{5DAA2502-8851-456C-8B37-7F0D016794ED}" dt="2020-04-22T21:28:35.053" v="457" actId="403"/>
          <ac:spMkLst>
            <pc:docMk/>
            <pc:sldMk cId="0" sldId="291"/>
            <ac:spMk id="435" creationId="{00000000-0000-0000-0000-000000000000}"/>
          </ac:spMkLst>
        </pc:spChg>
      </pc:sldChg>
      <pc:sldChg chg="modSp mod">
        <pc:chgData name="Daniel Paradis" userId="93f32eb927b20ede" providerId="LiveId" clId="{5DAA2502-8851-456C-8B37-7F0D016794ED}" dt="2020-04-22T21:28:43.860" v="459" actId="20577"/>
        <pc:sldMkLst>
          <pc:docMk/>
          <pc:sldMk cId="0" sldId="292"/>
        </pc:sldMkLst>
        <pc:spChg chg="mod">
          <ac:chgData name="Daniel Paradis" userId="93f32eb927b20ede" providerId="LiveId" clId="{5DAA2502-8851-456C-8B37-7F0D016794ED}" dt="2020-04-22T21:28:43.860" v="459" actId="20577"/>
          <ac:spMkLst>
            <pc:docMk/>
            <pc:sldMk cId="0" sldId="292"/>
            <ac:spMk id="445" creationId="{00000000-0000-0000-0000-000000000000}"/>
          </ac:spMkLst>
        </pc:spChg>
      </pc:sldChg>
      <pc:sldChg chg="modSp mod">
        <pc:chgData name="Daniel Paradis" userId="93f32eb927b20ede" providerId="LiveId" clId="{5DAA2502-8851-456C-8B37-7F0D016794ED}" dt="2020-04-22T21:28:52.108" v="460" actId="404"/>
        <pc:sldMkLst>
          <pc:docMk/>
          <pc:sldMk cId="0" sldId="293"/>
        </pc:sldMkLst>
        <pc:spChg chg="mod">
          <ac:chgData name="Daniel Paradis" userId="93f32eb927b20ede" providerId="LiveId" clId="{5DAA2502-8851-456C-8B37-7F0D016794ED}" dt="2020-04-22T21:28:52.108" v="460" actId="404"/>
          <ac:spMkLst>
            <pc:docMk/>
            <pc:sldMk cId="0" sldId="293"/>
            <ac:spMk id="455" creationId="{00000000-0000-0000-0000-000000000000}"/>
          </ac:spMkLst>
        </pc:spChg>
      </pc:sldChg>
      <pc:sldChg chg="modSp mod">
        <pc:chgData name="Daniel Paradis" userId="93f32eb927b20ede" providerId="LiveId" clId="{5DAA2502-8851-456C-8B37-7F0D016794ED}" dt="2020-04-22T21:29:04.637" v="461" actId="404"/>
        <pc:sldMkLst>
          <pc:docMk/>
          <pc:sldMk cId="0" sldId="294"/>
        </pc:sldMkLst>
        <pc:spChg chg="mod">
          <ac:chgData name="Daniel Paradis" userId="93f32eb927b20ede" providerId="LiveId" clId="{5DAA2502-8851-456C-8B37-7F0D016794ED}" dt="2020-04-22T21:29:04.637" v="461" actId="404"/>
          <ac:spMkLst>
            <pc:docMk/>
            <pc:sldMk cId="0" sldId="294"/>
            <ac:spMk id="465" creationId="{00000000-0000-0000-0000-000000000000}"/>
          </ac:spMkLst>
        </pc:spChg>
      </pc:sldChg>
      <pc:sldChg chg="modSp mod">
        <pc:chgData name="Daniel Paradis" userId="93f32eb927b20ede" providerId="LiveId" clId="{5DAA2502-8851-456C-8B37-7F0D016794ED}" dt="2020-04-22T21:29:25.779" v="462" actId="404"/>
        <pc:sldMkLst>
          <pc:docMk/>
          <pc:sldMk cId="0" sldId="295"/>
        </pc:sldMkLst>
        <pc:spChg chg="mod">
          <ac:chgData name="Daniel Paradis" userId="93f32eb927b20ede" providerId="LiveId" clId="{5DAA2502-8851-456C-8B37-7F0D016794ED}" dt="2020-04-22T21:29:25.779" v="462" actId="404"/>
          <ac:spMkLst>
            <pc:docMk/>
            <pc:sldMk cId="0" sldId="295"/>
            <ac:spMk id="475" creationId="{00000000-0000-0000-0000-000000000000}"/>
          </ac:spMkLst>
        </pc:spChg>
      </pc:sldChg>
      <pc:sldChg chg="modSp mod">
        <pc:chgData name="Daniel Paradis" userId="93f32eb927b20ede" providerId="LiveId" clId="{5DAA2502-8851-456C-8B37-7F0D016794ED}" dt="2020-04-22T21:29:32.252" v="463" actId="404"/>
        <pc:sldMkLst>
          <pc:docMk/>
          <pc:sldMk cId="0" sldId="296"/>
        </pc:sldMkLst>
        <pc:spChg chg="mod">
          <ac:chgData name="Daniel Paradis" userId="93f32eb927b20ede" providerId="LiveId" clId="{5DAA2502-8851-456C-8B37-7F0D016794ED}" dt="2020-04-22T21:29:32.252" v="463" actId="404"/>
          <ac:spMkLst>
            <pc:docMk/>
            <pc:sldMk cId="0" sldId="296"/>
            <ac:spMk id="485" creationId="{00000000-0000-0000-0000-000000000000}"/>
          </ac:spMkLst>
        </pc:spChg>
      </pc:sldChg>
      <pc:sldChg chg="modSp mod">
        <pc:chgData name="Daniel Paradis" userId="93f32eb927b20ede" providerId="LiveId" clId="{5DAA2502-8851-456C-8B37-7F0D016794ED}" dt="2020-04-22T21:29:36.572" v="464" actId="404"/>
        <pc:sldMkLst>
          <pc:docMk/>
          <pc:sldMk cId="0" sldId="297"/>
        </pc:sldMkLst>
        <pc:spChg chg="mod">
          <ac:chgData name="Daniel Paradis" userId="93f32eb927b20ede" providerId="LiveId" clId="{5DAA2502-8851-456C-8B37-7F0D016794ED}" dt="2020-04-22T21:29:36.572" v="464" actId="404"/>
          <ac:spMkLst>
            <pc:docMk/>
            <pc:sldMk cId="0" sldId="297"/>
            <ac:spMk id="495" creationId="{00000000-0000-0000-0000-000000000000}"/>
          </ac:spMkLst>
        </pc:spChg>
      </pc:sldChg>
      <pc:sldChg chg="modSp mod">
        <pc:chgData name="Daniel Paradis" userId="93f32eb927b20ede" providerId="LiveId" clId="{5DAA2502-8851-456C-8B37-7F0D016794ED}" dt="2020-04-22T21:29:39.925" v="465" actId="404"/>
        <pc:sldMkLst>
          <pc:docMk/>
          <pc:sldMk cId="0" sldId="298"/>
        </pc:sldMkLst>
        <pc:spChg chg="mod">
          <ac:chgData name="Daniel Paradis" userId="93f32eb927b20ede" providerId="LiveId" clId="{5DAA2502-8851-456C-8B37-7F0D016794ED}" dt="2020-04-22T21:29:39.925" v="465" actId="404"/>
          <ac:spMkLst>
            <pc:docMk/>
            <pc:sldMk cId="0" sldId="298"/>
            <ac:spMk id="505" creationId="{00000000-0000-0000-0000-000000000000}"/>
          </ac:spMkLst>
        </pc:spChg>
      </pc:sldChg>
      <pc:sldChg chg="modSp mod">
        <pc:chgData name="Daniel Paradis" userId="93f32eb927b20ede" providerId="LiveId" clId="{5DAA2502-8851-456C-8B37-7F0D016794ED}" dt="2020-04-22T21:29:46.092" v="466" actId="404"/>
        <pc:sldMkLst>
          <pc:docMk/>
          <pc:sldMk cId="0" sldId="299"/>
        </pc:sldMkLst>
        <pc:spChg chg="mod">
          <ac:chgData name="Daniel Paradis" userId="93f32eb927b20ede" providerId="LiveId" clId="{5DAA2502-8851-456C-8B37-7F0D016794ED}" dt="2020-04-22T21:29:46.092" v="466" actId="404"/>
          <ac:spMkLst>
            <pc:docMk/>
            <pc:sldMk cId="0" sldId="299"/>
            <ac:spMk id="515" creationId="{00000000-0000-0000-0000-000000000000}"/>
          </ac:spMkLst>
        </pc:spChg>
        <pc:spChg chg="mod">
          <ac:chgData name="Daniel Paradis" userId="93f32eb927b20ede" providerId="LiveId" clId="{5DAA2502-8851-456C-8B37-7F0D016794ED}" dt="2020-04-22T20:54:41.731" v="110" actId="20577"/>
          <ac:spMkLst>
            <pc:docMk/>
            <pc:sldMk cId="0" sldId="299"/>
            <ac:spMk id="516" creationId="{00000000-0000-0000-0000-000000000000}"/>
          </ac:spMkLst>
        </pc:spChg>
      </pc:sldChg>
      <pc:sldChg chg="modSp mod">
        <pc:chgData name="Daniel Paradis" userId="93f32eb927b20ede" providerId="LiveId" clId="{5DAA2502-8851-456C-8B37-7F0D016794ED}" dt="2020-04-22T21:29:56.778" v="467" actId="20577"/>
        <pc:sldMkLst>
          <pc:docMk/>
          <pc:sldMk cId="0" sldId="300"/>
        </pc:sldMkLst>
        <pc:spChg chg="mod">
          <ac:chgData name="Daniel Paradis" userId="93f32eb927b20ede" providerId="LiveId" clId="{5DAA2502-8851-456C-8B37-7F0D016794ED}" dt="2020-04-22T21:29:56.778" v="467" actId="20577"/>
          <ac:spMkLst>
            <pc:docMk/>
            <pc:sldMk cId="0" sldId="300"/>
            <ac:spMk id="525" creationId="{00000000-0000-0000-0000-000000000000}"/>
          </ac:spMkLst>
        </pc:spChg>
      </pc:sldChg>
      <pc:sldChg chg="modSp mod">
        <pc:chgData name="Daniel Paradis" userId="93f32eb927b20ede" providerId="LiveId" clId="{5DAA2502-8851-456C-8B37-7F0D016794ED}" dt="2020-04-22T21:30:08.028" v="471" actId="404"/>
        <pc:sldMkLst>
          <pc:docMk/>
          <pc:sldMk cId="0" sldId="301"/>
        </pc:sldMkLst>
        <pc:spChg chg="mod">
          <ac:chgData name="Daniel Paradis" userId="93f32eb927b20ede" providerId="LiveId" clId="{5DAA2502-8851-456C-8B37-7F0D016794ED}" dt="2020-04-22T21:30:08.028" v="471" actId="404"/>
          <ac:spMkLst>
            <pc:docMk/>
            <pc:sldMk cId="0" sldId="301"/>
            <ac:spMk id="535" creationId="{00000000-0000-0000-0000-000000000000}"/>
          </ac:spMkLst>
        </pc:spChg>
      </pc:sldChg>
      <pc:sldChg chg="modSp mod addCm delCm modCm">
        <pc:chgData name="Daniel Paradis" userId="93f32eb927b20ede" providerId="LiveId" clId="{5DAA2502-8851-456C-8B37-7F0D016794ED}" dt="2020-05-04T15:49:25.770" v="549" actId="1592"/>
        <pc:sldMkLst>
          <pc:docMk/>
          <pc:sldMk cId="0" sldId="302"/>
        </pc:sldMkLst>
        <pc:spChg chg="mod">
          <ac:chgData name="Daniel Paradis" userId="93f32eb927b20ede" providerId="LiveId" clId="{5DAA2502-8851-456C-8B37-7F0D016794ED}" dt="2020-04-22T21:30:33.891" v="473" actId="20577"/>
          <ac:spMkLst>
            <pc:docMk/>
            <pc:sldMk cId="0" sldId="302"/>
            <ac:spMk id="545" creationId="{00000000-0000-0000-0000-000000000000}"/>
          </ac:spMkLst>
        </pc:spChg>
        <pc:spChg chg="mod">
          <ac:chgData name="Daniel Paradis" userId="93f32eb927b20ede" providerId="LiveId" clId="{5DAA2502-8851-456C-8B37-7F0D016794ED}" dt="2020-04-22T20:59:10.185" v="163" actId="20577"/>
          <ac:spMkLst>
            <pc:docMk/>
            <pc:sldMk cId="0" sldId="302"/>
            <ac:spMk id="546" creationId="{00000000-0000-0000-0000-000000000000}"/>
          </ac:spMkLst>
        </pc:spChg>
      </pc:sldChg>
      <pc:sldChg chg="modSp mod">
        <pc:chgData name="Daniel Paradis" userId="93f32eb927b20ede" providerId="LiveId" clId="{5DAA2502-8851-456C-8B37-7F0D016794ED}" dt="2020-04-22T21:30:45.524" v="474" actId="404"/>
        <pc:sldMkLst>
          <pc:docMk/>
          <pc:sldMk cId="0" sldId="304"/>
        </pc:sldMkLst>
        <pc:spChg chg="mod">
          <ac:chgData name="Daniel Paradis" userId="93f32eb927b20ede" providerId="LiveId" clId="{5DAA2502-8851-456C-8B37-7F0D016794ED}" dt="2020-04-22T21:30:45.524" v="474" actId="404"/>
          <ac:spMkLst>
            <pc:docMk/>
            <pc:sldMk cId="0" sldId="304"/>
            <ac:spMk id="565" creationId="{00000000-0000-0000-0000-000000000000}"/>
          </ac:spMkLst>
        </pc:spChg>
      </pc:sldChg>
      <pc:sldChg chg="modSp mod">
        <pc:chgData name="Daniel Paradis" userId="93f32eb927b20ede" providerId="LiveId" clId="{5DAA2502-8851-456C-8B37-7F0D016794ED}" dt="2020-04-22T21:30:51.099" v="475" actId="404"/>
        <pc:sldMkLst>
          <pc:docMk/>
          <pc:sldMk cId="0" sldId="305"/>
        </pc:sldMkLst>
        <pc:spChg chg="mod">
          <ac:chgData name="Daniel Paradis" userId="93f32eb927b20ede" providerId="LiveId" clId="{5DAA2502-8851-456C-8B37-7F0D016794ED}" dt="2020-04-22T21:30:51.099" v="475" actId="404"/>
          <ac:spMkLst>
            <pc:docMk/>
            <pc:sldMk cId="0" sldId="305"/>
            <ac:spMk id="575" creationId="{00000000-0000-0000-0000-000000000000}"/>
          </ac:spMkLst>
        </pc:spChg>
      </pc:sldChg>
      <pc:sldChg chg="modSp mod">
        <pc:chgData name="Daniel Paradis" userId="93f32eb927b20ede" providerId="LiveId" clId="{5DAA2502-8851-456C-8B37-7F0D016794ED}" dt="2020-04-22T21:30:57.013" v="476" actId="404"/>
        <pc:sldMkLst>
          <pc:docMk/>
          <pc:sldMk cId="0" sldId="306"/>
        </pc:sldMkLst>
        <pc:spChg chg="mod">
          <ac:chgData name="Daniel Paradis" userId="93f32eb927b20ede" providerId="LiveId" clId="{5DAA2502-8851-456C-8B37-7F0D016794ED}" dt="2020-04-22T21:30:57.013" v="476" actId="404"/>
          <ac:spMkLst>
            <pc:docMk/>
            <pc:sldMk cId="0" sldId="306"/>
            <ac:spMk id="585" creationId="{00000000-0000-0000-0000-000000000000}"/>
          </ac:spMkLst>
        </pc:spChg>
      </pc:sldChg>
      <pc:sldChg chg="modSp mod">
        <pc:chgData name="Daniel Paradis" userId="93f32eb927b20ede" providerId="LiveId" clId="{5DAA2502-8851-456C-8B37-7F0D016794ED}" dt="2020-04-22T21:08:39.200" v="278" actId="20577"/>
        <pc:sldMkLst>
          <pc:docMk/>
          <pc:sldMk cId="0" sldId="307"/>
        </pc:sldMkLst>
        <pc:spChg chg="mod">
          <ac:chgData name="Daniel Paradis" userId="93f32eb927b20ede" providerId="LiveId" clId="{5DAA2502-8851-456C-8B37-7F0D016794ED}" dt="2020-04-22T21:08:39.200" v="278" actId="20577"/>
          <ac:spMkLst>
            <pc:docMk/>
            <pc:sldMk cId="0" sldId="307"/>
            <ac:spMk id="595" creationId="{00000000-0000-0000-0000-000000000000}"/>
          </ac:spMkLst>
        </pc:spChg>
      </pc:sldChg>
      <pc:sldChg chg="modSp del mod">
        <pc:chgData name="Daniel Paradis" userId="93f32eb927b20ede" providerId="LiveId" clId="{5DAA2502-8851-456C-8B37-7F0D016794ED}" dt="2020-04-22T21:08:46.642" v="279" actId="47"/>
        <pc:sldMkLst>
          <pc:docMk/>
          <pc:sldMk cId="0" sldId="308"/>
        </pc:sldMkLst>
        <pc:spChg chg="mod">
          <ac:chgData name="Daniel Paradis" userId="93f32eb927b20ede" providerId="LiveId" clId="{5DAA2502-8851-456C-8B37-7F0D016794ED}" dt="2020-04-22T21:03:30.563" v="231" actId="20577"/>
          <ac:spMkLst>
            <pc:docMk/>
            <pc:sldMk cId="0" sldId="308"/>
            <ac:spMk id="606" creationId="{00000000-0000-0000-0000-000000000000}"/>
          </ac:spMkLst>
        </pc:spChg>
      </pc:sldChg>
      <pc:sldChg chg="modSp mod">
        <pc:chgData name="Daniel Paradis" userId="93f32eb927b20ede" providerId="LiveId" clId="{5DAA2502-8851-456C-8B37-7F0D016794ED}" dt="2020-04-22T21:09:13.527" v="286" actId="6549"/>
        <pc:sldMkLst>
          <pc:docMk/>
          <pc:sldMk cId="0" sldId="309"/>
        </pc:sldMkLst>
        <pc:spChg chg="mod">
          <ac:chgData name="Daniel Paradis" userId="93f32eb927b20ede" providerId="LiveId" clId="{5DAA2502-8851-456C-8B37-7F0D016794ED}" dt="2020-04-22T21:09:13.527" v="286" actId="6549"/>
          <ac:spMkLst>
            <pc:docMk/>
            <pc:sldMk cId="0" sldId="309"/>
            <ac:spMk id="615" creationId="{00000000-0000-0000-0000-000000000000}"/>
          </ac:spMkLst>
        </pc:spChg>
      </pc:sldChg>
      <pc:sldChg chg="modSp mod">
        <pc:chgData name="Daniel Paradis" userId="93f32eb927b20ede" providerId="LiveId" clId="{5DAA2502-8851-456C-8B37-7F0D016794ED}" dt="2020-04-22T21:09:38.273" v="287" actId="404"/>
        <pc:sldMkLst>
          <pc:docMk/>
          <pc:sldMk cId="0" sldId="310"/>
        </pc:sldMkLst>
        <pc:spChg chg="mod">
          <ac:chgData name="Daniel Paradis" userId="93f32eb927b20ede" providerId="LiveId" clId="{5DAA2502-8851-456C-8B37-7F0D016794ED}" dt="2020-04-22T21:09:38.273" v="287" actId="404"/>
          <ac:spMkLst>
            <pc:docMk/>
            <pc:sldMk cId="0" sldId="310"/>
            <ac:spMk id="625" creationId="{00000000-0000-0000-0000-000000000000}"/>
          </ac:spMkLst>
        </pc:spChg>
      </pc:sldChg>
      <pc:sldChg chg="modSp mod">
        <pc:chgData name="Daniel Paradis" userId="93f32eb927b20ede" providerId="LiveId" clId="{5DAA2502-8851-456C-8B37-7F0D016794ED}" dt="2020-04-22T21:09:43.729" v="288" actId="404"/>
        <pc:sldMkLst>
          <pc:docMk/>
          <pc:sldMk cId="0" sldId="311"/>
        </pc:sldMkLst>
        <pc:spChg chg="mod">
          <ac:chgData name="Daniel Paradis" userId="93f32eb927b20ede" providerId="LiveId" clId="{5DAA2502-8851-456C-8B37-7F0D016794ED}" dt="2020-04-22T21:09:43.729" v="288" actId="404"/>
          <ac:spMkLst>
            <pc:docMk/>
            <pc:sldMk cId="0" sldId="311"/>
            <ac:spMk id="635" creationId="{00000000-0000-0000-0000-000000000000}"/>
          </ac:spMkLst>
        </pc:spChg>
      </pc:sldChg>
      <pc:sldChg chg="modSp mod">
        <pc:chgData name="Daniel Paradis" userId="93f32eb927b20ede" providerId="LiveId" clId="{5DAA2502-8851-456C-8B37-7F0D016794ED}" dt="2020-04-22T21:10:19.271" v="290" actId="20577"/>
        <pc:sldMkLst>
          <pc:docMk/>
          <pc:sldMk cId="0" sldId="314"/>
        </pc:sldMkLst>
        <pc:spChg chg="mod">
          <ac:chgData name="Daniel Paradis" userId="93f32eb927b20ede" providerId="LiveId" clId="{5DAA2502-8851-456C-8B37-7F0D016794ED}" dt="2020-04-22T21:10:19.271" v="290" actId="20577"/>
          <ac:spMkLst>
            <pc:docMk/>
            <pc:sldMk cId="0" sldId="314"/>
            <ac:spMk id="665" creationId="{00000000-0000-0000-0000-000000000000}"/>
          </ac:spMkLst>
        </pc:spChg>
      </pc:sldChg>
      <pc:sldChg chg="modSp mod">
        <pc:chgData name="Daniel Paradis" userId="93f32eb927b20ede" providerId="LiveId" clId="{5DAA2502-8851-456C-8B37-7F0D016794ED}" dt="2020-04-22T21:10:29.103" v="292" actId="20577"/>
        <pc:sldMkLst>
          <pc:docMk/>
          <pc:sldMk cId="0" sldId="315"/>
        </pc:sldMkLst>
        <pc:spChg chg="mod">
          <ac:chgData name="Daniel Paradis" userId="93f32eb927b20ede" providerId="LiveId" clId="{5DAA2502-8851-456C-8B37-7F0D016794ED}" dt="2020-04-22T21:10:29.103" v="292" actId="20577"/>
          <ac:spMkLst>
            <pc:docMk/>
            <pc:sldMk cId="0" sldId="315"/>
            <ac:spMk id="675" creationId="{00000000-0000-0000-0000-000000000000}"/>
          </ac:spMkLst>
        </pc:spChg>
      </pc:sldChg>
      <pc:sldChg chg="modSp mod">
        <pc:chgData name="Daniel Paradis" userId="93f32eb927b20ede" providerId="LiveId" clId="{5DAA2502-8851-456C-8B37-7F0D016794ED}" dt="2020-04-29T14:02:35.329" v="535" actId="20577"/>
        <pc:sldMkLst>
          <pc:docMk/>
          <pc:sldMk cId="0" sldId="316"/>
        </pc:sldMkLst>
        <pc:spChg chg="mod">
          <ac:chgData name="Daniel Paradis" userId="93f32eb927b20ede" providerId="LiveId" clId="{5DAA2502-8851-456C-8B37-7F0D016794ED}" dt="2020-04-22T21:10:45.279" v="294" actId="20577"/>
          <ac:spMkLst>
            <pc:docMk/>
            <pc:sldMk cId="0" sldId="316"/>
            <ac:spMk id="685" creationId="{00000000-0000-0000-0000-000000000000}"/>
          </ac:spMkLst>
        </pc:spChg>
        <pc:spChg chg="mod">
          <ac:chgData name="Daniel Paradis" userId="93f32eb927b20ede" providerId="LiveId" clId="{5DAA2502-8851-456C-8B37-7F0D016794ED}" dt="2020-04-29T14:02:35.329" v="535" actId="20577"/>
          <ac:spMkLst>
            <pc:docMk/>
            <pc:sldMk cId="0" sldId="316"/>
            <ac:spMk id="686" creationId="{00000000-0000-0000-0000-000000000000}"/>
          </ac:spMkLst>
        </pc:spChg>
      </pc:sldChg>
      <pc:sldChg chg="modSp mod">
        <pc:chgData name="Daniel Paradis" userId="93f32eb927b20ede" providerId="LiveId" clId="{5DAA2502-8851-456C-8B37-7F0D016794ED}" dt="2020-04-22T21:11:08.785" v="299" actId="404"/>
        <pc:sldMkLst>
          <pc:docMk/>
          <pc:sldMk cId="0" sldId="317"/>
        </pc:sldMkLst>
        <pc:spChg chg="mod">
          <ac:chgData name="Daniel Paradis" userId="93f32eb927b20ede" providerId="LiveId" clId="{5DAA2502-8851-456C-8B37-7F0D016794ED}" dt="2020-04-22T21:11:08.785" v="299" actId="404"/>
          <ac:spMkLst>
            <pc:docMk/>
            <pc:sldMk cId="0" sldId="317"/>
            <ac:spMk id="695" creationId="{00000000-0000-0000-0000-000000000000}"/>
          </ac:spMkLst>
        </pc:spChg>
      </pc:sldChg>
      <pc:sldChg chg="modSp mod">
        <pc:chgData name="Daniel Paradis" userId="93f32eb927b20ede" providerId="LiveId" clId="{5DAA2502-8851-456C-8B37-7F0D016794ED}" dt="2020-04-29T14:05:53.799" v="537" actId="20577"/>
        <pc:sldMkLst>
          <pc:docMk/>
          <pc:sldMk cId="0" sldId="318"/>
        </pc:sldMkLst>
        <pc:spChg chg="mod">
          <ac:chgData name="Daniel Paradis" userId="93f32eb927b20ede" providerId="LiveId" clId="{5DAA2502-8851-456C-8B37-7F0D016794ED}" dt="2020-04-22T21:11:15.601" v="300" actId="404"/>
          <ac:spMkLst>
            <pc:docMk/>
            <pc:sldMk cId="0" sldId="318"/>
            <ac:spMk id="705" creationId="{00000000-0000-0000-0000-000000000000}"/>
          </ac:spMkLst>
        </pc:spChg>
        <pc:spChg chg="mod">
          <ac:chgData name="Daniel Paradis" userId="93f32eb927b20ede" providerId="LiveId" clId="{5DAA2502-8851-456C-8B37-7F0D016794ED}" dt="2020-04-29T14:05:53.799" v="537" actId="20577"/>
          <ac:spMkLst>
            <pc:docMk/>
            <pc:sldMk cId="0" sldId="318"/>
            <ac:spMk id="706" creationId="{00000000-0000-0000-0000-000000000000}"/>
          </ac:spMkLst>
        </pc:spChg>
      </pc:sldChg>
      <pc:sldChg chg="modSp mod">
        <pc:chgData name="Daniel Paradis" userId="93f32eb927b20ede" providerId="LiveId" clId="{5DAA2502-8851-456C-8B37-7F0D016794ED}" dt="2020-04-29T14:06:20.975" v="538" actId="6549"/>
        <pc:sldMkLst>
          <pc:docMk/>
          <pc:sldMk cId="0" sldId="319"/>
        </pc:sldMkLst>
        <pc:spChg chg="mod">
          <ac:chgData name="Daniel Paradis" userId="93f32eb927b20ede" providerId="LiveId" clId="{5DAA2502-8851-456C-8B37-7F0D016794ED}" dt="2020-04-22T21:11:28" v="301" actId="404"/>
          <ac:spMkLst>
            <pc:docMk/>
            <pc:sldMk cId="0" sldId="319"/>
            <ac:spMk id="715" creationId="{00000000-0000-0000-0000-000000000000}"/>
          </ac:spMkLst>
        </pc:spChg>
        <pc:spChg chg="mod">
          <ac:chgData name="Daniel Paradis" userId="93f32eb927b20ede" providerId="LiveId" clId="{5DAA2502-8851-456C-8B37-7F0D016794ED}" dt="2020-04-29T14:06:20.975" v="538" actId="6549"/>
          <ac:spMkLst>
            <pc:docMk/>
            <pc:sldMk cId="0" sldId="319"/>
            <ac:spMk id="716" creationId="{00000000-0000-0000-0000-000000000000}"/>
          </ac:spMkLst>
        </pc:spChg>
      </pc:sldChg>
      <pc:sldChg chg="modSp mod">
        <pc:chgData name="Daniel Paradis" userId="93f32eb927b20ede" providerId="LiveId" clId="{5DAA2502-8851-456C-8B37-7F0D016794ED}" dt="2020-04-22T21:15:40.294" v="341" actId="6549"/>
        <pc:sldMkLst>
          <pc:docMk/>
          <pc:sldMk cId="0" sldId="320"/>
        </pc:sldMkLst>
        <pc:spChg chg="mod">
          <ac:chgData name="Daniel Paradis" userId="93f32eb927b20ede" providerId="LiveId" clId="{5DAA2502-8851-456C-8B37-7F0D016794ED}" dt="2020-04-22T21:11:48.753" v="304" actId="404"/>
          <ac:spMkLst>
            <pc:docMk/>
            <pc:sldMk cId="0" sldId="320"/>
            <ac:spMk id="725" creationId="{00000000-0000-0000-0000-000000000000}"/>
          </ac:spMkLst>
        </pc:spChg>
        <pc:spChg chg="mod">
          <ac:chgData name="Daniel Paradis" userId="93f32eb927b20ede" providerId="LiveId" clId="{5DAA2502-8851-456C-8B37-7F0D016794ED}" dt="2020-04-22T21:15:40.294" v="341" actId="6549"/>
          <ac:spMkLst>
            <pc:docMk/>
            <pc:sldMk cId="0" sldId="320"/>
            <ac:spMk id="726" creationId="{00000000-0000-0000-0000-000000000000}"/>
          </ac:spMkLst>
        </pc:spChg>
      </pc:sldChg>
      <pc:sldChg chg="modSp mod">
        <pc:chgData name="Daniel Paradis" userId="93f32eb927b20ede" providerId="LiveId" clId="{5DAA2502-8851-456C-8B37-7F0D016794ED}" dt="2020-04-22T21:12:03.450" v="307" actId="404"/>
        <pc:sldMkLst>
          <pc:docMk/>
          <pc:sldMk cId="0" sldId="321"/>
        </pc:sldMkLst>
        <pc:spChg chg="mod">
          <ac:chgData name="Daniel Paradis" userId="93f32eb927b20ede" providerId="LiveId" clId="{5DAA2502-8851-456C-8B37-7F0D016794ED}" dt="2020-04-22T21:12:03.450" v="307" actId="404"/>
          <ac:spMkLst>
            <pc:docMk/>
            <pc:sldMk cId="0" sldId="321"/>
            <ac:spMk id="735" creationId="{00000000-0000-0000-0000-000000000000}"/>
          </ac:spMkLst>
        </pc:spChg>
      </pc:sldChg>
      <pc:sldChg chg="modSp mod delCm">
        <pc:chgData name="Daniel Paradis" userId="93f32eb927b20ede" providerId="LiveId" clId="{5DAA2502-8851-456C-8B37-7F0D016794ED}" dt="2020-05-04T15:49:48.458" v="550" actId="1592"/>
        <pc:sldMkLst>
          <pc:docMk/>
          <pc:sldMk cId="0" sldId="322"/>
        </pc:sldMkLst>
        <pc:spChg chg="mod">
          <ac:chgData name="Daniel Paradis" userId="93f32eb927b20ede" providerId="LiveId" clId="{5DAA2502-8851-456C-8B37-7F0D016794ED}" dt="2020-04-22T21:12:16.871" v="310" actId="6549"/>
          <ac:spMkLst>
            <pc:docMk/>
            <pc:sldMk cId="0" sldId="322"/>
            <ac:spMk id="745" creationId="{00000000-0000-0000-0000-000000000000}"/>
          </ac:spMkLst>
        </pc:spChg>
        <pc:spChg chg="mod">
          <ac:chgData name="Daniel Paradis" userId="93f32eb927b20ede" providerId="LiveId" clId="{5DAA2502-8851-456C-8B37-7F0D016794ED}" dt="2020-04-22T21:12:25.759" v="311" actId="20577"/>
          <ac:spMkLst>
            <pc:docMk/>
            <pc:sldMk cId="0" sldId="322"/>
            <ac:spMk id="746" creationId="{00000000-0000-0000-0000-000000000000}"/>
          </ac:spMkLst>
        </pc:spChg>
      </pc:sldChg>
      <pc:sldChg chg="modSp mod">
        <pc:chgData name="Daniel Paradis" userId="93f32eb927b20ede" providerId="LiveId" clId="{5DAA2502-8851-456C-8B37-7F0D016794ED}" dt="2020-04-22T21:12:50.793" v="312" actId="404"/>
        <pc:sldMkLst>
          <pc:docMk/>
          <pc:sldMk cId="0" sldId="323"/>
        </pc:sldMkLst>
        <pc:spChg chg="mod">
          <ac:chgData name="Daniel Paradis" userId="93f32eb927b20ede" providerId="LiveId" clId="{5DAA2502-8851-456C-8B37-7F0D016794ED}" dt="2020-04-22T21:12:50.793" v="312" actId="404"/>
          <ac:spMkLst>
            <pc:docMk/>
            <pc:sldMk cId="0" sldId="323"/>
            <ac:spMk id="755" creationId="{00000000-0000-0000-0000-000000000000}"/>
          </ac:spMkLst>
        </pc:spChg>
      </pc:sldChg>
      <pc:sldChg chg="modSp mod">
        <pc:chgData name="Daniel Paradis" userId="93f32eb927b20ede" providerId="LiveId" clId="{5DAA2502-8851-456C-8B37-7F0D016794ED}" dt="2020-04-22T21:18:12.486" v="371" actId="20577"/>
        <pc:sldMkLst>
          <pc:docMk/>
          <pc:sldMk cId="0" sldId="324"/>
        </pc:sldMkLst>
        <pc:spChg chg="mod">
          <ac:chgData name="Daniel Paradis" userId="93f32eb927b20ede" providerId="LiveId" clId="{5DAA2502-8851-456C-8B37-7F0D016794ED}" dt="2020-04-22T21:13:28.760" v="313" actId="403"/>
          <ac:spMkLst>
            <pc:docMk/>
            <pc:sldMk cId="0" sldId="324"/>
            <ac:spMk id="765" creationId="{00000000-0000-0000-0000-000000000000}"/>
          </ac:spMkLst>
        </pc:spChg>
        <pc:spChg chg="mod">
          <ac:chgData name="Daniel Paradis" userId="93f32eb927b20ede" providerId="LiveId" clId="{5DAA2502-8851-456C-8B37-7F0D016794ED}" dt="2020-04-22T21:18:12.486" v="371" actId="20577"/>
          <ac:spMkLst>
            <pc:docMk/>
            <pc:sldMk cId="0" sldId="324"/>
            <ac:spMk id="766" creationId="{00000000-0000-0000-0000-000000000000}"/>
          </ac:spMkLst>
        </pc:spChg>
      </pc:sldChg>
      <pc:sldChg chg="modSp mod">
        <pc:chgData name="Daniel Paradis" userId="93f32eb927b20ede" providerId="LiveId" clId="{5DAA2502-8851-456C-8B37-7F0D016794ED}" dt="2020-04-22T21:19:20.216" v="397" actId="20577"/>
        <pc:sldMkLst>
          <pc:docMk/>
          <pc:sldMk cId="0" sldId="325"/>
        </pc:sldMkLst>
        <pc:spChg chg="mod">
          <ac:chgData name="Daniel Paradis" userId="93f32eb927b20ede" providerId="LiveId" clId="{5DAA2502-8851-456C-8B37-7F0D016794ED}" dt="2020-04-22T21:13:37.488" v="314" actId="403"/>
          <ac:spMkLst>
            <pc:docMk/>
            <pc:sldMk cId="0" sldId="325"/>
            <ac:spMk id="775" creationId="{00000000-0000-0000-0000-000000000000}"/>
          </ac:spMkLst>
        </pc:spChg>
        <pc:spChg chg="mod">
          <ac:chgData name="Daniel Paradis" userId="93f32eb927b20ede" providerId="LiveId" clId="{5DAA2502-8851-456C-8B37-7F0D016794ED}" dt="2020-04-22T21:19:20.216" v="397" actId="20577"/>
          <ac:spMkLst>
            <pc:docMk/>
            <pc:sldMk cId="0" sldId="325"/>
            <ac:spMk id="776" creationId="{00000000-0000-0000-0000-000000000000}"/>
          </ac:spMkLst>
        </pc:spChg>
      </pc:sldChg>
      <pc:sldChg chg="modSp mod">
        <pc:chgData name="Daniel Paradis" userId="93f32eb927b20ede" providerId="LiveId" clId="{5DAA2502-8851-456C-8B37-7F0D016794ED}" dt="2020-04-22T21:14:26.479" v="330" actId="404"/>
        <pc:sldMkLst>
          <pc:docMk/>
          <pc:sldMk cId="0" sldId="326"/>
        </pc:sldMkLst>
        <pc:spChg chg="mod">
          <ac:chgData name="Daniel Paradis" userId="93f32eb927b20ede" providerId="LiveId" clId="{5DAA2502-8851-456C-8B37-7F0D016794ED}" dt="2020-04-22T21:14:26.479" v="330" actId="404"/>
          <ac:spMkLst>
            <pc:docMk/>
            <pc:sldMk cId="0" sldId="326"/>
            <ac:spMk id="785" creationId="{00000000-0000-0000-0000-000000000000}"/>
          </ac:spMkLst>
        </pc:spChg>
        <pc:spChg chg="mod">
          <ac:chgData name="Daniel Paradis" userId="93f32eb927b20ede" providerId="LiveId" clId="{5DAA2502-8851-456C-8B37-7F0D016794ED}" dt="2020-04-22T21:14:19.602" v="329" actId="20577"/>
          <ac:spMkLst>
            <pc:docMk/>
            <pc:sldMk cId="0" sldId="326"/>
            <ac:spMk id="786" creationId="{00000000-0000-0000-0000-000000000000}"/>
          </ac:spMkLst>
        </pc:spChg>
      </pc:sldChg>
      <pc:sldChg chg="modSp mod">
        <pc:chgData name="Daniel Paradis" userId="93f32eb927b20ede" providerId="LiveId" clId="{5DAA2502-8851-456C-8B37-7F0D016794ED}" dt="2020-04-22T21:14:31.520" v="331" actId="404"/>
        <pc:sldMkLst>
          <pc:docMk/>
          <pc:sldMk cId="0" sldId="327"/>
        </pc:sldMkLst>
        <pc:spChg chg="mod">
          <ac:chgData name="Daniel Paradis" userId="93f32eb927b20ede" providerId="LiveId" clId="{5DAA2502-8851-456C-8B37-7F0D016794ED}" dt="2020-04-22T21:14:31.520" v="331" actId="404"/>
          <ac:spMkLst>
            <pc:docMk/>
            <pc:sldMk cId="0" sldId="327"/>
            <ac:spMk id="795" creationId="{00000000-0000-0000-0000-000000000000}"/>
          </ac:spMkLst>
        </pc:spChg>
      </pc:sldChg>
      <pc:sldChg chg="modSp mod">
        <pc:chgData name="Daniel Paradis" userId="93f32eb927b20ede" providerId="LiveId" clId="{5DAA2502-8851-456C-8B37-7F0D016794ED}" dt="2020-04-22T21:14:44.111" v="332" actId="404"/>
        <pc:sldMkLst>
          <pc:docMk/>
          <pc:sldMk cId="0" sldId="328"/>
        </pc:sldMkLst>
        <pc:spChg chg="mod">
          <ac:chgData name="Daniel Paradis" userId="93f32eb927b20ede" providerId="LiveId" clId="{5DAA2502-8851-456C-8B37-7F0D016794ED}" dt="2020-04-22T21:14:44.111" v="332" actId="404"/>
          <ac:spMkLst>
            <pc:docMk/>
            <pc:sldMk cId="0" sldId="328"/>
            <ac:spMk id="805" creationId="{00000000-0000-0000-0000-000000000000}"/>
          </ac:spMkLst>
        </pc:spChg>
      </pc:sldChg>
      <pc:sldChg chg="modSp mod">
        <pc:chgData name="Daniel Paradis" userId="93f32eb927b20ede" providerId="LiveId" clId="{5DAA2502-8851-456C-8B37-7F0D016794ED}" dt="2020-04-22T21:15:08.799" v="337" actId="179"/>
        <pc:sldMkLst>
          <pc:docMk/>
          <pc:sldMk cId="0" sldId="329"/>
        </pc:sldMkLst>
        <pc:spChg chg="mod">
          <ac:chgData name="Daniel Paradis" userId="93f32eb927b20ede" providerId="LiveId" clId="{5DAA2502-8851-456C-8B37-7F0D016794ED}" dt="2020-04-22T21:14:52.527" v="335" actId="403"/>
          <ac:spMkLst>
            <pc:docMk/>
            <pc:sldMk cId="0" sldId="329"/>
            <ac:spMk id="815" creationId="{00000000-0000-0000-0000-000000000000}"/>
          </ac:spMkLst>
        </pc:spChg>
        <pc:spChg chg="mod">
          <ac:chgData name="Daniel Paradis" userId="93f32eb927b20ede" providerId="LiveId" clId="{5DAA2502-8851-456C-8B37-7F0D016794ED}" dt="2020-04-22T21:15:08.799" v="337" actId="179"/>
          <ac:spMkLst>
            <pc:docMk/>
            <pc:sldMk cId="0" sldId="329"/>
            <ac:spMk id="816" creationId="{00000000-0000-0000-0000-000000000000}"/>
          </ac:spMkLst>
        </pc:spChg>
      </pc:sldChg>
      <pc:sldChg chg="modSp mod">
        <pc:chgData name="Daniel Paradis" userId="93f32eb927b20ede" providerId="LiveId" clId="{5DAA2502-8851-456C-8B37-7F0D016794ED}" dt="2020-04-22T21:20:02.062" v="400" actId="404"/>
        <pc:sldMkLst>
          <pc:docMk/>
          <pc:sldMk cId="0" sldId="330"/>
        </pc:sldMkLst>
        <pc:spChg chg="mod">
          <ac:chgData name="Daniel Paradis" userId="93f32eb927b20ede" providerId="LiveId" clId="{5DAA2502-8851-456C-8B37-7F0D016794ED}" dt="2020-04-22T21:20:02.062" v="400" actId="404"/>
          <ac:spMkLst>
            <pc:docMk/>
            <pc:sldMk cId="0" sldId="330"/>
            <ac:spMk id="825" creationId="{00000000-0000-0000-0000-000000000000}"/>
          </ac:spMkLst>
        </pc:spChg>
      </pc:sldChg>
      <pc:sldChg chg="modSp mod">
        <pc:chgData name="Daniel Paradis" userId="93f32eb927b20ede" providerId="LiveId" clId="{5DAA2502-8851-456C-8B37-7F0D016794ED}" dt="2020-04-22T21:19:58.926" v="399" actId="404"/>
        <pc:sldMkLst>
          <pc:docMk/>
          <pc:sldMk cId="0" sldId="331"/>
        </pc:sldMkLst>
        <pc:spChg chg="mod">
          <ac:chgData name="Daniel Paradis" userId="93f32eb927b20ede" providerId="LiveId" clId="{5DAA2502-8851-456C-8B37-7F0D016794ED}" dt="2020-04-22T21:19:58.926" v="399" actId="404"/>
          <ac:spMkLst>
            <pc:docMk/>
            <pc:sldMk cId="0" sldId="331"/>
            <ac:spMk id="835" creationId="{00000000-0000-0000-0000-000000000000}"/>
          </ac:spMkLst>
        </pc:spChg>
      </pc:sldChg>
      <pc:sldChg chg="modSp mod">
        <pc:chgData name="Daniel Paradis" userId="93f32eb927b20ede" providerId="LiveId" clId="{5DAA2502-8851-456C-8B37-7F0D016794ED}" dt="2020-04-22T21:19:56.063" v="398" actId="404"/>
        <pc:sldMkLst>
          <pc:docMk/>
          <pc:sldMk cId="0" sldId="332"/>
        </pc:sldMkLst>
        <pc:spChg chg="mod">
          <ac:chgData name="Daniel Paradis" userId="93f32eb927b20ede" providerId="LiveId" clId="{5DAA2502-8851-456C-8B37-7F0D016794ED}" dt="2020-04-22T21:19:56.063" v="398" actId="404"/>
          <ac:spMkLst>
            <pc:docMk/>
            <pc:sldMk cId="0" sldId="332"/>
            <ac:spMk id="845" creationId="{00000000-0000-0000-0000-000000000000}"/>
          </ac:spMkLst>
        </pc:spChg>
      </pc:sldChg>
      <pc:sldChg chg="modSp mod">
        <pc:chgData name="Daniel Paradis" userId="93f32eb927b20ede" providerId="LiveId" clId="{5DAA2502-8851-456C-8B37-7F0D016794ED}" dt="2020-04-22T21:20:11.239" v="401" actId="404"/>
        <pc:sldMkLst>
          <pc:docMk/>
          <pc:sldMk cId="0" sldId="333"/>
        </pc:sldMkLst>
        <pc:spChg chg="mod">
          <ac:chgData name="Daniel Paradis" userId="93f32eb927b20ede" providerId="LiveId" clId="{5DAA2502-8851-456C-8B37-7F0D016794ED}" dt="2020-04-22T21:20:11.239" v="401" actId="404"/>
          <ac:spMkLst>
            <pc:docMk/>
            <pc:sldMk cId="0" sldId="333"/>
            <ac:spMk id="855" creationId="{00000000-0000-0000-0000-000000000000}"/>
          </ac:spMkLst>
        </pc:spChg>
      </pc:sldChg>
      <pc:sldChg chg="modSp mod">
        <pc:chgData name="Daniel Paradis" userId="93f32eb927b20ede" providerId="LiveId" clId="{5DAA2502-8851-456C-8B37-7F0D016794ED}" dt="2020-04-22T21:20:16.991" v="402" actId="404"/>
        <pc:sldMkLst>
          <pc:docMk/>
          <pc:sldMk cId="0" sldId="334"/>
        </pc:sldMkLst>
        <pc:spChg chg="mod">
          <ac:chgData name="Daniel Paradis" userId="93f32eb927b20ede" providerId="LiveId" clId="{5DAA2502-8851-456C-8B37-7F0D016794ED}" dt="2020-04-22T21:20:16.991" v="402" actId="404"/>
          <ac:spMkLst>
            <pc:docMk/>
            <pc:sldMk cId="0" sldId="334"/>
            <ac:spMk id="865" creationId="{00000000-0000-0000-0000-000000000000}"/>
          </ac:spMkLst>
        </pc:spChg>
      </pc:sldChg>
      <pc:sldChg chg="modSp mod">
        <pc:chgData name="Daniel Paradis" userId="93f32eb927b20ede" providerId="LiveId" clId="{5DAA2502-8851-456C-8B37-7F0D016794ED}" dt="2020-04-22T21:21:29.678" v="411" actId="404"/>
        <pc:sldMkLst>
          <pc:docMk/>
          <pc:sldMk cId="0" sldId="335"/>
        </pc:sldMkLst>
        <pc:spChg chg="mod">
          <ac:chgData name="Daniel Paradis" userId="93f32eb927b20ede" providerId="LiveId" clId="{5DAA2502-8851-456C-8B37-7F0D016794ED}" dt="2020-04-22T21:21:29.678" v="411" actId="404"/>
          <ac:spMkLst>
            <pc:docMk/>
            <pc:sldMk cId="0" sldId="335"/>
            <ac:spMk id="875" creationId="{00000000-0000-0000-0000-000000000000}"/>
          </ac:spMkLst>
        </pc:spChg>
      </pc:sldChg>
      <pc:sldChg chg="modSp mod">
        <pc:chgData name="Daniel Paradis" userId="93f32eb927b20ede" providerId="LiveId" clId="{5DAA2502-8851-456C-8B37-7F0D016794ED}" dt="2020-04-22T21:21:25.766" v="410" actId="404"/>
        <pc:sldMkLst>
          <pc:docMk/>
          <pc:sldMk cId="0" sldId="336"/>
        </pc:sldMkLst>
        <pc:spChg chg="mod">
          <ac:chgData name="Daniel Paradis" userId="93f32eb927b20ede" providerId="LiveId" clId="{5DAA2502-8851-456C-8B37-7F0D016794ED}" dt="2020-04-22T21:21:25.766" v="410" actId="404"/>
          <ac:spMkLst>
            <pc:docMk/>
            <pc:sldMk cId="0" sldId="336"/>
            <ac:spMk id="885" creationId="{00000000-0000-0000-0000-000000000000}"/>
          </ac:spMkLst>
        </pc:spChg>
      </pc:sldChg>
      <pc:sldChg chg="modSp mod">
        <pc:chgData name="Daniel Paradis" userId="93f32eb927b20ede" providerId="LiveId" clId="{5DAA2502-8851-456C-8B37-7F0D016794ED}" dt="2020-04-22T21:21:22.983" v="409" actId="404"/>
        <pc:sldMkLst>
          <pc:docMk/>
          <pc:sldMk cId="0" sldId="337"/>
        </pc:sldMkLst>
        <pc:spChg chg="mod">
          <ac:chgData name="Daniel Paradis" userId="93f32eb927b20ede" providerId="LiveId" clId="{5DAA2502-8851-456C-8B37-7F0D016794ED}" dt="2020-04-22T21:21:22.983" v="409" actId="404"/>
          <ac:spMkLst>
            <pc:docMk/>
            <pc:sldMk cId="0" sldId="337"/>
            <ac:spMk id="895" creationId="{00000000-0000-0000-0000-000000000000}"/>
          </ac:spMkLst>
        </pc:spChg>
        <pc:spChg chg="mod">
          <ac:chgData name="Daniel Paradis" userId="93f32eb927b20ede" providerId="LiveId" clId="{5DAA2502-8851-456C-8B37-7F0D016794ED}" dt="2020-04-22T21:21:09.083" v="408" actId="14100"/>
          <ac:spMkLst>
            <pc:docMk/>
            <pc:sldMk cId="0" sldId="337"/>
            <ac:spMk id="896" creationId="{00000000-0000-0000-0000-000000000000}"/>
          </ac:spMkLst>
        </pc:spChg>
      </pc:sldChg>
      <pc:sldChg chg="modSp mod">
        <pc:chgData name="Daniel Paradis" userId="93f32eb927b20ede" providerId="LiveId" clId="{5DAA2502-8851-456C-8B37-7F0D016794ED}" dt="2020-04-22T21:24:28.134" v="426" actId="404"/>
        <pc:sldMkLst>
          <pc:docMk/>
          <pc:sldMk cId="0" sldId="338"/>
        </pc:sldMkLst>
        <pc:spChg chg="mod">
          <ac:chgData name="Daniel Paradis" userId="93f32eb927b20ede" providerId="LiveId" clId="{5DAA2502-8851-456C-8B37-7F0D016794ED}" dt="2020-04-22T21:24:28.134" v="426" actId="404"/>
          <ac:spMkLst>
            <pc:docMk/>
            <pc:sldMk cId="0" sldId="338"/>
            <ac:spMk id="905" creationId="{00000000-0000-0000-0000-000000000000}"/>
          </ac:spMkLst>
        </pc:spChg>
      </pc:sldChg>
      <pc:sldChg chg="modSp mod">
        <pc:chgData name="Daniel Paradis" userId="93f32eb927b20ede" providerId="LiveId" clId="{5DAA2502-8851-456C-8B37-7F0D016794ED}" dt="2020-04-22T21:24:03.245" v="425" actId="404"/>
        <pc:sldMkLst>
          <pc:docMk/>
          <pc:sldMk cId="0" sldId="341"/>
        </pc:sldMkLst>
        <pc:spChg chg="mod">
          <ac:chgData name="Daniel Paradis" userId="93f32eb927b20ede" providerId="LiveId" clId="{5DAA2502-8851-456C-8B37-7F0D016794ED}" dt="2020-04-22T21:24:03.245" v="425" actId="404"/>
          <ac:spMkLst>
            <pc:docMk/>
            <pc:sldMk cId="0" sldId="341"/>
            <ac:spMk id="935" creationId="{00000000-0000-0000-0000-000000000000}"/>
          </ac:spMkLst>
        </pc:spChg>
      </pc:sldChg>
      <pc:sldChg chg="modSp mod">
        <pc:chgData name="Daniel Paradis" userId="93f32eb927b20ede" providerId="LiveId" clId="{5DAA2502-8851-456C-8B37-7F0D016794ED}" dt="2020-04-22T21:24:00.422" v="424" actId="404"/>
        <pc:sldMkLst>
          <pc:docMk/>
          <pc:sldMk cId="0" sldId="342"/>
        </pc:sldMkLst>
        <pc:spChg chg="mod">
          <ac:chgData name="Daniel Paradis" userId="93f32eb927b20ede" providerId="LiveId" clId="{5DAA2502-8851-456C-8B37-7F0D016794ED}" dt="2020-04-22T21:24:00.422" v="424" actId="404"/>
          <ac:spMkLst>
            <pc:docMk/>
            <pc:sldMk cId="0" sldId="342"/>
            <ac:spMk id="945" creationId="{00000000-0000-0000-0000-000000000000}"/>
          </ac:spMkLst>
        </pc:spChg>
      </pc:sldChg>
      <pc:sldChg chg="modSp mod">
        <pc:chgData name="Daniel Paradis" userId="93f32eb927b20ede" providerId="LiveId" clId="{5DAA2502-8851-456C-8B37-7F0D016794ED}" dt="2020-04-22T21:23:57.014" v="423" actId="403"/>
        <pc:sldMkLst>
          <pc:docMk/>
          <pc:sldMk cId="0" sldId="343"/>
        </pc:sldMkLst>
        <pc:spChg chg="mod">
          <ac:chgData name="Daniel Paradis" userId="93f32eb927b20ede" providerId="LiveId" clId="{5DAA2502-8851-456C-8B37-7F0D016794ED}" dt="2020-04-22T21:23:57.014" v="423" actId="403"/>
          <ac:spMkLst>
            <pc:docMk/>
            <pc:sldMk cId="0" sldId="343"/>
            <ac:spMk id="955" creationId="{00000000-0000-0000-0000-000000000000}"/>
          </ac:spMkLst>
        </pc:spChg>
      </pc:sldChg>
      <pc:sldChg chg="modSp mod delCm">
        <pc:chgData name="Daniel Paradis" userId="93f32eb927b20ede" providerId="LiveId" clId="{5DAA2502-8851-456C-8B37-7F0D016794ED}" dt="2020-04-22T21:23:48.629" v="420" actId="404"/>
        <pc:sldMkLst>
          <pc:docMk/>
          <pc:sldMk cId="0" sldId="344"/>
        </pc:sldMkLst>
        <pc:spChg chg="mod">
          <ac:chgData name="Daniel Paradis" userId="93f32eb927b20ede" providerId="LiveId" clId="{5DAA2502-8851-456C-8B37-7F0D016794ED}" dt="2020-04-22T21:23:48.629" v="420" actId="404"/>
          <ac:spMkLst>
            <pc:docMk/>
            <pc:sldMk cId="0" sldId="344"/>
            <ac:spMk id="965" creationId="{00000000-0000-0000-0000-000000000000}"/>
          </ac:spMkLst>
        </pc:spChg>
        <pc:spChg chg="mod">
          <ac:chgData name="Daniel Paradis" userId="93f32eb927b20ede" providerId="LiveId" clId="{5DAA2502-8851-456C-8B37-7F0D016794ED}" dt="2020-04-22T21:23:23.076" v="416" actId="20577"/>
          <ac:spMkLst>
            <pc:docMk/>
            <pc:sldMk cId="0" sldId="344"/>
            <ac:spMk id="966" creationId="{00000000-0000-0000-0000-000000000000}"/>
          </ac:spMkLst>
        </pc:spChg>
      </pc:sldChg>
      <pc:sldChg chg="modSp mod">
        <pc:chgData name="Daniel Paradis" userId="93f32eb927b20ede" providerId="LiveId" clId="{5DAA2502-8851-456C-8B37-7F0D016794ED}" dt="2020-04-22T21:25:08.247" v="429" actId="403"/>
        <pc:sldMkLst>
          <pc:docMk/>
          <pc:sldMk cId="0" sldId="345"/>
        </pc:sldMkLst>
        <pc:spChg chg="mod">
          <ac:chgData name="Daniel Paradis" userId="93f32eb927b20ede" providerId="LiveId" clId="{5DAA2502-8851-456C-8B37-7F0D016794ED}" dt="2020-04-22T21:23:45.181" v="419" actId="404"/>
          <ac:spMkLst>
            <pc:docMk/>
            <pc:sldMk cId="0" sldId="345"/>
            <ac:spMk id="975" creationId="{00000000-0000-0000-0000-000000000000}"/>
          </ac:spMkLst>
        </pc:spChg>
        <pc:spChg chg="mod">
          <ac:chgData name="Daniel Paradis" userId="93f32eb927b20ede" providerId="LiveId" clId="{5DAA2502-8851-456C-8B37-7F0D016794ED}" dt="2020-04-22T21:25:08.247" v="429" actId="403"/>
          <ac:spMkLst>
            <pc:docMk/>
            <pc:sldMk cId="0" sldId="345"/>
            <ac:spMk id="976" creationId="{00000000-0000-0000-0000-000000000000}"/>
          </ac:spMkLst>
        </pc:spChg>
      </pc:sldChg>
      <pc:sldChg chg="modSp mod">
        <pc:chgData name="Daniel Paradis" userId="93f32eb927b20ede" providerId="LiveId" clId="{5DAA2502-8851-456C-8B37-7F0D016794ED}" dt="2020-04-29T15:06:19.505" v="548" actId="20577"/>
        <pc:sldMkLst>
          <pc:docMk/>
          <pc:sldMk cId="0" sldId="346"/>
        </pc:sldMkLst>
        <pc:spChg chg="mod">
          <ac:chgData name="Daniel Paradis" userId="93f32eb927b20ede" providerId="LiveId" clId="{5DAA2502-8851-456C-8B37-7F0D016794ED}" dt="2020-04-22T21:23:42.014" v="418" actId="404"/>
          <ac:spMkLst>
            <pc:docMk/>
            <pc:sldMk cId="0" sldId="346"/>
            <ac:spMk id="985" creationId="{00000000-0000-0000-0000-000000000000}"/>
          </ac:spMkLst>
        </pc:spChg>
        <pc:spChg chg="mod">
          <ac:chgData name="Daniel Paradis" userId="93f32eb927b20ede" providerId="LiveId" clId="{5DAA2502-8851-456C-8B37-7F0D016794ED}" dt="2020-04-29T15:06:19.505" v="548" actId="20577"/>
          <ac:spMkLst>
            <pc:docMk/>
            <pc:sldMk cId="0" sldId="346"/>
            <ac:spMk id="986" creationId="{00000000-0000-0000-0000-000000000000}"/>
          </ac:spMkLst>
        </pc:spChg>
      </pc:sldChg>
      <pc:sldChg chg="delSp modSp mod">
        <pc:chgData name="Daniel Paradis" userId="93f32eb927b20ede" providerId="LiveId" clId="{5DAA2502-8851-456C-8B37-7F0D016794ED}" dt="2020-05-04T15:55:52.956" v="560" actId="478"/>
        <pc:sldMkLst>
          <pc:docMk/>
          <pc:sldMk cId="0" sldId="348"/>
        </pc:sldMkLst>
        <pc:spChg chg="del">
          <ac:chgData name="Daniel Paradis" userId="93f32eb927b20ede" providerId="LiveId" clId="{5DAA2502-8851-456C-8B37-7F0D016794ED}" dt="2020-05-04T15:55:52.956" v="560" actId="478"/>
          <ac:spMkLst>
            <pc:docMk/>
            <pc:sldMk cId="0" sldId="348"/>
            <ac:spMk id="1006" creationId="{00000000-0000-0000-0000-000000000000}"/>
          </ac:spMkLst>
        </pc:spChg>
        <pc:spChg chg="mod ord">
          <ac:chgData name="Daniel Paradis" userId="93f32eb927b20ede" providerId="LiveId" clId="{5DAA2502-8851-456C-8B37-7F0D016794ED}" dt="2020-05-04T15:55:49.986" v="559" actId="167"/>
          <ac:spMkLst>
            <pc:docMk/>
            <pc:sldMk cId="0" sldId="348"/>
            <ac:spMk id="1010" creationId="{00000000-0000-0000-0000-000000000000}"/>
          </ac:spMkLst>
        </pc:spChg>
      </pc:sldChg>
      <pc:sldChg chg="delSp modSp mod">
        <pc:chgData name="Daniel Paradis" userId="93f32eb927b20ede" providerId="LiveId" clId="{5DAA2502-8851-456C-8B37-7F0D016794ED}" dt="2020-05-04T15:56:48.217" v="573" actId="14100"/>
        <pc:sldMkLst>
          <pc:docMk/>
          <pc:sldMk cId="0" sldId="349"/>
        </pc:sldMkLst>
        <pc:spChg chg="del mod">
          <ac:chgData name="Daniel Paradis" userId="93f32eb927b20ede" providerId="LiveId" clId="{5DAA2502-8851-456C-8B37-7F0D016794ED}" dt="2020-05-04T15:56:05.437" v="564" actId="478"/>
          <ac:spMkLst>
            <pc:docMk/>
            <pc:sldMk cId="0" sldId="349"/>
            <ac:spMk id="1016" creationId="{00000000-0000-0000-0000-000000000000}"/>
          </ac:spMkLst>
        </pc:spChg>
        <pc:spChg chg="mod ord">
          <ac:chgData name="Daniel Paradis" userId="93f32eb927b20ede" providerId="LiveId" clId="{5DAA2502-8851-456C-8B37-7F0D016794ED}" dt="2020-05-04T15:56:48.217" v="573" actId="14100"/>
          <ac:spMkLst>
            <pc:docMk/>
            <pc:sldMk cId="0" sldId="349"/>
            <ac:spMk id="1020" creationId="{00000000-0000-0000-0000-000000000000}"/>
          </ac:spMkLst>
        </pc:spChg>
      </pc:sldChg>
      <pc:sldChg chg="add del">
        <pc:chgData name="Daniel Paradis" userId="93f32eb927b20ede" providerId="LiveId" clId="{5DAA2502-8851-456C-8B37-7F0D016794ED}" dt="2020-05-04T15:56:59.558" v="575" actId="47"/>
        <pc:sldMkLst>
          <pc:docMk/>
          <pc:sldMk cId="0" sldId="350"/>
        </pc:sldMkLst>
      </pc:sldChg>
      <pc:sldChg chg="modSp mod delCm">
        <pc:chgData name="Daniel Paradis" userId="93f32eb927b20ede" providerId="LiveId" clId="{5DAA2502-8851-456C-8B37-7F0D016794ED}" dt="2020-05-04T15:49:58.993" v="551" actId="1592"/>
        <pc:sldMkLst>
          <pc:docMk/>
          <pc:sldMk cId="0" sldId="351"/>
        </pc:sldMkLst>
        <pc:spChg chg="mod">
          <ac:chgData name="Daniel Paradis" userId="93f32eb927b20ede" providerId="LiveId" clId="{5DAA2502-8851-456C-8B37-7F0D016794ED}" dt="2020-04-22T21:25:56.625" v="438" actId="20577"/>
          <ac:spMkLst>
            <pc:docMk/>
            <pc:sldMk cId="0" sldId="351"/>
            <ac:spMk id="1036" creationId="{00000000-0000-0000-0000-000000000000}"/>
          </ac:spMkLst>
        </pc:spChg>
      </pc:sldChg>
      <pc:sldChg chg="modSp mod">
        <pc:chgData name="Daniel Paradis" userId="93f32eb927b20ede" providerId="LiveId" clId="{5DAA2502-8851-456C-8B37-7F0D016794ED}" dt="2020-04-22T21:10:52.969" v="296" actId="20577"/>
        <pc:sldMkLst>
          <pc:docMk/>
          <pc:sldMk cId="4235768061" sldId="353"/>
        </pc:sldMkLst>
        <pc:spChg chg="mod">
          <ac:chgData name="Daniel Paradis" userId="93f32eb927b20ede" providerId="LiveId" clId="{5DAA2502-8851-456C-8B37-7F0D016794ED}" dt="2020-04-22T21:10:52.969" v="296" actId="20577"/>
          <ac:spMkLst>
            <pc:docMk/>
            <pc:sldMk cId="4235768061" sldId="353"/>
            <ac:spMk id="685" creationId="{00000000-0000-0000-0000-000000000000}"/>
          </ac:spMkLst>
        </pc:spChg>
      </pc:sldChg>
      <pc:sldChg chg="modSp mod">
        <pc:chgData name="Daniel Paradis" userId="93f32eb927b20ede" providerId="LiveId" clId="{5DAA2502-8851-456C-8B37-7F0D016794ED}" dt="2020-04-22T21:24:33.366" v="427" actId="404"/>
        <pc:sldMkLst>
          <pc:docMk/>
          <pc:sldMk cId="2653894460" sldId="354"/>
        </pc:sldMkLst>
        <pc:spChg chg="mod">
          <ac:chgData name="Daniel Paradis" userId="93f32eb927b20ede" providerId="LiveId" clId="{5DAA2502-8851-456C-8B37-7F0D016794ED}" dt="2020-04-22T21:24:33.366" v="427" actId="404"/>
          <ac:spMkLst>
            <pc:docMk/>
            <pc:sldMk cId="2653894460" sldId="354"/>
            <ac:spMk id="905" creationId="{00000000-0000-0000-0000-000000000000}"/>
          </ac:spMkLst>
        </pc:spChg>
        <pc:spChg chg="mod">
          <ac:chgData name="Daniel Paradis" userId="93f32eb927b20ede" providerId="LiveId" clId="{5DAA2502-8851-456C-8B37-7F0D016794ED}" dt="2020-04-22T21:22:04.837" v="412" actId="6549"/>
          <ac:spMkLst>
            <pc:docMk/>
            <pc:sldMk cId="2653894460" sldId="354"/>
            <ac:spMk id="906" creationId="{00000000-0000-0000-0000-000000000000}"/>
          </ac:spMkLst>
        </pc:spChg>
      </pc:sldChg>
      <pc:sldChg chg="modSp mod">
        <pc:chgData name="Daniel Paradis" userId="93f32eb927b20ede" providerId="LiveId" clId="{5DAA2502-8851-456C-8B37-7F0D016794ED}" dt="2020-04-22T21:24:38.125" v="428" actId="404"/>
        <pc:sldMkLst>
          <pc:docMk/>
          <pc:sldMk cId="1612169584" sldId="355"/>
        </pc:sldMkLst>
        <pc:spChg chg="mod">
          <ac:chgData name="Daniel Paradis" userId="93f32eb927b20ede" providerId="LiveId" clId="{5DAA2502-8851-456C-8B37-7F0D016794ED}" dt="2020-04-22T21:24:38.125" v="428" actId="404"/>
          <ac:spMkLst>
            <pc:docMk/>
            <pc:sldMk cId="1612169584" sldId="355"/>
            <ac:spMk id="905" creationId="{00000000-0000-0000-0000-000000000000}"/>
          </ac:spMkLst>
        </pc:spChg>
      </pc:sldChg>
      <pc:sldChg chg="mod modShow delCm">
        <pc:chgData name="Daniel Paradis" userId="93f32eb927b20ede" providerId="LiveId" clId="{5DAA2502-8851-456C-8B37-7F0D016794ED}" dt="2020-04-15T23:09:26.655" v="2" actId="1592"/>
        <pc:sldMkLst>
          <pc:docMk/>
          <pc:sldMk cId="1391162050" sldId="358"/>
        </pc:sldMkLst>
      </pc:sldChg>
      <pc:sldChg chg="modSp mod">
        <pc:chgData name="Daniel Paradis" userId="93f32eb927b20ede" providerId="LiveId" clId="{5DAA2502-8851-456C-8B37-7F0D016794ED}" dt="2020-04-29T13:09:24.459" v="495" actId="20577"/>
        <pc:sldMkLst>
          <pc:docMk/>
          <pc:sldMk cId="186065374" sldId="359"/>
        </pc:sldMkLst>
        <pc:spChg chg="mod">
          <ac:chgData name="Daniel Paradis" userId="93f32eb927b20ede" providerId="LiveId" clId="{5DAA2502-8851-456C-8B37-7F0D016794ED}" dt="2020-04-29T13:09:24.459" v="495" actId="20577"/>
          <ac:spMkLst>
            <pc:docMk/>
            <pc:sldMk cId="186065374" sldId="359"/>
            <ac:spMk id="3" creationId="{CADD028E-A340-407B-8541-28C96DA11A64}"/>
          </ac:spMkLst>
        </pc:spChg>
      </pc:sldChg>
      <pc:sldChg chg="delCm">
        <pc:chgData name="Daniel Paradis" userId="93f32eb927b20ede" providerId="LiveId" clId="{5DAA2502-8851-456C-8B37-7F0D016794ED}" dt="2020-05-05T00:37:26.571" v="576" actId="1592"/>
        <pc:sldMkLst>
          <pc:docMk/>
          <pc:sldMk cId="877859528" sldId="360"/>
        </pc:sldMkLst>
      </pc:sldChg>
      <pc:sldChg chg="delSp modSp mod">
        <pc:chgData name="Daniel Paradis" userId="93f32eb927b20ede" providerId="LiveId" clId="{5DAA2502-8851-456C-8B37-7F0D016794ED}" dt="2020-04-22T20:51:29.220" v="103" actId="478"/>
        <pc:sldMkLst>
          <pc:docMk/>
          <pc:sldMk cId="0" sldId="361"/>
        </pc:sldMkLst>
        <pc:spChg chg="del mod">
          <ac:chgData name="Daniel Paradis" userId="93f32eb927b20ede" providerId="LiveId" clId="{5DAA2502-8851-456C-8B37-7F0D016794ED}" dt="2020-04-22T20:51:29.220" v="103" actId="478"/>
          <ac:spMkLst>
            <pc:docMk/>
            <pc:sldMk cId="0" sldId="361"/>
            <ac:spMk id="2" creationId="{C6ABB3BD-3C47-4A97-AF6A-16748610142F}"/>
          </ac:spMkLst>
        </pc:spChg>
      </pc:sldChg>
      <pc:sldChg chg="addSp modSp add mod">
        <pc:chgData name="Daniel Paradis" userId="93f32eb927b20ede" providerId="LiveId" clId="{5DAA2502-8851-456C-8B37-7F0D016794ED}" dt="2020-04-23T16:31:27.805" v="483" actId="20577"/>
        <pc:sldMkLst>
          <pc:docMk/>
          <pc:sldMk cId="3832999646" sldId="362"/>
        </pc:sldMkLst>
        <pc:spChg chg="mod">
          <ac:chgData name="Daniel Paradis" userId="93f32eb927b20ede" providerId="LiveId" clId="{5DAA2502-8851-456C-8B37-7F0D016794ED}" dt="2020-04-22T21:05:57.618" v="252" actId="404"/>
          <ac:spMkLst>
            <pc:docMk/>
            <pc:sldMk cId="3832999646" sldId="362"/>
            <ac:spMk id="2" creationId="{D01DA268-9367-4060-B825-53529875FAF0}"/>
          </ac:spMkLst>
        </pc:spChg>
        <pc:spChg chg="mod">
          <ac:chgData name="Daniel Paradis" userId="93f32eb927b20ede" providerId="LiveId" clId="{5DAA2502-8851-456C-8B37-7F0D016794ED}" dt="2020-04-23T16:31:27.805" v="483" actId="20577"/>
          <ac:spMkLst>
            <pc:docMk/>
            <pc:sldMk cId="3832999646" sldId="362"/>
            <ac:spMk id="3" creationId="{F04D0D92-71B6-43D5-A866-BB09B1567EB5}"/>
          </ac:spMkLst>
        </pc:spChg>
        <pc:spChg chg="add">
          <ac:chgData name="Daniel Paradis" userId="93f32eb927b20ede" providerId="LiveId" clId="{5DAA2502-8851-456C-8B37-7F0D016794ED}" dt="2020-04-22T21:06:35.642" v="253"/>
          <ac:spMkLst>
            <pc:docMk/>
            <pc:sldMk cId="3832999646" sldId="362"/>
            <ac:spMk id="5" creationId="{3BC4EF5C-5AFA-4DC9-8EB0-B86406E6593C}"/>
          </ac:spMkLst>
        </pc:spChg>
      </pc:sldChg>
    </pc:docChg>
  </pc:docChgLst>
  <pc:docChgLst>
    <pc:chgData name="Utilisateur invité" providerId="Windows Live" clId="Web-{59007FFB-BB00-42A2-8FBE-338D87CADBD3}"/>
    <pc:docChg chg="modSld">
      <pc:chgData name="Utilisateur invité" userId="" providerId="Windows Live" clId="Web-{59007FFB-BB00-42A2-8FBE-338D87CADBD3}" dt="2020-04-20T14:24:08.885" v="0" actId="20577"/>
      <pc:docMkLst>
        <pc:docMk/>
      </pc:docMkLst>
      <pc:sldChg chg="modSp">
        <pc:chgData name="Utilisateur invité" userId="" providerId="Windows Live" clId="Web-{59007FFB-BB00-42A2-8FBE-338D87CADBD3}" dt="2020-04-20T14:24:08.885" v="0" actId="20577"/>
        <pc:sldMkLst>
          <pc:docMk/>
          <pc:sldMk cId="0" sldId="264"/>
        </pc:sldMkLst>
        <pc:spChg chg="mod">
          <ac:chgData name="Utilisateur invité" userId="" providerId="Windows Live" clId="Web-{59007FFB-BB00-42A2-8FBE-338D87CADBD3}" dt="2020-04-20T14:24:08.885" v="0" actId="20577"/>
          <ac:spMkLst>
            <pc:docMk/>
            <pc:sldMk cId="0" sldId="264"/>
            <ac:spMk id="170" creationId="{00000000-0000-0000-0000-000000000000}"/>
          </ac:spMkLst>
        </pc:spChg>
      </pc:sldChg>
    </pc:docChg>
  </pc:docChgLst>
  <pc:docChgLst>
    <pc:chgData name="Utilisateur invité" userId="562e23f453436962" providerId="Windows Live" clId="Web-{149AB273-F95E-4398-BFBF-CFD0EEEFA3F7}"/>
    <pc:docChg chg="addSld delSld modSld">
      <pc:chgData name="Utilisateur invité" userId="562e23f453436962" providerId="Windows Live" clId="Web-{149AB273-F95E-4398-BFBF-CFD0EEEFA3F7}" dt="2020-04-29T14:42:03.336" v="64" actId="1076"/>
      <pc:docMkLst>
        <pc:docMk/>
      </pc:docMkLst>
      <pc:sldChg chg="addSp delSp modSp">
        <pc:chgData name="Utilisateur invité" userId="562e23f453436962" providerId="Windows Live" clId="Web-{149AB273-F95E-4398-BFBF-CFD0EEEFA3F7}" dt="2020-04-29T14:42:03.336" v="64" actId="1076"/>
        <pc:sldMkLst>
          <pc:docMk/>
          <pc:sldMk cId="3210648905" sldId="364"/>
        </pc:sldMkLst>
        <pc:spChg chg="del mod">
          <ac:chgData name="Utilisateur invité" userId="562e23f453436962" providerId="Windows Live" clId="Web-{149AB273-F95E-4398-BFBF-CFD0EEEFA3F7}" dt="2020-04-29T14:40:38.912" v="58"/>
          <ac:spMkLst>
            <pc:docMk/>
            <pc:sldMk cId="3210648905" sldId="364"/>
            <ac:spMk id="7" creationId="{0F9B386D-B7CB-48F4-8FCB-BECAAD109A71}"/>
          </ac:spMkLst>
        </pc:spChg>
        <pc:spChg chg="del mod">
          <ac:chgData name="Utilisateur invité" userId="562e23f453436962" providerId="Windows Live" clId="Web-{149AB273-F95E-4398-BFBF-CFD0EEEFA3F7}" dt="2020-04-29T14:40:50.771" v="61"/>
          <ac:spMkLst>
            <pc:docMk/>
            <pc:sldMk cId="3210648905" sldId="364"/>
            <ac:spMk id="8" creationId="{3E6012FA-3B3A-4D64-9A89-EDACDEEF07C6}"/>
          </ac:spMkLst>
        </pc:spChg>
        <pc:spChg chg="add mod">
          <ac:chgData name="Utilisateur invité" userId="562e23f453436962" providerId="Windows Live" clId="Web-{149AB273-F95E-4398-BFBF-CFD0EEEFA3F7}" dt="2020-04-29T14:40:30.052" v="55" actId="1076"/>
          <ac:spMkLst>
            <pc:docMk/>
            <pc:sldMk cId="3210648905" sldId="364"/>
            <ac:spMk id="14" creationId="{C4B60BF0-44EA-4DE5-B7DF-C8A0734456DE}"/>
          </ac:spMkLst>
        </pc:spChg>
        <pc:spChg chg="del mod">
          <ac:chgData name="Utilisateur invité" userId="562e23f453436962" providerId="Windows Live" clId="Web-{149AB273-F95E-4398-BFBF-CFD0EEEFA3F7}" dt="2020-04-29T14:40:33.427" v="56"/>
          <ac:spMkLst>
            <pc:docMk/>
            <pc:sldMk cId="3210648905" sldId="364"/>
            <ac:spMk id="15" creationId="{06484AEB-CD80-4169-81D5-A6D40130FCF7}"/>
          </ac:spMkLst>
        </pc:spChg>
        <pc:spChg chg="add mod">
          <ac:chgData name="Utilisateur invité" userId="562e23f453436962" providerId="Windows Live" clId="Web-{149AB273-F95E-4398-BFBF-CFD0EEEFA3F7}" dt="2020-04-29T14:42:03.336" v="64" actId="1076"/>
          <ac:spMkLst>
            <pc:docMk/>
            <pc:sldMk cId="3210648905" sldId="364"/>
            <ac:spMk id="16" creationId="{F447356E-6A6E-48AB-ACA2-8019C2AC297D}"/>
          </ac:spMkLst>
        </pc:spChg>
        <pc:spChg chg="add mod">
          <ac:chgData name="Utilisateur invité" userId="562e23f453436962" providerId="Windows Live" clId="Web-{149AB273-F95E-4398-BFBF-CFD0EEEFA3F7}" dt="2020-04-29T14:40:56.162" v="62" actId="1076"/>
          <ac:spMkLst>
            <pc:docMk/>
            <pc:sldMk cId="3210648905" sldId="364"/>
            <ac:spMk id="17" creationId="{11727BE8-159E-4B40-88E4-6248A83329CF}"/>
          </ac:spMkLst>
        </pc:spChg>
        <pc:picChg chg="add del mod">
          <ac:chgData name="Utilisateur invité" userId="562e23f453436962" providerId="Windows Live" clId="Web-{149AB273-F95E-4398-BFBF-CFD0EEEFA3F7}" dt="2020-04-29T14:38:58.189" v="50"/>
          <ac:picMkLst>
            <pc:docMk/>
            <pc:sldMk cId="3210648905" sldId="364"/>
            <ac:picMk id="3" creationId="{CC587A16-4806-486F-8B6C-A75DA73C562F}"/>
          </ac:picMkLst>
        </pc:picChg>
        <pc:picChg chg="add del mod">
          <ac:chgData name="Utilisateur invité" userId="562e23f453436962" providerId="Windows Live" clId="Web-{149AB273-F95E-4398-BFBF-CFD0EEEFA3F7}" dt="2020-04-29T14:38:55.751" v="49"/>
          <ac:picMkLst>
            <pc:docMk/>
            <pc:sldMk cId="3210648905" sldId="364"/>
            <ac:picMk id="5" creationId="{75BC7335-3377-42C6-AE2F-8517EC8A24BC}"/>
          </ac:picMkLst>
        </pc:picChg>
        <pc:picChg chg="add mod">
          <ac:chgData name="Utilisateur invité" userId="562e23f453436962" providerId="Windows Live" clId="Web-{149AB273-F95E-4398-BFBF-CFD0EEEFA3F7}" dt="2020-04-29T14:40:21.832" v="53" actId="14100"/>
          <ac:picMkLst>
            <pc:docMk/>
            <pc:sldMk cId="3210648905" sldId="364"/>
            <ac:picMk id="9" creationId="{C894F6F2-988D-49B3-BB4C-94E296A2D4AE}"/>
          </ac:picMkLst>
        </pc:picChg>
        <pc:picChg chg="del">
          <ac:chgData name="Utilisateur invité" userId="562e23f453436962" providerId="Windows Live" clId="Web-{149AB273-F95E-4398-BFBF-CFD0EEEFA3F7}" dt="2020-04-29T14:30:44.313" v="3"/>
          <ac:picMkLst>
            <pc:docMk/>
            <pc:sldMk cId="3210648905" sldId="364"/>
            <ac:picMk id="13" creationId="{C19F20CD-01E4-4586-9CA6-2A79CDEC470A}"/>
          </ac:picMkLst>
        </pc:picChg>
      </pc:sldChg>
      <pc:sldChg chg="addSp delSp modSp add del replId">
        <pc:chgData name="Utilisateur invité" userId="562e23f453436962" providerId="Windows Live" clId="Web-{149AB273-F95E-4398-BFBF-CFD0EEEFA3F7}" dt="2020-04-29T14:35:30.745" v="46"/>
        <pc:sldMkLst>
          <pc:docMk/>
          <pc:sldMk cId="4242408643" sldId="365"/>
        </pc:sldMkLst>
        <pc:spChg chg="add del">
          <ac:chgData name="Utilisateur invité" userId="562e23f453436962" providerId="Windows Live" clId="Web-{149AB273-F95E-4398-BFBF-CFD0EEEFA3F7}" dt="2020-04-29T14:34:50.681" v="37"/>
          <ac:spMkLst>
            <pc:docMk/>
            <pc:sldMk cId="4242408643" sldId="365"/>
            <ac:spMk id="7" creationId="{0F9B386D-B7CB-48F4-8FCB-BECAAD109A71}"/>
          </ac:spMkLst>
        </pc:spChg>
        <pc:spChg chg="add del">
          <ac:chgData name="Utilisateur invité" userId="562e23f453436962" providerId="Windows Live" clId="Web-{149AB273-F95E-4398-BFBF-CFD0EEEFA3F7}" dt="2020-04-29T14:34:53.009" v="38"/>
          <ac:spMkLst>
            <pc:docMk/>
            <pc:sldMk cId="4242408643" sldId="365"/>
            <ac:spMk id="8" creationId="{3E6012FA-3B3A-4D64-9A89-EDACDEEF07C6}"/>
          </ac:spMkLst>
        </pc:spChg>
        <pc:spChg chg="add del mod">
          <ac:chgData name="Utilisateur invité" userId="562e23f453436962" providerId="Windows Live" clId="Web-{149AB273-F95E-4398-BFBF-CFD0EEEFA3F7}" dt="2020-04-29T14:35:26.338" v="44"/>
          <ac:spMkLst>
            <pc:docMk/>
            <pc:sldMk cId="4242408643" sldId="365"/>
            <ac:spMk id="9" creationId="{0CD27B5A-B583-4D47-9FDC-34E5B40235C1}"/>
          </ac:spMkLst>
        </pc:spChg>
        <pc:spChg chg="add del mod">
          <ac:chgData name="Utilisateur invité" userId="562e23f453436962" providerId="Windows Live" clId="Web-{149AB273-F95E-4398-BFBF-CFD0EEEFA3F7}" dt="2020-04-29T14:35:20.650" v="42"/>
          <ac:spMkLst>
            <pc:docMk/>
            <pc:sldMk cId="4242408643" sldId="365"/>
            <ac:spMk id="10" creationId="{420FB019-332F-42DC-AB0F-5F65D5799E7A}"/>
          </ac:spMkLst>
        </pc:spChg>
        <pc:spChg chg="add del mod">
          <ac:chgData name="Utilisateur invité" userId="562e23f453436962" providerId="Windows Live" clId="Web-{149AB273-F95E-4398-BFBF-CFD0EEEFA3F7}" dt="2020-04-29T14:35:11.166" v="40"/>
          <ac:spMkLst>
            <pc:docMk/>
            <pc:sldMk cId="4242408643" sldId="365"/>
            <ac:spMk id="11" creationId="{A3872832-EF8D-49B5-9FC2-E1141A9BF98D}"/>
          </ac:spMkLst>
        </pc:spChg>
        <pc:spChg chg="add del mod">
          <ac:chgData name="Utilisateur invité" userId="562e23f453436962" providerId="Windows Live" clId="Web-{149AB273-F95E-4398-BFBF-CFD0EEEFA3F7}" dt="2020-04-29T14:35:28.588" v="45" actId="1076"/>
          <ac:spMkLst>
            <pc:docMk/>
            <pc:sldMk cId="4242408643" sldId="365"/>
            <ac:spMk id="15" creationId="{06484AEB-CD80-4169-81D5-A6D40130FCF7}"/>
          </ac:spMkLst>
        </pc:spChg>
        <pc:picChg chg="add del">
          <ac:chgData name="Utilisateur invité" userId="562e23f453436962" providerId="Windows Live" clId="Web-{149AB273-F95E-4398-BFBF-CFD0EEEFA3F7}" dt="2020-04-29T14:34:05.320" v="29"/>
          <ac:picMkLst>
            <pc:docMk/>
            <pc:sldMk cId="4242408643" sldId="365"/>
            <ac:picMk id="3" creationId="{CC587A16-4806-486F-8B6C-A75DA73C562F}"/>
          </ac:picMkLst>
        </pc:picChg>
        <pc:picChg chg="add del mod">
          <ac:chgData name="Utilisateur invité" userId="562e23f453436962" providerId="Windows Live" clId="Web-{149AB273-F95E-4398-BFBF-CFD0EEEFA3F7}" dt="2020-04-29T14:34:29.633" v="33" actId="1076"/>
          <ac:picMkLst>
            <pc:docMk/>
            <pc:sldMk cId="4242408643" sldId="365"/>
            <ac:picMk id="5" creationId="{75BC7335-3377-42C6-AE2F-8517EC8A24BC}"/>
          </ac:picMkLst>
        </pc:picChg>
      </pc:sldChg>
    </pc:docChg>
  </pc:docChgLst>
  <pc:docChgLst>
    <pc:chgData name="Daniel Paradis" userId="93f32eb927b20ede" providerId="Windows Live" clId="Web-{F03AE6EE-46BD-49BD-8A7E-686239824E34}"/>
    <pc:docChg chg="modSld">
      <pc:chgData name="Daniel Paradis" userId="93f32eb927b20ede" providerId="Windows Live" clId="Web-{F03AE6EE-46BD-49BD-8A7E-686239824E34}" dt="2020-02-28T19:51:35.443" v="5"/>
      <pc:docMkLst>
        <pc:docMk/>
      </pc:docMkLst>
      <pc:sldChg chg="modSp addCm">
        <pc:chgData name="Daniel Paradis" userId="93f32eb927b20ede" providerId="Windows Live" clId="Web-{F03AE6EE-46BD-49BD-8A7E-686239824E34}" dt="2020-02-28T19:51:35.443" v="5"/>
        <pc:sldMkLst>
          <pc:docMk/>
          <pc:sldMk cId="0" sldId="264"/>
        </pc:sldMkLst>
        <pc:spChg chg="mod">
          <ac:chgData name="Daniel Paradis" userId="93f32eb927b20ede" providerId="Windows Live" clId="Web-{F03AE6EE-46BD-49BD-8A7E-686239824E34}" dt="2020-02-28T19:50:52.646" v="4" actId="20577"/>
          <ac:spMkLst>
            <pc:docMk/>
            <pc:sldMk cId="0" sldId="264"/>
            <ac:spMk id="170" creationId="{00000000-0000-0000-0000-000000000000}"/>
          </ac:spMkLst>
        </pc:spChg>
      </pc:sldChg>
    </pc:docChg>
  </pc:docChgLst>
  <pc:docChgLst>
    <pc:chgData name="Utilisateur invité" userId="562e23f453436962" providerId="Windows Live" clId="Web-{0EB0185B-C4F0-48F4-8A55-CDEC708A9BC1}"/>
    <pc:docChg chg="modSld">
      <pc:chgData name="Utilisateur invité" userId="562e23f453436962" providerId="Windows Live" clId="Web-{0EB0185B-C4F0-48F4-8A55-CDEC708A9BC1}" dt="2020-04-24T18:34:13.932" v="71" actId="14100"/>
      <pc:docMkLst>
        <pc:docMk/>
      </pc:docMkLst>
      <pc:sldChg chg="addSp delSp modSp">
        <pc:chgData name="Utilisateur invité" userId="562e23f453436962" providerId="Windows Live" clId="Web-{0EB0185B-C4F0-48F4-8A55-CDEC708A9BC1}" dt="2020-04-24T18:28:43.414" v="56" actId="1076"/>
        <pc:sldMkLst>
          <pc:docMk/>
          <pc:sldMk cId="0" sldId="265"/>
        </pc:sldMkLst>
        <pc:spChg chg="add del mod">
          <ac:chgData name="Utilisateur invité" userId="562e23f453436962" providerId="Windows Live" clId="Web-{0EB0185B-C4F0-48F4-8A55-CDEC708A9BC1}" dt="2020-04-24T18:27:55.056" v="50"/>
          <ac:spMkLst>
            <pc:docMk/>
            <pc:sldMk cId="0" sldId="265"/>
            <ac:spMk id="4" creationId="{44C84356-37E3-4674-93AB-411CB58EAE82}"/>
          </ac:spMkLst>
        </pc:spChg>
        <pc:spChg chg="add del mod">
          <ac:chgData name="Utilisateur invité" userId="562e23f453436962" providerId="Windows Live" clId="Web-{0EB0185B-C4F0-48F4-8A55-CDEC708A9BC1}" dt="2020-04-24T18:20:40.551" v="22"/>
          <ac:spMkLst>
            <pc:docMk/>
            <pc:sldMk cId="0" sldId="265"/>
            <ac:spMk id="5" creationId="{298519FF-7E3D-4E1D-BF75-BDBF3AC259D0}"/>
          </ac:spMkLst>
        </pc:spChg>
        <pc:spChg chg="add del mod">
          <ac:chgData name="Utilisateur invité" userId="562e23f453436962" providerId="Windows Live" clId="Web-{0EB0185B-C4F0-48F4-8A55-CDEC708A9BC1}" dt="2020-04-24T18:20:40.567" v="23"/>
          <ac:spMkLst>
            <pc:docMk/>
            <pc:sldMk cId="0" sldId="265"/>
            <ac:spMk id="8" creationId="{95FB5471-8088-44D2-A34A-F7A4B9B6633B}"/>
          </ac:spMkLst>
        </pc:spChg>
        <pc:spChg chg="add mod">
          <ac:chgData name="Utilisateur invité" userId="562e23f453436962" providerId="Windows Live" clId="Web-{0EB0185B-C4F0-48F4-8A55-CDEC708A9BC1}" dt="2020-04-24T18:28:28.007" v="54" actId="14100"/>
          <ac:spMkLst>
            <pc:docMk/>
            <pc:sldMk cId="0" sldId="265"/>
            <ac:spMk id="21" creationId="{20109ECE-3BCA-4921-8575-D7BC12F44B35}"/>
          </ac:spMkLst>
        </pc:spChg>
        <pc:picChg chg="add del mod">
          <ac:chgData name="Utilisateur invité" userId="562e23f453436962" providerId="Windows Live" clId="Web-{0EB0185B-C4F0-48F4-8A55-CDEC708A9BC1}" dt="2020-04-24T18:26:24.944" v="36"/>
          <ac:picMkLst>
            <pc:docMk/>
            <pc:sldMk cId="0" sldId="265"/>
            <ac:picMk id="2" creationId="{E89F6D07-3FDE-46C7-AECD-89C1C39F4854}"/>
          </ac:picMkLst>
        </pc:picChg>
        <pc:picChg chg="del">
          <ac:chgData name="Utilisateur invité" userId="562e23f453436962" providerId="Windows Live" clId="Web-{0EB0185B-C4F0-48F4-8A55-CDEC708A9BC1}" dt="2020-04-24T18:17:25.300" v="0"/>
          <ac:picMkLst>
            <pc:docMk/>
            <pc:sldMk cId="0" sldId="265"/>
            <ac:picMk id="6" creationId="{98BC56C7-24C4-4F4F-AE67-E60C34F6604D}"/>
          </ac:picMkLst>
        </pc:picChg>
        <pc:picChg chg="add del mod">
          <ac:chgData name="Utilisateur invité" userId="562e23f453436962" providerId="Windows Live" clId="Web-{0EB0185B-C4F0-48F4-8A55-CDEC708A9BC1}" dt="2020-04-24T18:28:16.445" v="53" actId="1076"/>
          <ac:picMkLst>
            <pc:docMk/>
            <pc:sldMk cId="0" sldId="265"/>
            <ac:picMk id="12" creationId="{072E117D-7A58-4565-8E6C-34A53CAF8D7E}"/>
          </ac:picMkLst>
        </pc:picChg>
        <pc:picChg chg="add del mod">
          <ac:chgData name="Utilisateur invité" userId="562e23f453436962" providerId="Windows Live" clId="Web-{0EB0185B-C4F0-48F4-8A55-CDEC708A9BC1}" dt="2020-04-24T18:27:14.116" v="40"/>
          <ac:picMkLst>
            <pc:docMk/>
            <pc:sldMk cId="0" sldId="265"/>
            <ac:picMk id="15" creationId="{E154F18A-9C3C-4B36-9BD1-7C4A851D616B}"/>
          </ac:picMkLst>
        </pc:picChg>
        <pc:cxnChg chg="add del mod">
          <ac:chgData name="Utilisateur invité" userId="562e23f453436962" providerId="Windows Live" clId="Web-{0EB0185B-C4F0-48F4-8A55-CDEC708A9BC1}" dt="2020-04-24T18:27:37.788" v="46"/>
          <ac:cxnSpMkLst>
            <pc:docMk/>
            <pc:sldMk cId="0" sldId="265"/>
            <ac:cxnSpMk id="10" creationId="{EEDDC39C-2588-4ED3-BB12-5DB54D8C141E}"/>
          </ac:cxnSpMkLst>
        </pc:cxnChg>
        <pc:cxnChg chg="add del mod">
          <ac:chgData name="Utilisateur invité" userId="562e23f453436962" providerId="Windows Live" clId="Web-{0EB0185B-C4F0-48F4-8A55-CDEC708A9BC1}" dt="2020-04-24T18:22:12.817" v="29"/>
          <ac:cxnSpMkLst>
            <pc:docMk/>
            <pc:sldMk cId="0" sldId="265"/>
            <ac:cxnSpMk id="11" creationId="{A16C0A41-15C4-4B3A-B94D-C6C4ABC89836}"/>
          </ac:cxnSpMkLst>
        </pc:cxnChg>
        <pc:cxnChg chg="add del mod">
          <ac:chgData name="Utilisateur invité" userId="562e23f453436962" providerId="Windows Live" clId="Web-{0EB0185B-C4F0-48F4-8A55-CDEC708A9BC1}" dt="2020-04-24T18:27:43.851" v="47"/>
          <ac:cxnSpMkLst>
            <pc:docMk/>
            <pc:sldMk cId="0" sldId="265"/>
            <ac:cxnSpMk id="14" creationId="{937A0EE2-C3DF-4CB3-AC2B-140CBF9A6A89}"/>
          </ac:cxnSpMkLst>
        </pc:cxnChg>
        <pc:cxnChg chg="add mod">
          <ac:chgData name="Utilisateur invité" userId="562e23f453436962" providerId="Windows Live" clId="Web-{0EB0185B-C4F0-48F4-8A55-CDEC708A9BC1}" dt="2020-04-24T18:28:43.414" v="56" actId="1076"/>
          <ac:cxnSpMkLst>
            <pc:docMk/>
            <pc:sldMk cId="0" sldId="265"/>
            <ac:cxnSpMk id="19" creationId="{DBA34D0C-93E7-42E7-9769-82D8952241D1}"/>
          </ac:cxnSpMkLst>
        </pc:cxnChg>
        <pc:cxnChg chg="add mod">
          <ac:chgData name="Utilisateur invité" userId="562e23f453436962" providerId="Windows Live" clId="Web-{0EB0185B-C4F0-48F4-8A55-CDEC708A9BC1}" dt="2020-04-24T18:28:36.664" v="55" actId="1076"/>
          <ac:cxnSpMkLst>
            <pc:docMk/>
            <pc:sldMk cId="0" sldId="265"/>
            <ac:cxnSpMk id="20" creationId="{22884569-130F-4124-8CE7-78097A04770D}"/>
          </ac:cxnSpMkLst>
        </pc:cxnChg>
      </pc:sldChg>
      <pc:sldChg chg="addSp modSp">
        <pc:chgData name="Utilisateur invité" userId="562e23f453436962" providerId="Windows Live" clId="Web-{0EB0185B-C4F0-48F4-8A55-CDEC708A9BC1}" dt="2020-04-24T18:34:13.932" v="71" actId="14100"/>
        <pc:sldMkLst>
          <pc:docMk/>
          <pc:sldMk cId="1068474590" sldId="363"/>
        </pc:sldMkLst>
        <pc:spChg chg="add mod">
          <ac:chgData name="Utilisateur invité" userId="562e23f453436962" providerId="Windows Live" clId="Web-{0EB0185B-C4F0-48F4-8A55-CDEC708A9BC1}" dt="2020-04-24T18:33:26.072" v="64" actId="1076"/>
          <ac:spMkLst>
            <pc:docMk/>
            <pc:sldMk cId="1068474590" sldId="363"/>
            <ac:spMk id="6" creationId="{91273F95-2029-45F9-B979-9D8E35ED07C9}"/>
          </ac:spMkLst>
        </pc:spChg>
        <pc:spChg chg="add mod">
          <ac:chgData name="Utilisateur invité" userId="562e23f453436962" providerId="Windows Live" clId="Web-{0EB0185B-C4F0-48F4-8A55-CDEC708A9BC1}" dt="2020-04-24T18:33:46.400" v="68" actId="14100"/>
          <ac:spMkLst>
            <pc:docMk/>
            <pc:sldMk cId="1068474590" sldId="363"/>
            <ac:spMk id="7" creationId="{B0EA30EE-AC83-4A67-A422-C0F25125494E}"/>
          </ac:spMkLst>
        </pc:spChg>
        <pc:spChg chg="add mod">
          <ac:chgData name="Utilisateur invité" userId="562e23f453436962" providerId="Windows Live" clId="Web-{0EB0185B-C4F0-48F4-8A55-CDEC708A9BC1}" dt="2020-04-24T18:34:13.932" v="71" actId="14100"/>
          <ac:spMkLst>
            <pc:docMk/>
            <pc:sldMk cId="1068474590" sldId="363"/>
            <ac:spMk id="8" creationId="{944198DD-0C28-49C7-BCFC-92807536502B}"/>
          </ac:spMkLst>
        </pc:spChg>
        <pc:picChg chg="add mod">
          <ac:chgData name="Utilisateur invité" userId="562e23f453436962" providerId="Windows Live" clId="Web-{0EB0185B-C4F0-48F4-8A55-CDEC708A9BC1}" dt="2020-04-24T18:32:53.041" v="60" actId="14100"/>
          <ac:picMkLst>
            <pc:docMk/>
            <pc:sldMk cId="1068474590" sldId="363"/>
            <ac:picMk id="3" creationId="{E585DE10-9DBE-41D4-8F18-BAD0FDB66AAC}"/>
          </ac:picMkLst>
        </pc:picChg>
      </pc:sldChg>
    </pc:docChg>
  </pc:docChgLst>
  <pc:docChgLst>
    <pc:chgData name="Utilisateur invité" userId="562e23f453436962" providerId="Windows Live" clId="Web-{42ED5273-F694-4579-AEB2-C37F2A1E0512}"/>
    <pc:docChg chg="addSld delSld modSld">
      <pc:chgData name="Utilisateur invité" userId="562e23f453436962" providerId="Windows Live" clId="Web-{42ED5273-F694-4579-AEB2-C37F2A1E0512}" dt="2020-04-24T18:51:44.660" v="67" actId="14100"/>
      <pc:docMkLst>
        <pc:docMk/>
      </pc:docMkLst>
      <pc:sldChg chg="addSp delSp modSp">
        <pc:chgData name="Utilisateur invité" userId="562e23f453436962" providerId="Windows Live" clId="Web-{42ED5273-F694-4579-AEB2-C37F2A1E0512}" dt="2020-04-24T18:50:11.941" v="46" actId="1076"/>
        <pc:sldMkLst>
          <pc:docMk/>
          <pc:sldMk cId="0" sldId="265"/>
        </pc:sldMkLst>
        <pc:spChg chg="add del mod">
          <ac:chgData name="Utilisateur invité" userId="562e23f453436962" providerId="Windows Live" clId="Web-{42ED5273-F694-4579-AEB2-C37F2A1E0512}" dt="2020-04-24T18:49:45.706" v="40"/>
          <ac:spMkLst>
            <pc:docMk/>
            <pc:sldMk cId="0" sldId="265"/>
            <ac:spMk id="10" creationId="{D562AFE1-AC2B-4D4B-A18E-A261CB5D6C64}"/>
          </ac:spMkLst>
        </pc:spChg>
        <pc:spChg chg="add mod">
          <ac:chgData name="Utilisateur invité" userId="562e23f453436962" providerId="Windows Live" clId="Web-{42ED5273-F694-4579-AEB2-C37F2A1E0512}" dt="2020-04-24T18:49:43.472" v="39" actId="1076"/>
          <ac:spMkLst>
            <pc:docMk/>
            <pc:sldMk cId="0" sldId="265"/>
            <ac:spMk id="14" creationId="{EDC1876C-CA25-43EC-A152-75F5F6590B8D}"/>
          </ac:spMkLst>
        </pc:spChg>
        <pc:spChg chg="del mod">
          <ac:chgData name="Utilisateur invité" userId="562e23f453436962" providerId="Windows Live" clId="Web-{42ED5273-F694-4579-AEB2-C37F2A1E0512}" dt="2020-04-24T18:44:43.595" v="27"/>
          <ac:spMkLst>
            <pc:docMk/>
            <pc:sldMk cId="0" sldId="265"/>
            <ac:spMk id="21" creationId="{20109ECE-3BCA-4921-8575-D7BC12F44B35}"/>
          </ac:spMkLst>
        </pc:spChg>
        <pc:picChg chg="add del mod">
          <ac:chgData name="Utilisateur invité" userId="562e23f453436962" providerId="Windows Live" clId="Web-{42ED5273-F694-4579-AEB2-C37F2A1E0512}" dt="2020-04-24T18:48:58.097" v="32"/>
          <ac:picMkLst>
            <pc:docMk/>
            <pc:sldMk cId="0" sldId="265"/>
            <ac:picMk id="2" creationId="{3FDCC772-6CC6-4A5D-8092-01D7E066A054}"/>
          </ac:picMkLst>
        </pc:picChg>
        <pc:picChg chg="add mod">
          <ac:chgData name="Utilisateur invité" userId="562e23f453436962" providerId="Windows Live" clId="Web-{42ED5273-F694-4579-AEB2-C37F2A1E0512}" dt="2020-04-24T18:49:16.425" v="37" actId="14100"/>
          <ac:picMkLst>
            <pc:docMk/>
            <pc:sldMk cId="0" sldId="265"/>
            <ac:picMk id="4" creationId="{7B59A59B-EBF1-440E-BC73-360766A70FF7}"/>
          </ac:picMkLst>
        </pc:picChg>
        <pc:picChg chg="del mod">
          <ac:chgData name="Utilisateur invité" userId="562e23f453436962" providerId="Windows Live" clId="Web-{42ED5273-F694-4579-AEB2-C37F2A1E0512}" dt="2020-04-24T18:41:43.063" v="20"/>
          <ac:picMkLst>
            <pc:docMk/>
            <pc:sldMk cId="0" sldId="265"/>
            <ac:picMk id="12" creationId="{072E117D-7A58-4565-8E6C-34A53CAF8D7E}"/>
          </ac:picMkLst>
        </pc:picChg>
        <pc:cxnChg chg="add del mod">
          <ac:chgData name="Utilisateur invité" userId="562e23f453436962" providerId="Windows Live" clId="Web-{42ED5273-F694-4579-AEB2-C37F2A1E0512}" dt="2020-04-24T18:49:51.691" v="42"/>
          <ac:cxnSpMkLst>
            <pc:docMk/>
            <pc:sldMk cId="0" sldId="265"/>
            <ac:cxnSpMk id="11" creationId="{EA64CE2D-5B9B-4375-B689-959BBC620154}"/>
          </ac:cxnSpMkLst>
        </pc:cxnChg>
        <pc:cxnChg chg="add mod">
          <ac:chgData name="Utilisateur invité" userId="562e23f453436962" providerId="Windows Live" clId="Web-{42ED5273-F694-4579-AEB2-C37F2A1E0512}" dt="2020-04-24T18:49:58.613" v="43" actId="1076"/>
          <ac:cxnSpMkLst>
            <pc:docMk/>
            <pc:sldMk cId="0" sldId="265"/>
            <ac:cxnSpMk id="15" creationId="{291889BC-D421-4F50-AED6-931AFAA7BF05}"/>
          </ac:cxnSpMkLst>
        </pc:cxnChg>
        <pc:cxnChg chg="add mod">
          <ac:chgData name="Utilisateur invité" userId="562e23f453436962" providerId="Windows Live" clId="Web-{42ED5273-F694-4579-AEB2-C37F2A1E0512}" dt="2020-04-24T18:50:11.941" v="46" actId="1076"/>
          <ac:cxnSpMkLst>
            <pc:docMk/>
            <pc:sldMk cId="0" sldId="265"/>
            <ac:cxnSpMk id="16" creationId="{99A6B205-DE03-4F37-B4B8-4EFD5060DCE1}"/>
          </ac:cxnSpMkLst>
        </pc:cxnChg>
        <pc:cxnChg chg="del">
          <ac:chgData name="Utilisateur invité" userId="562e23f453436962" providerId="Windows Live" clId="Web-{42ED5273-F694-4579-AEB2-C37F2A1E0512}" dt="2020-04-24T18:50:07.738" v="45"/>
          <ac:cxnSpMkLst>
            <pc:docMk/>
            <pc:sldMk cId="0" sldId="265"/>
            <ac:cxnSpMk id="19" creationId="{DBA34D0C-93E7-42E7-9769-82D8952241D1}"/>
          </ac:cxnSpMkLst>
        </pc:cxnChg>
        <pc:cxnChg chg="del">
          <ac:chgData name="Utilisateur invité" userId="562e23f453436962" providerId="Windows Live" clId="Web-{42ED5273-F694-4579-AEB2-C37F2A1E0512}" dt="2020-04-24T18:45:13.298" v="30"/>
          <ac:cxnSpMkLst>
            <pc:docMk/>
            <pc:sldMk cId="0" sldId="265"/>
            <ac:cxnSpMk id="20" creationId="{22884569-130F-4124-8CE7-78097A04770D}"/>
          </ac:cxnSpMkLst>
        </pc:cxnChg>
      </pc:sldChg>
      <pc:sldChg chg="del">
        <pc:chgData name="Utilisateur invité" userId="562e23f453436962" providerId="Windows Live" clId="Web-{42ED5273-F694-4579-AEB2-C37F2A1E0512}" dt="2020-04-24T18:39:15.984" v="2"/>
        <pc:sldMkLst>
          <pc:docMk/>
          <pc:sldMk cId="1391162050" sldId="358"/>
        </pc:sldMkLst>
      </pc:sldChg>
      <pc:sldChg chg="addSp delSp modSp modNotes">
        <pc:chgData name="Utilisateur invité" userId="562e23f453436962" providerId="Windows Live" clId="Web-{42ED5273-F694-4579-AEB2-C37F2A1E0512}" dt="2020-04-24T18:51:14.441" v="59"/>
        <pc:sldMkLst>
          <pc:docMk/>
          <pc:sldMk cId="1068474590" sldId="363"/>
        </pc:sldMkLst>
        <pc:spChg chg="del mod">
          <ac:chgData name="Utilisateur invité" userId="562e23f453436962" providerId="Windows Live" clId="Web-{42ED5273-F694-4579-AEB2-C37F2A1E0512}" dt="2020-04-24T18:41:21.313" v="18"/>
          <ac:spMkLst>
            <pc:docMk/>
            <pc:sldMk cId="1068474590" sldId="363"/>
            <ac:spMk id="6" creationId="{91273F95-2029-45F9-B979-9D8E35ED07C9}"/>
          </ac:spMkLst>
        </pc:spChg>
        <pc:spChg chg="del mod">
          <ac:chgData name="Utilisateur invité" userId="562e23f453436962" providerId="Windows Live" clId="Web-{42ED5273-F694-4579-AEB2-C37F2A1E0512}" dt="2020-04-24T18:41:18.297" v="17"/>
          <ac:spMkLst>
            <pc:docMk/>
            <pc:sldMk cId="1068474590" sldId="363"/>
            <ac:spMk id="7" creationId="{B0EA30EE-AC83-4A67-A422-C0F25125494E}"/>
          </ac:spMkLst>
        </pc:spChg>
        <pc:spChg chg="del mod">
          <ac:chgData name="Utilisateur invité" userId="562e23f453436962" providerId="Windows Live" clId="Web-{42ED5273-F694-4579-AEB2-C37F2A1E0512}" dt="2020-04-24T18:41:16.234" v="16"/>
          <ac:spMkLst>
            <pc:docMk/>
            <pc:sldMk cId="1068474590" sldId="363"/>
            <ac:spMk id="8" creationId="{944198DD-0C28-49C7-BCFC-92807536502B}"/>
          </ac:spMkLst>
        </pc:spChg>
        <pc:spChg chg="add del mod">
          <ac:chgData name="Utilisateur invité" userId="562e23f453436962" providerId="Windows Live" clId="Web-{42ED5273-F694-4579-AEB2-C37F2A1E0512}" dt="2020-04-24T18:51:14.441" v="59"/>
          <ac:spMkLst>
            <pc:docMk/>
            <pc:sldMk cId="1068474590" sldId="363"/>
            <ac:spMk id="9" creationId="{E87B9DCD-CE91-4645-AB9F-957FD81D2F99}"/>
          </ac:spMkLst>
        </pc:spChg>
        <pc:spChg chg="add mod">
          <ac:chgData name="Utilisateur invité" userId="562e23f453436962" providerId="Windows Live" clId="Web-{42ED5273-F694-4579-AEB2-C37F2A1E0512}" dt="2020-04-24T18:50:31.847" v="50" actId="1076"/>
          <ac:spMkLst>
            <pc:docMk/>
            <pc:sldMk cId="1068474590" sldId="363"/>
            <ac:spMk id="10" creationId="{A9A066F2-E3BC-4CD5-AD68-A09A29887917}"/>
          </ac:spMkLst>
        </pc:spChg>
        <pc:spChg chg="add mod">
          <ac:chgData name="Utilisateur invité" userId="562e23f453436962" providerId="Windows Live" clId="Web-{42ED5273-F694-4579-AEB2-C37F2A1E0512}" dt="2020-04-24T18:50:34.425" v="51" actId="1076"/>
          <ac:spMkLst>
            <pc:docMk/>
            <pc:sldMk cId="1068474590" sldId="363"/>
            <ac:spMk id="11" creationId="{AE28A9B8-6493-4F4F-B5E4-E957ED572516}"/>
          </ac:spMkLst>
        </pc:spChg>
        <pc:spChg chg="add mod">
          <ac:chgData name="Utilisateur invité" userId="562e23f453436962" providerId="Windows Live" clId="Web-{42ED5273-F694-4579-AEB2-C37F2A1E0512}" dt="2020-04-24T18:51:12.504" v="58" actId="1076"/>
          <ac:spMkLst>
            <pc:docMk/>
            <pc:sldMk cId="1068474590" sldId="363"/>
            <ac:spMk id="15" creationId="{06484AEB-CD80-4169-81D5-A6D40130FCF7}"/>
          </ac:spMkLst>
        </pc:spChg>
        <pc:picChg chg="del">
          <ac:chgData name="Utilisateur invité" userId="562e23f453436962" providerId="Windows Live" clId="Web-{42ED5273-F694-4579-AEB2-C37F2A1E0512}" dt="2020-04-24T18:40:25.093" v="3"/>
          <ac:picMkLst>
            <pc:docMk/>
            <pc:sldMk cId="1068474590" sldId="363"/>
            <ac:picMk id="3" creationId="{E585DE10-9DBE-41D4-8F18-BAD0FDB66AAC}"/>
          </ac:picMkLst>
        </pc:picChg>
        <pc:picChg chg="add del mod">
          <ac:chgData name="Utilisateur invité" userId="562e23f453436962" providerId="Windows Live" clId="Web-{42ED5273-F694-4579-AEB2-C37F2A1E0512}" dt="2020-04-24T18:50:29.894" v="49"/>
          <ac:picMkLst>
            <pc:docMk/>
            <pc:sldMk cId="1068474590" sldId="363"/>
            <ac:picMk id="4" creationId="{C7EBCF4C-CA4B-4F6F-B40D-503F584E78B7}"/>
          </ac:picMkLst>
        </pc:picChg>
        <pc:picChg chg="add mod">
          <ac:chgData name="Utilisateur invité" userId="562e23f453436962" providerId="Windows Live" clId="Web-{42ED5273-F694-4579-AEB2-C37F2A1E0512}" dt="2020-04-24T18:51:03.160" v="56" actId="14100"/>
          <ac:picMkLst>
            <pc:docMk/>
            <pc:sldMk cId="1068474590" sldId="363"/>
            <ac:picMk id="13" creationId="{C19F20CD-01E4-4586-9CA6-2A79CDEC470A}"/>
          </ac:picMkLst>
        </pc:picChg>
        <pc:cxnChg chg="add del">
          <ac:chgData name="Utilisateur invité" userId="562e23f453436962" providerId="Windows Live" clId="Web-{42ED5273-F694-4579-AEB2-C37F2A1E0512}" dt="2020-04-24T18:50:40.222" v="53"/>
          <ac:cxnSpMkLst>
            <pc:docMk/>
            <pc:sldMk cId="1068474590" sldId="363"/>
            <ac:cxnSpMk id="12" creationId="{21298805-F39A-4ACA-A5B4-6271E3F57FD1}"/>
          </ac:cxnSpMkLst>
        </pc:cxnChg>
      </pc:sldChg>
      <pc:sldChg chg="addSp delSp modSp add replId">
        <pc:chgData name="Utilisateur invité" userId="562e23f453436962" providerId="Windows Live" clId="Web-{42ED5273-F694-4579-AEB2-C37F2A1E0512}" dt="2020-04-24T18:51:44.660" v="67" actId="14100"/>
        <pc:sldMkLst>
          <pc:docMk/>
          <pc:sldMk cId="3210648905" sldId="364"/>
        </pc:sldMkLst>
        <pc:spChg chg="add mod">
          <ac:chgData name="Utilisateur invité" userId="562e23f453436962" providerId="Windows Live" clId="Web-{42ED5273-F694-4579-AEB2-C37F2A1E0512}" dt="2020-04-24T18:51:28.926" v="63" actId="1076"/>
          <ac:spMkLst>
            <pc:docMk/>
            <pc:sldMk cId="3210648905" sldId="364"/>
            <ac:spMk id="7" creationId="{0F9B386D-B7CB-48F4-8FCB-BECAAD109A71}"/>
          </ac:spMkLst>
        </pc:spChg>
        <pc:spChg chg="add mod">
          <ac:chgData name="Utilisateur invité" userId="562e23f453436962" providerId="Windows Live" clId="Web-{42ED5273-F694-4579-AEB2-C37F2A1E0512}" dt="2020-04-24T18:51:44.660" v="67" actId="14100"/>
          <ac:spMkLst>
            <pc:docMk/>
            <pc:sldMk cId="3210648905" sldId="364"/>
            <ac:spMk id="8" creationId="{3E6012FA-3B3A-4D64-9A89-EDACDEEF07C6}"/>
          </ac:spMkLst>
        </pc:spChg>
        <pc:spChg chg="del">
          <ac:chgData name="Utilisateur invité" userId="562e23f453436962" providerId="Windows Live" clId="Web-{42ED5273-F694-4579-AEB2-C37F2A1E0512}" dt="2020-04-24T18:51:22.941" v="62"/>
          <ac:spMkLst>
            <pc:docMk/>
            <pc:sldMk cId="3210648905" sldId="364"/>
            <ac:spMk id="10" creationId="{A9A066F2-E3BC-4CD5-AD68-A09A29887917}"/>
          </ac:spMkLst>
        </pc:spChg>
        <pc:spChg chg="del">
          <ac:chgData name="Utilisateur invité" userId="562e23f453436962" providerId="Windows Live" clId="Web-{42ED5273-F694-4579-AEB2-C37F2A1E0512}" dt="2020-04-24T18:51:33.801" v="65"/>
          <ac:spMkLst>
            <pc:docMk/>
            <pc:sldMk cId="3210648905" sldId="364"/>
            <ac:spMk id="11" creationId="{AE28A9B8-6493-4F4F-B5E4-E957ED572516}"/>
          </ac:spMkLst>
        </pc:spChg>
      </pc:sldChg>
    </pc:docChg>
  </pc:docChgLst>
  <pc:docChgLst>
    <pc:chgData name="Utilisateur invité" userId="562e23f453436962" providerId="Windows Live" clId="Web-{B9C02E59-0FE1-41E7-89FC-3051F25E789A}"/>
    <pc:docChg chg="modSld">
      <pc:chgData name="Utilisateur invité" userId="562e23f453436962" providerId="Windows Live" clId="Web-{B9C02E59-0FE1-41E7-89FC-3051F25E789A}" dt="2020-04-22T12:31:23.849" v="1"/>
      <pc:docMkLst>
        <pc:docMk/>
      </pc:docMkLst>
      <pc:sldChg chg="addSp modSp">
        <pc:chgData name="Utilisateur invité" userId="562e23f453436962" providerId="Windows Live" clId="Web-{B9C02E59-0FE1-41E7-89FC-3051F25E789A}" dt="2020-04-22T12:31:23.849" v="1"/>
        <pc:sldMkLst>
          <pc:docMk/>
          <pc:sldMk cId="0" sldId="361"/>
        </pc:sldMkLst>
        <pc:spChg chg="add mod">
          <ac:chgData name="Utilisateur invité" userId="562e23f453436962" providerId="Windows Live" clId="Web-{B9C02E59-0FE1-41E7-89FC-3051F25E789A}" dt="2020-04-22T12:31:23.849" v="1"/>
          <ac:spMkLst>
            <pc:docMk/>
            <pc:sldMk cId="0" sldId="361"/>
            <ac:spMk id="2" creationId="{C6ABB3BD-3C47-4A97-AF6A-16748610142F}"/>
          </ac:spMkLst>
        </pc:spChg>
      </pc:sldChg>
    </pc:docChg>
  </pc:docChgLst>
  <pc:docChgLst>
    <pc:chgData name="Bernard Bérubé" userId="ed5198658931eb7d" providerId="Windows Live" clId="Web-{A4D327EE-5FF5-48A7-B99C-5FD176EE9F15}"/>
    <pc:docChg chg="modSld">
      <pc:chgData name="Bernard Bérubé" userId="ed5198658931eb7d" providerId="Windows Live" clId="Web-{A4D327EE-5FF5-48A7-B99C-5FD176EE9F15}" dt="2020-02-28T16:45:15.433" v="87"/>
      <pc:docMkLst>
        <pc:docMk/>
      </pc:docMkLst>
      <pc:sldChg chg="modSp addCm">
        <pc:chgData name="Bernard Bérubé" userId="ed5198658931eb7d" providerId="Windows Live" clId="Web-{A4D327EE-5FF5-48A7-B99C-5FD176EE9F15}" dt="2020-02-28T15:53:03.227" v="18" actId="20577"/>
        <pc:sldMkLst>
          <pc:docMk/>
          <pc:sldMk cId="0" sldId="264"/>
        </pc:sldMkLst>
        <pc:spChg chg="mod">
          <ac:chgData name="Bernard Bérubé" userId="ed5198658931eb7d" providerId="Windows Live" clId="Web-{A4D327EE-5FF5-48A7-B99C-5FD176EE9F15}" dt="2020-02-28T15:53:03.227" v="18" actId="20577"/>
          <ac:spMkLst>
            <pc:docMk/>
            <pc:sldMk cId="0" sldId="264"/>
            <ac:spMk id="170" creationId="{00000000-0000-0000-0000-000000000000}"/>
          </ac:spMkLst>
        </pc:spChg>
      </pc:sldChg>
      <pc:sldChg chg="modSp">
        <pc:chgData name="Bernard Bérubé" userId="ed5198658931eb7d" providerId="Windows Live" clId="Web-{A4D327EE-5FF5-48A7-B99C-5FD176EE9F15}" dt="2020-02-28T15:54:50.201" v="21" actId="20577"/>
        <pc:sldMkLst>
          <pc:docMk/>
          <pc:sldMk cId="0" sldId="274"/>
        </pc:sldMkLst>
        <pc:spChg chg="mod">
          <ac:chgData name="Bernard Bérubé" userId="ed5198658931eb7d" providerId="Windows Live" clId="Web-{A4D327EE-5FF5-48A7-B99C-5FD176EE9F15}" dt="2020-02-28T15:54:50.201" v="21" actId="20577"/>
          <ac:spMkLst>
            <pc:docMk/>
            <pc:sldMk cId="0" sldId="274"/>
            <ac:spMk id="268" creationId="{00000000-0000-0000-0000-000000000000}"/>
          </ac:spMkLst>
        </pc:spChg>
      </pc:sldChg>
      <pc:sldChg chg="modSp addCm">
        <pc:chgData name="Bernard Bérubé" userId="ed5198658931eb7d" providerId="Windows Live" clId="Web-{A4D327EE-5FF5-48A7-B99C-5FD176EE9F15}" dt="2020-02-28T16:05:25.089" v="36"/>
        <pc:sldMkLst>
          <pc:docMk/>
          <pc:sldMk cId="0" sldId="276"/>
        </pc:sldMkLst>
        <pc:spChg chg="mod">
          <ac:chgData name="Bernard Bérubé" userId="ed5198658931eb7d" providerId="Windows Live" clId="Web-{A4D327EE-5FF5-48A7-B99C-5FD176EE9F15}" dt="2020-02-28T16:05:06.979" v="35" actId="20577"/>
          <ac:spMkLst>
            <pc:docMk/>
            <pc:sldMk cId="0" sldId="276"/>
            <ac:spMk id="288" creationId="{00000000-0000-0000-0000-000000000000}"/>
          </ac:spMkLst>
        </pc:spChg>
      </pc:sldChg>
      <pc:sldChg chg="modSp">
        <pc:chgData name="Bernard Bérubé" userId="ed5198658931eb7d" providerId="Windows Live" clId="Web-{A4D327EE-5FF5-48A7-B99C-5FD176EE9F15}" dt="2020-02-28T16:10:10.133" v="38" actId="20577"/>
        <pc:sldMkLst>
          <pc:docMk/>
          <pc:sldMk cId="0" sldId="277"/>
        </pc:sldMkLst>
        <pc:spChg chg="mod">
          <ac:chgData name="Bernard Bérubé" userId="ed5198658931eb7d" providerId="Windows Live" clId="Web-{A4D327EE-5FF5-48A7-B99C-5FD176EE9F15}" dt="2020-02-28T16:10:10.133" v="38" actId="20577"/>
          <ac:spMkLst>
            <pc:docMk/>
            <pc:sldMk cId="0" sldId="277"/>
            <ac:spMk id="298" creationId="{00000000-0000-0000-0000-000000000000}"/>
          </ac:spMkLst>
        </pc:spChg>
      </pc:sldChg>
      <pc:sldChg chg="modSp addCm delCm modCm">
        <pc:chgData name="Bernard Bérubé" userId="ed5198658931eb7d" providerId="Windows Live" clId="Web-{A4D327EE-5FF5-48A7-B99C-5FD176EE9F15}" dt="2020-02-28T16:18:32.625" v="51"/>
        <pc:sldMkLst>
          <pc:docMk/>
          <pc:sldMk cId="0" sldId="278"/>
        </pc:sldMkLst>
        <pc:spChg chg="mod">
          <ac:chgData name="Bernard Bérubé" userId="ed5198658931eb7d" providerId="Windows Live" clId="Web-{A4D327EE-5FF5-48A7-B99C-5FD176EE9F15}" dt="2020-02-28T16:17:35.685" v="50" actId="20577"/>
          <ac:spMkLst>
            <pc:docMk/>
            <pc:sldMk cId="0" sldId="278"/>
            <ac:spMk id="308" creationId="{00000000-0000-0000-0000-000000000000}"/>
          </ac:spMkLst>
        </pc:spChg>
      </pc:sldChg>
      <pc:sldChg chg="modSp delCm">
        <pc:chgData name="Bernard Bérubé" userId="ed5198658931eb7d" providerId="Windows Live" clId="Web-{A4D327EE-5FF5-48A7-B99C-5FD176EE9F15}" dt="2020-02-28T16:22:29.496" v="56"/>
        <pc:sldMkLst>
          <pc:docMk/>
          <pc:sldMk cId="0" sldId="282"/>
        </pc:sldMkLst>
        <pc:spChg chg="mod">
          <ac:chgData name="Bernard Bérubé" userId="ed5198658931eb7d" providerId="Windows Live" clId="Web-{A4D327EE-5FF5-48A7-B99C-5FD176EE9F15}" dt="2020-02-28T16:19:14.862" v="55" actId="20577"/>
          <ac:spMkLst>
            <pc:docMk/>
            <pc:sldMk cId="0" sldId="282"/>
            <ac:spMk id="346" creationId="{00000000-0000-0000-0000-000000000000}"/>
          </ac:spMkLst>
        </pc:spChg>
      </pc:sldChg>
      <pc:sldChg chg="modSp">
        <pc:chgData name="Bernard Bérubé" userId="ed5198658931eb7d" providerId="Windows Live" clId="Web-{A4D327EE-5FF5-48A7-B99C-5FD176EE9F15}" dt="2020-02-28T16:29:29.124" v="69" actId="20577"/>
        <pc:sldMkLst>
          <pc:docMk/>
          <pc:sldMk cId="0" sldId="285"/>
        </pc:sldMkLst>
        <pc:spChg chg="mod">
          <ac:chgData name="Bernard Bérubé" userId="ed5198658931eb7d" providerId="Windows Live" clId="Web-{A4D327EE-5FF5-48A7-B99C-5FD176EE9F15}" dt="2020-02-28T16:29:29.124" v="69" actId="20577"/>
          <ac:spMkLst>
            <pc:docMk/>
            <pc:sldMk cId="0" sldId="285"/>
            <ac:spMk id="374" creationId="{00000000-0000-0000-0000-000000000000}"/>
          </ac:spMkLst>
        </pc:spChg>
      </pc:sldChg>
      <pc:sldChg chg="modSp">
        <pc:chgData name="Bernard Bérubé" userId="ed5198658931eb7d" providerId="Windows Live" clId="Web-{A4D327EE-5FF5-48A7-B99C-5FD176EE9F15}" dt="2020-02-28T16:31:43.068" v="73" actId="20577"/>
        <pc:sldMkLst>
          <pc:docMk/>
          <pc:sldMk cId="0" sldId="289"/>
        </pc:sldMkLst>
        <pc:spChg chg="mod">
          <ac:chgData name="Bernard Bérubé" userId="ed5198658931eb7d" providerId="Windows Live" clId="Web-{A4D327EE-5FF5-48A7-B99C-5FD176EE9F15}" dt="2020-02-28T16:31:43.068" v="73" actId="20577"/>
          <ac:spMkLst>
            <pc:docMk/>
            <pc:sldMk cId="0" sldId="289"/>
            <ac:spMk id="413" creationId="{00000000-0000-0000-0000-000000000000}"/>
          </ac:spMkLst>
        </pc:spChg>
      </pc:sldChg>
      <pc:sldChg chg="modSp">
        <pc:chgData name="Bernard Bérubé" userId="ed5198658931eb7d" providerId="Windows Live" clId="Web-{A4D327EE-5FF5-48A7-B99C-5FD176EE9F15}" dt="2020-02-28T16:34:05.902" v="74" actId="20577"/>
        <pc:sldMkLst>
          <pc:docMk/>
          <pc:sldMk cId="0" sldId="294"/>
        </pc:sldMkLst>
        <pc:spChg chg="mod">
          <ac:chgData name="Bernard Bérubé" userId="ed5198658931eb7d" providerId="Windows Live" clId="Web-{A4D327EE-5FF5-48A7-B99C-5FD176EE9F15}" dt="2020-02-28T16:34:05.902" v="74" actId="20577"/>
          <ac:spMkLst>
            <pc:docMk/>
            <pc:sldMk cId="0" sldId="294"/>
            <ac:spMk id="466" creationId="{00000000-0000-0000-0000-000000000000}"/>
          </ac:spMkLst>
        </pc:spChg>
      </pc:sldChg>
      <pc:sldChg chg="modSp">
        <pc:chgData name="Bernard Bérubé" userId="ed5198658931eb7d" providerId="Windows Live" clId="Web-{A4D327EE-5FF5-48A7-B99C-5FD176EE9F15}" dt="2020-02-28T16:41:13.547" v="84" actId="20577"/>
        <pc:sldMkLst>
          <pc:docMk/>
          <pc:sldMk cId="0" sldId="296"/>
        </pc:sldMkLst>
        <pc:spChg chg="mod">
          <ac:chgData name="Bernard Bérubé" userId="ed5198658931eb7d" providerId="Windows Live" clId="Web-{A4D327EE-5FF5-48A7-B99C-5FD176EE9F15}" dt="2020-02-28T16:41:13.547" v="84" actId="20577"/>
          <ac:spMkLst>
            <pc:docMk/>
            <pc:sldMk cId="0" sldId="296"/>
            <ac:spMk id="486" creationId="{00000000-0000-0000-0000-000000000000}"/>
          </ac:spMkLst>
        </pc:spChg>
      </pc:sldChg>
      <pc:sldChg chg="modSp addCm">
        <pc:chgData name="Bernard Bérubé" userId="ed5198658931eb7d" providerId="Windows Live" clId="Web-{A4D327EE-5FF5-48A7-B99C-5FD176EE9F15}" dt="2020-02-28T16:40:42.014" v="79"/>
        <pc:sldMkLst>
          <pc:docMk/>
          <pc:sldMk cId="0" sldId="297"/>
        </pc:sldMkLst>
        <pc:spChg chg="mod">
          <ac:chgData name="Bernard Bérubé" userId="ed5198658931eb7d" providerId="Windows Live" clId="Web-{A4D327EE-5FF5-48A7-B99C-5FD176EE9F15}" dt="2020-02-28T16:36:51.644" v="78" actId="20577"/>
          <ac:spMkLst>
            <pc:docMk/>
            <pc:sldMk cId="0" sldId="297"/>
            <ac:spMk id="496" creationId="{00000000-0000-0000-0000-000000000000}"/>
          </ac:spMkLst>
        </pc:spChg>
      </pc:sldChg>
      <pc:sldChg chg="modSp addCm">
        <pc:chgData name="Bernard Bérubé" userId="ed5198658931eb7d" providerId="Windows Live" clId="Web-{A4D327EE-5FF5-48A7-B99C-5FD176EE9F15}" dt="2020-02-28T16:45:15.433" v="87"/>
        <pc:sldMkLst>
          <pc:docMk/>
          <pc:sldMk cId="0" sldId="298"/>
        </pc:sldMkLst>
        <pc:spChg chg="mod">
          <ac:chgData name="Bernard Bérubé" userId="ed5198658931eb7d" providerId="Windows Live" clId="Web-{A4D327EE-5FF5-48A7-B99C-5FD176EE9F15}" dt="2020-02-28T16:42:39.692" v="86" actId="20577"/>
          <ac:spMkLst>
            <pc:docMk/>
            <pc:sldMk cId="0" sldId="298"/>
            <ac:spMk id="506" creationId="{00000000-0000-0000-0000-000000000000}"/>
          </ac:spMkLst>
        </pc:spChg>
      </pc:sldChg>
    </pc:docChg>
  </pc:docChgLst>
  <pc:docChgLst>
    <pc:chgData name="Bernard Bérubé" userId="ed5198658931eb7d" providerId="LiveId" clId="{002DFC7F-2B1D-4D2D-BD3B-C914770E2356}"/>
    <pc:docChg chg="modSld">
      <pc:chgData name="Bernard Bérubé" userId="ed5198658931eb7d" providerId="LiveId" clId="{002DFC7F-2B1D-4D2D-BD3B-C914770E2356}" dt="2020-05-01T18:59:18.090" v="1" actId="179"/>
      <pc:docMkLst>
        <pc:docMk/>
      </pc:docMkLst>
      <pc:sldChg chg="modSp">
        <pc:chgData name="Bernard Bérubé" userId="ed5198658931eb7d" providerId="LiveId" clId="{002DFC7F-2B1D-4D2D-BD3B-C914770E2356}" dt="2020-05-01T18:59:18.090" v="1" actId="179"/>
        <pc:sldMkLst>
          <pc:docMk/>
          <pc:sldMk cId="0" sldId="345"/>
        </pc:sldMkLst>
        <pc:spChg chg="mod">
          <ac:chgData name="Bernard Bérubé" userId="ed5198658931eb7d" providerId="LiveId" clId="{002DFC7F-2B1D-4D2D-BD3B-C914770E2356}" dt="2020-05-01T18:59:18.090" v="1" actId="179"/>
          <ac:spMkLst>
            <pc:docMk/>
            <pc:sldMk cId="0" sldId="345"/>
            <ac:spMk id="976" creationId="{00000000-0000-0000-0000-000000000000}"/>
          </ac:spMkLst>
        </pc:spChg>
      </pc:sldChg>
    </pc:docChg>
  </pc:docChgLst>
  <pc:docChgLst>
    <pc:chgData name="Utilisateur invité" userId="562e23f453436962" providerId="Windows Live" clId="Web-{F4597A0A-82DD-4E5E-9A0F-C02A59E9E49B}"/>
    <pc:docChg chg="addSld">
      <pc:chgData name="Utilisateur invité" userId="562e23f453436962" providerId="Windows Live" clId="Web-{F4597A0A-82DD-4E5E-9A0F-C02A59E9E49B}" dt="2020-04-24T15:50:44.241" v="0"/>
      <pc:docMkLst>
        <pc:docMk/>
      </pc:docMkLst>
      <pc:sldChg chg="new">
        <pc:chgData name="Utilisateur invité" userId="562e23f453436962" providerId="Windows Live" clId="Web-{F4597A0A-82DD-4E5E-9A0F-C02A59E9E49B}" dt="2020-04-24T15:50:44.241" v="0"/>
        <pc:sldMkLst>
          <pc:docMk/>
          <pc:sldMk cId="1068474590" sldId="363"/>
        </pc:sldMkLst>
      </pc:sldChg>
    </pc:docChg>
  </pc:docChgLst>
  <pc:docChgLst>
    <pc:chgData name="Bernard Bérubé" userId="ed5198658931eb7d" providerId="Windows Live" clId="Web-{C84A4D0C-33FC-4E7A-841F-FE0A4EB520D0}"/>
    <pc:docChg chg="modSld">
      <pc:chgData name="Bernard Bérubé" userId="ed5198658931eb7d" providerId="Windows Live" clId="Web-{C84A4D0C-33FC-4E7A-841F-FE0A4EB520D0}" dt="2020-03-06T17:58:45.852" v="16" actId="14100"/>
      <pc:docMkLst>
        <pc:docMk/>
      </pc:docMkLst>
      <pc:sldChg chg="addSp delSp modSp modCm">
        <pc:chgData name="Bernard Bérubé" userId="ed5198658931eb7d" providerId="Windows Live" clId="Web-{C84A4D0C-33FC-4E7A-841F-FE0A4EB520D0}" dt="2020-03-06T17:58:45.852" v="16" actId="14100"/>
        <pc:sldMkLst>
          <pc:docMk/>
          <pc:sldMk cId="0" sldId="265"/>
        </pc:sldMkLst>
        <pc:spChg chg="add del mod">
          <ac:chgData name="Bernard Bérubé" userId="ed5198658931eb7d" providerId="Windows Live" clId="Web-{C84A4D0C-33FC-4E7A-841F-FE0A4EB520D0}" dt="2020-03-06T17:45:56.438" v="5"/>
          <ac:spMkLst>
            <pc:docMk/>
            <pc:sldMk cId="0" sldId="265"/>
            <ac:spMk id="5" creationId="{0832DC64-2CC8-4A2D-BFEF-1FAB2F87045D}"/>
          </ac:spMkLst>
        </pc:spChg>
        <pc:picChg chg="add del mod">
          <ac:chgData name="Bernard Bérubé" userId="ed5198658931eb7d" providerId="Windows Live" clId="Web-{C84A4D0C-33FC-4E7A-841F-FE0A4EB520D0}" dt="2020-03-06T17:58:41.508" v="14"/>
          <ac:picMkLst>
            <pc:docMk/>
            <pc:sldMk cId="0" sldId="265"/>
            <ac:picMk id="2" creationId="{9D5919EC-3901-4545-9EE4-188F9F269C6A}"/>
          </ac:picMkLst>
        </pc:picChg>
        <pc:picChg chg="add mod">
          <ac:chgData name="Bernard Bérubé" userId="ed5198658931eb7d" providerId="Windows Live" clId="Web-{C84A4D0C-33FC-4E7A-841F-FE0A4EB520D0}" dt="2020-03-06T17:58:45.852" v="16" actId="14100"/>
          <ac:picMkLst>
            <pc:docMk/>
            <pc:sldMk cId="0" sldId="265"/>
            <ac:picMk id="6" creationId="{98BC56C7-24C4-4F4F-AE67-E60C34F6604D}"/>
          </ac:picMkLst>
        </pc:picChg>
        <pc:picChg chg="del">
          <ac:chgData name="Bernard Bérubé" userId="ed5198658931eb7d" providerId="Windows Live" clId="Web-{C84A4D0C-33FC-4E7A-841F-FE0A4EB520D0}" dt="2020-03-06T17:45:39.985" v="3"/>
          <ac:picMkLst>
            <pc:docMk/>
            <pc:sldMk cId="0" sldId="265"/>
            <ac:picMk id="183" creationId="{00000000-0000-0000-0000-000000000000}"/>
          </ac:picMkLst>
        </pc:picChg>
      </pc:sldChg>
      <pc:sldChg chg="addSp delSp modSp">
        <pc:chgData name="Bernard Bérubé" userId="ed5198658931eb7d" providerId="Windows Live" clId="Web-{C84A4D0C-33FC-4E7A-841F-FE0A4EB520D0}" dt="2020-03-06T17:57:13.789" v="12" actId="14100"/>
        <pc:sldMkLst>
          <pc:docMk/>
          <pc:sldMk cId="0" sldId="267"/>
        </pc:sldMkLst>
        <pc:picChg chg="add mod">
          <ac:chgData name="Bernard Bérubé" userId="ed5198658931eb7d" providerId="Windows Live" clId="Web-{C84A4D0C-33FC-4E7A-841F-FE0A4EB520D0}" dt="2020-03-06T17:57:13.789" v="12" actId="14100"/>
          <ac:picMkLst>
            <pc:docMk/>
            <pc:sldMk cId="0" sldId="267"/>
            <ac:picMk id="2" creationId="{82F60001-4FB3-4DAC-9F05-1793B4E83163}"/>
          </ac:picMkLst>
        </pc:picChg>
        <pc:picChg chg="del">
          <ac:chgData name="Bernard Bérubé" userId="ed5198658931eb7d" providerId="Windows Live" clId="Web-{C84A4D0C-33FC-4E7A-841F-FE0A4EB520D0}" dt="2020-03-06T17:57:03.304" v="8"/>
          <ac:picMkLst>
            <pc:docMk/>
            <pc:sldMk cId="0" sldId="267"/>
            <ac:picMk id="202" creationId="{00000000-0000-0000-0000-000000000000}"/>
          </ac:picMkLst>
        </pc:picChg>
        <pc:picChg chg="del">
          <ac:chgData name="Bernard Bérubé" userId="ed5198658931eb7d" providerId="Windows Live" clId="Web-{C84A4D0C-33FC-4E7A-841F-FE0A4EB520D0}" dt="2020-03-06T17:57:07.367" v="9"/>
          <ac:picMkLst>
            <pc:docMk/>
            <pc:sldMk cId="0" sldId="267"/>
            <ac:picMk id="203" creationId="{00000000-0000-0000-0000-000000000000}"/>
          </ac:picMkLst>
        </pc:picChg>
        <pc:picChg chg="del">
          <ac:chgData name="Bernard Bérubé" userId="ed5198658931eb7d" providerId="Windows Live" clId="Web-{C84A4D0C-33FC-4E7A-841F-FE0A4EB520D0}" dt="2020-03-06T17:57:08.663" v="10"/>
          <ac:picMkLst>
            <pc:docMk/>
            <pc:sldMk cId="0" sldId="267"/>
            <ac:picMk id="204" creationId="{00000000-0000-0000-0000-000000000000}"/>
          </ac:picMkLst>
        </pc:picChg>
      </pc:sldChg>
    </pc:docChg>
  </pc:docChgLst>
  <pc:docChgLst>
    <pc:chgData name="Utilisateur invité" userId="562e23f453436962" providerId="Windows Live" clId="Web-{CE8B77D6-E2E6-4E40-9DA1-280A72EBD6AF}"/>
    <pc:docChg chg="delSld modSld">
      <pc:chgData name="Utilisateur invité" userId="562e23f453436962" providerId="Windows Live" clId="Web-{CE8B77D6-E2E6-4E40-9DA1-280A72EBD6AF}" dt="2020-04-29T14:58:40.752" v="23"/>
      <pc:docMkLst>
        <pc:docMk/>
      </pc:docMkLst>
      <pc:sldChg chg="addSp delSp modSp">
        <pc:chgData name="Utilisateur invité" userId="562e23f453436962" providerId="Windows Live" clId="Web-{CE8B77D6-E2E6-4E40-9DA1-280A72EBD6AF}" dt="2020-04-29T14:58:11.657" v="22" actId="14100"/>
        <pc:sldMkLst>
          <pc:docMk/>
          <pc:sldMk cId="1068474590" sldId="363"/>
        </pc:sldMkLst>
        <pc:spChg chg="add mod">
          <ac:chgData name="Utilisateur invité" userId="562e23f453436962" providerId="Windows Live" clId="Web-{CE8B77D6-E2E6-4E40-9DA1-280A72EBD6AF}" dt="2020-04-29T14:54:39.805" v="8" actId="1076"/>
          <ac:spMkLst>
            <pc:docMk/>
            <pc:sldMk cId="1068474590" sldId="363"/>
            <ac:spMk id="9" creationId="{96FB5CF2-A0D4-476E-83CE-BEA3CC72500B}"/>
          </ac:spMkLst>
        </pc:spChg>
        <pc:spChg chg="del">
          <ac:chgData name="Utilisateur invité" userId="562e23f453436962" providerId="Windows Live" clId="Web-{CE8B77D6-E2E6-4E40-9DA1-280A72EBD6AF}" dt="2020-04-29T14:55:03.072" v="12"/>
          <ac:spMkLst>
            <pc:docMk/>
            <pc:sldMk cId="1068474590" sldId="363"/>
            <ac:spMk id="10" creationId="{A9A066F2-E3BC-4CD5-AD68-A09A29887917}"/>
          </ac:spMkLst>
        </pc:spChg>
        <pc:spChg chg="del">
          <ac:chgData name="Utilisateur invité" userId="562e23f453436962" providerId="Windows Live" clId="Web-{CE8B77D6-E2E6-4E40-9DA1-280A72EBD6AF}" dt="2020-04-29T14:55:10.134" v="14"/>
          <ac:spMkLst>
            <pc:docMk/>
            <pc:sldMk cId="1068474590" sldId="363"/>
            <ac:spMk id="11" creationId="{AE28A9B8-6493-4F4F-B5E4-E957ED572516}"/>
          </ac:spMkLst>
        </pc:spChg>
        <pc:spChg chg="add mod">
          <ac:chgData name="Utilisateur invité" userId="562e23f453436962" providerId="Windows Live" clId="Web-{CE8B77D6-E2E6-4E40-9DA1-280A72EBD6AF}" dt="2020-04-29T14:57:32.593" v="18" actId="1076"/>
          <ac:spMkLst>
            <pc:docMk/>
            <pc:sldMk cId="1068474590" sldId="363"/>
            <ac:spMk id="12" creationId="{31C9CC93-5FA0-4669-8CC6-5FA0B1017403}"/>
          </ac:spMkLst>
        </pc:spChg>
        <pc:spChg chg="add mod">
          <ac:chgData name="Utilisateur invité" userId="562e23f453436962" providerId="Windows Live" clId="Web-{CE8B77D6-E2E6-4E40-9DA1-280A72EBD6AF}" dt="2020-04-29T14:58:11.657" v="22" actId="14100"/>
          <ac:spMkLst>
            <pc:docMk/>
            <pc:sldMk cId="1068474590" sldId="363"/>
            <ac:spMk id="14" creationId="{08A8481A-4C5D-4A18-98FA-83EA2F96A33F}"/>
          </ac:spMkLst>
        </pc:spChg>
        <pc:spChg chg="del mod">
          <ac:chgData name="Utilisateur invité" userId="562e23f453436962" providerId="Windows Live" clId="Web-{CE8B77D6-E2E6-4E40-9DA1-280A72EBD6AF}" dt="2020-04-29T14:54:45.899" v="9"/>
          <ac:spMkLst>
            <pc:docMk/>
            <pc:sldMk cId="1068474590" sldId="363"/>
            <ac:spMk id="15" creationId="{06484AEB-CD80-4169-81D5-A6D40130FCF7}"/>
          </ac:spMkLst>
        </pc:spChg>
        <pc:picChg chg="add mod">
          <ac:chgData name="Utilisateur invité" userId="562e23f453436962" providerId="Windows Live" clId="Web-{CE8B77D6-E2E6-4E40-9DA1-280A72EBD6AF}" dt="2020-04-29T14:54:27.773" v="6" actId="14100"/>
          <ac:picMkLst>
            <pc:docMk/>
            <pc:sldMk cId="1068474590" sldId="363"/>
            <ac:picMk id="3" creationId="{BBBB72D8-3DD4-45A6-BC20-9812F3DAE41A}"/>
          </ac:picMkLst>
        </pc:picChg>
        <pc:picChg chg="del">
          <ac:chgData name="Utilisateur invité" userId="562e23f453436962" providerId="Windows Live" clId="Web-{CE8B77D6-E2E6-4E40-9DA1-280A72EBD6AF}" dt="2020-04-29T14:54:06.366" v="0"/>
          <ac:picMkLst>
            <pc:docMk/>
            <pc:sldMk cId="1068474590" sldId="363"/>
            <ac:picMk id="13" creationId="{C19F20CD-01E4-4586-9CA6-2A79CDEC470A}"/>
          </ac:picMkLst>
        </pc:picChg>
      </pc:sldChg>
      <pc:sldChg chg="del mod modShow">
        <pc:chgData name="Utilisateur invité" userId="562e23f453436962" providerId="Windows Live" clId="Web-{CE8B77D6-E2E6-4E40-9DA1-280A72EBD6AF}" dt="2020-04-29T14:58:40.752" v="23"/>
        <pc:sldMkLst>
          <pc:docMk/>
          <pc:sldMk cId="3210648905" sldId="364"/>
        </pc:sldMkLst>
      </pc:sldChg>
    </pc:docChg>
  </pc:docChgLst>
  <pc:docChgLst>
    <pc:chgData name="Bernard Bérubé" userId="ed5198658931eb7d" providerId="Windows Live" clId="Web-{030EE2E9-A7D9-4B9A-991A-0EFA8A00886A}"/>
    <pc:docChg chg="modSld">
      <pc:chgData name="Bernard Bérubé" userId="ed5198658931eb7d" providerId="Windows Live" clId="Web-{030EE2E9-A7D9-4B9A-991A-0EFA8A00886A}" dt="2020-05-01T12:17:03.040" v="14"/>
      <pc:docMkLst>
        <pc:docMk/>
      </pc:docMkLst>
      <pc:sldChg chg="modSp addCm">
        <pc:chgData name="Bernard Bérubé" userId="ed5198658931eb7d" providerId="Windows Live" clId="Web-{030EE2E9-A7D9-4B9A-991A-0EFA8A00886A}" dt="2020-05-01T12:17:03.040" v="14"/>
        <pc:sldMkLst>
          <pc:docMk/>
          <pc:sldMk cId="877859528" sldId="360"/>
        </pc:sldMkLst>
        <pc:spChg chg="mod">
          <ac:chgData name="Bernard Bérubé" userId="ed5198658931eb7d" providerId="Windows Live" clId="Web-{030EE2E9-A7D9-4B9A-991A-0EFA8A00886A}" dt="2020-05-01T12:16:28.399" v="12" actId="20577"/>
          <ac:spMkLst>
            <pc:docMk/>
            <pc:sldMk cId="877859528" sldId="360"/>
            <ac:spMk id="3" creationId="{CADD028E-A340-407B-8541-28C96DA11A64}"/>
          </ac:spMkLst>
        </pc:spChg>
      </pc:sldChg>
    </pc:docChg>
  </pc:docChgLst>
  <pc:docChgLst>
    <pc:chgData name="Utilisateur invité" providerId="Windows Live" clId="Web-{E649D420-3213-4A43-BBE5-3CB4DBD924F2}"/>
    <pc:docChg chg="modSld">
      <pc:chgData name="Utilisateur invité" userId="" providerId="Windows Live" clId="Web-{E649D420-3213-4A43-BBE5-3CB4DBD924F2}" dt="2020-04-21T14:25:49.738" v="98"/>
      <pc:docMkLst>
        <pc:docMk/>
      </pc:docMkLst>
      <pc:sldChg chg="delSp modSp">
        <pc:chgData name="Utilisateur invité" userId="" providerId="Windows Live" clId="Web-{E649D420-3213-4A43-BBE5-3CB4DBD924F2}" dt="2020-04-21T14:22:18.552" v="1"/>
        <pc:sldMkLst>
          <pc:docMk/>
          <pc:sldMk cId="0" sldId="257"/>
        </pc:sldMkLst>
        <pc:spChg chg="del mod">
          <ac:chgData name="Utilisateur invité" userId="" providerId="Windows Live" clId="Web-{E649D420-3213-4A43-BBE5-3CB4DBD924F2}" dt="2020-04-21T14:22:18.552" v="1"/>
          <ac:spMkLst>
            <pc:docMk/>
            <pc:sldMk cId="0" sldId="257"/>
            <ac:spMk id="103" creationId="{00000000-0000-0000-0000-000000000000}"/>
          </ac:spMkLst>
        </pc:spChg>
      </pc:sldChg>
      <pc:sldChg chg="delSp">
        <pc:chgData name="Utilisateur invité" userId="" providerId="Windows Live" clId="Web-{E649D420-3213-4A43-BBE5-3CB4DBD924F2}" dt="2020-04-21T14:22:22.567" v="2"/>
        <pc:sldMkLst>
          <pc:docMk/>
          <pc:sldMk cId="0" sldId="258"/>
        </pc:sldMkLst>
        <pc:picChg chg="del">
          <ac:chgData name="Utilisateur invité" userId="" providerId="Windows Live" clId="Web-{E649D420-3213-4A43-BBE5-3CB4DBD924F2}" dt="2020-04-21T14:22:22.567" v="2"/>
          <ac:picMkLst>
            <pc:docMk/>
            <pc:sldMk cId="0" sldId="258"/>
            <ac:picMk id="114" creationId="{00000000-0000-0000-0000-000000000000}"/>
          </ac:picMkLst>
        </pc:picChg>
      </pc:sldChg>
      <pc:sldChg chg="delSp">
        <pc:chgData name="Utilisateur invité" userId="" providerId="Windows Live" clId="Web-{E649D420-3213-4A43-BBE5-3CB4DBD924F2}" dt="2020-04-21T14:22:25.349" v="3"/>
        <pc:sldMkLst>
          <pc:docMk/>
          <pc:sldMk cId="0" sldId="259"/>
        </pc:sldMkLst>
        <pc:picChg chg="del">
          <ac:chgData name="Utilisateur invité" userId="" providerId="Windows Live" clId="Web-{E649D420-3213-4A43-BBE5-3CB4DBD924F2}" dt="2020-04-21T14:22:25.349" v="3"/>
          <ac:picMkLst>
            <pc:docMk/>
            <pc:sldMk cId="0" sldId="259"/>
            <ac:picMk id="124" creationId="{00000000-0000-0000-0000-000000000000}"/>
          </ac:picMkLst>
        </pc:picChg>
      </pc:sldChg>
      <pc:sldChg chg="delSp">
        <pc:chgData name="Utilisateur invité" userId="" providerId="Windows Live" clId="Web-{E649D420-3213-4A43-BBE5-3CB4DBD924F2}" dt="2020-04-21T14:22:27.052" v="4"/>
        <pc:sldMkLst>
          <pc:docMk/>
          <pc:sldMk cId="0" sldId="260"/>
        </pc:sldMkLst>
        <pc:picChg chg="del">
          <ac:chgData name="Utilisateur invité" userId="" providerId="Windows Live" clId="Web-{E649D420-3213-4A43-BBE5-3CB4DBD924F2}" dt="2020-04-21T14:22:27.052" v="4"/>
          <ac:picMkLst>
            <pc:docMk/>
            <pc:sldMk cId="0" sldId="260"/>
            <ac:picMk id="134" creationId="{00000000-0000-0000-0000-000000000000}"/>
          </ac:picMkLst>
        </pc:picChg>
      </pc:sldChg>
      <pc:sldChg chg="delSp">
        <pc:chgData name="Utilisateur invité" userId="" providerId="Windows Live" clId="Web-{E649D420-3213-4A43-BBE5-3CB4DBD924F2}" dt="2020-04-21T14:22:29.927" v="5"/>
        <pc:sldMkLst>
          <pc:docMk/>
          <pc:sldMk cId="0" sldId="261"/>
        </pc:sldMkLst>
        <pc:picChg chg="del">
          <ac:chgData name="Utilisateur invité" userId="" providerId="Windows Live" clId="Web-{E649D420-3213-4A43-BBE5-3CB4DBD924F2}" dt="2020-04-21T14:22:29.927" v="5"/>
          <ac:picMkLst>
            <pc:docMk/>
            <pc:sldMk cId="0" sldId="261"/>
            <ac:picMk id="144" creationId="{00000000-0000-0000-0000-000000000000}"/>
          </ac:picMkLst>
        </pc:picChg>
      </pc:sldChg>
      <pc:sldChg chg="delSp">
        <pc:chgData name="Utilisateur invité" userId="" providerId="Windows Live" clId="Web-{E649D420-3213-4A43-BBE5-3CB4DBD924F2}" dt="2020-04-21T14:22:34.989" v="6"/>
        <pc:sldMkLst>
          <pc:docMk/>
          <pc:sldMk cId="0" sldId="262"/>
        </pc:sldMkLst>
        <pc:picChg chg="del">
          <ac:chgData name="Utilisateur invité" userId="" providerId="Windows Live" clId="Web-{E649D420-3213-4A43-BBE5-3CB4DBD924F2}" dt="2020-04-21T14:22:34.989" v="6"/>
          <ac:picMkLst>
            <pc:docMk/>
            <pc:sldMk cId="0" sldId="262"/>
            <ac:picMk id="154" creationId="{00000000-0000-0000-0000-000000000000}"/>
          </ac:picMkLst>
        </pc:picChg>
      </pc:sldChg>
      <pc:sldChg chg="delSp">
        <pc:chgData name="Utilisateur invité" userId="" providerId="Windows Live" clId="Web-{E649D420-3213-4A43-BBE5-3CB4DBD924F2}" dt="2020-04-21T14:22:35.333" v="7"/>
        <pc:sldMkLst>
          <pc:docMk/>
          <pc:sldMk cId="0" sldId="263"/>
        </pc:sldMkLst>
        <pc:picChg chg="del">
          <ac:chgData name="Utilisateur invité" userId="" providerId="Windows Live" clId="Web-{E649D420-3213-4A43-BBE5-3CB4DBD924F2}" dt="2020-04-21T14:22:35.333" v="7"/>
          <ac:picMkLst>
            <pc:docMk/>
            <pc:sldMk cId="0" sldId="263"/>
            <ac:picMk id="164" creationId="{00000000-0000-0000-0000-000000000000}"/>
          </ac:picMkLst>
        </pc:picChg>
      </pc:sldChg>
      <pc:sldChg chg="delSp">
        <pc:chgData name="Utilisateur invité" userId="" providerId="Windows Live" clId="Web-{E649D420-3213-4A43-BBE5-3CB4DBD924F2}" dt="2020-04-21T14:22:40.208" v="8"/>
        <pc:sldMkLst>
          <pc:docMk/>
          <pc:sldMk cId="0" sldId="264"/>
        </pc:sldMkLst>
        <pc:picChg chg="del">
          <ac:chgData name="Utilisateur invité" userId="" providerId="Windows Live" clId="Web-{E649D420-3213-4A43-BBE5-3CB4DBD924F2}" dt="2020-04-21T14:22:40.208" v="8"/>
          <ac:picMkLst>
            <pc:docMk/>
            <pc:sldMk cId="0" sldId="264"/>
            <ac:picMk id="174" creationId="{00000000-0000-0000-0000-000000000000}"/>
          </ac:picMkLst>
        </pc:picChg>
      </pc:sldChg>
      <pc:sldChg chg="delSp modSp">
        <pc:chgData name="Utilisateur invité" userId="" providerId="Windows Live" clId="Web-{E649D420-3213-4A43-BBE5-3CB4DBD924F2}" dt="2020-04-21T14:22:41.286" v="10"/>
        <pc:sldMkLst>
          <pc:docMk/>
          <pc:sldMk cId="0" sldId="265"/>
        </pc:sldMkLst>
        <pc:picChg chg="del mod">
          <ac:chgData name="Utilisateur invité" userId="" providerId="Windows Live" clId="Web-{E649D420-3213-4A43-BBE5-3CB4DBD924F2}" dt="2020-04-21T14:22:41.286" v="10"/>
          <ac:picMkLst>
            <pc:docMk/>
            <pc:sldMk cId="0" sldId="265"/>
            <ac:picMk id="182" creationId="{00000000-0000-0000-0000-000000000000}"/>
          </ac:picMkLst>
        </pc:picChg>
      </pc:sldChg>
      <pc:sldChg chg="delSp">
        <pc:chgData name="Utilisateur invité" userId="" providerId="Windows Live" clId="Web-{E649D420-3213-4A43-BBE5-3CB4DBD924F2}" dt="2020-04-21T14:23:03.052" v="12"/>
        <pc:sldMkLst>
          <pc:docMk/>
          <pc:sldMk cId="0" sldId="266"/>
        </pc:sldMkLst>
        <pc:picChg chg="del">
          <ac:chgData name="Utilisateur invité" userId="" providerId="Windows Live" clId="Web-{E649D420-3213-4A43-BBE5-3CB4DBD924F2}" dt="2020-04-21T14:23:03.052" v="12"/>
          <ac:picMkLst>
            <pc:docMk/>
            <pc:sldMk cId="0" sldId="266"/>
            <ac:picMk id="193" creationId="{00000000-0000-0000-0000-000000000000}"/>
          </ac:picMkLst>
        </pc:picChg>
      </pc:sldChg>
      <pc:sldChg chg="delSp">
        <pc:chgData name="Utilisateur invité" userId="" providerId="Windows Live" clId="Web-{E649D420-3213-4A43-BBE5-3CB4DBD924F2}" dt="2020-04-21T14:23:05.052" v="13"/>
        <pc:sldMkLst>
          <pc:docMk/>
          <pc:sldMk cId="0" sldId="267"/>
        </pc:sldMkLst>
        <pc:picChg chg="del">
          <ac:chgData name="Utilisateur invité" userId="" providerId="Windows Live" clId="Web-{E649D420-3213-4A43-BBE5-3CB4DBD924F2}" dt="2020-04-21T14:23:05.052" v="13"/>
          <ac:picMkLst>
            <pc:docMk/>
            <pc:sldMk cId="0" sldId="267"/>
            <ac:picMk id="201" creationId="{00000000-0000-0000-0000-000000000000}"/>
          </ac:picMkLst>
        </pc:picChg>
      </pc:sldChg>
      <pc:sldChg chg="delSp">
        <pc:chgData name="Utilisateur invité" userId="" providerId="Windows Live" clId="Web-{E649D420-3213-4A43-BBE5-3CB4DBD924F2}" dt="2020-04-21T14:23:07.270" v="14"/>
        <pc:sldMkLst>
          <pc:docMk/>
          <pc:sldMk cId="0" sldId="268"/>
        </pc:sldMkLst>
        <pc:picChg chg="del">
          <ac:chgData name="Utilisateur invité" userId="" providerId="Windows Live" clId="Web-{E649D420-3213-4A43-BBE5-3CB4DBD924F2}" dt="2020-04-21T14:23:07.270" v="14"/>
          <ac:picMkLst>
            <pc:docMk/>
            <pc:sldMk cId="0" sldId="268"/>
            <ac:picMk id="214" creationId="{00000000-0000-0000-0000-000000000000}"/>
          </ac:picMkLst>
        </pc:picChg>
      </pc:sldChg>
      <pc:sldChg chg="delSp">
        <pc:chgData name="Utilisateur invité" userId="" providerId="Windows Live" clId="Web-{E649D420-3213-4A43-BBE5-3CB4DBD924F2}" dt="2020-04-21T14:23:09.395" v="15"/>
        <pc:sldMkLst>
          <pc:docMk/>
          <pc:sldMk cId="0" sldId="269"/>
        </pc:sldMkLst>
        <pc:picChg chg="del">
          <ac:chgData name="Utilisateur invité" userId="" providerId="Windows Live" clId="Web-{E649D420-3213-4A43-BBE5-3CB4DBD924F2}" dt="2020-04-21T14:23:09.395" v="15"/>
          <ac:picMkLst>
            <pc:docMk/>
            <pc:sldMk cId="0" sldId="269"/>
            <ac:picMk id="224" creationId="{00000000-0000-0000-0000-000000000000}"/>
          </ac:picMkLst>
        </pc:picChg>
      </pc:sldChg>
      <pc:sldChg chg="delSp">
        <pc:chgData name="Utilisateur invité" userId="" providerId="Windows Live" clId="Web-{E649D420-3213-4A43-BBE5-3CB4DBD924F2}" dt="2020-04-21T14:23:13.833" v="16"/>
        <pc:sldMkLst>
          <pc:docMk/>
          <pc:sldMk cId="0" sldId="270"/>
        </pc:sldMkLst>
        <pc:picChg chg="del">
          <ac:chgData name="Utilisateur invité" userId="" providerId="Windows Live" clId="Web-{E649D420-3213-4A43-BBE5-3CB4DBD924F2}" dt="2020-04-21T14:23:13.833" v="16"/>
          <ac:picMkLst>
            <pc:docMk/>
            <pc:sldMk cId="0" sldId="270"/>
            <ac:picMk id="234" creationId="{00000000-0000-0000-0000-000000000000}"/>
          </ac:picMkLst>
        </pc:picChg>
      </pc:sldChg>
      <pc:sldChg chg="delSp">
        <pc:chgData name="Utilisateur invité" userId="" providerId="Windows Live" clId="Web-{E649D420-3213-4A43-BBE5-3CB4DBD924F2}" dt="2020-04-21T14:23:13.982" v="17"/>
        <pc:sldMkLst>
          <pc:docMk/>
          <pc:sldMk cId="0" sldId="271"/>
        </pc:sldMkLst>
        <pc:picChg chg="del">
          <ac:chgData name="Utilisateur invité" userId="" providerId="Windows Live" clId="Web-{E649D420-3213-4A43-BBE5-3CB4DBD924F2}" dt="2020-04-21T14:23:13.982" v="17"/>
          <ac:picMkLst>
            <pc:docMk/>
            <pc:sldMk cId="0" sldId="271"/>
            <ac:picMk id="244" creationId="{00000000-0000-0000-0000-000000000000}"/>
          </ac:picMkLst>
        </pc:picChg>
      </pc:sldChg>
      <pc:sldChg chg="delSp">
        <pc:chgData name="Utilisateur invité" userId="" providerId="Windows Live" clId="Web-{E649D420-3213-4A43-BBE5-3CB4DBD924F2}" dt="2020-04-21T14:23:15.192" v="18"/>
        <pc:sldMkLst>
          <pc:docMk/>
          <pc:sldMk cId="0" sldId="272"/>
        </pc:sldMkLst>
        <pc:picChg chg="del">
          <ac:chgData name="Utilisateur invité" userId="" providerId="Windows Live" clId="Web-{E649D420-3213-4A43-BBE5-3CB4DBD924F2}" dt="2020-04-21T14:23:15.192" v="18"/>
          <ac:picMkLst>
            <pc:docMk/>
            <pc:sldMk cId="0" sldId="272"/>
            <ac:picMk id="252" creationId="{00000000-0000-0000-0000-000000000000}"/>
          </ac:picMkLst>
        </pc:picChg>
      </pc:sldChg>
      <pc:sldChg chg="delSp">
        <pc:chgData name="Utilisateur invité" userId="" providerId="Windows Live" clId="Web-{E649D420-3213-4A43-BBE5-3CB4DBD924F2}" dt="2020-04-21T14:23:17.598" v="19"/>
        <pc:sldMkLst>
          <pc:docMk/>
          <pc:sldMk cId="0" sldId="273"/>
        </pc:sldMkLst>
        <pc:picChg chg="del">
          <ac:chgData name="Utilisateur invité" userId="" providerId="Windows Live" clId="Web-{E649D420-3213-4A43-BBE5-3CB4DBD924F2}" dt="2020-04-21T14:23:17.598" v="19"/>
          <ac:picMkLst>
            <pc:docMk/>
            <pc:sldMk cId="0" sldId="273"/>
            <ac:picMk id="261" creationId="{00000000-0000-0000-0000-000000000000}"/>
          </ac:picMkLst>
        </pc:picChg>
      </pc:sldChg>
      <pc:sldChg chg="delSp">
        <pc:chgData name="Utilisateur invité" userId="" providerId="Windows Live" clId="Web-{E649D420-3213-4A43-BBE5-3CB4DBD924F2}" dt="2020-04-21T14:23:18.927" v="20"/>
        <pc:sldMkLst>
          <pc:docMk/>
          <pc:sldMk cId="0" sldId="274"/>
        </pc:sldMkLst>
        <pc:picChg chg="del">
          <ac:chgData name="Utilisateur invité" userId="" providerId="Windows Live" clId="Web-{E649D420-3213-4A43-BBE5-3CB4DBD924F2}" dt="2020-04-21T14:23:18.927" v="20"/>
          <ac:picMkLst>
            <pc:docMk/>
            <pc:sldMk cId="0" sldId="274"/>
            <ac:picMk id="272" creationId="{00000000-0000-0000-0000-000000000000}"/>
          </ac:picMkLst>
        </pc:picChg>
      </pc:sldChg>
      <pc:sldChg chg="delSp">
        <pc:chgData name="Utilisateur invité" userId="" providerId="Windows Live" clId="Web-{E649D420-3213-4A43-BBE5-3CB4DBD924F2}" dt="2020-04-21T14:23:20.630" v="21"/>
        <pc:sldMkLst>
          <pc:docMk/>
          <pc:sldMk cId="0" sldId="275"/>
        </pc:sldMkLst>
        <pc:picChg chg="del">
          <ac:chgData name="Utilisateur invité" userId="" providerId="Windows Live" clId="Web-{E649D420-3213-4A43-BBE5-3CB4DBD924F2}" dt="2020-04-21T14:23:20.630" v="21"/>
          <ac:picMkLst>
            <pc:docMk/>
            <pc:sldMk cId="0" sldId="275"/>
            <ac:picMk id="282" creationId="{00000000-0000-0000-0000-000000000000}"/>
          </ac:picMkLst>
        </pc:picChg>
      </pc:sldChg>
      <pc:sldChg chg="delSp">
        <pc:chgData name="Utilisateur invité" userId="" providerId="Windows Live" clId="Web-{E649D420-3213-4A43-BBE5-3CB4DBD924F2}" dt="2020-04-21T14:23:22.723" v="22"/>
        <pc:sldMkLst>
          <pc:docMk/>
          <pc:sldMk cId="0" sldId="276"/>
        </pc:sldMkLst>
        <pc:picChg chg="del">
          <ac:chgData name="Utilisateur invité" userId="" providerId="Windows Live" clId="Web-{E649D420-3213-4A43-BBE5-3CB4DBD924F2}" dt="2020-04-21T14:23:22.723" v="22"/>
          <ac:picMkLst>
            <pc:docMk/>
            <pc:sldMk cId="0" sldId="276"/>
            <ac:picMk id="292" creationId="{00000000-0000-0000-0000-000000000000}"/>
          </ac:picMkLst>
        </pc:picChg>
      </pc:sldChg>
      <pc:sldChg chg="delSp">
        <pc:chgData name="Utilisateur invité" userId="" providerId="Windows Live" clId="Web-{E649D420-3213-4A43-BBE5-3CB4DBD924F2}" dt="2020-04-21T14:23:23.880" v="23"/>
        <pc:sldMkLst>
          <pc:docMk/>
          <pc:sldMk cId="0" sldId="277"/>
        </pc:sldMkLst>
        <pc:picChg chg="del">
          <ac:chgData name="Utilisateur invité" userId="" providerId="Windows Live" clId="Web-{E649D420-3213-4A43-BBE5-3CB4DBD924F2}" dt="2020-04-21T14:23:23.880" v="23"/>
          <ac:picMkLst>
            <pc:docMk/>
            <pc:sldMk cId="0" sldId="277"/>
            <ac:picMk id="302" creationId="{00000000-0000-0000-0000-000000000000}"/>
          </ac:picMkLst>
        </pc:picChg>
      </pc:sldChg>
      <pc:sldChg chg="delSp">
        <pc:chgData name="Utilisateur invité" userId="" providerId="Windows Live" clId="Web-{E649D420-3213-4A43-BBE5-3CB4DBD924F2}" dt="2020-04-21T14:23:25.270" v="24"/>
        <pc:sldMkLst>
          <pc:docMk/>
          <pc:sldMk cId="0" sldId="278"/>
        </pc:sldMkLst>
        <pc:picChg chg="del">
          <ac:chgData name="Utilisateur invité" userId="" providerId="Windows Live" clId="Web-{E649D420-3213-4A43-BBE5-3CB4DBD924F2}" dt="2020-04-21T14:23:25.270" v="24"/>
          <ac:picMkLst>
            <pc:docMk/>
            <pc:sldMk cId="0" sldId="278"/>
            <ac:picMk id="312" creationId="{00000000-0000-0000-0000-000000000000}"/>
          </ac:picMkLst>
        </pc:picChg>
      </pc:sldChg>
      <pc:sldChg chg="delSp">
        <pc:chgData name="Utilisateur invité" userId="" providerId="Windows Live" clId="Web-{E649D420-3213-4A43-BBE5-3CB4DBD924F2}" dt="2020-04-21T14:23:28.473" v="25"/>
        <pc:sldMkLst>
          <pc:docMk/>
          <pc:sldMk cId="0" sldId="279"/>
        </pc:sldMkLst>
        <pc:picChg chg="del">
          <ac:chgData name="Utilisateur invité" userId="" providerId="Windows Live" clId="Web-{E649D420-3213-4A43-BBE5-3CB4DBD924F2}" dt="2020-04-21T14:23:28.473" v="25"/>
          <ac:picMkLst>
            <pc:docMk/>
            <pc:sldMk cId="0" sldId="279"/>
            <ac:picMk id="322" creationId="{00000000-0000-0000-0000-000000000000}"/>
          </ac:picMkLst>
        </pc:picChg>
      </pc:sldChg>
      <pc:sldChg chg="delSp">
        <pc:chgData name="Utilisateur invité" userId="" providerId="Windows Live" clId="Web-{E649D420-3213-4A43-BBE5-3CB4DBD924F2}" dt="2020-04-21T14:23:29.333" v="26"/>
        <pc:sldMkLst>
          <pc:docMk/>
          <pc:sldMk cId="0" sldId="280"/>
        </pc:sldMkLst>
        <pc:picChg chg="del">
          <ac:chgData name="Utilisateur invité" userId="" providerId="Windows Live" clId="Web-{E649D420-3213-4A43-BBE5-3CB4DBD924F2}" dt="2020-04-21T14:23:29.333" v="26"/>
          <ac:picMkLst>
            <pc:docMk/>
            <pc:sldMk cId="0" sldId="280"/>
            <ac:picMk id="331" creationId="{00000000-0000-0000-0000-000000000000}"/>
          </ac:picMkLst>
        </pc:picChg>
      </pc:sldChg>
      <pc:sldChg chg="delSp">
        <pc:chgData name="Utilisateur invité" userId="" providerId="Windows Live" clId="Web-{E649D420-3213-4A43-BBE5-3CB4DBD924F2}" dt="2020-04-21T14:23:31.051" v="27"/>
        <pc:sldMkLst>
          <pc:docMk/>
          <pc:sldMk cId="0" sldId="281"/>
        </pc:sldMkLst>
        <pc:picChg chg="del">
          <ac:chgData name="Utilisateur invité" userId="" providerId="Windows Live" clId="Web-{E649D420-3213-4A43-BBE5-3CB4DBD924F2}" dt="2020-04-21T14:23:31.051" v="27"/>
          <ac:picMkLst>
            <pc:docMk/>
            <pc:sldMk cId="0" sldId="281"/>
            <ac:picMk id="340" creationId="{00000000-0000-0000-0000-000000000000}"/>
          </ac:picMkLst>
        </pc:picChg>
      </pc:sldChg>
      <pc:sldChg chg="delSp">
        <pc:chgData name="Utilisateur invité" userId="" providerId="Windows Live" clId="Web-{E649D420-3213-4A43-BBE5-3CB4DBD924F2}" dt="2020-04-21T14:23:33.380" v="28"/>
        <pc:sldMkLst>
          <pc:docMk/>
          <pc:sldMk cId="0" sldId="282"/>
        </pc:sldMkLst>
        <pc:picChg chg="del">
          <ac:chgData name="Utilisateur invité" userId="" providerId="Windows Live" clId="Web-{E649D420-3213-4A43-BBE5-3CB4DBD924F2}" dt="2020-04-21T14:23:33.380" v="28"/>
          <ac:picMkLst>
            <pc:docMk/>
            <pc:sldMk cId="0" sldId="282"/>
            <ac:picMk id="350" creationId="{00000000-0000-0000-0000-000000000000}"/>
          </ac:picMkLst>
        </pc:picChg>
      </pc:sldChg>
      <pc:sldChg chg="delSp">
        <pc:chgData name="Utilisateur invité" userId="" providerId="Windows Live" clId="Web-{E649D420-3213-4A43-BBE5-3CB4DBD924F2}" dt="2020-04-21T14:23:35.223" v="29"/>
        <pc:sldMkLst>
          <pc:docMk/>
          <pc:sldMk cId="0" sldId="283"/>
        </pc:sldMkLst>
        <pc:picChg chg="del">
          <ac:chgData name="Utilisateur invité" userId="" providerId="Windows Live" clId="Web-{E649D420-3213-4A43-BBE5-3CB4DBD924F2}" dt="2020-04-21T14:23:35.223" v="29"/>
          <ac:picMkLst>
            <pc:docMk/>
            <pc:sldMk cId="0" sldId="283"/>
            <ac:picMk id="359" creationId="{00000000-0000-0000-0000-000000000000}"/>
          </ac:picMkLst>
        </pc:picChg>
      </pc:sldChg>
      <pc:sldChg chg="delSp">
        <pc:chgData name="Utilisateur invité" userId="" providerId="Windows Live" clId="Web-{E649D420-3213-4A43-BBE5-3CB4DBD924F2}" dt="2020-04-21T14:23:44.005" v="30"/>
        <pc:sldMkLst>
          <pc:docMk/>
          <pc:sldMk cId="0" sldId="285"/>
        </pc:sldMkLst>
        <pc:picChg chg="del">
          <ac:chgData name="Utilisateur invité" userId="" providerId="Windows Live" clId="Web-{E649D420-3213-4A43-BBE5-3CB4DBD924F2}" dt="2020-04-21T14:23:44.005" v="30"/>
          <ac:picMkLst>
            <pc:docMk/>
            <pc:sldMk cId="0" sldId="285"/>
            <ac:picMk id="378" creationId="{00000000-0000-0000-0000-000000000000}"/>
          </ac:picMkLst>
        </pc:picChg>
      </pc:sldChg>
      <pc:sldChg chg="delSp">
        <pc:chgData name="Utilisateur invité" userId="" providerId="Windows Live" clId="Web-{E649D420-3213-4A43-BBE5-3CB4DBD924F2}" dt="2020-04-21T14:23:46.114" v="31"/>
        <pc:sldMkLst>
          <pc:docMk/>
          <pc:sldMk cId="0" sldId="286"/>
        </pc:sldMkLst>
        <pc:picChg chg="del">
          <ac:chgData name="Utilisateur invité" userId="" providerId="Windows Live" clId="Web-{E649D420-3213-4A43-BBE5-3CB4DBD924F2}" dt="2020-04-21T14:23:46.114" v="31"/>
          <ac:picMkLst>
            <pc:docMk/>
            <pc:sldMk cId="0" sldId="286"/>
            <ac:picMk id="386" creationId="{00000000-0000-0000-0000-000000000000}"/>
          </ac:picMkLst>
        </pc:picChg>
      </pc:sldChg>
      <pc:sldChg chg="delSp">
        <pc:chgData name="Utilisateur invité" userId="" providerId="Windows Live" clId="Web-{E649D420-3213-4A43-BBE5-3CB4DBD924F2}" dt="2020-04-21T14:23:47.333" v="32"/>
        <pc:sldMkLst>
          <pc:docMk/>
          <pc:sldMk cId="0" sldId="287"/>
        </pc:sldMkLst>
        <pc:picChg chg="del">
          <ac:chgData name="Utilisateur invité" userId="" providerId="Windows Live" clId="Web-{E649D420-3213-4A43-BBE5-3CB4DBD924F2}" dt="2020-04-21T14:23:47.333" v="32"/>
          <ac:picMkLst>
            <pc:docMk/>
            <pc:sldMk cId="0" sldId="287"/>
            <ac:picMk id="397" creationId="{00000000-0000-0000-0000-000000000000}"/>
          </ac:picMkLst>
        </pc:picChg>
      </pc:sldChg>
      <pc:sldChg chg="delSp">
        <pc:chgData name="Utilisateur invité" userId="" providerId="Windows Live" clId="Web-{E649D420-3213-4A43-BBE5-3CB4DBD924F2}" dt="2020-04-21T14:23:48.833" v="33"/>
        <pc:sldMkLst>
          <pc:docMk/>
          <pc:sldMk cId="0" sldId="288"/>
        </pc:sldMkLst>
        <pc:picChg chg="del">
          <ac:chgData name="Utilisateur invité" userId="" providerId="Windows Live" clId="Web-{E649D420-3213-4A43-BBE5-3CB4DBD924F2}" dt="2020-04-21T14:23:48.833" v="33"/>
          <ac:picMkLst>
            <pc:docMk/>
            <pc:sldMk cId="0" sldId="288"/>
            <ac:picMk id="407" creationId="{00000000-0000-0000-0000-000000000000}"/>
          </ac:picMkLst>
        </pc:picChg>
      </pc:sldChg>
      <pc:sldChg chg="delSp">
        <pc:chgData name="Utilisateur invité" userId="" providerId="Windows Live" clId="Web-{E649D420-3213-4A43-BBE5-3CB4DBD924F2}" dt="2020-04-21T14:23:51.270" v="34"/>
        <pc:sldMkLst>
          <pc:docMk/>
          <pc:sldMk cId="0" sldId="289"/>
        </pc:sldMkLst>
        <pc:picChg chg="del">
          <ac:chgData name="Utilisateur invité" userId="" providerId="Windows Live" clId="Web-{E649D420-3213-4A43-BBE5-3CB4DBD924F2}" dt="2020-04-21T14:23:51.270" v="34"/>
          <ac:picMkLst>
            <pc:docMk/>
            <pc:sldMk cId="0" sldId="289"/>
            <ac:picMk id="417" creationId="{00000000-0000-0000-0000-000000000000}"/>
          </ac:picMkLst>
        </pc:picChg>
      </pc:sldChg>
      <pc:sldChg chg="delSp">
        <pc:chgData name="Utilisateur invité" userId="" providerId="Windows Live" clId="Web-{E649D420-3213-4A43-BBE5-3CB4DBD924F2}" dt="2020-04-21T14:23:52.895" v="35"/>
        <pc:sldMkLst>
          <pc:docMk/>
          <pc:sldMk cId="0" sldId="290"/>
        </pc:sldMkLst>
        <pc:picChg chg="del">
          <ac:chgData name="Utilisateur invité" userId="" providerId="Windows Live" clId="Web-{E649D420-3213-4A43-BBE5-3CB4DBD924F2}" dt="2020-04-21T14:23:52.895" v="35"/>
          <ac:picMkLst>
            <pc:docMk/>
            <pc:sldMk cId="0" sldId="290"/>
            <ac:picMk id="426" creationId="{00000000-0000-0000-0000-000000000000}"/>
          </ac:picMkLst>
        </pc:picChg>
      </pc:sldChg>
      <pc:sldChg chg="delSp">
        <pc:chgData name="Utilisateur invité" userId="" providerId="Windows Live" clId="Web-{E649D420-3213-4A43-BBE5-3CB4DBD924F2}" dt="2020-04-21T14:23:56.379" v="36"/>
        <pc:sldMkLst>
          <pc:docMk/>
          <pc:sldMk cId="0" sldId="291"/>
        </pc:sldMkLst>
        <pc:picChg chg="del">
          <ac:chgData name="Utilisateur invité" userId="" providerId="Windows Live" clId="Web-{E649D420-3213-4A43-BBE5-3CB4DBD924F2}" dt="2020-04-21T14:23:56.379" v="36"/>
          <ac:picMkLst>
            <pc:docMk/>
            <pc:sldMk cId="0" sldId="291"/>
            <ac:picMk id="440" creationId="{00000000-0000-0000-0000-000000000000}"/>
          </ac:picMkLst>
        </pc:picChg>
      </pc:sldChg>
      <pc:sldChg chg="delSp">
        <pc:chgData name="Utilisateur invité" userId="" providerId="Windows Live" clId="Web-{E649D420-3213-4A43-BBE5-3CB4DBD924F2}" dt="2020-04-21T14:23:56.489" v="37"/>
        <pc:sldMkLst>
          <pc:docMk/>
          <pc:sldMk cId="0" sldId="292"/>
        </pc:sldMkLst>
        <pc:picChg chg="del">
          <ac:chgData name="Utilisateur invité" userId="" providerId="Windows Live" clId="Web-{E649D420-3213-4A43-BBE5-3CB4DBD924F2}" dt="2020-04-21T14:23:56.489" v="37"/>
          <ac:picMkLst>
            <pc:docMk/>
            <pc:sldMk cId="0" sldId="292"/>
            <ac:picMk id="450" creationId="{00000000-0000-0000-0000-000000000000}"/>
          </ac:picMkLst>
        </pc:picChg>
      </pc:sldChg>
      <pc:sldChg chg="delSp">
        <pc:chgData name="Utilisateur invité" userId="" providerId="Windows Live" clId="Web-{E649D420-3213-4A43-BBE5-3CB4DBD924F2}" dt="2020-04-21T14:23:58.895" v="38"/>
        <pc:sldMkLst>
          <pc:docMk/>
          <pc:sldMk cId="0" sldId="293"/>
        </pc:sldMkLst>
        <pc:picChg chg="del">
          <ac:chgData name="Utilisateur invité" userId="" providerId="Windows Live" clId="Web-{E649D420-3213-4A43-BBE5-3CB4DBD924F2}" dt="2020-04-21T14:23:58.895" v="38"/>
          <ac:picMkLst>
            <pc:docMk/>
            <pc:sldMk cId="0" sldId="293"/>
            <ac:picMk id="460" creationId="{00000000-0000-0000-0000-000000000000}"/>
          </ac:picMkLst>
        </pc:picChg>
      </pc:sldChg>
      <pc:sldChg chg="delSp">
        <pc:chgData name="Utilisateur invité" userId="" providerId="Windows Live" clId="Web-{E649D420-3213-4A43-BBE5-3CB4DBD924F2}" dt="2020-04-21T14:24:01.458" v="39"/>
        <pc:sldMkLst>
          <pc:docMk/>
          <pc:sldMk cId="0" sldId="294"/>
        </pc:sldMkLst>
        <pc:picChg chg="del">
          <ac:chgData name="Utilisateur invité" userId="" providerId="Windows Live" clId="Web-{E649D420-3213-4A43-BBE5-3CB4DBD924F2}" dt="2020-04-21T14:24:01.458" v="39"/>
          <ac:picMkLst>
            <pc:docMk/>
            <pc:sldMk cId="0" sldId="294"/>
            <ac:picMk id="470" creationId="{00000000-0000-0000-0000-000000000000}"/>
          </ac:picMkLst>
        </pc:picChg>
      </pc:sldChg>
      <pc:sldChg chg="delSp">
        <pc:chgData name="Utilisateur invité" userId="" providerId="Windows Live" clId="Web-{E649D420-3213-4A43-BBE5-3CB4DBD924F2}" dt="2020-04-21T14:24:02.536" v="40"/>
        <pc:sldMkLst>
          <pc:docMk/>
          <pc:sldMk cId="0" sldId="295"/>
        </pc:sldMkLst>
        <pc:picChg chg="del">
          <ac:chgData name="Utilisateur invité" userId="" providerId="Windows Live" clId="Web-{E649D420-3213-4A43-BBE5-3CB4DBD924F2}" dt="2020-04-21T14:24:02.536" v="40"/>
          <ac:picMkLst>
            <pc:docMk/>
            <pc:sldMk cId="0" sldId="295"/>
            <ac:picMk id="480" creationId="{00000000-0000-0000-0000-000000000000}"/>
          </ac:picMkLst>
        </pc:picChg>
      </pc:sldChg>
      <pc:sldChg chg="delSp">
        <pc:chgData name="Utilisateur invité" userId="" providerId="Windows Live" clId="Web-{E649D420-3213-4A43-BBE5-3CB4DBD924F2}" dt="2020-04-21T14:24:04.036" v="41"/>
        <pc:sldMkLst>
          <pc:docMk/>
          <pc:sldMk cId="0" sldId="296"/>
        </pc:sldMkLst>
        <pc:picChg chg="del">
          <ac:chgData name="Utilisateur invité" userId="" providerId="Windows Live" clId="Web-{E649D420-3213-4A43-BBE5-3CB4DBD924F2}" dt="2020-04-21T14:24:04.036" v="41"/>
          <ac:picMkLst>
            <pc:docMk/>
            <pc:sldMk cId="0" sldId="296"/>
            <ac:picMk id="490" creationId="{00000000-0000-0000-0000-000000000000}"/>
          </ac:picMkLst>
        </pc:picChg>
      </pc:sldChg>
      <pc:sldChg chg="delSp">
        <pc:chgData name="Utilisateur invité" userId="" providerId="Windows Live" clId="Web-{E649D420-3213-4A43-BBE5-3CB4DBD924F2}" dt="2020-04-21T14:24:06.645" v="42"/>
        <pc:sldMkLst>
          <pc:docMk/>
          <pc:sldMk cId="0" sldId="297"/>
        </pc:sldMkLst>
        <pc:picChg chg="del">
          <ac:chgData name="Utilisateur invité" userId="" providerId="Windows Live" clId="Web-{E649D420-3213-4A43-BBE5-3CB4DBD924F2}" dt="2020-04-21T14:24:06.645" v="42"/>
          <ac:picMkLst>
            <pc:docMk/>
            <pc:sldMk cId="0" sldId="297"/>
            <ac:picMk id="500" creationId="{00000000-0000-0000-0000-000000000000}"/>
          </ac:picMkLst>
        </pc:picChg>
      </pc:sldChg>
      <pc:sldChg chg="delSp">
        <pc:chgData name="Utilisateur invité" userId="" providerId="Windows Live" clId="Web-{E649D420-3213-4A43-BBE5-3CB4DBD924F2}" dt="2020-04-21T14:24:07.176" v="43"/>
        <pc:sldMkLst>
          <pc:docMk/>
          <pc:sldMk cId="0" sldId="298"/>
        </pc:sldMkLst>
        <pc:picChg chg="del">
          <ac:chgData name="Utilisateur invité" userId="" providerId="Windows Live" clId="Web-{E649D420-3213-4A43-BBE5-3CB4DBD924F2}" dt="2020-04-21T14:24:07.176" v="43"/>
          <ac:picMkLst>
            <pc:docMk/>
            <pc:sldMk cId="0" sldId="298"/>
            <ac:picMk id="510" creationId="{00000000-0000-0000-0000-000000000000}"/>
          </ac:picMkLst>
        </pc:picChg>
      </pc:sldChg>
      <pc:sldChg chg="delSp">
        <pc:chgData name="Utilisateur invité" userId="" providerId="Windows Live" clId="Web-{E649D420-3213-4A43-BBE5-3CB4DBD924F2}" dt="2020-04-21T14:24:08.457" v="44"/>
        <pc:sldMkLst>
          <pc:docMk/>
          <pc:sldMk cId="0" sldId="299"/>
        </pc:sldMkLst>
        <pc:picChg chg="del">
          <ac:chgData name="Utilisateur invité" userId="" providerId="Windows Live" clId="Web-{E649D420-3213-4A43-BBE5-3CB4DBD924F2}" dt="2020-04-21T14:24:08.457" v="44"/>
          <ac:picMkLst>
            <pc:docMk/>
            <pc:sldMk cId="0" sldId="299"/>
            <ac:picMk id="520" creationId="{00000000-0000-0000-0000-000000000000}"/>
          </ac:picMkLst>
        </pc:picChg>
      </pc:sldChg>
      <pc:sldChg chg="delSp">
        <pc:chgData name="Utilisateur invité" userId="" providerId="Windows Live" clId="Web-{E649D420-3213-4A43-BBE5-3CB4DBD924F2}" dt="2020-04-21T14:24:11.645" v="45"/>
        <pc:sldMkLst>
          <pc:docMk/>
          <pc:sldMk cId="0" sldId="300"/>
        </pc:sldMkLst>
        <pc:picChg chg="del">
          <ac:chgData name="Utilisateur invité" userId="" providerId="Windows Live" clId="Web-{E649D420-3213-4A43-BBE5-3CB4DBD924F2}" dt="2020-04-21T14:24:11.645" v="45"/>
          <ac:picMkLst>
            <pc:docMk/>
            <pc:sldMk cId="0" sldId="300"/>
            <ac:picMk id="530" creationId="{00000000-0000-0000-0000-000000000000}"/>
          </ac:picMkLst>
        </pc:picChg>
      </pc:sldChg>
      <pc:sldChg chg="delSp">
        <pc:chgData name="Utilisateur invité" userId="" providerId="Windows Live" clId="Web-{E649D420-3213-4A43-BBE5-3CB4DBD924F2}" dt="2020-04-21T14:24:13.801" v="46"/>
        <pc:sldMkLst>
          <pc:docMk/>
          <pc:sldMk cId="0" sldId="301"/>
        </pc:sldMkLst>
        <pc:picChg chg="del">
          <ac:chgData name="Utilisateur invité" userId="" providerId="Windows Live" clId="Web-{E649D420-3213-4A43-BBE5-3CB4DBD924F2}" dt="2020-04-21T14:24:13.801" v="46"/>
          <ac:picMkLst>
            <pc:docMk/>
            <pc:sldMk cId="0" sldId="301"/>
            <ac:picMk id="540" creationId="{00000000-0000-0000-0000-000000000000}"/>
          </ac:picMkLst>
        </pc:picChg>
      </pc:sldChg>
      <pc:sldChg chg="delSp">
        <pc:chgData name="Utilisateur invité" userId="" providerId="Windows Live" clId="Web-{E649D420-3213-4A43-BBE5-3CB4DBD924F2}" dt="2020-04-21T14:24:16.770" v="47"/>
        <pc:sldMkLst>
          <pc:docMk/>
          <pc:sldMk cId="0" sldId="302"/>
        </pc:sldMkLst>
        <pc:picChg chg="del">
          <ac:chgData name="Utilisateur invité" userId="" providerId="Windows Live" clId="Web-{E649D420-3213-4A43-BBE5-3CB4DBD924F2}" dt="2020-04-21T14:24:16.770" v="47"/>
          <ac:picMkLst>
            <pc:docMk/>
            <pc:sldMk cId="0" sldId="302"/>
            <ac:picMk id="550" creationId="{00000000-0000-0000-0000-000000000000}"/>
          </ac:picMkLst>
        </pc:picChg>
      </pc:sldChg>
      <pc:sldChg chg="delSp">
        <pc:chgData name="Utilisateur invité" userId="" providerId="Windows Live" clId="Web-{E649D420-3213-4A43-BBE5-3CB4DBD924F2}" dt="2020-04-21T14:24:17.723" v="48"/>
        <pc:sldMkLst>
          <pc:docMk/>
          <pc:sldMk cId="0" sldId="303"/>
        </pc:sldMkLst>
        <pc:picChg chg="del">
          <ac:chgData name="Utilisateur invité" userId="" providerId="Windows Live" clId="Web-{E649D420-3213-4A43-BBE5-3CB4DBD924F2}" dt="2020-04-21T14:24:17.723" v="48"/>
          <ac:picMkLst>
            <pc:docMk/>
            <pc:sldMk cId="0" sldId="303"/>
            <ac:picMk id="560" creationId="{00000000-0000-0000-0000-000000000000}"/>
          </ac:picMkLst>
        </pc:picChg>
      </pc:sldChg>
      <pc:sldChg chg="delSp">
        <pc:chgData name="Utilisateur invité" userId="" providerId="Windows Live" clId="Web-{E649D420-3213-4A43-BBE5-3CB4DBD924F2}" dt="2020-04-21T14:24:19.614" v="49"/>
        <pc:sldMkLst>
          <pc:docMk/>
          <pc:sldMk cId="0" sldId="304"/>
        </pc:sldMkLst>
        <pc:picChg chg="del">
          <ac:chgData name="Utilisateur invité" userId="" providerId="Windows Live" clId="Web-{E649D420-3213-4A43-BBE5-3CB4DBD924F2}" dt="2020-04-21T14:24:19.614" v="49"/>
          <ac:picMkLst>
            <pc:docMk/>
            <pc:sldMk cId="0" sldId="304"/>
            <ac:picMk id="570" creationId="{00000000-0000-0000-0000-000000000000}"/>
          </ac:picMkLst>
        </pc:picChg>
      </pc:sldChg>
      <pc:sldChg chg="delSp">
        <pc:chgData name="Utilisateur invité" userId="" providerId="Windows Live" clId="Web-{E649D420-3213-4A43-BBE5-3CB4DBD924F2}" dt="2020-04-21T14:24:21.864" v="50"/>
        <pc:sldMkLst>
          <pc:docMk/>
          <pc:sldMk cId="0" sldId="305"/>
        </pc:sldMkLst>
        <pc:picChg chg="del">
          <ac:chgData name="Utilisateur invité" userId="" providerId="Windows Live" clId="Web-{E649D420-3213-4A43-BBE5-3CB4DBD924F2}" dt="2020-04-21T14:24:21.864" v="50"/>
          <ac:picMkLst>
            <pc:docMk/>
            <pc:sldMk cId="0" sldId="305"/>
            <ac:picMk id="580" creationId="{00000000-0000-0000-0000-000000000000}"/>
          </ac:picMkLst>
        </pc:picChg>
      </pc:sldChg>
      <pc:sldChg chg="delSp">
        <pc:chgData name="Utilisateur invité" userId="" providerId="Windows Live" clId="Web-{E649D420-3213-4A43-BBE5-3CB4DBD924F2}" dt="2020-04-21T14:24:23.864" v="51"/>
        <pc:sldMkLst>
          <pc:docMk/>
          <pc:sldMk cId="0" sldId="306"/>
        </pc:sldMkLst>
        <pc:picChg chg="del">
          <ac:chgData name="Utilisateur invité" userId="" providerId="Windows Live" clId="Web-{E649D420-3213-4A43-BBE5-3CB4DBD924F2}" dt="2020-04-21T14:24:23.864" v="51"/>
          <ac:picMkLst>
            <pc:docMk/>
            <pc:sldMk cId="0" sldId="306"/>
            <ac:picMk id="590" creationId="{00000000-0000-0000-0000-000000000000}"/>
          </ac:picMkLst>
        </pc:picChg>
      </pc:sldChg>
      <pc:sldChg chg="delSp">
        <pc:chgData name="Utilisateur invité" userId="" providerId="Windows Live" clId="Web-{E649D420-3213-4A43-BBE5-3CB4DBD924F2}" dt="2020-04-21T14:24:26.973" v="52"/>
        <pc:sldMkLst>
          <pc:docMk/>
          <pc:sldMk cId="0" sldId="307"/>
        </pc:sldMkLst>
        <pc:picChg chg="del">
          <ac:chgData name="Utilisateur invité" userId="" providerId="Windows Live" clId="Web-{E649D420-3213-4A43-BBE5-3CB4DBD924F2}" dt="2020-04-21T14:24:26.973" v="52"/>
          <ac:picMkLst>
            <pc:docMk/>
            <pc:sldMk cId="0" sldId="307"/>
            <ac:picMk id="600" creationId="{00000000-0000-0000-0000-000000000000}"/>
          </ac:picMkLst>
        </pc:picChg>
      </pc:sldChg>
      <pc:sldChg chg="delSp">
        <pc:chgData name="Utilisateur invité" userId="" providerId="Windows Live" clId="Web-{E649D420-3213-4A43-BBE5-3CB4DBD924F2}" dt="2020-04-21T14:24:27.270" v="53"/>
        <pc:sldMkLst>
          <pc:docMk/>
          <pc:sldMk cId="0" sldId="308"/>
        </pc:sldMkLst>
        <pc:picChg chg="del">
          <ac:chgData name="Utilisateur invité" userId="" providerId="Windows Live" clId="Web-{E649D420-3213-4A43-BBE5-3CB4DBD924F2}" dt="2020-04-21T14:24:27.270" v="53"/>
          <ac:picMkLst>
            <pc:docMk/>
            <pc:sldMk cId="0" sldId="308"/>
            <ac:picMk id="610" creationId="{00000000-0000-0000-0000-000000000000}"/>
          </ac:picMkLst>
        </pc:picChg>
      </pc:sldChg>
      <pc:sldChg chg="delSp">
        <pc:chgData name="Utilisateur invité" userId="" providerId="Windows Live" clId="Web-{E649D420-3213-4A43-BBE5-3CB4DBD924F2}" dt="2020-04-21T14:24:28.426" v="54"/>
        <pc:sldMkLst>
          <pc:docMk/>
          <pc:sldMk cId="0" sldId="309"/>
        </pc:sldMkLst>
        <pc:picChg chg="del">
          <ac:chgData name="Utilisateur invité" userId="" providerId="Windows Live" clId="Web-{E649D420-3213-4A43-BBE5-3CB4DBD924F2}" dt="2020-04-21T14:24:28.426" v="54"/>
          <ac:picMkLst>
            <pc:docMk/>
            <pc:sldMk cId="0" sldId="309"/>
            <ac:picMk id="620" creationId="{00000000-0000-0000-0000-000000000000}"/>
          </ac:picMkLst>
        </pc:picChg>
      </pc:sldChg>
      <pc:sldChg chg="delSp">
        <pc:chgData name="Utilisateur invité" userId="" providerId="Windows Live" clId="Web-{E649D420-3213-4A43-BBE5-3CB4DBD924F2}" dt="2020-04-21T14:24:32.160" v="55"/>
        <pc:sldMkLst>
          <pc:docMk/>
          <pc:sldMk cId="0" sldId="310"/>
        </pc:sldMkLst>
        <pc:picChg chg="del">
          <ac:chgData name="Utilisateur invité" userId="" providerId="Windows Live" clId="Web-{E649D420-3213-4A43-BBE5-3CB4DBD924F2}" dt="2020-04-21T14:24:32.160" v="55"/>
          <ac:picMkLst>
            <pc:docMk/>
            <pc:sldMk cId="0" sldId="310"/>
            <ac:picMk id="630" creationId="{00000000-0000-0000-0000-000000000000}"/>
          </ac:picMkLst>
        </pc:picChg>
      </pc:sldChg>
      <pc:sldChg chg="delSp">
        <pc:chgData name="Utilisateur invité" userId="" providerId="Windows Live" clId="Web-{E649D420-3213-4A43-BBE5-3CB4DBD924F2}" dt="2020-04-21T14:24:32.754" v="56"/>
        <pc:sldMkLst>
          <pc:docMk/>
          <pc:sldMk cId="0" sldId="311"/>
        </pc:sldMkLst>
        <pc:picChg chg="del">
          <ac:chgData name="Utilisateur invité" userId="" providerId="Windows Live" clId="Web-{E649D420-3213-4A43-BBE5-3CB4DBD924F2}" dt="2020-04-21T14:24:32.754" v="56"/>
          <ac:picMkLst>
            <pc:docMk/>
            <pc:sldMk cId="0" sldId="311"/>
            <ac:picMk id="640" creationId="{00000000-0000-0000-0000-000000000000}"/>
          </ac:picMkLst>
        </pc:picChg>
      </pc:sldChg>
      <pc:sldChg chg="delSp">
        <pc:chgData name="Utilisateur invité" userId="" providerId="Windows Live" clId="Web-{E649D420-3213-4A43-BBE5-3CB4DBD924F2}" dt="2020-04-21T14:24:36.270" v="57"/>
        <pc:sldMkLst>
          <pc:docMk/>
          <pc:sldMk cId="0" sldId="312"/>
        </pc:sldMkLst>
        <pc:picChg chg="del">
          <ac:chgData name="Utilisateur invité" userId="" providerId="Windows Live" clId="Web-{E649D420-3213-4A43-BBE5-3CB4DBD924F2}" dt="2020-04-21T14:24:36.270" v="57"/>
          <ac:picMkLst>
            <pc:docMk/>
            <pc:sldMk cId="0" sldId="312"/>
            <ac:picMk id="650" creationId="{00000000-0000-0000-0000-000000000000}"/>
          </ac:picMkLst>
        </pc:picChg>
      </pc:sldChg>
      <pc:sldChg chg="delSp">
        <pc:chgData name="Utilisateur invité" userId="" providerId="Windows Live" clId="Web-{E649D420-3213-4A43-BBE5-3CB4DBD924F2}" dt="2020-04-21T14:24:38.426" v="58"/>
        <pc:sldMkLst>
          <pc:docMk/>
          <pc:sldMk cId="0" sldId="313"/>
        </pc:sldMkLst>
        <pc:picChg chg="del">
          <ac:chgData name="Utilisateur invité" userId="" providerId="Windows Live" clId="Web-{E649D420-3213-4A43-BBE5-3CB4DBD924F2}" dt="2020-04-21T14:24:38.426" v="58"/>
          <ac:picMkLst>
            <pc:docMk/>
            <pc:sldMk cId="0" sldId="313"/>
            <ac:picMk id="660" creationId="{00000000-0000-0000-0000-000000000000}"/>
          </ac:picMkLst>
        </pc:picChg>
      </pc:sldChg>
      <pc:sldChg chg="delSp">
        <pc:chgData name="Utilisateur invité" userId="" providerId="Windows Live" clId="Web-{E649D420-3213-4A43-BBE5-3CB4DBD924F2}" dt="2020-04-21T14:24:38.535" v="59"/>
        <pc:sldMkLst>
          <pc:docMk/>
          <pc:sldMk cId="0" sldId="314"/>
        </pc:sldMkLst>
        <pc:picChg chg="del">
          <ac:chgData name="Utilisateur invité" userId="" providerId="Windows Live" clId="Web-{E649D420-3213-4A43-BBE5-3CB4DBD924F2}" dt="2020-04-21T14:24:38.535" v="59"/>
          <ac:picMkLst>
            <pc:docMk/>
            <pc:sldMk cId="0" sldId="314"/>
            <ac:picMk id="670" creationId="{00000000-0000-0000-0000-000000000000}"/>
          </ac:picMkLst>
        </pc:picChg>
      </pc:sldChg>
      <pc:sldChg chg="delSp">
        <pc:chgData name="Utilisateur invité" userId="" providerId="Windows Live" clId="Web-{E649D420-3213-4A43-BBE5-3CB4DBD924F2}" dt="2020-04-21T14:24:39.176" v="60"/>
        <pc:sldMkLst>
          <pc:docMk/>
          <pc:sldMk cId="0" sldId="315"/>
        </pc:sldMkLst>
        <pc:picChg chg="del">
          <ac:chgData name="Utilisateur invité" userId="" providerId="Windows Live" clId="Web-{E649D420-3213-4A43-BBE5-3CB4DBD924F2}" dt="2020-04-21T14:24:39.176" v="60"/>
          <ac:picMkLst>
            <pc:docMk/>
            <pc:sldMk cId="0" sldId="315"/>
            <ac:picMk id="680" creationId="{00000000-0000-0000-0000-000000000000}"/>
          </ac:picMkLst>
        </pc:picChg>
      </pc:sldChg>
      <pc:sldChg chg="delSp">
        <pc:chgData name="Utilisateur invité" userId="" providerId="Windows Live" clId="Web-{E649D420-3213-4A43-BBE5-3CB4DBD924F2}" dt="2020-04-21T14:24:41.879" v="61"/>
        <pc:sldMkLst>
          <pc:docMk/>
          <pc:sldMk cId="0" sldId="316"/>
        </pc:sldMkLst>
        <pc:picChg chg="del">
          <ac:chgData name="Utilisateur invité" userId="" providerId="Windows Live" clId="Web-{E649D420-3213-4A43-BBE5-3CB4DBD924F2}" dt="2020-04-21T14:24:41.879" v="61"/>
          <ac:picMkLst>
            <pc:docMk/>
            <pc:sldMk cId="0" sldId="316"/>
            <ac:picMk id="690" creationId="{00000000-0000-0000-0000-000000000000}"/>
          </ac:picMkLst>
        </pc:picChg>
      </pc:sldChg>
      <pc:sldChg chg="delSp">
        <pc:chgData name="Utilisateur invité" userId="" providerId="Windows Live" clId="Web-{E649D420-3213-4A43-BBE5-3CB4DBD924F2}" dt="2020-04-21T14:24:48.082" v="63"/>
        <pc:sldMkLst>
          <pc:docMk/>
          <pc:sldMk cId="0" sldId="317"/>
        </pc:sldMkLst>
        <pc:picChg chg="del">
          <ac:chgData name="Utilisateur invité" userId="" providerId="Windows Live" clId="Web-{E649D420-3213-4A43-BBE5-3CB4DBD924F2}" dt="2020-04-21T14:24:48.082" v="63"/>
          <ac:picMkLst>
            <pc:docMk/>
            <pc:sldMk cId="0" sldId="317"/>
            <ac:picMk id="700" creationId="{00000000-0000-0000-0000-000000000000}"/>
          </ac:picMkLst>
        </pc:picChg>
      </pc:sldChg>
      <pc:sldChg chg="delSp">
        <pc:chgData name="Utilisateur invité" userId="" providerId="Windows Live" clId="Web-{E649D420-3213-4A43-BBE5-3CB4DBD924F2}" dt="2020-04-21T14:24:51.239" v="64"/>
        <pc:sldMkLst>
          <pc:docMk/>
          <pc:sldMk cId="0" sldId="318"/>
        </pc:sldMkLst>
        <pc:picChg chg="del">
          <ac:chgData name="Utilisateur invité" userId="" providerId="Windows Live" clId="Web-{E649D420-3213-4A43-BBE5-3CB4DBD924F2}" dt="2020-04-21T14:24:51.239" v="64"/>
          <ac:picMkLst>
            <pc:docMk/>
            <pc:sldMk cId="0" sldId="318"/>
            <ac:picMk id="710" creationId="{00000000-0000-0000-0000-000000000000}"/>
          </ac:picMkLst>
        </pc:picChg>
      </pc:sldChg>
      <pc:sldChg chg="delSp">
        <pc:chgData name="Utilisateur invité" userId="" providerId="Windows Live" clId="Web-{E649D420-3213-4A43-BBE5-3CB4DBD924F2}" dt="2020-04-21T14:24:51.505" v="65"/>
        <pc:sldMkLst>
          <pc:docMk/>
          <pc:sldMk cId="0" sldId="319"/>
        </pc:sldMkLst>
        <pc:picChg chg="del">
          <ac:chgData name="Utilisateur invité" userId="" providerId="Windows Live" clId="Web-{E649D420-3213-4A43-BBE5-3CB4DBD924F2}" dt="2020-04-21T14:24:51.505" v="65"/>
          <ac:picMkLst>
            <pc:docMk/>
            <pc:sldMk cId="0" sldId="319"/>
            <ac:picMk id="720" creationId="{00000000-0000-0000-0000-000000000000}"/>
          </ac:picMkLst>
        </pc:picChg>
      </pc:sldChg>
      <pc:sldChg chg="delSp">
        <pc:chgData name="Utilisateur invité" userId="" providerId="Windows Live" clId="Web-{E649D420-3213-4A43-BBE5-3CB4DBD924F2}" dt="2020-04-21T14:24:51.535" v="66"/>
        <pc:sldMkLst>
          <pc:docMk/>
          <pc:sldMk cId="0" sldId="320"/>
        </pc:sldMkLst>
        <pc:picChg chg="del">
          <ac:chgData name="Utilisateur invité" userId="" providerId="Windows Live" clId="Web-{E649D420-3213-4A43-BBE5-3CB4DBD924F2}" dt="2020-04-21T14:24:51.535" v="66"/>
          <ac:picMkLst>
            <pc:docMk/>
            <pc:sldMk cId="0" sldId="320"/>
            <ac:picMk id="730" creationId="{00000000-0000-0000-0000-000000000000}"/>
          </ac:picMkLst>
        </pc:picChg>
      </pc:sldChg>
      <pc:sldChg chg="delSp">
        <pc:chgData name="Utilisateur invité" userId="" providerId="Windows Live" clId="Web-{E649D420-3213-4A43-BBE5-3CB4DBD924F2}" dt="2020-04-21T14:24:51.582" v="67"/>
        <pc:sldMkLst>
          <pc:docMk/>
          <pc:sldMk cId="0" sldId="321"/>
        </pc:sldMkLst>
        <pc:picChg chg="del">
          <ac:chgData name="Utilisateur invité" userId="" providerId="Windows Live" clId="Web-{E649D420-3213-4A43-BBE5-3CB4DBD924F2}" dt="2020-04-21T14:24:51.582" v="67"/>
          <ac:picMkLst>
            <pc:docMk/>
            <pc:sldMk cId="0" sldId="321"/>
            <ac:picMk id="740" creationId="{00000000-0000-0000-0000-000000000000}"/>
          </ac:picMkLst>
        </pc:picChg>
      </pc:sldChg>
      <pc:sldChg chg="delSp">
        <pc:chgData name="Utilisateur invité" userId="" providerId="Windows Live" clId="Web-{E649D420-3213-4A43-BBE5-3CB4DBD924F2}" dt="2020-04-21T14:24:54.801" v="68"/>
        <pc:sldMkLst>
          <pc:docMk/>
          <pc:sldMk cId="0" sldId="322"/>
        </pc:sldMkLst>
        <pc:picChg chg="del">
          <ac:chgData name="Utilisateur invité" userId="" providerId="Windows Live" clId="Web-{E649D420-3213-4A43-BBE5-3CB4DBD924F2}" dt="2020-04-21T14:24:54.801" v="68"/>
          <ac:picMkLst>
            <pc:docMk/>
            <pc:sldMk cId="0" sldId="322"/>
            <ac:picMk id="750" creationId="{00000000-0000-0000-0000-000000000000}"/>
          </ac:picMkLst>
        </pc:picChg>
      </pc:sldChg>
      <pc:sldChg chg="delSp">
        <pc:chgData name="Utilisateur invité" userId="" providerId="Windows Live" clId="Web-{E649D420-3213-4A43-BBE5-3CB4DBD924F2}" dt="2020-04-21T14:24:59.910" v="69"/>
        <pc:sldMkLst>
          <pc:docMk/>
          <pc:sldMk cId="0" sldId="323"/>
        </pc:sldMkLst>
        <pc:picChg chg="del">
          <ac:chgData name="Utilisateur invité" userId="" providerId="Windows Live" clId="Web-{E649D420-3213-4A43-BBE5-3CB4DBD924F2}" dt="2020-04-21T14:24:59.910" v="69"/>
          <ac:picMkLst>
            <pc:docMk/>
            <pc:sldMk cId="0" sldId="323"/>
            <ac:picMk id="760" creationId="{00000000-0000-0000-0000-000000000000}"/>
          </ac:picMkLst>
        </pc:picChg>
      </pc:sldChg>
      <pc:sldChg chg="delSp">
        <pc:chgData name="Utilisateur invité" userId="" providerId="Windows Live" clId="Web-{E649D420-3213-4A43-BBE5-3CB4DBD924F2}" dt="2020-04-21T14:25:00.020" v="70"/>
        <pc:sldMkLst>
          <pc:docMk/>
          <pc:sldMk cId="0" sldId="324"/>
        </pc:sldMkLst>
        <pc:picChg chg="del">
          <ac:chgData name="Utilisateur invité" userId="" providerId="Windows Live" clId="Web-{E649D420-3213-4A43-BBE5-3CB4DBD924F2}" dt="2020-04-21T14:25:00.020" v="70"/>
          <ac:picMkLst>
            <pc:docMk/>
            <pc:sldMk cId="0" sldId="324"/>
            <ac:picMk id="770" creationId="{00000000-0000-0000-0000-000000000000}"/>
          </ac:picMkLst>
        </pc:picChg>
      </pc:sldChg>
      <pc:sldChg chg="delSp">
        <pc:chgData name="Utilisateur invité" userId="" providerId="Windows Live" clId="Web-{E649D420-3213-4A43-BBE5-3CB4DBD924F2}" dt="2020-04-21T14:25:00.129" v="71"/>
        <pc:sldMkLst>
          <pc:docMk/>
          <pc:sldMk cId="0" sldId="325"/>
        </pc:sldMkLst>
        <pc:picChg chg="del">
          <ac:chgData name="Utilisateur invité" userId="" providerId="Windows Live" clId="Web-{E649D420-3213-4A43-BBE5-3CB4DBD924F2}" dt="2020-04-21T14:25:00.129" v="71"/>
          <ac:picMkLst>
            <pc:docMk/>
            <pc:sldMk cId="0" sldId="325"/>
            <ac:picMk id="780" creationId="{00000000-0000-0000-0000-000000000000}"/>
          </ac:picMkLst>
        </pc:picChg>
      </pc:sldChg>
      <pc:sldChg chg="delSp">
        <pc:chgData name="Utilisateur invité" userId="" providerId="Windows Live" clId="Web-{E649D420-3213-4A43-BBE5-3CB4DBD924F2}" dt="2020-04-21T14:25:01.535" v="72"/>
        <pc:sldMkLst>
          <pc:docMk/>
          <pc:sldMk cId="0" sldId="326"/>
        </pc:sldMkLst>
        <pc:picChg chg="del">
          <ac:chgData name="Utilisateur invité" userId="" providerId="Windows Live" clId="Web-{E649D420-3213-4A43-BBE5-3CB4DBD924F2}" dt="2020-04-21T14:25:01.535" v="72"/>
          <ac:picMkLst>
            <pc:docMk/>
            <pc:sldMk cId="0" sldId="326"/>
            <ac:picMk id="790" creationId="{00000000-0000-0000-0000-000000000000}"/>
          </ac:picMkLst>
        </pc:picChg>
      </pc:sldChg>
      <pc:sldChg chg="delSp">
        <pc:chgData name="Utilisateur invité" userId="" providerId="Windows Live" clId="Web-{E649D420-3213-4A43-BBE5-3CB4DBD924F2}" dt="2020-04-21T14:25:02.754" v="73"/>
        <pc:sldMkLst>
          <pc:docMk/>
          <pc:sldMk cId="0" sldId="327"/>
        </pc:sldMkLst>
        <pc:picChg chg="del">
          <ac:chgData name="Utilisateur invité" userId="" providerId="Windows Live" clId="Web-{E649D420-3213-4A43-BBE5-3CB4DBD924F2}" dt="2020-04-21T14:25:02.754" v="73"/>
          <ac:picMkLst>
            <pc:docMk/>
            <pc:sldMk cId="0" sldId="327"/>
            <ac:picMk id="800" creationId="{00000000-0000-0000-0000-000000000000}"/>
          </ac:picMkLst>
        </pc:picChg>
      </pc:sldChg>
      <pc:sldChg chg="delSp">
        <pc:chgData name="Utilisateur invité" userId="" providerId="Windows Live" clId="Web-{E649D420-3213-4A43-BBE5-3CB4DBD924F2}" dt="2020-04-21T14:25:05.582" v="74"/>
        <pc:sldMkLst>
          <pc:docMk/>
          <pc:sldMk cId="0" sldId="328"/>
        </pc:sldMkLst>
        <pc:picChg chg="del">
          <ac:chgData name="Utilisateur invité" userId="" providerId="Windows Live" clId="Web-{E649D420-3213-4A43-BBE5-3CB4DBD924F2}" dt="2020-04-21T14:25:05.582" v="74"/>
          <ac:picMkLst>
            <pc:docMk/>
            <pc:sldMk cId="0" sldId="328"/>
            <ac:picMk id="810" creationId="{00000000-0000-0000-0000-000000000000}"/>
          </ac:picMkLst>
        </pc:picChg>
      </pc:sldChg>
      <pc:sldChg chg="delSp">
        <pc:chgData name="Utilisateur invité" userId="" providerId="Windows Live" clId="Web-{E649D420-3213-4A43-BBE5-3CB4DBD924F2}" dt="2020-04-21T14:25:06.176" v="75"/>
        <pc:sldMkLst>
          <pc:docMk/>
          <pc:sldMk cId="0" sldId="329"/>
        </pc:sldMkLst>
        <pc:picChg chg="del">
          <ac:chgData name="Utilisateur invité" userId="" providerId="Windows Live" clId="Web-{E649D420-3213-4A43-BBE5-3CB4DBD924F2}" dt="2020-04-21T14:25:06.176" v="75"/>
          <ac:picMkLst>
            <pc:docMk/>
            <pc:sldMk cId="0" sldId="329"/>
            <ac:picMk id="820" creationId="{00000000-0000-0000-0000-000000000000}"/>
          </ac:picMkLst>
        </pc:picChg>
      </pc:sldChg>
      <pc:sldChg chg="delSp">
        <pc:chgData name="Utilisateur invité" userId="" providerId="Windows Live" clId="Web-{E649D420-3213-4A43-BBE5-3CB4DBD924F2}" dt="2020-04-21T14:25:06.988" v="76"/>
        <pc:sldMkLst>
          <pc:docMk/>
          <pc:sldMk cId="0" sldId="330"/>
        </pc:sldMkLst>
        <pc:picChg chg="del">
          <ac:chgData name="Utilisateur invité" userId="" providerId="Windows Live" clId="Web-{E649D420-3213-4A43-BBE5-3CB4DBD924F2}" dt="2020-04-21T14:25:06.988" v="76"/>
          <ac:picMkLst>
            <pc:docMk/>
            <pc:sldMk cId="0" sldId="330"/>
            <ac:picMk id="830" creationId="{00000000-0000-0000-0000-000000000000}"/>
          </ac:picMkLst>
        </pc:picChg>
      </pc:sldChg>
      <pc:sldChg chg="delSp">
        <pc:chgData name="Utilisateur invité" userId="" providerId="Windows Live" clId="Web-{E649D420-3213-4A43-BBE5-3CB4DBD924F2}" dt="2020-04-21T14:25:10.145" v="77"/>
        <pc:sldMkLst>
          <pc:docMk/>
          <pc:sldMk cId="0" sldId="331"/>
        </pc:sldMkLst>
        <pc:picChg chg="del">
          <ac:chgData name="Utilisateur invité" userId="" providerId="Windows Live" clId="Web-{E649D420-3213-4A43-BBE5-3CB4DBD924F2}" dt="2020-04-21T14:25:10.145" v="77"/>
          <ac:picMkLst>
            <pc:docMk/>
            <pc:sldMk cId="0" sldId="331"/>
            <ac:picMk id="840" creationId="{00000000-0000-0000-0000-000000000000}"/>
          </ac:picMkLst>
        </pc:picChg>
      </pc:sldChg>
      <pc:sldChg chg="delSp">
        <pc:chgData name="Utilisateur invité" userId="" providerId="Windows Live" clId="Web-{E649D420-3213-4A43-BBE5-3CB4DBD924F2}" dt="2020-04-21T14:25:10.301" v="78"/>
        <pc:sldMkLst>
          <pc:docMk/>
          <pc:sldMk cId="0" sldId="332"/>
        </pc:sldMkLst>
        <pc:picChg chg="del">
          <ac:chgData name="Utilisateur invité" userId="" providerId="Windows Live" clId="Web-{E649D420-3213-4A43-BBE5-3CB4DBD924F2}" dt="2020-04-21T14:25:10.301" v="78"/>
          <ac:picMkLst>
            <pc:docMk/>
            <pc:sldMk cId="0" sldId="332"/>
            <ac:picMk id="850" creationId="{00000000-0000-0000-0000-000000000000}"/>
          </ac:picMkLst>
        </pc:picChg>
      </pc:sldChg>
      <pc:sldChg chg="delSp">
        <pc:chgData name="Utilisateur invité" userId="" providerId="Windows Live" clId="Web-{E649D420-3213-4A43-BBE5-3CB4DBD924F2}" dt="2020-04-21T14:25:10.723" v="79"/>
        <pc:sldMkLst>
          <pc:docMk/>
          <pc:sldMk cId="0" sldId="333"/>
        </pc:sldMkLst>
        <pc:picChg chg="del">
          <ac:chgData name="Utilisateur invité" userId="" providerId="Windows Live" clId="Web-{E649D420-3213-4A43-BBE5-3CB4DBD924F2}" dt="2020-04-21T14:25:10.723" v="79"/>
          <ac:picMkLst>
            <pc:docMk/>
            <pc:sldMk cId="0" sldId="333"/>
            <ac:picMk id="860" creationId="{00000000-0000-0000-0000-000000000000}"/>
          </ac:picMkLst>
        </pc:picChg>
      </pc:sldChg>
      <pc:sldChg chg="delSp">
        <pc:chgData name="Utilisateur invité" userId="" providerId="Windows Live" clId="Web-{E649D420-3213-4A43-BBE5-3CB4DBD924F2}" dt="2020-04-21T14:25:11.879" v="80"/>
        <pc:sldMkLst>
          <pc:docMk/>
          <pc:sldMk cId="0" sldId="334"/>
        </pc:sldMkLst>
        <pc:picChg chg="del">
          <ac:chgData name="Utilisateur invité" userId="" providerId="Windows Live" clId="Web-{E649D420-3213-4A43-BBE5-3CB4DBD924F2}" dt="2020-04-21T14:25:11.879" v="80"/>
          <ac:picMkLst>
            <pc:docMk/>
            <pc:sldMk cId="0" sldId="334"/>
            <ac:picMk id="870" creationId="{00000000-0000-0000-0000-000000000000}"/>
          </ac:picMkLst>
        </pc:picChg>
      </pc:sldChg>
      <pc:sldChg chg="delSp">
        <pc:chgData name="Utilisateur invité" userId="" providerId="Windows Live" clId="Web-{E649D420-3213-4A43-BBE5-3CB4DBD924F2}" dt="2020-04-21T14:25:17.410" v="81"/>
        <pc:sldMkLst>
          <pc:docMk/>
          <pc:sldMk cId="0" sldId="335"/>
        </pc:sldMkLst>
        <pc:picChg chg="del">
          <ac:chgData name="Utilisateur invité" userId="" providerId="Windows Live" clId="Web-{E649D420-3213-4A43-BBE5-3CB4DBD924F2}" dt="2020-04-21T14:25:17.410" v="81"/>
          <ac:picMkLst>
            <pc:docMk/>
            <pc:sldMk cId="0" sldId="335"/>
            <ac:picMk id="880" creationId="{00000000-0000-0000-0000-000000000000}"/>
          </ac:picMkLst>
        </pc:picChg>
      </pc:sldChg>
      <pc:sldChg chg="delSp">
        <pc:chgData name="Utilisateur invité" userId="" providerId="Windows Live" clId="Web-{E649D420-3213-4A43-BBE5-3CB4DBD924F2}" dt="2020-04-21T14:25:20.316" v="82"/>
        <pc:sldMkLst>
          <pc:docMk/>
          <pc:sldMk cId="0" sldId="336"/>
        </pc:sldMkLst>
        <pc:picChg chg="del">
          <ac:chgData name="Utilisateur invité" userId="" providerId="Windows Live" clId="Web-{E649D420-3213-4A43-BBE5-3CB4DBD924F2}" dt="2020-04-21T14:25:20.316" v="82"/>
          <ac:picMkLst>
            <pc:docMk/>
            <pc:sldMk cId="0" sldId="336"/>
            <ac:picMk id="890" creationId="{00000000-0000-0000-0000-000000000000}"/>
          </ac:picMkLst>
        </pc:picChg>
      </pc:sldChg>
      <pc:sldChg chg="delSp">
        <pc:chgData name="Utilisateur invité" userId="" providerId="Windows Live" clId="Web-{E649D420-3213-4A43-BBE5-3CB4DBD924F2}" dt="2020-04-21T14:25:20.488" v="83"/>
        <pc:sldMkLst>
          <pc:docMk/>
          <pc:sldMk cId="0" sldId="337"/>
        </pc:sldMkLst>
        <pc:picChg chg="del">
          <ac:chgData name="Utilisateur invité" userId="" providerId="Windows Live" clId="Web-{E649D420-3213-4A43-BBE5-3CB4DBD924F2}" dt="2020-04-21T14:25:20.488" v="83"/>
          <ac:picMkLst>
            <pc:docMk/>
            <pc:sldMk cId="0" sldId="337"/>
            <ac:picMk id="900" creationId="{00000000-0000-0000-0000-000000000000}"/>
          </ac:picMkLst>
        </pc:picChg>
      </pc:sldChg>
      <pc:sldChg chg="delSp">
        <pc:chgData name="Utilisateur invité" userId="" providerId="Windows Live" clId="Web-{E649D420-3213-4A43-BBE5-3CB4DBD924F2}" dt="2020-04-21T14:25:21.051" v="84"/>
        <pc:sldMkLst>
          <pc:docMk/>
          <pc:sldMk cId="0" sldId="338"/>
        </pc:sldMkLst>
        <pc:picChg chg="del">
          <ac:chgData name="Utilisateur invité" userId="" providerId="Windows Live" clId="Web-{E649D420-3213-4A43-BBE5-3CB4DBD924F2}" dt="2020-04-21T14:25:21.051" v="84"/>
          <ac:picMkLst>
            <pc:docMk/>
            <pc:sldMk cId="0" sldId="338"/>
            <ac:picMk id="910" creationId="{00000000-0000-0000-0000-000000000000}"/>
          </ac:picMkLst>
        </pc:picChg>
      </pc:sldChg>
      <pc:sldChg chg="delSp">
        <pc:chgData name="Utilisateur invité" userId="" providerId="Windows Live" clId="Web-{E649D420-3213-4A43-BBE5-3CB4DBD924F2}" dt="2020-04-21T14:25:25.520" v="87"/>
        <pc:sldMkLst>
          <pc:docMk/>
          <pc:sldMk cId="0" sldId="341"/>
        </pc:sldMkLst>
        <pc:picChg chg="del">
          <ac:chgData name="Utilisateur invité" userId="" providerId="Windows Live" clId="Web-{E649D420-3213-4A43-BBE5-3CB4DBD924F2}" dt="2020-04-21T14:25:25.520" v="87"/>
          <ac:picMkLst>
            <pc:docMk/>
            <pc:sldMk cId="0" sldId="341"/>
            <ac:picMk id="940" creationId="{00000000-0000-0000-0000-000000000000}"/>
          </ac:picMkLst>
        </pc:picChg>
      </pc:sldChg>
      <pc:sldChg chg="delSp">
        <pc:chgData name="Utilisateur invité" userId="" providerId="Windows Live" clId="Web-{E649D420-3213-4A43-BBE5-3CB4DBD924F2}" dt="2020-04-21T14:25:27.723" v="88"/>
        <pc:sldMkLst>
          <pc:docMk/>
          <pc:sldMk cId="0" sldId="342"/>
        </pc:sldMkLst>
        <pc:picChg chg="del">
          <ac:chgData name="Utilisateur invité" userId="" providerId="Windows Live" clId="Web-{E649D420-3213-4A43-BBE5-3CB4DBD924F2}" dt="2020-04-21T14:25:27.723" v="88"/>
          <ac:picMkLst>
            <pc:docMk/>
            <pc:sldMk cId="0" sldId="342"/>
            <ac:picMk id="950" creationId="{00000000-0000-0000-0000-000000000000}"/>
          </ac:picMkLst>
        </pc:picChg>
      </pc:sldChg>
      <pc:sldChg chg="delSp">
        <pc:chgData name="Utilisateur invité" userId="" providerId="Windows Live" clId="Web-{E649D420-3213-4A43-BBE5-3CB4DBD924F2}" dt="2020-04-21T14:25:27.848" v="89"/>
        <pc:sldMkLst>
          <pc:docMk/>
          <pc:sldMk cId="0" sldId="343"/>
        </pc:sldMkLst>
        <pc:picChg chg="del">
          <ac:chgData name="Utilisateur invité" userId="" providerId="Windows Live" clId="Web-{E649D420-3213-4A43-BBE5-3CB4DBD924F2}" dt="2020-04-21T14:25:27.848" v="89"/>
          <ac:picMkLst>
            <pc:docMk/>
            <pc:sldMk cId="0" sldId="343"/>
            <ac:picMk id="960" creationId="{00000000-0000-0000-0000-000000000000}"/>
          </ac:picMkLst>
        </pc:picChg>
      </pc:sldChg>
      <pc:sldChg chg="delSp">
        <pc:chgData name="Utilisateur invité" userId="" providerId="Windows Live" clId="Web-{E649D420-3213-4A43-BBE5-3CB4DBD924F2}" dt="2020-04-21T14:25:30.629" v="90"/>
        <pc:sldMkLst>
          <pc:docMk/>
          <pc:sldMk cId="0" sldId="344"/>
        </pc:sldMkLst>
        <pc:picChg chg="del">
          <ac:chgData name="Utilisateur invité" userId="" providerId="Windows Live" clId="Web-{E649D420-3213-4A43-BBE5-3CB4DBD924F2}" dt="2020-04-21T14:25:30.629" v="90"/>
          <ac:picMkLst>
            <pc:docMk/>
            <pc:sldMk cId="0" sldId="344"/>
            <ac:picMk id="970" creationId="{00000000-0000-0000-0000-000000000000}"/>
          </ac:picMkLst>
        </pc:picChg>
      </pc:sldChg>
      <pc:sldChg chg="delSp">
        <pc:chgData name="Utilisateur invité" userId="" providerId="Windows Live" clId="Web-{E649D420-3213-4A43-BBE5-3CB4DBD924F2}" dt="2020-04-21T14:25:39.254" v="91"/>
        <pc:sldMkLst>
          <pc:docMk/>
          <pc:sldMk cId="0" sldId="345"/>
        </pc:sldMkLst>
        <pc:picChg chg="del">
          <ac:chgData name="Utilisateur invité" userId="" providerId="Windows Live" clId="Web-{E649D420-3213-4A43-BBE5-3CB4DBD924F2}" dt="2020-04-21T14:25:39.254" v="91"/>
          <ac:picMkLst>
            <pc:docMk/>
            <pc:sldMk cId="0" sldId="345"/>
            <ac:picMk id="980" creationId="{00000000-0000-0000-0000-000000000000}"/>
          </ac:picMkLst>
        </pc:picChg>
      </pc:sldChg>
      <pc:sldChg chg="delSp">
        <pc:chgData name="Utilisateur invité" userId="" providerId="Windows Live" clId="Web-{E649D420-3213-4A43-BBE5-3CB4DBD924F2}" dt="2020-04-21T14:25:41.754" v="92"/>
        <pc:sldMkLst>
          <pc:docMk/>
          <pc:sldMk cId="0" sldId="346"/>
        </pc:sldMkLst>
        <pc:picChg chg="del">
          <ac:chgData name="Utilisateur invité" userId="" providerId="Windows Live" clId="Web-{E649D420-3213-4A43-BBE5-3CB4DBD924F2}" dt="2020-04-21T14:25:41.754" v="92"/>
          <ac:picMkLst>
            <pc:docMk/>
            <pc:sldMk cId="0" sldId="346"/>
            <ac:picMk id="990" creationId="{00000000-0000-0000-0000-000000000000}"/>
          </ac:picMkLst>
        </pc:picChg>
      </pc:sldChg>
      <pc:sldChg chg="delSp">
        <pc:chgData name="Utilisateur invité" userId="" providerId="Windows Live" clId="Web-{E649D420-3213-4A43-BBE5-3CB4DBD924F2}" dt="2020-04-21T14:25:42.160" v="93"/>
        <pc:sldMkLst>
          <pc:docMk/>
          <pc:sldMk cId="0" sldId="347"/>
        </pc:sldMkLst>
        <pc:picChg chg="del">
          <ac:chgData name="Utilisateur invité" userId="" providerId="Windows Live" clId="Web-{E649D420-3213-4A43-BBE5-3CB4DBD924F2}" dt="2020-04-21T14:25:42.160" v="93"/>
          <ac:picMkLst>
            <pc:docMk/>
            <pc:sldMk cId="0" sldId="347"/>
            <ac:picMk id="1000" creationId="{00000000-0000-0000-0000-000000000000}"/>
          </ac:picMkLst>
        </pc:picChg>
      </pc:sldChg>
      <pc:sldChg chg="delSp">
        <pc:chgData name="Utilisateur invité" userId="" providerId="Windows Live" clId="Web-{E649D420-3213-4A43-BBE5-3CB4DBD924F2}" dt="2020-04-21T14:25:43.394" v="94"/>
        <pc:sldMkLst>
          <pc:docMk/>
          <pc:sldMk cId="0" sldId="348"/>
        </pc:sldMkLst>
        <pc:picChg chg="del">
          <ac:chgData name="Utilisateur invité" userId="" providerId="Windows Live" clId="Web-{E649D420-3213-4A43-BBE5-3CB4DBD924F2}" dt="2020-04-21T14:25:43.394" v="94"/>
          <ac:picMkLst>
            <pc:docMk/>
            <pc:sldMk cId="0" sldId="348"/>
            <ac:picMk id="1009" creationId="{00000000-0000-0000-0000-000000000000}"/>
          </ac:picMkLst>
        </pc:picChg>
      </pc:sldChg>
      <pc:sldChg chg="delSp">
        <pc:chgData name="Utilisateur invité" userId="" providerId="Windows Live" clId="Web-{E649D420-3213-4A43-BBE5-3CB4DBD924F2}" dt="2020-04-21T14:25:46.879" v="95"/>
        <pc:sldMkLst>
          <pc:docMk/>
          <pc:sldMk cId="0" sldId="349"/>
        </pc:sldMkLst>
        <pc:picChg chg="del">
          <ac:chgData name="Utilisateur invité" userId="" providerId="Windows Live" clId="Web-{E649D420-3213-4A43-BBE5-3CB4DBD924F2}" dt="2020-04-21T14:25:46.879" v="95"/>
          <ac:picMkLst>
            <pc:docMk/>
            <pc:sldMk cId="0" sldId="349"/>
            <ac:picMk id="1019" creationId="{00000000-0000-0000-0000-000000000000}"/>
          </ac:picMkLst>
        </pc:picChg>
      </pc:sldChg>
      <pc:sldChg chg="delSp">
        <pc:chgData name="Utilisateur invité" userId="" providerId="Windows Live" clId="Web-{E649D420-3213-4A43-BBE5-3CB4DBD924F2}" dt="2020-04-21T14:25:46.988" v="96"/>
        <pc:sldMkLst>
          <pc:docMk/>
          <pc:sldMk cId="0" sldId="350"/>
        </pc:sldMkLst>
        <pc:picChg chg="del">
          <ac:chgData name="Utilisateur invité" userId="" providerId="Windows Live" clId="Web-{E649D420-3213-4A43-BBE5-3CB4DBD924F2}" dt="2020-04-21T14:25:46.988" v="96"/>
          <ac:picMkLst>
            <pc:docMk/>
            <pc:sldMk cId="0" sldId="350"/>
            <ac:picMk id="1029" creationId="{00000000-0000-0000-0000-000000000000}"/>
          </ac:picMkLst>
        </pc:picChg>
      </pc:sldChg>
      <pc:sldChg chg="delSp">
        <pc:chgData name="Utilisateur invité" userId="" providerId="Windows Live" clId="Web-{E649D420-3213-4A43-BBE5-3CB4DBD924F2}" dt="2020-04-21T14:25:48.348" v="97"/>
        <pc:sldMkLst>
          <pc:docMk/>
          <pc:sldMk cId="0" sldId="351"/>
        </pc:sldMkLst>
        <pc:picChg chg="del">
          <ac:chgData name="Utilisateur invité" userId="" providerId="Windows Live" clId="Web-{E649D420-3213-4A43-BBE5-3CB4DBD924F2}" dt="2020-04-21T14:25:48.348" v="97"/>
          <ac:picMkLst>
            <pc:docMk/>
            <pc:sldMk cId="0" sldId="351"/>
            <ac:picMk id="1040" creationId="{00000000-0000-0000-0000-000000000000}"/>
          </ac:picMkLst>
        </pc:picChg>
      </pc:sldChg>
      <pc:sldChg chg="delSp">
        <pc:chgData name="Utilisateur invité" userId="" providerId="Windows Live" clId="Web-{E649D420-3213-4A43-BBE5-3CB4DBD924F2}" dt="2020-04-21T14:25:49.738" v="98"/>
        <pc:sldMkLst>
          <pc:docMk/>
          <pc:sldMk cId="0" sldId="352"/>
        </pc:sldMkLst>
        <pc:picChg chg="del">
          <ac:chgData name="Utilisateur invité" userId="" providerId="Windows Live" clId="Web-{E649D420-3213-4A43-BBE5-3CB4DBD924F2}" dt="2020-04-21T14:25:49.738" v="98"/>
          <ac:picMkLst>
            <pc:docMk/>
            <pc:sldMk cId="0" sldId="352"/>
            <ac:picMk id="1050" creationId="{00000000-0000-0000-0000-000000000000}"/>
          </ac:picMkLst>
        </pc:picChg>
      </pc:sldChg>
      <pc:sldChg chg="delSp">
        <pc:chgData name="Utilisateur invité" userId="" providerId="Windows Live" clId="Web-{E649D420-3213-4A43-BBE5-3CB4DBD924F2}" dt="2020-04-21T14:24:42.021" v="62"/>
        <pc:sldMkLst>
          <pc:docMk/>
          <pc:sldMk cId="4235768061" sldId="353"/>
        </pc:sldMkLst>
        <pc:picChg chg="del">
          <ac:chgData name="Utilisateur invité" userId="" providerId="Windows Live" clId="Web-{E649D420-3213-4A43-BBE5-3CB4DBD924F2}" dt="2020-04-21T14:24:42.021" v="62"/>
          <ac:picMkLst>
            <pc:docMk/>
            <pc:sldMk cId="4235768061" sldId="353"/>
            <ac:picMk id="690" creationId="{00000000-0000-0000-0000-000000000000}"/>
          </ac:picMkLst>
        </pc:picChg>
      </pc:sldChg>
      <pc:sldChg chg="delSp">
        <pc:chgData name="Utilisateur invité" userId="" providerId="Windows Live" clId="Web-{E649D420-3213-4A43-BBE5-3CB4DBD924F2}" dt="2020-04-21T14:25:22.083" v="85"/>
        <pc:sldMkLst>
          <pc:docMk/>
          <pc:sldMk cId="2653894460" sldId="354"/>
        </pc:sldMkLst>
        <pc:picChg chg="del">
          <ac:chgData name="Utilisateur invité" userId="" providerId="Windows Live" clId="Web-{E649D420-3213-4A43-BBE5-3CB4DBD924F2}" dt="2020-04-21T14:25:22.083" v="85"/>
          <ac:picMkLst>
            <pc:docMk/>
            <pc:sldMk cId="2653894460" sldId="354"/>
            <ac:picMk id="910" creationId="{00000000-0000-0000-0000-000000000000}"/>
          </ac:picMkLst>
        </pc:picChg>
      </pc:sldChg>
      <pc:sldChg chg="delSp">
        <pc:chgData name="Utilisateur invité" userId="" providerId="Windows Live" clId="Web-{E649D420-3213-4A43-BBE5-3CB4DBD924F2}" dt="2020-04-21T14:25:23.285" v="86"/>
        <pc:sldMkLst>
          <pc:docMk/>
          <pc:sldMk cId="1612169584" sldId="355"/>
        </pc:sldMkLst>
        <pc:picChg chg="del">
          <ac:chgData name="Utilisateur invité" userId="" providerId="Windows Live" clId="Web-{E649D420-3213-4A43-BBE5-3CB4DBD924F2}" dt="2020-04-21T14:25:23.285" v="86"/>
          <ac:picMkLst>
            <pc:docMk/>
            <pc:sldMk cId="1612169584" sldId="355"/>
            <ac:picMk id="910" creationId="{00000000-0000-0000-0000-000000000000}"/>
          </ac:picMkLst>
        </pc:picChg>
      </pc:sldChg>
      <pc:sldChg chg="modSp">
        <pc:chgData name="Utilisateur invité" userId="" providerId="Windows Live" clId="Web-{E649D420-3213-4A43-BBE5-3CB4DBD924F2}" dt="2020-04-21T14:22:56.958" v="11" actId="1076"/>
        <pc:sldMkLst>
          <pc:docMk/>
          <pc:sldMk cId="186065374" sldId="359"/>
        </pc:sldMkLst>
        <pc:spChg chg="mod">
          <ac:chgData name="Utilisateur invité" userId="" providerId="Windows Live" clId="Web-{E649D420-3213-4A43-BBE5-3CB4DBD924F2}" dt="2020-04-21T14:22:56.958" v="11" actId="1076"/>
          <ac:spMkLst>
            <pc:docMk/>
            <pc:sldMk cId="186065374" sldId="359"/>
            <ac:spMk id="3" creationId="{CADD028E-A340-407B-8541-28C96DA11A64}"/>
          </ac:spMkLst>
        </pc:spChg>
      </pc:sldChg>
    </pc:docChg>
  </pc:docChgLst>
  <pc:docChgLst>
    <pc:chgData name="Utilisateur invité" providerId="Windows Live" clId="Web-{7548F4B4-EB43-4BF4-86B1-53E305FF895D}"/>
    <pc:docChg chg="modSld">
      <pc:chgData name="Utilisateur invité" userId="" providerId="Windows Live" clId="Web-{7548F4B4-EB43-4BF4-86B1-53E305FF895D}" dt="2020-03-04T14:29:49.237" v="0" actId="1076"/>
      <pc:docMkLst>
        <pc:docMk/>
      </pc:docMkLst>
      <pc:sldChg chg="modSp">
        <pc:chgData name="Utilisateur invité" userId="" providerId="Windows Live" clId="Web-{7548F4B4-EB43-4BF4-86B1-53E305FF895D}" dt="2020-03-04T14:29:49.237" v="0" actId="1076"/>
        <pc:sldMkLst>
          <pc:docMk/>
          <pc:sldMk cId="0" sldId="307"/>
        </pc:sldMkLst>
        <pc:spChg chg="mod">
          <ac:chgData name="Utilisateur invité" userId="" providerId="Windows Live" clId="Web-{7548F4B4-EB43-4BF4-86B1-53E305FF895D}" dt="2020-03-04T14:29:49.237" v="0" actId="1076"/>
          <ac:spMkLst>
            <pc:docMk/>
            <pc:sldMk cId="0" sldId="307"/>
            <ac:spMk id="596" creationId="{00000000-0000-0000-0000-000000000000}"/>
          </ac:spMkLst>
        </pc:spChg>
      </pc:sldChg>
    </pc:docChg>
  </pc:docChgLst>
  <pc:docChgLst>
    <pc:chgData name="Guest User" providerId="Windows Live" clId="Web-{E6BABEF0-D577-4169-9926-15F92D051AD9}"/>
    <pc:docChg chg="">
      <pc:chgData name="Guest User" userId="" providerId="Windows Live" clId="Web-{E6BABEF0-D577-4169-9926-15F92D051AD9}" dt="2020-02-27T19:04:05.412" v="0"/>
      <pc:docMkLst>
        <pc:docMk/>
      </pc:docMkLst>
      <pc:sldChg chg="addCm">
        <pc:chgData name="Guest User" userId="" providerId="Windows Live" clId="Web-{E6BABEF0-D577-4169-9926-15F92D051AD9}" dt="2020-02-27T19:04:05.412" v="0"/>
        <pc:sldMkLst>
          <pc:docMk/>
          <pc:sldMk cId="0" sldId="265"/>
        </pc:sldMkLst>
      </pc:sldChg>
    </pc:docChg>
  </pc:docChgLst>
  <pc:docChgLst>
    <pc:chgData name="Utilisateur invité" providerId="Windows Live" clId="Web-{F2CC8D70-EAF4-4786-9CE0-C9B428EEA08B}"/>
    <pc:docChg chg="modSld">
      <pc:chgData name="Utilisateur invité" userId="" providerId="Windows Live" clId="Web-{F2CC8D70-EAF4-4786-9CE0-C9B428EEA08B}" dt="2020-03-09T17:56:36.927" v="42" actId="20577"/>
      <pc:docMkLst>
        <pc:docMk/>
      </pc:docMkLst>
      <pc:sldChg chg="modSp">
        <pc:chgData name="Utilisateur invité" userId="" providerId="Windows Live" clId="Web-{F2CC8D70-EAF4-4786-9CE0-C9B428EEA08B}" dt="2020-03-09T17:54:52.954" v="27" actId="20577"/>
        <pc:sldMkLst>
          <pc:docMk/>
          <pc:sldMk cId="0" sldId="322"/>
        </pc:sldMkLst>
        <pc:spChg chg="mod">
          <ac:chgData name="Utilisateur invité" userId="" providerId="Windows Live" clId="Web-{F2CC8D70-EAF4-4786-9CE0-C9B428EEA08B}" dt="2020-03-09T17:54:52.954" v="27" actId="20577"/>
          <ac:spMkLst>
            <pc:docMk/>
            <pc:sldMk cId="0" sldId="322"/>
            <ac:spMk id="746" creationId="{00000000-0000-0000-0000-000000000000}"/>
          </ac:spMkLst>
        </pc:spChg>
      </pc:sldChg>
      <pc:sldChg chg="modSp">
        <pc:chgData name="Utilisateur invité" userId="" providerId="Windows Live" clId="Web-{F2CC8D70-EAF4-4786-9CE0-C9B428EEA08B}" dt="2020-03-09T17:55:28.440" v="31" actId="20577"/>
        <pc:sldMkLst>
          <pc:docMk/>
          <pc:sldMk cId="0" sldId="324"/>
        </pc:sldMkLst>
        <pc:spChg chg="mod">
          <ac:chgData name="Utilisateur invité" userId="" providerId="Windows Live" clId="Web-{F2CC8D70-EAF4-4786-9CE0-C9B428EEA08B}" dt="2020-03-09T17:55:28.440" v="31" actId="20577"/>
          <ac:spMkLst>
            <pc:docMk/>
            <pc:sldMk cId="0" sldId="324"/>
            <ac:spMk id="766" creationId="{00000000-0000-0000-0000-000000000000}"/>
          </ac:spMkLst>
        </pc:spChg>
      </pc:sldChg>
      <pc:sldChg chg="modSp">
        <pc:chgData name="Utilisateur invité" userId="" providerId="Windows Live" clId="Web-{F2CC8D70-EAF4-4786-9CE0-C9B428EEA08B}" dt="2020-03-09T17:55:29.815" v="33" actId="20577"/>
        <pc:sldMkLst>
          <pc:docMk/>
          <pc:sldMk cId="0" sldId="325"/>
        </pc:sldMkLst>
        <pc:spChg chg="mod">
          <ac:chgData name="Utilisateur invité" userId="" providerId="Windows Live" clId="Web-{F2CC8D70-EAF4-4786-9CE0-C9B428EEA08B}" dt="2020-03-09T17:55:29.815" v="33" actId="20577"/>
          <ac:spMkLst>
            <pc:docMk/>
            <pc:sldMk cId="0" sldId="325"/>
            <ac:spMk id="776" creationId="{00000000-0000-0000-0000-000000000000}"/>
          </ac:spMkLst>
        </pc:spChg>
      </pc:sldChg>
      <pc:sldChg chg="modSp">
        <pc:chgData name="Utilisateur invité" userId="" providerId="Windows Live" clId="Web-{F2CC8D70-EAF4-4786-9CE0-C9B428EEA08B}" dt="2020-03-09T17:56:36.927" v="42" actId="20577"/>
        <pc:sldMkLst>
          <pc:docMk/>
          <pc:sldMk cId="0" sldId="332"/>
        </pc:sldMkLst>
        <pc:spChg chg="mod">
          <ac:chgData name="Utilisateur invité" userId="" providerId="Windows Live" clId="Web-{F2CC8D70-EAF4-4786-9CE0-C9B428EEA08B}" dt="2020-03-09T17:56:36.927" v="42" actId="20577"/>
          <ac:spMkLst>
            <pc:docMk/>
            <pc:sldMk cId="0" sldId="332"/>
            <ac:spMk id="846" creationId="{00000000-0000-0000-0000-000000000000}"/>
          </ac:spMkLst>
        </pc:spChg>
      </pc:sldChg>
    </pc:docChg>
  </pc:docChgLst>
  <pc:docChgLst>
    <pc:chgData name="Utilisateur invité" providerId="Windows Live" clId="Web-{7D9EDFA6-8BE7-44DC-9816-EB4FB3DB7B98}"/>
    <pc:docChg chg="addSld modSld">
      <pc:chgData name="Utilisateur invité" userId="" providerId="Windows Live" clId="Web-{7D9EDFA6-8BE7-44DC-9816-EB4FB3DB7B98}" dt="2020-03-06T14:01:51.789" v="19" actId="14100"/>
      <pc:docMkLst>
        <pc:docMk/>
      </pc:docMkLst>
      <pc:sldChg chg="modNotes">
        <pc:chgData name="Utilisateur invité" userId="" providerId="Windows Live" clId="Web-{7D9EDFA6-8BE7-44DC-9816-EB4FB3DB7B98}" dt="2020-03-06T13:53:03.173" v="1"/>
        <pc:sldMkLst>
          <pc:docMk/>
          <pc:sldMk cId="0" sldId="266"/>
        </pc:sldMkLst>
      </pc:sldChg>
      <pc:sldChg chg="addSp delSp modSp new modNotes">
        <pc:chgData name="Utilisateur invité" userId="" providerId="Windows Live" clId="Web-{7D9EDFA6-8BE7-44DC-9816-EB4FB3DB7B98}" dt="2020-03-06T14:01:51.789" v="19" actId="14100"/>
        <pc:sldMkLst>
          <pc:docMk/>
          <pc:sldMk cId="3352235381" sldId="357"/>
        </pc:sldMkLst>
        <pc:spChg chg="add mod">
          <ac:chgData name="Utilisateur invité" userId="" providerId="Windows Live" clId="Web-{7D9EDFA6-8BE7-44DC-9816-EB4FB3DB7B98}" dt="2020-03-06T14:01:51.789" v="19" actId="14100"/>
          <ac:spMkLst>
            <pc:docMk/>
            <pc:sldMk cId="3352235381" sldId="357"/>
            <ac:spMk id="9" creationId="{039450FA-1E86-4BD5-BB6E-FEF4C6C6024D}"/>
          </ac:spMkLst>
        </pc:spChg>
        <pc:picChg chg="add mod">
          <ac:chgData name="Utilisateur invité" userId="" providerId="Windows Live" clId="Web-{7D9EDFA6-8BE7-44DC-9816-EB4FB3DB7B98}" dt="2020-03-06T14:01:39.917" v="16" actId="1076"/>
          <ac:picMkLst>
            <pc:docMk/>
            <pc:sldMk cId="3352235381" sldId="357"/>
            <ac:picMk id="3" creationId="{E3815E7E-3D5A-451A-82EE-EEF5F5D9253A}"/>
          </ac:picMkLst>
        </pc:picChg>
        <pc:picChg chg="add del mod">
          <ac:chgData name="Utilisateur invité" userId="" providerId="Windows Live" clId="Web-{7D9EDFA6-8BE7-44DC-9816-EB4FB3DB7B98}" dt="2020-03-06T14:00:19.257" v="9"/>
          <ac:picMkLst>
            <pc:docMk/>
            <pc:sldMk cId="3352235381" sldId="357"/>
            <ac:picMk id="5" creationId="{4EC6B3DE-6F5A-47A6-B1B0-B07DB758C7C1}"/>
          </ac:picMkLst>
        </pc:picChg>
        <pc:picChg chg="add del mod">
          <ac:chgData name="Utilisateur invité" userId="" providerId="Windows Live" clId="Web-{7D9EDFA6-8BE7-44DC-9816-EB4FB3DB7B98}" dt="2020-03-06T14:01:03.054" v="11"/>
          <ac:picMkLst>
            <pc:docMk/>
            <pc:sldMk cId="3352235381" sldId="357"/>
            <ac:picMk id="7" creationId="{C682431C-D5A5-4BC1-9E27-FE88C63184A9}"/>
          </ac:picMkLst>
        </pc:picChg>
      </pc:sldChg>
    </pc:docChg>
  </pc:docChgLst>
  <pc:docChgLst>
    <pc:chgData name="Daniel Paradis" userId="93f32eb927b20ede" providerId="LiveId" clId="{05E6BB0D-6E92-4771-9135-09580F45C3F8}"/>
    <pc:docChg chg="undo redo custSel addSld delSld modSld sldOrd delMainMaster">
      <pc:chgData name="Daniel Paradis" userId="93f32eb927b20ede" providerId="LiveId" clId="{05E6BB0D-6E92-4771-9135-09580F45C3F8}" dt="2020-03-25T20:06:12.189" v="2799" actId="47"/>
      <pc:docMkLst>
        <pc:docMk/>
      </pc:docMkLst>
      <pc:sldChg chg="addSp delSp modSp del mod">
        <pc:chgData name="Daniel Paradis" userId="93f32eb927b20ede" providerId="LiveId" clId="{05E6BB0D-6E92-4771-9135-09580F45C3F8}" dt="2020-03-25T20:06:12.189" v="2799" actId="47"/>
        <pc:sldMkLst>
          <pc:docMk/>
          <pc:sldMk cId="0" sldId="256"/>
        </pc:sldMkLst>
        <pc:spChg chg="add del mod">
          <ac:chgData name="Daniel Paradis" userId="93f32eb927b20ede" providerId="LiveId" clId="{05E6BB0D-6E92-4771-9135-09580F45C3F8}" dt="2020-03-24T17:19:24.264" v="2730" actId="478"/>
          <ac:spMkLst>
            <pc:docMk/>
            <pc:sldMk cId="0" sldId="256"/>
            <ac:spMk id="3" creationId="{4B1D02E0-9753-4D1C-B1A0-E4A287AC03D0}"/>
          </ac:spMkLst>
        </pc:spChg>
        <pc:spChg chg="add del">
          <ac:chgData name="Daniel Paradis" userId="93f32eb927b20ede" providerId="LiveId" clId="{05E6BB0D-6E92-4771-9135-09580F45C3F8}" dt="2020-03-24T17:24:20.138" v="2749"/>
          <ac:spMkLst>
            <pc:docMk/>
            <pc:sldMk cId="0" sldId="256"/>
            <ac:spMk id="9" creationId="{AA0C8664-163A-46D7-ABF5-75EE7093A966}"/>
          </ac:spMkLst>
        </pc:spChg>
        <pc:spChg chg="add del mod">
          <ac:chgData name="Daniel Paradis" userId="93f32eb927b20ede" providerId="LiveId" clId="{05E6BB0D-6E92-4771-9135-09580F45C3F8}" dt="2020-03-24T17:24:14.748" v="2748" actId="20577"/>
          <ac:spMkLst>
            <pc:docMk/>
            <pc:sldMk cId="0" sldId="256"/>
            <ac:spMk id="88" creationId="{00000000-0000-0000-0000-000000000000}"/>
          </ac:spMkLst>
        </pc:spChg>
        <pc:spChg chg="mod">
          <ac:chgData name="Daniel Paradis" userId="93f32eb927b20ede" providerId="LiveId" clId="{05E6BB0D-6E92-4771-9135-09580F45C3F8}" dt="2020-03-24T17:20:22.091" v="2737" actId="1076"/>
          <ac:spMkLst>
            <pc:docMk/>
            <pc:sldMk cId="0" sldId="256"/>
            <ac:spMk id="89" creationId="{00000000-0000-0000-0000-000000000000}"/>
          </ac:spMkLst>
        </pc:spChg>
        <pc:spChg chg="add del">
          <ac:chgData name="Daniel Paradis" userId="93f32eb927b20ede" providerId="LiveId" clId="{05E6BB0D-6E92-4771-9135-09580F45C3F8}" dt="2020-03-24T17:24:21.294" v="2750" actId="478"/>
          <ac:spMkLst>
            <pc:docMk/>
            <pc:sldMk cId="0" sldId="256"/>
            <ac:spMk id="92" creationId="{00000000-0000-0000-0000-000000000000}"/>
          </ac:spMkLst>
        </pc:spChg>
        <pc:spChg chg="mod">
          <ac:chgData name="Daniel Paradis" userId="93f32eb927b20ede" providerId="LiveId" clId="{05E6BB0D-6E92-4771-9135-09580F45C3F8}" dt="2020-03-24T17:17:57.373" v="2724" actId="14100"/>
          <ac:spMkLst>
            <pc:docMk/>
            <pc:sldMk cId="0" sldId="256"/>
            <ac:spMk id="93" creationId="{00000000-0000-0000-0000-000000000000}"/>
          </ac:spMkLst>
        </pc:spChg>
        <pc:picChg chg="add del">
          <ac:chgData name="Daniel Paradis" userId="93f32eb927b20ede" providerId="LiveId" clId="{05E6BB0D-6E92-4771-9135-09580F45C3F8}" dt="2020-03-24T17:24:22.404" v="2751" actId="478"/>
          <ac:picMkLst>
            <pc:docMk/>
            <pc:sldMk cId="0" sldId="256"/>
            <ac:picMk id="90" creationId="{00000000-0000-0000-0000-000000000000}"/>
          </ac:picMkLst>
        </pc:picChg>
      </pc:sldChg>
      <pc:sldChg chg="addSp delSp modSp mod">
        <pc:chgData name="Daniel Paradis" userId="93f32eb927b20ede" providerId="LiveId" clId="{05E6BB0D-6E92-4771-9135-09580F45C3F8}" dt="2020-03-03T16:02:55.148" v="18" actId="478"/>
        <pc:sldMkLst>
          <pc:docMk/>
          <pc:sldMk cId="0" sldId="257"/>
        </pc:sldMkLst>
        <pc:spChg chg="add del mod">
          <ac:chgData name="Daniel Paradis" userId="93f32eb927b20ede" providerId="LiveId" clId="{05E6BB0D-6E92-4771-9135-09580F45C3F8}" dt="2020-03-03T16:02:20.306" v="12" actId="478"/>
          <ac:spMkLst>
            <pc:docMk/>
            <pc:sldMk cId="0" sldId="257"/>
            <ac:spMk id="4" creationId="{E5184DF1-7B08-459C-A5DF-2B39B01E0BDF}"/>
          </ac:spMkLst>
        </pc:spChg>
        <pc:spChg chg="add del mod">
          <ac:chgData name="Daniel Paradis" userId="93f32eb927b20ede" providerId="LiveId" clId="{05E6BB0D-6E92-4771-9135-09580F45C3F8}" dt="2020-03-03T16:02:55.148" v="18" actId="478"/>
          <ac:spMkLst>
            <pc:docMk/>
            <pc:sldMk cId="0" sldId="257"/>
            <ac:spMk id="6" creationId="{5A2349AB-1C48-4C00-9CDF-5574F45BA99D}"/>
          </ac:spMkLst>
        </pc:spChg>
        <pc:picChg chg="add mod">
          <ac:chgData name="Daniel Paradis" userId="93f32eb927b20ede" providerId="LiveId" clId="{05E6BB0D-6E92-4771-9135-09580F45C3F8}" dt="2020-03-03T16:02:49.365" v="16" actId="1076"/>
          <ac:picMkLst>
            <pc:docMk/>
            <pc:sldMk cId="0" sldId="257"/>
            <ac:picMk id="2" creationId="{1CBA471D-5CB6-415A-8367-48731F2876AA}"/>
          </ac:picMkLst>
        </pc:picChg>
        <pc:picChg chg="add del">
          <ac:chgData name="Daniel Paradis" userId="93f32eb927b20ede" providerId="LiveId" clId="{05E6BB0D-6E92-4771-9135-09580F45C3F8}" dt="2020-03-03T16:02:50.006" v="17" actId="478"/>
          <ac:picMkLst>
            <pc:docMk/>
            <pc:sldMk cId="0" sldId="257"/>
            <ac:picMk id="100" creationId="{00000000-0000-0000-0000-000000000000}"/>
          </ac:picMkLst>
        </pc:picChg>
      </pc:sldChg>
      <pc:sldChg chg="modSp mod modCm">
        <pc:chgData name="Daniel Paradis" userId="93f32eb927b20ede" providerId="LiveId" clId="{05E6BB0D-6E92-4771-9135-09580F45C3F8}" dt="2020-03-17T20:21:32.157" v="2619" actId="6549"/>
        <pc:sldMkLst>
          <pc:docMk/>
          <pc:sldMk cId="0" sldId="264"/>
        </pc:sldMkLst>
        <pc:spChg chg="mod">
          <ac:chgData name="Daniel Paradis" userId="93f32eb927b20ede" providerId="LiveId" clId="{05E6BB0D-6E92-4771-9135-09580F45C3F8}" dt="2020-03-17T20:21:32.157" v="2619" actId="6549"/>
          <ac:spMkLst>
            <pc:docMk/>
            <pc:sldMk cId="0" sldId="264"/>
            <ac:spMk id="170" creationId="{00000000-0000-0000-0000-000000000000}"/>
          </ac:spMkLst>
        </pc:spChg>
      </pc:sldChg>
      <pc:sldChg chg="modSp mod">
        <pc:chgData name="Daniel Paradis" userId="93f32eb927b20ede" providerId="LiveId" clId="{05E6BB0D-6E92-4771-9135-09580F45C3F8}" dt="2020-03-03T16:04:18.575" v="31" actId="6549"/>
        <pc:sldMkLst>
          <pc:docMk/>
          <pc:sldMk cId="0" sldId="268"/>
        </pc:sldMkLst>
        <pc:spChg chg="mod">
          <ac:chgData name="Daniel Paradis" userId="93f32eb927b20ede" providerId="LiveId" clId="{05E6BB0D-6E92-4771-9135-09580F45C3F8}" dt="2020-03-03T16:04:18.575" v="31" actId="6549"/>
          <ac:spMkLst>
            <pc:docMk/>
            <pc:sldMk cId="0" sldId="268"/>
            <ac:spMk id="210" creationId="{00000000-0000-0000-0000-000000000000}"/>
          </ac:spMkLst>
        </pc:spChg>
      </pc:sldChg>
      <pc:sldChg chg="modSp mod">
        <pc:chgData name="Daniel Paradis" userId="93f32eb927b20ede" providerId="LiveId" clId="{05E6BB0D-6E92-4771-9135-09580F45C3F8}" dt="2020-03-17T21:38:45.026" v="2638" actId="6549"/>
        <pc:sldMkLst>
          <pc:docMk/>
          <pc:sldMk cId="0" sldId="269"/>
        </pc:sldMkLst>
        <pc:spChg chg="mod">
          <ac:chgData name="Daniel Paradis" userId="93f32eb927b20ede" providerId="LiveId" clId="{05E6BB0D-6E92-4771-9135-09580F45C3F8}" dt="2020-03-17T21:38:45.026" v="2638" actId="6549"/>
          <ac:spMkLst>
            <pc:docMk/>
            <pc:sldMk cId="0" sldId="269"/>
            <ac:spMk id="220" creationId="{00000000-0000-0000-0000-000000000000}"/>
          </ac:spMkLst>
        </pc:spChg>
      </pc:sldChg>
      <pc:sldChg chg="modSp mod addCm modCm">
        <pc:chgData name="Daniel Paradis" userId="93f32eb927b20ede" providerId="LiveId" clId="{05E6BB0D-6E92-4771-9135-09580F45C3F8}" dt="2020-03-03T16:14:49.738" v="59"/>
        <pc:sldMkLst>
          <pc:docMk/>
          <pc:sldMk cId="0" sldId="275"/>
        </pc:sldMkLst>
        <pc:spChg chg="mod">
          <ac:chgData name="Daniel Paradis" userId="93f32eb927b20ede" providerId="LiveId" clId="{05E6BB0D-6E92-4771-9135-09580F45C3F8}" dt="2020-03-03T16:12:51.837" v="58" actId="20577"/>
          <ac:spMkLst>
            <pc:docMk/>
            <pc:sldMk cId="0" sldId="275"/>
            <ac:spMk id="278" creationId="{00000000-0000-0000-0000-000000000000}"/>
          </ac:spMkLst>
        </pc:spChg>
      </pc:sldChg>
      <pc:sldChg chg="addSp delSp modSp mod addCm delCm">
        <pc:chgData name="Daniel Paradis" userId="93f32eb927b20ede" providerId="LiveId" clId="{05E6BB0D-6E92-4771-9135-09580F45C3F8}" dt="2020-03-17T20:12:31.756" v="2383" actId="255"/>
        <pc:sldMkLst>
          <pc:docMk/>
          <pc:sldMk cId="0" sldId="276"/>
        </pc:sldMkLst>
        <pc:spChg chg="add del">
          <ac:chgData name="Daniel Paradis" userId="93f32eb927b20ede" providerId="LiveId" clId="{05E6BB0D-6E92-4771-9135-09580F45C3F8}" dt="2020-03-17T16:05:11.677" v="1550"/>
          <ac:spMkLst>
            <pc:docMk/>
            <pc:sldMk cId="0" sldId="276"/>
            <ac:spMk id="2" creationId="{E6F28CD4-9CC2-4D4B-9548-E254AEBD7640}"/>
          </ac:spMkLst>
        </pc:spChg>
        <pc:spChg chg="add del">
          <ac:chgData name="Daniel Paradis" userId="93f32eb927b20ede" providerId="LiveId" clId="{05E6BB0D-6E92-4771-9135-09580F45C3F8}" dt="2020-03-17T16:05:19.844" v="1552"/>
          <ac:spMkLst>
            <pc:docMk/>
            <pc:sldMk cId="0" sldId="276"/>
            <ac:spMk id="3" creationId="{A747BFA9-89A6-4C56-92A5-3ECB6E089683}"/>
          </ac:spMkLst>
        </pc:spChg>
        <pc:spChg chg="add del">
          <ac:chgData name="Daniel Paradis" userId="93f32eb927b20ede" providerId="LiveId" clId="{05E6BB0D-6E92-4771-9135-09580F45C3F8}" dt="2020-03-17T16:05:32.184" v="1554"/>
          <ac:spMkLst>
            <pc:docMk/>
            <pc:sldMk cId="0" sldId="276"/>
            <ac:spMk id="4" creationId="{A22EDDB8-DC10-47A9-8A90-8A7803A4DA24}"/>
          </ac:spMkLst>
        </pc:spChg>
        <pc:spChg chg="add del">
          <ac:chgData name="Daniel Paradis" userId="93f32eb927b20ede" providerId="LiveId" clId="{05E6BB0D-6E92-4771-9135-09580F45C3F8}" dt="2020-03-17T16:05:44.546" v="1556"/>
          <ac:spMkLst>
            <pc:docMk/>
            <pc:sldMk cId="0" sldId="276"/>
            <ac:spMk id="5" creationId="{91B5C2D4-AEC3-4835-963B-750D354FC0AD}"/>
          </ac:spMkLst>
        </pc:spChg>
        <pc:spChg chg="mod">
          <ac:chgData name="Daniel Paradis" userId="93f32eb927b20ede" providerId="LiveId" clId="{05E6BB0D-6E92-4771-9135-09580F45C3F8}" dt="2020-03-17T20:12:31.756" v="2383" actId="255"/>
          <ac:spMkLst>
            <pc:docMk/>
            <pc:sldMk cId="0" sldId="276"/>
            <ac:spMk id="288" creationId="{00000000-0000-0000-0000-000000000000}"/>
          </ac:spMkLst>
        </pc:spChg>
      </pc:sldChg>
      <pc:sldChg chg="modSp mod">
        <pc:chgData name="Daniel Paradis" userId="93f32eb927b20ede" providerId="LiveId" clId="{05E6BB0D-6E92-4771-9135-09580F45C3F8}" dt="2020-03-17T21:38:53.241" v="2640" actId="6549"/>
        <pc:sldMkLst>
          <pc:docMk/>
          <pc:sldMk cId="0" sldId="282"/>
        </pc:sldMkLst>
        <pc:spChg chg="mod">
          <ac:chgData name="Daniel Paradis" userId="93f32eb927b20ede" providerId="LiveId" clId="{05E6BB0D-6E92-4771-9135-09580F45C3F8}" dt="2020-03-17T21:38:53.241" v="2640" actId="6549"/>
          <ac:spMkLst>
            <pc:docMk/>
            <pc:sldMk cId="0" sldId="282"/>
            <ac:spMk id="346" creationId="{00000000-0000-0000-0000-000000000000}"/>
          </ac:spMkLst>
        </pc:spChg>
      </pc:sldChg>
      <pc:sldChg chg="modSp mod">
        <pc:chgData name="Daniel Paradis" userId="93f32eb927b20ede" providerId="LiveId" clId="{05E6BB0D-6E92-4771-9135-09580F45C3F8}" dt="2020-03-17T21:38:57.665" v="2642" actId="6549"/>
        <pc:sldMkLst>
          <pc:docMk/>
          <pc:sldMk cId="0" sldId="285"/>
        </pc:sldMkLst>
        <pc:spChg chg="mod">
          <ac:chgData name="Daniel Paradis" userId="93f32eb927b20ede" providerId="LiveId" clId="{05E6BB0D-6E92-4771-9135-09580F45C3F8}" dt="2020-03-17T21:38:57.665" v="2642" actId="6549"/>
          <ac:spMkLst>
            <pc:docMk/>
            <pc:sldMk cId="0" sldId="285"/>
            <ac:spMk id="374" creationId="{00000000-0000-0000-0000-000000000000}"/>
          </ac:spMkLst>
        </pc:spChg>
      </pc:sldChg>
      <pc:sldChg chg="modSp mod">
        <pc:chgData name="Daniel Paradis" userId="93f32eb927b20ede" providerId="LiveId" clId="{05E6BB0D-6E92-4771-9135-09580F45C3F8}" dt="2020-03-17T21:39:05.867" v="2646" actId="6549"/>
        <pc:sldMkLst>
          <pc:docMk/>
          <pc:sldMk cId="0" sldId="288"/>
        </pc:sldMkLst>
        <pc:spChg chg="mod">
          <ac:chgData name="Daniel Paradis" userId="93f32eb927b20ede" providerId="LiveId" clId="{05E6BB0D-6E92-4771-9135-09580F45C3F8}" dt="2020-03-17T21:39:05.867" v="2646" actId="6549"/>
          <ac:spMkLst>
            <pc:docMk/>
            <pc:sldMk cId="0" sldId="288"/>
            <ac:spMk id="403" creationId="{00000000-0000-0000-0000-000000000000}"/>
          </ac:spMkLst>
        </pc:spChg>
      </pc:sldChg>
      <pc:sldChg chg="modSp mod">
        <pc:chgData name="Daniel Paradis" userId="93f32eb927b20ede" providerId="LiveId" clId="{05E6BB0D-6E92-4771-9135-09580F45C3F8}" dt="2020-03-17T21:39:16.173" v="2650" actId="6549"/>
        <pc:sldMkLst>
          <pc:docMk/>
          <pc:sldMk cId="0" sldId="292"/>
        </pc:sldMkLst>
        <pc:spChg chg="mod">
          <ac:chgData name="Daniel Paradis" userId="93f32eb927b20ede" providerId="LiveId" clId="{05E6BB0D-6E92-4771-9135-09580F45C3F8}" dt="2020-03-17T21:39:16.173" v="2650" actId="6549"/>
          <ac:spMkLst>
            <pc:docMk/>
            <pc:sldMk cId="0" sldId="292"/>
            <ac:spMk id="446" creationId="{00000000-0000-0000-0000-000000000000}"/>
          </ac:spMkLst>
        </pc:spChg>
      </pc:sldChg>
      <pc:sldChg chg="modSp mod">
        <pc:chgData name="Daniel Paradis" userId="93f32eb927b20ede" providerId="LiveId" clId="{05E6BB0D-6E92-4771-9135-09580F45C3F8}" dt="2020-03-17T21:39:39.980" v="2655" actId="179"/>
        <pc:sldMkLst>
          <pc:docMk/>
          <pc:sldMk cId="0" sldId="293"/>
        </pc:sldMkLst>
        <pc:spChg chg="mod">
          <ac:chgData name="Daniel Paradis" userId="93f32eb927b20ede" providerId="LiveId" clId="{05E6BB0D-6E92-4771-9135-09580F45C3F8}" dt="2020-03-17T21:39:39.980" v="2655" actId="179"/>
          <ac:spMkLst>
            <pc:docMk/>
            <pc:sldMk cId="0" sldId="293"/>
            <ac:spMk id="456" creationId="{00000000-0000-0000-0000-000000000000}"/>
          </ac:spMkLst>
        </pc:spChg>
      </pc:sldChg>
      <pc:sldChg chg="modSp mod">
        <pc:chgData name="Daniel Paradis" userId="93f32eb927b20ede" providerId="LiveId" clId="{05E6BB0D-6E92-4771-9135-09580F45C3F8}" dt="2020-03-17T21:39:52.432" v="2660" actId="179"/>
        <pc:sldMkLst>
          <pc:docMk/>
          <pc:sldMk cId="0" sldId="294"/>
        </pc:sldMkLst>
        <pc:spChg chg="mod">
          <ac:chgData name="Daniel Paradis" userId="93f32eb927b20ede" providerId="LiveId" clId="{05E6BB0D-6E92-4771-9135-09580F45C3F8}" dt="2020-03-17T21:39:52.432" v="2660" actId="179"/>
          <ac:spMkLst>
            <pc:docMk/>
            <pc:sldMk cId="0" sldId="294"/>
            <ac:spMk id="466" creationId="{00000000-0000-0000-0000-000000000000}"/>
          </ac:spMkLst>
        </pc:spChg>
      </pc:sldChg>
      <pc:sldChg chg="modSp mod">
        <pc:chgData name="Daniel Paradis" userId="93f32eb927b20ede" providerId="LiveId" clId="{05E6BB0D-6E92-4771-9135-09580F45C3F8}" dt="2020-03-17T21:40:05.545" v="2667" actId="179"/>
        <pc:sldMkLst>
          <pc:docMk/>
          <pc:sldMk cId="0" sldId="295"/>
        </pc:sldMkLst>
        <pc:spChg chg="mod">
          <ac:chgData name="Daniel Paradis" userId="93f32eb927b20ede" providerId="LiveId" clId="{05E6BB0D-6E92-4771-9135-09580F45C3F8}" dt="2020-03-17T21:40:05.545" v="2667" actId="179"/>
          <ac:spMkLst>
            <pc:docMk/>
            <pc:sldMk cId="0" sldId="295"/>
            <ac:spMk id="476" creationId="{00000000-0000-0000-0000-000000000000}"/>
          </ac:spMkLst>
        </pc:spChg>
      </pc:sldChg>
      <pc:sldChg chg="addCm modCm">
        <pc:chgData name="Daniel Paradis" userId="93f32eb927b20ede" providerId="LiveId" clId="{05E6BB0D-6E92-4771-9135-09580F45C3F8}" dt="2020-03-03T16:18:47.713" v="61"/>
        <pc:sldMkLst>
          <pc:docMk/>
          <pc:sldMk cId="0" sldId="298"/>
        </pc:sldMkLst>
      </pc:sldChg>
      <pc:sldChg chg="modSp mod">
        <pc:chgData name="Daniel Paradis" userId="93f32eb927b20ede" providerId="LiveId" clId="{05E6BB0D-6E92-4771-9135-09580F45C3F8}" dt="2020-03-03T16:20:05.459" v="63" actId="6549"/>
        <pc:sldMkLst>
          <pc:docMk/>
          <pc:sldMk cId="0" sldId="299"/>
        </pc:sldMkLst>
        <pc:spChg chg="mod">
          <ac:chgData name="Daniel Paradis" userId="93f32eb927b20ede" providerId="LiveId" clId="{05E6BB0D-6E92-4771-9135-09580F45C3F8}" dt="2020-03-03T16:20:05.459" v="63" actId="6549"/>
          <ac:spMkLst>
            <pc:docMk/>
            <pc:sldMk cId="0" sldId="299"/>
            <ac:spMk id="516" creationId="{00000000-0000-0000-0000-000000000000}"/>
          </ac:spMkLst>
        </pc:spChg>
      </pc:sldChg>
      <pc:sldChg chg="modSp mod addCm">
        <pc:chgData name="Daniel Paradis" userId="93f32eb927b20ede" providerId="LiveId" clId="{05E6BB0D-6E92-4771-9135-09580F45C3F8}" dt="2020-03-03T18:56:21.520" v="1060" actId="1589"/>
        <pc:sldMkLst>
          <pc:docMk/>
          <pc:sldMk cId="0" sldId="300"/>
        </pc:sldMkLst>
        <pc:spChg chg="mod">
          <ac:chgData name="Daniel Paradis" userId="93f32eb927b20ede" providerId="LiveId" clId="{05E6BB0D-6E92-4771-9135-09580F45C3F8}" dt="2020-03-03T16:20:49.909" v="81" actId="5793"/>
          <ac:spMkLst>
            <pc:docMk/>
            <pc:sldMk cId="0" sldId="300"/>
            <ac:spMk id="526" creationId="{00000000-0000-0000-0000-000000000000}"/>
          </ac:spMkLst>
        </pc:spChg>
      </pc:sldChg>
      <pc:sldChg chg="addCm delCm modCm">
        <pc:chgData name="Daniel Paradis" userId="93f32eb927b20ede" providerId="LiveId" clId="{05E6BB0D-6E92-4771-9135-09580F45C3F8}" dt="2020-03-03T16:27:06.497" v="88"/>
        <pc:sldMkLst>
          <pc:docMk/>
          <pc:sldMk cId="0" sldId="301"/>
        </pc:sldMkLst>
      </pc:sldChg>
      <pc:sldChg chg="modSp mod">
        <pc:chgData name="Daniel Paradis" userId="93f32eb927b20ede" providerId="LiveId" clId="{05E6BB0D-6E92-4771-9135-09580F45C3F8}" dt="2020-03-17T21:37:34.142" v="2630" actId="6549"/>
        <pc:sldMkLst>
          <pc:docMk/>
          <pc:sldMk cId="0" sldId="304"/>
        </pc:sldMkLst>
        <pc:spChg chg="mod">
          <ac:chgData name="Daniel Paradis" userId="93f32eb927b20ede" providerId="LiveId" clId="{05E6BB0D-6E92-4771-9135-09580F45C3F8}" dt="2020-03-17T21:37:34.142" v="2630" actId="6549"/>
          <ac:spMkLst>
            <pc:docMk/>
            <pc:sldMk cId="0" sldId="304"/>
            <ac:spMk id="566" creationId="{00000000-0000-0000-0000-000000000000}"/>
          </ac:spMkLst>
        </pc:spChg>
      </pc:sldChg>
      <pc:sldChg chg="modSp mod">
        <pc:chgData name="Daniel Paradis" userId="93f32eb927b20ede" providerId="LiveId" clId="{05E6BB0D-6E92-4771-9135-09580F45C3F8}" dt="2020-03-17T21:40:19.253" v="2673" actId="6549"/>
        <pc:sldMkLst>
          <pc:docMk/>
          <pc:sldMk cId="0" sldId="305"/>
        </pc:sldMkLst>
        <pc:spChg chg="mod">
          <ac:chgData name="Daniel Paradis" userId="93f32eb927b20ede" providerId="LiveId" clId="{05E6BB0D-6E92-4771-9135-09580F45C3F8}" dt="2020-03-17T21:40:19.253" v="2673" actId="6549"/>
          <ac:spMkLst>
            <pc:docMk/>
            <pc:sldMk cId="0" sldId="305"/>
            <ac:spMk id="576" creationId="{00000000-0000-0000-0000-000000000000}"/>
          </ac:spMkLst>
        </pc:spChg>
      </pc:sldChg>
      <pc:sldChg chg="modSp mod">
        <pc:chgData name="Daniel Paradis" userId="93f32eb927b20ede" providerId="LiveId" clId="{05E6BB0D-6E92-4771-9135-09580F45C3F8}" dt="2020-03-17T21:40:46.467" v="2687" actId="5793"/>
        <pc:sldMkLst>
          <pc:docMk/>
          <pc:sldMk cId="0" sldId="306"/>
        </pc:sldMkLst>
        <pc:spChg chg="mod">
          <ac:chgData name="Daniel Paradis" userId="93f32eb927b20ede" providerId="LiveId" clId="{05E6BB0D-6E92-4771-9135-09580F45C3F8}" dt="2020-03-17T21:40:46.467" v="2687" actId="5793"/>
          <ac:spMkLst>
            <pc:docMk/>
            <pc:sldMk cId="0" sldId="306"/>
            <ac:spMk id="586" creationId="{00000000-0000-0000-0000-000000000000}"/>
          </ac:spMkLst>
        </pc:spChg>
      </pc:sldChg>
      <pc:sldChg chg="modSp mod">
        <pc:chgData name="Daniel Paradis" userId="93f32eb927b20ede" providerId="LiveId" clId="{05E6BB0D-6E92-4771-9135-09580F45C3F8}" dt="2020-03-17T16:38:44.922" v="1791" actId="20577"/>
        <pc:sldMkLst>
          <pc:docMk/>
          <pc:sldMk cId="0" sldId="308"/>
        </pc:sldMkLst>
        <pc:spChg chg="mod">
          <ac:chgData name="Daniel Paradis" userId="93f32eb927b20ede" providerId="LiveId" clId="{05E6BB0D-6E92-4771-9135-09580F45C3F8}" dt="2020-03-17T16:38:44.922" v="1791" actId="20577"/>
          <ac:spMkLst>
            <pc:docMk/>
            <pc:sldMk cId="0" sldId="308"/>
            <ac:spMk id="606" creationId="{00000000-0000-0000-0000-000000000000}"/>
          </ac:spMkLst>
        </pc:spChg>
      </pc:sldChg>
      <pc:sldChg chg="modSp mod">
        <pc:chgData name="Daniel Paradis" userId="93f32eb927b20ede" providerId="LiveId" clId="{05E6BB0D-6E92-4771-9135-09580F45C3F8}" dt="2020-03-17T21:40:59.690" v="2693" actId="6549"/>
        <pc:sldMkLst>
          <pc:docMk/>
          <pc:sldMk cId="0" sldId="310"/>
        </pc:sldMkLst>
        <pc:spChg chg="mod">
          <ac:chgData name="Daniel Paradis" userId="93f32eb927b20ede" providerId="LiveId" clId="{05E6BB0D-6E92-4771-9135-09580F45C3F8}" dt="2020-03-17T21:40:59.690" v="2693" actId="6549"/>
          <ac:spMkLst>
            <pc:docMk/>
            <pc:sldMk cId="0" sldId="310"/>
            <ac:spMk id="626" creationId="{00000000-0000-0000-0000-000000000000}"/>
          </ac:spMkLst>
        </pc:spChg>
      </pc:sldChg>
      <pc:sldChg chg="modSp mod">
        <pc:chgData name="Daniel Paradis" userId="93f32eb927b20ede" providerId="LiveId" clId="{05E6BB0D-6E92-4771-9135-09580F45C3F8}" dt="2020-03-17T21:41:15.530" v="2700" actId="179"/>
        <pc:sldMkLst>
          <pc:docMk/>
          <pc:sldMk cId="0" sldId="311"/>
        </pc:sldMkLst>
        <pc:spChg chg="mod">
          <ac:chgData name="Daniel Paradis" userId="93f32eb927b20ede" providerId="LiveId" clId="{05E6BB0D-6E92-4771-9135-09580F45C3F8}" dt="2020-03-17T21:41:15.530" v="2700" actId="179"/>
          <ac:spMkLst>
            <pc:docMk/>
            <pc:sldMk cId="0" sldId="311"/>
            <ac:spMk id="636" creationId="{00000000-0000-0000-0000-000000000000}"/>
          </ac:spMkLst>
        </pc:spChg>
      </pc:sldChg>
      <pc:sldChg chg="modSp mod">
        <pc:chgData name="Daniel Paradis" userId="93f32eb927b20ede" providerId="LiveId" clId="{05E6BB0D-6E92-4771-9135-09580F45C3F8}" dt="2020-03-17T21:41:35.471" v="2709" actId="179"/>
        <pc:sldMkLst>
          <pc:docMk/>
          <pc:sldMk cId="0" sldId="312"/>
        </pc:sldMkLst>
        <pc:spChg chg="mod">
          <ac:chgData name="Daniel Paradis" userId="93f32eb927b20ede" providerId="LiveId" clId="{05E6BB0D-6E92-4771-9135-09580F45C3F8}" dt="2020-03-17T21:41:35.471" v="2709" actId="179"/>
          <ac:spMkLst>
            <pc:docMk/>
            <pc:sldMk cId="0" sldId="312"/>
            <ac:spMk id="646" creationId="{00000000-0000-0000-0000-000000000000}"/>
          </ac:spMkLst>
        </pc:spChg>
      </pc:sldChg>
      <pc:sldChg chg="modSp mod addCm modCm">
        <pc:chgData name="Daniel Paradis" userId="93f32eb927b20ede" providerId="LiveId" clId="{05E6BB0D-6E92-4771-9135-09580F45C3F8}" dt="2020-03-03T16:39:15.993" v="121"/>
        <pc:sldMkLst>
          <pc:docMk/>
          <pc:sldMk cId="0" sldId="313"/>
        </pc:sldMkLst>
        <pc:spChg chg="mod">
          <ac:chgData name="Daniel Paradis" userId="93f32eb927b20ede" providerId="LiveId" clId="{05E6BB0D-6E92-4771-9135-09580F45C3F8}" dt="2020-03-03T16:38:23.695" v="119" actId="20577"/>
          <ac:spMkLst>
            <pc:docMk/>
            <pc:sldMk cId="0" sldId="313"/>
            <ac:spMk id="656" creationId="{00000000-0000-0000-0000-000000000000}"/>
          </ac:spMkLst>
        </pc:spChg>
      </pc:sldChg>
      <pc:sldChg chg="modSp mod">
        <pc:chgData name="Daniel Paradis" userId="93f32eb927b20ede" providerId="LiveId" clId="{05E6BB0D-6E92-4771-9135-09580F45C3F8}" dt="2020-03-03T16:53:40.405" v="339" actId="6549"/>
        <pc:sldMkLst>
          <pc:docMk/>
          <pc:sldMk cId="0" sldId="314"/>
        </pc:sldMkLst>
        <pc:spChg chg="mod">
          <ac:chgData name="Daniel Paradis" userId="93f32eb927b20ede" providerId="LiveId" clId="{05E6BB0D-6E92-4771-9135-09580F45C3F8}" dt="2020-03-03T16:53:40.405" v="339" actId="6549"/>
          <ac:spMkLst>
            <pc:docMk/>
            <pc:sldMk cId="0" sldId="314"/>
            <ac:spMk id="665" creationId="{00000000-0000-0000-0000-000000000000}"/>
          </ac:spMkLst>
        </pc:spChg>
      </pc:sldChg>
      <pc:sldChg chg="modSp mod addCm modCm">
        <pc:chgData name="Daniel Paradis" userId="93f32eb927b20ede" providerId="LiveId" clId="{05E6BB0D-6E92-4771-9135-09580F45C3F8}" dt="2020-03-17T16:38:05" v="1735" actId="20577"/>
        <pc:sldMkLst>
          <pc:docMk/>
          <pc:sldMk cId="0" sldId="315"/>
        </pc:sldMkLst>
        <pc:spChg chg="mod">
          <ac:chgData name="Daniel Paradis" userId="93f32eb927b20ede" providerId="LiveId" clId="{05E6BB0D-6E92-4771-9135-09580F45C3F8}" dt="2020-03-03T16:53:50.620" v="340"/>
          <ac:spMkLst>
            <pc:docMk/>
            <pc:sldMk cId="0" sldId="315"/>
            <ac:spMk id="675" creationId="{00000000-0000-0000-0000-000000000000}"/>
          </ac:spMkLst>
        </pc:spChg>
        <pc:spChg chg="mod">
          <ac:chgData name="Daniel Paradis" userId="93f32eb927b20ede" providerId="LiveId" clId="{05E6BB0D-6E92-4771-9135-09580F45C3F8}" dt="2020-03-17T16:38:05" v="1735" actId="20577"/>
          <ac:spMkLst>
            <pc:docMk/>
            <pc:sldMk cId="0" sldId="315"/>
            <ac:spMk id="676" creationId="{00000000-0000-0000-0000-000000000000}"/>
          </ac:spMkLst>
        </pc:spChg>
      </pc:sldChg>
      <pc:sldChg chg="modSp mod addCm delCm modCm">
        <pc:chgData name="Daniel Paradis" userId="93f32eb927b20ede" providerId="LiveId" clId="{05E6BB0D-6E92-4771-9135-09580F45C3F8}" dt="2020-03-03T17:05:16.265" v="569"/>
        <pc:sldMkLst>
          <pc:docMk/>
          <pc:sldMk cId="0" sldId="316"/>
        </pc:sldMkLst>
        <pc:spChg chg="mod">
          <ac:chgData name="Daniel Paradis" userId="93f32eb927b20ede" providerId="LiveId" clId="{05E6BB0D-6E92-4771-9135-09580F45C3F8}" dt="2020-03-03T16:53:55.411" v="341"/>
          <ac:spMkLst>
            <pc:docMk/>
            <pc:sldMk cId="0" sldId="316"/>
            <ac:spMk id="685" creationId="{00000000-0000-0000-0000-000000000000}"/>
          </ac:spMkLst>
        </pc:spChg>
        <pc:spChg chg="mod">
          <ac:chgData name="Daniel Paradis" userId="93f32eb927b20ede" providerId="LiveId" clId="{05E6BB0D-6E92-4771-9135-09580F45C3F8}" dt="2020-03-03T17:03:23.379" v="564" actId="20577"/>
          <ac:spMkLst>
            <pc:docMk/>
            <pc:sldMk cId="0" sldId="316"/>
            <ac:spMk id="686" creationId="{00000000-0000-0000-0000-000000000000}"/>
          </ac:spMkLst>
        </pc:spChg>
      </pc:sldChg>
      <pc:sldChg chg="modSp mod">
        <pc:chgData name="Daniel Paradis" userId="93f32eb927b20ede" providerId="LiveId" clId="{05E6BB0D-6E92-4771-9135-09580F45C3F8}" dt="2020-03-03T19:34:28.776" v="1381" actId="313"/>
        <pc:sldMkLst>
          <pc:docMk/>
          <pc:sldMk cId="0" sldId="318"/>
        </pc:sldMkLst>
        <pc:spChg chg="mod">
          <ac:chgData name="Daniel Paradis" userId="93f32eb927b20ede" providerId="LiveId" clId="{05E6BB0D-6E92-4771-9135-09580F45C3F8}" dt="2020-03-03T19:34:28.776" v="1381" actId="313"/>
          <ac:spMkLst>
            <pc:docMk/>
            <pc:sldMk cId="0" sldId="318"/>
            <ac:spMk id="706" creationId="{00000000-0000-0000-0000-000000000000}"/>
          </ac:spMkLst>
        </pc:spChg>
      </pc:sldChg>
      <pc:sldChg chg="modSp mod">
        <pc:chgData name="Daniel Paradis" userId="93f32eb927b20ede" providerId="LiveId" clId="{05E6BB0D-6E92-4771-9135-09580F45C3F8}" dt="2020-03-03T19:08:52.226" v="1214" actId="179"/>
        <pc:sldMkLst>
          <pc:docMk/>
          <pc:sldMk cId="0" sldId="319"/>
        </pc:sldMkLst>
        <pc:spChg chg="mod">
          <ac:chgData name="Daniel Paradis" userId="93f32eb927b20ede" providerId="LiveId" clId="{05E6BB0D-6E92-4771-9135-09580F45C3F8}" dt="2020-03-03T19:08:52.226" v="1214" actId="179"/>
          <ac:spMkLst>
            <pc:docMk/>
            <pc:sldMk cId="0" sldId="319"/>
            <ac:spMk id="716" creationId="{00000000-0000-0000-0000-000000000000}"/>
          </ac:spMkLst>
        </pc:spChg>
      </pc:sldChg>
      <pc:sldChg chg="modSp mod">
        <pc:chgData name="Daniel Paradis" userId="93f32eb927b20ede" providerId="LiveId" clId="{05E6BB0D-6E92-4771-9135-09580F45C3F8}" dt="2020-03-03T19:02:54.245" v="1131" actId="313"/>
        <pc:sldMkLst>
          <pc:docMk/>
          <pc:sldMk cId="0" sldId="320"/>
        </pc:sldMkLst>
        <pc:spChg chg="mod">
          <ac:chgData name="Daniel Paradis" userId="93f32eb927b20ede" providerId="LiveId" clId="{05E6BB0D-6E92-4771-9135-09580F45C3F8}" dt="2020-03-03T19:02:54.245" v="1131" actId="313"/>
          <ac:spMkLst>
            <pc:docMk/>
            <pc:sldMk cId="0" sldId="320"/>
            <ac:spMk id="726" creationId="{00000000-0000-0000-0000-000000000000}"/>
          </ac:spMkLst>
        </pc:spChg>
      </pc:sldChg>
      <pc:sldChg chg="modSp mod addCm modCm">
        <pc:chgData name="Daniel Paradis" userId="93f32eb927b20ede" providerId="LiveId" clId="{05E6BB0D-6E92-4771-9135-09580F45C3F8}" dt="2020-03-17T21:41:43.495" v="2711" actId="6549"/>
        <pc:sldMkLst>
          <pc:docMk/>
          <pc:sldMk cId="0" sldId="321"/>
        </pc:sldMkLst>
        <pc:spChg chg="mod">
          <ac:chgData name="Daniel Paradis" userId="93f32eb927b20ede" providerId="LiveId" clId="{05E6BB0D-6E92-4771-9135-09580F45C3F8}" dt="2020-03-17T21:41:43.495" v="2711" actId="6549"/>
          <ac:spMkLst>
            <pc:docMk/>
            <pc:sldMk cId="0" sldId="321"/>
            <ac:spMk id="736" creationId="{00000000-0000-0000-0000-000000000000}"/>
          </ac:spMkLst>
        </pc:spChg>
      </pc:sldChg>
      <pc:sldChg chg="modNotesTx">
        <pc:chgData name="Daniel Paradis" userId="93f32eb927b20ede" providerId="LiveId" clId="{05E6BB0D-6E92-4771-9135-09580F45C3F8}" dt="2020-03-03T18:33:05.511" v="894" actId="20577"/>
        <pc:sldMkLst>
          <pc:docMk/>
          <pc:sldMk cId="0" sldId="322"/>
        </pc:sldMkLst>
      </pc:sldChg>
      <pc:sldChg chg="modSp mod">
        <pc:chgData name="Daniel Paradis" userId="93f32eb927b20ede" providerId="LiveId" clId="{05E6BB0D-6E92-4771-9135-09580F45C3F8}" dt="2020-03-03T19:34:30.480" v="1382" actId="313"/>
        <pc:sldMkLst>
          <pc:docMk/>
          <pc:sldMk cId="0" sldId="323"/>
        </pc:sldMkLst>
        <pc:spChg chg="mod">
          <ac:chgData name="Daniel Paradis" userId="93f32eb927b20ede" providerId="LiveId" clId="{05E6BB0D-6E92-4771-9135-09580F45C3F8}" dt="2020-03-03T19:34:30.480" v="1382" actId="313"/>
          <ac:spMkLst>
            <pc:docMk/>
            <pc:sldMk cId="0" sldId="323"/>
            <ac:spMk id="756" creationId="{00000000-0000-0000-0000-000000000000}"/>
          </ac:spMkLst>
        </pc:spChg>
      </pc:sldChg>
      <pc:sldChg chg="modSp mod">
        <pc:chgData name="Daniel Paradis" userId="93f32eb927b20ede" providerId="LiveId" clId="{05E6BB0D-6E92-4771-9135-09580F45C3F8}" dt="2020-03-03T18:37:57.112" v="917" actId="20577"/>
        <pc:sldMkLst>
          <pc:docMk/>
          <pc:sldMk cId="0" sldId="324"/>
        </pc:sldMkLst>
        <pc:spChg chg="mod">
          <ac:chgData name="Daniel Paradis" userId="93f32eb927b20ede" providerId="LiveId" clId="{05E6BB0D-6E92-4771-9135-09580F45C3F8}" dt="2020-03-03T18:37:57.112" v="917" actId="20577"/>
          <ac:spMkLst>
            <pc:docMk/>
            <pc:sldMk cId="0" sldId="324"/>
            <ac:spMk id="766" creationId="{00000000-0000-0000-0000-000000000000}"/>
          </ac:spMkLst>
        </pc:spChg>
      </pc:sldChg>
      <pc:sldChg chg="modSp mod">
        <pc:chgData name="Daniel Paradis" userId="93f32eb927b20ede" providerId="LiveId" clId="{05E6BB0D-6E92-4771-9135-09580F45C3F8}" dt="2020-03-03T19:02:55.525" v="1132" actId="313"/>
        <pc:sldMkLst>
          <pc:docMk/>
          <pc:sldMk cId="0" sldId="325"/>
        </pc:sldMkLst>
        <pc:spChg chg="mod">
          <ac:chgData name="Daniel Paradis" userId="93f32eb927b20ede" providerId="LiveId" clId="{05E6BB0D-6E92-4771-9135-09580F45C3F8}" dt="2020-03-03T19:02:55.525" v="1132" actId="313"/>
          <ac:spMkLst>
            <pc:docMk/>
            <pc:sldMk cId="0" sldId="325"/>
            <ac:spMk id="776" creationId="{00000000-0000-0000-0000-000000000000}"/>
          </ac:spMkLst>
        </pc:spChg>
      </pc:sldChg>
      <pc:sldChg chg="modSp mod">
        <pc:chgData name="Daniel Paradis" userId="93f32eb927b20ede" providerId="LiveId" clId="{05E6BB0D-6E92-4771-9135-09580F45C3F8}" dt="2020-03-17T16:38:59.540" v="1796" actId="20577"/>
        <pc:sldMkLst>
          <pc:docMk/>
          <pc:sldMk cId="0" sldId="327"/>
        </pc:sldMkLst>
        <pc:spChg chg="mod">
          <ac:chgData name="Daniel Paradis" userId="93f32eb927b20ede" providerId="LiveId" clId="{05E6BB0D-6E92-4771-9135-09580F45C3F8}" dt="2020-03-17T16:38:59.540" v="1796" actId="20577"/>
          <ac:spMkLst>
            <pc:docMk/>
            <pc:sldMk cId="0" sldId="327"/>
            <ac:spMk id="796" creationId="{00000000-0000-0000-0000-000000000000}"/>
          </ac:spMkLst>
        </pc:spChg>
      </pc:sldChg>
      <pc:sldChg chg="modSp mod">
        <pc:chgData name="Daniel Paradis" userId="93f32eb927b20ede" providerId="LiveId" clId="{05E6BB0D-6E92-4771-9135-09580F45C3F8}" dt="2020-03-03T19:34:32.440" v="1383" actId="313"/>
        <pc:sldMkLst>
          <pc:docMk/>
          <pc:sldMk cId="0" sldId="329"/>
        </pc:sldMkLst>
        <pc:spChg chg="mod">
          <ac:chgData name="Daniel Paradis" userId="93f32eb927b20ede" providerId="LiveId" clId="{05E6BB0D-6E92-4771-9135-09580F45C3F8}" dt="2020-03-03T19:34:32.440" v="1383" actId="313"/>
          <ac:spMkLst>
            <pc:docMk/>
            <pc:sldMk cId="0" sldId="329"/>
            <ac:spMk id="816" creationId="{00000000-0000-0000-0000-000000000000}"/>
          </ac:spMkLst>
        </pc:spChg>
      </pc:sldChg>
      <pc:sldChg chg="modSp mod">
        <pc:chgData name="Daniel Paradis" userId="93f32eb927b20ede" providerId="LiveId" clId="{05E6BB0D-6E92-4771-9135-09580F45C3F8}" dt="2020-03-03T18:41:30.944" v="970" actId="255"/>
        <pc:sldMkLst>
          <pc:docMk/>
          <pc:sldMk cId="0" sldId="330"/>
        </pc:sldMkLst>
        <pc:spChg chg="mod">
          <ac:chgData name="Daniel Paradis" userId="93f32eb927b20ede" providerId="LiveId" clId="{05E6BB0D-6E92-4771-9135-09580F45C3F8}" dt="2020-03-03T18:41:30.944" v="970" actId="255"/>
          <ac:spMkLst>
            <pc:docMk/>
            <pc:sldMk cId="0" sldId="330"/>
            <ac:spMk id="826" creationId="{00000000-0000-0000-0000-000000000000}"/>
          </ac:spMkLst>
        </pc:spChg>
      </pc:sldChg>
      <pc:sldChg chg="modSp mod">
        <pc:chgData name="Daniel Paradis" userId="93f32eb927b20ede" providerId="LiveId" clId="{05E6BB0D-6E92-4771-9135-09580F45C3F8}" dt="2020-03-03T19:02:56.620" v="1133" actId="313"/>
        <pc:sldMkLst>
          <pc:docMk/>
          <pc:sldMk cId="0" sldId="331"/>
        </pc:sldMkLst>
        <pc:spChg chg="mod">
          <ac:chgData name="Daniel Paradis" userId="93f32eb927b20ede" providerId="LiveId" clId="{05E6BB0D-6E92-4771-9135-09580F45C3F8}" dt="2020-03-03T19:02:56.620" v="1133" actId="313"/>
          <ac:spMkLst>
            <pc:docMk/>
            <pc:sldMk cId="0" sldId="331"/>
            <ac:spMk id="836" creationId="{00000000-0000-0000-0000-000000000000}"/>
          </ac:spMkLst>
        </pc:spChg>
      </pc:sldChg>
      <pc:sldChg chg="modSp mod">
        <pc:chgData name="Daniel Paradis" userId="93f32eb927b20ede" providerId="LiveId" clId="{05E6BB0D-6E92-4771-9135-09580F45C3F8}" dt="2020-03-17T16:39:03.417" v="1797"/>
        <pc:sldMkLst>
          <pc:docMk/>
          <pc:sldMk cId="0" sldId="332"/>
        </pc:sldMkLst>
        <pc:spChg chg="mod">
          <ac:chgData name="Daniel Paradis" userId="93f32eb927b20ede" providerId="LiveId" clId="{05E6BB0D-6E92-4771-9135-09580F45C3F8}" dt="2020-03-17T16:39:03.417" v="1797"/>
          <ac:spMkLst>
            <pc:docMk/>
            <pc:sldMk cId="0" sldId="332"/>
            <ac:spMk id="846" creationId="{00000000-0000-0000-0000-000000000000}"/>
          </ac:spMkLst>
        </pc:spChg>
      </pc:sldChg>
      <pc:sldChg chg="modSp mod addCm delCm modCm">
        <pc:chgData name="Daniel Paradis" userId="93f32eb927b20ede" providerId="LiveId" clId="{05E6BB0D-6E92-4771-9135-09580F45C3F8}" dt="2020-03-17T16:39:11.838" v="1799"/>
        <pc:sldMkLst>
          <pc:docMk/>
          <pc:sldMk cId="0" sldId="334"/>
        </pc:sldMkLst>
        <pc:spChg chg="mod">
          <ac:chgData name="Daniel Paradis" userId="93f32eb927b20ede" providerId="LiveId" clId="{05E6BB0D-6E92-4771-9135-09580F45C3F8}" dt="2020-03-03T18:45:49.541" v="1045" actId="6549"/>
          <ac:spMkLst>
            <pc:docMk/>
            <pc:sldMk cId="0" sldId="334"/>
            <ac:spMk id="865" creationId="{00000000-0000-0000-0000-000000000000}"/>
          </ac:spMkLst>
        </pc:spChg>
        <pc:spChg chg="mod">
          <ac:chgData name="Daniel Paradis" userId="93f32eb927b20ede" providerId="LiveId" clId="{05E6BB0D-6E92-4771-9135-09580F45C3F8}" dt="2020-03-17T16:39:11.838" v="1799"/>
          <ac:spMkLst>
            <pc:docMk/>
            <pc:sldMk cId="0" sldId="334"/>
            <ac:spMk id="866" creationId="{00000000-0000-0000-0000-000000000000}"/>
          </ac:spMkLst>
        </pc:spChg>
      </pc:sldChg>
      <pc:sldChg chg="modSp mod">
        <pc:chgData name="Daniel Paradis" userId="93f32eb927b20ede" providerId="LiveId" clId="{05E6BB0D-6E92-4771-9135-09580F45C3F8}" dt="2020-03-17T21:41:57.312" v="2715" actId="6549"/>
        <pc:sldMkLst>
          <pc:docMk/>
          <pc:sldMk cId="0" sldId="335"/>
        </pc:sldMkLst>
        <pc:spChg chg="mod">
          <ac:chgData name="Daniel Paradis" userId="93f32eb927b20ede" providerId="LiveId" clId="{05E6BB0D-6E92-4771-9135-09580F45C3F8}" dt="2020-03-17T21:41:57.312" v="2715" actId="6549"/>
          <ac:spMkLst>
            <pc:docMk/>
            <pc:sldMk cId="0" sldId="335"/>
            <ac:spMk id="876" creationId="{00000000-0000-0000-0000-000000000000}"/>
          </ac:spMkLst>
        </pc:spChg>
      </pc:sldChg>
      <pc:sldChg chg="modSp mod">
        <pc:chgData name="Daniel Paradis" userId="93f32eb927b20ede" providerId="LiveId" clId="{05E6BB0D-6E92-4771-9135-09580F45C3F8}" dt="2020-03-17T21:42:02.728" v="2717" actId="6549"/>
        <pc:sldMkLst>
          <pc:docMk/>
          <pc:sldMk cId="0" sldId="336"/>
        </pc:sldMkLst>
        <pc:spChg chg="mod">
          <ac:chgData name="Daniel Paradis" userId="93f32eb927b20ede" providerId="LiveId" clId="{05E6BB0D-6E92-4771-9135-09580F45C3F8}" dt="2020-03-17T21:42:02.728" v="2717" actId="6549"/>
          <ac:spMkLst>
            <pc:docMk/>
            <pc:sldMk cId="0" sldId="336"/>
            <ac:spMk id="886" creationId="{00000000-0000-0000-0000-000000000000}"/>
          </ac:spMkLst>
        </pc:spChg>
      </pc:sldChg>
      <pc:sldChg chg="modSp mod">
        <pc:chgData name="Daniel Paradis" userId="93f32eb927b20ede" providerId="LiveId" clId="{05E6BB0D-6E92-4771-9135-09580F45C3F8}" dt="2020-03-17T21:42:13.927" v="2721" actId="6549"/>
        <pc:sldMkLst>
          <pc:docMk/>
          <pc:sldMk cId="0" sldId="337"/>
        </pc:sldMkLst>
        <pc:spChg chg="mod">
          <ac:chgData name="Daniel Paradis" userId="93f32eb927b20ede" providerId="LiveId" clId="{05E6BB0D-6E92-4771-9135-09580F45C3F8}" dt="2020-03-17T21:42:13.927" v="2721" actId="6549"/>
          <ac:spMkLst>
            <pc:docMk/>
            <pc:sldMk cId="0" sldId="337"/>
            <ac:spMk id="896" creationId="{00000000-0000-0000-0000-000000000000}"/>
          </ac:spMkLst>
        </pc:spChg>
      </pc:sldChg>
      <pc:sldChg chg="modSp mod">
        <pc:chgData name="Daniel Paradis" userId="93f32eb927b20ede" providerId="LiveId" clId="{05E6BB0D-6E92-4771-9135-09580F45C3F8}" dt="2020-03-17T20:16:15.616" v="2443" actId="20577"/>
        <pc:sldMkLst>
          <pc:docMk/>
          <pc:sldMk cId="0" sldId="338"/>
        </pc:sldMkLst>
        <pc:spChg chg="mod">
          <ac:chgData name="Daniel Paradis" userId="93f32eb927b20ede" providerId="LiveId" clId="{05E6BB0D-6E92-4771-9135-09580F45C3F8}" dt="2020-03-17T20:16:15.616" v="2443" actId="20577"/>
          <ac:spMkLst>
            <pc:docMk/>
            <pc:sldMk cId="0" sldId="338"/>
            <ac:spMk id="906" creationId="{00000000-0000-0000-0000-000000000000}"/>
          </ac:spMkLst>
        </pc:spChg>
      </pc:sldChg>
      <pc:sldChg chg="modSp add del mod">
        <pc:chgData name="Daniel Paradis" userId="93f32eb927b20ede" providerId="LiveId" clId="{05E6BB0D-6E92-4771-9135-09580F45C3F8}" dt="2020-03-03T19:11:45.616" v="1241" actId="47"/>
        <pc:sldMkLst>
          <pc:docMk/>
          <pc:sldMk cId="0" sldId="339"/>
        </pc:sldMkLst>
        <pc:spChg chg="mod">
          <ac:chgData name="Daniel Paradis" userId="93f32eb927b20ede" providerId="LiveId" clId="{05E6BB0D-6E92-4771-9135-09580F45C3F8}" dt="2020-03-03T19:07:43.259" v="1196" actId="20577"/>
          <ac:spMkLst>
            <pc:docMk/>
            <pc:sldMk cId="0" sldId="339"/>
            <ac:spMk id="916" creationId="{00000000-0000-0000-0000-000000000000}"/>
          </ac:spMkLst>
        </pc:spChg>
      </pc:sldChg>
      <pc:sldChg chg="modSp del mod">
        <pc:chgData name="Daniel Paradis" userId="93f32eb927b20ede" providerId="LiveId" clId="{05E6BB0D-6E92-4771-9135-09580F45C3F8}" dt="2020-03-03T19:14:06.148" v="1251" actId="47"/>
        <pc:sldMkLst>
          <pc:docMk/>
          <pc:sldMk cId="0" sldId="340"/>
        </pc:sldMkLst>
        <pc:spChg chg="mod">
          <ac:chgData name="Daniel Paradis" userId="93f32eb927b20ede" providerId="LiveId" clId="{05E6BB0D-6E92-4771-9135-09580F45C3F8}" dt="2020-03-03T19:02:57.853" v="1134" actId="313"/>
          <ac:spMkLst>
            <pc:docMk/>
            <pc:sldMk cId="0" sldId="340"/>
            <ac:spMk id="926" creationId="{00000000-0000-0000-0000-000000000000}"/>
          </ac:spMkLst>
        </pc:spChg>
      </pc:sldChg>
      <pc:sldChg chg="modSp mod">
        <pc:chgData name="Daniel Paradis" userId="93f32eb927b20ede" providerId="LiveId" clId="{05E6BB0D-6E92-4771-9135-09580F45C3F8}" dt="2020-03-17T16:38:10.652" v="1746" actId="20577"/>
        <pc:sldMkLst>
          <pc:docMk/>
          <pc:sldMk cId="0" sldId="341"/>
        </pc:sldMkLst>
        <pc:spChg chg="mod">
          <ac:chgData name="Daniel Paradis" userId="93f32eb927b20ede" providerId="LiveId" clId="{05E6BB0D-6E92-4771-9135-09580F45C3F8}" dt="2020-03-17T16:38:10.652" v="1746" actId="20577"/>
          <ac:spMkLst>
            <pc:docMk/>
            <pc:sldMk cId="0" sldId="341"/>
            <ac:spMk id="936" creationId="{00000000-0000-0000-0000-000000000000}"/>
          </ac:spMkLst>
        </pc:spChg>
      </pc:sldChg>
      <pc:sldChg chg="modSp mod">
        <pc:chgData name="Daniel Paradis" userId="93f32eb927b20ede" providerId="LiveId" clId="{05E6BB0D-6E92-4771-9135-09580F45C3F8}" dt="2020-03-03T19:17:58.192" v="1318" actId="20577"/>
        <pc:sldMkLst>
          <pc:docMk/>
          <pc:sldMk cId="0" sldId="342"/>
        </pc:sldMkLst>
        <pc:spChg chg="mod">
          <ac:chgData name="Daniel Paradis" userId="93f32eb927b20ede" providerId="LiveId" clId="{05E6BB0D-6E92-4771-9135-09580F45C3F8}" dt="2020-03-03T19:17:58.192" v="1318" actId="20577"/>
          <ac:spMkLst>
            <pc:docMk/>
            <pc:sldMk cId="0" sldId="342"/>
            <ac:spMk id="946" creationId="{00000000-0000-0000-0000-000000000000}"/>
          </ac:spMkLst>
        </pc:spChg>
      </pc:sldChg>
      <pc:sldChg chg="modSp mod">
        <pc:chgData name="Daniel Paradis" userId="93f32eb927b20ede" providerId="LiveId" clId="{05E6BB0D-6E92-4771-9135-09580F45C3F8}" dt="2020-03-17T16:39:24.220" v="1803" actId="20577"/>
        <pc:sldMkLst>
          <pc:docMk/>
          <pc:sldMk cId="0" sldId="343"/>
        </pc:sldMkLst>
        <pc:spChg chg="mod">
          <ac:chgData name="Daniel Paradis" userId="93f32eb927b20ede" providerId="LiveId" clId="{05E6BB0D-6E92-4771-9135-09580F45C3F8}" dt="2020-03-17T16:39:24.220" v="1803" actId="20577"/>
          <ac:spMkLst>
            <pc:docMk/>
            <pc:sldMk cId="0" sldId="343"/>
            <ac:spMk id="956" creationId="{00000000-0000-0000-0000-000000000000}"/>
          </ac:spMkLst>
        </pc:spChg>
      </pc:sldChg>
      <pc:sldChg chg="modSp mod addCm modCm">
        <pc:chgData name="Daniel Paradis" userId="93f32eb927b20ede" providerId="LiveId" clId="{05E6BB0D-6E92-4771-9135-09580F45C3F8}" dt="2020-03-17T20:19:20.264" v="2579" actId="20577"/>
        <pc:sldMkLst>
          <pc:docMk/>
          <pc:sldMk cId="0" sldId="344"/>
        </pc:sldMkLst>
        <pc:spChg chg="mod">
          <ac:chgData name="Daniel Paradis" userId="93f32eb927b20ede" providerId="LiveId" clId="{05E6BB0D-6E92-4771-9135-09580F45C3F8}" dt="2020-03-17T20:19:20.264" v="2579" actId="20577"/>
          <ac:spMkLst>
            <pc:docMk/>
            <pc:sldMk cId="0" sldId="344"/>
            <ac:spMk id="966" creationId="{00000000-0000-0000-0000-000000000000}"/>
          </ac:spMkLst>
        </pc:spChg>
      </pc:sldChg>
      <pc:sldChg chg="modSp mod addCm modCm">
        <pc:chgData name="Daniel Paradis" userId="93f32eb927b20ede" providerId="LiveId" clId="{05E6BB0D-6E92-4771-9135-09580F45C3F8}" dt="2020-03-17T16:38:21.273" v="1763" actId="20577"/>
        <pc:sldMkLst>
          <pc:docMk/>
          <pc:sldMk cId="0" sldId="345"/>
        </pc:sldMkLst>
        <pc:spChg chg="mod">
          <ac:chgData name="Daniel Paradis" userId="93f32eb927b20ede" providerId="LiveId" clId="{05E6BB0D-6E92-4771-9135-09580F45C3F8}" dt="2020-03-17T16:38:21.273" v="1763" actId="20577"/>
          <ac:spMkLst>
            <pc:docMk/>
            <pc:sldMk cId="0" sldId="345"/>
            <ac:spMk id="976" creationId="{00000000-0000-0000-0000-000000000000}"/>
          </ac:spMkLst>
        </pc:spChg>
      </pc:sldChg>
      <pc:sldChg chg="modSp mod">
        <pc:chgData name="Daniel Paradis" userId="93f32eb927b20ede" providerId="LiveId" clId="{05E6BB0D-6E92-4771-9135-09580F45C3F8}" dt="2020-03-17T21:42:25.834" v="2723" actId="6549"/>
        <pc:sldMkLst>
          <pc:docMk/>
          <pc:sldMk cId="0" sldId="346"/>
        </pc:sldMkLst>
        <pc:spChg chg="mod">
          <ac:chgData name="Daniel Paradis" userId="93f32eb927b20ede" providerId="LiveId" clId="{05E6BB0D-6E92-4771-9135-09580F45C3F8}" dt="2020-03-17T21:42:25.834" v="2723" actId="6549"/>
          <ac:spMkLst>
            <pc:docMk/>
            <pc:sldMk cId="0" sldId="346"/>
            <ac:spMk id="986" creationId="{00000000-0000-0000-0000-000000000000}"/>
          </ac:spMkLst>
        </pc:spChg>
      </pc:sldChg>
      <pc:sldChg chg="modSp mod">
        <pc:chgData name="Daniel Paradis" userId="93f32eb927b20ede" providerId="LiveId" clId="{05E6BB0D-6E92-4771-9135-09580F45C3F8}" dt="2020-03-03T19:35:19.845" v="1387" actId="20577"/>
        <pc:sldMkLst>
          <pc:docMk/>
          <pc:sldMk cId="0" sldId="348"/>
        </pc:sldMkLst>
        <pc:spChg chg="mod">
          <ac:chgData name="Daniel Paradis" userId="93f32eb927b20ede" providerId="LiveId" clId="{05E6BB0D-6E92-4771-9135-09580F45C3F8}" dt="2020-03-03T19:35:19.845" v="1387" actId="20577"/>
          <ac:spMkLst>
            <pc:docMk/>
            <pc:sldMk cId="0" sldId="348"/>
            <ac:spMk id="1010" creationId="{00000000-0000-0000-0000-000000000000}"/>
          </ac:spMkLst>
        </pc:spChg>
      </pc:sldChg>
      <pc:sldChg chg="addSp delSp modSp mod">
        <pc:chgData name="Daniel Paradis" userId="93f32eb927b20ede" providerId="LiveId" clId="{05E6BB0D-6E92-4771-9135-09580F45C3F8}" dt="2020-03-03T19:38:34.348" v="1408" actId="6549"/>
        <pc:sldMkLst>
          <pc:docMk/>
          <pc:sldMk cId="0" sldId="349"/>
        </pc:sldMkLst>
        <pc:spChg chg="add del">
          <ac:chgData name="Daniel Paradis" userId="93f32eb927b20ede" providerId="LiveId" clId="{05E6BB0D-6E92-4771-9135-09580F45C3F8}" dt="2020-03-03T19:36:04.502" v="1389"/>
          <ac:spMkLst>
            <pc:docMk/>
            <pc:sldMk cId="0" sldId="349"/>
            <ac:spMk id="2" creationId="{C5969CB5-D699-4DFD-AFB1-A7F930DEA237}"/>
          </ac:spMkLst>
        </pc:spChg>
        <pc:spChg chg="mod">
          <ac:chgData name="Daniel Paradis" userId="93f32eb927b20ede" providerId="LiveId" clId="{05E6BB0D-6E92-4771-9135-09580F45C3F8}" dt="2020-03-03T19:38:34.348" v="1408" actId="6549"/>
          <ac:spMkLst>
            <pc:docMk/>
            <pc:sldMk cId="0" sldId="349"/>
            <ac:spMk id="1020" creationId="{00000000-0000-0000-0000-000000000000}"/>
          </ac:spMkLst>
        </pc:spChg>
      </pc:sldChg>
      <pc:sldChg chg="modSp mod">
        <pc:chgData name="Daniel Paradis" userId="93f32eb927b20ede" providerId="LiveId" clId="{05E6BB0D-6E92-4771-9135-09580F45C3F8}" dt="2020-03-03T19:38:45.956" v="1449" actId="20577"/>
        <pc:sldMkLst>
          <pc:docMk/>
          <pc:sldMk cId="0" sldId="350"/>
        </pc:sldMkLst>
        <pc:spChg chg="mod">
          <ac:chgData name="Daniel Paradis" userId="93f32eb927b20ede" providerId="LiveId" clId="{05E6BB0D-6E92-4771-9135-09580F45C3F8}" dt="2020-03-03T19:38:45.956" v="1449" actId="20577"/>
          <ac:spMkLst>
            <pc:docMk/>
            <pc:sldMk cId="0" sldId="350"/>
            <ac:spMk id="1030" creationId="{00000000-0000-0000-0000-000000000000}"/>
          </ac:spMkLst>
        </pc:spChg>
      </pc:sldChg>
      <pc:sldChg chg="addCm modCm">
        <pc:chgData name="Daniel Paradis" userId="93f32eb927b20ede" providerId="LiveId" clId="{05E6BB0D-6E92-4771-9135-09580F45C3F8}" dt="2020-03-03T19:39:16.164" v="1451"/>
        <pc:sldMkLst>
          <pc:docMk/>
          <pc:sldMk cId="0" sldId="351"/>
        </pc:sldMkLst>
      </pc:sldChg>
      <pc:sldChg chg="modSp add mod addCm delCm modCm modNotesTx">
        <pc:chgData name="Daniel Paradis" userId="93f32eb927b20ede" providerId="LiveId" clId="{05E6BB0D-6E92-4771-9135-09580F45C3F8}" dt="2020-03-17T20:10:19.515" v="2375" actId="1592"/>
        <pc:sldMkLst>
          <pc:docMk/>
          <pc:sldMk cId="4235768061" sldId="353"/>
        </pc:sldMkLst>
        <pc:spChg chg="mod">
          <ac:chgData name="Daniel Paradis" userId="93f32eb927b20ede" providerId="LiveId" clId="{05E6BB0D-6E92-4771-9135-09580F45C3F8}" dt="2020-03-17T16:34:34.310" v="1722" actId="20577"/>
          <ac:spMkLst>
            <pc:docMk/>
            <pc:sldMk cId="4235768061" sldId="353"/>
            <ac:spMk id="686" creationId="{00000000-0000-0000-0000-000000000000}"/>
          </ac:spMkLst>
        </pc:spChg>
      </pc:sldChg>
      <pc:sldChg chg="modSp add mod">
        <pc:chgData name="Daniel Paradis" userId="93f32eb927b20ede" providerId="LiveId" clId="{05E6BB0D-6E92-4771-9135-09580F45C3F8}" dt="2020-03-17T20:17:12.113" v="2496" actId="20577"/>
        <pc:sldMkLst>
          <pc:docMk/>
          <pc:sldMk cId="2653894460" sldId="354"/>
        </pc:sldMkLst>
        <pc:spChg chg="mod">
          <ac:chgData name="Daniel Paradis" userId="93f32eb927b20ede" providerId="LiveId" clId="{05E6BB0D-6E92-4771-9135-09580F45C3F8}" dt="2020-03-03T19:09:41.014" v="1216"/>
          <ac:spMkLst>
            <pc:docMk/>
            <pc:sldMk cId="2653894460" sldId="354"/>
            <ac:spMk id="905" creationId="{00000000-0000-0000-0000-000000000000}"/>
          </ac:spMkLst>
        </pc:spChg>
        <pc:spChg chg="mod">
          <ac:chgData name="Daniel Paradis" userId="93f32eb927b20ede" providerId="LiveId" clId="{05E6BB0D-6E92-4771-9135-09580F45C3F8}" dt="2020-03-17T20:17:12.113" v="2496" actId="20577"/>
          <ac:spMkLst>
            <pc:docMk/>
            <pc:sldMk cId="2653894460" sldId="354"/>
            <ac:spMk id="906" creationId="{00000000-0000-0000-0000-000000000000}"/>
          </ac:spMkLst>
        </pc:spChg>
      </pc:sldChg>
      <pc:sldChg chg="modSp add mod">
        <pc:chgData name="Daniel Paradis" userId="93f32eb927b20ede" providerId="LiveId" clId="{05E6BB0D-6E92-4771-9135-09580F45C3F8}" dt="2020-03-17T20:20:04.212" v="2582" actId="20577"/>
        <pc:sldMkLst>
          <pc:docMk/>
          <pc:sldMk cId="1612169584" sldId="355"/>
        </pc:sldMkLst>
        <pc:spChg chg="mod">
          <ac:chgData name="Daniel Paradis" userId="93f32eb927b20ede" providerId="LiveId" clId="{05E6BB0D-6E92-4771-9135-09580F45C3F8}" dt="2020-03-03T19:12:04.401" v="1243"/>
          <ac:spMkLst>
            <pc:docMk/>
            <pc:sldMk cId="1612169584" sldId="355"/>
            <ac:spMk id="905" creationId="{00000000-0000-0000-0000-000000000000}"/>
          </ac:spMkLst>
        </pc:spChg>
        <pc:spChg chg="mod">
          <ac:chgData name="Daniel Paradis" userId="93f32eb927b20ede" providerId="LiveId" clId="{05E6BB0D-6E92-4771-9135-09580F45C3F8}" dt="2020-03-17T20:20:04.212" v="2582" actId="20577"/>
          <ac:spMkLst>
            <pc:docMk/>
            <pc:sldMk cId="1612169584" sldId="355"/>
            <ac:spMk id="906" creationId="{00000000-0000-0000-0000-000000000000}"/>
          </ac:spMkLst>
        </pc:spChg>
      </pc:sldChg>
      <pc:sldChg chg="add del">
        <pc:chgData name="Daniel Paradis" userId="93f32eb927b20ede" providerId="LiveId" clId="{05E6BB0D-6E92-4771-9135-09580F45C3F8}" dt="2020-03-17T17:11:58.810" v="1998" actId="47"/>
        <pc:sldMkLst>
          <pc:docMk/>
          <pc:sldMk cId="2623116658" sldId="356"/>
        </pc:sldMkLst>
      </pc:sldChg>
      <pc:sldChg chg="del">
        <pc:chgData name="Daniel Paradis" userId="93f32eb927b20ede" providerId="LiveId" clId="{05E6BB0D-6E92-4771-9135-09580F45C3F8}" dt="2020-03-17T19:55:36.122" v="2372" actId="47"/>
        <pc:sldMkLst>
          <pc:docMk/>
          <pc:sldMk cId="3352235381" sldId="357"/>
        </pc:sldMkLst>
      </pc:sldChg>
      <pc:sldChg chg="delSp modSp add mod addCm delCm modCm">
        <pc:chgData name="Daniel Paradis" userId="93f32eb927b20ede" providerId="LiveId" clId="{05E6BB0D-6E92-4771-9135-09580F45C3F8}" dt="2020-03-17T20:02:22.088" v="2373" actId="1592"/>
        <pc:sldMkLst>
          <pc:docMk/>
          <pc:sldMk cId="186065374" sldId="359"/>
        </pc:sldMkLst>
        <pc:spChg chg="del">
          <ac:chgData name="Daniel Paradis" userId="93f32eb927b20ede" providerId="LiveId" clId="{05E6BB0D-6E92-4771-9135-09580F45C3F8}" dt="2020-03-17T16:46:25.002" v="1808" actId="478"/>
          <ac:spMkLst>
            <pc:docMk/>
            <pc:sldMk cId="186065374" sldId="359"/>
            <ac:spMk id="2" creationId="{7450265F-3AC5-4EDD-A66B-D37E4FD36111}"/>
          </ac:spMkLst>
        </pc:spChg>
        <pc:spChg chg="mod">
          <ac:chgData name="Daniel Paradis" userId="93f32eb927b20ede" providerId="LiveId" clId="{05E6BB0D-6E92-4771-9135-09580F45C3F8}" dt="2020-03-17T17:12:02.768" v="2003" actId="20577"/>
          <ac:spMkLst>
            <pc:docMk/>
            <pc:sldMk cId="186065374" sldId="359"/>
            <ac:spMk id="3" creationId="{CADD028E-A340-407B-8541-28C96DA11A64}"/>
          </ac:spMkLst>
        </pc:spChg>
      </pc:sldChg>
      <pc:sldChg chg="addSp modSp add mod ord">
        <pc:chgData name="Daniel Paradis" userId="93f32eb927b20ede" providerId="LiveId" clId="{05E6BB0D-6E92-4771-9135-09580F45C3F8}" dt="2020-03-17T19:54:26.920" v="2371" actId="14100"/>
        <pc:sldMkLst>
          <pc:docMk/>
          <pc:sldMk cId="877859528" sldId="360"/>
        </pc:sldMkLst>
        <pc:spChg chg="mod">
          <ac:chgData name="Daniel Paradis" userId="93f32eb927b20ede" providerId="LiveId" clId="{05E6BB0D-6E92-4771-9135-09580F45C3F8}" dt="2020-03-17T19:52:50.889" v="2359"/>
          <ac:spMkLst>
            <pc:docMk/>
            <pc:sldMk cId="877859528" sldId="360"/>
            <ac:spMk id="3" creationId="{CADD028E-A340-407B-8541-28C96DA11A64}"/>
          </ac:spMkLst>
        </pc:spChg>
        <pc:spChg chg="add mod">
          <ac:chgData name="Daniel Paradis" userId="93f32eb927b20ede" providerId="LiveId" clId="{05E6BB0D-6E92-4771-9135-09580F45C3F8}" dt="2020-03-17T19:54:26.920" v="2371" actId="14100"/>
          <ac:spMkLst>
            <pc:docMk/>
            <pc:sldMk cId="877859528" sldId="360"/>
            <ac:spMk id="5" creationId="{CBF43C1E-6AE9-4688-857C-0355E03663F5}"/>
          </ac:spMkLst>
        </pc:spChg>
      </pc:sldChg>
      <pc:sldChg chg="delSp modSp add mod modNotesTx">
        <pc:chgData name="Daniel Paradis" userId="93f32eb927b20ede" providerId="LiveId" clId="{05E6BB0D-6E92-4771-9135-09580F45C3F8}" dt="2020-03-25T20:05:59.655" v="2798" actId="20577"/>
        <pc:sldMkLst>
          <pc:docMk/>
          <pc:sldMk cId="0" sldId="361"/>
        </pc:sldMkLst>
        <pc:spChg chg="del">
          <ac:chgData name="Daniel Paradis" userId="93f32eb927b20ede" providerId="LiveId" clId="{05E6BB0D-6E92-4771-9135-09580F45C3F8}" dt="2020-03-24T17:26:11.358" v="2753" actId="478"/>
          <ac:spMkLst>
            <pc:docMk/>
            <pc:sldMk cId="0" sldId="361"/>
            <ac:spMk id="2" creationId="{4CA224DC-3A56-43EA-9DE2-6CBFD4BA1AD4}"/>
          </ac:spMkLst>
        </pc:spChg>
        <pc:spChg chg="mod">
          <ac:chgData name="Daniel Paradis" userId="93f32eb927b20ede" providerId="LiveId" clId="{05E6BB0D-6E92-4771-9135-09580F45C3F8}" dt="2020-03-24T17:28:41.763" v="2795" actId="1076"/>
          <ac:spMkLst>
            <pc:docMk/>
            <pc:sldMk cId="0" sldId="361"/>
            <ac:spMk id="4" creationId="{D7C637E4-52BB-4A9E-B994-5D0E772C1F37}"/>
          </ac:spMkLst>
        </pc:spChg>
        <pc:spChg chg="mod">
          <ac:chgData name="Daniel Paradis" userId="93f32eb927b20ede" providerId="LiveId" clId="{05E6BB0D-6E92-4771-9135-09580F45C3F8}" dt="2020-03-24T17:27:53.338" v="2777" actId="20577"/>
          <ac:spMkLst>
            <pc:docMk/>
            <pc:sldMk cId="0" sldId="361"/>
            <ac:spMk id="91" creationId="{00000000-0000-0000-0000-000000000000}"/>
          </ac:spMkLst>
        </pc:spChg>
        <pc:spChg chg="mod">
          <ac:chgData name="Daniel Paradis" userId="93f32eb927b20ede" providerId="LiveId" clId="{05E6BB0D-6E92-4771-9135-09580F45C3F8}" dt="2020-03-24T17:28:00.796" v="2787" actId="20577"/>
          <ac:spMkLst>
            <pc:docMk/>
            <pc:sldMk cId="0" sldId="361"/>
            <ac:spMk id="93" creationId="{00000000-0000-0000-0000-000000000000}"/>
          </ac:spMkLst>
        </pc:spChg>
        <pc:spChg chg="mod">
          <ac:chgData name="Daniel Paradis" userId="93f32eb927b20ede" providerId="LiveId" clId="{05E6BB0D-6E92-4771-9135-09580F45C3F8}" dt="2020-03-24T17:27:50.373" v="2775" actId="20577"/>
          <ac:spMkLst>
            <pc:docMk/>
            <pc:sldMk cId="0" sldId="361"/>
            <ac:spMk id="95" creationId="{00000000-0000-0000-0000-000000000000}"/>
          </ac:spMkLst>
        </pc:spChg>
      </pc:sldChg>
      <pc:sldMasterChg chg="del delSldLayout">
        <pc:chgData name="Daniel Paradis" userId="93f32eb927b20ede" providerId="LiveId" clId="{05E6BB0D-6E92-4771-9135-09580F45C3F8}" dt="2020-03-03T17:03:56.905" v="565" actId="47"/>
        <pc:sldMasterMkLst>
          <pc:docMk/>
          <pc:sldMasterMk cId="449696028" sldId="2147483660"/>
        </pc:sldMasterMkLst>
        <pc:sldLayoutChg chg="del">
          <pc:chgData name="Daniel Paradis" userId="93f32eb927b20ede" providerId="LiveId" clId="{05E6BB0D-6E92-4771-9135-09580F45C3F8}" dt="2020-03-03T17:03:56.905" v="565" actId="47"/>
          <pc:sldLayoutMkLst>
            <pc:docMk/>
            <pc:sldMasterMk cId="449696028" sldId="2147483660"/>
            <pc:sldLayoutMk cId="2408633050" sldId="2147483661"/>
          </pc:sldLayoutMkLst>
        </pc:sldLayoutChg>
        <pc:sldLayoutChg chg="del">
          <pc:chgData name="Daniel Paradis" userId="93f32eb927b20ede" providerId="LiveId" clId="{05E6BB0D-6E92-4771-9135-09580F45C3F8}" dt="2020-03-03T17:03:56.905" v="565" actId="47"/>
          <pc:sldLayoutMkLst>
            <pc:docMk/>
            <pc:sldMasterMk cId="449696028" sldId="2147483660"/>
            <pc:sldLayoutMk cId="1330142441" sldId="2147483662"/>
          </pc:sldLayoutMkLst>
        </pc:sldLayoutChg>
        <pc:sldLayoutChg chg="del">
          <pc:chgData name="Daniel Paradis" userId="93f32eb927b20ede" providerId="LiveId" clId="{05E6BB0D-6E92-4771-9135-09580F45C3F8}" dt="2020-03-03T17:03:56.905" v="565" actId="47"/>
          <pc:sldLayoutMkLst>
            <pc:docMk/>
            <pc:sldMasterMk cId="449696028" sldId="2147483660"/>
            <pc:sldLayoutMk cId="1638671804" sldId="2147483663"/>
          </pc:sldLayoutMkLst>
        </pc:sldLayoutChg>
        <pc:sldLayoutChg chg="del">
          <pc:chgData name="Daniel Paradis" userId="93f32eb927b20ede" providerId="LiveId" clId="{05E6BB0D-6E92-4771-9135-09580F45C3F8}" dt="2020-03-03T17:03:56.905" v="565" actId="47"/>
          <pc:sldLayoutMkLst>
            <pc:docMk/>
            <pc:sldMasterMk cId="449696028" sldId="2147483660"/>
            <pc:sldLayoutMk cId="1433782818" sldId="2147483664"/>
          </pc:sldLayoutMkLst>
        </pc:sldLayoutChg>
        <pc:sldLayoutChg chg="del">
          <pc:chgData name="Daniel Paradis" userId="93f32eb927b20ede" providerId="LiveId" clId="{05E6BB0D-6E92-4771-9135-09580F45C3F8}" dt="2020-03-03T17:03:56.905" v="565" actId="47"/>
          <pc:sldLayoutMkLst>
            <pc:docMk/>
            <pc:sldMasterMk cId="449696028" sldId="2147483660"/>
            <pc:sldLayoutMk cId="2068817780" sldId="2147483665"/>
          </pc:sldLayoutMkLst>
        </pc:sldLayoutChg>
        <pc:sldLayoutChg chg="del">
          <pc:chgData name="Daniel Paradis" userId="93f32eb927b20ede" providerId="LiveId" clId="{05E6BB0D-6E92-4771-9135-09580F45C3F8}" dt="2020-03-03T17:03:56.905" v="565" actId="47"/>
          <pc:sldLayoutMkLst>
            <pc:docMk/>
            <pc:sldMasterMk cId="449696028" sldId="2147483660"/>
            <pc:sldLayoutMk cId="3139536727" sldId="2147483666"/>
          </pc:sldLayoutMkLst>
        </pc:sldLayoutChg>
        <pc:sldLayoutChg chg="del">
          <pc:chgData name="Daniel Paradis" userId="93f32eb927b20ede" providerId="LiveId" clId="{05E6BB0D-6E92-4771-9135-09580F45C3F8}" dt="2020-03-03T17:03:56.905" v="565" actId="47"/>
          <pc:sldLayoutMkLst>
            <pc:docMk/>
            <pc:sldMasterMk cId="449696028" sldId="2147483660"/>
            <pc:sldLayoutMk cId="1470686942" sldId="2147483667"/>
          </pc:sldLayoutMkLst>
        </pc:sldLayoutChg>
        <pc:sldLayoutChg chg="del">
          <pc:chgData name="Daniel Paradis" userId="93f32eb927b20ede" providerId="LiveId" clId="{05E6BB0D-6E92-4771-9135-09580F45C3F8}" dt="2020-03-03T17:03:56.905" v="565" actId="47"/>
          <pc:sldLayoutMkLst>
            <pc:docMk/>
            <pc:sldMasterMk cId="449696028" sldId="2147483660"/>
            <pc:sldLayoutMk cId="10560769" sldId="2147483668"/>
          </pc:sldLayoutMkLst>
        </pc:sldLayoutChg>
        <pc:sldLayoutChg chg="del">
          <pc:chgData name="Daniel Paradis" userId="93f32eb927b20ede" providerId="LiveId" clId="{05E6BB0D-6E92-4771-9135-09580F45C3F8}" dt="2020-03-03T17:03:56.905" v="565" actId="47"/>
          <pc:sldLayoutMkLst>
            <pc:docMk/>
            <pc:sldMasterMk cId="449696028" sldId="2147483660"/>
            <pc:sldLayoutMk cId="4122543030" sldId="2147483669"/>
          </pc:sldLayoutMkLst>
        </pc:sldLayoutChg>
        <pc:sldLayoutChg chg="del">
          <pc:chgData name="Daniel Paradis" userId="93f32eb927b20ede" providerId="LiveId" clId="{05E6BB0D-6E92-4771-9135-09580F45C3F8}" dt="2020-03-03T17:03:56.905" v="565" actId="47"/>
          <pc:sldLayoutMkLst>
            <pc:docMk/>
            <pc:sldMasterMk cId="449696028" sldId="2147483660"/>
            <pc:sldLayoutMk cId="1696518339" sldId="2147483670"/>
          </pc:sldLayoutMkLst>
        </pc:sldLayoutChg>
        <pc:sldLayoutChg chg="del">
          <pc:chgData name="Daniel Paradis" userId="93f32eb927b20ede" providerId="LiveId" clId="{05E6BB0D-6E92-4771-9135-09580F45C3F8}" dt="2020-03-03T17:03:56.905" v="565" actId="47"/>
          <pc:sldLayoutMkLst>
            <pc:docMk/>
            <pc:sldMasterMk cId="449696028" sldId="2147483660"/>
            <pc:sldLayoutMk cId="3829305797" sldId="2147483671"/>
          </pc:sldLayoutMkLst>
        </pc:sldLayoutChg>
      </pc:sldMasterChg>
    </pc:docChg>
  </pc:docChgLst>
  <pc:docChgLst>
    <pc:chgData name="Guest User" providerId="Windows Live" clId="Web-{6422F702-580A-43EF-8266-BA372F369ABB}"/>
    <pc:docChg chg="modSld">
      <pc:chgData name="Guest User" userId="" providerId="Windows Live" clId="Web-{6422F702-580A-43EF-8266-BA372F369ABB}" dt="2020-03-09T12:22:06.644" v="0" actId="1076"/>
      <pc:docMkLst>
        <pc:docMk/>
      </pc:docMkLst>
      <pc:sldChg chg="modSp">
        <pc:chgData name="Guest User" userId="" providerId="Windows Live" clId="Web-{6422F702-580A-43EF-8266-BA372F369ABB}" dt="2020-03-09T12:22:06.644" v="0" actId="1076"/>
        <pc:sldMkLst>
          <pc:docMk/>
          <pc:sldMk cId="2623116658" sldId="356"/>
        </pc:sldMkLst>
        <pc:picChg chg="mod">
          <ac:chgData name="Guest User" userId="" providerId="Windows Live" clId="Web-{6422F702-580A-43EF-8266-BA372F369ABB}" dt="2020-03-09T12:22:06.644" v="0" actId="1076"/>
          <ac:picMkLst>
            <pc:docMk/>
            <pc:sldMk cId="2623116658" sldId="356"/>
            <ac:picMk id="7" creationId="{A4A1BC92-ABE5-4861-A0F2-A6464637BF4F}"/>
          </ac:picMkLst>
        </pc:picChg>
      </pc:sldChg>
    </pc:docChg>
  </pc:docChgLst>
  <pc:docChgLst>
    <pc:chgData name="Bernard Bérubé" userId="ed5198658931eb7d" providerId="Windows Live" clId="Web-{D56C20DF-308B-4729-BD18-F690237A8B55}"/>
    <pc:docChg chg="modSld">
      <pc:chgData name="Bernard Bérubé" userId="ed5198658931eb7d" providerId="Windows Live" clId="Web-{D56C20DF-308B-4729-BD18-F690237A8B55}" dt="2020-03-05T18:26:44.697" v="25"/>
      <pc:docMkLst>
        <pc:docMk/>
      </pc:docMkLst>
      <pc:sldChg chg="modSp">
        <pc:chgData name="Bernard Bérubé" userId="ed5198658931eb7d" providerId="Windows Live" clId="Web-{D56C20DF-308B-4729-BD18-F690237A8B55}" dt="2020-03-05T18:11:06.169" v="2" actId="20577"/>
        <pc:sldMkLst>
          <pc:docMk/>
          <pc:sldMk cId="0" sldId="298"/>
        </pc:sldMkLst>
        <pc:spChg chg="mod">
          <ac:chgData name="Bernard Bérubé" userId="ed5198658931eb7d" providerId="Windows Live" clId="Web-{D56C20DF-308B-4729-BD18-F690237A8B55}" dt="2020-03-05T18:11:06.169" v="2" actId="20577"/>
          <ac:spMkLst>
            <pc:docMk/>
            <pc:sldMk cId="0" sldId="298"/>
            <ac:spMk id="506" creationId="{00000000-0000-0000-0000-000000000000}"/>
          </ac:spMkLst>
        </pc:spChg>
      </pc:sldChg>
      <pc:sldChg chg="modSp">
        <pc:chgData name="Bernard Bérubé" userId="ed5198658931eb7d" providerId="Windows Live" clId="Web-{D56C20DF-308B-4729-BD18-F690237A8B55}" dt="2020-03-05T18:11:45.685" v="4" actId="20577"/>
        <pc:sldMkLst>
          <pc:docMk/>
          <pc:sldMk cId="0" sldId="300"/>
        </pc:sldMkLst>
        <pc:spChg chg="mod">
          <ac:chgData name="Bernard Bérubé" userId="ed5198658931eb7d" providerId="Windows Live" clId="Web-{D56C20DF-308B-4729-BD18-F690237A8B55}" dt="2020-03-05T18:11:45.685" v="4" actId="20577"/>
          <ac:spMkLst>
            <pc:docMk/>
            <pc:sldMk cId="0" sldId="300"/>
            <ac:spMk id="526" creationId="{00000000-0000-0000-0000-000000000000}"/>
          </ac:spMkLst>
        </pc:spChg>
      </pc:sldChg>
      <pc:sldChg chg="modSp">
        <pc:chgData name="Bernard Bérubé" userId="ed5198658931eb7d" providerId="Windows Live" clId="Web-{D56C20DF-308B-4729-BD18-F690237A8B55}" dt="2020-03-05T18:12:30.608" v="6" actId="20577"/>
        <pc:sldMkLst>
          <pc:docMk/>
          <pc:sldMk cId="0" sldId="305"/>
        </pc:sldMkLst>
        <pc:spChg chg="mod">
          <ac:chgData name="Bernard Bérubé" userId="ed5198658931eb7d" providerId="Windows Live" clId="Web-{D56C20DF-308B-4729-BD18-F690237A8B55}" dt="2020-03-05T18:12:30.608" v="6" actId="20577"/>
          <ac:spMkLst>
            <pc:docMk/>
            <pc:sldMk cId="0" sldId="305"/>
            <ac:spMk id="576" creationId="{00000000-0000-0000-0000-000000000000}"/>
          </ac:spMkLst>
        </pc:spChg>
      </pc:sldChg>
      <pc:sldChg chg="addCm">
        <pc:chgData name="Bernard Bérubé" userId="ed5198658931eb7d" providerId="Windows Live" clId="Web-{D56C20DF-308B-4729-BD18-F690237A8B55}" dt="2020-03-05T18:13:18.046" v="7"/>
        <pc:sldMkLst>
          <pc:docMk/>
          <pc:sldMk cId="0" sldId="310"/>
        </pc:sldMkLst>
      </pc:sldChg>
      <pc:sldChg chg="modSp">
        <pc:chgData name="Bernard Bérubé" userId="ed5198658931eb7d" providerId="Windows Live" clId="Web-{D56C20DF-308B-4729-BD18-F690237A8B55}" dt="2020-03-05T18:22:09.537" v="24" actId="20577"/>
        <pc:sldMkLst>
          <pc:docMk/>
          <pc:sldMk cId="0" sldId="337"/>
        </pc:sldMkLst>
        <pc:spChg chg="mod">
          <ac:chgData name="Bernard Bérubé" userId="ed5198658931eb7d" providerId="Windows Live" clId="Web-{D56C20DF-308B-4729-BD18-F690237A8B55}" dt="2020-03-05T18:22:09.537" v="24" actId="20577"/>
          <ac:spMkLst>
            <pc:docMk/>
            <pc:sldMk cId="0" sldId="337"/>
            <ac:spMk id="896" creationId="{00000000-0000-0000-0000-000000000000}"/>
          </ac:spMkLst>
        </pc:spChg>
      </pc:sldChg>
      <pc:sldChg chg="addCm">
        <pc:chgData name="Bernard Bérubé" userId="ed5198658931eb7d" providerId="Windows Live" clId="Web-{D56C20DF-308B-4729-BD18-F690237A8B55}" dt="2020-03-05T18:26:44.697" v="25"/>
        <pc:sldMkLst>
          <pc:docMk/>
          <pc:sldMk cId="0" sldId="351"/>
        </pc:sldMkLst>
      </pc:sldChg>
    </pc:docChg>
  </pc:docChgLst>
  <pc:docChgLst>
    <pc:chgData name="Julie Gauthier" userId="506ab6f5bdfb3508" providerId="Windows Live" clId="Web-{BDE0F202-C512-4EE9-93CD-EC2B5DA2A90F}"/>
    <pc:docChg chg="addSld modSld">
      <pc:chgData name="Julie Gauthier" userId="506ab6f5bdfb3508" providerId="Windows Live" clId="Web-{BDE0F202-C512-4EE9-93CD-EC2B5DA2A90F}" dt="2020-03-04T14:07:49.810" v="40" actId="20577"/>
      <pc:docMkLst>
        <pc:docMk/>
      </pc:docMkLst>
      <pc:sldChg chg="addSp modSp">
        <pc:chgData name="Julie Gauthier" userId="506ab6f5bdfb3508" providerId="Windows Live" clId="Web-{BDE0F202-C512-4EE9-93CD-EC2B5DA2A90F}" dt="2020-03-04T13:52:39.935" v="2" actId="1076"/>
        <pc:sldMkLst>
          <pc:docMk/>
          <pc:sldMk cId="0" sldId="265"/>
        </pc:sldMkLst>
        <pc:picChg chg="add mod">
          <ac:chgData name="Julie Gauthier" userId="506ab6f5bdfb3508" providerId="Windows Live" clId="Web-{BDE0F202-C512-4EE9-93CD-EC2B5DA2A90F}" dt="2020-03-04T13:52:39.935" v="2" actId="1076"/>
          <ac:picMkLst>
            <pc:docMk/>
            <pc:sldMk cId="0" sldId="265"/>
            <ac:picMk id="2" creationId="{89CECE33-7FBB-4D25-9D85-E2947C2DD857}"/>
          </ac:picMkLst>
        </pc:picChg>
      </pc:sldChg>
      <pc:sldChg chg="addCm modNotes">
        <pc:chgData name="Julie Gauthier" userId="506ab6f5bdfb3508" providerId="Windows Live" clId="Web-{BDE0F202-C512-4EE9-93CD-EC2B5DA2A90F}" dt="2020-03-04T13:59:34.826" v="19"/>
        <pc:sldMkLst>
          <pc:docMk/>
          <pc:sldMk cId="0" sldId="276"/>
        </pc:sldMkLst>
      </pc:sldChg>
      <pc:sldChg chg="addSp delSp modSp modNotes">
        <pc:chgData name="Julie Gauthier" userId="506ab6f5bdfb3508" providerId="Windows Live" clId="Web-{BDE0F202-C512-4EE9-93CD-EC2B5DA2A90F}" dt="2020-03-04T14:01:07.669" v="29" actId="1076"/>
        <pc:sldMkLst>
          <pc:docMk/>
          <pc:sldMk cId="0" sldId="283"/>
        </pc:sldMkLst>
        <pc:spChg chg="add del mod">
          <ac:chgData name="Julie Gauthier" userId="506ab6f5bdfb3508" providerId="Windows Live" clId="Web-{BDE0F202-C512-4EE9-93CD-EC2B5DA2A90F}" dt="2020-03-04T14:00:45.326" v="25"/>
          <ac:spMkLst>
            <pc:docMk/>
            <pc:sldMk cId="0" sldId="283"/>
            <ac:spMk id="2" creationId="{98321CD4-92CB-41D4-8A34-B730CC909933}"/>
          </ac:spMkLst>
        </pc:spChg>
        <pc:spChg chg="add mod">
          <ac:chgData name="Julie Gauthier" userId="506ab6f5bdfb3508" providerId="Windows Live" clId="Web-{BDE0F202-C512-4EE9-93CD-EC2B5DA2A90F}" dt="2020-03-04T14:01:07.669" v="29" actId="1076"/>
          <ac:spMkLst>
            <pc:docMk/>
            <pc:sldMk cId="0" sldId="283"/>
            <ac:spMk id="3" creationId="{FAB1A349-2B46-4CF0-959A-315C0DFC6DF8}"/>
          </ac:spMkLst>
        </pc:spChg>
      </pc:sldChg>
      <pc:sldChg chg="modNotes">
        <pc:chgData name="Julie Gauthier" userId="506ab6f5bdfb3508" providerId="Windows Live" clId="Web-{BDE0F202-C512-4EE9-93CD-EC2B5DA2A90F}" dt="2020-03-04T14:03:37.747" v="31"/>
        <pc:sldMkLst>
          <pc:docMk/>
          <pc:sldMk cId="0" sldId="295"/>
        </pc:sldMkLst>
      </pc:sldChg>
      <pc:sldChg chg="modSp">
        <pc:chgData name="Julie Gauthier" userId="506ab6f5bdfb3508" providerId="Windows Live" clId="Web-{BDE0F202-C512-4EE9-93CD-EC2B5DA2A90F}" dt="2020-03-04T14:06:45.294" v="34" actId="20577"/>
        <pc:sldMkLst>
          <pc:docMk/>
          <pc:sldMk cId="0" sldId="302"/>
        </pc:sldMkLst>
        <pc:spChg chg="mod">
          <ac:chgData name="Julie Gauthier" userId="506ab6f5bdfb3508" providerId="Windows Live" clId="Web-{BDE0F202-C512-4EE9-93CD-EC2B5DA2A90F}" dt="2020-03-04T14:06:45.294" v="34" actId="20577"/>
          <ac:spMkLst>
            <pc:docMk/>
            <pc:sldMk cId="0" sldId="302"/>
            <ac:spMk id="546" creationId="{00000000-0000-0000-0000-000000000000}"/>
          </ac:spMkLst>
        </pc:spChg>
      </pc:sldChg>
      <pc:sldChg chg="modSp">
        <pc:chgData name="Julie Gauthier" userId="506ab6f5bdfb3508" providerId="Windows Live" clId="Web-{BDE0F202-C512-4EE9-93CD-EC2B5DA2A90F}" dt="2020-03-04T14:07:15.122" v="37" actId="20577"/>
        <pc:sldMkLst>
          <pc:docMk/>
          <pc:sldMk cId="0" sldId="304"/>
        </pc:sldMkLst>
        <pc:spChg chg="mod">
          <ac:chgData name="Julie Gauthier" userId="506ab6f5bdfb3508" providerId="Windows Live" clId="Web-{BDE0F202-C512-4EE9-93CD-EC2B5DA2A90F}" dt="2020-03-04T14:07:15.122" v="37" actId="20577"/>
          <ac:spMkLst>
            <pc:docMk/>
            <pc:sldMk cId="0" sldId="304"/>
            <ac:spMk id="566" creationId="{00000000-0000-0000-0000-000000000000}"/>
          </ac:spMkLst>
        </pc:spChg>
      </pc:sldChg>
      <pc:sldChg chg="modSp">
        <pc:chgData name="Julie Gauthier" userId="506ab6f5bdfb3508" providerId="Windows Live" clId="Web-{BDE0F202-C512-4EE9-93CD-EC2B5DA2A90F}" dt="2020-03-04T14:07:49.810" v="40" actId="20577"/>
        <pc:sldMkLst>
          <pc:docMk/>
          <pc:sldMk cId="0" sldId="306"/>
        </pc:sldMkLst>
        <pc:spChg chg="mod">
          <ac:chgData name="Julie Gauthier" userId="506ab6f5bdfb3508" providerId="Windows Live" clId="Web-{BDE0F202-C512-4EE9-93CD-EC2B5DA2A90F}" dt="2020-03-04T14:07:49.810" v="40" actId="20577"/>
          <ac:spMkLst>
            <pc:docMk/>
            <pc:sldMk cId="0" sldId="306"/>
            <ac:spMk id="586" creationId="{00000000-0000-0000-0000-000000000000}"/>
          </ac:spMkLst>
        </pc:spChg>
      </pc:sldChg>
      <pc:sldChg chg="addSp delSp modSp new addCm modNotes">
        <pc:chgData name="Julie Gauthier" userId="506ab6f5bdfb3508" providerId="Windows Live" clId="Web-{BDE0F202-C512-4EE9-93CD-EC2B5DA2A90F}" dt="2020-03-04T13:55:52.592" v="16"/>
        <pc:sldMkLst>
          <pc:docMk/>
          <pc:sldMk cId="2623116658" sldId="356"/>
        </pc:sldMkLst>
        <pc:spChg chg="del mod">
          <ac:chgData name="Julie Gauthier" userId="506ab6f5bdfb3508" providerId="Windows Live" clId="Web-{BDE0F202-C512-4EE9-93CD-EC2B5DA2A90F}" dt="2020-03-04T13:53:26.857" v="6"/>
          <ac:spMkLst>
            <pc:docMk/>
            <pc:sldMk cId="2623116658" sldId="356"/>
            <ac:spMk id="2" creationId="{E95F61CD-77F5-43B7-9414-E214765E2E91}"/>
          </ac:spMkLst>
        </pc:spChg>
        <pc:spChg chg="del mod">
          <ac:chgData name="Julie Gauthier" userId="506ab6f5bdfb3508" providerId="Windows Live" clId="Web-{BDE0F202-C512-4EE9-93CD-EC2B5DA2A90F}" dt="2020-03-04T13:53:31.873" v="7"/>
          <ac:spMkLst>
            <pc:docMk/>
            <pc:sldMk cId="2623116658" sldId="356"/>
            <ac:spMk id="3" creationId="{3C3F8C67-BB4E-4DAD-B452-586358203780}"/>
          </ac:spMkLst>
        </pc:spChg>
        <pc:picChg chg="add del mod">
          <ac:chgData name="Julie Gauthier" userId="506ab6f5bdfb3508" providerId="Windows Live" clId="Web-{BDE0F202-C512-4EE9-93CD-EC2B5DA2A90F}" dt="2020-03-04T13:54:01.857" v="10"/>
          <ac:picMkLst>
            <pc:docMk/>
            <pc:sldMk cId="2623116658" sldId="356"/>
            <ac:picMk id="5" creationId="{12D806C1-E6C1-4323-A294-B817A3C3DA7A}"/>
          </ac:picMkLst>
        </pc:picChg>
        <pc:picChg chg="add mod">
          <ac:chgData name="Julie Gauthier" userId="506ab6f5bdfb3508" providerId="Windows Live" clId="Web-{BDE0F202-C512-4EE9-93CD-EC2B5DA2A90F}" dt="2020-03-04T13:54:17.576" v="13" actId="14100"/>
          <ac:picMkLst>
            <pc:docMk/>
            <pc:sldMk cId="2623116658" sldId="356"/>
            <ac:picMk id="7" creationId="{A4A1BC92-ABE5-4861-A0F2-A6464637BF4F}"/>
          </ac:picMkLst>
        </pc:picChg>
      </pc:sldChg>
    </pc:docChg>
  </pc:docChgLst>
  <pc:docChgLst>
    <pc:chgData name="Utilisateur invité" userId="562e23f453436962" providerId="Windows Live" clId="Web-{78DD4D1C-1C38-43FA-9EF7-884AB2558FB8}"/>
    <pc:docChg chg="modSld modMainMaster">
      <pc:chgData name="Utilisateur invité" userId="562e23f453436962" providerId="Windows Live" clId="Web-{78DD4D1C-1C38-43FA-9EF7-884AB2558FB8}" dt="2020-05-01T20:17:37.107" v="5" actId="1076"/>
      <pc:docMkLst>
        <pc:docMk/>
      </pc:docMkLst>
      <pc:sldChg chg="delSp modSp">
        <pc:chgData name="Utilisateur invité" userId="562e23f453436962" providerId="Windows Live" clId="Web-{78DD4D1C-1C38-43FA-9EF7-884AB2558FB8}" dt="2020-05-01T20:17:29.888" v="4"/>
        <pc:sldMkLst>
          <pc:docMk/>
          <pc:sldMk cId="0" sldId="257"/>
        </pc:sldMkLst>
        <pc:spChg chg="mod">
          <ac:chgData name="Utilisateur invité" userId="562e23f453436962" providerId="Windows Live" clId="Web-{78DD4D1C-1C38-43FA-9EF7-884AB2558FB8}" dt="2020-05-01T20:17:29.888" v="4"/>
          <ac:spMkLst>
            <pc:docMk/>
            <pc:sldMk cId="0" sldId="257"/>
            <ac:spMk id="101" creationId="{00000000-0000-0000-0000-000000000000}"/>
          </ac:spMkLst>
        </pc:spChg>
        <pc:spChg chg="del">
          <ac:chgData name="Utilisateur invité" userId="562e23f453436962" providerId="Windows Live" clId="Web-{78DD4D1C-1C38-43FA-9EF7-884AB2558FB8}" dt="2020-05-01T20:17:29.888" v="4"/>
          <ac:spMkLst>
            <pc:docMk/>
            <pc:sldMk cId="0" sldId="257"/>
            <ac:spMk id="102" creationId="{00000000-0000-0000-0000-000000000000}"/>
          </ac:spMkLst>
        </pc:spChg>
      </pc:sldChg>
      <pc:sldChg chg="delSp modSp">
        <pc:chgData name="Utilisateur invité" userId="562e23f453436962" providerId="Windows Live" clId="Web-{78DD4D1C-1C38-43FA-9EF7-884AB2558FB8}" dt="2020-05-01T20:17:29.888" v="4"/>
        <pc:sldMkLst>
          <pc:docMk/>
          <pc:sldMk cId="0" sldId="258"/>
        </pc:sldMkLst>
        <pc:spChg chg="mod">
          <ac:chgData name="Utilisateur invité" userId="562e23f453436962" providerId="Windows Live" clId="Web-{78DD4D1C-1C38-43FA-9EF7-884AB2558FB8}" dt="2020-05-01T20:17:29.888" v="4"/>
          <ac:spMkLst>
            <pc:docMk/>
            <pc:sldMk cId="0" sldId="258"/>
            <ac:spMk id="111" creationId="{00000000-0000-0000-0000-000000000000}"/>
          </ac:spMkLst>
        </pc:spChg>
        <pc:spChg chg="del">
          <ac:chgData name="Utilisateur invité" userId="562e23f453436962" providerId="Windows Live" clId="Web-{78DD4D1C-1C38-43FA-9EF7-884AB2558FB8}" dt="2020-05-01T20:17:29.888" v="4"/>
          <ac:spMkLst>
            <pc:docMk/>
            <pc:sldMk cId="0" sldId="258"/>
            <ac:spMk id="112" creationId="{00000000-0000-0000-0000-000000000000}"/>
          </ac:spMkLst>
        </pc:spChg>
      </pc:sldChg>
      <pc:sldChg chg="delSp modSp">
        <pc:chgData name="Utilisateur invité" userId="562e23f453436962" providerId="Windows Live" clId="Web-{78DD4D1C-1C38-43FA-9EF7-884AB2558FB8}" dt="2020-05-01T20:17:29.888" v="4"/>
        <pc:sldMkLst>
          <pc:docMk/>
          <pc:sldMk cId="0" sldId="259"/>
        </pc:sldMkLst>
        <pc:spChg chg="mod">
          <ac:chgData name="Utilisateur invité" userId="562e23f453436962" providerId="Windows Live" clId="Web-{78DD4D1C-1C38-43FA-9EF7-884AB2558FB8}" dt="2020-05-01T20:17:29.888" v="4"/>
          <ac:spMkLst>
            <pc:docMk/>
            <pc:sldMk cId="0" sldId="259"/>
            <ac:spMk id="120" creationId="{00000000-0000-0000-0000-000000000000}"/>
          </ac:spMkLst>
        </pc:spChg>
        <pc:spChg chg="del">
          <ac:chgData name="Utilisateur invité" userId="562e23f453436962" providerId="Windows Live" clId="Web-{78DD4D1C-1C38-43FA-9EF7-884AB2558FB8}" dt="2020-05-01T20:17:29.888" v="4"/>
          <ac:spMkLst>
            <pc:docMk/>
            <pc:sldMk cId="0" sldId="259"/>
            <ac:spMk id="122" creationId="{00000000-0000-0000-0000-000000000000}"/>
          </ac:spMkLst>
        </pc:spChg>
      </pc:sldChg>
      <pc:sldChg chg="delSp modSp">
        <pc:chgData name="Utilisateur invité" userId="562e23f453436962" providerId="Windows Live" clId="Web-{78DD4D1C-1C38-43FA-9EF7-884AB2558FB8}" dt="2020-05-01T20:17:29.888" v="4"/>
        <pc:sldMkLst>
          <pc:docMk/>
          <pc:sldMk cId="0" sldId="260"/>
        </pc:sldMkLst>
        <pc:spChg chg="mod">
          <ac:chgData name="Utilisateur invité" userId="562e23f453436962" providerId="Windows Live" clId="Web-{78DD4D1C-1C38-43FA-9EF7-884AB2558FB8}" dt="2020-05-01T20:17:29.888" v="4"/>
          <ac:spMkLst>
            <pc:docMk/>
            <pc:sldMk cId="0" sldId="260"/>
            <ac:spMk id="131" creationId="{00000000-0000-0000-0000-000000000000}"/>
          </ac:spMkLst>
        </pc:spChg>
        <pc:spChg chg="del">
          <ac:chgData name="Utilisateur invité" userId="562e23f453436962" providerId="Windows Live" clId="Web-{78DD4D1C-1C38-43FA-9EF7-884AB2558FB8}" dt="2020-05-01T20:17:29.888" v="4"/>
          <ac:spMkLst>
            <pc:docMk/>
            <pc:sldMk cId="0" sldId="260"/>
            <ac:spMk id="132" creationId="{00000000-0000-0000-0000-000000000000}"/>
          </ac:spMkLst>
        </pc:spChg>
      </pc:sldChg>
      <pc:sldChg chg="delSp modSp">
        <pc:chgData name="Utilisateur invité" userId="562e23f453436962" providerId="Windows Live" clId="Web-{78DD4D1C-1C38-43FA-9EF7-884AB2558FB8}" dt="2020-05-01T20:17:29.888" v="4"/>
        <pc:sldMkLst>
          <pc:docMk/>
          <pc:sldMk cId="0" sldId="261"/>
        </pc:sldMkLst>
        <pc:spChg chg="mod">
          <ac:chgData name="Utilisateur invité" userId="562e23f453436962" providerId="Windows Live" clId="Web-{78DD4D1C-1C38-43FA-9EF7-884AB2558FB8}" dt="2020-05-01T20:17:29.888" v="4"/>
          <ac:spMkLst>
            <pc:docMk/>
            <pc:sldMk cId="0" sldId="261"/>
            <ac:spMk id="140" creationId="{00000000-0000-0000-0000-000000000000}"/>
          </ac:spMkLst>
        </pc:spChg>
        <pc:spChg chg="del">
          <ac:chgData name="Utilisateur invité" userId="562e23f453436962" providerId="Windows Live" clId="Web-{78DD4D1C-1C38-43FA-9EF7-884AB2558FB8}" dt="2020-05-01T20:17:29.888" v="4"/>
          <ac:spMkLst>
            <pc:docMk/>
            <pc:sldMk cId="0" sldId="261"/>
            <ac:spMk id="142" creationId="{00000000-0000-0000-0000-000000000000}"/>
          </ac:spMkLst>
        </pc:spChg>
      </pc:sldChg>
      <pc:sldChg chg="delSp modSp">
        <pc:chgData name="Utilisateur invité" userId="562e23f453436962" providerId="Windows Live" clId="Web-{78DD4D1C-1C38-43FA-9EF7-884AB2558FB8}" dt="2020-05-01T20:17:29.888" v="4"/>
        <pc:sldMkLst>
          <pc:docMk/>
          <pc:sldMk cId="0" sldId="262"/>
        </pc:sldMkLst>
        <pc:spChg chg="mod">
          <ac:chgData name="Utilisateur invité" userId="562e23f453436962" providerId="Windows Live" clId="Web-{78DD4D1C-1C38-43FA-9EF7-884AB2558FB8}" dt="2020-05-01T20:17:29.888" v="4"/>
          <ac:spMkLst>
            <pc:docMk/>
            <pc:sldMk cId="0" sldId="262"/>
            <ac:spMk id="150" creationId="{00000000-0000-0000-0000-000000000000}"/>
          </ac:spMkLst>
        </pc:spChg>
        <pc:spChg chg="del">
          <ac:chgData name="Utilisateur invité" userId="562e23f453436962" providerId="Windows Live" clId="Web-{78DD4D1C-1C38-43FA-9EF7-884AB2558FB8}" dt="2020-05-01T20:17:29.888" v="4"/>
          <ac:spMkLst>
            <pc:docMk/>
            <pc:sldMk cId="0" sldId="262"/>
            <ac:spMk id="151" creationId="{00000000-0000-0000-0000-000000000000}"/>
          </ac:spMkLst>
        </pc:spChg>
      </pc:sldChg>
      <pc:sldChg chg="delSp modSp">
        <pc:chgData name="Utilisateur invité" userId="562e23f453436962" providerId="Windows Live" clId="Web-{78DD4D1C-1C38-43FA-9EF7-884AB2558FB8}" dt="2020-05-01T20:17:29.888" v="4"/>
        <pc:sldMkLst>
          <pc:docMk/>
          <pc:sldMk cId="0" sldId="263"/>
        </pc:sldMkLst>
        <pc:spChg chg="mod">
          <ac:chgData name="Utilisateur invité" userId="562e23f453436962" providerId="Windows Live" clId="Web-{78DD4D1C-1C38-43FA-9EF7-884AB2558FB8}" dt="2020-05-01T20:17:29.888" v="4"/>
          <ac:spMkLst>
            <pc:docMk/>
            <pc:sldMk cId="0" sldId="263"/>
            <ac:spMk id="161" creationId="{00000000-0000-0000-0000-000000000000}"/>
          </ac:spMkLst>
        </pc:spChg>
        <pc:spChg chg="del">
          <ac:chgData name="Utilisateur invité" userId="562e23f453436962" providerId="Windows Live" clId="Web-{78DD4D1C-1C38-43FA-9EF7-884AB2558FB8}" dt="2020-05-01T20:17:29.888" v="4"/>
          <ac:spMkLst>
            <pc:docMk/>
            <pc:sldMk cId="0" sldId="263"/>
            <ac:spMk id="162" creationId="{00000000-0000-0000-0000-000000000000}"/>
          </ac:spMkLst>
        </pc:spChg>
      </pc:sldChg>
      <pc:sldChg chg="delSp modSp">
        <pc:chgData name="Utilisateur invité" userId="562e23f453436962" providerId="Windows Live" clId="Web-{78DD4D1C-1C38-43FA-9EF7-884AB2558FB8}" dt="2020-05-01T20:17:29.888" v="4"/>
        <pc:sldMkLst>
          <pc:docMk/>
          <pc:sldMk cId="0" sldId="264"/>
        </pc:sldMkLst>
        <pc:spChg chg="mod">
          <ac:chgData name="Utilisateur invité" userId="562e23f453436962" providerId="Windows Live" clId="Web-{78DD4D1C-1C38-43FA-9EF7-884AB2558FB8}" dt="2020-05-01T20:17:29.888" v="4"/>
          <ac:spMkLst>
            <pc:docMk/>
            <pc:sldMk cId="0" sldId="264"/>
            <ac:spMk id="171" creationId="{00000000-0000-0000-0000-000000000000}"/>
          </ac:spMkLst>
        </pc:spChg>
        <pc:spChg chg="del">
          <ac:chgData name="Utilisateur invité" userId="562e23f453436962" providerId="Windows Live" clId="Web-{78DD4D1C-1C38-43FA-9EF7-884AB2558FB8}" dt="2020-05-01T20:17:29.888" v="4"/>
          <ac:spMkLst>
            <pc:docMk/>
            <pc:sldMk cId="0" sldId="264"/>
            <ac:spMk id="172" creationId="{00000000-0000-0000-0000-000000000000}"/>
          </ac:spMkLst>
        </pc:spChg>
      </pc:sldChg>
      <pc:sldChg chg="delSp modSp">
        <pc:chgData name="Utilisateur invité" userId="562e23f453436962" providerId="Windows Live" clId="Web-{78DD4D1C-1C38-43FA-9EF7-884AB2558FB8}" dt="2020-05-01T20:17:29.888" v="4"/>
        <pc:sldMkLst>
          <pc:docMk/>
          <pc:sldMk cId="0" sldId="265"/>
        </pc:sldMkLst>
        <pc:spChg chg="mod">
          <ac:chgData name="Utilisateur invité" userId="562e23f453436962" providerId="Windows Live" clId="Web-{78DD4D1C-1C38-43FA-9EF7-884AB2558FB8}" dt="2020-05-01T20:17:29.888" v="4"/>
          <ac:spMkLst>
            <pc:docMk/>
            <pc:sldMk cId="0" sldId="265"/>
            <ac:spMk id="179" creationId="{00000000-0000-0000-0000-000000000000}"/>
          </ac:spMkLst>
        </pc:spChg>
        <pc:spChg chg="del">
          <ac:chgData name="Utilisateur invité" userId="562e23f453436962" providerId="Windows Live" clId="Web-{78DD4D1C-1C38-43FA-9EF7-884AB2558FB8}" dt="2020-05-01T20:17:29.888" v="4"/>
          <ac:spMkLst>
            <pc:docMk/>
            <pc:sldMk cId="0" sldId="265"/>
            <ac:spMk id="180" creationId="{00000000-0000-0000-0000-000000000000}"/>
          </ac:spMkLst>
        </pc:spChg>
      </pc:sldChg>
      <pc:sldChg chg="delSp modSp">
        <pc:chgData name="Utilisateur invité" userId="562e23f453436962" providerId="Windows Live" clId="Web-{78DD4D1C-1C38-43FA-9EF7-884AB2558FB8}" dt="2020-05-01T20:17:29.888" v="4"/>
        <pc:sldMkLst>
          <pc:docMk/>
          <pc:sldMk cId="0" sldId="266"/>
        </pc:sldMkLst>
        <pc:spChg chg="mod">
          <ac:chgData name="Utilisateur invité" userId="562e23f453436962" providerId="Windows Live" clId="Web-{78DD4D1C-1C38-43FA-9EF7-884AB2558FB8}" dt="2020-05-01T20:17:29.888" v="4"/>
          <ac:spMkLst>
            <pc:docMk/>
            <pc:sldMk cId="0" sldId="266"/>
            <ac:spMk id="190" creationId="{00000000-0000-0000-0000-000000000000}"/>
          </ac:spMkLst>
        </pc:spChg>
        <pc:spChg chg="del">
          <ac:chgData name="Utilisateur invité" userId="562e23f453436962" providerId="Windows Live" clId="Web-{78DD4D1C-1C38-43FA-9EF7-884AB2558FB8}" dt="2020-05-01T20:17:29.888" v="4"/>
          <ac:spMkLst>
            <pc:docMk/>
            <pc:sldMk cId="0" sldId="266"/>
            <ac:spMk id="191" creationId="{00000000-0000-0000-0000-000000000000}"/>
          </ac:spMkLst>
        </pc:spChg>
      </pc:sldChg>
      <pc:sldChg chg="delSp modSp">
        <pc:chgData name="Utilisateur invité" userId="562e23f453436962" providerId="Windows Live" clId="Web-{78DD4D1C-1C38-43FA-9EF7-884AB2558FB8}" dt="2020-05-01T20:17:29.888" v="4"/>
        <pc:sldMkLst>
          <pc:docMk/>
          <pc:sldMk cId="0" sldId="267"/>
        </pc:sldMkLst>
        <pc:spChg chg="mod">
          <ac:chgData name="Utilisateur invité" userId="562e23f453436962" providerId="Windows Live" clId="Web-{78DD4D1C-1C38-43FA-9EF7-884AB2558FB8}" dt="2020-05-01T20:17:29.888" v="4"/>
          <ac:spMkLst>
            <pc:docMk/>
            <pc:sldMk cId="0" sldId="267"/>
            <ac:spMk id="198" creationId="{00000000-0000-0000-0000-000000000000}"/>
          </ac:spMkLst>
        </pc:spChg>
        <pc:spChg chg="del">
          <ac:chgData name="Utilisateur invité" userId="562e23f453436962" providerId="Windows Live" clId="Web-{78DD4D1C-1C38-43FA-9EF7-884AB2558FB8}" dt="2020-05-01T20:17:29.888" v="4"/>
          <ac:spMkLst>
            <pc:docMk/>
            <pc:sldMk cId="0" sldId="267"/>
            <ac:spMk id="199" creationId="{00000000-0000-0000-0000-000000000000}"/>
          </ac:spMkLst>
        </pc:spChg>
      </pc:sldChg>
      <pc:sldChg chg="delSp modSp">
        <pc:chgData name="Utilisateur invité" userId="562e23f453436962" providerId="Windows Live" clId="Web-{78DD4D1C-1C38-43FA-9EF7-884AB2558FB8}" dt="2020-05-01T20:17:29.888" v="4"/>
        <pc:sldMkLst>
          <pc:docMk/>
          <pc:sldMk cId="0" sldId="268"/>
        </pc:sldMkLst>
        <pc:spChg chg="mod">
          <ac:chgData name="Utilisateur invité" userId="562e23f453436962" providerId="Windows Live" clId="Web-{78DD4D1C-1C38-43FA-9EF7-884AB2558FB8}" dt="2020-05-01T20:17:29.888" v="4"/>
          <ac:spMkLst>
            <pc:docMk/>
            <pc:sldMk cId="0" sldId="268"/>
            <ac:spMk id="211" creationId="{00000000-0000-0000-0000-000000000000}"/>
          </ac:spMkLst>
        </pc:spChg>
        <pc:spChg chg="del">
          <ac:chgData name="Utilisateur invité" userId="562e23f453436962" providerId="Windows Live" clId="Web-{78DD4D1C-1C38-43FA-9EF7-884AB2558FB8}" dt="2020-05-01T20:17:29.888" v="4"/>
          <ac:spMkLst>
            <pc:docMk/>
            <pc:sldMk cId="0" sldId="268"/>
            <ac:spMk id="212" creationId="{00000000-0000-0000-0000-000000000000}"/>
          </ac:spMkLst>
        </pc:spChg>
      </pc:sldChg>
      <pc:sldChg chg="delSp modSp">
        <pc:chgData name="Utilisateur invité" userId="562e23f453436962" providerId="Windows Live" clId="Web-{78DD4D1C-1C38-43FA-9EF7-884AB2558FB8}" dt="2020-05-01T20:17:29.888" v="4"/>
        <pc:sldMkLst>
          <pc:docMk/>
          <pc:sldMk cId="0" sldId="269"/>
        </pc:sldMkLst>
        <pc:spChg chg="mod">
          <ac:chgData name="Utilisateur invité" userId="562e23f453436962" providerId="Windows Live" clId="Web-{78DD4D1C-1C38-43FA-9EF7-884AB2558FB8}" dt="2020-05-01T20:17:29.888" v="4"/>
          <ac:spMkLst>
            <pc:docMk/>
            <pc:sldMk cId="0" sldId="269"/>
            <ac:spMk id="221" creationId="{00000000-0000-0000-0000-000000000000}"/>
          </ac:spMkLst>
        </pc:spChg>
        <pc:spChg chg="del">
          <ac:chgData name="Utilisateur invité" userId="562e23f453436962" providerId="Windows Live" clId="Web-{78DD4D1C-1C38-43FA-9EF7-884AB2558FB8}" dt="2020-05-01T20:17:29.888" v="4"/>
          <ac:spMkLst>
            <pc:docMk/>
            <pc:sldMk cId="0" sldId="269"/>
            <ac:spMk id="222" creationId="{00000000-0000-0000-0000-000000000000}"/>
          </ac:spMkLst>
        </pc:spChg>
      </pc:sldChg>
      <pc:sldChg chg="delSp modSp">
        <pc:chgData name="Utilisateur invité" userId="562e23f453436962" providerId="Windows Live" clId="Web-{78DD4D1C-1C38-43FA-9EF7-884AB2558FB8}" dt="2020-05-01T20:17:29.888" v="4"/>
        <pc:sldMkLst>
          <pc:docMk/>
          <pc:sldMk cId="0" sldId="270"/>
        </pc:sldMkLst>
        <pc:spChg chg="mod">
          <ac:chgData name="Utilisateur invité" userId="562e23f453436962" providerId="Windows Live" clId="Web-{78DD4D1C-1C38-43FA-9EF7-884AB2558FB8}" dt="2020-05-01T20:17:29.888" v="4"/>
          <ac:spMkLst>
            <pc:docMk/>
            <pc:sldMk cId="0" sldId="270"/>
            <ac:spMk id="231" creationId="{00000000-0000-0000-0000-000000000000}"/>
          </ac:spMkLst>
        </pc:spChg>
        <pc:spChg chg="del">
          <ac:chgData name="Utilisateur invité" userId="562e23f453436962" providerId="Windows Live" clId="Web-{78DD4D1C-1C38-43FA-9EF7-884AB2558FB8}" dt="2020-05-01T20:17:29.888" v="4"/>
          <ac:spMkLst>
            <pc:docMk/>
            <pc:sldMk cId="0" sldId="270"/>
            <ac:spMk id="232" creationId="{00000000-0000-0000-0000-000000000000}"/>
          </ac:spMkLst>
        </pc:spChg>
      </pc:sldChg>
      <pc:sldChg chg="delSp modSp">
        <pc:chgData name="Utilisateur invité" userId="562e23f453436962" providerId="Windows Live" clId="Web-{78DD4D1C-1C38-43FA-9EF7-884AB2558FB8}" dt="2020-05-01T20:17:29.888" v="4"/>
        <pc:sldMkLst>
          <pc:docMk/>
          <pc:sldMk cId="0" sldId="271"/>
        </pc:sldMkLst>
        <pc:spChg chg="mod">
          <ac:chgData name="Utilisateur invité" userId="562e23f453436962" providerId="Windows Live" clId="Web-{78DD4D1C-1C38-43FA-9EF7-884AB2558FB8}" dt="2020-05-01T20:17:29.888" v="4"/>
          <ac:spMkLst>
            <pc:docMk/>
            <pc:sldMk cId="0" sldId="271"/>
            <ac:spMk id="241" creationId="{00000000-0000-0000-0000-000000000000}"/>
          </ac:spMkLst>
        </pc:spChg>
        <pc:spChg chg="del">
          <ac:chgData name="Utilisateur invité" userId="562e23f453436962" providerId="Windows Live" clId="Web-{78DD4D1C-1C38-43FA-9EF7-884AB2558FB8}" dt="2020-05-01T20:17:29.888" v="4"/>
          <ac:spMkLst>
            <pc:docMk/>
            <pc:sldMk cId="0" sldId="271"/>
            <ac:spMk id="242" creationId="{00000000-0000-0000-0000-000000000000}"/>
          </ac:spMkLst>
        </pc:spChg>
      </pc:sldChg>
      <pc:sldChg chg="delSp modSp">
        <pc:chgData name="Utilisateur invité" userId="562e23f453436962" providerId="Windows Live" clId="Web-{78DD4D1C-1C38-43FA-9EF7-884AB2558FB8}" dt="2020-05-01T20:17:29.888" v="4"/>
        <pc:sldMkLst>
          <pc:docMk/>
          <pc:sldMk cId="0" sldId="272"/>
        </pc:sldMkLst>
        <pc:spChg chg="mod">
          <ac:chgData name="Utilisateur invité" userId="562e23f453436962" providerId="Windows Live" clId="Web-{78DD4D1C-1C38-43FA-9EF7-884AB2558FB8}" dt="2020-05-01T20:17:29.888" v="4"/>
          <ac:spMkLst>
            <pc:docMk/>
            <pc:sldMk cId="0" sldId="272"/>
            <ac:spMk id="249" creationId="{00000000-0000-0000-0000-000000000000}"/>
          </ac:spMkLst>
        </pc:spChg>
        <pc:spChg chg="del">
          <ac:chgData name="Utilisateur invité" userId="562e23f453436962" providerId="Windows Live" clId="Web-{78DD4D1C-1C38-43FA-9EF7-884AB2558FB8}" dt="2020-05-01T20:17:29.888" v="4"/>
          <ac:spMkLst>
            <pc:docMk/>
            <pc:sldMk cId="0" sldId="272"/>
            <ac:spMk id="250" creationId="{00000000-0000-0000-0000-000000000000}"/>
          </ac:spMkLst>
        </pc:spChg>
      </pc:sldChg>
      <pc:sldChg chg="delSp modSp">
        <pc:chgData name="Utilisateur invité" userId="562e23f453436962" providerId="Windows Live" clId="Web-{78DD4D1C-1C38-43FA-9EF7-884AB2558FB8}" dt="2020-05-01T20:17:29.888" v="4"/>
        <pc:sldMkLst>
          <pc:docMk/>
          <pc:sldMk cId="0" sldId="273"/>
        </pc:sldMkLst>
        <pc:spChg chg="mod">
          <ac:chgData name="Utilisateur invité" userId="562e23f453436962" providerId="Windows Live" clId="Web-{78DD4D1C-1C38-43FA-9EF7-884AB2558FB8}" dt="2020-05-01T20:17:29.888" v="4"/>
          <ac:spMkLst>
            <pc:docMk/>
            <pc:sldMk cId="0" sldId="273"/>
            <ac:spMk id="258" creationId="{00000000-0000-0000-0000-000000000000}"/>
          </ac:spMkLst>
        </pc:spChg>
        <pc:spChg chg="del">
          <ac:chgData name="Utilisateur invité" userId="562e23f453436962" providerId="Windows Live" clId="Web-{78DD4D1C-1C38-43FA-9EF7-884AB2558FB8}" dt="2020-05-01T20:17:29.888" v="4"/>
          <ac:spMkLst>
            <pc:docMk/>
            <pc:sldMk cId="0" sldId="273"/>
            <ac:spMk id="259" creationId="{00000000-0000-0000-0000-000000000000}"/>
          </ac:spMkLst>
        </pc:spChg>
      </pc:sldChg>
      <pc:sldChg chg="delSp modSp">
        <pc:chgData name="Utilisateur invité" userId="562e23f453436962" providerId="Windows Live" clId="Web-{78DD4D1C-1C38-43FA-9EF7-884AB2558FB8}" dt="2020-05-01T20:17:29.888" v="4"/>
        <pc:sldMkLst>
          <pc:docMk/>
          <pc:sldMk cId="0" sldId="274"/>
        </pc:sldMkLst>
        <pc:spChg chg="mod">
          <ac:chgData name="Utilisateur invité" userId="562e23f453436962" providerId="Windows Live" clId="Web-{78DD4D1C-1C38-43FA-9EF7-884AB2558FB8}" dt="2020-05-01T20:17:29.888" v="4"/>
          <ac:spMkLst>
            <pc:docMk/>
            <pc:sldMk cId="0" sldId="274"/>
            <ac:spMk id="269" creationId="{00000000-0000-0000-0000-000000000000}"/>
          </ac:spMkLst>
        </pc:spChg>
        <pc:spChg chg="del">
          <ac:chgData name="Utilisateur invité" userId="562e23f453436962" providerId="Windows Live" clId="Web-{78DD4D1C-1C38-43FA-9EF7-884AB2558FB8}" dt="2020-05-01T20:17:29.888" v="4"/>
          <ac:spMkLst>
            <pc:docMk/>
            <pc:sldMk cId="0" sldId="274"/>
            <ac:spMk id="270" creationId="{00000000-0000-0000-0000-000000000000}"/>
          </ac:spMkLst>
        </pc:spChg>
      </pc:sldChg>
      <pc:sldChg chg="delSp modSp">
        <pc:chgData name="Utilisateur invité" userId="562e23f453436962" providerId="Windows Live" clId="Web-{78DD4D1C-1C38-43FA-9EF7-884AB2558FB8}" dt="2020-05-01T20:17:29.888" v="4"/>
        <pc:sldMkLst>
          <pc:docMk/>
          <pc:sldMk cId="0" sldId="275"/>
        </pc:sldMkLst>
        <pc:spChg chg="mod">
          <ac:chgData name="Utilisateur invité" userId="562e23f453436962" providerId="Windows Live" clId="Web-{78DD4D1C-1C38-43FA-9EF7-884AB2558FB8}" dt="2020-05-01T20:17:29.888" v="4"/>
          <ac:spMkLst>
            <pc:docMk/>
            <pc:sldMk cId="0" sldId="275"/>
            <ac:spMk id="279" creationId="{00000000-0000-0000-0000-000000000000}"/>
          </ac:spMkLst>
        </pc:spChg>
        <pc:spChg chg="del">
          <ac:chgData name="Utilisateur invité" userId="562e23f453436962" providerId="Windows Live" clId="Web-{78DD4D1C-1C38-43FA-9EF7-884AB2558FB8}" dt="2020-05-01T20:17:29.888" v="4"/>
          <ac:spMkLst>
            <pc:docMk/>
            <pc:sldMk cId="0" sldId="275"/>
            <ac:spMk id="280" creationId="{00000000-0000-0000-0000-000000000000}"/>
          </ac:spMkLst>
        </pc:spChg>
      </pc:sldChg>
      <pc:sldChg chg="delSp modSp">
        <pc:chgData name="Utilisateur invité" userId="562e23f453436962" providerId="Windows Live" clId="Web-{78DD4D1C-1C38-43FA-9EF7-884AB2558FB8}" dt="2020-05-01T20:17:29.888" v="4"/>
        <pc:sldMkLst>
          <pc:docMk/>
          <pc:sldMk cId="0" sldId="276"/>
        </pc:sldMkLst>
        <pc:spChg chg="mod">
          <ac:chgData name="Utilisateur invité" userId="562e23f453436962" providerId="Windows Live" clId="Web-{78DD4D1C-1C38-43FA-9EF7-884AB2558FB8}" dt="2020-05-01T20:17:29.888" v="4"/>
          <ac:spMkLst>
            <pc:docMk/>
            <pc:sldMk cId="0" sldId="276"/>
            <ac:spMk id="289" creationId="{00000000-0000-0000-0000-000000000000}"/>
          </ac:spMkLst>
        </pc:spChg>
        <pc:spChg chg="del">
          <ac:chgData name="Utilisateur invité" userId="562e23f453436962" providerId="Windows Live" clId="Web-{78DD4D1C-1C38-43FA-9EF7-884AB2558FB8}" dt="2020-05-01T20:17:29.888" v="4"/>
          <ac:spMkLst>
            <pc:docMk/>
            <pc:sldMk cId="0" sldId="276"/>
            <ac:spMk id="290" creationId="{00000000-0000-0000-0000-000000000000}"/>
          </ac:spMkLst>
        </pc:spChg>
      </pc:sldChg>
      <pc:sldChg chg="delSp modSp">
        <pc:chgData name="Utilisateur invité" userId="562e23f453436962" providerId="Windows Live" clId="Web-{78DD4D1C-1C38-43FA-9EF7-884AB2558FB8}" dt="2020-05-01T20:17:29.888" v="4"/>
        <pc:sldMkLst>
          <pc:docMk/>
          <pc:sldMk cId="0" sldId="277"/>
        </pc:sldMkLst>
        <pc:spChg chg="mod">
          <ac:chgData name="Utilisateur invité" userId="562e23f453436962" providerId="Windows Live" clId="Web-{78DD4D1C-1C38-43FA-9EF7-884AB2558FB8}" dt="2020-05-01T20:17:29.888" v="4"/>
          <ac:spMkLst>
            <pc:docMk/>
            <pc:sldMk cId="0" sldId="277"/>
            <ac:spMk id="299" creationId="{00000000-0000-0000-0000-000000000000}"/>
          </ac:spMkLst>
        </pc:spChg>
        <pc:spChg chg="del">
          <ac:chgData name="Utilisateur invité" userId="562e23f453436962" providerId="Windows Live" clId="Web-{78DD4D1C-1C38-43FA-9EF7-884AB2558FB8}" dt="2020-05-01T20:17:29.888" v="4"/>
          <ac:spMkLst>
            <pc:docMk/>
            <pc:sldMk cId="0" sldId="277"/>
            <ac:spMk id="300" creationId="{00000000-0000-0000-0000-000000000000}"/>
          </ac:spMkLst>
        </pc:spChg>
      </pc:sldChg>
      <pc:sldChg chg="delSp modSp">
        <pc:chgData name="Utilisateur invité" userId="562e23f453436962" providerId="Windows Live" clId="Web-{78DD4D1C-1C38-43FA-9EF7-884AB2558FB8}" dt="2020-05-01T20:17:29.888" v="4"/>
        <pc:sldMkLst>
          <pc:docMk/>
          <pc:sldMk cId="0" sldId="278"/>
        </pc:sldMkLst>
        <pc:spChg chg="mod">
          <ac:chgData name="Utilisateur invité" userId="562e23f453436962" providerId="Windows Live" clId="Web-{78DD4D1C-1C38-43FA-9EF7-884AB2558FB8}" dt="2020-05-01T20:17:29.888" v="4"/>
          <ac:spMkLst>
            <pc:docMk/>
            <pc:sldMk cId="0" sldId="278"/>
            <ac:spMk id="309" creationId="{00000000-0000-0000-0000-000000000000}"/>
          </ac:spMkLst>
        </pc:spChg>
        <pc:spChg chg="del">
          <ac:chgData name="Utilisateur invité" userId="562e23f453436962" providerId="Windows Live" clId="Web-{78DD4D1C-1C38-43FA-9EF7-884AB2558FB8}" dt="2020-05-01T20:17:29.888" v="4"/>
          <ac:spMkLst>
            <pc:docMk/>
            <pc:sldMk cId="0" sldId="278"/>
            <ac:spMk id="310" creationId="{00000000-0000-0000-0000-000000000000}"/>
          </ac:spMkLst>
        </pc:spChg>
      </pc:sldChg>
      <pc:sldChg chg="delSp modSp">
        <pc:chgData name="Utilisateur invité" userId="562e23f453436962" providerId="Windows Live" clId="Web-{78DD4D1C-1C38-43FA-9EF7-884AB2558FB8}" dt="2020-05-01T20:17:29.888" v="4"/>
        <pc:sldMkLst>
          <pc:docMk/>
          <pc:sldMk cId="0" sldId="279"/>
        </pc:sldMkLst>
        <pc:spChg chg="mod">
          <ac:chgData name="Utilisateur invité" userId="562e23f453436962" providerId="Windows Live" clId="Web-{78DD4D1C-1C38-43FA-9EF7-884AB2558FB8}" dt="2020-05-01T20:17:29.888" v="4"/>
          <ac:spMkLst>
            <pc:docMk/>
            <pc:sldMk cId="0" sldId="279"/>
            <ac:spMk id="319" creationId="{00000000-0000-0000-0000-000000000000}"/>
          </ac:spMkLst>
        </pc:spChg>
        <pc:spChg chg="del">
          <ac:chgData name="Utilisateur invité" userId="562e23f453436962" providerId="Windows Live" clId="Web-{78DD4D1C-1C38-43FA-9EF7-884AB2558FB8}" dt="2020-05-01T20:17:29.888" v="4"/>
          <ac:spMkLst>
            <pc:docMk/>
            <pc:sldMk cId="0" sldId="279"/>
            <ac:spMk id="320" creationId="{00000000-0000-0000-0000-000000000000}"/>
          </ac:spMkLst>
        </pc:spChg>
      </pc:sldChg>
      <pc:sldChg chg="delSp modSp">
        <pc:chgData name="Utilisateur invité" userId="562e23f453436962" providerId="Windows Live" clId="Web-{78DD4D1C-1C38-43FA-9EF7-884AB2558FB8}" dt="2020-05-01T20:17:29.888" v="4"/>
        <pc:sldMkLst>
          <pc:docMk/>
          <pc:sldMk cId="0" sldId="280"/>
        </pc:sldMkLst>
        <pc:spChg chg="mod">
          <ac:chgData name="Utilisateur invité" userId="562e23f453436962" providerId="Windows Live" clId="Web-{78DD4D1C-1C38-43FA-9EF7-884AB2558FB8}" dt="2020-05-01T20:17:29.888" v="4"/>
          <ac:spMkLst>
            <pc:docMk/>
            <pc:sldMk cId="0" sldId="280"/>
            <ac:spMk id="328" creationId="{00000000-0000-0000-0000-000000000000}"/>
          </ac:spMkLst>
        </pc:spChg>
        <pc:spChg chg="del">
          <ac:chgData name="Utilisateur invité" userId="562e23f453436962" providerId="Windows Live" clId="Web-{78DD4D1C-1C38-43FA-9EF7-884AB2558FB8}" dt="2020-05-01T20:17:29.888" v="4"/>
          <ac:spMkLst>
            <pc:docMk/>
            <pc:sldMk cId="0" sldId="280"/>
            <ac:spMk id="329" creationId="{00000000-0000-0000-0000-000000000000}"/>
          </ac:spMkLst>
        </pc:spChg>
      </pc:sldChg>
      <pc:sldChg chg="delSp modSp">
        <pc:chgData name="Utilisateur invité" userId="562e23f453436962" providerId="Windows Live" clId="Web-{78DD4D1C-1C38-43FA-9EF7-884AB2558FB8}" dt="2020-05-01T20:17:29.888" v="4"/>
        <pc:sldMkLst>
          <pc:docMk/>
          <pc:sldMk cId="0" sldId="281"/>
        </pc:sldMkLst>
        <pc:spChg chg="mod">
          <ac:chgData name="Utilisateur invité" userId="562e23f453436962" providerId="Windows Live" clId="Web-{78DD4D1C-1C38-43FA-9EF7-884AB2558FB8}" dt="2020-05-01T20:17:29.888" v="4"/>
          <ac:spMkLst>
            <pc:docMk/>
            <pc:sldMk cId="0" sldId="281"/>
            <ac:spMk id="337" creationId="{00000000-0000-0000-0000-000000000000}"/>
          </ac:spMkLst>
        </pc:spChg>
        <pc:spChg chg="del">
          <ac:chgData name="Utilisateur invité" userId="562e23f453436962" providerId="Windows Live" clId="Web-{78DD4D1C-1C38-43FA-9EF7-884AB2558FB8}" dt="2020-05-01T20:17:29.888" v="4"/>
          <ac:spMkLst>
            <pc:docMk/>
            <pc:sldMk cId="0" sldId="281"/>
            <ac:spMk id="338" creationId="{00000000-0000-0000-0000-000000000000}"/>
          </ac:spMkLst>
        </pc:spChg>
      </pc:sldChg>
      <pc:sldChg chg="delSp modSp">
        <pc:chgData name="Utilisateur invité" userId="562e23f453436962" providerId="Windows Live" clId="Web-{78DD4D1C-1C38-43FA-9EF7-884AB2558FB8}" dt="2020-05-01T20:17:29.888" v="4"/>
        <pc:sldMkLst>
          <pc:docMk/>
          <pc:sldMk cId="0" sldId="282"/>
        </pc:sldMkLst>
        <pc:spChg chg="mod">
          <ac:chgData name="Utilisateur invité" userId="562e23f453436962" providerId="Windows Live" clId="Web-{78DD4D1C-1C38-43FA-9EF7-884AB2558FB8}" dt="2020-05-01T20:17:29.888" v="4"/>
          <ac:spMkLst>
            <pc:docMk/>
            <pc:sldMk cId="0" sldId="282"/>
            <ac:spMk id="347" creationId="{00000000-0000-0000-0000-000000000000}"/>
          </ac:spMkLst>
        </pc:spChg>
        <pc:spChg chg="del">
          <ac:chgData name="Utilisateur invité" userId="562e23f453436962" providerId="Windows Live" clId="Web-{78DD4D1C-1C38-43FA-9EF7-884AB2558FB8}" dt="2020-05-01T20:17:29.888" v="4"/>
          <ac:spMkLst>
            <pc:docMk/>
            <pc:sldMk cId="0" sldId="282"/>
            <ac:spMk id="348" creationId="{00000000-0000-0000-0000-000000000000}"/>
          </ac:spMkLst>
        </pc:spChg>
      </pc:sldChg>
      <pc:sldChg chg="delSp modSp">
        <pc:chgData name="Utilisateur invité" userId="562e23f453436962" providerId="Windows Live" clId="Web-{78DD4D1C-1C38-43FA-9EF7-884AB2558FB8}" dt="2020-05-01T20:17:29.888" v="4"/>
        <pc:sldMkLst>
          <pc:docMk/>
          <pc:sldMk cId="0" sldId="283"/>
        </pc:sldMkLst>
        <pc:spChg chg="mod">
          <ac:chgData name="Utilisateur invité" userId="562e23f453436962" providerId="Windows Live" clId="Web-{78DD4D1C-1C38-43FA-9EF7-884AB2558FB8}" dt="2020-05-01T20:17:29.888" v="4"/>
          <ac:spMkLst>
            <pc:docMk/>
            <pc:sldMk cId="0" sldId="283"/>
            <ac:spMk id="356" creationId="{00000000-0000-0000-0000-000000000000}"/>
          </ac:spMkLst>
        </pc:spChg>
        <pc:spChg chg="del">
          <ac:chgData name="Utilisateur invité" userId="562e23f453436962" providerId="Windows Live" clId="Web-{78DD4D1C-1C38-43FA-9EF7-884AB2558FB8}" dt="2020-05-01T20:17:29.888" v="4"/>
          <ac:spMkLst>
            <pc:docMk/>
            <pc:sldMk cId="0" sldId="283"/>
            <ac:spMk id="357" creationId="{00000000-0000-0000-0000-000000000000}"/>
          </ac:spMkLst>
        </pc:spChg>
      </pc:sldChg>
      <pc:sldChg chg="delSp modSp">
        <pc:chgData name="Utilisateur invité" userId="562e23f453436962" providerId="Windows Live" clId="Web-{78DD4D1C-1C38-43FA-9EF7-884AB2558FB8}" dt="2020-05-01T20:17:29.888" v="4"/>
        <pc:sldMkLst>
          <pc:docMk/>
          <pc:sldMk cId="0" sldId="284"/>
        </pc:sldMkLst>
        <pc:spChg chg="mod">
          <ac:chgData name="Utilisateur invité" userId="562e23f453436962" providerId="Windows Live" clId="Web-{78DD4D1C-1C38-43FA-9EF7-884AB2558FB8}" dt="2020-05-01T20:17:29.888" v="4"/>
          <ac:spMkLst>
            <pc:docMk/>
            <pc:sldMk cId="0" sldId="284"/>
            <ac:spMk id="366" creationId="{00000000-0000-0000-0000-000000000000}"/>
          </ac:spMkLst>
        </pc:spChg>
        <pc:spChg chg="del">
          <ac:chgData name="Utilisateur invité" userId="562e23f453436962" providerId="Windows Live" clId="Web-{78DD4D1C-1C38-43FA-9EF7-884AB2558FB8}" dt="2020-05-01T20:17:29.888" v="4"/>
          <ac:spMkLst>
            <pc:docMk/>
            <pc:sldMk cId="0" sldId="284"/>
            <ac:spMk id="367" creationId="{00000000-0000-0000-0000-000000000000}"/>
          </ac:spMkLst>
        </pc:spChg>
      </pc:sldChg>
      <pc:sldChg chg="delSp modSp">
        <pc:chgData name="Utilisateur invité" userId="562e23f453436962" providerId="Windows Live" clId="Web-{78DD4D1C-1C38-43FA-9EF7-884AB2558FB8}" dt="2020-05-01T20:17:29.888" v="4"/>
        <pc:sldMkLst>
          <pc:docMk/>
          <pc:sldMk cId="0" sldId="285"/>
        </pc:sldMkLst>
        <pc:spChg chg="mod">
          <ac:chgData name="Utilisateur invité" userId="562e23f453436962" providerId="Windows Live" clId="Web-{78DD4D1C-1C38-43FA-9EF7-884AB2558FB8}" dt="2020-05-01T20:17:29.888" v="4"/>
          <ac:spMkLst>
            <pc:docMk/>
            <pc:sldMk cId="0" sldId="285"/>
            <ac:spMk id="375" creationId="{00000000-0000-0000-0000-000000000000}"/>
          </ac:spMkLst>
        </pc:spChg>
        <pc:spChg chg="del">
          <ac:chgData name="Utilisateur invité" userId="562e23f453436962" providerId="Windows Live" clId="Web-{78DD4D1C-1C38-43FA-9EF7-884AB2558FB8}" dt="2020-05-01T20:17:29.888" v="4"/>
          <ac:spMkLst>
            <pc:docMk/>
            <pc:sldMk cId="0" sldId="285"/>
            <ac:spMk id="376" creationId="{00000000-0000-0000-0000-000000000000}"/>
          </ac:spMkLst>
        </pc:spChg>
      </pc:sldChg>
      <pc:sldChg chg="delSp modSp">
        <pc:chgData name="Utilisateur invité" userId="562e23f453436962" providerId="Windows Live" clId="Web-{78DD4D1C-1C38-43FA-9EF7-884AB2558FB8}" dt="2020-05-01T20:17:29.888" v="4"/>
        <pc:sldMkLst>
          <pc:docMk/>
          <pc:sldMk cId="0" sldId="286"/>
        </pc:sldMkLst>
        <pc:spChg chg="mod">
          <ac:chgData name="Utilisateur invité" userId="562e23f453436962" providerId="Windows Live" clId="Web-{78DD4D1C-1C38-43FA-9EF7-884AB2558FB8}" dt="2020-05-01T20:17:29.888" v="4"/>
          <ac:spMkLst>
            <pc:docMk/>
            <pc:sldMk cId="0" sldId="286"/>
            <ac:spMk id="383" creationId="{00000000-0000-0000-0000-000000000000}"/>
          </ac:spMkLst>
        </pc:spChg>
        <pc:spChg chg="del">
          <ac:chgData name="Utilisateur invité" userId="562e23f453436962" providerId="Windows Live" clId="Web-{78DD4D1C-1C38-43FA-9EF7-884AB2558FB8}" dt="2020-05-01T20:17:29.888" v="4"/>
          <ac:spMkLst>
            <pc:docMk/>
            <pc:sldMk cId="0" sldId="286"/>
            <ac:spMk id="384" creationId="{00000000-0000-0000-0000-000000000000}"/>
          </ac:spMkLst>
        </pc:spChg>
      </pc:sldChg>
      <pc:sldChg chg="delSp modSp">
        <pc:chgData name="Utilisateur invité" userId="562e23f453436962" providerId="Windows Live" clId="Web-{78DD4D1C-1C38-43FA-9EF7-884AB2558FB8}" dt="2020-05-01T20:17:29.888" v="4"/>
        <pc:sldMkLst>
          <pc:docMk/>
          <pc:sldMk cId="0" sldId="287"/>
        </pc:sldMkLst>
        <pc:spChg chg="mod">
          <ac:chgData name="Utilisateur invité" userId="562e23f453436962" providerId="Windows Live" clId="Web-{78DD4D1C-1C38-43FA-9EF7-884AB2558FB8}" dt="2020-05-01T20:17:29.888" v="4"/>
          <ac:spMkLst>
            <pc:docMk/>
            <pc:sldMk cId="0" sldId="287"/>
            <ac:spMk id="394" creationId="{00000000-0000-0000-0000-000000000000}"/>
          </ac:spMkLst>
        </pc:spChg>
        <pc:spChg chg="del">
          <ac:chgData name="Utilisateur invité" userId="562e23f453436962" providerId="Windows Live" clId="Web-{78DD4D1C-1C38-43FA-9EF7-884AB2558FB8}" dt="2020-05-01T20:17:29.888" v="4"/>
          <ac:spMkLst>
            <pc:docMk/>
            <pc:sldMk cId="0" sldId="287"/>
            <ac:spMk id="395" creationId="{00000000-0000-0000-0000-000000000000}"/>
          </ac:spMkLst>
        </pc:spChg>
      </pc:sldChg>
      <pc:sldChg chg="delSp modSp">
        <pc:chgData name="Utilisateur invité" userId="562e23f453436962" providerId="Windows Live" clId="Web-{78DD4D1C-1C38-43FA-9EF7-884AB2558FB8}" dt="2020-05-01T20:17:29.888" v="4"/>
        <pc:sldMkLst>
          <pc:docMk/>
          <pc:sldMk cId="0" sldId="288"/>
        </pc:sldMkLst>
        <pc:spChg chg="mod">
          <ac:chgData name="Utilisateur invité" userId="562e23f453436962" providerId="Windows Live" clId="Web-{78DD4D1C-1C38-43FA-9EF7-884AB2558FB8}" dt="2020-05-01T20:17:29.888" v="4"/>
          <ac:spMkLst>
            <pc:docMk/>
            <pc:sldMk cId="0" sldId="288"/>
            <ac:spMk id="404" creationId="{00000000-0000-0000-0000-000000000000}"/>
          </ac:spMkLst>
        </pc:spChg>
        <pc:spChg chg="del">
          <ac:chgData name="Utilisateur invité" userId="562e23f453436962" providerId="Windows Live" clId="Web-{78DD4D1C-1C38-43FA-9EF7-884AB2558FB8}" dt="2020-05-01T20:17:29.888" v="4"/>
          <ac:spMkLst>
            <pc:docMk/>
            <pc:sldMk cId="0" sldId="288"/>
            <ac:spMk id="405" creationId="{00000000-0000-0000-0000-000000000000}"/>
          </ac:spMkLst>
        </pc:spChg>
      </pc:sldChg>
      <pc:sldChg chg="delSp modSp">
        <pc:chgData name="Utilisateur invité" userId="562e23f453436962" providerId="Windows Live" clId="Web-{78DD4D1C-1C38-43FA-9EF7-884AB2558FB8}" dt="2020-05-01T20:17:29.888" v="4"/>
        <pc:sldMkLst>
          <pc:docMk/>
          <pc:sldMk cId="0" sldId="289"/>
        </pc:sldMkLst>
        <pc:spChg chg="mod">
          <ac:chgData name="Utilisateur invité" userId="562e23f453436962" providerId="Windows Live" clId="Web-{78DD4D1C-1C38-43FA-9EF7-884AB2558FB8}" dt="2020-05-01T20:17:29.888" v="4"/>
          <ac:spMkLst>
            <pc:docMk/>
            <pc:sldMk cId="0" sldId="289"/>
            <ac:spMk id="414" creationId="{00000000-0000-0000-0000-000000000000}"/>
          </ac:spMkLst>
        </pc:spChg>
        <pc:spChg chg="del">
          <ac:chgData name="Utilisateur invité" userId="562e23f453436962" providerId="Windows Live" clId="Web-{78DD4D1C-1C38-43FA-9EF7-884AB2558FB8}" dt="2020-05-01T20:17:29.888" v="4"/>
          <ac:spMkLst>
            <pc:docMk/>
            <pc:sldMk cId="0" sldId="289"/>
            <ac:spMk id="415" creationId="{00000000-0000-0000-0000-000000000000}"/>
          </ac:spMkLst>
        </pc:spChg>
      </pc:sldChg>
      <pc:sldChg chg="delSp modSp">
        <pc:chgData name="Utilisateur invité" userId="562e23f453436962" providerId="Windows Live" clId="Web-{78DD4D1C-1C38-43FA-9EF7-884AB2558FB8}" dt="2020-05-01T20:17:29.888" v="4"/>
        <pc:sldMkLst>
          <pc:docMk/>
          <pc:sldMk cId="0" sldId="290"/>
        </pc:sldMkLst>
        <pc:spChg chg="mod">
          <ac:chgData name="Utilisateur invité" userId="562e23f453436962" providerId="Windows Live" clId="Web-{78DD4D1C-1C38-43FA-9EF7-884AB2558FB8}" dt="2020-05-01T20:17:29.888" v="4"/>
          <ac:spMkLst>
            <pc:docMk/>
            <pc:sldMk cId="0" sldId="290"/>
            <ac:spMk id="423" creationId="{00000000-0000-0000-0000-000000000000}"/>
          </ac:spMkLst>
        </pc:spChg>
        <pc:spChg chg="del">
          <ac:chgData name="Utilisateur invité" userId="562e23f453436962" providerId="Windows Live" clId="Web-{78DD4D1C-1C38-43FA-9EF7-884AB2558FB8}" dt="2020-05-01T20:17:29.888" v="4"/>
          <ac:spMkLst>
            <pc:docMk/>
            <pc:sldMk cId="0" sldId="290"/>
            <ac:spMk id="424" creationId="{00000000-0000-0000-0000-000000000000}"/>
          </ac:spMkLst>
        </pc:spChg>
      </pc:sldChg>
      <pc:sldChg chg="delSp modSp">
        <pc:chgData name="Utilisateur invité" userId="562e23f453436962" providerId="Windows Live" clId="Web-{78DD4D1C-1C38-43FA-9EF7-884AB2558FB8}" dt="2020-05-01T20:17:29.888" v="4"/>
        <pc:sldMkLst>
          <pc:docMk/>
          <pc:sldMk cId="0" sldId="291"/>
        </pc:sldMkLst>
        <pc:spChg chg="mod">
          <ac:chgData name="Utilisateur invité" userId="562e23f453436962" providerId="Windows Live" clId="Web-{78DD4D1C-1C38-43FA-9EF7-884AB2558FB8}" dt="2020-05-01T20:17:29.888" v="4"/>
          <ac:spMkLst>
            <pc:docMk/>
            <pc:sldMk cId="0" sldId="291"/>
            <ac:spMk id="437" creationId="{00000000-0000-0000-0000-000000000000}"/>
          </ac:spMkLst>
        </pc:spChg>
        <pc:spChg chg="del">
          <ac:chgData name="Utilisateur invité" userId="562e23f453436962" providerId="Windows Live" clId="Web-{78DD4D1C-1C38-43FA-9EF7-884AB2558FB8}" dt="2020-05-01T20:17:29.888" v="4"/>
          <ac:spMkLst>
            <pc:docMk/>
            <pc:sldMk cId="0" sldId="291"/>
            <ac:spMk id="438" creationId="{00000000-0000-0000-0000-000000000000}"/>
          </ac:spMkLst>
        </pc:spChg>
      </pc:sldChg>
      <pc:sldChg chg="delSp modSp">
        <pc:chgData name="Utilisateur invité" userId="562e23f453436962" providerId="Windows Live" clId="Web-{78DD4D1C-1C38-43FA-9EF7-884AB2558FB8}" dt="2020-05-01T20:17:29.888" v="4"/>
        <pc:sldMkLst>
          <pc:docMk/>
          <pc:sldMk cId="0" sldId="292"/>
        </pc:sldMkLst>
        <pc:spChg chg="mod">
          <ac:chgData name="Utilisateur invité" userId="562e23f453436962" providerId="Windows Live" clId="Web-{78DD4D1C-1C38-43FA-9EF7-884AB2558FB8}" dt="2020-05-01T20:17:29.888" v="4"/>
          <ac:spMkLst>
            <pc:docMk/>
            <pc:sldMk cId="0" sldId="292"/>
            <ac:spMk id="447" creationId="{00000000-0000-0000-0000-000000000000}"/>
          </ac:spMkLst>
        </pc:spChg>
        <pc:spChg chg="del">
          <ac:chgData name="Utilisateur invité" userId="562e23f453436962" providerId="Windows Live" clId="Web-{78DD4D1C-1C38-43FA-9EF7-884AB2558FB8}" dt="2020-05-01T20:17:29.888" v="4"/>
          <ac:spMkLst>
            <pc:docMk/>
            <pc:sldMk cId="0" sldId="292"/>
            <ac:spMk id="448" creationId="{00000000-0000-0000-0000-000000000000}"/>
          </ac:spMkLst>
        </pc:spChg>
      </pc:sldChg>
      <pc:sldChg chg="delSp modSp">
        <pc:chgData name="Utilisateur invité" userId="562e23f453436962" providerId="Windows Live" clId="Web-{78DD4D1C-1C38-43FA-9EF7-884AB2558FB8}" dt="2020-05-01T20:17:29.888" v="4"/>
        <pc:sldMkLst>
          <pc:docMk/>
          <pc:sldMk cId="0" sldId="293"/>
        </pc:sldMkLst>
        <pc:spChg chg="mod">
          <ac:chgData name="Utilisateur invité" userId="562e23f453436962" providerId="Windows Live" clId="Web-{78DD4D1C-1C38-43FA-9EF7-884AB2558FB8}" dt="2020-05-01T20:17:29.888" v="4"/>
          <ac:spMkLst>
            <pc:docMk/>
            <pc:sldMk cId="0" sldId="293"/>
            <ac:spMk id="457" creationId="{00000000-0000-0000-0000-000000000000}"/>
          </ac:spMkLst>
        </pc:spChg>
        <pc:spChg chg="del">
          <ac:chgData name="Utilisateur invité" userId="562e23f453436962" providerId="Windows Live" clId="Web-{78DD4D1C-1C38-43FA-9EF7-884AB2558FB8}" dt="2020-05-01T20:17:29.888" v="4"/>
          <ac:spMkLst>
            <pc:docMk/>
            <pc:sldMk cId="0" sldId="293"/>
            <ac:spMk id="458" creationId="{00000000-0000-0000-0000-000000000000}"/>
          </ac:spMkLst>
        </pc:spChg>
      </pc:sldChg>
      <pc:sldChg chg="delSp modSp">
        <pc:chgData name="Utilisateur invité" userId="562e23f453436962" providerId="Windows Live" clId="Web-{78DD4D1C-1C38-43FA-9EF7-884AB2558FB8}" dt="2020-05-01T20:17:29.888" v="4"/>
        <pc:sldMkLst>
          <pc:docMk/>
          <pc:sldMk cId="0" sldId="294"/>
        </pc:sldMkLst>
        <pc:spChg chg="mod">
          <ac:chgData name="Utilisateur invité" userId="562e23f453436962" providerId="Windows Live" clId="Web-{78DD4D1C-1C38-43FA-9EF7-884AB2558FB8}" dt="2020-05-01T20:17:29.888" v="4"/>
          <ac:spMkLst>
            <pc:docMk/>
            <pc:sldMk cId="0" sldId="294"/>
            <ac:spMk id="467" creationId="{00000000-0000-0000-0000-000000000000}"/>
          </ac:spMkLst>
        </pc:spChg>
        <pc:spChg chg="del">
          <ac:chgData name="Utilisateur invité" userId="562e23f453436962" providerId="Windows Live" clId="Web-{78DD4D1C-1C38-43FA-9EF7-884AB2558FB8}" dt="2020-05-01T20:17:29.888" v="4"/>
          <ac:spMkLst>
            <pc:docMk/>
            <pc:sldMk cId="0" sldId="294"/>
            <ac:spMk id="468" creationId="{00000000-0000-0000-0000-000000000000}"/>
          </ac:spMkLst>
        </pc:spChg>
      </pc:sldChg>
      <pc:sldChg chg="delSp modSp">
        <pc:chgData name="Utilisateur invité" userId="562e23f453436962" providerId="Windows Live" clId="Web-{78DD4D1C-1C38-43FA-9EF7-884AB2558FB8}" dt="2020-05-01T20:17:29.888" v="4"/>
        <pc:sldMkLst>
          <pc:docMk/>
          <pc:sldMk cId="0" sldId="295"/>
        </pc:sldMkLst>
        <pc:spChg chg="mod">
          <ac:chgData name="Utilisateur invité" userId="562e23f453436962" providerId="Windows Live" clId="Web-{78DD4D1C-1C38-43FA-9EF7-884AB2558FB8}" dt="2020-05-01T20:17:29.888" v="4"/>
          <ac:spMkLst>
            <pc:docMk/>
            <pc:sldMk cId="0" sldId="295"/>
            <ac:spMk id="477" creationId="{00000000-0000-0000-0000-000000000000}"/>
          </ac:spMkLst>
        </pc:spChg>
        <pc:spChg chg="del">
          <ac:chgData name="Utilisateur invité" userId="562e23f453436962" providerId="Windows Live" clId="Web-{78DD4D1C-1C38-43FA-9EF7-884AB2558FB8}" dt="2020-05-01T20:17:29.888" v="4"/>
          <ac:spMkLst>
            <pc:docMk/>
            <pc:sldMk cId="0" sldId="295"/>
            <ac:spMk id="478" creationId="{00000000-0000-0000-0000-000000000000}"/>
          </ac:spMkLst>
        </pc:spChg>
      </pc:sldChg>
      <pc:sldChg chg="delSp modSp">
        <pc:chgData name="Utilisateur invité" userId="562e23f453436962" providerId="Windows Live" clId="Web-{78DD4D1C-1C38-43FA-9EF7-884AB2558FB8}" dt="2020-05-01T20:17:29.888" v="4"/>
        <pc:sldMkLst>
          <pc:docMk/>
          <pc:sldMk cId="0" sldId="296"/>
        </pc:sldMkLst>
        <pc:spChg chg="mod">
          <ac:chgData name="Utilisateur invité" userId="562e23f453436962" providerId="Windows Live" clId="Web-{78DD4D1C-1C38-43FA-9EF7-884AB2558FB8}" dt="2020-05-01T20:17:29.888" v="4"/>
          <ac:spMkLst>
            <pc:docMk/>
            <pc:sldMk cId="0" sldId="296"/>
            <ac:spMk id="487" creationId="{00000000-0000-0000-0000-000000000000}"/>
          </ac:spMkLst>
        </pc:spChg>
        <pc:spChg chg="del">
          <ac:chgData name="Utilisateur invité" userId="562e23f453436962" providerId="Windows Live" clId="Web-{78DD4D1C-1C38-43FA-9EF7-884AB2558FB8}" dt="2020-05-01T20:17:29.888" v="4"/>
          <ac:spMkLst>
            <pc:docMk/>
            <pc:sldMk cId="0" sldId="296"/>
            <ac:spMk id="488" creationId="{00000000-0000-0000-0000-000000000000}"/>
          </ac:spMkLst>
        </pc:spChg>
      </pc:sldChg>
      <pc:sldChg chg="delSp modSp">
        <pc:chgData name="Utilisateur invité" userId="562e23f453436962" providerId="Windows Live" clId="Web-{78DD4D1C-1C38-43FA-9EF7-884AB2558FB8}" dt="2020-05-01T20:17:29.888" v="4"/>
        <pc:sldMkLst>
          <pc:docMk/>
          <pc:sldMk cId="0" sldId="297"/>
        </pc:sldMkLst>
        <pc:spChg chg="mod">
          <ac:chgData name="Utilisateur invité" userId="562e23f453436962" providerId="Windows Live" clId="Web-{78DD4D1C-1C38-43FA-9EF7-884AB2558FB8}" dt="2020-05-01T20:17:29.888" v="4"/>
          <ac:spMkLst>
            <pc:docMk/>
            <pc:sldMk cId="0" sldId="297"/>
            <ac:spMk id="497" creationId="{00000000-0000-0000-0000-000000000000}"/>
          </ac:spMkLst>
        </pc:spChg>
        <pc:spChg chg="del">
          <ac:chgData name="Utilisateur invité" userId="562e23f453436962" providerId="Windows Live" clId="Web-{78DD4D1C-1C38-43FA-9EF7-884AB2558FB8}" dt="2020-05-01T20:17:29.888" v="4"/>
          <ac:spMkLst>
            <pc:docMk/>
            <pc:sldMk cId="0" sldId="297"/>
            <ac:spMk id="498" creationId="{00000000-0000-0000-0000-000000000000}"/>
          </ac:spMkLst>
        </pc:spChg>
      </pc:sldChg>
      <pc:sldChg chg="delSp modSp">
        <pc:chgData name="Utilisateur invité" userId="562e23f453436962" providerId="Windows Live" clId="Web-{78DD4D1C-1C38-43FA-9EF7-884AB2558FB8}" dt="2020-05-01T20:17:29.888" v="4"/>
        <pc:sldMkLst>
          <pc:docMk/>
          <pc:sldMk cId="0" sldId="298"/>
        </pc:sldMkLst>
        <pc:spChg chg="mod">
          <ac:chgData name="Utilisateur invité" userId="562e23f453436962" providerId="Windows Live" clId="Web-{78DD4D1C-1C38-43FA-9EF7-884AB2558FB8}" dt="2020-05-01T20:17:29.888" v="4"/>
          <ac:spMkLst>
            <pc:docMk/>
            <pc:sldMk cId="0" sldId="298"/>
            <ac:spMk id="507" creationId="{00000000-0000-0000-0000-000000000000}"/>
          </ac:spMkLst>
        </pc:spChg>
        <pc:spChg chg="del">
          <ac:chgData name="Utilisateur invité" userId="562e23f453436962" providerId="Windows Live" clId="Web-{78DD4D1C-1C38-43FA-9EF7-884AB2558FB8}" dt="2020-05-01T20:17:29.888" v="4"/>
          <ac:spMkLst>
            <pc:docMk/>
            <pc:sldMk cId="0" sldId="298"/>
            <ac:spMk id="508" creationId="{00000000-0000-0000-0000-000000000000}"/>
          </ac:spMkLst>
        </pc:spChg>
      </pc:sldChg>
      <pc:sldChg chg="delSp modSp">
        <pc:chgData name="Utilisateur invité" userId="562e23f453436962" providerId="Windows Live" clId="Web-{78DD4D1C-1C38-43FA-9EF7-884AB2558FB8}" dt="2020-05-01T20:17:29.888" v="4"/>
        <pc:sldMkLst>
          <pc:docMk/>
          <pc:sldMk cId="0" sldId="299"/>
        </pc:sldMkLst>
        <pc:spChg chg="mod">
          <ac:chgData name="Utilisateur invité" userId="562e23f453436962" providerId="Windows Live" clId="Web-{78DD4D1C-1C38-43FA-9EF7-884AB2558FB8}" dt="2020-05-01T20:17:29.888" v="4"/>
          <ac:spMkLst>
            <pc:docMk/>
            <pc:sldMk cId="0" sldId="299"/>
            <ac:spMk id="517" creationId="{00000000-0000-0000-0000-000000000000}"/>
          </ac:spMkLst>
        </pc:spChg>
        <pc:spChg chg="del">
          <ac:chgData name="Utilisateur invité" userId="562e23f453436962" providerId="Windows Live" clId="Web-{78DD4D1C-1C38-43FA-9EF7-884AB2558FB8}" dt="2020-05-01T20:17:29.888" v="4"/>
          <ac:spMkLst>
            <pc:docMk/>
            <pc:sldMk cId="0" sldId="299"/>
            <ac:spMk id="518" creationId="{00000000-0000-0000-0000-000000000000}"/>
          </ac:spMkLst>
        </pc:spChg>
      </pc:sldChg>
      <pc:sldChg chg="delSp modSp">
        <pc:chgData name="Utilisateur invité" userId="562e23f453436962" providerId="Windows Live" clId="Web-{78DD4D1C-1C38-43FA-9EF7-884AB2558FB8}" dt="2020-05-01T20:17:29.888" v="4"/>
        <pc:sldMkLst>
          <pc:docMk/>
          <pc:sldMk cId="0" sldId="300"/>
        </pc:sldMkLst>
        <pc:spChg chg="mod">
          <ac:chgData name="Utilisateur invité" userId="562e23f453436962" providerId="Windows Live" clId="Web-{78DD4D1C-1C38-43FA-9EF7-884AB2558FB8}" dt="2020-05-01T20:17:29.888" v="4"/>
          <ac:spMkLst>
            <pc:docMk/>
            <pc:sldMk cId="0" sldId="300"/>
            <ac:spMk id="527" creationId="{00000000-0000-0000-0000-000000000000}"/>
          </ac:spMkLst>
        </pc:spChg>
        <pc:spChg chg="del">
          <ac:chgData name="Utilisateur invité" userId="562e23f453436962" providerId="Windows Live" clId="Web-{78DD4D1C-1C38-43FA-9EF7-884AB2558FB8}" dt="2020-05-01T20:17:29.888" v="4"/>
          <ac:spMkLst>
            <pc:docMk/>
            <pc:sldMk cId="0" sldId="300"/>
            <ac:spMk id="528" creationId="{00000000-0000-0000-0000-000000000000}"/>
          </ac:spMkLst>
        </pc:spChg>
      </pc:sldChg>
      <pc:sldChg chg="delSp modSp">
        <pc:chgData name="Utilisateur invité" userId="562e23f453436962" providerId="Windows Live" clId="Web-{78DD4D1C-1C38-43FA-9EF7-884AB2558FB8}" dt="2020-05-01T20:17:29.888" v="4"/>
        <pc:sldMkLst>
          <pc:docMk/>
          <pc:sldMk cId="0" sldId="301"/>
        </pc:sldMkLst>
        <pc:spChg chg="mod">
          <ac:chgData name="Utilisateur invité" userId="562e23f453436962" providerId="Windows Live" clId="Web-{78DD4D1C-1C38-43FA-9EF7-884AB2558FB8}" dt="2020-05-01T20:17:29.888" v="4"/>
          <ac:spMkLst>
            <pc:docMk/>
            <pc:sldMk cId="0" sldId="301"/>
            <ac:spMk id="537" creationId="{00000000-0000-0000-0000-000000000000}"/>
          </ac:spMkLst>
        </pc:spChg>
        <pc:spChg chg="del">
          <ac:chgData name="Utilisateur invité" userId="562e23f453436962" providerId="Windows Live" clId="Web-{78DD4D1C-1C38-43FA-9EF7-884AB2558FB8}" dt="2020-05-01T20:17:29.888" v="4"/>
          <ac:spMkLst>
            <pc:docMk/>
            <pc:sldMk cId="0" sldId="301"/>
            <ac:spMk id="538" creationId="{00000000-0000-0000-0000-000000000000}"/>
          </ac:spMkLst>
        </pc:spChg>
      </pc:sldChg>
      <pc:sldChg chg="delSp modSp">
        <pc:chgData name="Utilisateur invité" userId="562e23f453436962" providerId="Windows Live" clId="Web-{78DD4D1C-1C38-43FA-9EF7-884AB2558FB8}" dt="2020-05-01T20:17:29.888" v="4"/>
        <pc:sldMkLst>
          <pc:docMk/>
          <pc:sldMk cId="0" sldId="302"/>
        </pc:sldMkLst>
        <pc:spChg chg="mod">
          <ac:chgData name="Utilisateur invité" userId="562e23f453436962" providerId="Windows Live" clId="Web-{78DD4D1C-1C38-43FA-9EF7-884AB2558FB8}" dt="2020-05-01T20:17:29.888" v="4"/>
          <ac:spMkLst>
            <pc:docMk/>
            <pc:sldMk cId="0" sldId="302"/>
            <ac:spMk id="547" creationId="{00000000-0000-0000-0000-000000000000}"/>
          </ac:spMkLst>
        </pc:spChg>
        <pc:spChg chg="del">
          <ac:chgData name="Utilisateur invité" userId="562e23f453436962" providerId="Windows Live" clId="Web-{78DD4D1C-1C38-43FA-9EF7-884AB2558FB8}" dt="2020-05-01T20:17:29.888" v="4"/>
          <ac:spMkLst>
            <pc:docMk/>
            <pc:sldMk cId="0" sldId="302"/>
            <ac:spMk id="548" creationId="{00000000-0000-0000-0000-000000000000}"/>
          </ac:spMkLst>
        </pc:spChg>
      </pc:sldChg>
      <pc:sldChg chg="delSp modSp">
        <pc:chgData name="Utilisateur invité" userId="562e23f453436962" providerId="Windows Live" clId="Web-{78DD4D1C-1C38-43FA-9EF7-884AB2558FB8}" dt="2020-05-01T20:17:29.888" v="4"/>
        <pc:sldMkLst>
          <pc:docMk/>
          <pc:sldMk cId="0" sldId="303"/>
        </pc:sldMkLst>
        <pc:spChg chg="mod">
          <ac:chgData name="Utilisateur invité" userId="562e23f453436962" providerId="Windows Live" clId="Web-{78DD4D1C-1C38-43FA-9EF7-884AB2558FB8}" dt="2020-05-01T20:17:29.888" v="4"/>
          <ac:spMkLst>
            <pc:docMk/>
            <pc:sldMk cId="0" sldId="303"/>
            <ac:spMk id="557" creationId="{00000000-0000-0000-0000-000000000000}"/>
          </ac:spMkLst>
        </pc:spChg>
        <pc:spChg chg="del">
          <ac:chgData name="Utilisateur invité" userId="562e23f453436962" providerId="Windows Live" clId="Web-{78DD4D1C-1C38-43FA-9EF7-884AB2558FB8}" dt="2020-05-01T20:17:29.888" v="4"/>
          <ac:spMkLst>
            <pc:docMk/>
            <pc:sldMk cId="0" sldId="303"/>
            <ac:spMk id="558" creationId="{00000000-0000-0000-0000-000000000000}"/>
          </ac:spMkLst>
        </pc:spChg>
      </pc:sldChg>
      <pc:sldChg chg="delSp modSp">
        <pc:chgData name="Utilisateur invité" userId="562e23f453436962" providerId="Windows Live" clId="Web-{78DD4D1C-1C38-43FA-9EF7-884AB2558FB8}" dt="2020-05-01T20:17:29.888" v="4"/>
        <pc:sldMkLst>
          <pc:docMk/>
          <pc:sldMk cId="0" sldId="304"/>
        </pc:sldMkLst>
        <pc:spChg chg="mod">
          <ac:chgData name="Utilisateur invité" userId="562e23f453436962" providerId="Windows Live" clId="Web-{78DD4D1C-1C38-43FA-9EF7-884AB2558FB8}" dt="2020-05-01T20:17:29.888" v="4"/>
          <ac:spMkLst>
            <pc:docMk/>
            <pc:sldMk cId="0" sldId="304"/>
            <ac:spMk id="567" creationId="{00000000-0000-0000-0000-000000000000}"/>
          </ac:spMkLst>
        </pc:spChg>
        <pc:spChg chg="del">
          <ac:chgData name="Utilisateur invité" userId="562e23f453436962" providerId="Windows Live" clId="Web-{78DD4D1C-1C38-43FA-9EF7-884AB2558FB8}" dt="2020-05-01T20:17:29.888" v="4"/>
          <ac:spMkLst>
            <pc:docMk/>
            <pc:sldMk cId="0" sldId="304"/>
            <ac:spMk id="568" creationId="{00000000-0000-0000-0000-000000000000}"/>
          </ac:spMkLst>
        </pc:spChg>
      </pc:sldChg>
      <pc:sldChg chg="delSp modSp">
        <pc:chgData name="Utilisateur invité" userId="562e23f453436962" providerId="Windows Live" clId="Web-{78DD4D1C-1C38-43FA-9EF7-884AB2558FB8}" dt="2020-05-01T20:17:29.888" v="4"/>
        <pc:sldMkLst>
          <pc:docMk/>
          <pc:sldMk cId="0" sldId="305"/>
        </pc:sldMkLst>
        <pc:spChg chg="mod">
          <ac:chgData name="Utilisateur invité" userId="562e23f453436962" providerId="Windows Live" clId="Web-{78DD4D1C-1C38-43FA-9EF7-884AB2558FB8}" dt="2020-05-01T20:17:29.888" v="4"/>
          <ac:spMkLst>
            <pc:docMk/>
            <pc:sldMk cId="0" sldId="305"/>
            <ac:spMk id="577" creationId="{00000000-0000-0000-0000-000000000000}"/>
          </ac:spMkLst>
        </pc:spChg>
        <pc:spChg chg="del">
          <ac:chgData name="Utilisateur invité" userId="562e23f453436962" providerId="Windows Live" clId="Web-{78DD4D1C-1C38-43FA-9EF7-884AB2558FB8}" dt="2020-05-01T20:17:29.888" v="4"/>
          <ac:spMkLst>
            <pc:docMk/>
            <pc:sldMk cId="0" sldId="305"/>
            <ac:spMk id="578" creationId="{00000000-0000-0000-0000-000000000000}"/>
          </ac:spMkLst>
        </pc:spChg>
      </pc:sldChg>
      <pc:sldChg chg="delSp modSp">
        <pc:chgData name="Utilisateur invité" userId="562e23f453436962" providerId="Windows Live" clId="Web-{78DD4D1C-1C38-43FA-9EF7-884AB2558FB8}" dt="2020-05-01T20:17:29.888" v="4"/>
        <pc:sldMkLst>
          <pc:docMk/>
          <pc:sldMk cId="0" sldId="306"/>
        </pc:sldMkLst>
        <pc:spChg chg="mod">
          <ac:chgData name="Utilisateur invité" userId="562e23f453436962" providerId="Windows Live" clId="Web-{78DD4D1C-1C38-43FA-9EF7-884AB2558FB8}" dt="2020-05-01T20:17:29.888" v="4"/>
          <ac:spMkLst>
            <pc:docMk/>
            <pc:sldMk cId="0" sldId="306"/>
            <ac:spMk id="587" creationId="{00000000-0000-0000-0000-000000000000}"/>
          </ac:spMkLst>
        </pc:spChg>
        <pc:spChg chg="del">
          <ac:chgData name="Utilisateur invité" userId="562e23f453436962" providerId="Windows Live" clId="Web-{78DD4D1C-1C38-43FA-9EF7-884AB2558FB8}" dt="2020-05-01T20:17:29.888" v="4"/>
          <ac:spMkLst>
            <pc:docMk/>
            <pc:sldMk cId="0" sldId="306"/>
            <ac:spMk id="588" creationId="{00000000-0000-0000-0000-000000000000}"/>
          </ac:spMkLst>
        </pc:spChg>
      </pc:sldChg>
      <pc:sldChg chg="delSp modSp">
        <pc:chgData name="Utilisateur invité" userId="562e23f453436962" providerId="Windows Live" clId="Web-{78DD4D1C-1C38-43FA-9EF7-884AB2558FB8}" dt="2020-05-01T20:17:29.888" v="4"/>
        <pc:sldMkLst>
          <pc:docMk/>
          <pc:sldMk cId="0" sldId="307"/>
        </pc:sldMkLst>
        <pc:spChg chg="mod">
          <ac:chgData name="Utilisateur invité" userId="562e23f453436962" providerId="Windows Live" clId="Web-{78DD4D1C-1C38-43FA-9EF7-884AB2558FB8}" dt="2020-05-01T20:17:29.888" v="4"/>
          <ac:spMkLst>
            <pc:docMk/>
            <pc:sldMk cId="0" sldId="307"/>
            <ac:spMk id="597" creationId="{00000000-0000-0000-0000-000000000000}"/>
          </ac:spMkLst>
        </pc:spChg>
        <pc:spChg chg="del">
          <ac:chgData name="Utilisateur invité" userId="562e23f453436962" providerId="Windows Live" clId="Web-{78DD4D1C-1C38-43FA-9EF7-884AB2558FB8}" dt="2020-05-01T20:17:29.888" v="4"/>
          <ac:spMkLst>
            <pc:docMk/>
            <pc:sldMk cId="0" sldId="307"/>
            <ac:spMk id="598" creationId="{00000000-0000-0000-0000-000000000000}"/>
          </ac:spMkLst>
        </pc:spChg>
      </pc:sldChg>
      <pc:sldChg chg="delSp modSp">
        <pc:chgData name="Utilisateur invité" userId="562e23f453436962" providerId="Windows Live" clId="Web-{78DD4D1C-1C38-43FA-9EF7-884AB2558FB8}" dt="2020-05-01T20:17:29.888" v="4"/>
        <pc:sldMkLst>
          <pc:docMk/>
          <pc:sldMk cId="0" sldId="309"/>
        </pc:sldMkLst>
        <pc:spChg chg="mod">
          <ac:chgData name="Utilisateur invité" userId="562e23f453436962" providerId="Windows Live" clId="Web-{78DD4D1C-1C38-43FA-9EF7-884AB2558FB8}" dt="2020-05-01T20:17:29.888" v="4"/>
          <ac:spMkLst>
            <pc:docMk/>
            <pc:sldMk cId="0" sldId="309"/>
            <ac:spMk id="617" creationId="{00000000-0000-0000-0000-000000000000}"/>
          </ac:spMkLst>
        </pc:spChg>
        <pc:spChg chg="del">
          <ac:chgData name="Utilisateur invité" userId="562e23f453436962" providerId="Windows Live" clId="Web-{78DD4D1C-1C38-43FA-9EF7-884AB2558FB8}" dt="2020-05-01T20:17:29.888" v="4"/>
          <ac:spMkLst>
            <pc:docMk/>
            <pc:sldMk cId="0" sldId="309"/>
            <ac:spMk id="618" creationId="{00000000-0000-0000-0000-000000000000}"/>
          </ac:spMkLst>
        </pc:spChg>
      </pc:sldChg>
      <pc:sldChg chg="delSp modSp">
        <pc:chgData name="Utilisateur invité" userId="562e23f453436962" providerId="Windows Live" clId="Web-{78DD4D1C-1C38-43FA-9EF7-884AB2558FB8}" dt="2020-05-01T20:17:29.888" v="4"/>
        <pc:sldMkLst>
          <pc:docMk/>
          <pc:sldMk cId="0" sldId="310"/>
        </pc:sldMkLst>
        <pc:spChg chg="mod">
          <ac:chgData name="Utilisateur invité" userId="562e23f453436962" providerId="Windows Live" clId="Web-{78DD4D1C-1C38-43FA-9EF7-884AB2558FB8}" dt="2020-05-01T20:17:29.888" v="4"/>
          <ac:spMkLst>
            <pc:docMk/>
            <pc:sldMk cId="0" sldId="310"/>
            <ac:spMk id="627" creationId="{00000000-0000-0000-0000-000000000000}"/>
          </ac:spMkLst>
        </pc:spChg>
        <pc:spChg chg="del">
          <ac:chgData name="Utilisateur invité" userId="562e23f453436962" providerId="Windows Live" clId="Web-{78DD4D1C-1C38-43FA-9EF7-884AB2558FB8}" dt="2020-05-01T20:17:29.888" v="4"/>
          <ac:spMkLst>
            <pc:docMk/>
            <pc:sldMk cId="0" sldId="310"/>
            <ac:spMk id="628" creationId="{00000000-0000-0000-0000-000000000000}"/>
          </ac:spMkLst>
        </pc:spChg>
      </pc:sldChg>
      <pc:sldChg chg="delSp modSp">
        <pc:chgData name="Utilisateur invité" userId="562e23f453436962" providerId="Windows Live" clId="Web-{78DD4D1C-1C38-43FA-9EF7-884AB2558FB8}" dt="2020-05-01T20:17:29.888" v="4"/>
        <pc:sldMkLst>
          <pc:docMk/>
          <pc:sldMk cId="0" sldId="311"/>
        </pc:sldMkLst>
        <pc:spChg chg="mod">
          <ac:chgData name="Utilisateur invité" userId="562e23f453436962" providerId="Windows Live" clId="Web-{78DD4D1C-1C38-43FA-9EF7-884AB2558FB8}" dt="2020-05-01T20:17:29.888" v="4"/>
          <ac:spMkLst>
            <pc:docMk/>
            <pc:sldMk cId="0" sldId="311"/>
            <ac:spMk id="637" creationId="{00000000-0000-0000-0000-000000000000}"/>
          </ac:spMkLst>
        </pc:spChg>
        <pc:spChg chg="del">
          <ac:chgData name="Utilisateur invité" userId="562e23f453436962" providerId="Windows Live" clId="Web-{78DD4D1C-1C38-43FA-9EF7-884AB2558FB8}" dt="2020-05-01T20:17:29.888" v="4"/>
          <ac:spMkLst>
            <pc:docMk/>
            <pc:sldMk cId="0" sldId="311"/>
            <ac:spMk id="638" creationId="{00000000-0000-0000-0000-000000000000}"/>
          </ac:spMkLst>
        </pc:spChg>
      </pc:sldChg>
      <pc:sldChg chg="delSp modSp">
        <pc:chgData name="Utilisateur invité" userId="562e23f453436962" providerId="Windows Live" clId="Web-{78DD4D1C-1C38-43FA-9EF7-884AB2558FB8}" dt="2020-05-01T20:17:29.888" v="4"/>
        <pc:sldMkLst>
          <pc:docMk/>
          <pc:sldMk cId="0" sldId="312"/>
        </pc:sldMkLst>
        <pc:spChg chg="mod">
          <ac:chgData name="Utilisateur invité" userId="562e23f453436962" providerId="Windows Live" clId="Web-{78DD4D1C-1C38-43FA-9EF7-884AB2558FB8}" dt="2020-05-01T20:17:29.888" v="4"/>
          <ac:spMkLst>
            <pc:docMk/>
            <pc:sldMk cId="0" sldId="312"/>
            <ac:spMk id="647" creationId="{00000000-0000-0000-0000-000000000000}"/>
          </ac:spMkLst>
        </pc:spChg>
        <pc:spChg chg="del">
          <ac:chgData name="Utilisateur invité" userId="562e23f453436962" providerId="Windows Live" clId="Web-{78DD4D1C-1C38-43FA-9EF7-884AB2558FB8}" dt="2020-05-01T20:17:29.888" v="4"/>
          <ac:spMkLst>
            <pc:docMk/>
            <pc:sldMk cId="0" sldId="312"/>
            <ac:spMk id="648" creationId="{00000000-0000-0000-0000-000000000000}"/>
          </ac:spMkLst>
        </pc:spChg>
      </pc:sldChg>
      <pc:sldChg chg="delSp modSp">
        <pc:chgData name="Utilisateur invité" userId="562e23f453436962" providerId="Windows Live" clId="Web-{78DD4D1C-1C38-43FA-9EF7-884AB2558FB8}" dt="2020-05-01T20:17:29.888" v="4"/>
        <pc:sldMkLst>
          <pc:docMk/>
          <pc:sldMk cId="0" sldId="313"/>
        </pc:sldMkLst>
        <pc:spChg chg="mod">
          <ac:chgData name="Utilisateur invité" userId="562e23f453436962" providerId="Windows Live" clId="Web-{78DD4D1C-1C38-43FA-9EF7-884AB2558FB8}" dt="2020-05-01T20:17:29.888" v="4"/>
          <ac:spMkLst>
            <pc:docMk/>
            <pc:sldMk cId="0" sldId="313"/>
            <ac:spMk id="657" creationId="{00000000-0000-0000-0000-000000000000}"/>
          </ac:spMkLst>
        </pc:spChg>
        <pc:spChg chg="del">
          <ac:chgData name="Utilisateur invité" userId="562e23f453436962" providerId="Windows Live" clId="Web-{78DD4D1C-1C38-43FA-9EF7-884AB2558FB8}" dt="2020-05-01T20:17:29.888" v="4"/>
          <ac:spMkLst>
            <pc:docMk/>
            <pc:sldMk cId="0" sldId="313"/>
            <ac:spMk id="658" creationId="{00000000-0000-0000-0000-000000000000}"/>
          </ac:spMkLst>
        </pc:spChg>
      </pc:sldChg>
      <pc:sldChg chg="delSp modSp">
        <pc:chgData name="Utilisateur invité" userId="562e23f453436962" providerId="Windows Live" clId="Web-{78DD4D1C-1C38-43FA-9EF7-884AB2558FB8}" dt="2020-05-01T20:17:29.888" v="4"/>
        <pc:sldMkLst>
          <pc:docMk/>
          <pc:sldMk cId="0" sldId="314"/>
        </pc:sldMkLst>
        <pc:spChg chg="mod">
          <ac:chgData name="Utilisateur invité" userId="562e23f453436962" providerId="Windows Live" clId="Web-{78DD4D1C-1C38-43FA-9EF7-884AB2558FB8}" dt="2020-05-01T20:17:29.888" v="4"/>
          <ac:spMkLst>
            <pc:docMk/>
            <pc:sldMk cId="0" sldId="314"/>
            <ac:spMk id="667" creationId="{00000000-0000-0000-0000-000000000000}"/>
          </ac:spMkLst>
        </pc:spChg>
        <pc:spChg chg="del">
          <ac:chgData name="Utilisateur invité" userId="562e23f453436962" providerId="Windows Live" clId="Web-{78DD4D1C-1C38-43FA-9EF7-884AB2558FB8}" dt="2020-05-01T20:17:29.888" v="4"/>
          <ac:spMkLst>
            <pc:docMk/>
            <pc:sldMk cId="0" sldId="314"/>
            <ac:spMk id="668" creationId="{00000000-0000-0000-0000-000000000000}"/>
          </ac:spMkLst>
        </pc:spChg>
      </pc:sldChg>
      <pc:sldChg chg="delSp modSp">
        <pc:chgData name="Utilisateur invité" userId="562e23f453436962" providerId="Windows Live" clId="Web-{78DD4D1C-1C38-43FA-9EF7-884AB2558FB8}" dt="2020-05-01T20:17:29.888" v="4"/>
        <pc:sldMkLst>
          <pc:docMk/>
          <pc:sldMk cId="0" sldId="315"/>
        </pc:sldMkLst>
        <pc:spChg chg="mod">
          <ac:chgData name="Utilisateur invité" userId="562e23f453436962" providerId="Windows Live" clId="Web-{78DD4D1C-1C38-43FA-9EF7-884AB2558FB8}" dt="2020-05-01T20:17:29.888" v="4"/>
          <ac:spMkLst>
            <pc:docMk/>
            <pc:sldMk cId="0" sldId="315"/>
            <ac:spMk id="677" creationId="{00000000-0000-0000-0000-000000000000}"/>
          </ac:spMkLst>
        </pc:spChg>
        <pc:spChg chg="del">
          <ac:chgData name="Utilisateur invité" userId="562e23f453436962" providerId="Windows Live" clId="Web-{78DD4D1C-1C38-43FA-9EF7-884AB2558FB8}" dt="2020-05-01T20:17:29.888" v="4"/>
          <ac:spMkLst>
            <pc:docMk/>
            <pc:sldMk cId="0" sldId="315"/>
            <ac:spMk id="678" creationId="{00000000-0000-0000-0000-000000000000}"/>
          </ac:spMkLst>
        </pc:spChg>
      </pc:sldChg>
      <pc:sldChg chg="delSp modSp">
        <pc:chgData name="Utilisateur invité" userId="562e23f453436962" providerId="Windows Live" clId="Web-{78DD4D1C-1C38-43FA-9EF7-884AB2558FB8}" dt="2020-05-01T20:17:29.888" v="4"/>
        <pc:sldMkLst>
          <pc:docMk/>
          <pc:sldMk cId="0" sldId="316"/>
        </pc:sldMkLst>
        <pc:spChg chg="mod">
          <ac:chgData name="Utilisateur invité" userId="562e23f453436962" providerId="Windows Live" clId="Web-{78DD4D1C-1C38-43FA-9EF7-884AB2558FB8}" dt="2020-05-01T20:17:29.888" v="4"/>
          <ac:spMkLst>
            <pc:docMk/>
            <pc:sldMk cId="0" sldId="316"/>
            <ac:spMk id="687" creationId="{00000000-0000-0000-0000-000000000000}"/>
          </ac:spMkLst>
        </pc:spChg>
        <pc:spChg chg="del">
          <ac:chgData name="Utilisateur invité" userId="562e23f453436962" providerId="Windows Live" clId="Web-{78DD4D1C-1C38-43FA-9EF7-884AB2558FB8}" dt="2020-05-01T20:17:29.888" v="4"/>
          <ac:spMkLst>
            <pc:docMk/>
            <pc:sldMk cId="0" sldId="316"/>
            <ac:spMk id="688" creationId="{00000000-0000-0000-0000-000000000000}"/>
          </ac:spMkLst>
        </pc:spChg>
      </pc:sldChg>
      <pc:sldChg chg="delSp modSp">
        <pc:chgData name="Utilisateur invité" userId="562e23f453436962" providerId="Windows Live" clId="Web-{78DD4D1C-1C38-43FA-9EF7-884AB2558FB8}" dt="2020-05-01T20:17:29.888" v="4"/>
        <pc:sldMkLst>
          <pc:docMk/>
          <pc:sldMk cId="0" sldId="317"/>
        </pc:sldMkLst>
        <pc:spChg chg="mod">
          <ac:chgData name="Utilisateur invité" userId="562e23f453436962" providerId="Windows Live" clId="Web-{78DD4D1C-1C38-43FA-9EF7-884AB2558FB8}" dt="2020-05-01T20:17:29.888" v="4"/>
          <ac:spMkLst>
            <pc:docMk/>
            <pc:sldMk cId="0" sldId="317"/>
            <ac:spMk id="697" creationId="{00000000-0000-0000-0000-000000000000}"/>
          </ac:spMkLst>
        </pc:spChg>
        <pc:spChg chg="del">
          <ac:chgData name="Utilisateur invité" userId="562e23f453436962" providerId="Windows Live" clId="Web-{78DD4D1C-1C38-43FA-9EF7-884AB2558FB8}" dt="2020-05-01T20:17:29.888" v="4"/>
          <ac:spMkLst>
            <pc:docMk/>
            <pc:sldMk cId="0" sldId="317"/>
            <ac:spMk id="698" creationId="{00000000-0000-0000-0000-000000000000}"/>
          </ac:spMkLst>
        </pc:spChg>
      </pc:sldChg>
      <pc:sldChg chg="delSp modSp">
        <pc:chgData name="Utilisateur invité" userId="562e23f453436962" providerId="Windows Live" clId="Web-{78DD4D1C-1C38-43FA-9EF7-884AB2558FB8}" dt="2020-05-01T20:17:29.888" v="4"/>
        <pc:sldMkLst>
          <pc:docMk/>
          <pc:sldMk cId="0" sldId="318"/>
        </pc:sldMkLst>
        <pc:spChg chg="mod">
          <ac:chgData name="Utilisateur invité" userId="562e23f453436962" providerId="Windows Live" clId="Web-{78DD4D1C-1C38-43FA-9EF7-884AB2558FB8}" dt="2020-05-01T20:17:29.888" v="4"/>
          <ac:spMkLst>
            <pc:docMk/>
            <pc:sldMk cId="0" sldId="318"/>
            <ac:spMk id="707" creationId="{00000000-0000-0000-0000-000000000000}"/>
          </ac:spMkLst>
        </pc:spChg>
        <pc:spChg chg="del">
          <ac:chgData name="Utilisateur invité" userId="562e23f453436962" providerId="Windows Live" clId="Web-{78DD4D1C-1C38-43FA-9EF7-884AB2558FB8}" dt="2020-05-01T20:17:29.888" v="4"/>
          <ac:spMkLst>
            <pc:docMk/>
            <pc:sldMk cId="0" sldId="318"/>
            <ac:spMk id="708" creationId="{00000000-0000-0000-0000-000000000000}"/>
          </ac:spMkLst>
        </pc:spChg>
      </pc:sldChg>
      <pc:sldChg chg="delSp modSp">
        <pc:chgData name="Utilisateur invité" userId="562e23f453436962" providerId="Windows Live" clId="Web-{78DD4D1C-1C38-43FA-9EF7-884AB2558FB8}" dt="2020-05-01T20:17:29.888" v="4"/>
        <pc:sldMkLst>
          <pc:docMk/>
          <pc:sldMk cId="0" sldId="319"/>
        </pc:sldMkLst>
        <pc:spChg chg="mod">
          <ac:chgData name="Utilisateur invité" userId="562e23f453436962" providerId="Windows Live" clId="Web-{78DD4D1C-1C38-43FA-9EF7-884AB2558FB8}" dt="2020-05-01T20:17:29.888" v="4"/>
          <ac:spMkLst>
            <pc:docMk/>
            <pc:sldMk cId="0" sldId="319"/>
            <ac:spMk id="717" creationId="{00000000-0000-0000-0000-000000000000}"/>
          </ac:spMkLst>
        </pc:spChg>
        <pc:spChg chg="del">
          <ac:chgData name="Utilisateur invité" userId="562e23f453436962" providerId="Windows Live" clId="Web-{78DD4D1C-1C38-43FA-9EF7-884AB2558FB8}" dt="2020-05-01T20:17:29.888" v="4"/>
          <ac:spMkLst>
            <pc:docMk/>
            <pc:sldMk cId="0" sldId="319"/>
            <ac:spMk id="718" creationId="{00000000-0000-0000-0000-000000000000}"/>
          </ac:spMkLst>
        </pc:spChg>
      </pc:sldChg>
      <pc:sldChg chg="delSp modSp">
        <pc:chgData name="Utilisateur invité" userId="562e23f453436962" providerId="Windows Live" clId="Web-{78DD4D1C-1C38-43FA-9EF7-884AB2558FB8}" dt="2020-05-01T20:17:29.888" v="4"/>
        <pc:sldMkLst>
          <pc:docMk/>
          <pc:sldMk cId="0" sldId="320"/>
        </pc:sldMkLst>
        <pc:spChg chg="mod">
          <ac:chgData name="Utilisateur invité" userId="562e23f453436962" providerId="Windows Live" clId="Web-{78DD4D1C-1C38-43FA-9EF7-884AB2558FB8}" dt="2020-05-01T20:17:29.888" v="4"/>
          <ac:spMkLst>
            <pc:docMk/>
            <pc:sldMk cId="0" sldId="320"/>
            <ac:spMk id="727" creationId="{00000000-0000-0000-0000-000000000000}"/>
          </ac:spMkLst>
        </pc:spChg>
        <pc:spChg chg="del">
          <ac:chgData name="Utilisateur invité" userId="562e23f453436962" providerId="Windows Live" clId="Web-{78DD4D1C-1C38-43FA-9EF7-884AB2558FB8}" dt="2020-05-01T20:17:29.888" v="4"/>
          <ac:spMkLst>
            <pc:docMk/>
            <pc:sldMk cId="0" sldId="320"/>
            <ac:spMk id="728" creationId="{00000000-0000-0000-0000-000000000000}"/>
          </ac:spMkLst>
        </pc:spChg>
      </pc:sldChg>
      <pc:sldChg chg="delSp modSp">
        <pc:chgData name="Utilisateur invité" userId="562e23f453436962" providerId="Windows Live" clId="Web-{78DD4D1C-1C38-43FA-9EF7-884AB2558FB8}" dt="2020-05-01T20:17:29.888" v="4"/>
        <pc:sldMkLst>
          <pc:docMk/>
          <pc:sldMk cId="0" sldId="321"/>
        </pc:sldMkLst>
        <pc:spChg chg="mod">
          <ac:chgData name="Utilisateur invité" userId="562e23f453436962" providerId="Windows Live" clId="Web-{78DD4D1C-1C38-43FA-9EF7-884AB2558FB8}" dt="2020-05-01T20:17:29.888" v="4"/>
          <ac:spMkLst>
            <pc:docMk/>
            <pc:sldMk cId="0" sldId="321"/>
            <ac:spMk id="737" creationId="{00000000-0000-0000-0000-000000000000}"/>
          </ac:spMkLst>
        </pc:spChg>
        <pc:spChg chg="del">
          <ac:chgData name="Utilisateur invité" userId="562e23f453436962" providerId="Windows Live" clId="Web-{78DD4D1C-1C38-43FA-9EF7-884AB2558FB8}" dt="2020-05-01T20:17:29.888" v="4"/>
          <ac:spMkLst>
            <pc:docMk/>
            <pc:sldMk cId="0" sldId="321"/>
            <ac:spMk id="738" creationId="{00000000-0000-0000-0000-000000000000}"/>
          </ac:spMkLst>
        </pc:spChg>
      </pc:sldChg>
      <pc:sldChg chg="delSp modSp">
        <pc:chgData name="Utilisateur invité" userId="562e23f453436962" providerId="Windows Live" clId="Web-{78DD4D1C-1C38-43FA-9EF7-884AB2558FB8}" dt="2020-05-01T20:17:29.888" v="4"/>
        <pc:sldMkLst>
          <pc:docMk/>
          <pc:sldMk cId="0" sldId="322"/>
        </pc:sldMkLst>
        <pc:spChg chg="mod">
          <ac:chgData name="Utilisateur invité" userId="562e23f453436962" providerId="Windows Live" clId="Web-{78DD4D1C-1C38-43FA-9EF7-884AB2558FB8}" dt="2020-05-01T20:17:29.888" v="4"/>
          <ac:spMkLst>
            <pc:docMk/>
            <pc:sldMk cId="0" sldId="322"/>
            <ac:spMk id="747" creationId="{00000000-0000-0000-0000-000000000000}"/>
          </ac:spMkLst>
        </pc:spChg>
        <pc:spChg chg="del">
          <ac:chgData name="Utilisateur invité" userId="562e23f453436962" providerId="Windows Live" clId="Web-{78DD4D1C-1C38-43FA-9EF7-884AB2558FB8}" dt="2020-05-01T20:17:29.888" v="4"/>
          <ac:spMkLst>
            <pc:docMk/>
            <pc:sldMk cId="0" sldId="322"/>
            <ac:spMk id="748" creationId="{00000000-0000-0000-0000-000000000000}"/>
          </ac:spMkLst>
        </pc:spChg>
      </pc:sldChg>
      <pc:sldChg chg="delSp modSp">
        <pc:chgData name="Utilisateur invité" userId="562e23f453436962" providerId="Windows Live" clId="Web-{78DD4D1C-1C38-43FA-9EF7-884AB2558FB8}" dt="2020-05-01T20:17:29.888" v="4"/>
        <pc:sldMkLst>
          <pc:docMk/>
          <pc:sldMk cId="0" sldId="323"/>
        </pc:sldMkLst>
        <pc:spChg chg="mod">
          <ac:chgData name="Utilisateur invité" userId="562e23f453436962" providerId="Windows Live" clId="Web-{78DD4D1C-1C38-43FA-9EF7-884AB2558FB8}" dt="2020-05-01T20:17:29.888" v="4"/>
          <ac:spMkLst>
            <pc:docMk/>
            <pc:sldMk cId="0" sldId="323"/>
            <ac:spMk id="757" creationId="{00000000-0000-0000-0000-000000000000}"/>
          </ac:spMkLst>
        </pc:spChg>
        <pc:spChg chg="del">
          <ac:chgData name="Utilisateur invité" userId="562e23f453436962" providerId="Windows Live" clId="Web-{78DD4D1C-1C38-43FA-9EF7-884AB2558FB8}" dt="2020-05-01T20:17:29.888" v="4"/>
          <ac:spMkLst>
            <pc:docMk/>
            <pc:sldMk cId="0" sldId="323"/>
            <ac:spMk id="758" creationId="{00000000-0000-0000-0000-000000000000}"/>
          </ac:spMkLst>
        </pc:spChg>
      </pc:sldChg>
      <pc:sldChg chg="delSp modSp">
        <pc:chgData name="Utilisateur invité" userId="562e23f453436962" providerId="Windows Live" clId="Web-{78DD4D1C-1C38-43FA-9EF7-884AB2558FB8}" dt="2020-05-01T20:17:29.888" v="4"/>
        <pc:sldMkLst>
          <pc:docMk/>
          <pc:sldMk cId="0" sldId="324"/>
        </pc:sldMkLst>
        <pc:spChg chg="mod">
          <ac:chgData name="Utilisateur invité" userId="562e23f453436962" providerId="Windows Live" clId="Web-{78DD4D1C-1C38-43FA-9EF7-884AB2558FB8}" dt="2020-05-01T20:17:29.888" v="4"/>
          <ac:spMkLst>
            <pc:docMk/>
            <pc:sldMk cId="0" sldId="324"/>
            <ac:spMk id="767" creationId="{00000000-0000-0000-0000-000000000000}"/>
          </ac:spMkLst>
        </pc:spChg>
        <pc:spChg chg="del">
          <ac:chgData name="Utilisateur invité" userId="562e23f453436962" providerId="Windows Live" clId="Web-{78DD4D1C-1C38-43FA-9EF7-884AB2558FB8}" dt="2020-05-01T20:17:29.888" v="4"/>
          <ac:spMkLst>
            <pc:docMk/>
            <pc:sldMk cId="0" sldId="324"/>
            <ac:spMk id="768" creationId="{00000000-0000-0000-0000-000000000000}"/>
          </ac:spMkLst>
        </pc:spChg>
      </pc:sldChg>
      <pc:sldChg chg="delSp modSp">
        <pc:chgData name="Utilisateur invité" userId="562e23f453436962" providerId="Windows Live" clId="Web-{78DD4D1C-1C38-43FA-9EF7-884AB2558FB8}" dt="2020-05-01T20:17:29.888" v="4"/>
        <pc:sldMkLst>
          <pc:docMk/>
          <pc:sldMk cId="0" sldId="325"/>
        </pc:sldMkLst>
        <pc:spChg chg="mod">
          <ac:chgData name="Utilisateur invité" userId="562e23f453436962" providerId="Windows Live" clId="Web-{78DD4D1C-1C38-43FA-9EF7-884AB2558FB8}" dt="2020-05-01T20:17:29.888" v="4"/>
          <ac:spMkLst>
            <pc:docMk/>
            <pc:sldMk cId="0" sldId="325"/>
            <ac:spMk id="777" creationId="{00000000-0000-0000-0000-000000000000}"/>
          </ac:spMkLst>
        </pc:spChg>
        <pc:spChg chg="del">
          <ac:chgData name="Utilisateur invité" userId="562e23f453436962" providerId="Windows Live" clId="Web-{78DD4D1C-1C38-43FA-9EF7-884AB2558FB8}" dt="2020-05-01T20:17:29.888" v="4"/>
          <ac:spMkLst>
            <pc:docMk/>
            <pc:sldMk cId="0" sldId="325"/>
            <ac:spMk id="778" creationId="{00000000-0000-0000-0000-000000000000}"/>
          </ac:spMkLst>
        </pc:spChg>
      </pc:sldChg>
      <pc:sldChg chg="delSp modSp">
        <pc:chgData name="Utilisateur invité" userId="562e23f453436962" providerId="Windows Live" clId="Web-{78DD4D1C-1C38-43FA-9EF7-884AB2558FB8}" dt="2020-05-01T20:17:29.888" v="4"/>
        <pc:sldMkLst>
          <pc:docMk/>
          <pc:sldMk cId="0" sldId="326"/>
        </pc:sldMkLst>
        <pc:spChg chg="mod">
          <ac:chgData name="Utilisateur invité" userId="562e23f453436962" providerId="Windows Live" clId="Web-{78DD4D1C-1C38-43FA-9EF7-884AB2558FB8}" dt="2020-05-01T20:17:29.888" v="4"/>
          <ac:spMkLst>
            <pc:docMk/>
            <pc:sldMk cId="0" sldId="326"/>
            <ac:spMk id="787" creationId="{00000000-0000-0000-0000-000000000000}"/>
          </ac:spMkLst>
        </pc:spChg>
        <pc:spChg chg="del">
          <ac:chgData name="Utilisateur invité" userId="562e23f453436962" providerId="Windows Live" clId="Web-{78DD4D1C-1C38-43FA-9EF7-884AB2558FB8}" dt="2020-05-01T20:17:29.888" v="4"/>
          <ac:spMkLst>
            <pc:docMk/>
            <pc:sldMk cId="0" sldId="326"/>
            <ac:spMk id="788" creationId="{00000000-0000-0000-0000-000000000000}"/>
          </ac:spMkLst>
        </pc:spChg>
      </pc:sldChg>
      <pc:sldChg chg="delSp modSp">
        <pc:chgData name="Utilisateur invité" userId="562e23f453436962" providerId="Windows Live" clId="Web-{78DD4D1C-1C38-43FA-9EF7-884AB2558FB8}" dt="2020-05-01T20:17:29.888" v="4"/>
        <pc:sldMkLst>
          <pc:docMk/>
          <pc:sldMk cId="0" sldId="327"/>
        </pc:sldMkLst>
        <pc:spChg chg="mod">
          <ac:chgData name="Utilisateur invité" userId="562e23f453436962" providerId="Windows Live" clId="Web-{78DD4D1C-1C38-43FA-9EF7-884AB2558FB8}" dt="2020-05-01T20:17:29.888" v="4"/>
          <ac:spMkLst>
            <pc:docMk/>
            <pc:sldMk cId="0" sldId="327"/>
            <ac:spMk id="797" creationId="{00000000-0000-0000-0000-000000000000}"/>
          </ac:spMkLst>
        </pc:spChg>
        <pc:spChg chg="del">
          <ac:chgData name="Utilisateur invité" userId="562e23f453436962" providerId="Windows Live" clId="Web-{78DD4D1C-1C38-43FA-9EF7-884AB2558FB8}" dt="2020-05-01T20:17:29.888" v="4"/>
          <ac:spMkLst>
            <pc:docMk/>
            <pc:sldMk cId="0" sldId="327"/>
            <ac:spMk id="798" creationId="{00000000-0000-0000-0000-000000000000}"/>
          </ac:spMkLst>
        </pc:spChg>
      </pc:sldChg>
      <pc:sldChg chg="delSp modSp">
        <pc:chgData name="Utilisateur invité" userId="562e23f453436962" providerId="Windows Live" clId="Web-{78DD4D1C-1C38-43FA-9EF7-884AB2558FB8}" dt="2020-05-01T20:17:29.888" v="4"/>
        <pc:sldMkLst>
          <pc:docMk/>
          <pc:sldMk cId="0" sldId="328"/>
        </pc:sldMkLst>
        <pc:spChg chg="mod">
          <ac:chgData name="Utilisateur invité" userId="562e23f453436962" providerId="Windows Live" clId="Web-{78DD4D1C-1C38-43FA-9EF7-884AB2558FB8}" dt="2020-05-01T20:17:29.888" v="4"/>
          <ac:spMkLst>
            <pc:docMk/>
            <pc:sldMk cId="0" sldId="328"/>
            <ac:spMk id="807" creationId="{00000000-0000-0000-0000-000000000000}"/>
          </ac:spMkLst>
        </pc:spChg>
        <pc:spChg chg="del">
          <ac:chgData name="Utilisateur invité" userId="562e23f453436962" providerId="Windows Live" clId="Web-{78DD4D1C-1C38-43FA-9EF7-884AB2558FB8}" dt="2020-05-01T20:17:29.888" v="4"/>
          <ac:spMkLst>
            <pc:docMk/>
            <pc:sldMk cId="0" sldId="328"/>
            <ac:spMk id="808" creationId="{00000000-0000-0000-0000-000000000000}"/>
          </ac:spMkLst>
        </pc:spChg>
      </pc:sldChg>
      <pc:sldChg chg="delSp modSp">
        <pc:chgData name="Utilisateur invité" userId="562e23f453436962" providerId="Windows Live" clId="Web-{78DD4D1C-1C38-43FA-9EF7-884AB2558FB8}" dt="2020-05-01T20:17:29.888" v="4"/>
        <pc:sldMkLst>
          <pc:docMk/>
          <pc:sldMk cId="0" sldId="329"/>
        </pc:sldMkLst>
        <pc:spChg chg="mod">
          <ac:chgData name="Utilisateur invité" userId="562e23f453436962" providerId="Windows Live" clId="Web-{78DD4D1C-1C38-43FA-9EF7-884AB2558FB8}" dt="2020-05-01T20:17:29.888" v="4"/>
          <ac:spMkLst>
            <pc:docMk/>
            <pc:sldMk cId="0" sldId="329"/>
            <ac:spMk id="817" creationId="{00000000-0000-0000-0000-000000000000}"/>
          </ac:spMkLst>
        </pc:spChg>
        <pc:spChg chg="del">
          <ac:chgData name="Utilisateur invité" userId="562e23f453436962" providerId="Windows Live" clId="Web-{78DD4D1C-1C38-43FA-9EF7-884AB2558FB8}" dt="2020-05-01T20:17:29.888" v="4"/>
          <ac:spMkLst>
            <pc:docMk/>
            <pc:sldMk cId="0" sldId="329"/>
            <ac:spMk id="818" creationId="{00000000-0000-0000-0000-000000000000}"/>
          </ac:spMkLst>
        </pc:spChg>
      </pc:sldChg>
      <pc:sldChg chg="delSp modSp">
        <pc:chgData name="Utilisateur invité" userId="562e23f453436962" providerId="Windows Live" clId="Web-{78DD4D1C-1C38-43FA-9EF7-884AB2558FB8}" dt="2020-05-01T20:17:29.888" v="4"/>
        <pc:sldMkLst>
          <pc:docMk/>
          <pc:sldMk cId="0" sldId="330"/>
        </pc:sldMkLst>
        <pc:spChg chg="mod">
          <ac:chgData name="Utilisateur invité" userId="562e23f453436962" providerId="Windows Live" clId="Web-{78DD4D1C-1C38-43FA-9EF7-884AB2558FB8}" dt="2020-05-01T20:17:29.888" v="4"/>
          <ac:spMkLst>
            <pc:docMk/>
            <pc:sldMk cId="0" sldId="330"/>
            <ac:spMk id="827" creationId="{00000000-0000-0000-0000-000000000000}"/>
          </ac:spMkLst>
        </pc:spChg>
        <pc:spChg chg="del">
          <ac:chgData name="Utilisateur invité" userId="562e23f453436962" providerId="Windows Live" clId="Web-{78DD4D1C-1C38-43FA-9EF7-884AB2558FB8}" dt="2020-05-01T20:17:29.888" v="4"/>
          <ac:spMkLst>
            <pc:docMk/>
            <pc:sldMk cId="0" sldId="330"/>
            <ac:spMk id="828" creationId="{00000000-0000-0000-0000-000000000000}"/>
          </ac:spMkLst>
        </pc:spChg>
      </pc:sldChg>
      <pc:sldChg chg="delSp modSp">
        <pc:chgData name="Utilisateur invité" userId="562e23f453436962" providerId="Windows Live" clId="Web-{78DD4D1C-1C38-43FA-9EF7-884AB2558FB8}" dt="2020-05-01T20:17:29.888" v="4"/>
        <pc:sldMkLst>
          <pc:docMk/>
          <pc:sldMk cId="0" sldId="331"/>
        </pc:sldMkLst>
        <pc:spChg chg="mod">
          <ac:chgData name="Utilisateur invité" userId="562e23f453436962" providerId="Windows Live" clId="Web-{78DD4D1C-1C38-43FA-9EF7-884AB2558FB8}" dt="2020-05-01T20:17:29.888" v="4"/>
          <ac:spMkLst>
            <pc:docMk/>
            <pc:sldMk cId="0" sldId="331"/>
            <ac:spMk id="837" creationId="{00000000-0000-0000-0000-000000000000}"/>
          </ac:spMkLst>
        </pc:spChg>
        <pc:spChg chg="del">
          <ac:chgData name="Utilisateur invité" userId="562e23f453436962" providerId="Windows Live" clId="Web-{78DD4D1C-1C38-43FA-9EF7-884AB2558FB8}" dt="2020-05-01T20:17:29.888" v="4"/>
          <ac:spMkLst>
            <pc:docMk/>
            <pc:sldMk cId="0" sldId="331"/>
            <ac:spMk id="838" creationId="{00000000-0000-0000-0000-000000000000}"/>
          </ac:spMkLst>
        </pc:spChg>
      </pc:sldChg>
      <pc:sldChg chg="delSp modSp">
        <pc:chgData name="Utilisateur invité" userId="562e23f453436962" providerId="Windows Live" clId="Web-{78DD4D1C-1C38-43FA-9EF7-884AB2558FB8}" dt="2020-05-01T20:17:29.888" v="4"/>
        <pc:sldMkLst>
          <pc:docMk/>
          <pc:sldMk cId="0" sldId="332"/>
        </pc:sldMkLst>
        <pc:spChg chg="mod">
          <ac:chgData name="Utilisateur invité" userId="562e23f453436962" providerId="Windows Live" clId="Web-{78DD4D1C-1C38-43FA-9EF7-884AB2558FB8}" dt="2020-05-01T20:17:29.888" v="4"/>
          <ac:spMkLst>
            <pc:docMk/>
            <pc:sldMk cId="0" sldId="332"/>
            <ac:spMk id="847" creationId="{00000000-0000-0000-0000-000000000000}"/>
          </ac:spMkLst>
        </pc:spChg>
        <pc:spChg chg="del">
          <ac:chgData name="Utilisateur invité" userId="562e23f453436962" providerId="Windows Live" clId="Web-{78DD4D1C-1C38-43FA-9EF7-884AB2558FB8}" dt="2020-05-01T20:17:29.888" v="4"/>
          <ac:spMkLst>
            <pc:docMk/>
            <pc:sldMk cId="0" sldId="332"/>
            <ac:spMk id="848" creationId="{00000000-0000-0000-0000-000000000000}"/>
          </ac:spMkLst>
        </pc:spChg>
      </pc:sldChg>
      <pc:sldChg chg="delSp modSp">
        <pc:chgData name="Utilisateur invité" userId="562e23f453436962" providerId="Windows Live" clId="Web-{78DD4D1C-1C38-43FA-9EF7-884AB2558FB8}" dt="2020-05-01T20:17:29.888" v="4"/>
        <pc:sldMkLst>
          <pc:docMk/>
          <pc:sldMk cId="0" sldId="333"/>
        </pc:sldMkLst>
        <pc:spChg chg="mod">
          <ac:chgData name="Utilisateur invité" userId="562e23f453436962" providerId="Windows Live" clId="Web-{78DD4D1C-1C38-43FA-9EF7-884AB2558FB8}" dt="2020-05-01T20:17:29.888" v="4"/>
          <ac:spMkLst>
            <pc:docMk/>
            <pc:sldMk cId="0" sldId="333"/>
            <ac:spMk id="857" creationId="{00000000-0000-0000-0000-000000000000}"/>
          </ac:spMkLst>
        </pc:spChg>
        <pc:spChg chg="del">
          <ac:chgData name="Utilisateur invité" userId="562e23f453436962" providerId="Windows Live" clId="Web-{78DD4D1C-1C38-43FA-9EF7-884AB2558FB8}" dt="2020-05-01T20:17:29.888" v="4"/>
          <ac:spMkLst>
            <pc:docMk/>
            <pc:sldMk cId="0" sldId="333"/>
            <ac:spMk id="858" creationId="{00000000-0000-0000-0000-000000000000}"/>
          </ac:spMkLst>
        </pc:spChg>
      </pc:sldChg>
      <pc:sldChg chg="delSp modSp">
        <pc:chgData name="Utilisateur invité" userId="562e23f453436962" providerId="Windows Live" clId="Web-{78DD4D1C-1C38-43FA-9EF7-884AB2558FB8}" dt="2020-05-01T20:17:29.888" v="4"/>
        <pc:sldMkLst>
          <pc:docMk/>
          <pc:sldMk cId="0" sldId="334"/>
        </pc:sldMkLst>
        <pc:spChg chg="mod">
          <ac:chgData name="Utilisateur invité" userId="562e23f453436962" providerId="Windows Live" clId="Web-{78DD4D1C-1C38-43FA-9EF7-884AB2558FB8}" dt="2020-05-01T20:17:29.888" v="4"/>
          <ac:spMkLst>
            <pc:docMk/>
            <pc:sldMk cId="0" sldId="334"/>
            <ac:spMk id="867" creationId="{00000000-0000-0000-0000-000000000000}"/>
          </ac:spMkLst>
        </pc:spChg>
        <pc:spChg chg="del">
          <ac:chgData name="Utilisateur invité" userId="562e23f453436962" providerId="Windows Live" clId="Web-{78DD4D1C-1C38-43FA-9EF7-884AB2558FB8}" dt="2020-05-01T20:17:29.888" v="4"/>
          <ac:spMkLst>
            <pc:docMk/>
            <pc:sldMk cId="0" sldId="334"/>
            <ac:spMk id="868" creationId="{00000000-0000-0000-0000-000000000000}"/>
          </ac:spMkLst>
        </pc:spChg>
      </pc:sldChg>
      <pc:sldChg chg="delSp modSp">
        <pc:chgData name="Utilisateur invité" userId="562e23f453436962" providerId="Windows Live" clId="Web-{78DD4D1C-1C38-43FA-9EF7-884AB2558FB8}" dt="2020-05-01T20:17:29.888" v="4"/>
        <pc:sldMkLst>
          <pc:docMk/>
          <pc:sldMk cId="0" sldId="335"/>
        </pc:sldMkLst>
        <pc:spChg chg="mod">
          <ac:chgData name="Utilisateur invité" userId="562e23f453436962" providerId="Windows Live" clId="Web-{78DD4D1C-1C38-43FA-9EF7-884AB2558FB8}" dt="2020-05-01T20:17:29.888" v="4"/>
          <ac:spMkLst>
            <pc:docMk/>
            <pc:sldMk cId="0" sldId="335"/>
            <ac:spMk id="877" creationId="{00000000-0000-0000-0000-000000000000}"/>
          </ac:spMkLst>
        </pc:spChg>
        <pc:spChg chg="del">
          <ac:chgData name="Utilisateur invité" userId="562e23f453436962" providerId="Windows Live" clId="Web-{78DD4D1C-1C38-43FA-9EF7-884AB2558FB8}" dt="2020-05-01T20:17:29.888" v="4"/>
          <ac:spMkLst>
            <pc:docMk/>
            <pc:sldMk cId="0" sldId="335"/>
            <ac:spMk id="878" creationId="{00000000-0000-0000-0000-000000000000}"/>
          </ac:spMkLst>
        </pc:spChg>
      </pc:sldChg>
      <pc:sldChg chg="delSp modSp">
        <pc:chgData name="Utilisateur invité" userId="562e23f453436962" providerId="Windows Live" clId="Web-{78DD4D1C-1C38-43FA-9EF7-884AB2558FB8}" dt="2020-05-01T20:17:29.888" v="4"/>
        <pc:sldMkLst>
          <pc:docMk/>
          <pc:sldMk cId="0" sldId="336"/>
        </pc:sldMkLst>
        <pc:spChg chg="mod">
          <ac:chgData name="Utilisateur invité" userId="562e23f453436962" providerId="Windows Live" clId="Web-{78DD4D1C-1C38-43FA-9EF7-884AB2558FB8}" dt="2020-05-01T20:17:29.888" v="4"/>
          <ac:spMkLst>
            <pc:docMk/>
            <pc:sldMk cId="0" sldId="336"/>
            <ac:spMk id="887" creationId="{00000000-0000-0000-0000-000000000000}"/>
          </ac:spMkLst>
        </pc:spChg>
        <pc:spChg chg="del">
          <ac:chgData name="Utilisateur invité" userId="562e23f453436962" providerId="Windows Live" clId="Web-{78DD4D1C-1C38-43FA-9EF7-884AB2558FB8}" dt="2020-05-01T20:17:29.888" v="4"/>
          <ac:spMkLst>
            <pc:docMk/>
            <pc:sldMk cId="0" sldId="336"/>
            <ac:spMk id="888" creationId="{00000000-0000-0000-0000-000000000000}"/>
          </ac:spMkLst>
        </pc:spChg>
      </pc:sldChg>
      <pc:sldChg chg="delSp modSp">
        <pc:chgData name="Utilisateur invité" userId="562e23f453436962" providerId="Windows Live" clId="Web-{78DD4D1C-1C38-43FA-9EF7-884AB2558FB8}" dt="2020-05-01T20:17:29.888" v="4"/>
        <pc:sldMkLst>
          <pc:docMk/>
          <pc:sldMk cId="0" sldId="337"/>
        </pc:sldMkLst>
        <pc:spChg chg="mod">
          <ac:chgData name="Utilisateur invité" userId="562e23f453436962" providerId="Windows Live" clId="Web-{78DD4D1C-1C38-43FA-9EF7-884AB2558FB8}" dt="2020-05-01T20:17:29.888" v="4"/>
          <ac:spMkLst>
            <pc:docMk/>
            <pc:sldMk cId="0" sldId="337"/>
            <ac:spMk id="897" creationId="{00000000-0000-0000-0000-000000000000}"/>
          </ac:spMkLst>
        </pc:spChg>
        <pc:spChg chg="del">
          <ac:chgData name="Utilisateur invité" userId="562e23f453436962" providerId="Windows Live" clId="Web-{78DD4D1C-1C38-43FA-9EF7-884AB2558FB8}" dt="2020-05-01T20:17:29.888" v="4"/>
          <ac:spMkLst>
            <pc:docMk/>
            <pc:sldMk cId="0" sldId="337"/>
            <ac:spMk id="898" creationId="{00000000-0000-0000-0000-000000000000}"/>
          </ac:spMkLst>
        </pc:spChg>
      </pc:sldChg>
      <pc:sldChg chg="delSp modSp">
        <pc:chgData name="Utilisateur invité" userId="562e23f453436962" providerId="Windows Live" clId="Web-{78DD4D1C-1C38-43FA-9EF7-884AB2558FB8}" dt="2020-05-01T20:17:29.888" v="4"/>
        <pc:sldMkLst>
          <pc:docMk/>
          <pc:sldMk cId="0" sldId="338"/>
        </pc:sldMkLst>
        <pc:spChg chg="mod">
          <ac:chgData name="Utilisateur invité" userId="562e23f453436962" providerId="Windows Live" clId="Web-{78DD4D1C-1C38-43FA-9EF7-884AB2558FB8}" dt="2020-05-01T20:17:29.888" v="4"/>
          <ac:spMkLst>
            <pc:docMk/>
            <pc:sldMk cId="0" sldId="338"/>
            <ac:spMk id="907" creationId="{00000000-0000-0000-0000-000000000000}"/>
          </ac:spMkLst>
        </pc:spChg>
        <pc:spChg chg="del">
          <ac:chgData name="Utilisateur invité" userId="562e23f453436962" providerId="Windows Live" clId="Web-{78DD4D1C-1C38-43FA-9EF7-884AB2558FB8}" dt="2020-05-01T20:17:29.888" v="4"/>
          <ac:spMkLst>
            <pc:docMk/>
            <pc:sldMk cId="0" sldId="338"/>
            <ac:spMk id="908" creationId="{00000000-0000-0000-0000-000000000000}"/>
          </ac:spMkLst>
        </pc:spChg>
      </pc:sldChg>
      <pc:sldChg chg="delSp modSp">
        <pc:chgData name="Utilisateur invité" userId="562e23f453436962" providerId="Windows Live" clId="Web-{78DD4D1C-1C38-43FA-9EF7-884AB2558FB8}" dt="2020-05-01T20:17:29.888" v="4"/>
        <pc:sldMkLst>
          <pc:docMk/>
          <pc:sldMk cId="0" sldId="341"/>
        </pc:sldMkLst>
        <pc:spChg chg="mod">
          <ac:chgData name="Utilisateur invité" userId="562e23f453436962" providerId="Windows Live" clId="Web-{78DD4D1C-1C38-43FA-9EF7-884AB2558FB8}" dt="2020-05-01T20:17:29.888" v="4"/>
          <ac:spMkLst>
            <pc:docMk/>
            <pc:sldMk cId="0" sldId="341"/>
            <ac:spMk id="937" creationId="{00000000-0000-0000-0000-000000000000}"/>
          </ac:spMkLst>
        </pc:spChg>
        <pc:spChg chg="del">
          <ac:chgData name="Utilisateur invité" userId="562e23f453436962" providerId="Windows Live" clId="Web-{78DD4D1C-1C38-43FA-9EF7-884AB2558FB8}" dt="2020-05-01T20:17:29.888" v="4"/>
          <ac:spMkLst>
            <pc:docMk/>
            <pc:sldMk cId="0" sldId="341"/>
            <ac:spMk id="938" creationId="{00000000-0000-0000-0000-000000000000}"/>
          </ac:spMkLst>
        </pc:spChg>
      </pc:sldChg>
      <pc:sldChg chg="delSp modSp">
        <pc:chgData name="Utilisateur invité" userId="562e23f453436962" providerId="Windows Live" clId="Web-{78DD4D1C-1C38-43FA-9EF7-884AB2558FB8}" dt="2020-05-01T20:17:29.888" v="4"/>
        <pc:sldMkLst>
          <pc:docMk/>
          <pc:sldMk cId="0" sldId="342"/>
        </pc:sldMkLst>
        <pc:spChg chg="mod">
          <ac:chgData name="Utilisateur invité" userId="562e23f453436962" providerId="Windows Live" clId="Web-{78DD4D1C-1C38-43FA-9EF7-884AB2558FB8}" dt="2020-05-01T20:17:29.888" v="4"/>
          <ac:spMkLst>
            <pc:docMk/>
            <pc:sldMk cId="0" sldId="342"/>
            <ac:spMk id="947" creationId="{00000000-0000-0000-0000-000000000000}"/>
          </ac:spMkLst>
        </pc:spChg>
        <pc:spChg chg="del">
          <ac:chgData name="Utilisateur invité" userId="562e23f453436962" providerId="Windows Live" clId="Web-{78DD4D1C-1C38-43FA-9EF7-884AB2558FB8}" dt="2020-05-01T20:17:29.888" v="4"/>
          <ac:spMkLst>
            <pc:docMk/>
            <pc:sldMk cId="0" sldId="342"/>
            <ac:spMk id="948" creationId="{00000000-0000-0000-0000-000000000000}"/>
          </ac:spMkLst>
        </pc:spChg>
      </pc:sldChg>
      <pc:sldChg chg="delSp modSp">
        <pc:chgData name="Utilisateur invité" userId="562e23f453436962" providerId="Windows Live" clId="Web-{78DD4D1C-1C38-43FA-9EF7-884AB2558FB8}" dt="2020-05-01T20:17:29.888" v="4"/>
        <pc:sldMkLst>
          <pc:docMk/>
          <pc:sldMk cId="0" sldId="343"/>
        </pc:sldMkLst>
        <pc:spChg chg="mod">
          <ac:chgData name="Utilisateur invité" userId="562e23f453436962" providerId="Windows Live" clId="Web-{78DD4D1C-1C38-43FA-9EF7-884AB2558FB8}" dt="2020-05-01T20:17:29.888" v="4"/>
          <ac:spMkLst>
            <pc:docMk/>
            <pc:sldMk cId="0" sldId="343"/>
            <ac:spMk id="957" creationId="{00000000-0000-0000-0000-000000000000}"/>
          </ac:spMkLst>
        </pc:spChg>
        <pc:spChg chg="del">
          <ac:chgData name="Utilisateur invité" userId="562e23f453436962" providerId="Windows Live" clId="Web-{78DD4D1C-1C38-43FA-9EF7-884AB2558FB8}" dt="2020-05-01T20:17:29.888" v="4"/>
          <ac:spMkLst>
            <pc:docMk/>
            <pc:sldMk cId="0" sldId="343"/>
            <ac:spMk id="958" creationId="{00000000-0000-0000-0000-000000000000}"/>
          </ac:spMkLst>
        </pc:spChg>
      </pc:sldChg>
      <pc:sldChg chg="delSp modSp">
        <pc:chgData name="Utilisateur invité" userId="562e23f453436962" providerId="Windows Live" clId="Web-{78DD4D1C-1C38-43FA-9EF7-884AB2558FB8}" dt="2020-05-01T20:17:29.888" v="4"/>
        <pc:sldMkLst>
          <pc:docMk/>
          <pc:sldMk cId="0" sldId="344"/>
        </pc:sldMkLst>
        <pc:spChg chg="mod">
          <ac:chgData name="Utilisateur invité" userId="562e23f453436962" providerId="Windows Live" clId="Web-{78DD4D1C-1C38-43FA-9EF7-884AB2558FB8}" dt="2020-05-01T20:17:29.888" v="4"/>
          <ac:spMkLst>
            <pc:docMk/>
            <pc:sldMk cId="0" sldId="344"/>
            <ac:spMk id="967" creationId="{00000000-0000-0000-0000-000000000000}"/>
          </ac:spMkLst>
        </pc:spChg>
        <pc:spChg chg="del">
          <ac:chgData name="Utilisateur invité" userId="562e23f453436962" providerId="Windows Live" clId="Web-{78DD4D1C-1C38-43FA-9EF7-884AB2558FB8}" dt="2020-05-01T20:17:29.888" v="4"/>
          <ac:spMkLst>
            <pc:docMk/>
            <pc:sldMk cId="0" sldId="344"/>
            <ac:spMk id="968" creationId="{00000000-0000-0000-0000-000000000000}"/>
          </ac:spMkLst>
        </pc:spChg>
      </pc:sldChg>
      <pc:sldChg chg="delSp modSp">
        <pc:chgData name="Utilisateur invité" userId="562e23f453436962" providerId="Windows Live" clId="Web-{78DD4D1C-1C38-43FA-9EF7-884AB2558FB8}" dt="2020-05-01T20:17:29.888" v="4"/>
        <pc:sldMkLst>
          <pc:docMk/>
          <pc:sldMk cId="0" sldId="345"/>
        </pc:sldMkLst>
        <pc:spChg chg="mod">
          <ac:chgData name="Utilisateur invité" userId="562e23f453436962" providerId="Windows Live" clId="Web-{78DD4D1C-1C38-43FA-9EF7-884AB2558FB8}" dt="2020-05-01T20:17:29.888" v="4"/>
          <ac:spMkLst>
            <pc:docMk/>
            <pc:sldMk cId="0" sldId="345"/>
            <ac:spMk id="977" creationId="{00000000-0000-0000-0000-000000000000}"/>
          </ac:spMkLst>
        </pc:spChg>
        <pc:spChg chg="del">
          <ac:chgData name="Utilisateur invité" userId="562e23f453436962" providerId="Windows Live" clId="Web-{78DD4D1C-1C38-43FA-9EF7-884AB2558FB8}" dt="2020-05-01T20:17:29.888" v="4"/>
          <ac:spMkLst>
            <pc:docMk/>
            <pc:sldMk cId="0" sldId="345"/>
            <ac:spMk id="978" creationId="{00000000-0000-0000-0000-000000000000}"/>
          </ac:spMkLst>
        </pc:spChg>
      </pc:sldChg>
      <pc:sldChg chg="delSp modSp">
        <pc:chgData name="Utilisateur invité" userId="562e23f453436962" providerId="Windows Live" clId="Web-{78DD4D1C-1C38-43FA-9EF7-884AB2558FB8}" dt="2020-05-01T20:17:29.888" v="4"/>
        <pc:sldMkLst>
          <pc:docMk/>
          <pc:sldMk cId="0" sldId="346"/>
        </pc:sldMkLst>
        <pc:spChg chg="mod">
          <ac:chgData name="Utilisateur invité" userId="562e23f453436962" providerId="Windows Live" clId="Web-{78DD4D1C-1C38-43FA-9EF7-884AB2558FB8}" dt="2020-05-01T20:17:29.888" v="4"/>
          <ac:spMkLst>
            <pc:docMk/>
            <pc:sldMk cId="0" sldId="346"/>
            <ac:spMk id="987" creationId="{00000000-0000-0000-0000-000000000000}"/>
          </ac:spMkLst>
        </pc:spChg>
        <pc:spChg chg="del">
          <ac:chgData name="Utilisateur invité" userId="562e23f453436962" providerId="Windows Live" clId="Web-{78DD4D1C-1C38-43FA-9EF7-884AB2558FB8}" dt="2020-05-01T20:17:29.888" v="4"/>
          <ac:spMkLst>
            <pc:docMk/>
            <pc:sldMk cId="0" sldId="346"/>
            <ac:spMk id="988" creationId="{00000000-0000-0000-0000-000000000000}"/>
          </ac:spMkLst>
        </pc:spChg>
      </pc:sldChg>
      <pc:sldChg chg="delSp modSp">
        <pc:chgData name="Utilisateur invité" userId="562e23f453436962" providerId="Windows Live" clId="Web-{78DD4D1C-1C38-43FA-9EF7-884AB2558FB8}" dt="2020-05-01T20:17:29.888" v="4"/>
        <pc:sldMkLst>
          <pc:docMk/>
          <pc:sldMk cId="0" sldId="347"/>
        </pc:sldMkLst>
        <pc:spChg chg="mod">
          <ac:chgData name="Utilisateur invité" userId="562e23f453436962" providerId="Windows Live" clId="Web-{78DD4D1C-1C38-43FA-9EF7-884AB2558FB8}" dt="2020-05-01T20:17:29.888" v="4"/>
          <ac:spMkLst>
            <pc:docMk/>
            <pc:sldMk cId="0" sldId="347"/>
            <ac:spMk id="997" creationId="{00000000-0000-0000-0000-000000000000}"/>
          </ac:spMkLst>
        </pc:spChg>
        <pc:spChg chg="del">
          <ac:chgData name="Utilisateur invité" userId="562e23f453436962" providerId="Windows Live" clId="Web-{78DD4D1C-1C38-43FA-9EF7-884AB2558FB8}" dt="2020-05-01T20:17:29.888" v="4"/>
          <ac:spMkLst>
            <pc:docMk/>
            <pc:sldMk cId="0" sldId="347"/>
            <ac:spMk id="998" creationId="{00000000-0000-0000-0000-000000000000}"/>
          </ac:spMkLst>
        </pc:spChg>
      </pc:sldChg>
      <pc:sldChg chg="delSp modSp">
        <pc:chgData name="Utilisateur invité" userId="562e23f453436962" providerId="Windows Live" clId="Web-{78DD4D1C-1C38-43FA-9EF7-884AB2558FB8}" dt="2020-05-01T20:17:29.888" v="4"/>
        <pc:sldMkLst>
          <pc:docMk/>
          <pc:sldMk cId="0" sldId="348"/>
        </pc:sldMkLst>
        <pc:spChg chg="mod">
          <ac:chgData name="Utilisateur invité" userId="562e23f453436962" providerId="Windows Live" clId="Web-{78DD4D1C-1C38-43FA-9EF7-884AB2558FB8}" dt="2020-05-01T20:17:29.888" v="4"/>
          <ac:spMkLst>
            <pc:docMk/>
            <pc:sldMk cId="0" sldId="348"/>
            <ac:spMk id="1006" creationId="{00000000-0000-0000-0000-000000000000}"/>
          </ac:spMkLst>
        </pc:spChg>
        <pc:spChg chg="del">
          <ac:chgData name="Utilisateur invité" userId="562e23f453436962" providerId="Windows Live" clId="Web-{78DD4D1C-1C38-43FA-9EF7-884AB2558FB8}" dt="2020-05-01T20:17:29.888" v="4"/>
          <ac:spMkLst>
            <pc:docMk/>
            <pc:sldMk cId="0" sldId="348"/>
            <ac:spMk id="1007" creationId="{00000000-0000-0000-0000-000000000000}"/>
          </ac:spMkLst>
        </pc:spChg>
      </pc:sldChg>
      <pc:sldChg chg="delSp modSp">
        <pc:chgData name="Utilisateur invité" userId="562e23f453436962" providerId="Windows Live" clId="Web-{78DD4D1C-1C38-43FA-9EF7-884AB2558FB8}" dt="2020-05-01T20:17:29.888" v="4"/>
        <pc:sldMkLst>
          <pc:docMk/>
          <pc:sldMk cId="0" sldId="349"/>
        </pc:sldMkLst>
        <pc:spChg chg="mod">
          <ac:chgData name="Utilisateur invité" userId="562e23f453436962" providerId="Windows Live" clId="Web-{78DD4D1C-1C38-43FA-9EF7-884AB2558FB8}" dt="2020-05-01T20:17:29.888" v="4"/>
          <ac:spMkLst>
            <pc:docMk/>
            <pc:sldMk cId="0" sldId="349"/>
            <ac:spMk id="1016" creationId="{00000000-0000-0000-0000-000000000000}"/>
          </ac:spMkLst>
        </pc:spChg>
        <pc:spChg chg="del">
          <ac:chgData name="Utilisateur invité" userId="562e23f453436962" providerId="Windows Live" clId="Web-{78DD4D1C-1C38-43FA-9EF7-884AB2558FB8}" dt="2020-05-01T20:17:29.888" v="4"/>
          <ac:spMkLst>
            <pc:docMk/>
            <pc:sldMk cId="0" sldId="349"/>
            <ac:spMk id="1017" creationId="{00000000-0000-0000-0000-000000000000}"/>
          </ac:spMkLst>
        </pc:spChg>
      </pc:sldChg>
      <pc:sldChg chg="delSp modSp">
        <pc:chgData name="Utilisateur invité" userId="562e23f453436962" providerId="Windows Live" clId="Web-{78DD4D1C-1C38-43FA-9EF7-884AB2558FB8}" dt="2020-05-01T20:17:29.888" v="4"/>
        <pc:sldMkLst>
          <pc:docMk/>
          <pc:sldMk cId="0" sldId="350"/>
        </pc:sldMkLst>
        <pc:spChg chg="mod">
          <ac:chgData name="Utilisateur invité" userId="562e23f453436962" providerId="Windows Live" clId="Web-{78DD4D1C-1C38-43FA-9EF7-884AB2558FB8}" dt="2020-05-01T20:17:29.888" v="4"/>
          <ac:spMkLst>
            <pc:docMk/>
            <pc:sldMk cId="0" sldId="350"/>
            <ac:spMk id="1026" creationId="{00000000-0000-0000-0000-000000000000}"/>
          </ac:spMkLst>
        </pc:spChg>
        <pc:spChg chg="del">
          <ac:chgData name="Utilisateur invité" userId="562e23f453436962" providerId="Windows Live" clId="Web-{78DD4D1C-1C38-43FA-9EF7-884AB2558FB8}" dt="2020-05-01T20:17:29.888" v="4"/>
          <ac:spMkLst>
            <pc:docMk/>
            <pc:sldMk cId="0" sldId="350"/>
            <ac:spMk id="1027" creationId="{00000000-0000-0000-0000-000000000000}"/>
          </ac:spMkLst>
        </pc:spChg>
      </pc:sldChg>
      <pc:sldChg chg="delSp modSp">
        <pc:chgData name="Utilisateur invité" userId="562e23f453436962" providerId="Windows Live" clId="Web-{78DD4D1C-1C38-43FA-9EF7-884AB2558FB8}" dt="2020-05-01T20:17:29.888" v="4"/>
        <pc:sldMkLst>
          <pc:docMk/>
          <pc:sldMk cId="0" sldId="351"/>
        </pc:sldMkLst>
        <pc:spChg chg="mod">
          <ac:chgData name="Utilisateur invité" userId="562e23f453436962" providerId="Windows Live" clId="Web-{78DD4D1C-1C38-43FA-9EF7-884AB2558FB8}" dt="2020-05-01T20:17:29.888" v="4"/>
          <ac:spMkLst>
            <pc:docMk/>
            <pc:sldMk cId="0" sldId="351"/>
            <ac:spMk id="1037" creationId="{00000000-0000-0000-0000-000000000000}"/>
          </ac:spMkLst>
        </pc:spChg>
        <pc:spChg chg="del">
          <ac:chgData name="Utilisateur invité" userId="562e23f453436962" providerId="Windows Live" clId="Web-{78DD4D1C-1C38-43FA-9EF7-884AB2558FB8}" dt="2020-05-01T20:17:29.888" v="4"/>
          <ac:spMkLst>
            <pc:docMk/>
            <pc:sldMk cId="0" sldId="351"/>
            <ac:spMk id="1038" creationId="{00000000-0000-0000-0000-000000000000}"/>
          </ac:spMkLst>
        </pc:spChg>
      </pc:sldChg>
      <pc:sldChg chg="delSp modSp">
        <pc:chgData name="Utilisateur invité" userId="562e23f453436962" providerId="Windows Live" clId="Web-{78DD4D1C-1C38-43FA-9EF7-884AB2558FB8}" dt="2020-05-01T20:17:29.888" v="4"/>
        <pc:sldMkLst>
          <pc:docMk/>
          <pc:sldMk cId="0" sldId="352"/>
        </pc:sldMkLst>
        <pc:spChg chg="mod">
          <ac:chgData name="Utilisateur invité" userId="562e23f453436962" providerId="Windows Live" clId="Web-{78DD4D1C-1C38-43FA-9EF7-884AB2558FB8}" dt="2020-05-01T20:17:29.888" v="4"/>
          <ac:spMkLst>
            <pc:docMk/>
            <pc:sldMk cId="0" sldId="352"/>
            <ac:spMk id="1047" creationId="{00000000-0000-0000-0000-000000000000}"/>
          </ac:spMkLst>
        </pc:spChg>
        <pc:spChg chg="del">
          <ac:chgData name="Utilisateur invité" userId="562e23f453436962" providerId="Windows Live" clId="Web-{78DD4D1C-1C38-43FA-9EF7-884AB2558FB8}" dt="2020-05-01T20:17:29.888" v="4"/>
          <ac:spMkLst>
            <pc:docMk/>
            <pc:sldMk cId="0" sldId="352"/>
            <ac:spMk id="1048" creationId="{00000000-0000-0000-0000-000000000000}"/>
          </ac:spMkLst>
        </pc:spChg>
      </pc:sldChg>
      <pc:sldChg chg="delSp modSp">
        <pc:chgData name="Utilisateur invité" userId="562e23f453436962" providerId="Windows Live" clId="Web-{78DD4D1C-1C38-43FA-9EF7-884AB2558FB8}" dt="2020-05-01T20:17:29.888" v="4"/>
        <pc:sldMkLst>
          <pc:docMk/>
          <pc:sldMk cId="4235768061" sldId="353"/>
        </pc:sldMkLst>
        <pc:spChg chg="mod">
          <ac:chgData name="Utilisateur invité" userId="562e23f453436962" providerId="Windows Live" clId="Web-{78DD4D1C-1C38-43FA-9EF7-884AB2558FB8}" dt="2020-05-01T20:17:29.888" v="4"/>
          <ac:spMkLst>
            <pc:docMk/>
            <pc:sldMk cId="4235768061" sldId="353"/>
            <ac:spMk id="687" creationId="{00000000-0000-0000-0000-000000000000}"/>
          </ac:spMkLst>
        </pc:spChg>
        <pc:spChg chg="del">
          <ac:chgData name="Utilisateur invité" userId="562e23f453436962" providerId="Windows Live" clId="Web-{78DD4D1C-1C38-43FA-9EF7-884AB2558FB8}" dt="2020-05-01T20:17:29.888" v="4"/>
          <ac:spMkLst>
            <pc:docMk/>
            <pc:sldMk cId="4235768061" sldId="353"/>
            <ac:spMk id="688" creationId="{00000000-0000-0000-0000-000000000000}"/>
          </ac:spMkLst>
        </pc:spChg>
      </pc:sldChg>
      <pc:sldChg chg="delSp modSp">
        <pc:chgData name="Utilisateur invité" userId="562e23f453436962" providerId="Windows Live" clId="Web-{78DD4D1C-1C38-43FA-9EF7-884AB2558FB8}" dt="2020-05-01T20:17:29.888" v="4"/>
        <pc:sldMkLst>
          <pc:docMk/>
          <pc:sldMk cId="2653894460" sldId="354"/>
        </pc:sldMkLst>
        <pc:spChg chg="mod">
          <ac:chgData name="Utilisateur invité" userId="562e23f453436962" providerId="Windows Live" clId="Web-{78DD4D1C-1C38-43FA-9EF7-884AB2558FB8}" dt="2020-05-01T20:17:29.888" v="4"/>
          <ac:spMkLst>
            <pc:docMk/>
            <pc:sldMk cId="2653894460" sldId="354"/>
            <ac:spMk id="907" creationId="{00000000-0000-0000-0000-000000000000}"/>
          </ac:spMkLst>
        </pc:spChg>
        <pc:spChg chg="del">
          <ac:chgData name="Utilisateur invité" userId="562e23f453436962" providerId="Windows Live" clId="Web-{78DD4D1C-1C38-43FA-9EF7-884AB2558FB8}" dt="2020-05-01T20:17:29.888" v="4"/>
          <ac:spMkLst>
            <pc:docMk/>
            <pc:sldMk cId="2653894460" sldId="354"/>
            <ac:spMk id="908" creationId="{00000000-0000-0000-0000-000000000000}"/>
          </ac:spMkLst>
        </pc:spChg>
      </pc:sldChg>
      <pc:sldChg chg="delSp modSp">
        <pc:chgData name="Utilisateur invité" userId="562e23f453436962" providerId="Windows Live" clId="Web-{78DD4D1C-1C38-43FA-9EF7-884AB2558FB8}" dt="2020-05-01T20:17:29.888" v="4"/>
        <pc:sldMkLst>
          <pc:docMk/>
          <pc:sldMk cId="1612169584" sldId="355"/>
        </pc:sldMkLst>
        <pc:spChg chg="mod">
          <ac:chgData name="Utilisateur invité" userId="562e23f453436962" providerId="Windows Live" clId="Web-{78DD4D1C-1C38-43FA-9EF7-884AB2558FB8}" dt="2020-05-01T20:17:29.888" v="4"/>
          <ac:spMkLst>
            <pc:docMk/>
            <pc:sldMk cId="1612169584" sldId="355"/>
            <ac:spMk id="907" creationId="{00000000-0000-0000-0000-000000000000}"/>
          </ac:spMkLst>
        </pc:spChg>
        <pc:spChg chg="del">
          <ac:chgData name="Utilisateur invité" userId="562e23f453436962" providerId="Windows Live" clId="Web-{78DD4D1C-1C38-43FA-9EF7-884AB2558FB8}" dt="2020-05-01T20:17:29.888" v="4"/>
          <ac:spMkLst>
            <pc:docMk/>
            <pc:sldMk cId="1612169584" sldId="355"/>
            <ac:spMk id="908" creationId="{00000000-0000-0000-0000-000000000000}"/>
          </ac:spMkLst>
        </pc:spChg>
      </pc:sldChg>
      <pc:sldChg chg="addSp delSp modSp">
        <pc:chgData name="Utilisateur invité" userId="562e23f453436962" providerId="Windows Live" clId="Web-{78DD4D1C-1C38-43FA-9EF7-884AB2558FB8}" dt="2020-05-01T20:17:29.888" v="4"/>
        <pc:sldMkLst>
          <pc:docMk/>
          <pc:sldMk cId="186065374" sldId="359"/>
        </pc:sldMkLst>
        <pc:spChg chg="add mod">
          <ac:chgData name="Utilisateur invité" userId="562e23f453436962" providerId="Windows Live" clId="Web-{78DD4D1C-1C38-43FA-9EF7-884AB2558FB8}" dt="2020-05-01T20:17:29.888" v="4"/>
          <ac:spMkLst>
            <pc:docMk/>
            <pc:sldMk cId="186065374" sldId="359"/>
            <ac:spMk id="2" creationId="{DCC1F3BE-80C8-4E66-82DF-51DFD8578061}"/>
          </ac:spMkLst>
        </pc:spChg>
        <pc:spChg chg="del">
          <ac:chgData name="Utilisateur invité" userId="562e23f453436962" providerId="Windows Live" clId="Web-{78DD4D1C-1C38-43FA-9EF7-884AB2558FB8}" dt="2020-05-01T20:17:29.888" v="4"/>
          <ac:spMkLst>
            <pc:docMk/>
            <pc:sldMk cId="186065374" sldId="359"/>
            <ac:spMk id="4" creationId="{0F0FEAD9-9E0B-4F9B-B22A-C36B70C6CCF8}"/>
          </ac:spMkLst>
        </pc:spChg>
      </pc:sldChg>
      <pc:sldChg chg="addSp delSp modSp">
        <pc:chgData name="Utilisateur invité" userId="562e23f453436962" providerId="Windows Live" clId="Web-{78DD4D1C-1C38-43FA-9EF7-884AB2558FB8}" dt="2020-05-01T20:17:29.888" v="4"/>
        <pc:sldMkLst>
          <pc:docMk/>
          <pc:sldMk cId="877859528" sldId="360"/>
        </pc:sldMkLst>
        <pc:spChg chg="add mod">
          <ac:chgData name="Utilisateur invité" userId="562e23f453436962" providerId="Windows Live" clId="Web-{78DD4D1C-1C38-43FA-9EF7-884AB2558FB8}" dt="2020-05-01T20:17:29.888" v="4"/>
          <ac:spMkLst>
            <pc:docMk/>
            <pc:sldMk cId="877859528" sldId="360"/>
            <ac:spMk id="2" creationId="{DE5B6C80-702A-440F-ABF5-66467B2C96C8}"/>
          </ac:spMkLst>
        </pc:spChg>
        <pc:spChg chg="del">
          <ac:chgData name="Utilisateur invité" userId="562e23f453436962" providerId="Windows Live" clId="Web-{78DD4D1C-1C38-43FA-9EF7-884AB2558FB8}" dt="2020-05-01T20:17:29.888" v="4"/>
          <ac:spMkLst>
            <pc:docMk/>
            <pc:sldMk cId="877859528" sldId="360"/>
            <ac:spMk id="4" creationId="{0F0FEAD9-9E0B-4F9B-B22A-C36B70C6CCF8}"/>
          </ac:spMkLst>
        </pc:spChg>
      </pc:sldChg>
      <pc:sldChg chg="modSp">
        <pc:chgData name="Utilisateur invité" userId="562e23f453436962" providerId="Windows Live" clId="Web-{78DD4D1C-1C38-43FA-9EF7-884AB2558FB8}" dt="2020-05-01T20:17:37.107" v="5" actId="1076"/>
        <pc:sldMkLst>
          <pc:docMk/>
          <pc:sldMk cId="0" sldId="361"/>
        </pc:sldMkLst>
        <pc:spChg chg="mod">
          <ac:chgData name="Utilisateur invité" userId="562e23f453436962" providerId="Windows Live" clId="Web-{78DD4D1C-1C38-43FA-9EF7-884AB2558FB8}" dt="2020-05-01T20:17:37.107" v="5" actId="1076"/>
          <ac:spMkLst>
            <pc:docMk/>
            <pc:sldMk cId="0" sldId="361"/>
            <ac:spMk id="91" creationId="{00000000-0000-0000-0000-000000000000}"/>
          </ac:spMkLst>
        </pc:spChg>
        <pc:spChg chg="mod">
          <ac:chgData name="Utilisateur invité" userId="562e23f453436962" providerId="Windows Live" clId="Web-{78DD4D1C-1C38-43FA-9EF7-884AB2558FB8}" dt="2020-05-01T20:17:20.826" v="3"/>
          <ac:spMkLst>
            <pc:docMk/>
            <pc:sldMk cId="0" sldId="361"/>
            <ac:spMk id="93" creationId="{00000000-0000-0000-0000-000000000000}"/>
          </ac:spMkLst>
        </pc:spChg>
      </pc:sldChg>
      <pc:sldChg chg="delSp modSp">
        <pc:chgData name="Utilisateur invité" userId="562e23f453436962" providerId="Windows Live" clId="Web-{78DD4D1C-1C38-43FA-9EF7-884AB2558FB8}" dt="2020-05-01T20:17:29.888" v="4"/>
        <pc:sldMkLst>
          <pc:docMk/>
          <pc:sldMk cId="3832999646" sldId="362"/>
        </pc:sldMkLst>
        <pc:spChg chg="del">
          <ac:chgData name="Utilisateur invité" userId="562e23f453436962" providerId="Windows Live" clId="Web-{78DD4D1C-1C38-43FA-9EF7-884AB2558FB8}" dt="2020-05-01T20:17:29.888" v="4"/>
          <ac:spMkLst>
            <pc:docMk/>
            <pc:sldMk cId="3832999646" sldId="362"/>
            <ac:spMk id="4" creationId="{B4A7209C-14B4-481A-A056-9C1C88E4EAE5}"/>
          </ac:spMkLst>
        </pc:spChg>
        <pc:spChg chg="mod">
          <ac:chgData name="Utilisateur invité" userId="562e23f453436962" providerId="Windows Live" clId="Web-{78DD4D1C-1C38-43FA-9EF7-884AB2558FB8}" dt="2020-05-01T20:17:29.888" v="4"/>
          <ac:spMkLst>
            <pc:docMk/>
            <pc:sldMk cId="3832999646" sldId="362"/>
            <ac:spMk id="5" creationId="{3BC4EF5C-5AFA-4DC9-8EB0-B86406E6593C}"/>
          </ac:spMkLst>
        </pc:spChg>
      </pc:sldChg>
      <pc:sldChg chg="addSp delSp modSp">
        <pc:chgData name="Utilisateur invité" userId="562e23f453436962" providerId="Windows Live" clId="Web-{78DD4D1C-1C38-43FA-9EF7-884AB2558FB8}" dt="2020-05-01T20:17:29.888" v="4"/>
        <pc:sldMkLst>
          <pc:docMk/>
          <pc:sldMk cId="1068474590" sldId="363"/>
        </pc:sldMkLst>
        <pc:spChg chg="del">
          <ac:chgData name="Utilisateur invité" userId="562e23f453436962" providerId="Windows Live" clId="Web-{78DD4D1C-1C38-43FA-9EF7-884AB2558FB8}" dt="2020-05-01T20:17:29.888" v="4"/>
          <ac:spMkLst>
            <pc:docMk/>
            <pc:sldMk cId="1068474590" sldId="363"/>
            <ac:spMk id="2" creationId="{F6D6B22F-96BB-43A5-9026-CC4636F67657}"/>
          </ac:spMkLst>
        </pc:spChg>
        <pc:spChg chg="add mod">
          <ac:chgData name="Utilisateur invité" userId="562e23f453436962" providerId="Windows Live" clId="Web-{78DD4D1C-1C38-43FA-9EF7-884AB2558FB8}" dt="2020-05-01T20:17:29.888" v="4"/>
          <ac:spMkLst>
            <pc:docMk/>
            <pc:sldMk cId="1068474590" sldId="363"/>
            <ac:spMk id="4" creationId="{AA8811BC-3974-4C67-BF44-BE08A6288690}"/>
          </ac:spMkLst>
        </pc:spChg>
      </pc:sldChg>
      <pc:sldMasterChg chg="modSp mod modSldLayout">
        <pc:chgData name="Utilisateur invité" userId="562e23f453436962" providerId="Windows Live" clId="Web-{78DD4D1C-1C38-43FA-9EF7-884AB2558FB8}" dt="2020-05-01T20:17:29.888" v="4"/>
        <pc:sldMasterMkLst>
          <pc:docMk/>
          <pc:sldMasterMk cId="0" sldId="2147483648"/>
        </pc:sldMasterMkLst>
        <pc:spChg chg="mod">
          <ac:chgData name="Utilisateur invité" userId="562e23f453436962" providerId="Windows Live" clId="Web-{78DD4D1C-1C38-43FA-9EF7-884AB2558FB8}" dt="2020-05-01T20:17:29.888" v="4"/>
          <ac:spMkLst>
            <pc:docMk/>
            <pc:sldMasterMk cId="0" sldId="2147483648"/>
            <ac:spMk id="13" creationId="{00000000-0000-0000-0000-000000000000}"/>
          </ac:spMkLst>
        </pc:spChg>
        <pc:sldLayoutChg chg="modSp mod">
          <pc:chgData name="Utilisateur invité" userId="562e23f453436962" providerId="Windows Live" clId="Web-{78DD4D1C-1C38-43FA-9EF7-884AB2558FB8}" dt="2020-05-01T20:17:29.888" v="4"/>
          <pc:sldLayoutMkLst>
            <pc:docMk/>
            <pc:sldMasterMk cId="0" sldId="2147483648"/>
            <pc:sldLayoutMk cId="0" sldId="2147483649"/>
          </pc:sldLayoutMkLst>
          <pc:spChg chg="mod">
            <ac:chgData name="Utilisateur invité" userId="562e23f453436962" providerId="Windows Live" clId="Web-{78DD4D1C-1C38-43FA-9EF7-884AB2558FB8}" dt="2020-05-01T20:17:29.888" v="4"/>
            <ac:spMkLst>
              <pc:docMk/>
              <pc:sldMasterMk cId="0" sldId="2147483648"/>
              <pc:sldLayoutMk cId="0" sldId="2147483649"/>
              <ac:spMk id="19" creationId="{00000000-0000-0000-0000-000000000000}"/>
            </ac:spMkLst>
          </pc:spChg>
        </pc:sldLayoutChg>
        <pc:sldLayoutChg chg="modSp mod">
          <pc:chgData name="Utilisateur invité" userId="562e23f453436962" providerId="Windows Live" clId="Web-{78DD4D1C-1C38-43FA-9EF7-884AB2558FB8}" dt="2020-05-01T20:17:29.888" v="4"/>
          <pc:sldLayoutMkLst>
            <pc:docMk/>
            <pc:sldMasterMk cId="0" sldId="2147483648"/>
            <pc:sldLayoutMk cId="0" sldId="2147483650"/>
          </pc:sldLayoutMkLst>
          <pc:spChg chg="mod">
            <ac:chgData name="Utilisateur invité" userId="562e23f453436962" providerId="Windows Live" clId="Web-{78DD4D1C-1C38-43FA-9EF7-884AB2558FB8}" dt="2020-05-01T20:17:29.888" v="4"/>
            <ac:spMkLst>
              <pc:docMk/>
              <pc:sldMasterMk cId="0" sldId="2147483648"/>
              <pc:sldLayoutMk cId="0" sldId="2147483650"/>
              <ac:spMk id="25" creationId="{00000000-0000-0000-0000-000000000000}"/>
            </ac:spMkLst>
          </pc:spChg>
        </pc:sldLayoutChg>
        <pc:sldLayoutChg chg="modSp mod">
          <pc:chgData name="Utilisateur invité" userId="562e23f453436962" providerId="Windows Live" clId="Web-{78DD4D1C-1C38-43FA-9EF7-884AB2558FB8}" dt="2020-05-01T20:17:29.888" v="4"/>
          <pc:sldLayoutMkLst>
            <pc:docMk/>
            <pc:sldMasterMk cId="0" sldId="2147483648"/>
            <pc:sldLayoutMk cId="0" sldId="2147483651"/>
          </pc:sldLayoutMkLst>
          <pc:spChg chg="mod">
            <ac:chgData name="Utilisateur invité" userId="562e23f453436962" providerId="Windows Live" clId="Web-{78DD4D1C-1C38-43FA-9EF7-884AB2558FB8}" dt="2020-05-01T20:17:29.888" v="4"/>
            <ac:spMkLst>
              <pc:docMk/>
              <pc:sldMasterMk cId="0" sldId="2147483648"/>
              <pc:sldLayoutMk cId="0" sldId="2147483651"/>
              <ac:spMk id="31" creationId="{00000000-0000-0000-0000-000000000000}"/>
            </ac:spMkLst>
          </pc:spChg>
        </pc:sldLayoutChg>
        <pc:sldLayoutChg chg="modSp mod">
          <pc:chgData name="Utilisateur invité" userId="562e23f453436962" providerId="Windows Live" clId="Web-{78DD4D1C-1C38-43FA-9EF7-884AB2558FB8}" dt="2020-05-01T20:17:29.888" v="4"/>
          <pc:sldLayoutMkLst>
            <pc:docMk/>
            <pc:sldMasterMk cId="0" sldId="2147483648"/>
            <pc:sldLayoutMk cId="0" sldId="2147483652"/>
          </pc:sldLayoutMkLst>
          <pc:spChg chg="mod">
            <ac:chgData name="Utilisateur invité" userId="562e23f453436962" providerId="Windows Live" clId="Web-{78DD4D1C-1C38-43FA-9EF7-884AB2558FB8}" dt="2020-05-01T20:17:29.888" v="4"/>
            <ac:spMkLst>
              <pc:docMk/>
              <pc:sldMasterMk cId="0" sldId="2147483648"/>
              <pc:sldLayoutMk cId="0" sldId="2147483652"/>
              <ac:spMk id="38" creationId="{00000000-0000-0000-0000-000000000000}"/>
            </ac:spMkLst>
          </pc:spChg>
        </pc:sldLayoutChg>
        <pc:sldLayoutChg chg="modSp mod">
          <pc:chgData name="Utilisateur invité" userId="562e23f453436962" providerId="Windows Live" clId="Web-{78DD4D1C-1C38-43FA-9EF7-884AB2558FB8}" dt="2020-05-01T20:17:29.888" v="4"/>
          <pc:sldLayoutMkLst>
            <pc:docMk/>
            <pc:sldMasterMk cId="0" sldId="2147483648"/>
            <pc:sldLayoutMk cId="0" sldId="2147483653"/>
          </pc:sldLayoutMkLst>
          <pc:spChg chg="mod">
            <ac:chgData name="Utilisateur invité" userId="562e23f453436962" providerId="Windows Live" clId="Web-{78DD4D1C-1C38-43FA-9EF7-884AB2558FB8}" dt="2020-05-01T20:17:29.888" v="4"/>
            <ac:spMkLst>
              <pc:docMk/>
              <pc:sldMasterMk cId="0" sldId="2147483648"/>
              <pc:sldLayoutMk cId="0" sldId="2147483653"/>
              <ac:spMk id="47" creationId="{00000000-0000-0000-0000-000000000000}"/>
            </ac:spMkLst>
          </pc:spChg>
        </pc:sldLayoutChg>
        <pc:sldLayoutChg chg="modSp mod">
          <pc:chgData name="Utilisateur invité" userId="562e23f453436962" providerId="Windows Live" clId="Web-{78DD4D1C-1C38-43FA-9EF7-884AB2558FB8}" dt="2020-05-01T20:17:29.888" v="4"/>
          <pc:sldLayoutMkLst>
            <pc:docMk/>
            <pc:sldMasterMk cId="0" sldId="2147483648"/>
            <pc:sldLayoutMk cId="0" sldId="2147483654"/>
          </pc:sldLayoutMkLst>
          <pc:spChg chg="mod">
            <ac:chgData name="Utilisateur invité" userId="562e23f453436962" providerId="Windows Live" clId="Web-{78DD4D1C-1C38-43FA-9EF7-884AB2558FB8}" dt="2020-05-01T20:17:29.888" v="4"/>
            <ac:spMkLst>
              <pc:docMk/>
              <pc:sldMasterMk cId="0" sldId="2147483648"/>
              <pc:sldLayoutMk cId="0" sldId="2147483654"/>
              <ac:spMk id="52" creationId="{00000000-0000-0000-0000-000000000000}"/>
            </ac:spMkLst>
          </pc:spChg>
        </pc:sldLayoutChg>
        <pc:sldLayoutChg chg="modSp mod">
          <pc:chgData name="Utilisateur invité" userId="562e23f453436962" providerId="Windows Live" clId="Web-{78DD4D1C-1C38-43FA-9EF7-884AB2558FB8}" dt="2020-05-01T20:17:29.888" v="4"/>
          <pc:sldLayoutMkLst>
            <pc:docMk/>
            <pc:sldMasterMk cId="0" sldId="2147483648"/>
            <pc:sldLayoutMk cId="0" sldId="2147483655"/>
          </pc:sldLayoutMkLst>
          <pc:spChg chg="mod">
            <ac:chgData name="Utilisateur invité" userId="562e23f453436962" providerId="Windows Live" clId="Web-{78DD4D1C-1C38-43FA-9EF7-884AB2558FB8}" dt="2020-05-01T20:17:29.888" v="4"/>
            <ac:spMkLst>
              <pc:docMk/>
              <pc:sldMasterMk cId="0" sldId="2147483648"/>
              <pc:sldLayoutMk cId="0" sldId="2147483655"/>
              <ac:spMk id="56" creationId="{00000000-0000-0000-0000-000000000000}"/>
            </ac:spMkLst>
          </pc:spChg>
        </pc:sldLayoutChg>
        <pc:sldLayoutChg chg="modSp mod">
          <pc:chgData name="Utilisateur invité" userId="562e23f453436962" providerId="Windows Live" clId="Web-{78DD4D1C-1C38-43FA-9EF7-884AB2558FB8}" dt="2020-05-01T20:17:29.888" v="4"/>
          <pc:sldLayoutMkLst>
            <pc:docMk/>
            <pc:sldMasterMk cId="0" sldId="2147483648"/>
            <pc:sldLayoutMk cId="0" sldId="2147483656"/>
          </pc:sldLayoutMkLst>
          <pc:spChg chg="mod">
            <ac:chgData name="Utilisateur invité" userId="562e23f453436962" providerId="Windows Live" clId="Web-{78DD4D1C-1C38-43FA-9EF7-884AB2558FB8}" dt="2020-05-01T20:17:29.888" v="4"/>
            <ac:spMkLst>
              <pc:docMk/>
              <pc:sldMasterMk cId="0" sldId="2147483648"/>
              <pc:sldLayoutMk cId="0" sldId="2147483656"/>
              <ac:spMk id="63" creationId="{00000000-0000-0000-0000-000000000000}"/>
            </ac:spMkLst>
          </pc:spChg>
        </pc:sldLayoutChg>
        <pc:sldLayoutChg chg="modSp mod">
          <pc:chgData name="Utilisateur invité" userId="562e23f453436962" providerId="Windows Live" clId="Web-{78DD4D1C-1C38-43FA-9EF7-884AB2558FB8}" dt="2020-05-01T20:17:29.888" v="4"/>
          <pc:sldLayoutMkLst>
            <pc:docMk/>
            <pc:sldMasterMk cId="0" sldId="2147483648"/>
            <pc:sldLayoutMk cId="0" sldId="2147483657"/>
          </pc:sldLayoutMkLst>
          <pc:spChg chg="mod">
            <ac:chgData name="Utilisateur invité" userId="562e23f453436962" providerId="Windows Live" clId="Web-{78DD4D1C-1C38-43FA-9EF7-884AB2558FB8}" dt="2020-05-01T20:17:29.888" v="4"/>
            <ac:spMkLst>
              <pc:docMk/>
              <pc:sldMasterMk cId="0" sldId="2147483648"/>
              <pc:sldLayoutMk cId="0" sldId="2147483657"/>
              <ac:spMk id="70" creationId="{00000000-0000-0000-0000-000000000000}"/>
            </ac:spMkLst>
          </pc:spChg>
        </pc:sldLayoutChg>
        <pc:sldLayoutChg chg="modSp mod">
          <pc:chgData name="Utilisateur invité" userId="562e23f453436962" providerId="Windows Live" clId="Web-{78DD4D1C-1C38-43FA-9EF7-884AB2558FB8}" dt="2020-05-01T20:17:29.888" v="4"/>
          <pc:sldLayoutMkLst>
            <pc:docMk/>
            <pc:sldMasterMk cId="0" sldId="2147483648"/>
            <pc:sldLayoutMk cId="0" sldId="2147483658"/>
          </pc:sldLayoutMkLst>
          <pc:spChg chg="mod">
            <ac:chgData name="Utilisateur invité" userId="562e23f453436962" providerId="Windows Live" clId="Web-{78DD4D1C-1C38-43FA-9EF7-884AB2558FB8}" dt="2020-05-01T20:17:29.888" v="4"/>
            <ac:spMkLst>
              <pc:docMk/>
              <pc:sldMasterMk cId="0" sldId="2147483648"/>
              <pc:sldLayoutMk cId="0" sldId="2147483658"/>
              <ac:spMk id="76" creationId="{00000000-0000-0000-0000-000000000000}"/>
            </ac:spMkLst>
          </pc:spChg>
        </pc:sldLayoutChg>
        <pc:sldLayoutChg chg="modSp mod">
          <pc:chgData name="Utilisateur invité" userId="562e23f453436962" providerId="Windows Live" clId="Web-{78DD4D1C-1C38-43FA-9EF7-884AB2558FB8}" dt="2020-05-01T20:17:29.888" v="4"/>
          <pc:sldLayoutMkLst>
            <pc:docMk/>
            <pc:sldMasterMk cId="0" sldId="2147483648"/>
            <pc:sldLayoutMk cId="0" sldId="2147483659"/>
          </pc:sldLayoutMkLst>
          <pc:spChg chg="mod">
            <ac:chgData name="Utilisateur invité" userId="562e23f453436962" providerId="Windows Live" clId="Web-{78DD4D1C-1C38-43FA-9EF7-884AB2558FB8}" dt="2020-05-01T20:17:29.888" v="4"/>
            <ac:spMkLst>
              <pc:docMk/>
              <pc:sldMasterMk cId="0" sldId="2147483648"/>
              <pc:sldLayoutMk cId="0" sldId="2147483659"/>
              <ac:spMk id="82" creationId="{00000000-0000-0000-0000-000000000000}"/>
            </ac:spMkLst>
          </pc:spChg>
        </pc:sldLayoutChg>
      </pc:sldMasterChg>
    </pc:docChg>
  </pc:docChgLst>
  <pc:docChgLst>
    <pc:chgData name="Julie Gauthier" userId="506ab6f5bdfb3508" providerId="Windows Live" clId="Web-{F81A23E4-E897-4397-A0C8-4BC0D037C5F8}"/>
    <pc:docChg chg="addSld modSld">
      <pc:chgData name="Julie Gauthier" userId="506ab6f5bdfb3508" providerId="Windows Live" clId="Web-{F81A23E4-E897-4397-A0C8-4BC0D037C5F8}" dt="2020-03-06T16:46:21.968" v="697" actId="20577"/>
      <pc:docMkLst>
        <pc:docMk/>
      </pc:docMkLst>
      <pc:sldChg chg="delSp modSp">
        <pc:chgData name="Julie Gauthier" userId="506ab6f5bdfb3508" providerId="Windows Live" clId="Web-{F81A23E4-E897-4397-A0C8-4BC0D037C5F8}" dt="2020-03-06T14:14:53.902" v="3"/>
        <pc:sldMkLst>
          <pc:docMk/>
          <pc:sldMk cId="0" sldId="265"/>
        </pc:sldMkLst>
        <pc:picChg chg="del mod">
          <ac:chgData name="Julie Gauthier" userId="506ab6f5bdfb3508" providerId="Windows Live" clId="Web-{F81A23E4-E897-4397-A0C8-4BC0D037C5F8}" dt="2020-03-06T14:14:53.902" v="3"/>
          <ac:picMkLst>
            <pc:docMk/>
            <pc:sldMk cId="0" sldId="265"/>
            <ac:picMk id="2" creationId="{89CECE33-7FBB-4D25-9D85-E2947C2DD857}"/>
          </ac:picMkLst>
        </pc:picChg>
      </pc:sldChg>
      <pc:sldChg chg="modSp modCm">
        <pc:chgData name="Julie Gauthier" userId="506ab6f5bdfb3508" providerId="Windows Live" clId="Web-{F81A23E4-E897-4397-A0C8-4BC0D037C5F8}" dt="2020-03-06T14:50:54.988" v="173" actId="14100"/>
        <pc:sldMkLst>
          <pc:docMk/>
          <pc:sldMk cId="0" sldId="276"/>
        </pc:sldMkLst>
        <pc:spChg chg="mod">
          <ac:chgData name="Julie Gauthier" userId="506ab6f5bdfb3508" providerId="Windows Live" clId="Web-{F81A23E4-E897-4397-A0C8-4BC0D037C5F8}" dt="2020-03-06T14:50:29.098" v="163" actId="1076"/>
          <ac:spMkLst>
            <pc:docMk/>
            <pc:sldMk cId="0" sldId="276"/>
            <ac:spMk id="287" creationId="{00000000-0000-0000-0000-000000000000}"/>
          </ac:spMkLst>
        </pc:spChg>
        <pc:spChg chg="mod">
          <ac:chgData name="Julie Gauthier" userId="506ab6f5bdfb3508" providerId="Windows Live" clId="Web-{F81A23E4-E897-4397-A0C8-4BC0D037C5F8}" dt="2020-03-06T14:50:54.988" v="173" actId="14100"/>
          <ac:spMkLst>
            <pc:docMk/>
            <pc:sldMk cId="0" sldId="276"/>
            <ac:spMk id="288" creationId="{00000000-0000-0000-0000-000000000000}"/>
          </ac:spMkLst>
        </pc:spChg>
      </pc:sldChg>
      <pc:sldChg chg="modNotes">
        <pc:chgData name="Julie Gauthier" userId="506ab6f5bdfb3508" providerId="Windows Live" clId="Web-{F81A23E4-E897-4397-A0C8-4BC0D037C5F8}" dt="2020-03-06T14:55:22.648" v="174"/>
        <pc:sldMkLst>
          <pc:docMk/>
          <pc:sldMk cId="0" sldId="298"/>
        </pc:sldMkLst>
      </pc:sldChg>
      <pc:sldChg chg="modSp modNotes">
        <pc:chgData name="Julie Gauthier" userId="506ab6f5bdfb3508" providerId="Windows Live" clId="Web-{F81A23E4-E897-4397-A0C8-4BC0D037C5F8}" dt="2020-03-06T15:02:37.403" v="209" actId="20577"/>
        <pc:sldMkLst>
          <pc:docMk/>
          <pc:sldMk cId="0" sldId="302"/>
        </pc:sldMkLst>
        <pc:spChg chg="mod">
          <ac:chgData name="Julie Gauthier" userId="506ab6f5bdfb3508" providerId="Windows Live" clId="Web-{F81A23E4-E897-4397-A0C8-4BC0D037C5F8}" dt="2020-03-06T15:02:37.403" v="209" actId="20577"/>
          <ac:spMkLst>
            <pc:docMk/>
            <pc:sldMk cId="0" sldId="302"/>
            <ac:spMk id="546" creationId="{00000000-0000-0000-0000-000000000000}"/>
          </ac:spMkLst>
        </pc:spChg>
      </pc:sldChg>
      <pc:sldChg chg="modNotes">
        <pc:chgData name="Julie Gauthier" userId="506ab6f5bdfb3508" providerId="Windows Live" clId="Web-{F81A23E4-E897-4397-A0C8-4BC0D037C5F8}" dt="2020-03-06T15:05:52.905" v="210"/>
        <pc:sldMkLst>
          <pc:docMk/>
          <pc:sldMk cId="0" sldId="309"/>
        </pc:sldMkLst>
      </pc:sldChg>
      <pc:sldChg chg="modSp addCm">
        <pc:chgData name="Julie Gauthier" userId="506ab6f5bdfb3508" providerId="Windows Live" clId="Web-{F81A23E4-E897-4397-A0C8-4BC0D037C5F8}" dt="2020-03-06T15:08:33.563" v="215" actId="20577"/>
        <pc:sldMkLst>
          <pc:docMk/>
          <pc:sldMk cId="0" sldId="310"/>
        </pc:sldMkLst>
        <pc:spChg chg="mod">
          <ac:chgData name="Julie Gauthier" userId="506ab6f5bdfb3508" providerId="Windows Live" clId="Web-{F81A23E4-E897-4397-A0C8-4BC0D037C5F8}" dt="2020-03-06T15:08:33.563" v="215" actId="20577"/>
          <ac:spMkLst>
            <pc:docMk/>
            <pc:sldMk cId="0" sldId="310"/>
            <ac:spMk id="626" creationId="{00000000-0000-0000-0000-000000000000}"/>
          </ac:spMkLst>
        </pc:spChg>
      </pc:sldChg>
      <pc:sldChg chg="modSp modNotes">
        <pc:chgData name="Julie Gauthier" userId="506ab6f5bdfb3508" providerId="Windows Live" clId="Web-{F81A23E4-E897-4397-A0C8-4BC0D037C5F8}" dt="2020-03-06T15:09:41.720" v="219"/>
        <pc:sldMkLst>
          <pc:docMk/>
          <pc:sldMk cId="0" sldId="311"/>
        </pc:sldMkLst>
        <pc:spChg chg="mod">
          <ac:chgData name="Julie Gauthier" userId="506ab6f5bdfb3508" providerId="Windows Live" clId="Web-{F81A23E4-E897-4397-A0C8-4BC0D037C5F8}" dt="2020-03-06T15:09:11.173" v="218" actId="20577"/>
          <ac:spMkLst>
            <pc:docMk/>
            <pc:sldMk cId="0" sldId="311"/>
            <ac:spMk id="636" creationId="{00000000-0000-0000-0000-000000000000}"/>
          </ac:spMkLst>
        </pc:spChg>
      </pc:sldChg>
      <pc:sldChg chg="modSp modNotes">
        <pc:chgData name="Julie Gauthier" userId="506ab6f5bdfb3508" providerId="Windows Live" clId="Web-{F81A23E4-E897-4397-A0C8-4BC0D037C5F8}" dt="2020-03-06T15:10:03.721" v="222" actId="20577"/>
        <pc:sldMkLst>
          <pc:docMk/>
          <pc:sldMk cId="0" sldId="312"/>
        </pc:sldMkLst>
        <pc:spChg chg="mod">
          <ac:chgData name="Julie Gauthier" userId="506ab6f5bdfb3508" providerId="Windows Live" clId="Web-{F81A23E4-E897-4397-A0C8-4BC0D037C5F8}" dt="2020-03-06T15:10:03.721" v="222" actId="20577"/>
          <ac:spMkLst>
            <pc:docMk/>
            <pc:sldMk cId="0" sldId="312"/>
            <ac:spMk id="646" creationId="{00000000-0000-0000-0000-000000000000}"/>
          </ac:spMkLst>
        </pc:spChg>
      </pc:sldChg>
      <pc:sldChg chg="addCm">
        <pc:chgData name="Julie Gauthier" userId="506ab6f5bdfb3508" providerId="Windows Live" clId="Web-{F81A23E4-E897-4397-A0C8-4BC0D037C5F8}" dt="2020-03-06T15:43:32.375" v="224"/>
        <pc:sldMkLst>
          <pc:docMk/>
          <pc:sldMk cId="0" sldId="316"/>
        </pc:sldMkLst>
      </pc:sldChg>
      <pc:sldChg chg="modNotes">
        <pc:chgData name="Julie Gauthier" userId="506ab6f5bdfb3508" providerId="Windows Live" clId="Web-{F81A23E4-E897-4397-A0C8-4BC0D037C5F8}" dt="2020-03-06T15:46:51.049" v="230"/>
        <pc:sldMkLst>
          <pc:docMk/>
          <pc:sldMk cId="0" sldId="317"/>
        </pc:sldMkLst>
      </pc:sldChg>
      <pc:sldChg chg="modSp">
        <pc:chgData name="Julie Gauthier" userId="506ab6f5bdfb3508" providerId="Windows Live" clId="Web-{F81A23E4-E897-4397-A0C8-4BC0D037C5F8}" dt="2020-03-06T15:56:51.570" v="262" actId="20577"/>
        <pc:sldMkLst>
          <pc:docMk/>
          <pc:sldMk cId="0" sldId="318"/>
        </pc:sldMkLst>
        <pc:spChg chg="mod">
          <ac:chgData name="Julie Gauthier" userId="506ab6f5bdfb3508" providerId="Windows Live" clId="Web-{F81A23E4-E897-4397-A0C8-4BC0D037C5F8}" dt="2020-03-06T15:56:51.570" v="262" actId="20577"/>
          <ac:spMkLst>
            <pc:docMk/>
            <pc:sldMk cId="0" sldId="318"/>
            <ac:spMk id="706" creationId="{00000000-0000-0000-0000-000000000000}"/>
          </ac:spMkLst>
        </pc:spChg>
      </pc:sldChg>
      <pc:sldChg chg="modSp">
        <pc:chgData name="Julie Gauthier" userId="506ab6f5bdfb3508" providerId="Windows Live" clId="Web-{F81A23E4-E897-4397-A0C8-4BC0D037C5F8}" dt="2020-03-06T15:48:53.065" v="241" actId="20577"/>
        <pc:sldMkLst>
          <pc:docMk/>
          <pc:sldMk cId="0" sldId="319"/>
        </pc:sldMkLst>
        <pc:spChg chg="mod">
          <ac:chgData name="Julie Gauthier" userId="506ab6f5bdfb3508" providerId="Windows Live" clId="Web-{F81A23E4-E897-4397-A0C8-4BC0D037C5F8}" dt="2020-03-06T15:48:53.065" v="241" actId="20577"/>
          <ac:spMkLst>
            <pc:docMk/>
            <pc:sldMk cId="0" sldId="319"/>
            <ac:spMk id="716" creationId="{00000000-0000-0000-0000-000000000000}"/>
          </ac:spMkLst>
        </pc:spChg>
      </pc:sldChg>
      <pc:sldChg chg="modSp">
        <pc:chgData name="Julie Gauthier" userId="506ab6f5bdfb3508" providerId="Windows Live" clId="Web-{F81A23E4-E897-4397-A0C8-4BC0D037C5F8}" dt="2020-03-06T15:57:46.648" v="287" actId="20577"/>
        <pc:sldMkLst>
          <pc:docMk/>
          <pc:sldMk cId="0" sldId="320"/>
        </pc:sldMkLst>
        <pc:spChg chg="mod">
          <ac:chgData name="Julie Gauthier" userId="506ab6f5bdfb3508" providerId="Windows Live" clId="Web-{F81A23E4-E897-4397-A0C8-4BC0D037C5F8}" dt="2020-03-06T15:57:46.648" v="287" actId="20577"/>
          <ac:spMkLst>
            <pc:docMk/>
            <pc:sldMk cId="0" sldId="320"/>
            <ac:spMk id="726" creationId="{00000000-0000-0000-0000-000000000000}"/>
          </ac:spMkLst>
        </pc:spChg>
      </pc:sldChg>
      <pc:sldChg chg="modSp">
        <pc:chgData name="Julie Gauthier" userId="506ab6f5bdfb3508" providerId="Windows Live" clId="Web-{F81A23E4-E897-4397-A0C8-4BC0D037C5F8}" dt="2020-03-06T15:54:28.896" v="247" actId="20577"/>
        <pc:sldMkLst>
          <pc:docMk/>
          <pc:sldMk cId="0" sldId="321"/>
        </pc:sldMkLst>
        <pc:spChg chg="mod">
          <ac:chgData name="Julie Gauthier" userId="506ab6f5bdfb3508" providerId="Windows Live" clId="Web-{F81A23E4-E897-4397-A0C8-4BC0D037C5F8}" dt="2020-03-06T15:54:28.896" v="247" actId="20577"/>
          <ac:spMkLst>
            <pc:docMk/>
            <pc:sldMk cId="0" sldId="321"/>
            <ac:spMk id="736" creationId="{00000000-0000-0000-0000-000000000000}"/>
          </ac:spMkLst>
        </pc:spChg>
      </pc:sldChg>
      <pc:sldChg chg="modSp addCm modCm">
        <pc:chgData name="Julie Gauthier" userId="506ab6f5bdfb3508" providerId="Windows Live" clId="Web-{F81A23E4-E897-4397-A0C8-4BC0D037C5F8}" dt="2020-03-06T15:59:27.617" v="291"/>
        <pc:sldMkLst>
          <pc:docMk/>
          <pc:sldMk cId="0" sldId="322"/>
        </pc:sldMkLst>
        <pc:spChg chg="mod">
          <ac:chgData name="Julie Gauthier" userId="506ab6f5bdfb3508" providerId="Windows Live" clId="Web-{F81A23E4-E897-4397-A0C8-4BC0D037C5F8}" dt="2020-03-06T15:59:06.727" v="289" actId="20577"/>
          <ac:spMkLst>
            <pc:docMk/>
            <pc:sldMk cId="0" sldId="322"/>
            <ac:spMk id="746" creationId="{00000000-0000-0000-0000-000000000000}"/>
          </ac:spMkLst>
        </pc:spChg>
      </pc:sldChg>
      <pc:sldChg chg="modSp">
        <pc:chgData name="Julie Gauthier" userId="506ab6f5bdfb3508" providerId="Windows Live" clId="Web-{F81A23E4-E897-4397-A0C8-4BC0D037C5F8}" dt="2020-03-06T16:01:22.337" v="303" actId="20577"/>
        <pc:sldMkLst>
          <pc:docMk/>
          <pc:sldMk cId="0" sldId="323"/>
        </pc:sldMkLst>
        <pc:spChg chg="mod">
          <ac:chgData name="Julie Gauthier" userId="506ab6f5bdfb3508" providerId="Windows Live" clId="Web-{F81A23E4-E897-4397-A0C8-4BC0D037C5F8}" dt="2020-03-06T16:01:22.337" v="303" actId="20577"/>
          <ac:spMkLst>
            <pc:docMk/>
            <pc:sldMk cId="0" sldId="323"/>
            <ac:spMk id="756" creationId="{00000000-0000-0000-0000-000000000000}"/>
          </ac:spMkLst>
        </pc:spChg>
      </pc:sldChg>
      <pc:sldChg chg="modSp">
        <pc:chgData name="Julie Gauthier" userId="506ab6f5bdfb3508" providerId="Windows Live" clId="Web-{F81A23E4-E897-4397-A0C8-4BC0D037C5F8}" dt="2020-03-06T16:03:00.760" v="327" actId="20577"/>
        <pc:sldMkLst>
          <pc:docMk/>
          <pc:sldMk cId="0" sldId="324"/>
        </pc:sldMkLst>
        <pc:spChg chg="mod">
          <ac:chgData name="Julie Gauthier" userId="506ab6f5bdfb3508" providerId="Windows Live" clId="Web-{F81A23E4-E897-4397-A0C8-4BC0D037C5F8}" dt="2020-03-06T16:03:00.760" v="327" actId="20577"/>
          <ac:spMkLst>
            <pc:docMk/>
            <pc:sldMk cId="0" sldId="324"/>
            <ac:spMk id="766" creationId="{00000000-0000-0000-0000-000000000000}"/>
          </ac:spMkLst>
        </pc:spChg>
      </pc:sldChg>
      <pc:sldChg chg="modSp">
        <pc:chgData name="Julie Gauthier" userId="506ab6f5bdfb3508" providerId="Windows Live" clId="Web-{F81A23E4-E897-4397-A0C8-4BC0D037C5F8}" dt="2020-03-06T16:05:28.745" v="368" actId="20577"/>
        <pc:sldMkLst>
          <pc:docMk/>
          <pc:sldMk cId="0" sldId="325"/>
        </pc:sldMkLst>
        <pc:spChg chg="mod">
          <ac:chgData name="Julie Gauthier" userId="506ab6f5bdfb3508" providerId="Windows Live" clId="Web-{F81A23E4-E897-4397-A0C8-4BC0D037C5F8}" dt="2020-03-06T16:05:28.745" v="368" actId="20577"/>
          <ac:spMkLst>
            <pc:docMk/>
            <pc:sldMk cId="0" sldId="325"/>
            <ac:spMk id="776" creationId="{00000000-0000-0000-0000-000000000000}"/>
          </ac:spMkLst>
        </pc:spChg>
      </pc:sldChg>
      <pc:sldChg chg="modSp">
        <pc:chgData name="Julie Gauthier" userId="506ab6f5bdfb3508" providerId="Windows Live" clId="Web-{F81A23E4-E897-4397-A0C8-4BC0D037C5F8}" dt="2020-03-06T16:06:49.261" v="397" actId="20577"/>
        <pc:sldMkLst>
          <pc:docMk/>
          <pc:sldMk cId="0" sldId="326"/>
        </pc:sldMkLst>
        <pc:spChg chg="mod">
          <ac:chgData name="Julie Gauthier" userId="506ab6f5bdfb3508" providerId="Windows Live" clId="Web-{F81A23E4-E897-4397-A0C8-4BC0D037C5F8}" dt="2020-03-06T16:06:49.261" v="397" actId="20577"/>
          <ac:spMkLst>
            <pc:docMk/>
            <pc:sldMk cId="0" sldId="326"/>
            <ac:spMk id="786" creationId="{00000000-0000-0000-0000-000000000000}"/>
          </ac:spMkLst>
        </pc:spChg>
      </pc:sldChg>
      <pc:sldChg chg="modSp">
        <pc:chgData name="Julie Gauthier" userId="506ab6f5bdfb3508" providerId="Windows Live" clId="Web-{F81A23E4-E897-4397-A0C8-4BC0D037C5F8}" dt="2020-03-06T16:09:23.606" v="417" actId="20577"/>
        <pc:sldMkLst>
          <pc:docMk/>
          <pc:sldMk cId="0" sldId="329"/>
        </pc:sldMkLst>
        <pc:spChg chg="mod">
          <ac:chgData name="Julie Gauthier" userId="506ab6f5bdfb3508" providerId="Windows Live" clId="Web-{F81A23E4-E897-4397-A0C8-4BC0D037C5F8}" dt="2020-03-06T16:09:23.606" v="417" actId="20577"/>
          <ac:spMkLst>
            <pc:docMk/>
            <pc:sldMk cId="0" sldId="329"/>
            <ac:spMk id="816" creationId="{00000000-0000-0000-0000-000000000000}"/>
          </ac:spMkLst>
        </pc:spChg>
      </pc:sldChg>
      <pc:sldChg chg="modSp">
        <pc:chgData name="Julie Gauthier" userId="506ab6f5bdfb3508" providerId="Windows Live" clId="Web-{F81A23E4-E897-4397-A0C8-4BC0D037C5F8}" dt="2020-03-06T16:10:47.232" v="435" actId="20577"/>
        <pc:sldMkLst>
          <pc:docMk/>
          <pc:sldMk cId="0" sldId="330"/>
        </pc:sldMkLst>
        <pc:spChg chg="mod">
          <ac:chgData name="Julie Gauthier" userId="506ab6f5bdfb3508" providerId="Windows Live" clId="Web-{F81A23E4-E897-4397-A0C8-4BC0D037C5F8}" dt="2020-03-06T16:10:47.232" v="435" actId="20577"/>
          <ac:spMkLst>
            <pc:docMk/>
            <pc:sldMk cId="0" sldId="330"/>
            <ac:spMk id="826" creationId="{00000000-0000-0000-0000-000000000000}"/>
          </ac:spMkLst>
        </pc:spChg>
      </pc:sldChg>
      <pc:sldChg chg="modSp">
        <pc:chgData name="Julie Gauthier" userId="506ab6f5bdfb3508" providerId="Windows Live" clId="Web-{F81A23E4-E897-4397-A0C8-4BC0D037C5F8}" dt="2020-03-06T16:12:03.483" v="477" actId="20577"/>
        <pc:sldMkLst>
          <pc:docMk/>
          <pc:sldMk cId="0" sldId="331"/>
        </pc:sldMkLst>
        <pc:spChg chg="mod">
          <ac:chgData name="Julie Gauthier" userId="506ab6f5bdfb3508" providerId="Windows Live" clId="Web-{F81A23E4-E897-4397-A0C8-4BC0D037C5F8}" dt="2020-03-06T16:12:03.483" v="477" actId="20577"/>
          <ac:spMkLst>
            <pc:docMk/>
            <pc:sldMk cId="0" sldId="331"/>
            <ac:spMk id="836" creationId="{00000000-0000-0000-0000-000000000000}"/>
          </ac:spMkLst>
        </pc:spChg>
      </pc:sldChg>
      <pc:sldChg chg="modSp">
        <pc:chgData name="Julie Gauthier" userId="506ab6f5bdfb3508" providerId="Windows Live" clId="Web-{F81A23E4-E897-4397-A0C8-4BC0D037C5F8}" dt="2020-03-06T16:13:01.171" v="484" actId="20577"/>
        <pc:sldMkLst>
          <pc:docMk/>
          <pc:sldMk cId="0" sldId="332"/>
        </pc:sldMkLst>
        <pc:spChg chg="mod">
          <ac:chgData name="Julie Gauthier" userId="506ab6f5bdfb3508" providerId="Windows Live" clId="Web-{F81A23E4-E897-4397-A0C8-4BC0D037C5F8}" dt="2020-03-06T16:13:01.171" v="484" actId="20577"/>
          <ac:spMkLst>
            <pc:docMk/>
            <pc:sldMk cId="0" sldId="332"/>
            <ac:spMk id="846" creationId="{00000000-0000-0000-0000-000000000000}"/>
          </ac:spMkLst>
        </pc:spChg>
      </pc:sldChg>
      <pc:sldChg chg="modNotes">
        <pc:chgData name="Julie Gauthier" userId="506ab6f5bdfb3508" providerId="Windows Live" clId="Web-{F81A23E4-E897-4397-A0C8-4BC0D037C5F8}" dt="2020-03-06T16:14:20.203" v="485"/>
        <pc:sldMkLst>
          <pc:docMk/>
          <pc:sldMk cId="0" sldId="334"/>
        </pc:sldMkLst>
      </pc:sldChg>
      <pc:sldChg chg="modSp">
        <pc:chgData name="Julie Gauthier" userId="506ab6f5bdfb3508" providerId="Windows Live" clId="Web-{F81A23E4-E897-4397-A0C8-4BC0D037C5F8}" dt="2020-03-06T16:26:02.630" v="517" actId="20577"/>
        <pc:sldMkLst>
          <pc:docMk/>
          <pc:sldMk cId="0" sldId="336"/>
        </pc:sldMkLst>
        <pc:spChg chg="mod">
          <ac:chgData name="Julie Gauthier" userId="506ab6f5bdfb3508" providerId="Windows Live" clId="Web-{F81A23E4-E897-4397-A0C8-4BC0D037C5F8}" dt="2020-03-06T16:26:02.630" v="517" actId="20577"/>
          <ac:spMkLst>
            <pc:docMk/>
            <pc:sldMk cId="0" sldId="336"/>
            <ac:spMk id="886" creationId="{00000000-0000-0000-0000-000000000000}"/>
          </ac:spMkLst>
        </pc:spChg>
      </pc:sldChg>
      <pc:sldChg chg="modSp">
        <pc:chgData name="Julie Gauthier" userId="506ab6f5bdfb3508" providerId="Windows Live" clId="Web-{F81A23E4-E897-4397-A0C8-4BC0D037C5F8}" dt="2020-03-06T16:27:03.193" v="520" actId="20577"/>
        <pc:sldMkLst>
          <pc:docMk/>
          <pc:sldMk cId="0" sldId="337"/>
        </pc:sldMkLst>
        <pc:spChg chg="mod">
          <ac:chgData name="Julie Gauthier" userId="506ab6f5bdfb3508" providerId="Windows Live" clId="Web-{F81A23E4-E897-4397-A0C8-4BC0D037C5F8}" dt="2020-03-06T16:27:03.193" v="520" actId="20577"/>
          <ac:spMkLst>
            <pc:docMk/>
            <pc:sldMk cId="0" sldId="337"/>
            <ac:spMk id="896" creationId="{00000000-0000-0000-0000-000000000000}"/>
          </ac:spMkLst>
        </pc:spChg>
      </pc:sldChg>
      <pc:sldChg chg="modSp">
        <pc:chgData name="Julie Gauthier" userId="506ab6f5bdfb3508" providerId="Windows Live" clId="Web-{F81A23E4-E897-4397-A0C8-4BC0D037C5F8}" dt="2020-03-06T16:28:01.319" v="530" actId="20577"/>
        <pc:sldMkLst>
          <pc:docMk/>
          <pc:sldMk cId="0" sldId="338"/>
        </pc:sldMkLst>
        <pc:spChg chg="mod">
          <ac:chgData name="Julie Gauthier" userId="506ab6f5bdfb3508" providerId="Windows Live" clId="Web-{F81A23E4-E897-4397-A0C8-4BC0D037C5F8}" dt="2020-03-06T16:28:01.319" v="530" actId="20577"/>
          <ac:spMkLst>
            <pc:docMk/>
            <pc:sldMk cId="0" sldId="338"/>
            <ac:spMk id="906" creationId="{00000000-0000-0000-0000-000000000000}"/>
          </ac:spMkLst>
        </pc:spChg>
      </pc:sldChg>
      <pc:sldChg chg="modSp">
        <pc:chgData name="Julie Gauthier" userId="506ab6f5bdfb3508" providerId="Windows Live" clId="Web-{F81A23E4-E897-4397-A0C8-4BC0D037C5F8}" dt="2020-03-06T16:32:53.383" v="585" actId="20577"/>
        <pc:sldMkLst>
          <pc:docMk/>
          <pc:sldMk cId="0" sldId="341"/>
        </pc:sldMkLst>
        <pc:spChg chg="mod">
          <ac:chgData name="Julie Gauthier" userId="506ab6f5bdfb3508" providerId="Windows Live" clId="Web-{F81A23E4-E897-4397-A0C8-4BC0D037C5F8}" dt="2020-03-06T16:32:53.383" v="585" actId="20577"/>
          <ac:spMkLst>
            <pc:docMk/>
            <pc:sldMk cId="0" sldId="341"/>
            <ac:spMk id="936" creationId="{00000000-0000-0000-0000-000000000000}"/>
          </ac:spMkLst>
        </pc:spChg>
      </pc:sldChg>
      <pc:sldChg chg="modSp">
        <pc:chgData name="Julie Gauthier" userId="506ab6f5bdfb3508" providerId="Windows Live" clId="Web-{F81A23E4-E897-4397-A0C8-4BC0D037C5F8}" dt="2020-03-06T16:33:56.071" v="593" actId="20577"/>
        <pc:sldMkLst>
          <pc:docMk/>
          <pc:sldMk cId="0" sldId="342"/>
        </pc:sldMkLst>
        <pc:spChg chg="mod">
          <ac:chgData name="Julie Gauthier" userId="506ab6f5bdfb3508" providerId="Windows Live" clId="Web-{F81A23E4-E897-4397-A0C8-4BC0D037C5F8}" dt="2020-03-06T16:33:56.071" v="593" actId="20577"/>
          <ac:spMkLst>
            <pc:docMk/>
            <pc:sldMk cId="0" sldId="342"/>
            <ac:spMk id="946" creationId="{00000000-0000-0000-0000-000000000000}"/>
          </ac:spMkLst>
        </pc:spChg>
      </pc:sldChg>
      <pc:sldChg chg="modSp modNotes">
        <pc:chgData name="Julie Gauthier" userId="506ab6f5bdfb3508" providerId="Windows Live" clId="Web-{F81A23E4-E897-4397-A0C8-4BC0D037C5F8}" dt="2020-03-06T16:34:36.884" v="598" actId="20577"/>
        <pc:sldMkLst>
          <pc:docMk/>
          <pc:sldMk cId="0" sldId="343"/>
        </pc:sldMkLst>
        <pc:spChg chg="mod">
          <ac:chgData name="Julie Gauthier" userId="506ab6f5bdfb3508" providerId="Windows Live" clId="Web-{F81A23E4-E897-4397-A0C8-4BC0D037C5F8}" dt="2020-03-06T16:34:36.884" v="598" actId="20577"/>
          <ac:spMkLst>
            <pc:docMk/>
            <pc:sldMk cId="0" sldId="343"/>
            <ac:spMk id="956" creationId="{00000000-0000-0000-0000-000000000000}"/>
          </ac:spMkLst>
        </pc:spChg>
      </pc:sldChg>
      <pc:sldChg chg="modSp addCm">
        <pc:chgData name="Julie Gauthier" userId="506ab6f5bdfb3508" providerId="Windows Live" clId="Web-{F81A23E4-E897-4397-A0C8-4BC0D037C5F8}" dt="2020-03-06T16:36:35.854" v="613" actId="20577"/>
        <pc:sldMkLst>
          <pc:docMk/>
          <pc:sldMk cId="0" sldId="344"/>
        </pc:sldMkLst>
        <pc:spChg chg="mod">
          <ac:chgData name="Julie Gauthier" userId="506ab6f5bdfb3508" providerId="Windows Live" clId="Web-{F81A23E4-E897-4397-A0C8-4BC0D037C5F8}" dt="2020-03-06T16:36:35.854" v="613" actId="20577"/>
          <ac:spMkLst>
            <pc:docMk/>
            <pc:sldMk cId="0" sldId="344"/>
            <ac:spMk id="966" creationId="{00000000-0000-0000-0000-000000000000}"/>
          </ac:spMkLst>
        </pc:spChg>
      </pc:sldChg>
      <pc:sldChg chg="modSp modNotes">
        <pc:chgData name="Julie Gauthier" userId="506ab6f5bdfb3508" providerId="Windows Live" clId="Web-{F81A23E4-E897-4397-A0C8-4BC0D037C5F8}" dt="2020-03-06T16:41:00.215" v="649" actId="14100"/>
        <pc:sldMkLst>
          <pc:docMk/>
          <pc:sldMk cId="0" sldId="345"/>
        </pc:sldMkLst>
        <pc:spChg chg="mod">
          <ac:chgData name="Julie Gauthier" userId="506ab6f5bdfb3508" providerId="Windows Live" clId="Web-{F81A23E4-E897-4397-A0C8-4BC0D037C5F8}" dt="2020-03-06T16:41:00.215" v="649" actId="14100"/>
          <ac:spMkLst>
            <pc:docMk/>
            <pc:sldMk cId="0" sldId="345"/>
            <ac:spMk id="976" creationId="{00000000-0000-0000-0000-000000000000}"/>
          </ac:spMkLst>
        </pc:spChg>
      </pc:sldChg>
      <pc:sldChg chg="modSp">
        <pc:chgData name="Julie Gauthier" userId="506ab6f5bdfb3508" providerId="Windows Live" clId="Web-{F81A23E4-E897-4397-A0C8-4BC0D037C5F8}" dt="2020-03-06T16:43:00.748" v="662" actId="20577"/>
        <pc:sldMkLst>
          <pc:docMk/>
          <pc:sldMk cId="0" sldId="348"/>
        </pc:sldMkLst>
        <pc:spChg chg="mod">
          <ac:chgData name="Julie Gauthier" userId="506ab6f5bdfb3508" providerId="Windows Live" clId="Web-{F81A23E4-E897-4397-A0C8-4BC0D037C5F8}" dt="2020-03-06T16:43:00.748" v="662" actId="20577"/>
          <ac:spMkLst>
            <pc:docMk/>
            <pc:sldMk cId="0" sldId="348"/>
            <ac:spMk id="1010" creationId="{00000000-0000-0000-0000-000000000000}"/>
          </ac:spMkLst>
        </pc:spChg>
      </pc:sldChg>
      <pc:sldChg chg="modSp">
        <pc:chgData name="Julie Gauthier" userId="506ab6f5bdfb3508" providerId="Windows Live" clId="Web-{F81A23E4-E897-4397-A0C8-4BC0D037C5F8}" dt="2020-03-06T16:44:16.092" v="673" actId="20577"/>
        <pc:sldMkLst>
          <pc:docMk/>
          <pc:sldMk cId="0" sldId="349"/>
        </pc:sldMkLst>
        <pc:spChg chg="mod">
          <ac:chgData name="Julie Gauthier" userId="506ab6f5bdfb3508" providerId="Windows Live" clId="Web-{F81A23E4-E897-4397-A0C8-4BC0D037C5F8}" dt="2020-03-06T16:44:16.092" v="673" actId="20577"/>
          <ac:spMkLst>
            <pc:docMk/>
            <pc:sldMk cId="0" sldId="349"/>
            <ac:spMk id="1020" creationId="{00000000-0000-0000-0000-000000000000}"/>
          </ac:spMkLst>
        </pc:spChg>
      </pc:sldChg>
      <pc:sldChg chg="modSp">
        <pc:chgData name="Julie Gauthier" userId="506ab6f5bdfb3508" providerId="Windows Live" clId="Web-{F81A23E4-E897-4397-A0C8-4BC0D037C5F8}" dt="2020-03-06T16:46:21.968" v="697" actId="20577"/>
        <pc:sldMkLst>
          <pc:docMk/>
          <pc:sldMk cId="0" sldId="350"/>
        </pc:sldMkLst>
        <pc:spChg chg="mod">
          <ac:chgData name="Julie Gauthier" userId="506ab6f5bdfb3508" providerId="Windows Live" clId="Web-{F81A23E4-E897-4397-A0C8-4BC0D037C5F8}" dt="2020-03-06T16:46:21.968" v="697" actId="20577"/>
          <ac:spMkLst>
            <pc:docMk/>
            <pc:sldMk cId="0" sldId="350"/>
            <ac:spMk id="1030" creationId="{00000000-0000-0000-0000-000000000000}"/>
          </ac:spMkLst>
        </pc:spChg>
      </pc:sldChg>
      <pc:sldChg chg="modSp">
        <pc:chgData name="Julie Gauthier" userId="506ab6f5bdfb3508" providerId="Windows Live" clId="Web-{F81A23E4-E897-4397-A0C8-4BC0D037C5F8}" dt="2020-03-06T15:46:02.892" v="227" actId="20577"/>
        <pc:sldMkLst>
          <pc:docMk/>
          <pc:sldMk cId="4235768061" sldId="353"/>
        </pc:sldMkLst>
        <pc:spChg chg="mod">
          <ac:chgData name="Julie Gauthier" userId="506ab6f5bdfb3508" providerId="Windows Live" clId="Web-{F81A23E4-E897-4397-A0C8-4BC0D037C5F8}" dt="2020-03-06T15:46:02.892" v="227" actId="20577"/>
          <ac:spMkLst>
            <pc:docMk/>
            <pc:sldMk cId="4235768061" sldId="353"/>
            <ac:spMk id="686" creationId="{00000000-0000-0000-0000-000000000000}"/>
          </ac:spMkLst>
        </pc:spChg>
      </pc:sldChg>
      <pc:sldChg chg="modSp modNotes">
        <pc:chgData name="Julie Gauthier" userId="506ab6f5bdfb3508" providerId="Windows Live" clId="Web-{F81A23E4-E897-4397-A0C8-4BC0D037C5F8}" dt="2020-03-06T16:31:10.882" v="558"/>
        <pc:sldMkLst>
          <pc:docMk/>
          <pc:sldMk cId="2653894460" sldId="354"/>
        </pc:sldMkLst>
        <pc:spChg chg="mod">
          <ac:chgData name="Julie Gauthier" userId="506ab6f5bdfb3508" providerId="Windows Live" clId="Web-{F81A23E4-E897-4397-A0C8-4BC0D037C5F8}" dt="2020-03-06T16:29:11.085" v="547" actId="20577"/>
          <ac:spMkLst>
            <pc:docMk/>
            <pc:sldMk cId="2653894460" sldId="354"/>
            <ac:spMk id="906" creationId="{00000000-0000-0000-0000-000000000000}"/>
          </ac:spMkLst>
        </pc:spChg>
      </pc:sldChg>
      <pc:sldChg chg="modSp modNotes">
        <pc:chgData name="Julie Gauthier" userId="506ab6f5bdfb3508" providerId="Windows Live" clId="Web-{F81A23E4-E897-4397-A0C8-4BC0D037C5F8}" dt="2020-03-06T16:32:02.664" v="578" actId="20577"/>
        <pc:sldMkLst>
          <pc:docMk/>
          <pc:sldMk cId="1612169584" sldId="355"/>
        </pc:sldMkLst>
        <pc:spChg chg="mod">
          <ac:chgData name="Julie Gauthier" userId="506ab6f5bdfb3508" providerId="Windows Live" clId="Web-{F81A23E4-E897-4397-A0C8-4BC0D037C5F8}" dt="2020-03-06T16:32:02.664" v="578" actId="20577"/>
          <ac:spMkLst>
            <pc:docMk/>
            <pc:sldMk cId="1612169584" sldId="355"/>
            <ac:spMk id="906" creationId="{00000000-0000-0000-0000-000000000000}"/>
          </ac:spMkLst>
        </pc:spChg>
      </pc:sldChg>
      <pc:sldChg chg="addCm">
        <pc:chgData name="Julie Gauthier" userId="506ab6f5bdfb3508" providerId="Windows Live" clId="Web-{F81A23E4-E897-4397-A0C8-4BC0D037C5F8}" dt="2020-03-06T14:17:15.611" v="4"/>
        <pc:sldMkLst>
          <pc:docMk/>
          <pc:sldMk cId="3352235381" sldId="357"/>
        </pc:sldMkLst>
      </pc:sldChg>
      <pc:sldChg chg="addSp delSp modSp new addCm modNotes">
        <pc:chgData name="Julie Gauthier" userId="506ab6f5bdfb3508" providerId="Windows Live" clId="Web-{F81A23E4-E897-4397-A0C8-4BC0D037C5F8}" dt="2020-03-06T16:22:02.128" v="509"/>
        <pc:sldMkLst>
          <pc:docMk/>
          <pc:sldMk cId="1391162050" sldId="358"/>
        </pc:sldMkLst>
        <pc:spChg chg="add mod">
          <ac:chgData name="Julie Gauthier" userId="506ab6f5bdfb3508" providerId="Windows Live" clId="Web-{F81A23E4-E897-4397-A0C8-4BC0D037C5F8}" dt="2020-03-06T16:17:59.532" v="500" actId="14100"/>
          <ac:spMkLst>
            <pc:docMk/>
            <pc:sldMk cId="1391162050" sldId="358"/>
            <ac:spMk id="5" creationId="{F568CA12-0292-47EB-84D5-FAFD24284A46}"/>
          </ac:spMkLst>
        </pc:spChg>
        <pc:spChg chg="add mod">
          <ac:chgData name="Julie Gauthier" userId="506ab6f5bdfb3508" providerId="Windows Live" clId="Web-{F81A23E4-E897-4397-A0C8-4BC0D037C5F8}" dt="2020-03-06T16:18:26.423" v="503" actId="14100"/>
          <ac:spMkLst>
            <pc:docMk/>
            <pc:sldMk cId="1391162050" sldId="358"/>
            <ac:spMk id="7" creationId="{C96BF62C-7120-455F-9547-0EE054220570}"/>
          </ac:spMkLst>
        </pc:spChg>
        <pc:spChg chg="add mod">
          <ac:chgData name="Julie Gauthier" userId="506ab6f5bdfb3508" providerId="Windows Live" clId="Web-{F81A23E4-E897-4397-A0C8-4BC0D037C5F8}" dt="2020-03-06T16:18:54.423" v="508" actId="14100"/>
          <ac:spMkLst>
            <pc:docMk/>
            <pc:sldMk cId="1391162050" sldId="358"/>
            <ac:spMk id="8" creationId="{485095E1-A5C3-44E7-8784-442B9E1D3F41}"/>
          </ac:spMkLst>
        </pc:spChg>
        <pc:picChg chg="add mod">
          <ac:chgData name="Julie Gauthier" userId="506ab6f5bdfb3508" providerId="Windows Live" clId="Web-{F81A23E4-E897-4397-A0C8-4BC0D037C5F8}" dt="2020-03-06T16:18:37.314" v="505" actId="1076"/>
          <ac:picMkLst>
            <pc:docMk/>
            <pc:sldMk cId="1391162050" sldId="358"/>
            <ac:picMk id="3" creationId="{D7732974-4374-43B1-ACA7-C1ACC9B0530F}"/>
          </ac:picMkLst>
        </pc:picChg>
        <pc:picChg chg="add del">
          <ac:chgData name="Julie Gauthier" userId="506ab6f5bdfb3508" providerId="Windows Live" clId="Web-{F81A23E4-E897-4397-A0C8-4BC0D037C5F8}" dt="2020-03-06T16:17:36.738" v="495"/>
          <ac:picMkLst>
            <pc:docMk/>
            <pc:sldMk cId="1391162050" sldId="358"/>
            <ac:picMk id="6" creationId="{9DF01A0A-1DE2-4E67-A47B-8BEB0DADE843}"/>
          </ac:picMkLst>
        </pc:picChg>
      </pc:sldChg>
    </pc:docChg>
  </pc:docChgLst>
  <pc:docChgLst>
    <pc:chgData name="Utilisateur invité" providerId="Windows Live" clId="Web-{F872C4FB-C812-4FE2-B46D-7AF1F429C94B}"/>
    <pc:docChg chg="modSld">
      <pc:chgData name="Utilisateur invité" userId="" providerId="Windows Live" clId="Web-{F872C4FB-C812-4FE2-B46D-7AF1F429C94B}" dt="2020-04-20T17:31:24.307" v="276" actId="1076"/>
      <pc:docMkLst>
        <pc:docMk/>
      </pc:docMkLst>
      <pc:sldChg chg="addSp delSp modSp">
        <pc:chgData name="Utilisateur invité" userId="" providerId="Windows Live" clId="Web-{F872C4FB-C812-4FE2-B46D-7AF1F429C94B}" dt="2020-04-20T17:13:46.317" v="146" actId="1076"/>
        <pc:sldMkLst>
          <pc:docMk/>
          <pc:sldMk cId="0" sldId="259"/>
        </pc:sldMkLst>
        <pc:spChg chg="mod">
          <ac:chgData name="Utilisateur invité" userId="" providerId="Windows Live" clId="Web-{F872C4FB-C812-4FE2-B46D-7AF1F429C94B}" dt="2020-04-20T17:13:31.050" v="144" actId="14100"/>
          <ac:spMkLst>
            <pc:docMk/>
            <pc:sldMk cId="0" sldId="259"/>
            <ac:spMk id="119" creationId="{00000000-0000-0000-0000-000000000000}"/>
          </ac:spMkLst>
        </pc:spChg>
        <pc:picChg chg="add mod">
          <ac:chgData name="Utilisateur invité" userId="" providerId="Windows Live" clId="Web-{F872C4FB-C812-4FE2-B46D-7AF1F429C94B}" dt="2020-04-20T17:13:46.317" v="146" actId="1076"/>
          <ac:picMkLst>
            <pc:docMk/>
            <pc:sldMk cId="0" sldId="259"/>
            <ac:picMk id="2" creationId="{76006929-88ED-4769-8833-07368CE0A4DF}"/>
          </ac:picMkLst>
        </pc:picChg>
        <pc:picChg chg="del">
          <ac:chgData name="Utilisateur invité" userId="" providerId="Windows Live" clId="Web-{F872C4FB-C812-4FE2-B46D-7AF1F429C94B}" dt="2020-04-20T17:10:12.400" v="129"/>
          <ac:picMkLst>
            <pc:docMk/>
            <pc:sldMk cId="0" sldId="259"/>
            <ac:picMk id="121" creationId="{00000000-0000-0000-0000-000000000000}"/>
          </ac:picMkLst>
        </pc:picChg>
      </pc:sldChg>
      <pc:sldChg chg="addSp delSp modSp">
        <pc:chgData name="Utilisateur invité" userId="" providerId="Windows Live" clId="Web-{F872C4FB-C812-4FE2-B46D-7AF1F429C94B}" dt="2020-04-20T17:13:16.690" v="143" actId="14100"/>
        <pc:sldMkLst>
          <pc:docMk/>
          <pc:sldMk cId="0" sldId="260"/>
        </pc:sldMkLst>
        <pc:spChg chg="add del mod">
          <ac:chgData name="Utilisateur invité" userId="" providerId="Windows Live" clId="Web-{F872C4FB-C812-4FE2-B46D-7AF1F429C94B}" dt="2020-04-20T17:12:02.780" v="138"/>
          <ac:spMkLst>
            <pc:docMk/>
            <pc:sldMk cId="0" sldId="260"/>
            <ac:spMk id="3" creationId="{6C93BEC0-0206-4E7E-80A1-A119D0597487}"/>
          </ac:spMkLst>
        </pc:spChg>
        <pc:spChg chg="mod">
          <ac:chgData name="Utilisateur invité" userId="" providerId="Windows Live" clId="Web-{F872C4FB-C812-4FE2-B46D-7AF1F429C94B}" dt="2020-04-20T17:13:16.690" v="143" actId="14100"/>
          <ac:spMkLst>
            <pc:docMk/>
            <pc:sldMk cId="0" sldId="260"/>
            <ac:spMk id="129" creationId="{00000000-0000-0000-0000-000000000000}"/>
          </ac:spMkLst>
        </pc:spChg>
        <pc:picChg chg="add mod">
          <ac:chgData name="Utilisateur invité" userId="" providerId="Windows Live" clId="Web-{F872C4FB-C812-4FE2-B46D-7AF1F429C94B}" dt="2020-04-20T17:12:14.156" v="139" actId="14100"/>
          <ac:picMkLst>
            <pc:docMk/>
            <pc:sldMk cId="0" sldId="260"/>
            <ac:picMk id="4" creationId="{7CE41FF8-D066-445A-9F8A-7FC01B826EE6}"/>
          </ac:picMkLst>
        </pc:picChg>
        <pc:picChg chg="del">
          <ac:chgData name="Utilisateur invité" userId="" providerId="Windows Live" clId="Web-{F872C4FB-C812-4FE2-B46D-7AF1F429C94B}" dt="2020-04-20T17:11:36.529" v="134"/>
          <ac:picMkLst>
            <pc:docMk/>
            <pc:sldMk cId="0" sldId="260"/>
            <ac:picMk id="130" creationId="{00000000-0000-0000-0000-000000000000}"/>
          </ac:picMkLst>
        </pc:picChg>
      </pc:sldChg>
      <pc:sldChg chg="modSp">
        <pc:chgData name="Utilisateur invité" userId="" providerId="Windows Live" clId="Web-{F872C4FB-C812-4FE2-B46D-7AF1F429C94B}" dt="2020-04-20T17:13:02.611" v="142" actId="14100"/>
        <pc:sldMkLst>
          <pc:docMk/>
          <pc:sldMk cId="0" sldId="261"/>
        </pc:sldMkLst>
        <pc:spChg chg="mod">
          <ac:chgData name="Utilisateur invité" userId="" providerId="Windows Live" clId="Web-{F872C4FB-C812-4FE2-B46D-7AF1F429C94B}" dt="2020-04-20T17:12:52.439" v="140" actId="14100"/>
          <ac:spMkLst>
            <pc:docMk/>
            <pc:sldMk cId="0" sldId="261"/>
            <ac:spMk id="139" creationId="{00000000-0000-0000-0000-000000000000}"/>
          </ac:spMkLst>
        </pc:spChg>
        <pc:picChg chg="mod">
          <ac:chgData name="Utilisateur invité" userId="" providerId="Windows Live" clId="Web-{F872C4FB-C812-4FE2-B46D-7AF1F429C94B}" dt="2020-04-20T17:13:02.611" v="142" actId="14100"/>
          <ac:picMkLst>
            <pc:docMk/>
            <pc:sldMk cId="0" sldId="261"/>
            <ac:picMk id="141" creationId="{00000000-0000-0000-0000-000000000000}"/>
          </ac:picMkLst>
        </pc:picChg>
      </pc:sldChg>
      <pc:sldChg chg="addSp delSp modSp">
        <pc:chgData name="Utilisateur invité" userId="" providerId="Windows Live" clId="Web-{F872C4FB-C812-4FE2-B46D-7AF1F429C94B}" dt="2020-04-20T17:14:41.354" v="154" actId="1076"/>
        <pc:sldMkLst>
          <pc:docMk/>
          <pc:sldMk cId="0" sldId="262"/>
        </pc:sldMkLst>
        <pc:spChg chg="mod">
          <ac:chgData name="Utilisateur invité" userId="" providerId="Windows Live" clId="Web-{F872C4FB-C812-4FE2-B46D-7AF1F429C94B}" dt="2020-04-20T17:14:41.354" v="154" actId="1076"/>
          <ac:spMkLst>
            <pc:docMk/>
            <pc:sldMk cId="0" sldId="262"/>
            <ac:spMk id="149" creationId="{00000000-0000-0000-0000-000000000000}"/>
          </ac:spMkLst>
        </pc:spChg>
        <pc:picChg chg="add mod">
          <ac:chgData name="Utilisateur invité" userId="" providerId="Windows Live" clId="Web-{F872C4FB-C812-4FE2-B46D-7AF1F429C94B}" dt="2020-04-20T17:14:36.069" v="153" actId="1076"/>
          <ac:picMkLst>
            <pc:docMk/>
            <pc:sldMk cId="0" sldId="262"/>
            <ac:picMk id="2" creationId="{6AE7AECD-91EB-4A21-BEEB-1A8F48FFFD8F}"/>
          </ac:picMkLst>
        </pc:picChg>
        <pc:picChg chg="del">
          <ac:chgData name="Utilisateur invité" userId="" providerId="Windows Live" clId="Web-{F872C4FB-C812-4FE2-B46D-7AF1F429C94B}" dt="2020-04-20T17:14:14.365" v="148"/>
          <ac:picMkLst>
            <pc:docMk/>
            <pc:sldMk cId="0" sldId="262"/>
            <ac:picMk id="152" creationId="{00000000-0000-0000-0000-000000000000}"/>
          </ac:picMkLst>
        </pc:picChg>
      </pc:sldChg>
      <pc:sldChg chg="addSp delSp modSp">
        <pc:chgData name="Utilisateur invité" userId="" providerId="Windows Live" clId="Web-{F872C4FB-C812-4FE2-B46D-7AF1F429C94B}" dt="2020-04-20T17:18:31.565" v="176" actId="14100"/>
        <pc:sldMkLst>
          <pc:docMk/>
          <pc:sldMk cId="0" sldId="272"/>
        </pc:sldMkLst>
        <pc:spChg chg="add del mod">
          <ac:chgData name="Utilisateur invité" userId="" providerId="Windows Live" clId="Web-{F872C4FB-C812-4FE2-B46D-7AF1F429C94B}" dt="2020-04-20T17:18:13.189" v="173"/>
          <ac:spMkLst>
            <pc:docMk/>
            <pc:sldMk cId="0" sldId="272"/>
            <ac:spMk id="11" creationId="{2249467C-C382-4E90-921A-517CF24CA4EC}"/>
          </ac:spMkLst>
        </pc:spChg>
        <pc:spChg chg="add mod">
          <ac:chgData name="Utilisateur invité" userId="" providerId="Windows Live" clId="Web-{F872C4FB-C812-4FE2-B46D-7AF1F429C94B}" dt="2020-04-20T17:16:52.607" v="168" actId="14100"/>
          <ac:spMkLst>
            <pc:docMk/>
            <pc:sldMk cId="0" sldId="272"/>
            <ac:spMk id="12" creationId="{3F7D85CE-4F9A-435A-80B4-2A86560C6584}"/>
          </ac:spMkLst>
        </pc:spChg>
        <pc:spChg chg="add mod">
          <ac:chgData name="Utilisateur invité" userId="" providerId="Windows Live" clId="Web-{F872C4FB-C812-4FE2-B46D-7AF1F429C94B}" dt="2020-04-20T17:18:31.565" v="176" actId="14100"/>
          <ac:spMkLst>
            <pc:docMk/>
            <pc:sldMk cId="0" sldId="272"/>
            <ac:spMk id="13" creationId="{1860BB78-79D3-4240-A934-51591D6F1F96}"/>
          </ac:spMkLst>
        </pc:spChg>
        <pc:picChg chg="add mod">
          <ac:chgData name="Utilisateur invité" userId="" providerId="Windows Live" clId="Web-{F872C4FB-C812-4FE2-B46D-7AF1F429C94B}" dt="2020-04-20T17:15:34.869" v="159" actId="14100"/>
          <ac:picMkLst>
            <pc:docMk/>
            <pc:sldMk cId="0" sldId="272"/>
            <ac:picMk id="2" creationId="{9E3EE3ED-96EA-4FB4-90E0-BB7071E2FBBD}"/>
          </ac:picMkLst>
        </pc:picChg>
        <pc:picChg chg="add del mod">
          <ac:chgData name="Utilisateur invité" userId="" providerId="Windows Live" clId="Web-{F872C4FB-C812-4FE2-B46D-7AF1F429C94B}" dt="2020-04-20T17:15:58.948" v="161"/>
          <ac:picMkLst>
            <pc:docMk/>
            <pc:sldMk cId="0" sldId="272"/>
            <ac:picMk id="4" creationId="{77B4F743-07D2-4AD3-ABC8-E03843376F54}"/>
          </ac:picMkLst>
        </pc:picChg>
        <pc:picChg chg="del">
          <ac:chgData name="Utilisateur invité" userId="" providerId="Windows Live" clId="Web-{F872C4FB-C812-4FE2-B46D-7AF1F429C94B}" dt="2020-04-20T17:15:17.634" v="155"/>
          <ac:picMkLst>
            <pc:docMk/>
            <pc:sldMk cId="0" sldId="272"/>
            <ac:picMk id="253" creationId="{00000000-0000-0000-0000-000000000000}"/>
          </ac:picMkLst>
        </pc:picChg>
      </pc:sldChg>
      <pc:sldChg chg="addSp delSp modSp">
        <pc:chgData name="Utilisateur invité" userId="" providerId="Windows Live" clId="Web-{F872C4FB-C812-4FE2-B46D-7AF1F429C94B}" dt="2020-04-20T17:19:16.599" v="183" actId="14100"/>
        <pc:sldMkLst>
          <pc:docMk/>
          <pc:sldMk cId="0" sldId="273"/>
        </pc:sldMkLst>
        <pc:picChg chg="add mod">
          <ac:chgData name="Utilisateur invité" userId="" providerId="Windows Live" clId="Web-{F872C4FB-C812-4FE2-B46D-7AF1F429C94B}" dt="2020-04-20T17:19:16.599" v="183" actId="14100"/>
          <ac:picMkLst>
            <pc:docMk/>
            <pc:sldMk cId="0" sldId="273"/>
            <ac:picMk id="2" creationId="{9A536DAF-1161-49EF-B138-F01A89BCF1E5}"/>
          </ac:picMkLst>
        </pc:picChg>
        <pc:picChg chg="del">
          <ac:chgData name="Utilisateur invité" userId="" providerId="Windows Live" clId="Web-{F872C4FB-C812-4FE2-B46D-7AF1F429C94B}" dt="2020-04-20T17:18:52.519" v="177"/>
          <ac:picMkLst>
            <pc:docMk/>
            <pc:sldMk cId="0" sldId="273"/>
            <ac:picMk id="262" creationId="{00000000-0000-0000-0000-000000000000}"/>
          </ac:picMkLst>
        </pc:picChg>
      </pc:sldChg>
      <pc:sldChg chg="addSp delSp modSp">
        <pc:chgData name="Utilisateur invité" userId="" providerId="Windows Live" clId="Web-{F872C4FB-C812-4FE2-B46D-7AF1F429C94B}" dt="2020-04-20T17:20:34.134" v="192" actId="14100"/>
        <pc:sldMkLst>
          <pc:docMk/>
          <pc:sldMk cId="0" sldId="280"/>
        </pc:sldMkLst>
        <pc:spChg chg="add del mod">
          <ac:chgData name="Utilisateur invité" userId="" providerId="Windows Live" clId="Web-{F872C4FB-C812-4FE2-B46D-7AF1F429C94B}" dt="2020-04-20T17:20:00.507" v="186"/>
          <ac:spMkLst>
            <pc:docMk/>
            <pc:sldMk cId="0" sldId="280"/>
            <ac:spMk id="3" creationId="{F48338E0-9DB2-467F-9B2C-219F50D24EED}"/>
          </ac:spMkLst>
        </pc:spChg>
        <pc:spChg chg="add mod">
          <ac:chgData name="Utilisateur invité" userId="" providerId="Windows Live" clId="Web-{F872C4FB-C812-4FE2-B46D-7AF1F429C94B}" dt="2020-04-20T17:20:34.134" v="192" actId="14100"/>
          <ac:spMkLst>
            <pc:docMk/>
            <pc:sldMk cId="0" sldId="280"/>
            <ac:spMk id="11" creationId="{4E35C65C-E1C3-45E0-9F81-6A0D7E0D89BD}"/>
          </ac:spMkLst>
        </pc:spChg>
        <pc:picChg chg="add mod">
          <ac:chgData name="Utilisateur invité" userId="" providerId="Windows Live" clId="Web-{F872C4FB-C812-4FE2-B46D-7AF1F429C94B}" dt="2020-04-20T17:20:09.883" v="188" actId="14100"/>
          <ac:picMkLst>
            <pc:docMk/>
            <pc:sldMk cId="0" sldId="280"/>
            <ac:picMk id="4" creationId="{99F47385-75CF-4686-A0AB-7A560DFEC88E}"/>
          </ac:picMkLst>
        </pc:picChg>
        <pc:picChg chg="del">
          <ac:chgData name="Utilisateur invité" userId="" providerId="Windows Live" clId="Web-{F872C4FB-C812-4FE2-B46D-7AF1F429C94B}" dt="2020-04-20T17:19:55.460" v="184"/>
          <ac:picMkLst>
            <pc:docMk/>
            <pc:sldMk cId="0" sldId="280"/>
            <ac:picMk id="327" creationId="{00000000-0000-0000-0000-000000000000}"/>
          </ac:picMkLst>
        </pc:picChg>
      </pc:sldChg>
      <pc:sldChg chg="addSp delSp modSp">
        <pc:chgData name="Utilisateur invité" userId="" providerId="Windows Live" clId="Web-{F872C4FB-C812-4FE2-B46D-7AF1F429C94B}" dt="2020-04-20T17:21:20.167" v="198" actId="14100"/>
        <pc:sldMkLst>
          <pc:docMk/>
          <pc:sldMk cId="0" sldId="281"/>
        </pc:sldMkLst>
        <pc:spChg chg="add del mod">
          <ac:chgData name="Utilisateur invité" userId="" providerId="Windows Live" clId="Web-{F872C4FB-C812-4FE2-B46D-7AF1F429C94B}" dt="2020-04-20T17:21:01.416" v="195"/>
          <ac:spMkLst>
            <pc:docMk/>
            <pc:sldMk cId="0" sldId="281"/>
            <ac:spMk id="3" creationId="{62E2A9F1-FD7D-4E29-8538-967454FE5438}"/>
          </ac:spMkLst>
        </pc:spChg>
        <pc:picChg chg="add mod">
          <ac:chgData name="Utilisateur invité" userId="" providerId="Windows Live" clId="Web-{F872C4FB-C812-4FE2-B46D-7AF1F429C94B}" dt="2020-04-20T17:21:20.167" v="198" actId="14100"/>
          <ac:picMkLst>
            <pc:docMk/>
            <pc:sldMk cId="0" sldId="281"/>
            <ac:picMk id="4" creationId="{F28C1A10-EBAF-44BD-9ACF-F1731FD13958}"/>
          </ac:picMkLst>
        </pc:picChg>
        <pc:picChg chg="del">
          <ac:chgData name="Utilisateur invité" userId="" providerId="Windows Live" clId="Web-{F872C4FB-C812-4FE2-B46D-7AF1F429C94B}" dt="2020-04-20T17:20:53.620" v="193"/>
          <ac:picMkLst>
            <pc:docMk/>
            <pc:sldMk cId="0" sldId="281"/>
            <ac:picMk id="336" creationId="{00000000-0000-0000-0000-000000000000}"/>
          </ac:picMkLst>
        </pc:picChg>
      </pc:sldChg>
      <pc:sldChg chg="addSp delSp modSp">
        <pc:chgData name="Utilisateur invité" userId="" providerId="Windows Live" clId="Web-{F872C4FB-C812-4FE2-B46D-7AF1F429C94B}" dt="2020-04-20T17:24:54.725" v="225" actId="1076"/>
        <pc:sldMkLst>
          <pc:docMk/>
          <pc:sldMk cId="0" sldId="283"/>
        </pc:sldMkLst>
        <pc:spChg chg="del mod">
          <ac:chgData name="Utilisateur invité" userId="" providerId="Windows Live" clId="Web-{F872C4FB-C812-4FE2-B46D-7AF1F429C94B}" dt="2020-04-20T17:23:22.033" v="216"/>
          <ac:spMkLst>
            <pc:docMk/>
            <pc:sldMk cId="0" sldId="283"/>
            <ac:spMk id="3" creationId="{FAB1A349-2B46-4CF0-959A-315C0DFC6DF8}"/>
          </ac:spMkLst>
        </pc:spChg>
        <pc:spChg chg="add del mod">
          <ac:chgData name="Utilisateur invité" userId="" providerId="Windows Live" clId="Web-{F872C4FB-C812-4FE2-B46D-7AF1F429C94B}" dt="2020-04-20T17:22:52.516" v="209"/>
          <ac:spMkLst>
            <pc:docMk/>
            <pc:sldMk cId="0" sldId="283"/>
            <ac:spMk id="4" creationId="{4B4FA5F8-9D1B-4E87-B8B5-060D97ED06D9}"/>
          </ac:spMkLst>
        </pc:spChg>
        <pc:spChg chg="add del mod">
          <ac:chgData name="Utilisateur invité" userId="" providerId="Windows Live" clId="Web-{F872C4FB-C812-4FE2-B46D-7AF1F429C94B}" dt="2020-04-20T17:23:17.689" v="212"/>
          <ac:spMkLst>
            <pc:docMk/>
            <pc:sldMk cId="0" sldId="283"/>
            <ac:spMk id="6" creationId="{E38BA2D9-F307-47D7-B25D-4CFB5CB26E10}"/>
          </ac:spMkLst>
        </pc:spChg>
        <pc:spChg chg="add mod">
          <ac:chgData name="Utilisateur invité" userId="" providerId="Windows Live" clId="Web-{F872C4FB-C812-4FE2-B46D-7AF1F429C94B}" dt="2020-04-20T17:24:54.725" v="225" actId="1076"/>
          <ac:spMkLst>
            <pc:docMk/>
            <pc:sldMk cId="0" sldId="283"/>
            <ac:spMk id="16" creationId="{C50711E9-271A-4E31-963F-5A90D4F36ED5}"/>
          </ac:spMkLst>
        </pc:spChg>
        <pc:picChg chg="add mod">
          <ac:chgData name="Utilisateur invité" userId="" providerId="Windows Live" clId="Web-{F872C4FB-C812-4FE2-B46D-7AF1F429C94B}" dt="2020-04-20T17:24:10.082" v="221" actId="14100"/>
          <ac:picMkLst>
            <pc:docMk/>
            <pc:sldMk cId="0" sldId="283"/>
            <ac:picMk id="7" creationId="{CDD3E0C2-E5C0-4F07-9F57-CD8BA17E54CC}"/>
          </ac:picMkLst>
        </pc:picChg>
        <pc:picChg chg="add del mod">
          <ac:chgData name="Utilisateur invité" userId="" providerId="Windows Live" clId="Web-{F872C4FB-C812-4FE2-B46D-7AF1F429C94B}" dt="2020-04-20T17:24:34.568" v="223"/>
          <ac:picMkLst>
            <pc:docMk/>
            <pc:sldMk cId="0" sldId="283"/>
            <ac:picMk id="9" creationId="{F6422044-8C15-4ED0-85AC-5F3DF9BDB4B8}"/>
          </ac:picMkLst>
        </pc:picChg>
        <pc:picChg chg="add del mod">
          <ac:chgData name="Utilisateur invité" userId="" providerId="Windows Live" clId="Web-{F872C4FB-C812-4FE2-B46D-7AF1F429C94B}" dt="2020-04-20T17:23:14.204" v="211"/>
          <ac:picMkLst>
            <pc:docMk/>
            <pc:sldMk cId="0" sldId="283"/>
            <ac:picMk id="355" creationId="{00000000-0000-0000-0000-000000000000}"/>
          </ac:picMkLst>
        </pc:picChg>
      </pc:sldChg>
      <pc:sldChg chg="addSp delSp modSp">
        <pc:chgData name="Utilisateur invité" userId="" providerId="Windows Live" clId="Web-{F872C4FB-C812-4FE2-B46D-7AF1F429C94B}" dt="2020-04-20T17:26:27.714" v="240" actId="1076"/>
        <pc:sldMkLst>
          <pc:docMk/>
          <pc:sldMk cId="0" sldId="284"/>
        </pc:sldMkLst>
        <pc:spChg chg="add del mod">
          <ac:chgData name="Utilisateur invité" userId="" providerId="Windows Live" clId="Web-{F872C4FB-C812-4FE2-B46D-7AF1F429C94B}" dt="2020-04-20T17:25:19.726" v="230"/>
          <ac:spMkLst>
            <pc:docMk/>
            <pc:sldMk cId="0" sldId="284"/>
            <ac:spMk id="3" creationId="{F3387326-8082-4E01-AF9B-FD5EBAFD4442}"/>
          </ac:spMkLst>
        </pc:spChg>
        <pc:spChg chg="mod">
          <ac:chgData name="Utilisateur invité" userId="" providerId="Windows Live" clId="Web-{F872C4FB-C812-4FE2-B46D-7AF1F429C94B}" dt="2020-04-20T17:25:42.415" v="234" actId="14100"/>
          <ac:spMkLst>
            <pc:docMk/>
            <pc:sldMk cId="0" sldId="284"/>
            <ac:spMk id="364" creationId="{00000000-0000-0000-0000-000000000000}"/>
          </ac:spMkLst>
        </pc:spChg>
        <pc:picChg chg="add mod">
          <ac:chgData name="Utilisateur invité" userId="" providerId="Windows Live" clId="Web-{F872C4FB-C812-4FE2-B46D-7AF1F429C94B}" dt="2020-04-20T17:25:45.337" v="235" actId="1076"/>
          <ac:picMkLst>
            <pc:docMk/>
            <pc:sldMk cId="0" sldId="284"/>
            <ac:picMk id="4" creationId="{C80D701A-2E23-41FE-96A3-7B4AEF84303B}"/>
          </ac:picMkLst>
        </pc:picChg>
        <pc:picChg chg="add mod">
          <ac:chgData name="Utilisateur invité" userId="" providerId="Windows Live" clId="Web-{F872C4FB-C812-4FE2-B46D-7AF1F429C94B}" dt="2020-04-20T17:26:27.714" v="240" actId="1076"/>
          <ac:picMkLst>
            <pc:docMk/>
            <pc:sldMk cId="0" sldId="284"/>
            <ac:picMk id="6" creationId="{6D5F3A17-FEFD-4E8E-B744-F58E9D2C1246}"/>
          </ac:picMkLst>
        </pc:picChg>
        <pc:picChg chg="del">
          <ac:chgData name="Utilisateur invité" userId="" providerId="Windows Live" clId="Web-{F872C4FB-C812-4FE2-B46D-7AF1F429C94B}" dt="2020-04-20T17:25:12.710" v="226"/>
          <ac:picMkLst>
            <pc:docMk/>
            <pc:sldMk cId="0" sldId="284"/>
            <ac:picMk id="365" creationId="{00000000-0000-0000-0000-000000000000}"/>
          </ac:picMkLst>
        </pc:picChg>
      </pc:sldChg>
      <pc:sldChg chg="addSp delSp modSp">
        <pc:chgData name="Utilisateur invité" userId="" providerId="Windows Live" clId="Web-{F872C4FB-C812-4FE2-B46D-7AF1F429C94B}" dt="2020-04-20T17:27:02.653" v="244" actId="14100"/>
        <pc:sldMkLst>
          <pc:docMk/>
          <pc:sldMk cId="0" sldId="286"/>
        </pc:sldMkLst>
        <pc:picChg chg="add mod">
          <ac:chgData name="Utilisateur invité" userId="" providerId="Windows Live" clId="Web-{F872C4FB-C812-4FE2-B46D-7AF1F429C94B}" dt="2020-04-20T17:27:02.653" v="244" actId="14100"/>
          <ac:picMkLst>
            <pc:docMk/>
            <pc:sldMk cId="0" sldId="286"/>
            <ac:picMk id="2" creationId="{7E00E1E7-2188-4065-92A5-56A69FF7BA10}"/>
          </ac:picMkLst>
        </pc:picChg>
        <pc:picChg chg="del">
          <ac:chgData name="Utilisateur invité" userId="" providerId="Windows Live" clId="Web-{F872C4FB-C812-4FE2-B46D-7AF1F429C94B}" dt="2020-04-20T17:26:49.262" v="241"/>
          <ac:picMkLst>
            <pc:docMk/>
            <pc:sldMk cId="0" sldId="286"/>
            <ac:picMk id="387" creationId="{00000000-0000-0000-0000-000000000000}"/>
          </ac:picMkLst>
        </pc:picChg>
      </pc:sldChg>
      <pc:sldChg chg="addSp delSp modSp">
        <pc:chgData name="Utilisateur invité" userId="" providerId="Windows Live" clId="Web-{F872C4FB-C812-4FE2-B46D-7AF1F429C94B}" dt="2020-04-20T17:31:24.307" v="276" actId="1076"/>
        <pc:sldMkLst>
          <pc:docMk/>
          <pc:sldMk cId="0" sldId="290"/>
        </pc:sldMkLst>
        <pc:spChg chg="add mod">
          <ac:chgData name="Utilisateur invité" userId="" providerId="Windows Live" clId="Web-{F872C4FB-C812-4FE2-B46D-7AF1F429C94B}" dt="2020-04-20T17:29:47.583" v="261" actId="1076"/>
          <ac:spMkLst>
            <pc:docMk/>
            <pc:sldMk cId="0" sldId="290"/>
            <ac:spMk id="14" creationId="{DA14FDBF-1E0F-4BF0-963E-734446B451F5}"/>
          </ac:spMkLst>
        </pc:spChg>
        <pc:spChg chg="add del">
          <ac:chgData name="Utilisateur invité" userId="" providerId="Windows Live" clId="Web-{F872C4FB-C812-4FE2-B46D-7AF1F429C94B}" dt="2020-04-20T17:30:16.147" v="265"/>
          <ac:spMkLst>
            <pc:docMk/>
            <pc:sldMk cId="0" sldId="290"/>
            <ac:spMk id="15" creationId="{DA14FDBF-1E0F-4BF0-963E-734446B451F5}"/>
          </ac:spMkLst>
        </pc:spChg>
        <pc:spChg chg="add mod">
          <ac:chgData name="Utilisateur invité" userId="" providerId="Windows Live" clId="Web-{F872C4FB-C812-4FE2-B46D-7AF1F429C94B}" dt="2020-04-20T17:30:12.741" v="264" actId="1076"/>
          <ac:spMkLst>
            <pc:docMk/>
            <pc:sldMk cId="0" sldId="290"/>
            <ac:spMk id="16" creationId="{AE756163-1289-437A-8E8E-F49688C4147A}"/>
          </ac:spMkLst>
        </pc:spChg>
        <pc:spChg chg="add mod">
          <ac:chgData name="Utilisateur invité" userId="" providerId="Windows Live" clId="Web-{F872C4FB-C812-4FE2-B46D-7AF1F429C94B}" dt="2020-04-20T17:31:24.307" v="276" actId="1076"/>
          <ac:spMkLst>
            <pc:docMk/>
            <pc:sldMk cId="0" sldId="290"/>
            <ac:spMk id="23" creationId="{618654CF-4D11-439E-B6CF-A3AEF4504CFD}"/>
          </ac:spMkLst>
        </pc:spChg>
        <pc:spChg chg="mod">
          <ac:chgData name="Utilisateur invité" userId="" providerId="Windows Live" clId="Web-{F872C4FB-C812-4FE2-B46D-7AF1F429C94B}" dt="2020-04-20T17:28:23.939" v="250" actId="1076"/>
          <ac:spMkLst>
            <pc:docMk/>
            <pc:sldMk cId="0" sldId="290"/>
            <ac:spMk id="422" creationId="{00000000-0000-0000-0000-000000000000}"/>
          </ac:spMkLst>
        </pc:spChg>
        <pc:picChg chg="add mod">
          <ac:chgData name="Utilisateur invité" userId="" providerId="Windows Live" clId="Web-{F872C4FB-C812-4FE2-B46D-7AF1F429C94B}" dt="2020-04-20T17:28:56.050" v="254" actId="14100"/>
          <ac:picMkLst>
            <pc:docMk/>
            <pc:sldMk cId="0" sldId="290"/>
            <ac:picMk id="2" creationId="{D773DBD7-FF50-4CD6-8A05-C944401ECD25}"/>
          </ac:picMkLst>
        </pc:picChg>
        <pc:picChg chg="add del mod">
          <ac:chgData name="Utilisateur invité" userId="" providerId="Windows Live" clId="Web-{F872C4FB-C812-4FE2-B46D-7AF1F429C94B}" dt="2020-04-20T17:29:04.612" v="256"/>
          <ac:picMkLst>
            <pc:docMk/>
            <pc:sldMk cId="0" sldId="290"/>
            <ac:picMk id="4" creationId="{6872EB2D-0E05-45C8-8754-7396AFF9A429}"/>
          </ac:picMkLst>
        </pc:picChg>
        <pc:picChg chg="add del mod">
          <ac:chgData name="Utilisateur invité" userId="" providerId="Windows Live" clId="Web-{F872C4FB-C812-4FE2-B46D-7AF1F429C94B}" dt="2020-04-20T17:29:30.817" v="259"/>
          <ac:picMkLst>
            <pc:docMk/>
            <pc:sldMk cId="0" sldId="290"/>
            <ac:picMk id="6" creationId="{4EE84B4F-D1F9-4347-A915-65155D6D1E9D}"/>
          </ac:picMkLst>
        </pc:picChg>
        <pc:picChg chg="add mod">
          <ac:chgData name="Utilisateur invité" userId="" providerId="Windows Live" clId="Web-{F872C4FB-C812-4FE2-B46D-7AF1F429C94B}" dt="2020-04-20T17:30:41.367" v="269" actId="1076"/>
          <ac:picMkLst>
            <pc:docMk/>
            <pc:sldMk cId="0" sldId="290"/>
            <ac:picMk id="8" creationId="{BE26E7B8-0223-438C-BBF6-EDC2ACC057D8}"/>
          </ac:picMkLst>
        </pc:picChg>
        <pc:picChg chg="add del mod">
          <ac:chgData name="Utilisateur invité" userId="" providerId="Windows Live" clId="Web-{F872C4FB-C812-4FE2-B46D-7AF1F429C94B}" dt="2020-04-20T17:30:53.149" v="271"/>
          <ac:picMkLst>
            <pc:docMk/>
            <pc:sldMk cId="0" sldId="290"/>
            <ac:picMk id="10" creationId="{0E1405EC-F309-4172-AFB0-B956D7AC7028}"/>
          </ac:picMkLst>
        </pc:picChg>
        <pc:picChg chg="add del mod">
          <ac:chgData name="Utilisateur invité" userId="" providerId="Windows Live" clId="Web-{F872C4FB-C812-4FE2-B46D-7AF1F429C94B}" dt="2020-04-20T17:31:01.446" v="273"/>
          <ac:picMkLst>
            <pc:docMk/>
            <pc:sldMk cId="0" sldId="290"/>
            <ac:picMk id="12" creationId="{C0843BC6-8BCF-40D3-941B-C7BEAC244CDE}"/>
          </ac:picMkLst>
        </pc:picChg>
        <pc:picChg chg="del mod">
          <ac:chgData name="Utilisateur invité" userId="" providerId="Windows Live" clId="Web-{F872C4FB-C812-4FE2-B46D-7AF1F429C94B}" dt="2020-04-20T17:28:05.563" v="246"/>
          <ac:picMkLst>
            <pc:docMk/>
            <pc:sldMk cId="0" sldId="290"/>
            <ac:picMk id="427" creationId="{00000000-0000-0000-0000-000000000000}"/>
          </ac:picMkLst>
        </pc:picChg>
      </pc:sldChg>
      <pc:sldChg chg="modSp">
        <pc:chgData name="Utilisateur invité" userId="" providerId="Windows Live" clId="Web-{F872C4FB-C812-4FE2-B46D-7AF1F429C94B}" dt="2020-04-20T17:09:29.960" v="128" actId="20577"/>
        <pc:sldMkLst>
          <pc:docMk/>
          <pc:sldMk cId="0" sldId="334"/>
        </pc:sldMkLst>
        <pc:spChg chg="mod">
          <ac:chgData name="Utilisateur invité" userId="" providerId="Windows Live" clId="Web-{F872C4FB-C812-4FE2-B46D-7AF1F429C94B}" dt="2020-04-20T17:09:29.960" v="128" actId="20577"/>
          <ac:spMkLst>
            <pc:docMk/>
            <pc:sldMk cId="0" sldId="334"/>
            <ac:spMk id="86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5729995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en.wikipedia.org/wiki/Mountbatten" TargetMode="External"/><Relationship Id="rId2" Type="http://schemas.openxmlformats.org/officeDocument/2006/relationships/slide" Target="../slides/slide45.xml"/><Relationship Id="rId1" Type="http://schemas.openxmlformats.org/officeDocument/2006/relationships/notesMaster" Target="../notesMasters/notesMaster1.xml"/><Relationship Id="rId4" Type="http://schemas.openxmlformats.org/officeDocument/2006/relationships/hyperlink" Target="http://en.wikipedia.org/wiki/House_of_Windsor" TargetMode="Externa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s://www.loc.gov/standards/sourcelist/subject.html" TargetMode="External"/><Relationship Id="rId7" Type="http://schemas.openxmlformats.org/officeDocument/2006/relationships/hyperlink" Target="http://eurovoc.europa.eu/" TargetMode="External"/><Relationship Id="rId2" Type="http://schemas.openxmlformats.org/officeDocument/2006/relationships/slide" Target="../slides/slide64.xml"/><Relationship Id="rId1" Type="http://schemas.openxmlformats.org/officeDocument/2006/relationships/notesMaster" Target="../notesMasters/notesMaster1.xml"/><Relationship Id="rId6" Type="http://schemas.openxmlformats.org/officeDocument/2006/relationships/hyperlink" Target="https://www.nlm.nih.gov/mesh/" TargetMode="External"/><Relationship Id="rId5" Type="http://schemas.openxmlformats.org/officeDocument/2006/relationships/hyperlink" Target="http://agclass.nal.usda.gov/" TargetMode="External"/><Relationship Id="rId4" Type="http://schemas.openxmlformats.org/officeDocument/2006/relationships/hyperlink" Target="http://fast.oclc.org/" TargetMode="Externa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3" Type="http://schemas.openxmlformats.org/officeDocument/2006/relationships/hyperlink" Target="https://beta.rdatoolkit.org/Content/Index?externalId=en-US_ala-c44c315c-754b-301c-9e59-4171cebf0835" TargetMode="External"/><Relationship Id="rId2" Type="http://schemas.openxmlformats.org/officeDocument/2006/relationships/slide" Target="../slides/slide94.xml"/><Relationship Id="rId1" Type="http://schemas.openxmlformats.org/officeDocument/2006/relationships/notesMaster" Target="../notesMasters/notesMaster1.xml"/><Relationship Id="rId4" Type="http://schemas.openxmlformats.org/officeDocument/2006/relationships/hyperlink" Target="https://beta.rdatoolkit.org/Content/Index?externalId=en-US_ala-ed772adf-af75-324f-be4a-e6d5f129e132" TargetMode="Externa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(Date of slide or last update given at the top of the notes for each slide)</a:t>
            </a:r>
          </a:p>
          <a:p>
            <a:pPr marL="457200" lvl="0" indent="-228600" algn="l" rtl="0">
              <a:lnSpc>
                <a:spcPct val="100000"/>
              </a:lnSpc>
              <a:spcBef>
                <a:spcPts val="0"/>
              </a:spcBef>
              <a:spcAft>
                <a:spcPts val="0"/>
              </a:spcAft>
              <a:buSzPts val="1400"/>
              <a:buNone/>
            </a:pPr>
            <a:r>
              <a:rPr lang="en-US" dirty="0"/>
              <a:t>Recognition of the family as an entity that can be recognized in descriptive cataloging is new to general cataloging, although not in archival cataloging practice. Families are now recognized as potential creators of or contributors to works and expressions, and are recognized having other types of relationships with works, expressions, manifestations, and items.</a:t>
            </a:r>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87" name="Shape 87"/>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200" b="0" i="0" u="none" strike="noStrike" cap="none" dirty="0">
                <a:solidFill>
                  <a:schemeClr val="dk1"/>
                </a:solidFill>
                <a:latin typeface="Calibri"/>
                <a:ea typeface="Calibri"/>
                <a:cs typeface="Calibri"/>
                <a:sym typeface="Calibri"/>
              </a:rPr>
              <a:t>Atelier de formation</a:t>
            </a:r>
            <a:endParaRPr sz="1200" b="0" i="0" u="none" strike="noStrike" cap="none" dirty="0">
              <a:solidFill>
                <a:schemeClr val="dk1"/>
              </a:solidFill>
              <a:latin typeface="Calibri"/>
              <a:ea typeface="Calibri"/>
              <a:cs typeface="Calibri"/>
              <a:sym typeface="Calibri"/>
            </a:endParaRPr>
          </a:p>
        </p:txBody>
      </p:sp>
      <p:sp>
        <p:nvSpPr>
          <p:cNvPr id="88" name="Shape 88"/>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fr-FR" sz="1200" b="0" i="0" u="none" strike="noStrike" cap="none" dirty="0">
                <a:solidFill>
                  <a:schemeClr val="dk1"/>
                </a:solidFill>
                <a:latin typeface="Calibri"/>
                <a:ea typeface="Calibri"/>
                <a:cs typeface="Calibri"/>
                <a:sym typeface="Calibri"/>
              </a:rPr>
              <a:t>Module 4 - collectivités</a:t>
            </a:r>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0: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September 17, 2018</a:t>
            </a:r>
            <a:endParaRPr/>
          </a:p>
          <a:p>
            <a:pPr marL="0" marR="0" lvl="0" indent="0" algn="l" rtl="0">
              <a:lnSpc>
                <a:spcPct val="100000"/>
              </a:lnSpc>
              <a:spcBef>
                <a:spcPts val="0"/>
              </a:spcBef>
              <a:spcAft>
                <a:spcPts val="0"/>
              </a:spcAft>
              <a:buClr>
                <a:schemeClr val="dk1"/>
              </a:buClr>
              <a:buSzPts val="1200"/>
              <a:buFont typeface="Calibri"/>
              <a:buNone/>
            </a:pPr>
            <a:endParaRPr/>
          </a:p>
          <a:p>
            <a:pPr marL="457200" lvl="0" indent="-228600" algn="l" rtl="0">
              <a:lnSpc>
                <a:spcPct val="100000"/>
              </a:lnSpc>
              <a:spcBef>
                <a:spcPts val="0"/>
              </a:spcBef>
              <a:spcAft>
                <a:spcPts val="0"/>
              </a:spcAft>
              <a:buSzPts val="1400"/>
              <a:buNone/>
            </a:pPr>
            <a:r>
              <a:rPr lang="en-US"/>
              <a:t>This family is a creator of an archival collection.</a:t>
            </a:r>
            <a:endParaRPr/>
          </a:p>
          <a:p>
            <a:pPr marL="0" lvl="0" indent="0" algn="l" rtl="0">
              <a:lnSpc>
                <a:spcPct val="100000"/>
              </a:lnSpc>
              <a:spcBef>
                <a:spcPts val="0"/>
              </a:spcBef>
              <a:spcAft>
                <a:spcPts val="0"/>
              </a:spcAft>
              <a:buSzPts val="1400"/>
              <a:buNone/>
            </a:pPr>
            <a:endParaRPr/>
          </a:p>
        </p:txBody>
      </p:sp>
      <p:sp>
        <p:nvSpPr>
          <p:cNvPr id="177" name="Google Shape;17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p96: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a:t>May 1, 2013</a:t>
            </a:r>
            <a:endParaRPr/>
          </a:p>
          <a:p>
            <a:pPr marL="0" lvl="0" indent="0" algn="l" rtl="0">
              <a:lnSpc>
                <a:spcPct val="100000"/>
              </a:lnSpc>
              <a:spcBef>
                <a:spcPts val="0"/>
              </a:spcBef>
              <a:spcAft>
                <a:spcPts val="0"/>
              </a:spcAft>
              <a:buSzPts val="1400"/>
              <a:buNone/>
            </a:pPr>
            <a:endParaRPr/>
          </a:p>
        </p:txBody>
      </p:sp>
      <p:sp>
        <p:nvSpPr>
          <p:cNvPr id="1033" name="Google Shape;1033;p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1"/>
        <p:cNvGrpSpPr/>
        <p:nvPr/>
      </p:nvGrpSpPr>
      <p:grpSpPr>
        <a:xfrm>
          <a:off x="0" y="0"/>
          <a:ext cx="0" cy="0"/>
          <a:chOff x="0" y="0"/>
          <a:chExt cx="0" cy="0"/>
        </a:xfrm>
      </p:grpSpPr>
      <p:sp>
        <p:nvSpPr>
          <p:cNvPr id="1042" name="Google Shape;1042;p97: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a:t>May 1, 2013</a:t>
            </a:r>
            <a:endParaRPr/>
          </a:p>
          <a:p>
            <a:pPr marL="0" lvl="0" indent="0" algn="l" rtl="0">
              <a:lnSpc>
                <a:spcPct val="100000"/>
              </a:lnSpc>
              <a:spcBef>
                <a:spcPts val="0"/>
              </a:spcBef>
              <a:spcAft>
                <a:spcPts val="0"/>
              </a:spcAft>
              <a:buSzPts val="1400"/>
              <a:buNone/>
            </a:pPr>
            <a:endParaRPr/>
          </a:p>
        </p:txBody>
      </p:sp>
      <p:sp>
        <p:nvSpPr>
          <p:cNvPr id="1043" name="Google Shape;1043;p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November 22, 2019</a:t>
            </a:r>
            <a:endParaRPr lang="fr-FR"/>
          </a:p>
          <a:p>
            <a:r>
              <a:rPr lang="en-US"/>
              <a:t>Bibliographic record illustrating that an RDA family name access point can be used in a 100 or 700 field as a creator or contributor, but in the 600 field an LCSH heading is used for works about all families with that name.  The established LCSH heading is sort of like an undifferentiated family subject heading.</a:t>
            </a:r>
            <a:endParaRPr lang="fr-CA"/>
          </a:p>
          <a:p>
            <a:endParaRPr lang="fr-CA"/>
          </a:p>
        </p:txBody>
      </p:sp>
      <p:sp>
        <p:nvSpPr>
          <p:cNvPr id="4" name="Espace réservé du numéro de diapositive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36966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1: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r>
              <a:rPr lang="en-US"/>
              <a:t>March 1, 2020: corrected typo in first bullet</a:t>
            </a:r>
            <a:endParaRPr lang="fr-FR"/>
          </a:p>
          <a:p>
            <a:pPr marL="0" marR="0" lvl="0" indent="0" algn="l">
              <a:lnSpc>
                <a:spcPct val="100000"/>
              </a:lnSpc>
              <a:spcBef>
                <a:spcPts val="0"/>
              </a:spcBef>
              <a:spcAft>
                <a:spcPts val="0"/>
              </a:spcAft>
              <a:buClr>
                <a:srgbClr val="000000"/>
              </a:buClr>
              <a:buSzPts val="1400"/>
              <a:buFont typeface="Arial"/>
              <a:buNone/>
            </a:pPr>
            <a:endParaRPr lang="en-US"/>
          </a:p>
          <a:p>
            <a:pPr marL="0" lvl="0" indent="0" algn="l" rtl="0">
              <a:lnSpc>
                <a:spcPct val="100000"/>
              </a:lnSpc>
              <a:spcBef>
                <a:spcPts val="0"/>
              </a:spcBef>
              <a:spcAft>
                <a:spcPts val="0"/>
              </a:spcAft>
              <a:buSzPts val="1400"/>
              <a:buNone/>
            </a:pPr>
            <a:endParaRPr/>
          </a:p>
        </p:txBody>
      </p:sp>
      <p:sp>
        <p:nvSpPr>
          <p:cNvPr id="186" name="Google Shape;18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September 17, 2018</a:t>
            </a:r>
            <a:endParaRPr/>
          </a:p>
          <a:p>
            <a:pPr marL="457200" lvl="0" indent="-228600" algn="l" rtl="0">
              <a:lnSpc>
                <a:spcPct val="100000"/>
              </a:lnSpc>
              <a:spcBef>
                <a:spcPts val="0"/>
              </a:spcBef>
              <a:spcAft>
                <a:spcPts val="0"/>
              </a:spcAft>
              <a:buSzPts val="1400"/>
              <a:buNone/>
            </a:pPr>
            <a:r>
              <a:rPr lang="en-US"/>
              <a:t>The Liu family again</a:t>
            </a:r>
            <a:endParaRPr/>
          </a:p>
        </p:txBody>
      </p:sp>
      <p:sp>
        <p:nvSpPr>
          <p:cNvPr id="196" name="Google Shape;19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May 1, 2013</a:t>
            </a:r>
            <a:endParaRPr/>
          </a:p>
          <a:p>
            <a:pPr marL="457200" lvl="0" indent="-22860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207" name="Google Shape;20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March 1, 2020: new slide</a:t>
            </a:r>
            <a:endParaRPr lang="fr-FR"/>
          </a:p>
          <a:p>
            <a:r>
              <a:rPr lang="en-US"/>
              <a:t>Families include larger groups such as dynasties, clans, and royal houses.  The slide shows an example of an authority record for a royal house.  </a:t>
            </a:r>
            <a:endParaRPr lang="fr-FR"/>
          </a:p>
          <a:p>
            <a:r>
              <a:rPr lang="en-US"/>
              <a:t>Since the Kamehameha royal house is also called a dynasty in some sources, a variant access point was made with Dynasty as the type of family qualifier.  </a:t>
            </a:r>
            <a:endParaRPr lang="fr-FR"/>
          </a:p>
          <a:p>
            <a:endParaRPr lang="en-US"/>
          </a:p>
        </p:txBody>
      </p:sp>
      <p:sp>
        <p:nvSpPr>
          <p:cNvPr id="4" name="Espace réservé du numéro de diapositive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10262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December 15, 2016</a:t>
            </a:r>
            <a:endParaRPr/>
          </a:p>
          <a:p>
            <a:pPr marL="0" marR="0" lvl="0" indent="0" algn="l" rtl="0">
              <a:lnSpc>
                <a:spcPct val="100000"/>
              </a:lnSpc>
              <a:spcBef>
                <a:spcPts val="0"/>
              </a:spcBef>
              <a:spcAft>
                <a:spcPts val="0"/>
              </a:spcAft>
              <a:buClr>
                <a:schemeClr val="dk1"/>
              </a:buClr>
              <a:buSzPts val="1200"/>
              <a:buFont typeface="Calibri"/>
              <a:buNone/>
            </a:pPr>
            <a:endParaRPr/>
          </a:p>
          <a:p>
            <a:pPr marL="457200" lvl="0" indent="-228600" algn="l" rtl="0">
              <a:lnSpc>
                <a:spcPct val="100000"/>
              </a:lnSpc>
              <a:spcBef>
                <a:spcPts val="0"/>
              </a:spcBef>
              <a:spcAft>
                <a:spcPts val="0"/>
              </a:spcAft>
              <a:buSzPts val="1400"/>
              <a:buNone/>
            </a:pPr>
            <a:r>
              <a:rPr lang="en-US"/>
              <a:t>Be careful to distinguish between a family entity and a corporate body entity, such as a family organization or singing group.</a:t>
            </a:r>
            <a:endParaRPr/>
          </a:p>
          <a:p>
            <a:pPr marL="0" lvl="0" indent="0" algn="l" rtl="0">
              <a:lnSpc>
                <a:spcPct val="100000"/>
              </a:lnSpc>
              <a:spcBef>
                <a:spcPts val="0"/>
              </a:spcBef>
              <a:spcAft>
                <a:spcPts val="0"/>
              </a:spcAft>
              <a:buSzPts val="1400"/>
              <a:buNone/>
            </a:pPr>
            <a:endParaRPr/>
          </a:p>
        </p:txBody>
      </p:sp>
      <p:sp>
        <p:nvSpPr>
          <p:cNvPr id="217" name="Google Shape;21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5: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March 20, 2017: updated speaker notes.</a:t>
            </a:r>
            <a:endParaRPr/>
          </a:p>
          <a:p>
            <a:pPr marL="457200" lvl="0" indent="-228600" algn="l" rtl="0">
              <a:lnSpc>
                <a:spcPct val="100000"/>
              </a:lnSpc>
              <a:spcBef>
                <a:spcPts val="0"/>
              </a:spcBef>
              <a:spcAft>
                <a:spcPts val="0"/>
              </a:spcAft>
              <a:buSzPts val="1400"/>
              <a:buNone/>
            </a:pPr>
            <a:r>
              <a:rPr lang="en-US"/>
              <a:t>Remember “core” does not necessarily mean the information has to become part of the authorized access point. It simply means it must be recorded as part of the description if applicable and readily ascertainable.</a:t>
            </a:r>
            <a:endParaRPr/>
          </a:p>
          <a:p>
            <a:pPr marL="0" lvl="0" indent="0" algn="l" rtl="0">
              <a:lnSpc>
                <a:spcPct val="100000"/>
              </a:lnSpc>
              <a:spcBef>
                <a:spcPts val="0"/>
              </a:spcBef>
              <a:spcAft>
                <a:spcPts val="0"/>
              </a:spcAft>
              <a:buSzPts val="1400"/>
              <a:buNone/>
            </a:pPr>
            <a:endParaRPr/>
          </a:p>
        </p:txBody>
      </p:sp>
      <p:sp>
        <p:nvSpPr>
          <p:cNvPr id="227" name="Google Shape;22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6: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May 1, 2013</a:t>
            </a:r>
            <a:endParaRPr/>
          </a:p>
          <a:p>
            <a:pPr marL="457200" lvl="0" indent="-228600" algn="l" rtl="0">
              <a:lnSpc>
                <a:spcPct val="100000"/>
              </a:lnSpc>
              <a:spcBef>
                <a:spcPts val="0"/>
              </a:spcBef>
              <a:spcAft>
                <a:spcPts val="0"/>
              </a:spcAft>
              <a:buSzPts val="1400"/>
              <a:buNone/>
            </a:pPr>
            <a:r>
              <a:rPr lang="en-US"/>
              <a:t>See information on the following two slides about the Coniglio family.</a:t>
            </a:r>
            <a:endParaRPr/>
          </a:p>
          <a:p>
            <a:pPr marL="457200" lvl="0" indent="-22860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237" name="Google Shape;23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7: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May 1, 2013</a:t>
            </a:r>
            <a:endParaRPr/>
          </a:p>
          <a:p>
            <a:pPr marL="457200" lvl="0" indent="-228600" algn="l" rtl="0">
              <a:lnSpc>
                <a:spcPct val="100000"/>
              </a:lnSpc>
              <a:spcBef>
                <a:spcPts val="0"/>
              </a:spcBef>
              <a:spcAft>
                <a:spcPts val="0"/>
              </a:spcAft>
              <a:buSzPts val="1400"/>
              <a:buNone/>
            </a:pPr>
            <a:r>
              <a:rPr lang="en-US"/>
              <a:t>Preferred name of the family (</a:t>
            </a:r>
            <a:r>
              <a:rPr lang="en-US" err="1"/>
              <a:t>Coniglio</a:t>
            </a:r>
            <a:r>
              <a:rPr lang="en-US"/>
              <a:t>) [note the word “family” is not considered part of the name in RDA]</a:t>
            </a:r>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r>
              <a:rPr lang="en-US"/>
              <a:t>Type of family (family)</a:t>
            </a:r>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r>
              <a:rPr lang="en-US"/>
              <a:t>Prominent member(s) of the family (Gaetano </a:t>
            </a:r>
            <a:r>
              <a:rPr lang="en-US" err="1"/>
              <a:t>Coniglio</a:t>
            </a:r>
            <a:r>
              <a:rPr lang="en-US"/>
              <a:t>, Rosa </a:t>
            </a:r>
            <a:r>
              <a:rPr lang="en-US" err="1"/>
              <a:t>Alessi</a:t>
            </a:r>
            <a:r>
              <a:rPr lang="en-US"/>
              <a:t> </a:t>
            </a:r>
            <a:r>
              <a:rPr lang="en-US" err="1"/>
              <a:t>Coniglio</a:t>
            </a:r>
            <a:r>
              <a:rPr lang="en-US"/>
              <a:t>). Note in this case the prominent members are also the progenitors of the family (see RDA Appendix K.2.2). This element is commonly used to record progenitors, but other prominent members of the family can also be recorded.</a:t>
            </a:r>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r>
              <a:rPr lang="en-US"/>
              <a:t>[Presenter: when finished here “click” on the picture of Gaetano or Rosa for more]</a:t>
            </a:r>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r>
              <a:rPr lang="en-US"/>
              <a:t>[Source: http://www.conigliofamily.com/home.htm]</a:t>
            </a:r>
            <a:endParaRPr/>
          </a:p>
          <a:p>
            <a:pPr marL="0" lvl="0" indent="0" algn="l" rtl="0">
              <a:lnSpc>
                <a:spcPct val="100000"/>
              </a:lnSpc>
              <a:spcBef>
                <a:spcPts val="0"/>
              </a:spcBef>
              <a:spcAft>
                <a:spcPts val="0"/>
              </a:spcAft>
              <a:buSzPts val="1400"/>
              <a:buNone/>
            </a:pPr>
            <a:endParaRPr/>
          </a:p>
        </p:txBody>
      </p:sp>
      <p:sp>
        <p:nvSpPr>
          <p:cNvPr id="247" name="Google Shape;24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457200" lvl="0" indent="-228600" algn="l" rtl="0">
              <a:lnSpc>
                <a:spcPct val="100000"/>
              </a:lnSpc>
              <a:spcBef>
                <a:spcPts val="0"/>
              </a:spcBef>
              <a:spcAft>
                <a:spcPts val="0"/>
              </a:spcAft>
              <a:buSzPts val="1400"/>
              <a:buNone/>
            </a:pPr>
            <a:r>
              <a:rPr lang="en-US"/>
              <a:t>March 20, 2017</a:t>
            </a:r>
            <a:endParaRPr/>
          </a:p>
          <a:p>
            <a:pPr marL="457200" lvl="0" indent="-228600" algn="l" rtl="0">
              <a:lnSpc>
                <a:spcPct val="100000"/>
              </a:lnSpc>
              <a:spcBef>
                <a:spcPts val="0"/>
              </a:spcBef>
              <a:spcAft>
                <a:spcPts val="0"/>
              </a:spcAft>
              <a:buSzPts val="1400"/>
              <a:buNone/>
            </a:pPr>
            <a:r>
              <a:rPr lang="en-US"/>
              <a:t>Guidelines for describing families in authority records are found in RDA Chapters 8 and 10.</a:t>
            </a:r>
            <a:endParaRPr/>
          </a:p>
          <a:p>
            <a:pPr marL="0" lvl="0" indent="0" algn="l" rtl="0">
              <a:lnSpc>
                <a:spcPct val="100000"/>
              </a:lnSpc>
              <a:spcBef>
                <a:spcPts val="0"/>
              </a:spcBef>
              <a:spcAft>
                <a:spcPts val="0"/>
              </a:spcAft>
              <a:buSzPts val="1400"/>
              <a:buNone/>
            </a:pPr>
            <a:endParaRPr/>
          </a:p>
        </p:txBody>
      </p:sp>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8: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May 1, 2013</a:t>
            </a:r>
            <a:endParaRPr/>
          </a:p>
          <a:p>
            <a:pPr marL="457200" lvl="0" indent="-228600" algn="l" rtl="0">
              <a:lnSpc>
                <a:spcPct val="100000"/>
              </a:lnSpc>
              <a:spcBef>
                <a:spcPts val="0"/>
              </a:spcBef>
              <a:spcAft>
                <a:spcPts val="0"/>
              </a:spcAft>
              <a:buSzPts val="1400"/>
              <a:buNone/>
            </a:pPr>
            <a:r>
              <a:rPr lang="en-US"/>
              <a:t>Other core information:</a:t>
            </a:r>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r>
              <a:rPr lang="en-US"/>
              <a:t>Date associated with the family: November 30, 1912 (date of marriage, can be considered the date the family began); arrival in America (April 30, 1913)--cataloger judgment, but this might instead be considered the beginning of this particular American Coniglio family. A date of marriage if available might be more appropriate for most families that define themselves as the descendants of a couple.</a:t>
            </a:r>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r>
              <a:rPr lang="en-US"/>
              <a:t>Place(s) associated with the family: </a:t>
            </a:r>
            <a:r>
              <a:rPr lang="en-US" err="1"/>
              <a:t>Serradifalco</a:t>
            </a:r>
            <a:r>
              <a:rPr lang="en-US"/>
              <a:t>, Italy; Robertsdale, Pa.</a:t>
            </a:r>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r>
              <a:rPr lang="en-US"/>
              <a:t>[Source: http://www.conigliofamily.com/Genesis.htm]</a:t>
            </a:r>
            <a:endParaRPr/>
          </a:p>
          <a:p>
            <a:pPr marL="0" lvl="0" indent="0" algn="l" rtl="0">
              <a:lnSpc>
                <a:spcPct val="100000"/>
              </a:lnSpc>
              <a:spcBef>
                <a:spcPts val="0"/>
              </a:spcBef>
              <a:spcAft>
                <a:spcPts val="0"/>
              </a:spcAft>
              <a:buSzPts val="1400"/>
              <a:buNone/>
            </a:pPr>
            <a:endParaRPr/>
          </a:p>
        </p:txBody>
      </p:sp>
      <p:sp>
        <p:nvSpPr>
          <p:cNvPr id="256" name="Google Shape;25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9: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November 24, 2015</a:t>
            </a:r>
            <a:endParaRPr/>
          </a:p>
          <a:p>
            <a:pPr marL="457200" lvl="0" indent="-228600" algn="l" rtl="0">
              <a:lnSpc>
                <a:spcPct val="100000"/>
              </a:lnSpc>
              <a:spcBef>
                <a:spcPts val="0"/>
              </a:spcBef>
              <a:spcAft>
                <a:spcPts val="0"/>
              </a:spcAft>
              <a:buSzPts val="1400"/>
              <a:buNone/>
            </a:pPr>
            <a:r>
              <a:rPr lang="en-US"/>
              <a:t>Go to 8.5.1; have someone read, especially 8.5.6.1. Then go to Appendix A.2 &amp; B.2 and examine together.</a:t>
            </a:r>
            <a:endParaRPr/>
          </a:p>
          <a:p>
            <a:pPr marL="0" lvl="0" indent="0" algn="l" rtl="0">
              <a:lnSpc>
                <a:spcPct val="100000"/>
              </a:lnSpc>
              <a:spcBef>
                <a:spcPts val="0"/>
              </a:spcBef>
              <a:spcAft>
                <a:spcPts val="0"/>
              </a:spcAft>
              <a:buSzPts val="1400"/>
              <a:buNone/>
            </a:pPr>
            <a:endParaRPr/>
          </a:p>
        </p:txBody>
      </p:sp>
      <p:sp>
        <p:nvSpPr>
          <p:cNvPr id="265" name="Google Shape;26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0: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May 1, 2013</a:t>
            </a:r>
            <a:endParaRPr/>
          </a:p>
          <a:p>
            <a:pPr marL="457200" lvl="0" indent="-228600" algn="l" rtl="0">
              <a:lnSpc>
                <a:spcPct val="100000"/>
              </a:lnSpc>
              <a:spcBef>
                <a:spcPts val="0"/>
              </a:spcBef>
              <a:spcAft>
                <a:spcPts val="0"/>
              </a:spcAft>
              <a:buSzPts val="1400"/>
              <a:buNone/>
            </a:pPr>
            <a:r>
              <a:rPr lang="en-US"/>
              <a:t>Everyone go to RDA 8.12.</a:t>
            </a:r>
            <a:endParaRPr/>
          </a:p>
          <a:p>
            <a:pPr marL="0" lvl="0" indent="0" algn="l" rtl="0">
              <a:lnSpc>
                <a:spcPct val="100000"/>
              </a:lnSpc>
              <a:spcBef>
                <a:spcPts val="0"/>
              </a:spcBef>
              <a:spcAft>
                <a:spcPts val="0"/>
              </a:spcAft>
              <a:buSzPts val="1400"/>
              <a:buNone/>
            </a:pPr>
            <a:endParaRPr/>
          </a:p>
        </p:txBody>
      </p:sp>
      <p:sp>
        <p:nvSpPr>
          <p:cNvPr id="275" name="Google Shape;27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1: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a:buClr>
                <a:schemeClr val="dk1"/>
              </a:buClr>
              <a:buSzPts val="1200"/>
            </a:pPr>
            <a:r>
              <a:rPr lang="en-US"/>
              <a:t>August 9, 2019: added date of publication of first example. Removed “$a” in all examples, since we don’t show it elsewhere.  Added some new examples</a:t>
            </a:r>
            <a:endParaRPr lang="fr-FR"/>
          </a:p>
          <a:p>
            <a:pPr lvl="0" algn="l">
              <a:lnSpc>
                <a:spcPct val="100000"/>
              </a:lnSpc>
              <a:spcBef>
                <a:spcPts val="0"/>
              </a:spcBef>
              <a:spcAft>
                <a:spcPts val="0"/>
              </a:spcAft>
              <a:buSzPts val="1400"/>
              <a:buNone/>
            </a:pPr>
            <a:r>
              <a:rPr lang="en-US"/>
              <a:t>Explain the OCLC 670.</a:t>
            </a:r>
            <a:endParaRPr/>
          </a:p>
          <a:p>
            <a:pPr lvl="0" algn="l">
              <a:lnSpc>
                <a:spcPct val="100000"/>
              </a:lnSpc>
              <a:spcBef>
                <a:spcPts val="0"/>
              </a:spcBef>
              <a:spcAft>
                <a:spcPts val="0"/>
              </a:spcAft>
              <a:buSzPts val="1400"/>
              <a:buNone/>
            </a:pPr>
            <a:r>
              <a:rPr lang="en-US"/>
              <a:t>There are lots of ways to form these. The point is, record information justifying what you’ve included in other elements in the description.</a:t>
            </a:r>
            <a:endParaRPr/>
          </a:p>
          <a:p>
            <a:pPr marL="0" lvl="0" indent="0" algn="l">
              <a:lnSpc>
                <a:spcPct val="100000"/>
              </a:lnSpc>
              <a:spcBef>
                <a:spcPts val="0"/>
              </a:spcBef>
              <a:spcAft>
                <a:spcPts val="0"/>
              </a:spcAft>
              <a:buSzPts val="1400"/>
              <a:buFont typeface="Calibri"/>
              <a:buNone/>
            </a:pPr>
            <a:endParaRPr lang="en-US"/>
          </a:p>
        </p:txBody>
      </p:sp>
      <p:sp>
        <p:nvSpPr>
          <p:cNvPr id="285" name="Google Shape;28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a:t>May 1, 2013</a:t>
            </a:r>
            <a:endParaRPr/>
          </a:p>
          <a:p>
            <a:pPr marL="0" lvl="0" indent="0" algn="l" rtl="0">
              <a:lnSpc>
                <a:spcPct val="100000"/>
              </a:lnSpc>
              <a:spcBef>
                <a:spcPts val="0"/>
              </a:spcBef>
              <a:spcAft>
                <a:spcPts val="0"/>
              </a:spcAft>
              <a:buSzPts val="1400"/>
              <a:buNone/>
            </a:pPr>
            <a:endParaRPr/>
          </a:p>
        </p:txBody>
      </p:sp>
      <p:sp>
        <p:nvSpPr>
          <p:cNvPr id="295" name="Google Shape;29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December 15, 2016 added family web page.</a:t>
            </a:r>
            <a:endParaRPr/>
          </a:p>
          <a:p>
            <a:pPr marL="0" marR="0" lvl="0" indent="0" algn="l" rtl="0">
              <a:lnSpc>
                <a:spcPct val="100000"/>
              </a:lnSpc>
              <a:spcBef>
                <a:spcPts val="0"/>
              </a:spcBef>
              <a:spcAft>
                <a:spcPts val="0"/>
              </a:spcAft>
              <a:buClr>
                <a:schemeClr val="dk1"/>
              </a:buClr>
              <a:buSzPts val="1200"/>
              <a:buFont typeface="Calibri"/>
              <a:buNone/>
            </a:pPr>
            <a:endParaRPr/>
          </a:p>
          <a:p>
            <a:pPr marL="457200" lvl="0" indent="-228600" algn="l" rtl="0">
              <a:lnSpc>
                <a:spcPct val="100000"/>
              </a:lnSpc>
              <a:spcBef>
                <a:spcPts val="0"/>
              </a:spcBef>
              <a:spcAft>
                <a:spcPts val="0"/>
              </a:spcAft>
              <a:buSzPts val="1400"/>
              <a:buNone/>
            </a:pPr>
            <a:r>
              <a:rPr lang="en-US"/>
              <a:t>Presenter: pause here and discuss possible sources for information about families:</a:t>
            </a:r>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r>
              <a:rPr lang="en-US"/>
              <a:t>ancestry.com</a:t>
            </a:r>
            <a:endParaRPr/>
          </a:p>
          <a:p>
            <a:pPr marL="457200" lvl="0" indent="-228600" algn="l" rtl="0">
              <a:lnSpc>
                <a:spcPct val="100000"/>
              </a:lnSpc>
              <a:spcBef>
                <a:spcPts val="0"/>
              </a:spcBef>
              <a:spcAft>
                <a:spcPts val="0"/>
              </a:spcAft>
              <a:buSzPts val="1400"/>
              <a:buNone/>
            </a:pPr>
            <a:r>
              <a:rPr lang="en-US"/>
              <a:t>http://www.ancestry.com/</a:t>
            </a:r>
            <a:endParaRPr/>
          </a:p>
          <a:p>
            <a:pPr marL="457200" lvl="0" indent="-228600" algn="l" rtl="0">
              <a:lnSpc>
                <a:spcPct val="100000"/>
              </a:lnSpc>
              <a:spcBef>
                <a:spcPts val="0"/>
              </a:spcBef>
              <a:spcAft>
                <a:spcPts val="0"/>
              </a:spcAft>
              <a:buSzPts val="1400"/>
              <a:buNone/>
            </a:pPr>
            <a:r>
              <a:rPr lang="en-US"/>
              <a:t>Pay database containing thousands of collections of genealogical records, including public and private records for individuals and families. Some duplication with FamilySearch.</a:t>
            </a:r>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r>
              <a:rPr lang="en-US" err="1"/>
              <a:t>RootsWeb</a:t>
            </a:r>
            <a:endParaRPr err="1"/>
          </a:p>
          <a:p>
            <a:pPr marL="457200" lvl="0" indent="-228600" algn="l" rtl="0">
              <a:lnSpc>
                <a:spcPct val="100000"/>
              </a:lnSpc>
              <a:spcBef>
                <a:spcPts val="0"/>
              </a:spcBef>
              <a:spcAft>
                <a:spcPts val="0"/>
              </a:spcAft>
              <a:buSzPts val="1400"/>
              <a:buNone/>
            </a:pPr>
            <a:r>
              <a:rPr lang="en-US"/>
              <a:t>http://www.rootsweb.ancestry.com/</a:t>
            </a:r>
            <a:endParaRPr/>
          </a:p>
          <a:p>
            <a:pPr marL="457200" lvl="0" indent="-228600" algn="l" rtl="0">
              <a:lnSpc>
                <a:spcPct val="100000"/>
              </a:lnSpc>
              <a:spcBef>
                <a:spcPts val="0"/>
              </a:spcBef>
              <a:spcAft>
                <a:spcPts val="0"/>
              </a:spcAft>
              <a:buSzPts val="1400"/>
              <a:buNone/>
            </a:pPr>
            <a:r>
              <a:rPr lang="en-US"/>
              <a:t>Shared database sponsored by ancestry.com containing genealogies contributed by users.</a:t>
            </a:r>
            <a:endParaRPr/>
          </a:p>
          <a:p>
            <a:pPr marL="457200" lvl="0" indent="-228600" algn="l" rtl="0">
              <a:lnSpc>
                <a:spcPct val="100000"/>
              </a:lnSpc>
              <a:spcBef>
                <a:spcPts val="0"/>
              </a:spcBef>
              <a:spcAft>
                <a:spcPts val="0"/>
              </a:spcAft>
              <a:buSzPts val="1400"/>
              <a:buNone/>
            </a:pPr>
            <a:r>
              <a:rPr lang="en-US"/>
              <a:t> </a:t>
            </a:r>
            <a:endParaRPr/>
          </a:p>
          <a:p>
            <a:pPr marL="457200" lvl="0" indent="-228600" algn="l" rtl="0">
              <a:lnSpc>
                <a:spcPct val="100000"/>
              </a:lnSpc>
              <a:spcBef>
                <a:spcPts val="0"/>
              </a:spcBef>
              <a:spcAft>
                <a:spcPts val="0"/>
              </a:spcAft>
              <a:buSzPts val="1400"/>
              <a:buNone/>
            </a:pPr>
            <a:r>
              <a:rPr lang="en-US"/>
              <a:t>FamilySearch</a:t>
            </a:r>
            <a:endParaRPr/>
          </a:p>
          <a:p>
            <a:pPr marL="457200" lvl="0" indent="-228600" algn="l" rtl="0">
              <a:lnSpc>
                <a:spcPct val="100000"/>
              </a:lnSpc>
              <a:spcBef>
                <a:spcPts val="0"/>
              </a:spcBef>
              <a:spcAft>
                <a:spcPts val="0"/>
              </a:spcAft>
              <a:buSzPts val="1400"/>
              <a:buNone/>
            </a:pPr>
            <a:r>
              <a:rPr lang="en-US"/>
              <a:t>https://familysearch.org/</a:t>
            </a:r>
            <a:endParaRPr/>
          </a:p>
          <a:p>
            <a:pPr marL="457200" lvl="0" indent="-228600" algn="l" rtl="0">
              <a:lnSpc>
                <a:spcPct val="100000"/>
              </a:lnSpc>
              <a:spcBef>
                <a:spcPts val="0"/>
              </a:spcBef>
              <a:spcAft>
                <a:spcPts val="0"/>
              </a:spcAft>
              <a:buSzPts val="1400"/>
              <a:buNone/>
            </a:pPr>
            <a:r>
              <a:rPr lang="en-US"/>
              <a:t>Free database containing thousands of collections of genealogical records, including public and private records for individuals and families. Some duplication with ancestry.com. Also contains user-contributed genealogies.</a:t>
            </a:r>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r>
              <a:rPr lang="en-US"/>
              <a:t>Cyndi’s List</a:t>
            </a:r>
            <a:endParaRPr/>
          </a:p>
          <a:p>
            <a:pPr marL="457200" lvl="0" indent="-228600" algn="l" rtl="0">
              <a:lnSpc>
                <a:spcPct val="100000"/>
              </a:lnSpc>
              <a:spcBef>
                <a:spcPts val="0"/>
              </a:spcBef>
              <a:spcAft>
                <a:spcPts val="0"/>
              </a:spcAft>
              <a:buSzPts val="1400"/>
              <a:buNone/>
            </a:pPr>
            <a:r>
              <a:rPr lang="en-US"/>
              <a:t>http://www.cyndislist.com/</a:t>
            </a:r>
            <a:endParaRPr/>
          </a:p>
          <a:p>
            <a:pPr marL="457200" lvl="0" indent="-228600" algn="l" rtl="0">
              <a:lnSpc>
                <a:spcPct val="100000"/>
              </a:lnSpc>
              <a:spcBef>
                <a:spcPts val="0"/>
              </a:spcBef>
              <a:spcAft>
                <a:spcPts val="0"/>
              </a:spcAft>
              <a:buSzPts val="1400"/>
              <a:buNone/>
            </a:pPr>
            <a:r>
              <a:rPr lang="en-US"/>
              <a:t>Growing listing of links to genealogical resources on the Internet.</a:t>
            </a:r>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305" name="Google Shape;30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360"/>
              </a:spcBef>
              <a:spcAft>
                <a:spcPts val="0"/>
              </a:spcAft>
              <a:buClr>
                <a:schemeClr val="dk1"/>
              </a:buClr>
              <a:buSzPts val="1200"/>
              <a:buFont typeface="Calibri"/>
              <a:buNone/>
            </a:pPr>
            <a:r>
              <a:rPr lang="en-US"/>
              <a:t>May 1, 2013</a:t>
            </a:r>
            <a:endParaRPr/>
          </a:p>
          <a:p>
            <a:pPr marL="457200" marR="0" lvl="0" indent="-22860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315" name="Google Shape;31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5: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May 1, 2013</a:t>
            </a:r>
            <a:endParaRPr/>
          </a:p>
          <a:p>
            <a:pPr marL="457200" lvl="0" indent="-228600" algn="l" rtl="0">
              <a:lnSpc>
                <a:spcPct val="100000"/>
              </a:lnSpc>
              <a:spcBef>
                <a:spcPts val="0"/>
              </a:spcBef>
              <a:spcAft>
                <a:spcPts val="0"/>
              </a:spcAft>
              <a:buSzPts val="1400"/>
              <a:buNone/>
            </a:pPr>
            <a:r>
              <a:rPr lang="en-US"/>
              <a:t>Information about the Coniglio family</a:t>
            </a:r>
            <a:endParaRPr/>
          </a:p>
          <a:p>
            <a:pPr marL="0" lvl="0" indent="0" algn="l" rtl="0">
              <a:lnSpc>
                <a:spcPct val="100000"/>
              </a:lnSpc>
              <a:spcBef>
                <a:spcPts val="0"/>
              </a:spcBef>
              <a:spcAft>
                <a:spcPts val="0"/>
              </a:spcAft>
              <a:buSzPts val="1400"/>
              <a:buNone/>
            </a:pPr>
            <a:endParaRPr/>
          </a:p>
        </p:txBody>
      </p:sp>
      <p:sp>
        <p:nvSpPr>
          <p:cNvPr id="325" name="Google Shape;32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6: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May 1, 2013</a:t>
            </a:r>
            <a:endParaRPr/>
          </a:p>
          <a:p>
            <a:pPr marL="457200" lvl="0" indent="-228600" algn="l" rtl="0">
              <a:lnSpc>
                <a:spcPct val="100000"/>
              </a:lnSpc>
              <a:spcBef>
                <a:spcPts val="0"/>
              </a:spcBef>
              <a:spcAft>
                <a:spcPts val="0"/>
              </a:spcAft>
              <a:buSzPts val="1400"/>
              <a:buNone/>
            </a:pPr>
            <a:r>
              <a:rPr lang="en-US"/>
              <a:t>More information about the Coniglio family</a:t>
            </a:r>
            <a:endParaRPr/>
          </a:p>
          <a:p>
            <a:pPr marL="0" lvl="0" indent="0" algn="l" rtl="0">
              <a:lnSpc>
                <a:spcPct val="100000"/>
              </a:lnSpc>
              <a:spcBef>
                <a:spcPts val="0"/>
              </a:spcBef>
              <a:spcAft>
                <a:spcPts val="0"/>
              </a:spcAft>
              <a:buSzPts val="1400"/>
              <a:buNone/>
            </a:pPr>
            <a:endParaRPr/>
          </a:p>
        </p:txBody>
      </p:sp>
      <p:sp>
        <p:nvSpPr>
          <p:cNvPr id="334" name="Google Shape;33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7: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457200" marR="0" lvl="0" indent="-228600" algn="l" rtl="0">
              <a:lnSpc>
                <a:spcPct val="100000"/>
              </a:lnSpc>
              <a:spcBef>
                <a:spcPts val="0"/>
              </a:spcBef>
              <a:spcAft>
                <a:spcPts val="0"/>
              </a:spcAft>
              <a:buSzPts val="1400"/>
              <a:buNone/>
            </a:pPr>
            <a:r>
              <a:rPr lang="en-US"/>
              <a:t>25 November 2015</a:t>
            </a:r>
            <a:endParaRPr/>
          </a:p>
        </p:txBody>
      </p:sp>
      <p:sp>
        <p:nvSpPr>
          <p:cNvPr id="343" name="Google Shape;343;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May 1, 2013</a:t>
            </a:r>
            <a:endParaRPr/>
          </a:p>
          <a:p>
            <a:pPr marL="457200" lvl="0" indent="-228600" algn="l" rtl="0">
              <a:lnSpc>
                <a:spcPct val="100000"/>
              </a:lnSpc>
              <a:spcBef>
                <a:spcPts val="0"/>
              </a:spcBef>
              <a:spcAft>
                <a:spcPts val="0"/>
              </a:spcAft>
              <a:buSzPts val="1400"/>
              <a:buNone/>
            </a:pPr>
            <a:r>
              <a:rPr lang="en-US"/>
              <a:t>Families can be creators of works in a number of ways, including those listed here.</a:t>
            </a:r>
            <a:endParaRPr/>
          </a:p>
          <a:p>
            <a:pPr marL="0" lvl="0" indent="0" algn="l" rtl="0">
              <a:lnSpc>
                <a:spcPct val="100000"/>
              </a:lnSpc>
              <a:spcBef>
                <a:spcPts val="0"/>
              </a:spcBef>
              <a:spcAft>
                <a:spcPts val="0"/>
              </a:spcAft>
              <a:buSzPts val="1400"/>
              <a:buNone/>
            </a:pPr>
            <a:endParaRPr/>
          </a:p>
        </p:txBody>
      </p:sp>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8: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a:buClr>
                <a:schemeClr val="dk1"/>
              </a:buClr>
              <a:buSzPts val="1200"/>
            </a:pPr>
            <a:r>
              <a:rPr lang="en-US"/>
              <a:t>March 1, 2019: added publication date to slide</a:t>
            </a:r>
            <a:endParaRPr lang="fr-FR"/>
          </a:p>
          <a:p>
            <a:r>
              <a:rPr lang="en-US"/>
              <a:t>Title page of The Cunningham Family Cookbook.  Added date of publication to the image. </a:t>
            </a:r>
          </a:p>
          <a:p>
            <a:pPr marL="0" lvl="0" indent="0" algn="l">
              <a:lnSpc>
                <a:spcPct val="100000"/>
              </a:lnSpc>
              <a:spcBef>
                <a:spcPts val="0"/>
              </a:spcBef>
              <a:spcAft>
                <a:spcPts val="0"/>
              </a:spcAft>
              <a:buSzPts val="1400"/>
              <a:buFont typeface="Calibri"/>
              <a:buNone/>
            </a:pPr>
            <a:endParaRPr lang="en-US"/>
          </a:p>
          <a:p>
            <a:pPr marL="0" lvl="0" indent="0" algn="l" rtl="0">
              <a:lnSpc>
                <a:spcPct val="100000"/>
              </a:lnSpc>
              <a:spcBef>
                <a:spcPts val="0"/>
              </a:spcBef>
              <a:spcAft>
                <a:spcPts val="0"/>
              </a:spcAft>
              <a:buSzPts val="1400"/>
              <a:buNone/>
            </a:pPr>
            <a:endParaRPr/>
          </a:p>
        </p:txBody>
      </p:sp>
      <p:sp>
        <p:nvSpPr>
          <p:cNvPr id="353" name="Google Shape;35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9: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May 1, 2013</a:t>
            </a:r>
            <a:endParaRPr/>
          </a:p>
          <a:p>
            <a:pPr marL="457200" lvl="0" indent="-228600" algn="l" rtl="0">
              <a:lnSpc>
                <a:spcPct val="100000"/>
              </a:lnSpc>
              <a:spcBef>
                <a:spcPts val="0"/>
              </a:spcBef>
              <a:spcAft>
                <a:spcPts val="0"/>
              </a:spcAft>
              <a:buSzPts val="1400"/>
              <a:buNone/>
            </a:pPr>
            <a:r>
              <a:rPr lang="en-US"/>
              <a:t>Information: </a:t>
            </a:r>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r>
              <a:rPr lang="en-US"/>
              <a:t>Head of family: William Cunningham &amp; Nancy </a:t>
            </a:r>
            <a:r>
              <a:rPr lang="en-US" err="1"/>
              <a:t>Carr</a:t>
            </a:r>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r>
              <a:rPr lang="en-US"/>
              <a:t>William immigrated to the U.S. from Scotland after 1785, married Nancy </a:t>
            </a:r>
            <a:r>
              <a:rPr lang="en-US" err="1"/>
              <a:t>Carr</a:t>
            </a:r>
            <a:r>
              <a:rPr lang="en-US"/>
              <a:t> in 1795 in Virginia.</a:t>
            </a:r>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r>
              <a:rPr lang="en-US"/>
              <a:t>The family moved to Trigg County, Kentucky in 1818, where the family remained.</a:t>
            </a:r>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r>
              <a:rPr lang="en-US"/>
              <a:t>It’s clear from this preface that the Cunningham Family in this context refers to the descendants of William and Nancy Cunningham of Trigg County, Kentucky.</a:t>
            </a:r>
            <a:endParaRPr/>
          </a:p>
          <a:p>
            <a:pPr marL="0" lvl="0" indent="0" algn="l" rtl="0">
              <a:lnSpc>
                <a:spcPct val="100000"/>
              </a:lnSpc>
              <a:spcBef>
                <a:spcPts val="0"/>
              </a:spcBef>
              <a:spcAft>
                <a:spcPts val="0"/>
              </a:spcAft>
              <a:buSzPts val="1400"/>
              <a:buNone/>
            </a:pPr>
            <a:endParaRPr/>
          </a:p>
        </p:txBody>
      </p:sp>
      <p:sp>
        <p:nvSpPr>
          <p:cNvPr id="362" name="Google Shape;362;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30: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a:t>March 20, 2017: added date they settled in Trigg County to justify including this later.</a:t>
            </a:r>
            <a:endParaRPr/>
          </a:p>
          <a:p>
            <a:pPr marL="0" lvl="0" indent="0" algn="l" rtl="0">
              <a:lnSpc>
                <a:spcPct val="100000"/>
              </a:lnSpc>
              <a:spcBef>
                <a:spcPts val="0"/>
              </a:spcBef>
              <a:spcAft>
                <a:spcPts val="0"/>
              </a:spcAft>
              <a:buSzPts val="1400"/>
              <a:buNone/>
            </a:pPr>
            <a:endParaRPr/>
          </a:p>
        </p:txBody>
      </p:sp>
      <p:sp>
        <p:nvSpPr>
          <p:cNvPr id="371" name="Google Shape;371;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31: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May 1, 2013</a:t>
            </a:r>
            <a:endParaRPr/>
          </a:p>
          <a:p>
            <a:pPr marL="457200" lvl="0" indent="-228600" algn="l" rtl="0">
              <a:lnSpc>
                <a:spcPct val="100000"/>
              </a:lnSpc>
              <a:spcBef>
                <a:spcPts val="0"/>
              </a:spcBef>
              <a:spcAft>
                <a:spcPts val="0"/>
              </a:spcAft>
              <a:buSzPts val="1400"/>
              <a:buNone/>
            </a:pPr>
            <a:r>
              <a:rPr lang="en-US"/>
              <a:t>Information about the Linnell family</a:t>
            </a:r>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r>
              <a:rPr lang="en-US"/>
              <a:t>[Source: http://www.linnellfamilyassociation.com/Newletters/April_1991.pdf]</a:t>
            </a:r>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r>
              <a:rPr lang="en-US"/>
              <a:t>Note: for 670, the first newsletter was March 1989.</a:t>
            </a:r>
            <a:endParaRPr/>
          </a:p>
          <a:p>
            <a:pPr marL="457200" lvl="0" indent="-228600" algn="l" rtl="0">
              <a:lnSpc>
                <a:spcPct val="100000"/>
              </a:lnSpc>
              <a:spcBef>
                <a:spcPts val="0"/>
              </a:spcBef>
              <a:spcAft>
                <a:spcPts val="0"/>
              </a:spcAft>
              <a:buSzPts val="1400"/>
              <a:buNone/>
            </a:pPr>
            <a:r>
              <a:rPr lang="en-US"/>
              <a:t>[Source: http://www.kybooks.com/index.php?act=viewProd&amp;productId=9]</a:t>
            </a:r>
            <a:endParaRPr/>
          </a:p>
          <a:p>
            <a:pPr marL="0" lvl="0" indent="0" algn="l" rtl="0">
              <a:lnSpc>
                <a:spcPct val="100000"/>
              </a:lnSpc>
              <a:spcBef>
                <a:spcPts val="0"/>
              </a:spcBef>
              <a:spcAft>
                <a:spcPts val="0"/>
              </a:spcAft>
              <a:buSzPts val="1400"/>
              <a:buNone/>
            </a:pPr>
            <a:endParaRPr/>
          </a:p>
        </p:txBody>
      </p:sp>
      <p:sp>
        <p:nvSpPr>
          <p:cNvPr id="381" name="Google Shape;381;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3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May 1, 2013</a:t>
            </a:r>
            <a:endParaRPr/>
          </a:p>
          <a:p>
            <a:pPr marL="457200" lvl="0" indent="-228600" algn="l" rtl="0">
              <a:lnSpc>
                <a:spcPct val="100000"/>
              </a:lnSpc>
              <a:spcBef>
                <a:spcPts val="0"/>
              </a:spcBef>
              <a:spcAft>
                <a:spcPts val="0"/>
              </a:spcAft>
              <a:buSzPts val="1400"/>
              <a:buNone/>
            </a:pPr>
            <a:r>
              <a:rPr lang="en-US"/>
              <a:t>[Source: http://www.linnellfamilyassociation.com/]</a:t>
            </a:r>
            <a:endParaRPr/>
          </a:p>
          <a:p>
            <a:pPr marL="0" lvl="0" indent="0" algn="l" rtl="0">
              <a:lnSpc>
                <a:spcPct val="100000"/>
              </a:lnSpc>
              <a:spcBef>
                <a:spcPts val="0"/>
              </a:spcBef>
              <a:spcAft>
                <a:spcPts val="0"/>
              </a:spcAft>
              <a:buSzPts val="1400"/>
              <a:buNone/>
            </a:pPr>
            <a:endParaRPr/>
          </a:p>
        </p:txBody>
      </p:sp>
      <p:sp>
        <p:nvSpPr>
          <p:cNvPr id="390" name="Google Shape;390;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3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a:t>March 1, 2018: revised format of first 670</a:t>
            </a:r>
          </a:p>
          <a:p>
            <a:pPr marL="0" lvl="0" indent="0" algn="l" rtl="0">
              <a:lnSpc>
                <a:spcPct val="100000"/>
              </a:lnSpc>
              <a:spcBef>
                <a:spcPts val="0"/>
              </a:spcBef>
              <a:spcAft>
                <a:spcPts val="0"/>
              </a:spcAft>
              <a:buSzPts val="1400"/>
              <a:buNone/>
            </a:pPr>
            <a:endParaRPr/>
          </a:p>
        </p:txBody>
      </p:sp>
      <p:sp>
        <p:nvSpPr>
          <p:cNvPr id="400" name="Google Shape;400;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3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May 1, 2013</a:t>
            </a:r>
            <a:endParaRPr/>
          </a:p>
          <a:p>
            <a:pPr marL="457200" lvl="0" indent="-228600" algn="l" rtl="0">
              <a:lnSpc>
                <a:spcPct val="100000"/>
              </a:lnSpc>
              <a:spcBef>
                <a:spcPts val="0"/>
              </a:spcBef>
              <a:spcAft>
                <a:spcPts val="0"/>
              </a:spcAft>
              <a:buSzPts val="1400"/>
              <a:buNone/>
            </a:pPr>
            <a:r>
              <a:rPr lang="en-US"/>
              <a:t>Read RDA 10.2.2.3 together, then 10.2.2.2. The basic guideline is 10.2.2.3, especially the first sentence; 10.2.2.2 is the default; RDA assumes that forms found in preferred sources of information are the commonly known forms, so such sources have greater weight than others. However, the cataloger must weigh all the available evidence.</a:t>
            </a:r>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r>
              <a:rPr lang="en-US"/>
              <a:t>Reminder if needed (if this module is being given independently, or if the reminder hasn’t already been given in a previous module such as personal names)-- Have a look at RDA 2.2.2 to see what the preferred sources of information are. The preferred source of information for a website (for the Coniglio family) is found in 2.2.2.4: embedded metadata (which would include just about everything in the website, including wording on the title page) or any source “forming part of the resource itself.”</a:t>
            </a:r>
            <a:endParaRPr/>
          </a:p>
          <a:p>
            <a:pPr marL="0" lvl="0" indent="0" algn="l" rtl="0">
              <a:lnSpc>
                <a:spcPct val="100000"/>
              </a:lnSpc>
              <a:spcBef>
                <a:spcPts val="0"/>
              </a:spcBef>
              <a:spcAft>
                <a:spcPts val="0"/>
              </a:spcAft>
              <a:buSzPts val="1400"/>
              <a:buNone/>
            </a:pPr>
            <a:endParaRPr/>
          </a:p>
        </p:txBody>
      </p:sp>
      <p:sp>
        <p:nvSpPr>
          <p:cNvPr id="410" name="Google Shape;410;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35: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May 1, 2013</a:t>
            </a:r>
            <a:endParaRPr/>
          </a:p>
          <a:p>
            <a:pPr marL="457200" lvl="0" indent="-228600" algn="l" rtl="0">
              <a:lnSpc>
                <a:spcPct val="100000"/>
              </a:lnSpc>
              <a:spcBef>
                <a:spcPts val="0"/>
              </a:spcBef>
              <a:spcAft>
                <a:spcPts val="0"/>
              </a:spcAft>
              <a:buSzPts val="1400"/>
              <a:buNone/>
            </a:pPr>
            <a:r>
              <a:rPr lang="en-US"/>
              <a:t>Title page of the Cunningham Family Cookbook. Publication date = 1997.</a:t>
            </a:r>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r>
              <a:rPr lang="en-US"/>
              <a:t>[Source: http://www.linnellfamilyassociation.com/Newletters/April_1991.pdf] </a:t>
            </a:r>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r>
              <a:rPr lang="en-US"/>
              <a:t>Note: for 670, the first newsletter was March 1989.</a:t>
            </a:r>
            <a:endParaRPr/>
          </a:p>
          <a:p>
            <a:pPr marL="457200" lvl="0" indent="-228600" algn="l" rtl="0">
              <a:lnSpc>
                <a:spcPct val="100000"/>
              </a:lnSpc>
              <a:spcBef>
                <a:spcPts val="0"/>
              </a:spcBef>
              <a:spcAft>
                <a:spcPts val="0"/>
              </a:spcAft>
              <a:buSzPts val="1400"/>
              <a:buNone/>
            </a:pPr>
            <a:r>
              <a:rPr lang="en-US"/>
              <a:t>[Source: http://www.kybooks.com/index.php?act=viewProd&amp;productId=9]</a:t>
            </a:r>
            <a:endParaRPr/>
          </a:p>
          <a:p>
            <a:pPr marL="457200" lvl="0" indent="-22860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420" name="Google Shape;420;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May 1, 2013</a:t>
            </a:r>
            <a:endParaRPr/>
          </a:p>
          <a:p>
            <a:pPr marL="457200" lvl="0" indent="-228600" algn="l" rtl="0">
              <a:lnSpc>
                <a:spcPct val="100000"/>
              </a:lnSpc>
              <a:spcBef>
                <a:spcPts val="0"/>
              </a:spcBef>
              <a:spcAft>
                <a:spcPts val="0"/>
              </a:spcAft>
              <a:buSzPts val="1400"/>
              <a:buNone/>
            </a:pPr>
            <a:r>
              <a:rPr lang="en-US" b="1"/>
              <a:t>LOOK AT MARC authority format 100 field.</a:t>
            </a:r>
            <a:endParaRPr/>
          </a:p>
          <a:p>
            <a:pPr marL="457200" lvl="0" indent="-228600" algn="l" rtl="0">
              <a:lnSpc>
                <a:spcPct val="100000"/>
              </a:lnSpc>
              <a:spcBef>
                <a:spcPts val="0"/>
              </a:spcBef>
              <a:spcAft>
                <a:spcPts val="0"/>
              </a:spcAft>
              <a:buSzPts val="1400"/>
              <a:buNone/>
            </a:pPr>
            <a:endParaRPr b="1"/>
          </a:p>
          <a:p>
            <a:pPr marL="457200" lvl="0" indent="-228600" algn="l" rtl="0">
              <a:lnSpc>
                <a:spcPct val="100000"/>
              </a:lnSpc>
              <a:spcBef>
                <a:spcPts val="0"/>
              </a:spcBef>
              <a:spcAft>
                <a:spcPts val="0"/>
              </a:spcAft>
              <a:buSzPts val="1400"/>
              <a:buNone/>
            </a:pPr>
            <a:r>
              <a:rPr lang="en-US"/>
              <a:t>Note: Subfield $a is implied in the OCLC display if it is the first subfield (see following slide)</a:t>
            </a:r>
            <a:endParaRPr/>
          </a:p>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431" name="Google Shape;431;p3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Atelier de formation en ligne du NACO</a:t>
            </a:r>
            <a:endParaRPr sz="1200">
              <a:solidFill>
                <a:schemeClr val="dk1"/>
              </a:solidFill>
              <a:latin typeface="Calibri"/>
              <a:ea typeface="Calibri"/>
              <a:cs typeface="Calibri"/>
              <a:sym typeface="Calibri"/>
            </a:endParaRPr>
          </a:p>
        </p:txBody>
      </p:sp>
      <p:sp>
        <p:nvSpPr>
          <p:cNvPr id="432" name="Google Shape;432;p3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4/5/2018</a:t>
            </a:r>
            <a:endParaRPr sz="1200">
              <a:solidFill>
                <a:schemeClr val="dk1"/>
              </a:solidFill>
              <a:latin typeface="Calibri"/>
              <a:ea typeface="Calibri"/>
              <a:cs typeface="Calibri"/>
              <a:sym typeface="Calibri"/>
            </a:endParaRPr>
          </a:p>
        </p:txBody>
      </p:sp>
      <p:sp>
        <p:nvSpPr>
          <p:cNvPr id="433" name="Google Shape;433;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38</a:t>
            </a:fld>
            <a:endParaRPr sz="1200">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37: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December 15, 2016</a:t>
            </a:r>
            <a:endParaRPr/>
          </a:p>
          <a:p>
            <a:pPr marL="0" marR="0" lvl="0" indent="0" algn="l" rtl="0">
              <a:lnSpc>
                <a:spcPct val="100000"/>
              </a:lnSpc>
              <a:spcBef>
                <a:spcPts val="0"/>
              </a:spcBef>
              <a:spcAft>
                <a:spcPts val="0"/>
              </a:spcAft>
              <a:buClr>
                <a:schemeClr val="dk1"/>
              </a:buClr>
              <a:buSzPts val="1200"/>
              <a:buFont typeface="Calibri"/>
              <a:buNone/>
            </a:pPr>
            <a:endParaRPr/>
          </a:p>
          <a:p>
            <a:pPr marL="457200" lvl="0" indent="-228600" algn="l" rtl="0">
              <a:lnSpc>
                <a:spcPct val="100000"/>
              </a:lnSpc>
              <a:spcBef>
                <a:spcPts val="0"/>
              </a:spcBef>
              <a:spcAft>
                <a:spcPts val="0"/>
              </a:spcAft>
              <a:buSzPts val="1400"/>
              <a:buNone/>
            </a:pPr>
            <a:r>
              <a:rPr lang="en-US"/>
              <a:t>They should record</a:t>
            </a:r>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r>
              <a:rPr lang="en-US"/>
              <a:t>100 3_  $a Coniglio</a:t>
            </a:r>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r>
              <a:rPr lang="en-US"/>
              <a:t>100 3_  $a Linnell</a:t>
            </a:r>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r>
              <a:rPr lang="en-US"/>
              <a:t>100 3_  $a Cunningham</a:t>
            </a:r>
            <a:endParaRPr/>
          </a:p>
          <a:p>
            <a:pPr marL="0" lvl="0" indent="0" algn="l" rtl="0">
              <a:lnSpc>
                <a:spcPct val="100000"/>
              </a:lnSpc>
              <a:spcBef>
                <a:spcPts val="0"/>
              </a:spcBef>
              <a:spcAft>
                <a:spcPts val="0"/>
              </a:spcAft>
              <a:buSzPts val="1400"/>
              <a:buNone/>
            </a:pPr>
            <a:endParaRPr/>
          </a:p>
        </p:txBody>
      </p:sp>
      <p:sp>
        <p:nvSpPr>
          <p:cNvPr id="443" name="Google Shape;443;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May 1, 2013</a:t>
            </a:r>
            <a:endParaRPr/>
          </a:p>
          <a:p>
            <a:pPr marL="457200" lvl="0" indent="-228600" algn="l" rtl="0">
              <a:lnSpc>
                <a:spcPct val="100000"/>
              </a:lnSpc>
              <a:spcBef>
                <a:spcPts val="0"/>
              </a:spcBef>
              <a:spcAft>
                <a:spcPts val="0"/>
              </a:spcAft>
              <a:buSzPts val="1400"/>
              <a:buNone/>
            </a:pPr>
            <a:r>
              <a:rPr lang="en-US"/>
              <a:t>[Source: http://www.linnellfamilyassociation.com/Newletters/April_1991.pdf]</a:t>
            </a:r>
            <a:endParaRPr/>
          </a:p>
          <a:p>
            <a:pPr marL="0" lvl="0" indent="0" algn="l" rtl="0">
              <a:lnSpc>
                <a:spcPct val="100000"/>
              </a:lnSpc>
              <a:spcBef>
                <a:spcPts val="0"/>
              </a:spcBef>
              <a:spcAft>
                <a:spcPts val="0"/>
              </a:spcAft>
              <a:buSzPts val="1400"/>
              <a:buNone/>
            </a:pPr>
            <a:endParaRPr/>
          </a:p>
        </p:txBody>
      </p:sp>
      <p:sp>
        <p:nvSpPr>
          <p:cNvPr id="117" name="Google Shape;11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38: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457200" marR="0" lvl="0" indent="-228600" algn="l" rtl="0">
              <a:lnSpc>
                <a:spcPct val="100000"/>
              </a:lnSpc>
              <a:spcBef>
                <a:spcPts val="0"/>
              </a:spcBef>
              <a:spcAft>
                <a:spcPts val="0"/>
              </a:spcAft>
              <a:buSzPts val="1400"/>
              <a:buNone/>
            </a:pPr>
            <a:r>
              <a:rPr lang="en-US"/>
              <a:t>November 24, 2015</a:t>
            </a:r>
            <a:endParaRPr/>
          </a:p>
        </p:txBody>
      </p:sp>
      <p:sp>
        <p:nvSpPr>
          <p:cNvPr id="453" name="Google Shape;453;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39: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360"/>
              </a:spcBef>
              <a:spcAft>
                <a:spcPts val="0"/>
              </a:spcAft>
              <a:buClr>
                <a:schemeClr val="dk1"/>
              </a:buClr>
              <a:buSzPts val="1200"/>
              <a:buFont typeface="Calibri"/>
              <a:buNone/>
            </a:pPr>
            <a:r>
              <a:rPr lang="en-US"/>
              <a:t>March 20, 2017</a:t>
            </a:r>
            <a:endParaRPr/>
          </a:p>
          <a:p>
            <a:pPr marL="457200" marR="0" lvl="0" indent="-22860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463" name="Google Shape;463;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40: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a:buClr>
                <a:schemeClr val="dk1"/>
              </a:buClr>
              <a:buSzPts val="1200"/>
            </a:pPr>
            <a:r>
              <a:rPr lang="en-US"/>
              <a:t>March 1, 2019: changed format of first 670.</a:t>
            </a:r>
            <a:endParaRPr lang="fr-FR"/>
          </a:p>
          <a:p>
            <a:pPr marL="0" marR="0" lvl="0" indent="0" algn="l">
              <a:lnSpc>
                <a:spcPct val="100000"/>
              </a:lnSpc>
              <a:spcBef>
                <a:spcPts val="360"/>
              </a:spcBef>
              <a:spcAft>
                <a:spcPts val="0"/>
              </a:spcAft>
              <a:buClr>
                <a:schemeClr val="dk1"/>
              </a:buClr>
              <a:buSzPts val="1200"/>
              <a:buFont typeface="Calibri"/>
              <a:buNone/>
            </a:pPr>
            <a:endParaRPr lang="en-US"/>
          </a:p>
          <a:p>
            <a:pPr marL="457200" marR="0" lvl="0" indent="-22860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473" name="Google Shape;473;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41: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360"/>
              </a:spcBef>
              <a:spcAft>
                <a:spcPts val="0"/>
              </a:spcAft>
              <a:buClr>
                <a:schemeClr val="dk1"/>
              </a:buClr>
              <a:buSzPts val="1200"/>
              <a:buFont typeface="Calibri"/>
              <a:buNone/>
            </a:pPr>
            <a:r>
              <a:rPr lang="en-US"/>
              <a:t>May 1, 2013</a:t>
            </a:r>
            <a:endParaRPr/>
          </a:p>
          <a:p>
            <a:pPr marL="457200" marR="0" lvl="0" indent="-22860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483" name="Google Shape;483;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4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1" defTabSz="873161" eaLnBrk="1" hangingPunct="1">
              <a:spcBef>
                <a:spcPct val="0"/>
              </a:spcBef>
              <a:defRPr/>
            </a:pPr>
            <a:r>
              <a:rPr lang="en-US"/>
              <a:t>May 1, 2013</a:t>
            </a:r>
          </a:p>
          <a:p>
            <a:pPr marL="0" lvl="1" defTabSz="873161" eaLnBrk="1" hangingPunct="1">
              <a:spcBef>
                <a:spcPct val="0"/>
              </a:spcBef>
              <a:defRPr/>
            </a:pPr>
            <a:endParaRPr lang="en-US"/>
          </a:p>
          <a:p>
            <a:pPr marL="0" lvl="1" eaLnBrk="1" hangingPunct="1">
              <a:spcBef>
                <a:spcPct val="0"/>
              </a:spcBef>
            </a:pPr>
            <a:r>
              <a:rPr lang="en-US"/>
              <a:t>Bonello vs. Tal </a:t>
            </a:r>
            <a:r>
              <a:rPr lang="en-US" err="1"/>
              <a:t>Korkos</a:t>
            </a:r>
            <a:r>
              <a:rPr lang="en-US"/>
              <a:t>: a Maltese surname and a family nickname [source: http://www.maltainsideout.com/1531/whats-in-a-name-a-lot-if-its-malta/]</a:t>
            </a:r>
          </a:p>
          <a:p>
            <a:pPr marL="0" lvl="1" eaLnBrk="1" hangingPunct="1">
              <a:spcBef>
                <a:spcPct val="0"/>
              </a:spcBef>
            </a:pPr>
            <a:endParaRPr lang="en-US"/>
          </a:p>
          <a:p>
            <a:pPr marL="0" lvl="1" eaLnBrk="1" hangingPunct="1">
              <a:spcBef>
                <a:spcPct val="0"/>
              </a:spcBef>
            </a:pPr>
            <a:r>
              <a:rPr lang="en-US"/>
              <a:t>Conte vs. </a:t>
            </a:r>
            <a:r>
              <a:rPr lang="en-US" err="1"/>
              <a:t>Tamburra</a:t>
            </a:r>
            <a:r>
              <a:rPr lang="en-US"/>
              <a:t>: an Italian surname and a </a:t>
            </a:r>
            <a:r>
              <a:rPr lang="en-US" err="1"/>
              <a:t>soprannome</a:t>
            </a:r>
            <a:r>
              <a:rPr lang="en-US"/>
              <a:t> [source: http://www.laroccalulett.com/Nicknames.html]</a:t>
            </a:r>
          </a:p>
          <a:p>
            <a:pPr marL="0" lvl="1" eaLnBrk="1" hangingPunct="1">
              <a:spcBef>
                <a:spcPct val="0"/>
              </a:spcBef>
            </a:pPr>
            <a:endParaRPr lang="en-US"/>
          </a:p>
          <a:p>
            <a:pPr marL="0" lvl="1" eaLnBrk="1" hangingPunct="1">
              <a:spcBef>
                <a:spcPct val="0"/>
              </a:spcBef>
            </a:pPr>
            <a:r>
              <a:rPr lang="en-US"/>
              <a:t>Amirault vs. Tourangeau: an Acadian surname and a “</a:t>
            </a:r>
            <a:r>
              <a:rPr lang="en-US" err="1"/>
              <a:t>dit</a:t>
            </a:r>
            <a:r>
              <a:rPr lang="en-US"/>
              <a:t>” name  [source: http://www.eogen.com/acadianditnames]. </a:t>
            </a:r>
          </a:p>
          <a:p>
            <a:pPr marL="0" lvl="1" eaLnBrk="1" hangingPunct="1">
              <a:spcBef>
                <a:spcPct val="0"/>
              </a:spcBef>
            </a:pPr>
            <a:endParaRPr lang="en-US"/>
          </a:p>
          <a:p>
            <a:pPr marL="0" marR="0" lvl="1" indent="0" algn="l" defTabSz="914400" rtl="0" eaLnBrk="1" fontAlgn="base" latinLnBrk="0" hangingPunct="1">
              <a:lnSpc>
                <a:spcPct val="100000"/>
              </a:lnSpc>
              <a:spcBef>
                <a:spcPct val="0"/>
              </a:spcBef>
              <a:spcAft>
                <a:spcPct val="0"/>
              </a:spcAft>
              <a:buClrTx/>
              <a:buSzTx/>
              <a:buFontTx/>
              <a:buNone/>
              <a:tabLst/>
              <a:defRPr/>
            </a:pPr>
            <a:r>
              <a:rPr lang="en-US"/>
              <a:t>From “</a:t>
            </a:r>
            <a:r>
              <a:rPr lang="en-US" b="0"/>
              <a:t>What Is a </a:t>
            </a:r>
            <a:r>
              <a:rPr lang="en-US" b="0" err="1"/>
              <a:t>Dit</a:t>
            </a:r>
            <a:r>
              <a:rPr lang="en-US" b="0"/>
              <a:t> Name?” [https://www.thoughtco.com/what-is-a-dit-name-3972358]:  </a:t>
            </a:r>
            <a:r>
              <a:rPr lang="en-US"/>
              <a:t>A </a:t>
            </a:r>
            <a:r>
              <a:rPr lang="en-US" b="1" err="1"/>
              <a:t>dit</a:t>
            </a:r>
            <a:r>
              <a:rPr lang="en-US" b="1"/>
              <a:t> name</a:t>
            </a:r>
            <a:r>
              <a:rPr lang="en-US"/>
              <a:t> is essentially an alias, or alternate name, tacked on to a family name or surname. </a:t>
            </a:r>
            <a:r>
              <a:rPr lang="en-US" i="1" err="1"/>
              <a:t>Dit</a:t>
            </a:r>
            <a:r>
              <a:rPr lang="en-US"/>
              <a:t> (pronounced "dee") is a French form of the word </a:t>
            </a:r>
            <a:r>
              <a:rPr lang="en-US" i="1"/>
              <a:t>dire</a:t>
            </a:r>
            <a:r>
              <a:rPr lang="en-US"/>
              <a:t>, which means "to say," and in the case of </a:t>
            </a:r>
            <a:r>
              <a:rPr lang="en-US" err="1"/>
              <a:t>dit</a:t>
            </a:r>
            <a:r>
              <a:rPr lang="en-US"/>
              <a:t> names is translated loosely as "that is to say,“ or "called." Therefore, the first name is the family's original surname, passed down to them by an ancestor, while the "</a:t>
            </a:r>
            <a:r>
              <a:rPr lang="en-US" err="1"/>
              <a:t>dit</a:t>
            </a:r>
            <a:r>
              <a:rPr lang="en-US"/>
              <a:t>" name is the name the person/family is actually "called" or known as. … A </a:t>
            </a:r>
            <a:r>
              <a:rPr lang="en-US" err="1"/>
              <a:t>dit</a:t>
            </a:r>
            <a:r>
              <a:rPr lang="en-US"/>
              <a:t> name can be legally used to replace the family's original surname. Sometimes the two surnames may be linked as one family name, or you may find families who use the two surnames interchangeably. Thus, you may find an individual's name recorded with a </a:t>
            </a:r>
            <a:r>
              <a:rPr lang="en-US" err="1"/>
              <a:t>dit</a:t>
            </a:r>
            <a:r>
              <a:rPr lang="en-US"/>
              <a:t> name, or under either just the original surname or just the </a:t>
            </a:r>
            <a:r>
              <a:rPr lang="en-US" err="1"/>
              <a:t>dit</a:t>
            </a:r>
            <a:r>
              <a:rPr lang="en-US"/>
              <a:t> name. </a:t>
            </a:r>
            <a:r>
              <a:rPr lang="en-US" err="1"/>
              <a:t>Dit</a:t>
            </a:r>
            <a:r>
              <a:rPr lang="en-US"/>
              <a:t> names may also be found reversed with the original surname, or as hyphenated surnames.</a:t>
            </a:r>
          </a:p>
        </p:txBody>
      </p:sp>
      <p:sp>
        <p:nvSpPr>
          <p:cNvPr id="493" name="Google Shape;493;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4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lvl="1">
              <a:buClr>
                <a:schemeClr val="dk1"/>
              </a:buClr>
              <a:buSzPts val="1200"/>
            </a:pPr>
            <a:r>
              <a:rPr lang="en-US"/>
              <a:t>March 3, 2020: updated notes</a:t>
            </a:r>
            <a:endParaRPr lang="fr-FR"/>
          </a:p>
          <a:p>
            <a:pPr lvl="1" algn="l">
              <a:lnSpc>
                <a:spcPct val="100000"/>
              </a:lnSpc>
              <a:spcBef>
                <a:spcPts val="0"/>
              </a:spcBef>
              <a:spcAft>
                <a:spcPts val="0"/>
              </a:spcAft>
              <a:buSzPts val="1400"/>
              <a:buNone/>
            </a:pPr>
            <a:r>
              <a:rPr lang="en-US"/>
              <a:t>Because of anti-German sentiment the Battenberg family changed its name to Mountbatten on 14 July 1917. [Source: </a:t>
            </a:r>
            <a:r>
              <a:rPr lang="en-US">
                <a:hlinkClick r:id="rId3"/>
              </a:rPr>
              <a:t>http://en.wikipedia.org/wiki/Mountbatten</a:t>
            </a:r>
            <a:r>
              <a:rPr lang="en-US"/>
              <a:t>]</a:t>
            </a:r>
            <a:endParaRPr/>
          </a:p>
          <a:p>
            <a:pPr lvl="1" algn="l">
              <a:lnSpc>
                <a:spcPct val="100000"/>
              </a:lnSpc>
              <a:spcBef>
                <a:spcPts val="0"/>
              </a:spcBef>
              <a:spcAft>
                <a:spcPts val="0"/>
              </a:spcAft>
              <a:buSzPts val="1400"/>
              <a:buNone/>
            </a:pPr>
            <a:r>
              <a:rPr lang="en-US"/>
              <a:t>Another example: The </a:t>
            </a:r>
            <a:r>
              <a:rPr lang="en-US" b="1"/>
              <a:t>House of Windsor</a:t>
            </a:r>
            <a:r>
              <a:rPr lang="en-US"/>
              <a:t> is the royal house of the United Kingdom and the other Commonwealth realms. It was founded by King George V by royal proclamation on 17 July 1917, when he changed the name of his family from the German Saxe-Coburg and Gotha (a branch of the House of </a:t>
            </a:r>
            <a:r>
              <a:rPr lang="en-US" err="1"/>
              <a:t>Wettin</a:t>
            </a:r>
            <a:r>
              <a:rPr lang="en-US"/>
              <a:t>) to the English </a:t>
            </a:r>
            <a:r>
              <a:rPr lang="en-US" i="1"/>
              <a:t>Windsor</a:t>
            </a:r>
            <a:r>
              <a:rPr lang="en-US"/>
              <a:t>, due to the anti-German sentiment in the British Empire during World War I. [Source: </a:t>
            </a:r>
            <a:r>
              <a:rPr lang="en-US">
                <a:hlinkClick r:id="rId4"/>
              </a:rPr>
              <a:t>http://en.wikipedia.org/wiki/House_of_Windsor</a:t>
            </a:r>
            <a:r>
              <a:rPr lang="en-US"/>
              <a:t>]</a:t>
            </a:r>
            <a:endParaRPr/>
          </a:p>
          <a:p>
            <a:pPr lvl="1"/>
            <a:r>
              <a:rPr lang="en-US" i="1"/>
              <a:t>Note</a:t>
            </a:r>
            <a:r>
              <a:rPr lang="en-US"/>
              <a:t>: the MARC coding for earlier/later family name will be simple see also references (see slide 94).</a:t>
            </a:r>
            <a:endParaRPr/>
          </a:p>
          <a:p>
            <a:pPr marL="0" lvl="1" indent="0" algn="l">
              <a:lnSpc>
                <a:spcPct val="100000"/>
              </a:lnSpc>
              <a:spcBef>
                <a:spcPts val="0"/>
              </a:spcBef>
              <a:spcAft>
                <a:spcPts val="0"/>
              </a:spcAft>
              <a:buSzPts val="1400"/>
              <a:buFont typeface="Calibri"/>
              <a:buNone/>
            </a:pPr>
            <a:endParaRPr lang="en-US"/>
          </a:p>
        </p:txBody>
      </p:sp>
      <p:sp>
        <p:nvSpPr>
          <p:cNvPr id="503" name="Google Shape;503;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4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1" indent="0" algn="l" rtl="0">
              <a:lnSpc>
                <a:spcPct val="100000"/>
              </a:lnSpc>
              <a:spcBef>
                <a:spcPts val="0"/>
              </a:spcBef>
              <a:spcAft>
                <a:spcPts val="0"/>
              </a:spcAft>
              <a:buClr>
                <a:schemeClr val="dk1"/>
              </a:buClr>
              <a:buSzPts val="1200"/>
              <a:buFont typeface="Calibri"/>
              <a:buNone/>
            </a:pPr>
            <a:r>
              <a:rPr lang="en-US"/>
              <a:t>May 1, 2013</a:t>
            </a:r>
            <a:endParaRPr/>
          </a:p>
          <a:p>
            <a:pPr marL="0" lvl="1"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513" name="Google Shape;513;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45: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December 15, 2016</a:t>
            </a:r>
            <a:endParaRPr/>
          </a:p>
          <a:p>
            <a:pPr marL="0" marR="0" lvl="0" indent="0" algn="l" rtl="0">
              <a:lnSpc>
                <a:spcPct val="100000"/>
              </a:lnSpc>
              <a:spcBef>
                <a:spcPts val="0"/>
              </a:spcBef>
              <a:spcAft>
                <a:spcPts val="0"/>
              </a:spcAft>
              <a:buClr>
                <a:schemeClr val="dk1"/>
              </a:buClr>
              <a:buSzPts val="1200"/>
              <a:buFont typeface="Calibri"/>
              <a:buNone/>
            </a:pPr>
            <a:endParaRPr/>
          </a:p>
          <a:p>
            <a:pPr marL="457200" lvl="0" indent="-228600" algn="l" rtl="0">
              <a:lnSpc>
                <a:spcPct val="100000"/>
              </a:lnSpc>
              <a:spcBef>
                <a:spcPts val="0"/>
              </a:spcBef>
              <a:spcAft>
                <a:spcPts val="0"/>
              </a:spcAft>
              <a:buSzPts val="1400"/>
              <a:buNone/>
            </a:pPr>
            <a:r>
              <a:rPr lang="en-US"/>
              <a:t>Note: Subfield $a is implied in the OCLC display if it is the first subfield.</a:t>
            </a:r>
            <a:endParaRPr/>
          </a:p>
          <a:p>
            <a:pPr marL="0" lvl="0" indent="0" algn="l" rtl="0">
              <a:lnSpc>
                <a:spcPct val="100000"/>
              </a:lnSpc>
              <a:spcBef>
                <a:spcPts val="0"/>
              </a:spcBef>
              <a:spcAft>
                <a:spcPts val="0"/>
              </a:spcAft>
              <a:buSzPts val="1400"/>
              <a:buNone/>
            </a:pPr>
            <a:endParaRPr/>
          </a:p>
        </p:txBody>
      </p:sp>
      <p:sp>
        <p:nvSpPr>
          <p:cNvPr id="523" name="Google Shape;523;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46: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May 1, 2013</a:t>
            </a:r>
            <a:endParaRPr/>
          </a:p>
          <a:p>
            <a:pPr marL="457200" lvl="0" indent="-228600" algn="l" rtl="0">
              <a:lnSpc>
                <a:spcPct val="100000"/>
              </a:lnSpc>
              <a:spcBef>
                <a:spcPts val="0"/>
              </a:spcBef>
              <a:spcAft>
                <a:spcPts val="0"/>
              </a:spcAft>
              <a:buSzPts val="1400"/>
              <a:buNone/>
            </a:pPr>
            <a:r>
              <a:rPr lang="en-US"/>
              <a:t>Since this is a new concept to most, carefully read the definition.</a:t>
            </a:r>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r>
              <a:rPr lang="en-US"/>
              <a:t>In case anyone asks, “sept” is a division of a Scottish or Irish clan.</a:t>
            </a:r>
            <a:endParaRPr/>
          </a:p>
          <a:p>
            <a:pPr marL="0" lvl="0" indent="0" algn="l" rtl="0">
              <a:lnSpc>
                <a:spcPct val="100000"/>
              </a:lnSpc>
              <a:spcBef>
                <a:spcPts val="0"/>
              </a:spcBef>
              <a:spcAft>
                <a:spcPts val="0"/>
              </a:spcAft>
              <a:buSzPts val="1400"/>
              <a:buNone/>
            </a:pPr>
            <a:endParaRPr/>
          </a:p>
        </p:txBody>
      </p:sp>
      <p:sp>
        <p:nvSpPr>
          <p:cNvPr id="533" name="Google Shape;533;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47: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a:buClr>
                <a:schemeClr val="dk1"/>
              </a:buClr>
              <a:buSzPts val="1200"/>
            </a:pPr>
            <a:r>
              <a:rPr lang="en-US"/>
              <a:t>March 1, 2020: added two more examples</a:t>
            </a:r>
            <a:endParaRPr lang="fr-FR"/>
          </a:p>
          <a:p>
            <a:pPr marL="0" indent="0">
              <a:buClr>
                <a:schemeClr val="dk1"/>
              </a:buClr>
              <a:buSzPts val="1200"/>
            </a:pPr>
            <a:endParaRPr lang="en-US"/>
          </a:p>
          <a:p>
            <a:pPr marL="0" marR="0" lvl="0" indent="0" algn="l">
              <a:lnSpc>
                <a:spcPct val="100000"/>
              </a:lnSpc>
              <a:spcBef>
                <a:spcPts val="0"/>
              </a:spcBef>
              <a:spcAft>
                <a:spcPts val="0"/>
              </a:spcAft>
              <a:buClr>
                <a:schemeClr val="dk1"/>
              </a:buClr>
              <a:buSzPts val="1200"/>
              <a:buFont typeface="Calibri"/>
              <a:buNone/>
            </a:pPr>
            <a:r>
              <a:rPr lang="en-US"/>
              <a:t>February 5, 2019: changed to $2 </a:t>
            </a:r>
            <a:r>
              <a:rPr lang="en-US" err="1"/>
              <a:t>lcdgt</a:t>
            </a:r>
            <a:r>
              <a:rPr lang="en-US"/>
              <a:t> to encourage usage of LCDGT</a:t>
            </a:r>
          </a:p>
          <a:p>
            <a:pPr marL="0" marR="0" lvl="0" indent="0" algn="l" rtl="0">
              <a:lnSpc>
                <a:spcPct val="100000"/>
              </a:lnSpc>
              <a:spcBef>
                <a:spcPts val="0"/>
              </a:spcBef>
              <a:spcAft>
                <a:spcPts val="0"/>
              </a:spcAft>
              <a:buClr>
                <a:schemeClr val="dk1"/>
              </a:buClr>
              <a:buSzPts val="1200"/>
              <a:buFont typeface="Calibri"/>
              <a:buNone/>
            </a:pPr>
            <a:endParaRPr lang="en-US"/>
          </a:p>
          <a:p>
            <a:pPr marL="0" marR="0" lvl="0" indent="0" algn="l" rtl="0">
              <a:lnSpc>
                <a:spcPct val="100000"/>
              </a:lnSpc>
              <a:spcBef>
                <a:spcPts val="0"/>
              </a:spcBef>
              <a:spcAft>
                <a:spcPts val="0"/>
              </a:spcAft>
              <a:buClr>
                <a:schemeClr val="dk1"/>
              </a:buClr>
              <a:buSzPts val="1200"/>
              <a:buFont typeface="Calibri"/>
              <a:buNone/>
            </a:pPr>
            <a:r>
              <a:rPr lang="en-US"/>
              <a:t>The Type of Family element should be recorded in a 376 field and is a required part of the authorized access point. Other elements may be included at the discretion of the cataloger. At least enough elements must be included to distinguish the family from others with the same name and type of family, but the choice of the distinguishing elements is up to the cataloger’s judgment.</a:t>
            </a:r>
          </a:p>
        </p:txBody>
      </p:sp>
      <p:sp>
        <p:nvSpPr>
          <p:cNvPr id="543" name="Google Shape;543;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May 1, 2013</a:t>
            </a:r>
            <a:endParaRPr/>
          </a:p>
          <a:p>
            <a:pPr marL="457200" lvl="0" indent="-228600" algn="l" rtl="0">
              <a:lnSpc>
                <a:spcPct val="100000"/>
              </a:lnSpc>
              <a:spcBef>
                <a:spcPts val="0"/>
              </a:spcBef>
              <a:spcAft>
                <a:spcPts val="0"/>
              </a:spcAft>
              <a:buSzPts val="1400"/>
              <a:buNone/>
            </a:pPr>
            <a:r>
              <a:rPr lang="en-US"/>
              <a:t>This is the title page.</a:t>
            </a:r>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r>
              <a:rPr lang="en-US"/>
              <a:t>This cookbook contains 400 recipes from Cunningham cousins, the descendants of William and Nancy </a:t>
            </a:r>
            <a:r>
              <a:rPr lang="en-US" err="1"/>
              <a:t>Carr</a:t>
            </a:r>
            <a:r>
              <a:rPr lang="en-US"/>
              <a:t> Cunningham of Trigg County, Kentucky, and includes photos and a brief family history. </a:t>
            </a:r>
            <a:endParaRPr/>
          </a:p>
          <a:p>
            <a:pPr marL="0" lvl="0" indent="0" algn="l" rtl="0">
              <a:lnSpc>
                <a:spcPct val="100000"/>
              </a:lnSpc>
              <a:spcBef>
                <a:spcPts val="0"/>
              </a:spcBef>
              <a:spcAft>
                <a:spcPts val="0"/>
              </a:spcAft>
              <a:buSzPts val="1400"/>
              <a:buNone/>
            </a:pPr>
            <a:endParaRPr/>
          </a:p>
        </p:txBody>
      </p:sp>
      <p:sp>
        <p:nvSpPr>
          <p:cNvPr id="127" name="Google Shape;12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48: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February 5, 2019: changed to $2 </a:t>
            </a:r>
            <a:r>
              <a:rPr lang="en-US" err="1"/>
              <a:t>lcdgt</a:t>
            </a:r>
            <a:r>
              <a:rPr lang="en-US"/>
              <a:t> to encourage usage of LCDGT</a:t>
            </a:r>
          </a:p>
          <a:p>
            <a:pPr marL="0" marR="0" lvl="0" indent="0" algn="l" rtl="0">
              <a:lnSpc>
                <a:spcPct val="100000"/>
              </a:lnSpc>
              <a:spcBef>
                <a:spcPts val="0"/>
              </a:spcBef>
              <a:spcAft>
                <a:spcPts val="0"/>
              </a:spcAft>
              <a:buClr>
                <a:schemeClr val="dk1"/>
              </a:buClr>
              <a:buSzPts val="1200"/>
              <a:buFont typeface="Calibri"/>
              <a:buNone/>
            </a:pPr>
            <a:endParaRPr lang="en-US"/>
          </a:p>
          <a:p>
            <a:pPr marL="0" marR="0" lvl="0" indent="0" algn="l" rtl="0">
              <a:lnSpc>
                <a:spcPct val="100000"/>
              </a:lnSpc>
              <a:spcBef>
                <a:spcPts val="0"/>
              </a:spcBef>
              <a:spcAft>
                <a:spcPts val="0"/>
              </a:spcAft>
              <a:buClr>
                <a:schemeClr val="dk1"/>
              </a:buClr>
              <a:buSzPts val="1200"/>
              <a:buFont typeface="Calibri"/>
              <a:buNone/>
            </a:pPr>
            <a:r>
              <a:rPr lang="en-US"/>
              <a:t>They should record in each worksheet or work form:</a:t>
            </a:r>
          </a:p>
          <a:p>
            <a:pPr marL="0" marR="0" lvl="0" indent="0" algn="l" rtl="0">
              <a:lnSpc>
                <a:spcPct val="100000"/>
              </a:lnSpc>
              <a:spcBef>
                <a:spcPts val="0"/>
              </a:spcBef>
              <a:spcAft>
                <a:spcPts val="0"/>
              </a:spcAft>
              <a:buClr>
                <a:schemeClr val="dk1"/>
              </a:buClr>
              <a:buSzPts val="1200"/>
              <a:buFont typeface="Calibri"/>
              <a:buNone/>
            </a:pPr>
            <a:endParaRPr lang="en-US"/>
          </a:p>
          <a:p>
            <a:pPr marL="0" marR="0" lvl="0" indent="0" algn="l" rtl="0">
              <a:lnSpc>
                <a:spcPct val="100000"/>
              </a:lnSpc>
              <a:spcBef>
                <a:spcPts val="0"/>
              </a:spcBef>
              <a:spcAft>
                <a:spcPts val="0"/>
              </a:spcAft>
              <a:buClr>
                <a:schemeClr val="dk1"/>
              </a:buClr>
              <a:buSzPts val="1200"/>
              <a:buFont typeface="Calibri"/>
              <a:buNone/>
            </a:pPr>
            <a:r>
              <a:rPr lang="en-US"/>
              <a:t>376        Families $2 </a:t>
            </a:r>
            <a:r>
              <a:rPr lang="en-US" err="1"/>
              <a:t>lcdgt</a:t>
            </a:r>
            <a:endParaRPr lang="en-US"/>
          </a:p>
          <a:p>
            <a:pPr marL="457200" lvl="0" indent="-22860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553" name="Google Shape;553;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49: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a:t>February 5, 2019: changed to $2 </a:t>
            </a:r>
            <a:r>
              <a:rPr lang="en-US" err="1"/>
              <a:t>lcdgt</a:t>
            </a:r>
            <a:r>
              <a:rPr lang="en-US"/>
              <a:t> to encourage usage of LCDG.</a:t>
            </a:r>
          </a:p>
          <a:p>
            <a:pPr marL="0" lvl="0" indent="0" algn="l" rtl="0">
              <a:lnSpc>
                <a:spcPct val="100000"/>
              </a:lnSpc>
              <a:spcBef>
                <a:spcPts val="0"/>
              </a:spcBef>
              <a:spcAft>
                <a:spcPts val="0"/>
              </a:spcAft>
              <a:buSzPts val="1400"/>
              <a:buNone/>
            </a:pPr>
            <a:endParaRPr/>
          </a:p>
        </p:txBody>
      </p:sp>
      <p:sp>
        <p:nvSpPr>
          <p:cNvPr id="563" name="Google Shape;563;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50: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360"/>
              </a:spcBef>
              <a:spcAft>
                <a:spcPts val="0"/>
              </a:spcAft>
              <a:buClr>
                <a:schemeClr val="dk1"/>
              </a:buClr>
              <a:buSzPts val="1200"/>
              <a:buFont typeface="Calibri"/>
              <a:buNone/>
            </a:pPr>
            <a:r>
              <a:rPr lang="en-US"/>
              <a:t>February 5, 2019: changed to $2 </a:t>
            </a:r>
            <a:r>
              <a:rPr lang="en-US" err="1"/>
              <a:t>lcdgt</a:t>
            </a:r>
            <a:r>
              <a:rPr lang="en-US"/>
              <a:t> to encourage usage of LCDGT</a:t>
            </a:r>
          </a:p>
          <a:p>
            <a:pPr marL="457200" marR="0" lvl="0" indent="-22860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573" name="Google Shape;573;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51: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360"/>
              </a:spcBef>
              <a:spcAft>
                <a:spcPts val="0"/>
              </a:spcAft>
              <a:buClr>
                <a:schemeClr val="dk1"/>
              </a:buClr>
              <a:buSzPts val="1200"/>
              <a:buFont typeface="Calibri"/>
              <a:buNone/>
            </a:pPr>
            <a:r>
              <a:rPr lang="en-US"/>
              <a:t> February 5, 2019: changed to $2 </a:t>
            </a:r>
            <a:r>
              <a:rPr lang="en-US" err="1"/>
              <a:t>lcdgt</a:t>
            </a:r>
            <a:r>
              <a:rPr lang="en-US"/>
              <a:t> to encourage usage of LCDGT</a:t>
            </a:r>
          </a:p>
          <a:p>
            <a:pPr marL="457200" marR="0" lvl="0" indent="-22860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583" name="Google Shape;583;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p5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May 1, 2013</a:t>
            </a:r>
            <a:endParaRPr/>
          </a:p>
          <a:p>
            <a:pPr marL="457200" lvl="0" indent="-228600" algn="l" rtl="0">
              <a:lnSpc>
                <a:spcPct val="100000"/>
              </a:lnSpc>
              <a:spcBef>
                <a:spcPts val="0"/>
              </a:spcBef>
              <a:spcAft>
                <a:spcPts val="0"/>
              </a:spcAft>
              <a:buSzPts val="1400"/>
              <a:buNone/>
            </a:pPr>
            <a:r>
              <a:rPr lang="en-US"/>
              <a:t>Note the dates do not necessarily need to be precise--for example, with a dynasty, especially one far back in history, dates might be approximate, such as a century or range of centuries.</a:t>
            </a:r>
            <a:endParaRPr/>
          </a:p>
        </p:txBody>
      </p:sp>
      <p:sp>
        <p:nvSpPr>
          <p:cNvPr id="593" name="Google Shape;593;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November 24, 2015</a:t>
            </a:r>
          </a:p>
          <a:p>
            <a:endParaRPr lang="fr-CA"/>
          </a:p>
        </p:txBody>
      </p:sp>
      <p:sp>
        <p:nvSpPr>
          <p:cNvPr id="4" name="Espace réservé du numéro de diapositive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55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153735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5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a:buClr>
                <a:schemeClr val="dk1"/>
              </a:buClr>
              <a:buSzPts val="1200"/>
            </a:pPr>
            <a:r>
              <a:rPr lang="en-US"/>
              <a:t>February 5, 2019: changed to $2 </a:t>
            </a:r>
            <a:r>
              <a:rPr lang="en-US" err="1"/>
              <a:t>lcdgt</a:t>
            </a:r>
            <a:r>
              <a:rPr lang="en-US"/>
              <a:t> to encourage usage of LCDGT</a:t>
            </a:r>
            <a:endParaRPr lang="fr-FR"/>
          </a:p>
          <a:p>
            <a:pPr lvl="0" algn="l">
              <a:lnSpc>
                <a:spcPct val="100000"/>
              </a:lnSpc>
              <a:spcBef>
                <a:spcPts val="0"/>
              </a:spcBef>
              <a:spcAft>
                <a:spcPts val="0"/>
              </a:spcAft>
              <a:buSzPts val="1400"/>
              <a:buNone/>
            </a:pPr>
            <a:r>
              <a:rPr lang="en-US"/>
              <a:t>This information should already be recorded in the participants’ 670 fields.</a:t>
            </a:r>
            <a:endParaRPr/>
          </a:p>
          <a:p>
            <a:r>
              <a:rPr lang="en-US"/>
              <a:t>046      $s 1795 [or you might choose 1818, when they arrived in Kentucky] $2 </a:t>
            </a:r>
            <a:r>
              <a:rPr lang="en-US" err="1"/>
              <a:t>edtf</a:t>
            </a:r>
            <a:endParaRPr/>
          </a:p>
          <a:p>
            <a:r>
              <a:rPr lang="en-US"/>
              <a:t>100 3_  Cunningham …</a:t>
            </a:r>
            <a:endParaRPr/>
          </a:p>
          <a:p>
            <a:r>
              <a:rPr lang="en-US"/>
              <a:t>376      Families $2 </a:t>
            </a:r>
            <a:r>
              <a:rPr lang="en-US" err="1"/>
              <a:t>lcdgt</a:t>
            </a:r>
            <a:endParaRPr/>
          </a:p>
          <a:p>
            <a:r>
              <a:rPr lang="en-US"/>
              <a:t>046      $s 1912-11-30 [or 1913-04-30] $2 </a:t>
            </a:r>
            <a:r>
              <a:rPr lang="en-US" err="1"/>
              <a:t>edtf</a:t>
            </a:r>
            <a:endParaRPr/>
          </a:p>
          <a:p>
            <a:r>
              <a:rPr lang="en-US"/>
              <a:t>100 3_  Coniglio …</a:t>
            </a:r>
            <a:endParaRPr/>
          </a:p>
          <a:p>
            <a:r>
              <a:rPr lang="en-US"/>
              <a:t>376      Families $2 </a:t>
            </a:r>
            <a:r>
              <a:rPr lang="en-US" err="1"/>
              <a:t>lcdgt</a:t>
            </a:r>
            <a:endParaRPr/>
          </a:p>
          <a:p>
            <a:r>
              <a:rPr lang="en-US"/>
              <a:t>046       $s 1638 $2 </a:t>
            </a:r>
            <a:r>
              <a:rPr lang="en-US" err="1"/>
              <a:t>edtf</a:t>
            </a:r>
            <a:endParaRPr/>
          </a:p>
          <a:p>
            <a:r>
              <a:rPr lang="en-US"/>
              <a:t>100 3_  Linnell … </a:t>
            </a:r>
            <a:endParaRPr/>
          </a:p>
          <a:p>
            <a:r>
              <a:rPr lang="en-US"/>
              <a:t>376       Families $2 </a:t>
            </a:r>
            <a:r>
              <a:rPr lang="en-US" err="1"/>
              <a:t>lcdgt</a:t>
            </a:r>
            <a:endParaRPr err="1"/>
          </a:p>
          <a:p>
            <a:pPr marL="0" lvl="0" indent="0" algn="l">
              <a:lnSpc>
                <a:spcPct val="100000"/>
              </a:lnSpc>
              <a:spcBef>
                <a:spcPts val="0"/>
              </a:spcBef>
              <a:spcAft>
                <a:spcPts val="0"/>
              </a:spcAft>
              <a:buSzPts val="1400"/>
              <a:buFont typeface="Calibri"/>
              <a:buNone/>
            </a:pPr>
            <a:endParaRPr lang="en-US"/>
          </a:p>
        </p:txBody>
      </p:sp>
      <p:sp>
        <p:nvSpPr>
          <p:cNvPr id="613" name="Google Shape;613;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55: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360"/>
              </a:spcBef>
              <a:spcAft>
                <a:spcPts val="0"/>
              </a:spcAft>
              <a:buClr>
                <a:schemeClr val="dk1"/>
              </a:buClr>
              <a:buSzPts val="1200"/>
              <a:buFont typeface="Calibri"/>
              <a:buNone/>
            </a:pPr>
            <a:r>
              <a:rPr lang="en-US"/>
              <a:t>December 15, 2016.</a:t>
            </a:r>
            <a:endParaRPr/>
          </a:p>
          <a:p>
            <a:pPr marL="457200" marR="0" lvl="0" indent="-22860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623" name="Google Shape;623;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p56: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a:buClr>
                <a:schemeClr val="dk1"/>
              </a:buClr>
              <a:buSzPts val="1200"/>
            </a:pPr>
            <a:r>
              <a:rPr lang="en-US"/>
              <a:t>February 5, 2019: changed to $2 </a:t>
            </a:r>
            <a:r>
              <a:rPr lang="en-US" err="1"/>
              <a:t>lcdgt</a:t>
            </a:r>
            <a:r>
              <a:rPr lang="en-US"/>
              <a:t> to encourage usage of LCDGT</a:t>
            </a:r>
            <a:endParaRPr lang="fr-FR"/>
          </a:p>
          <a:p>
            <a:pPr marL="0" marR="0" lvl="0" indent="0" algn="l">
              <a:lnSpc>
                <a:spcPct val="100000"/>
              </a:lnSpc>
              <a:spcBef>
                <a:spcPts val="360"/>
              </a:spcBef>
              <a:spcAft>
                <a:spcPts val="0"/>
              </a:spcAft>
              <a:buClr>
                <a:schemeClr val="dk1"/>
              </a:buClr>
              <a:buSzPts val="1200"/>
              <a:buFont typeface="Calibri"/>
              <a:buNone/>
            </a:pPr>
            <a:endParaRPr lang="en-US"/>
          </a:p>
          <a:p>
            <a:pPr marL="457200" marR="0" lvl="0" indent="-22860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633" name="Google Shape;633;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57: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r>
              <a:rPr lang="en-US"/>
              <a:t>February 5, 2019: changed to $2 </a:t>
            </a:r>
            <a:r>
              <a:rPr lang="en-US" err="1"/>
              <a:t>lcdgt</a:t>
            </a:r>
            <a:r>
              <a:rPr lang="en-US"/>
              <a:t> to encourage usage of LCDGT</a:t>
            </a:r>
            <a:endParaRPr lang="fr-FR"/>
          </a:p>
          <a:p>
            <a:r>
              <a:rPr lang="en-US"/>
              <a:t>March 1, 2019: changed format of first 670</a:t>
            </a:r>
          </a:p>
          <a:p>
            <a:pPr marL="0" marR="0" lvl="0" indent="0" algn="l">
              <a:lnSpc>
                <a:spcPct val="100000"/>
              </a:lnSpc>
              <a:spcBef>
                <a:spcPts val="0"/>
              </a:spcBef>
              <a:spcAft>
                <a:spcPts val="0"/>
              </a:spcAft>
              <a:buClr>
                <a:srgbClr val="000000"/>
              </a:buClr>
              <a:buSzPts val="1400"/>
              <a:buFont typeface="Arial"/>
              <a:buNone/>
            </a:pPr>
            <a:endParaRPr lang="en-US"/>
          </a:p>
          <a:p>
            <a:pPr marL="0" lvl="0" indent="0" algn="l" rtl="0">
              <a:lnSpc>
                <a:spcPct val="100000"/>
              </a:lnSpc>
              <a:spcBef>
                <a:spcPts val="0"/>
              </a:spcBef>
              <a:spcAft>
                <a:spcPts val="0"/>
              </a:spcAft>
              <a:buSzPts val="1400"/>
              <a:buNone/>
            </a:pPr>
            <a:endParaRPr/>
          </a:p>
        </p:txBody>
      </p:sp>
      <p:sp>
        <p:nvSpPr>
          <p:cNvPr id="643" name="Google Shape;643;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May 1, 2013</a:t>
            </a:r>
            <a:endParaRPr/>
          </a:p>
          <a:p>
            <a:pPr marL="457200" lvl="0" indent="-228600" algn="l" rtl="0">
              <a:lnSpc>
                <a:spcPct val="100000"/>
              </a:lnSpc>
              <a:spcBef>
                <a:spcPts val="0"/>
              </a:spcBef>
              <a:spcAft>
                <a:spcPts val="0"/>
              </a:spcAft>
              <a:buSzPts val="1400"/>
              <a:buNone/>
            </a:pPr>
            <a:r>
              <a:rPr lang="en-US"/>
              <a:t>This is a website created by the family for the descendants of Gaetano and Rosa </a:t>
            </a:r>
            <a:r>
              <a:rPr lang="en-US" err="1"/>
              <a:t>Alessi</a:t>
            </a:r>
            <a:r>
              <a:rPr lang="en-US"/>
              <a:t> </a:t>
            </a:r>
            <a:r>
              <a:rPr lang="en-US" err="1"/>
              <a:t>Coniglio</a:t>
            </a:r>
            <a:r>
              <a:rPr lang="en-US"/>
              <a:t>.</a:t>
            </a:r>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r>
              <a:rPr lang="en-US"/>
              <a:t>[Source: http://www.conigliofamily.com/home.htm]</a:t>
            </a:r>
            <a:endParaRPr/>
          </a:p>
          <a:p>
            <a:pPr marL="0" lvl="0" indent="0" algn="l" rtl="0">
              <a:lnSpc>
                <a:spcPct val="100000"/>
              </a:lnSpc>
              <a:spcBef>
                <a:spcPts val="0"/>
              </a:spcBef>
              <a:spcAft>
                <a:spcPts val="0"/>
              </a:spcAft>
              <a:buSzPts val="1400"/>
              <a:buNone/>
            </a:pPr>
            <a:endParaRPr/>
          </a:p>
        </p:txBody>
      </p:sp>
      <p:sp>
        <p:nvSpPr>
          <p:cNvPr id="137" name="Google Shape;13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58: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defTabSz="873161" eaLnBrk="1" hangingPunct="1">
              <a:spcBef>
                <a:spcPct val="0"/>
              </a:spcBef>
              <a:defRPr/>
            </a:pPr>
            <a:r>
              <a:rPr lang="en-US"/>
              <a:t>March 1, 2019: changed subfield $f to</a:t>
            </a:r>
            <a:r>
              <a:rPr lang="en-US" baseline="0"/>
              <a:t> subfield $e and added speaker note about subfield coding</a:t>
            </a:r>
            <a:endParaRPr lang="en-US"/>
          </a:p>
          <a:p>
            <a:pPr eaLnBrk="1" hangingPunct="1">
              <a:spcBef>
                <a:spcPct val="0"/>
              </a:spcBef>
            </a:pPr>
            <a:endParaRPr lang="en-US"/>
          </a:p>
          <a:p>
            <a:pPr eaLnBrk="1" hangingPunct="1">
              <a:spcBef>
                <a:spcPct val="0"/>
              </a:spcBef>
            </a:pPr>
            <a:r>
              <a:rPr lang="en-US"/>
              <a:t>Record the place name in the 370 field using the authorized access point for the place name, followed by subfield $2 with the source of the name (generally it will be a jurisdiction from the LC/NACO Authority File, so subfield $2 </a:t>
            </a:r>
            <a:r>
              <a:rPr lang="en-US" err="1"/>
              <a:t>naf</a:t>
            </a:r>
            <a:r>
              <a:rPr lang="en-US"/>
              <a:t>, but it could be a place name from LCSH or another vocabulary. If the place name is recorded in the authorized access point, use the form that the place name would take if used as an addition to a corporate body. For example:</a:t>
            </a:r>
          </a:p>
          <a:p>
            <a:pPr eaLnBrk="1" hangingPunct="1">
              <a:spcBef>
                <a:spcPct val="0"/>
              </a:spcBef>
            </a:pPr>
            <a:endParaRPr lang="en-US"/>
          </a:p>
          <a:p>
            <a:pPr eaLnBrk="1" hangingPunct="1">
              <a:spcBef>
                <a:spcPct val="0"/>
              </a:spcBef>
            </a:pPr>
            <a:r>
              <a:rPr lang="en-US"/>
              <a:t>100 3_  Bland (Family : $d 1880-1899 : $c Richmond, Va.)</a:t>
            </a:r>
          </a:p>
          <a:p>
            <a:pPr defTabSz="873161" eaLnBrk="1" hangingPunct="1">
              <a:spcBef>
                <a:spcPct val="0"/>
              </a:spcBef>
              <a:defRPr/>
            </a:pPr>
            <a:r>
              <a:rPr lang="en-US"/>
              <a:t>370       $e Richmond (Va.) $2 </a:t>
            </a:r>
            <a:r>
              <a:rPr lang="en-US" err="1"/>
              <a:t>naf</a:t>
            </a:r>
            <a:endParaRPr lang="en-US"/>
          </a:p>
          <a:p>
            <a:pPr eaLnBrk="1" hangingPunct="1">
              <a:spcBef>
                <a:spcPct val="0"/>
              </a:spcBef>
            </a:pPr>
            <a:endParaRPr lang="en-US"/>
          </a:p>
          <a:p>
            <a:pPr eaLnBrk="1" hangingPunct="1">
              <a:spcBef>
                <a:spcPct val="0"/>
              </a:spcBef>
            </a:pPr>
            <a:r>
              <a:rPr lang="en-US"/>
              <a:t>The subfield coding could also be subfield $f or subfield $c (for a country)</a:t>
            </a:r>
            <a:r>
              <a:rPr lang="en-US" baseline="0"/>
              <a:t> depending on the situation.</a:t>
            </a:r>
            <a:endParaRPr lang="en-US"/>
          </a:p>
          <a:p>
            <a:pPr eaLnBrk="1" hangingPunct="1">
              <a:spcBef>
                <a:spcPct val="0"/>
              </a:spcBef>
            </a:pPr>
            <a:endParaRPr lang="en-US"/>
          </a:p>
          <a:p>
            <a:pPr eaLnBrk="1" hangingPunct="1">
              <a:spcBef>
                <a:spcPct val="0"/>
              </a:spcBef>
            </a:pPr>
            <a:r>
              <a:rPr lang="en-US" i="1"/>
              <a:t>Note to presenter: </a:t>
            </a:r>
            <a:r>
              <a:rPr lang="en-US"/>
              <a:t>If the foundations module has just been presented, these slides may be summarized.</a:t>
            </a:r>
          </a:p>
        </p:txBody>
      </p:sp>
      <p:sp>
        <p:nvSpPr>
          <p:cNvPr id="653" name="Google Shape;653;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p59: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November 24, 2015</a:t>
            </a:r>
            <a:endParaRPr/>
          </a:p>
          <a:p>
            <a:pPr marL="457200" lvl="0" indent="-228600" algn="l" rtl="0">
              <a:lnSpc>
                <a:spcPct val="100000"/>
              </a:lnSpc>
              <a:spcBef>
                <a:spcPts val="0"/>
              </a:spcBef>
              <a:spcAft>
                <a:spcPts val="0"/>
              </a:spcAft>
              <a:buSzPts val="1400"/>
              <a:buNone/>
            </a:pPr>
            <a:r>
              <a:rPr lang="en-US"/>
              <a:t>LOOK AT MARC</a:t>
            </a:r>
            <a:endParaRPr/>
          </a:p>
          <a:p>
            <a:pPr marL="0" lvl="0" indent="0" algn="l" rtl="0">
              <a:lnSpc>
                <a:spcPct val="100000"/>
              </a:lnSpc>
              <a:spcBef>
                <a:spcPts val="0"/>
              </a:spcBef>
              <a:spcAft>
                <a:spcPts val="0"/>
              </a:spcAft>
              <a:buSzPts val="1400"/>
              <a:buNone/>
            </a:pPr>
            <a:endParaRPr/>
          </a:p>
        </p:txBody>
      </p:sp>
      <p:sp>
        <p:nvSpPr>
          <p:cNvPr id="663" name="Google Shape;663;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60: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r>
              <a:rPr lang="en-US" b="0"/>
              <a:t>August 9, 2019: added that places can come from LCSH or other vocabularies</a:t>
            </a:r>
            <a:r>
              <a:rPr lang="en-US" b="0" baseline="0"/>
              <a:t> as well as NAF</a:t>
            </a:r>
            <a:endParaRPr lang="en-US" b="0"/>
          </a:p>
          <a:p>
            <a:endParaRPr lang="en-US" b="0"/>
          </a:p>
          <a:p>
            <a:r>
              <a:rPr lang="en-US" b="1"/>
              <a:t>Important </a:t>
            </a:r>
            <a:r>
              <a:rPr lang="en-US"/>
              <a:t>reminder from the earlier session</a:t>
            </a:r>
          </a:p>
          <a:p>
            <a:pPr marL="0" lvl="0" indent="0" algn="l" rtl="0">
              <a:lnSpc>
                <a:spcPct val="100000"/>
              </a:lnSpc>
              <a:spcBef>
                <a:spcPts val="0"/>
              </a:spcBef>
              <a:spcAft>
                <a:spcPts val="0"/>
              </a:spcAft>
              <a:buSzPts val="1400"/>
              <a:buNone/>
            </a:pPr>
            <a:endParaRPr/>
          </a:p>
        </p:txBody>
      </p:sp>
      <p:sp>
        <p:nvSpPr>
          <p:cNvPr id="673" name="Google Shape;673;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61: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defTabSz="873161" eaLnBrk="1" hangingPunct="1">
              <a:spcBef>
                <a:spcPct val="0"/>
              </a:spcBef>
              <a:defRPr/>
            </a:pPr>
            <a:r>
              <a:rPr lang="en-US"/>
              <a:t>Updated August 12, 2019: changed District of Columbia to Washington (D.C.); added city section example;</a:t>
            </a:r>
            <a:r>
              <a:rPr lang="en-US" baseline="0"/>
              <a:t> </a:t>
            </a:r>
            <a:r>
              <a:rPr lang="en-US"/>
              <a:t>added info from DCM Z1 to notes</a:t>
            </a:r>
          </a:p>
          <a:p>
            <a:pPr defTabSz="873161" eaLnBrk="1" hangingPunct="1">
              <a:spcBef>
                <a:spcPct val="0"/>
              </a:spcBef>
              <a:defRPr/>
            </a:pPr>
            <a:endParaRPr lang="en-US"/>
          </a:p>
          <a:p>
            <a:pPr eaLnBrk="1" hangingPunct="1">
              <a:spcBef>
                <a:spcPct val="0"/>
              </a:spcBef>
            </a:pPr>
            <a:r>
              <a:rPr lang="en-US"/>
              <a:t>Remember for the moment we are required to use forms as established using the English rules. Note that 370 can be repeated, or alternately subfields can be repeated within a single 370.</a:t>
            </a:r>
          </a:p>
          <a:p>
            <a:pPr eaLnBrk="1" hangingPunct="1">
              <a:spcBef>
                <a:spcPct val="0"/>
              </a:spcBef>
            </a:pPr>
            <a:endParaRPr lang="en-US"/>
          </a:p>
          <a:p>
            <a:pPr eaLnBrk="1" hangingPunct="1">
              <a:spcBef>
                <a:spcPct val="0"/>
              </a:spcBef>
            </a:pPr>
            <a:r>
              <a:rPr lang="en-US"/>
              <a:t>DCM</a:t>
            </a:r>
            <a:r>
              <a:rPr lang="en-US" baseline="0"/>
              <a:t> Z1 370: </a:t>
            </a:r>
            <a:r>
              <a:rPr lang="en-US" sz="1100"/>
              <a:t>For jurisdictions or other place names with authority records in the LC/NAF, use the authorized access point form as found, recording the source in subfield $2.</a:t>
            </a:r>
            <a:endParaRPr lang="en-US"/>
          </a:p>
          <a:p>
            <a:pPr eaLnBrk="1" hangingPunct="1">
              <a:spcBef>
                <a:spcPct val="0"/>
              </a:spcBef>
            </a:pPr>
            <a:endParaRPr lang="en-US"/>
          </a:p>
          <a:p>
            <a:pPr eaLnBrk="1" hangingPunct="1">
              <a:spcBef>
                <a:spcPct val="0"/>
              </a:spcBef>
            </a:pPr>
            <a:endParaRPr lang="en-US"/>
          </a:p>
        </p:txBody>
      </p:sp>
      <p:sp>
        <p:nvSpPr>
          <p:cNvPr id="683" name="Google Shape;683;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61: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defTabSz="873161" eaLnBrk="1" hangingPunct="1">
              <a:spcBef>
                <a:spcPct val="0"/>
              </a:spcBef>
              <a:defRPr/>
            </a:pPr>
            <a:r>
              <a:rPr lang="en-US"/>
              <a:t>August 12, 2019</a:t>
            </a:r>
          </a:p>
          <a:p>
            <a:pPr defTabSz="873161" eaLnBrk="1" hangingPunct="1">
              <a:spcBef>
                <a:spcPct val="0"/>
              </a:spcBef>
              <a:defRPr/>
            </a:pPr>
            <a:endParaRPr lang="en-US"/>
          </a:p>
          <a:p>
            <a:pPr eaLnBrk="1" hangingPunct="1">
              <a:spcBef>
                <a:spcPct val="0"/>
              </a:spcBef>
            </a:pPr>
            <a:r>
              <a:rPr lang="en-US"/>
              <a:t>For non-jurisdictions, other controlled</a:t>
            </a:r>
            <a:r>
              <a:rPr lang="en-US" baseline="0"/>
              <a:t> vocabularies may be used in this field.  </a:t>
            </a:r>
          </a:p>
          <a:p>
            <a:pPr eaLnBrk="1" hangingPunct="1">
              <a:spcBef>
                <a:spcPct val="0"/>
              </a:spcBef>
            </a:pPr>
            <a:endParaRPr lang="en-US" baseline="0"/>
          </a:p>
          <a:p>
            <a:pPr eaLnBrk="1" hangingPunct="1">
              <a:spcBef>
                <a:spcPct val="0"/>
              </a:spcBef>
            </a:pPr>
            <a:r>
              <a:rPr lang="en-US" baseline="0"/>
              <a:t>DCM Z1 370: </a:t>
            </a:r>
            <a:r>
              <a:rPr lang="en-US" sz="1100"/>
              <a:t>For non-jurisdictions, prefer names from an authorized vocabulary such as LCSH and identify the source in subfield $2. If the name is not found in an authorized vocabulary, record it in field 370 without giving a subfield $2 (it is not necessary for SACO participants to submit a subject heading proposal).</a:t>
            </a:r>
          </a:p>
          <a:p>
            <a:pPr eaLnBrk="1" hangingPunct="1">
              <a:spcBef>
                <a:spcPct val="0"/>
              </a:spcBef>
            </a:pPr>
            <a:endParaRPr lang="en-US" sz="1100"/>
          </a:p>
          <a:p>
            <a:pPr defTabSz="873161" eaLnBrk="1" hangingPunct="1">
              <a:spcBef>
                <a:spcPct val="0"/>
              </a:spcBef>
              <a:defRPr/>
            </a:pPr>
            <a:r>
              <a:rPr lang="en-US"/>
              <a:t>$2: Code from: </a:t>
            </a:r>
            <a:r>
              <a:rPr lang="en-US" i="1">
                <a:hlinkClick r:id="rId3"/>
              </a:rPr>
              <a:t>Subject Heading and Term Source Codes</a:t>
            </a:r>
            <a:r>
              <a:rPr lang="en-US"/>
              <a:t>. </a:t>
            </a:r>
          </a:p>
          <a:p>
            <a:pPr eaLnBrk="1" hangingPunct="1">
              <a:spcBef>
                <a:spcPct val="0"/>
              </a:spcBef>
            </a:pPr>
            <a:endParaRPr lang="en-US" sz="1100"/>
          </a:p>
          <a:p>
            <a:pPr eaLnBrk="1" hangingPunct="1">
              <a:spcBef>
                <a:spcPct val="0"/>
              </a:spcBef>
            </a:pPr>
            <a:r>
              <a:rPr lang="en-US" sz="1100"/>
              <a:t>fast: </a:t>
            </a:r>
            <a:r>
              <a:rPr lang="en-US">
                <a:hlinkClick r:id="rId4"/>
              </a:rPr>
              <a:t>Faceted application of subject terminology</a:t>
            </a:r>
            <a:r>
              <a:rPr lang="en-US"/>
              <a:t> (Dublin, Ohio: OCLC)</a:t>
            </a:r>
            <a:endParaRPr lang="en-US" sz="1100"/>
          </a:p>
          <a:p>
            <a:pPr eaLnBrk="1" hangingPunct="1">
              <a:spcBef>
                <a:spcPct val="0"/>
              </a:spcBef>
            </a:pPr>
            <a:r>
              <a:rPr lang="en-US" sz="1100" err="1"/>
              <a:t>atg</a:t>
            </a:r>
            <a:r>
              <a:rPr lang="en-US" sz="1100"/>
              <a:t>: </a:t>
            </a:r>
            <a:r>
              <a:rPr lang="en-US">
                <a:hlinkClick r:id="rId5"/>
              </a:rPr>
              <a:t>Agricultural thesaurus and glossary</a:t>
            </a:r>
            <a:r>
              <a:rPr lang="en-US"/>
              <a:t> (Beltsville, MD: National Agricultural Library)</a:t>
            </a:r>
          </a:p>
          <a:p>
            <a:pPr eaLnBrk="1" hangingPunct="1">
              <a:spcBef>
                <a:spcPct val="0"/>
              </a:spcBef>
            </a:pPr>
            <a:r>
              <a:rPr lang="en-US"/>
              <a:t>cash:</a:t>
            </a:r>
            <a:r>
              <a:rPr lang="en-US" baseline="0"/>
              <a:t> </a:t>
            </a:r>
            <a:r>
              <a:rPr lang="en-US"/>
              <a:t>Canadian subject headings (Ottawa, ON: Library and Archives Canada)</a:t>
            </a:r>
          </a:p>
          <a:p>
            <a:pPr eaLnBrk="1" hangingPunct="1">
              <a:spcBef>
                <a:spcPct val="0"/>
              </a:spcBef>
            </a:pPr>
            <a:r>
              <a:rPr lang="en-US"/>
              <a:t>mesh: </a:t>
            </a:r>
            <a:r>
              <a:rPr lang="en-US">
                <a:hlinkClick r:id="rId6"/>
              </a:rPr>
              <a:t>Medical subject headings</a:t>
            </a:r>
            <a:r>
              <a:rPr lang="en-US"/>
              <a:t> (Bethesda, MD: National Library of Medicine) </a:t>
            </a:r>
          </a:p>
          <a:p>
            <a:pPr eaLnBrk="1" hangingPunct="1">
              <a:spcBef>
                <a:spcPct val="0"/>
              </a:spcBef>
            </a:pPr>
            <a:r>
              <a:rPr lang="en-US" err="1"/>
              <a:t>eurovocen</a:t>
            </a:r>
            <a:r>
              <a:rPr lang="en-US"/>
              <a:t>: </a:t>
            </a:r>
            <a:r>
              <a:rPr lang="en-US">
                <a:hlinkClick r:id="rId7"/>
              </a:rPr>
              <a:t>Eurovoc thesaurus (English)</a:t>
            </a:r>
            <a:endParaRPr lang="en-US"/>
          </a:p>
        </p:txBody>
      </p:sp>
      <p:sp>
        <p:nvSpPr>
          <p:cNvPr id="683" name="Google Shape;683;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7490448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p6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r>
              <a:rPr lang="en-US"/>
              <a:t>February 5, 2019: changed 376 to $2 </a:t>
            </a:r>
            <a:r>
              <a:rPr lang="en-US" err="1"/>
              <a:t>lcdgt</a:t>
            </a:r>
            <a:r>
              <a:rPr lang="en-US"/>
              <a:t> to encourage usage of LCDGT</a:t>
            </a:r>
            <a:endParaRPr lang="fr-FR"/>
          </a:p>
          <a:p>
            <a:r>
              <a:rPr lang="en-US"/>
              <a:t>March 1</a:t>
            </a:r>
            <a:r>
              <a:rPr lang="en-US" b="0" i="0" u="none" strike="noStrike" cap="none">
                <a:sym typeface="Calibri"/>
              </a:rPr>
              <a:t>, </a:t>
            </a:r>
            <a:r>
              <a:rPr lang="en-US"/>
              <a:t>2019: changed 370 subfield coding to $e</a:t>
            </a:r>
          </a:p>
          <a:p>
            <a:pPr marL="457200" lvl="0" indent="-228600" algn="l">
              <a:lnSpc>
                <a:spcPct val="100000"/>
              </a:lnSpc>
              <a:spcBef>
                <a:spcPts val="0"/>
              </a:spcBef>
              <a:spcAft>
                <a:spcPts val="0"/>
              </a:spcAft>
              <a:buSzPts val="1400"/>
              <a:buNone/>
            </a:pPr>
            <a:endParaRPr lang="en-US" sz="1200" b="0" i="0" u="none" strike="noStrike" cap="none">
              <a:solidFill>
                <a:schemeClr val="dk1"/>
              </a:solidFill>
              <a:latin typeface="Calibri"/>
              <a:ea typeface="Calibri"/>
              <a:cs typeface="Calibri"/>
            </a:endParaRPr>
          </a:p>
          <a:p>
            <a:pPr marL="457200" lvl="0" indent="-22860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SzPts val="1400"/>
              <a:buNone/>
            </a:pPr>
            <a:r>
              <a:rPr lang="en-US"/>
              <a:t>Don’t add anything to the authorized access point yet. You can record more than one place associated with the family.</a:t>
            </a:r>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r>
              <a:rPr lang="en-US"/>
              <a:t>Information about places should already be recorded in participants’ 670 fields.</a:t>
            </a:r>
            <a:endParaRPr/>
          </a:p>
          <a:p>
            <a:pPr marL="457200" lvl="0" indent="-228600" algn="l" rtl="0">
              <a:lnSpc>
                <a:spcPct val="100000"/>
              </a:lnSpc>
              <a:spcBef>
                <a:spcPts val="0"/>
              </a:spcBef>
              <a:spcAft>
                <a:spcPts val="0"/>
              </a:spcAft>
              <a:buSzPts val="1400"/>
              <a:buNone/>
            </a:pPr>
            <a:endParaRPr/>
          </a:p>
          <a:p>
            <a:r>
              <a:rPr lang="en-US"/>
              <a:t>046       $s 1795 [or you might choose 1818, when they arrived in Kentucky] $2 </a:t>
            </a:r>
            <a:r>
              <a:rPr lang="en-US" err="1"/>
              <a:t>edtf</a:t>
            </a:r>
            <a:endParaRPr/>
          </a:p>
          <a:p>
            <a:pPr marL="457200" lvl="0" indent="-228600" algn="l" rtl="0">
              <a:lnSpc>
                <a:spcPct val="100000"/>
              </a:lnSpc>
              <a:spcBef>
                <a:spcPts val="0"/>
              </a:spcBef>
              <a:spcAft>
                <a:spcPts val="0"/>
              </a:spcAft>
              <a:buSzPts val="1400"/>
              <a:buNone/>
            </a:pPr>
            <a:r>
              <a:rPr lang="en-US"/>
              <a:t>100 3_  $a Cunningham …</a:t>
            </a:r>
            <a:endParaRPr/>
          </a:p>
          <a:p>
            <a:r>
              <a:rPr lang="en-US"/>
              <a:t>370      $f Trigg County (Ky.) $2 </a:t>
            </a:r>
            <a:r>
              <a:rPr lang="en-US" err="1"/>
              <a:t>naf</a:t>
            </a:r>
            <a:r>
              <a:rPr lang="en-US"/>
              <a:t>  $s 1818 </a:t>
            </a:r>
            <a:r>
              <a:rPr lang="en-US" b="1"/>
              <a:t>[NOTE the date]</a:t>
            </a:r>
            <a:endParaRPr/>
          </a:p>
          <a:p>
            <a:r>
              <a:rPr lang="en-US"/>
              <a:t>376      $a Families $2 </a:t>
            </a:r>
            <a:r>
              <a:rPr lang="en-US" err="1"/>
              <a:t>lcsh</a:t>
            </a:r>
            <a:endParaRPr/>
          </a:p>
          <a:p>
            <a:pPr marL="457200" lvl="0" indent="-228600" algn="l" rtl="0">
              <a:lnSpc>
                <a:spcPct val="100000"/>
              </a:lnSpc>
              <a:spcBef>
                <a:spcPts val="0"/>
              </a:spcBef>
              <a:spcAft>
                <a:spcPts val="0"/>
              </a:spcAft>
              <a:buSzPts val="1400"/>
              <a:buNone/>
            </a:pPr>
            <a:endParaRPr/>
          </a:p>
          <a:p>
            <a:r>
              <a:rPr lang="en-US"/>
              <a:t>046       $s 1912-11-30 [or 1913-04-30] $2 </a:t>
            </a:r>
            <a:r>
              <a:rPr lang="en-US" err="1"/>
              <a:t>edtf</a:t>
            </a:r>
            <a:endParaRPr/>
          </a:p>
          <a:p>
            <a:r>
              <a:rPr lang="en-US"/>
              <a:t>100 3_  $a Coniglio …</a:t>
            </a:r>
            <a:endParaRPr/>
          </a:p>
          <a:p>
            <a:r>
              <a:rPr lang="en-US"/>
              <a:t>370       $f </a:t>
            </a:r>
            <a:r>
              <a:rPr lang="en-US" err="1"/>
              <a:t>Serradifalco</a:t>
            </a:r>
            <a:r>
              <a:rPr lang="en-US"/>
              <a:t> (Italy) $f Robertsdale (Pa.) $2 </a:t>
            </a:r>
            <a:r>
              <a:rPr lang="en-US" err="1"/>
              <a:t>naf</a:t>
            </a:r>
            <a:r>
              <a:rPr lang="en-US"/>
              <a:t> </a:t>
            </a:r>
            <a:endParaRPr/>
          </a:p>
          <a:p>
            <a:r>
              <a:rPr lang="en-US"/>
              <a:t>376       $a Families $2 </a:t>
            </a:r>
            <a:r>
              <a:rPr lang="en-US" err="1"/>
              <a:t>lcsh</a:t>
            </a:r>
            <a:endParaRPr/>
          </a:p>
          <a:p>
            <a:pPr marL="457200" lvl="0" indent="-228600" algn="l" rtl="0">
              <a:lnSpc>
                <a:spcPct val="100000"/>
              </a:lnSpc>
              <a:spcBef>
                <a:spcPts val="0"/>
              </a:spcBef>
              <a:spcAft>
                <a:spcPts val="0"/>
              </a:spcAft>
              <a:buSzPts val="1400"/>
              <a:buNone/>
            </a:pPr>
            <a:endParaRPr/>
          </a:p>
          <a:p>
            <a:r>
              <a:rPr lang="en-US"/>
              <a:t>046       $s 1638 $2 </a:t>
            </a:r>
            <a:r>
              <a:rPr lang="en-US" err="1"/>
              <a:t>edtf</a:t>
            </a:r>
            <a:endParaRPr/>
          </a:p>
          <a:p>
            <a:r>
              <a:rPr lang="en-US"/>
              <a:t>100 3_   $a Linnell … </a:t>
            </a:r>
            <a:endParaRPr/>
          </a:p>
          <a:p>
            <a:r>
              <a:rPr lang="en-US"/>
              <a:t>370       $f North America $f Cape Cod (Mass.) $2 </a:t>
            </a:r>
            <a:r>
              <a:rPr lang="en-US" err="1"/>
              <a:t>lcsh</a:t>
            </a:r>
            <a:endParaRPr/>
          </a:p>
          <a:p>
            <a:r>
              <a:rPr lang="en-US"/>
              <a:t>370       $f Scituate (Mass.) $f Barnstable (Mass.) $f Massachusetts $c United States $2 </a:t>
            </a:r>
            <a:r>
              <a:rPr lang="en-US" err="1"/>
              <a:t>naf</a:t>
            </a:r>
            <a:r>
              <a:rPr lang="en-US"/>
              <a:t> [all possible, probably not all would be on any one]</a:t>
            </a:r>
            <a:endParaRPr/>
          </a:p>
          <a:p>
            <a:r>
              <a:rPr lang="en-US"/>
              <a:t>376       $a Families $2 </a:t>
            </a:r>
            <a:r>
              <a:rPr lang="en-US" err="1"/>
              <a:t>lcsh</a:t>
            </a:r>
            <a:endParaRPr/>
          </a:p>
          <a:p>
            <a:pPr marL="457200" lvl="0" indent="-22860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693" name="Google Shape;693;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p6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defTabSz="873161">
              <a:defRPr/>
            </a:pPr>
            <a:r>
              <a:rPr lang="en-US"/>
              <a:t>February 5,</a:t>
            </a:r>
            <a:r>
              <a:rPr lang="en-US" baseline="0"/>
              <a:t> 2019: changed to $2 </a:t>
            </a:r>
            <a:r>
              <a:rPr lang="en-US" baseline="0" err="1"/>
              <a:t>lcdgt</a:t>
            </a:r>
            <a:r>
              <a:rPr lang="en-US" baseline="0"/>
              <a:t> to encourage usage of LCDGT</a:t>
            </a:r>
          </a:p>
          <a:p>
            <a:pPr eaLnBrk="1" hangingPunct="1">
              <a:spcBef>
                <a:spcPct val="0"/>
              </a:spcBef>
            </a:pPr>
            <a:r>
              <a:rPr lang="en-US" baseline="0"/>
              <a:t>March 1, 2019: changed 370 subfield coding to $e</a:t>
            </a:r>
          </a:p>
          <a:p>
            <a:pPr marL="457200" marR="0" lvl="0" indent="-22860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703" name="Google Shape;703;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6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eaLnBrk="1" hangingPunct="1">
              <a:spcBef>
                <a:spcPct val="0"/>
              </a:spcBef>
            </a:pPr>
            <a:r>
              <a:rPr lang="en-US" baseline="0"/>
              <a:t>March 1, 2019: changed 370 subfield coding to $e</a:t>
            </a:r>
          </a:p>
          <a:p>
            <a:pPr marL="457200" marR="0" lvl="0" indent="-22860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713" name="Google Shape;713;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p65: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r>
              <a:rPr lang="en-US"/>
              <a:t>February</a:t>
            </a:r>
            <a:r>
              <a:rPr lang="en-US" baseline="0"/>
              <a:t> 5, 2019: changed to $2 </a:t>
            </a:r>
            <a:r>
              <a:rPr lang="en-US" baseline="0" err="1"/>
              <a:t>lcdgt</a:t>
            </a:r>
            <a:r>
              <a:rPr lang="en-US" baseline="0"/>
              <a:t> to encourage usage of LCDGT </a:t>
            </a:r>
          </a:p>
          <a:p>
            <a:pPr defTabSz="873161">
              <a:defRPr/>
            </a:pPr>
            <a:r>
              <a:rPr lang="en-US"/>
              <a:t>March</a:t>
            </a:r>
            <a:r>
              <a:rPr lang="en-US" baseline="0"/>
              <a:t> 1, 2019: changed format of first 670, changed 370 subfield coding to $e</a:t>
            </a:r>
          </a:p>
          <a:p>
            <a:pPr marL="0" lvl="0" indent="0" algn="l" rtl="0">
              <a:lnSpc>
                <a:spcPct val="100000"/>
              </a:lnSpc>
              <a:spcBef>
                <a:spcPts val="0"/>
              </a:spcBef>
              <a:spcAft>
                <a:spcPts val="0"/>
              </a:spcAft>
              <a:buSzPts val="1400"/>
              <a:buNone/>
            </a:pPr>
            <a:endParaRPr/>
          </a:p>
        </p:txBody>
      </p:sp>
      <p:sp>
        <p:nvSpPr>
          <p:cNvPr id="723" name="Google Shape;723;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p66: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eaLnBrk="1" hangingPunct="1">
              <a:spcBef>
                <a:spcPct val="0"/>
              </a:spcBef>
            </a:pPr>
            <a:r>
              <a:rPr lang="en-US"/>
              <a:t>February</a:t>
            </a:r>
            <a:r>
              <a:rPr lang="en-US" baseline="0"/>
              <a:t> 5, 2019: changed first 376 to $2 </a:t>
            </a:r>
            <a:r>
              <a:rPr lang="en-US" baseline="0" err="1"/>
              <a:t>lcdgt</a:t>
            </a:r>
            <a:r>
              <a:rPr lang="en-US" baseline="0"/>
              <a:t> to encourage usage of LCDGT</a:t>
            </a:r>
          </a:p>
          <a:p>
            <a:pPr eaLnBrk="1" hangingPunct="1">
              <a:spcBef>
                <a:spcPct val="0"/>
              </a:spcBef>
            </a:pPr>
            <a:endParaRPr lang="en-US"/>
          </a:p>
          <a:p>
            <a:pPr eaLnBrk="1" hangingPunct="1">
              <a:spcBef>
                <a:spcPct val="0"/>
              </a:spcBef>
            </a:pPr>
            <a:r>
              <a:rPr lang="en-US"/>
              <a:t>Note in this case that</a:t>
            </a:r>
            <a:r>
              <a:rPr lang="en-US" baseline="0"/>
              <a:t> because the controlled terms come from different vocabularies they must be recorded in separate 376 fields.</a:t>
            </a:r>
            <a:endParaRPr lang="en-US"/>
          </a:p>
          <a:p>
            <a:pPr marL="0" lvl="0" indent="0" algn="l" rtl="0">
              <a:lnSpc>
                <a:spcPct val="100000"/>
              </a:lnSpc>
              <a:spcBef>
                <a:spcPts val="0"/>
              </a:spcBef>
              <a:spcAft>
                <a:spcPts val="0"/>
              </a:spcAft>
              <a:buSzPts val="1400"/>
              <a:buNone/>
            </a:pPr>
            <a:endParaRPr/>
          </a:p>
        </p:txBody>
      </p:sp>
      <p:sp>
        <p:nvSpPr>
          <p:cNvPr id="733" name="Google Shape;733;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7: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May 1, 2013</a:t>
            </a:r>
            <a:endParaRPr/>
          </a:p>
          <a:p>
            <a:pPr marL="457200" lvl="0" indent="-228600" algn="l" rtl="0">
              <a:lnSpc>
                <a:spcPct val="100000"/>
              </a:lnSpc>
              <a:spcBef>
                <a:spcPts val="0"/>
              </a:spcBef>
              <a:spcAft>
                <a:spcPts val="0"/>
              </a:spcAft>
              <a:buSzPts val="1400"/>
              <a:buNone/>
            </a:pPr>
            <a:r>
              <a:rPr lang="en-US"/>
              <a:t>View of Osmond family blog, May 2011.</a:t>
            </a:r>
            <a:endParaRPr/>
          </a:p>
          <a:p>
            <a:pPr marL="0" lvl="0" indent="0" algn="l" rtl="0">
              <a:lnSpc>
                <a:spcPct val="100000"/>
              </a:lnSpc>
              <a:spcBef>
                <a:spcPts val="0"/>
              </a:spcBef>
              <a:spcAft>
                <a:spcPts val="0"/>
              </a:spcAft>
              <a:buSzPts val="1400"/>
              <a:buNone/>
            </a:pPr>
            <a:endParaRPr/>
          </a:p>
        </p:txBody>
      </p:sp>
      <p:sp>
        <p:nvSpPr>
          <p:cNvPr id="147" name="Google Shape;14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p67: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eaLnBrk="1" hangingPunct="1">
              <a:spcBef>
                <a:spcPct val="0"/>
              </a:spcBef>
            </a:pPr>
            <a:r>
              <a:rPr lang="en-US" dirty="0"/>
              <a:t>February 5,</a:t>
            </a:r>
            <a:r>
              <a:rPr lang="en-US" baseline="0" dirty="0"/>
              <a:t> 2019: changed Families 376 to $2 </a:t>
            </a:r>
            <a:r>
              <a:rPr lang="en-US" baseline="0" dirty="0" err="1"/>
              <a:t>lcdgt</a:t>
            </a:r>
            <a:r>
              <a:rPr lang="en-US" baseline="0" dirty="0"/>
              <a:t> to encourage usage of LCDGT.</a:t>
            </a:r>
          </a:p>
          <a:p>
            <a:pPr defTabSz="873161" eaLnBrk="1" hangingPunct="1">
              <a:spcBef>
                <a:spcPct val="0"/>
              </a:spcBef>
              <a:defRPr/>
            </a:pPr>
            <a:r>
              <a:rPr lang="en-US" baseline="0" dirty="0"/>
              <a:t>March 1, 2019: changed 370 subfield coding to $e</a:t>
            </a:r>
          </a:p>
          <a:p>
            <a:pPr defTabSz="873161" eaLnBrk="1" hangingPunct="1">
              <a:spcBef>
                <a:spcPct val="0"/>
              </a:spcBef>
              <a:defRPr/>
            </a:pPr>
            <a:r>
              <a:rPr lang="en-US" baseline="0" dirty="0"/>
              <a:t>August 12, 2019: added Alessi to Rosa Alessi Coniglio in notes; November 22, 2019: added info on established and unestablished names with dates</a:t>
            </a:r>
          </a:p>
          <a:p>
            <a:pPr eaLnBrk="1" hangingPunct="1">
              <a:spcBef>
                <a:spcPct val="0"/>
              </a:spcBef>
            </a:pPr>
            <a:endParaRPr lang="en-US" sz="1100" dirty="0"/>
          </a:p>
          <a:p>
            <a:pPr eaLnBrk="1" hangingPunct="1">
              <a:spcBef>
                <a:spcPct val="0"/>
              </a:spcBef>
            </a:pPr>
            <a:r>
              <a:rPr lang="en-US" dirty="0"/>
              <a:t>Don’t add anything to the authorized access point yet. You can record more than one prominent member associated with the family.</a:t>
            </a:r>
          </a:p>
          <a:p>
            <a:pPr eaLnBrk="1" hangingPunct="1">
              <a:spcBef>
                <a:spcPct val="0"/>
              </a:spcBef>
            </a:pPr>
            <a:endParaRPr lang="en-US" dirty="0"/>
          </a:p>
          <a:p>
            <a:pPr eaLnBrk="1" hangingPunct="1">
              <a:spcBef>
                <a:spcPct val="0"/>
              </a:spcBef>
            </a:pPr>
            <a:r>
              <a:rPr lang="en-US" dirty="0"/>
              <a:t>Information about prominent members of the families should already be recorded in participants’ 670 fields.</a:t>
            </a:r>
          </a:p>
          <a:p>
            <a:pPr eaLnBrk="1" hangingPunct="1">
              <a:spcBef>
                <a:spcPct val="0"/>
              </a:spcBef>
            </a:pPr>
            <a:endParaRPr lang="en-US" dirty="0"/>
          </a:p>
          <a:p>
            <a:pPr eaLnBrk="1" hangingPunct="1">
              <a:spcBef>
                <a:spcPct val="0"/>
              </a:spcBef>
            </a:pPr>
            <a:r>
              <a:rPr lang="en-US" dirty="0"/>
              <a:t>Robert Linnell’s birth and death dates are 1584-1662. The form is the established form of the name, but you are not required to establish the name in order to record it in 376. If a relationship link is recorded between the family and the person (500 field, see below), however, the person’s name will need to be established.</a:t>
            </a:r>
          </a:p>
          <a:p>
            <a:pPr eaLnBrk="1" hangingPunct="1">
              <a:spcBef>
                <a:spcPct val="0"/>
              </a:spcBef>
            </a:pPr>
            <a:endParaRPr lang="en-US" dirty="0"/>
          </a:p>
          <a:p>
            <a:pPr eaLnBrk="1" hangingPunct="1">
              <a:spcBef>
                <a:spcPct val="0"/>
              </a:spcBef>
            </a:pPr>
            <a:r>
              <a:rPr lang="en-US" dirty="0"/>
              <a:t>William Cunningham’s dates are 1765-1823; Nancy Cunningham’s dates are 1776-1830; both have been established in the NAF.</a:t>
            </a:r>
            <a:r>
              <a:rPr lang="en-US" baseline="0" dirty="0"/>
              <a:t> </a:t>
            </a:r>
          </a:p>
          <a:p>
            <a:pPr eaLnBrk="1" hangingPunct="1">
              <a:spcBef>
                <a:spcPct val="0"/>
              </a:spcBef>
            </a:pPr>
            <a:endParaRPr lang="en-US" baseline="0" dirty="0"/>
          </a:p>
          <a:p>
            <a:pPr eaLnBrk="1" hangingPunct="1">
              <a:spcBef>
                <a:spcPct val="0"/>
              </a:spcBef>
            </a:pPr>
            <a:r>
              <a:rPr lang="en-US" baseline="0" dirty="0"/>
              <a:t>Gaetano Coniglio’s dates are 1889-1944; Rosa Alessi Coniglio’s dates are 1893-1972. Neither Coniglio has been established in the NAF.</a:t>
            </a:r>
            <a:endParaRPr lang="en-US" dirty="0"/>
          </a:p>
          <a:p>
            <a:pPr eaLnBrk="1" hangingPunct="1">
              <a:spcBef>
                <a:spcPct val="0"/>
              </a:spcBef>
            </a:pPr>
            <a:endParaRPr lang="en-US" dirty="0"/>
          </a:p>
          <a:p>
            <a:pPr eaLnBrk="1" hangingPunct="1">
              <a:spcBef>
                <a:spcPct val="0"/>
              </a:spcBef>
            </a:pPr>
            <a:r>
              <a:rPr lang="en-US" dirty="0"/>
              <a:t>046      $s 1795 [or 1818] $2 </a:t>
            </a:r>
            <a:r>
              <a:rPr lang="en-US" dirty="0" err="1"/>
              <a:t>edtf</a:t>
            </a:r>
            <a:endParaRPr lang="en-US" dirty="0"/>
          </a:p>
          <a:p>
            <a:pPr eaLnBrk="1" hangingPunct="1">
              <a:spcBef>
                <a:spcPct val="0"/>
              </a:spcBef>
            </a:pPr>
            <a:r>
              <a:rPr lang="en-US" dirty="0"/>
              <a:t>100 3_ </a:t>
            </a:r>
            <a:r>
              <a:rPr lang="en-US" baseline="0" dirty="0"/>
              <a:t> </a:t>
            </a:r>
            <a:r>
              <a:rPr lang="en-US" dirty="0"/>
              <a:t>$a Cunningham …</a:t>
            </a:r>
          </a:p>
          <a:p>
            <a:pPr eaLnBrk="1" hangingPunct="1">
              <a:spcBef>
                <a:spcPct val="0"/>
              </a:spcBef>
            </a:pPr>
            <a:r>
              <a:rPr lang="en-US" dirty="0"/>
              <a:t>370      $e Trigg County (Ky.) $2 </a:t>
            </a:r>
            <a:r>
              <a:rPr lang="en-US" dirty="0" err="1"/>
              <a:t>naf</a:t>
            </a:r>
            <a:r>
              <a:rPr lang="en-US" dirty="0"/>
              <a:t> $s 1818 </a:t>
            </a:r>
          </a:p>
          <a:p>
            <a:pPr eaLnBrk="1" hangingPunct="1">
              <a:spcBef>
                <a:spcPct val="0"/>
              </a:spcBef>
            </a:pPr>
            <a:r>
              <a:rPr lang="en-US" sz="1100" dirty="0"/>
              <a:t>376      $a Families $2 </a:t>
            </a:r>
            <a:r>
              <a:rPr lang="en-US" sz="1100" dirty="0" err="1"/>
              <a:t>lcdgt</a:t>
            </a:r>
            <a:endParaRPr lang="en-US" sz="1100" dirty="0"/>
          </a:p>
          <a:p>
            <a:pPr marL="0" indent="0" eaLnBrk="1" hangingPunct="1">
              <a:spcBef>
                <a:spcPct val="0"/>
              </a:spcBef>
              <a:buNone/>
            </a:pPr>
            <a:r>
              <a:rPr lang="en-US" dirty="0"/>
              <a:t>      376     $b Cunningham, William, 1765-1823 $b Cunningham, Nancy, 1776-1830 $2 </a:t>
            </a:r>
            <a:r>
              <a:rPr lang="en-US" dirty="0" err="1"/>
              <a:t>naf</a:t>
            </a:r>
            <a:endParaRPr lang="en-US" dirty="0"/>
          </a:p>
          <a:p>
            <a:pPr eaLnBrk="1" hangingPunct="1">
              <a:spcBef>
                <a:spcPct val="0"/>
              </a:spcBef>
            </a:pPr>
            <a:endParaRPr lang="en-US" dirty="0"/>
          </a:p>
          <a:p>
            <a:pPr eaLnBrk="1" hangingPunct="1">
              <a:spcBef>
                <a:spcPct val="0"/>
              </a:spcBef>
            </a:pPr>
            <a:r>
              <a:rPr lang="en-US" dirty="0"/>
              <a:t>046      $s 1912-11-30 [or 1913-04-30] $2 </a:t>
            </a:r>
            <a:r>
              <a:rPr lang="en-US" dirty="0" err="1"/>
              <a:t>edtf</a:t>
            </a:r>
            <a:endParaRPr lang="en-US" dirty="0"/>
          </a:p>
          <a:p>
            <a:pPr eaLnBrk="1" hangingPunct="1">
              <a:spcBef>
                <a:spcPct val="0"/>
              </a:spcBef>
            </a:pPr>
            <a:r>
              <a:rPr lang="en-US" dirty="0"/>
              <a:t>100 3_ $a</a:t>
            </a:r>
            <a:r>
              <a:rPr lang="en-US" baseline="0" dirty="0"/>
              <a:t> </a:t>
            </a:r>
            <a:r>
              <a:rPr lang="en-US" dirty="0"/>
              <a:t>Coniglio …</a:t>
            </a:r>
          </a:p>
          <a:p>
            <a:pPr eaLnBrk="1" hangingPunct="1">
              <a:spcBef>
                <a:spcPct val="0"/>
              </a:spcBef>
            </a:pPr>
            <a:r>
              <a:rPr lang="en-US" dirty="0"/>
              <a:t>370      $e </a:t>
            </a:r>
            <a:r>
              <a:rPr lang="en-US" dirty="0" err="1"/>
              <a:t>Serradifalco</a:t>
            </a:r>
            <a:r>
              <a:rPr lang="en-US" dirty="0"/>
              <a:t> (Italy) $e Robertsdale (Pa.) $2 </a:t>
            </a:r>
            <a:r>
              <a:rPr lang="en-US" dirty="0" err="1"/>
              <a:t>naf</a:t>
            </a:r>
            <a:r>
              <a:rPr lang="en-US" dirty="0"/>
              <a:t> </a:t>
            </a:r>
          </a:p>
          <a:p>
            <a:pPr eaLnBrk="1" hangingPunct="1">
              <a:spcBef>
                <a:spcPct val="0"/>
              </a:spcBef>
            </a:pPr>
            <a:r>
              <a:rPr lang="en-US" dirty="0"/>
              <a:t>376      $a Families</a:t>
            </a:r>
            <a:r>
              <a:rPr lang="en-US" baseline="0" dirty="0"/>
              <a:t> $2 </a:t>
            </a:r>
            <a:r>
              <a:rPr lang="en-US" baseline="0" dirty="0" err="1"/>
              <a:t>lcdgt</a:t>
            </a:r>
            <a:r>
              <a:rPr lang="en-US" dirty="0"/>
              <a:t> </a:t>
            </a:r>
          </a:p>
          <a:p>
            <a:pPr eaLnBrk="1" hangingPunct="1">
              <a:spcBef>
                <a:spcPct val="0"/>
              </a:spcBef>
            </a:pPr>
            <a:r>
              <a:rPr lang="en-US" dirty="0"/>
              <a:t>376      $b Coniglio,</a:t>
            </a:r>
            <a:r>
              <a:rPr lang="en-US" baseline="0" dirty="0"/>
              <a:t> Gaetano, 1889-1944 $b Coniglio, Rosa Alessi, 1893-1972</a:t>
            </a:r>
            <a:endParaRPr lang="en-US" dirty="0"/>
          </a:p>
          <a:p>
            <a:pPr eaLnBrk="1" hangingPunct="1">
              <a:spcBef>
                <a:spcPct val="0"/>
              </a:spcBef>
            </a:pPr>
            <a:endParaRPr lang="en-US" dirty="0"/>
          </a:p>
          <a:p>
            <a:pPr eaLnBrk="1" hangingPunct="1">
              <a:spcBef>
                <a:spcPct val="0"/>
              </a:spcBef>
            </a:pPr>
            <a:r>
              <a:rPr lang="en-US" dirty="0"/>
              <a:t>046      $s 1638 $2 </a:t>
            </a:r>
            <a:r>
              <a:rPr lang="en-US" dirty="0" err="1"/>
              <a:t>edtf</a:t>
            </a:r>
            <a:endParaRPr lang="en-US" dirty="0"/>
          </a:p>
          <a:p>
            <a:pPr eaLnBrk="1" hangingPunct="1">
              <a:spcBef>
                <a:spcPct val="0"/>
              </a:spcBef>
            </a:pPr>
            <a:r>
              <a:rPr lang="en-US" dirty="0"/>
              <a:t>100 3_ </a:t>
            </a:r>
            <a:r>
              <a:rPr lang="en-US" baseline="0" dirty="0"/>
              <a:t>$a </a:t>
            </a:r>
            <a:r>
              <a:rPr lang="en-US" dirty="0"/>
              <a:t>Linnell …</a:t>
            </a:r>
          </a:p>
          <a:p>
            <a:pPr eaLnBrk="1" hangingPunct="1">
              <a:spcBef>
                <a:spcPct val="0"/>
              </a:spcBef>
            </a:pPr>
            <a:r>
              <a:rPr lang="en-US" dirty="0"/>
              <a:t>370      $e North America $e Cape Cod (Mass.) $2 </a:t>
            </a:r>
            <a:r>
              <a:rPr lang="en-US" dirty="0" err="1"/>
              <a:t>lcsh</a:t>
            </a:r>
            <a:endParaRPr lang="en-US" dirty="0"/>
          </a:p>
          <a:p>
            <a:pPr eaLnBrk="1" hangingPunct="1">
              <a:spcBef>
                <a:spcPct val="0"/>
              </a:spcBef>
            </a:pPr>
            <a:r>
              <a:rPr lang="en-US" dirty="0"/>
              <a:t>370      $e Scituate (Mass.) $e Barnstable (Mass.) $e Massachusetts $c United States $2 </a:t>
            </a:r>
            <a:r>
              <a:rPr lang="en-US" dirty="0" err="1"/>
              <a:t>naf</a:t>
            </a:r>
            <a:r>
              <a:rPr lang="en-US" dirty="0"/>
              <a:t> [all possible, probably not all would be on any one]</a:t>
            </a:r>
          </a:p>
          <a:p>
            <a:pPr eaLnBrk="1" hangingPunct="1">
              <a:spcBef>
                <a:spcPct val="0"/>
              </a:spcBef>
            </a:pPr>
            <a:r>
              <a:rPr lang="en-US" dirty="0"/>
              <a:t>376      $a Families</a:t>
            </a:r>
            <a:r>
              <a:rPr lang="en-US" baseline="0" dirty="0"/>
              <a:t> $2 </a:t>
            </a:r>
            <a:r>
              <a:rPr lang="en-US" baseline="0" dirty="0" err="1"/>
              <a:t>lcdgt</a:t>
            </a:r>
            <a:endParaRPr lang="en-US" dirty="0"/>
          </a:p>
          <a:p>
            <a:pPr eaLnBrk="1" hangingPunct="1">
              <a:spcBef>
                <a:spcPct val="0"/>
              </a:spcBef>
            </a:pPr>
            <a:r>
              <a:rPr lang="en-US" dirty="0"/>
              <a:t>376      $b Linnell, Robert, 1584-1662 $2 </a:t>
            </a:r>
            <a:r>
              <a:rPr lang="en-US" dirty="0" err="1"/>
              <a:t>naf</a:t>
            </a:r>
            <a:endParaRPr lang="en-US" dirty="0"/>
          </a:p>
        </p:txBody>
      </p:sp>
      <p:sp>
        <p:nvSpPr>
          <p:cNvPr id="743" name="Google Shape;743;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p68: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r>
              <a:rPr lang="en-US"/>
              <a:t>February</a:t>
            </a:r>
            <a:r>
              <a:rPr lang="en-US" baseline="0"/>
              <a:t> 5, 2019: changed </a:t>
            </a:r>
            <a:r>
              <a:rPr lang="en-US" baseline="0" err="1"/>
              <a:t>Famlies</a:t>
            </a:r>
            <a:r>
              <a:rPr lang="en-US" baseline="0"/>
              <a:t> 376 to $2 </a:t>
            </a:r>
            <a:r>
              <a:rPr lang="en-US" baseline="0" err="1"/>
              <a:t>lcdgt</a:t>
            </a:r>
            <a:r>
              <a:rPr lang="en-US" baseline="0"/>
              <a:t> to encourage usage of LCDGT.</a:t>
            </a:r>
          </a:p>
          <a:p>
            <a:r>
              <a:rPr lang="en-US" baseline="0"/>
              <a:t>March 1, 2019: changed 370 subfield coding to $e</a:t>
            </a:r>
          </a:p>
          <a:p>
            <a:r>
              <a:rPr lang="en-US" baseline="0"/>
              <a:t>August 12, 2019: added Alessi to Rosa Coniglio’s name</a:t>
            </a:r>
          </a:p>
          <a:p>
            <a:endParaRPr lang="en-US"/>
          </a:p>
          <a:p>
            <a:r>
              <a:rPr lang="en-US"/>
              <a:t>Neither Coniglio has been established in the</a:t>
            </a:r>
            <a:r>
              <a:rPr lang="en-US" baseline="0"/>
              <a:t> LC/NACO Authority File, so do not include $2 </a:t>
            </a:r>
            <a:r>
              <a:rPr lang="en-US" baseline="0" err="1"/>
              <a:t>naf</a:t>
            </a:r>
            <a:r>
              <a:rPr lang="en-US" baseline="0"/>
              <a:t> in their 376 field.</a:t>
            </a:r>
            <a:endParaRPr lang="en-US"/>
          </a:p>
          <a:p>
            <a:pPr marL="0" lvl="0" indent="0" algn="l" rtl="0">
              <a:lnSpc>
                <a:spcPct val="100000"/>
              </a:lnSpc>
              <a:spcBef>
                <a:spcPts val="0"/>
              </a:spcBef>
              <a:spcAft>
                <a:spcPts val="0"/>
              </a:spcAft>
              <a:buSzPts val="1400"/>
              <a:buNone/>
            </a:pPr>
            <a:endParaRPr/>
          </a:p>
        </p:txBody>
      </p:sp>
      <p:sp>
        <p:nvSpPr>
          <p:cNvPr id="753" name="Google Shape;753;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p69: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defTabSz="873161">
              <a:defRPr/>
            </a:pPr>
            <a:r>
              <a:rPr lang="en-US"/>
              <a:t>February 5, </a:t>
            </a:r>
            <a:r>
              <a:rPr lang="en-US" baseline="0"/>
              <a:t>2019: changed 376 by adding $2 </a:t>
            </a:r>
            <a:r>
              <a:rPr lang="en-US" baseline="0" err="1"/>
              <a:t>lcdgt</a:t>
            </a:r>
            <a:r>
              <a:rPr lang="en-US" baseline="0"/>
              <a:t> to encourage usage of LCDGT</a:t>
            </a:r>
          </a:p>
          <a:p>
            <a:pPr defTabSz="873161">
              <a:defRPr/>
            </a:pPr>
            <a:r>
              <a:rPr lang="en-US" baseline="0"/>
              <a:t>March 1, 2019: changed 370 subfield coding to $e</a:t>
            </a:r>
            <a:endParaRPr lang="en-US"/>
          </a:p>
          <a:p>
            <a:pPr marL="457200" marR="0" lvl="0" indent="-22860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763" name="Google Shape;763;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p70: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360"/>
              </a:spcBef>
              <a:spcAft>
                <a:spcPts val="0"/>
              </a:spcAft>
              <a:buClr>
                <a:schemeClr val="dk1"/>
              </a:buClr>
              <a:buSzPts val="1200"/>
              <a:buFont typeface="Calibri"/>
              <a:buNone/>
            </a:pPr>
            <a:r>
              <a:rPr lang="en-US"/>
              <a:t>February 5, 2019: changed 376 by adding $2 </a:t>
            </a:r>
            <a:r>
              <a:rPr lang="en-US" err="1"/>
              <a:t>lcdgt</a:t>
            </a:r>
            <a:r>
              <a:rPr lang="en-US"/>
              <a:t> to encourage usage of LCDGT</a:t>
            </a:r>
          </a:p>
          <a:p>
            <a:pPr marL="0" marR="0" lvl="0" indent="0" algn="l" rtl="0">
              <a:lnSpc>
                <a:spcPct val="100000"/>
              </a:lnSpc>
              <a:spcBef>
                <a:spcPts val="360"/>
              </a:spcBef>
              <a:spcAft>
                <a:spcPts val="0"/>
              </a:spcAft>
              <a:buClr>
                <a:schemeClr val="dk1"/>
              </a:buClr>
              <a:buSzPts val="1200"/>
              <a:buFont typeface="Calibri"/>
              <a:buNone/>
            </a:pPr>
            <a:r>
              <a:rPr lang="en-US"/>
              <a:t>March 1, 2019: changed format of first 670; changed 370 subfield coding to $e</a:t>
            </a:r>
          </a:p>
          <a:p>
            <a:pPr marL="457200" marR="0" lvl="0" indent="-22860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773" name="Google Shape;773;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p71: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February 5, 2019: changed 376 by adding $2 </a:t>
            </a:r>
            <a:r>
              <a:rPr lang="en-US" err="1"/>
              <a:t>lcdgt</a:t>
            </a:r>
            <a:r>
              <a:rPr lang="en-US"/>
              <a:t> to encourage usage of LCDGT</a:t>
            </a:r>
          </a:p>
          <a:p>
            <a:pPr marL="0" marR="0" lvl="0" indent="0" algn="l" rtl="0">
              <a:lnSpc>
                <a:spcPct val="100000"/>
              </a:lnSpc>
              <a:spcBef>
                <a:spcPts val="0"/>
              </a:spcBef>
              <a:spcAft>
                <a:spcPts val="0"/>
              </a:spcAft>
              <a:buClr>
                <a:schemeClr val="dk1"/>
              </a:buClr>
              <a:buSzPts val="1200"/>
              <a:buFont typeface="Calibri"/>
              <a:buNone/>
            </a:pPr>
            <a:endParaRPr lang="en-US"/>
          </a:p>
          <a:p>
            <a:pPr marL="0" marR="0" lvl="0" indent="0" algn="l" rtl="0">
              <a:lnSpc>
                <a:spcPct val="100000"/>
              </a:lnSpc>
              <a:spcBef>
                <a:spcPts val="0"/>
              </a:spcBef>
              <a:spcAft>
                <a:spcPts val="0"/>
              </a:spcAft>
              <a:buClr>
                <a:schemeClr val="dk1"/>
              </a:buClr>
              <a:buSzPts val="1200"/>
              <a:buFont typeface="Calibri"/>
              <a:buNone/>
            </a:pPr>
            <a:r>
              <a:rPr lang="en-US"/>
              <a:t>Some information about the Earls of Shrewsbury: http://www.hereditarytitles.com/Page24.html </a:t>
            </a:r>
          </a:p>
          <a:p>
            <a:pPr marL="0" lvl="0" indent="0" algn="l" rtl="0">
              <a:lnSpc>
                <a:spcPct val="100000"/>
              </a:lnSpc>
              <a:spcBef>
                <a:spcPts val="0"/>
              </a:spcBef>
              <a:spcAft>
                <a:spcPts val="0"/>
              </a:spcAft>
              <a:buSzPts val="1400"/>
              <a:buNone/>
            </a:pPr>
            <a:endParaRPr/>
          </a:p>
        </p:txBody>
      </p:sp>
      <p:sp>
        <p:nvSpPr>
          <p:cNvPr id="783" name="Google Shape;783;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p7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457200" marR="0" lvl="0" indent="-228600" algn="l" rtl="0">
              <a:lnSpc>
                <a:spcPct val="100000"/>
              </a:lnSpc>
              <a:spcBef>
                <a:spcPts val="0"/>
              </a:spcBef>
              <a:spcAft>
                <a:spcPts val="0"/>
              </a:spcAft>
              <a:buSzPts val="1400"/>
              <a:buNone/>
            </a:pPr>
            <a:r>
              <a:rPr lang="en-US"/>
              <a:t>March 20, 2017</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US"/>
              <a:t>Record the same as Language of Person (RDA 9.14).</a:t>
            </a:r>
            <a:endParaRPr/>
          </a:p>
          <a:p>
            <a:pPr marL="0" lvl="0" indent="0" algn="l" rtl="0">
              <a:lnSpc>
                <a:spcPct val="100000"/>
              </a:lnSpc>
              <a:spcBef>
                <a:spcPts val="0"/>
              </a:spcBef>
              <a:spcAft>
                <a:spcPts val="0"/>
              </a:spcAft>
              <a:buSzPts val="1400"/>
              <a:buNone/>
            </a:pPr>
            <a:endParaRPr/>
          </a:p>
        </p:txBody>
      </p:sp>
      <p:sp>
        <p:nvSpPr>
          <p:cNvPr id="793" name="Google Shape;793;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p7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December 15, 2016</a:t>
            </a:r>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803" name="Google Shape;803;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p7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360"/>
              </a:spcBef>
              <a:spcAft>
                <a:spcPts val="0"/>
              </a:spcAft>
              <a:buClr>
                <a:schemeClr val="dk1"/>
              </a:buClr>
              <a:buSzPts val="1200"/>
              <a:buFont typeface="Calibri"/>
              <a:buNone/>
            </a:pPr>
            <a:r>
              <a:rPr lang="en-US"/>
              <a:t>February 5, 2019: changed Families 376 to $2 </a:t>
            </a:r>
            <a:r>
              <a:rPr lang="en-US" err="1"/>
              <a:t>lcdgt</a:t>
            </a:r>
            <a:r>
              <a:rPr lang="en-US"/>
              <a:t> to encourage usage of LCDGT.</a:t>
            </a:r>
          </a:p>
          <a:p>
            <a:pPr marL="0" marR="0" lvl="0" indent="0" algn="l" rtl="0">
              <a:lnSpc>
                <a:spcPct val="100000"/>
              </a:lnSpc>
              <a:spcBef>
                <a:spcPts val="360"/>
              </a:spcBef>
              <a:spcAft>
                <a:spcPts val="0"/>
              </a:spcAft>
              <a:buClr>
                <a:schemeClr val="dk1"/>
              </a:buClr>
              <a:buSzPts val="1200"/>
              <a:buFont typeface="Calibri"/>
              <a:buNone/>
            </a:pPr>
            <a:r>
              <a:rPr lang="en-US"/>
              <a:t>March 1, 2019: changed 370 subfield coding to $e</a:t>
            </a:r>
          </a:p>
          <a:p>
            <a:pPr marL="0" marR="0" lvl="0" indent="0" algn="l" rtl="0">
              <a:lnSpc>
                <a:spcPct val="100000"/>
              </a:lnSpc>
              <a:spcBef>
                <a:spcPts val="360"/>
              </a:spcBef>
              <a:spcAft>
                <a:spcPts val="0"/>
              </a:spcAft>
              <a:buClr>
                <a:schemeClr val="dk1"/>
              </a:buClr>
              <a:buSzPts val="1200"/>
              <a:buFont typeface="Calibri"/>
              <a:buNone/>
            </a:pPr>
            <a:r>
              <a:rPr lang="en-US"/>
              <a:t>August 12, 2019: added Alessi to Rosa Coniglio’s name</a:t>
            </a:r>
          </a:p>
          <a:p>
            <a:pPr marL="457200" marR="0" lvl="0" indent="-22860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813" name="Google Shape;813;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p75: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360"/>
              </a:spcBef>
              <a:spcAft>
                <a:spcPts val="0"/>
              </a:spcAft>
              <a:buClr>
                <a:schemeClr val="dk1"/>
              </a:buClr>
              <a:buSzPts val="1200"/>
              <a:buFont typeface="Calibri"/>
              <a:buNone/>
            </a:pPr>
            <a:r>
              <a:rPr lang="en-US"/>
              <a:t>February 5, 2019: changed 376 by adding $2 </a:t>
            </a:r>
            <a:r>
              <a:rPr lang="en-US" err="1"/>
              <a:t>lcdgt</a:t>
            </a:r>
            <a:r>
              <a:rPr lang="en-US"/>
              <a:t> to encourage usage of LCDGT</a:t>
            </a:r>
          </a:p>
          <a:p>
            <a:pPr marL="0" marR="0" lvl="0" indent="0" algn="l" rtl="0">
              <a:lnSpc>
                <a:spcPct val="100000"/>
              </a:lnSpc>
              <a:spcBef>
                <a:spcPts val="360"/>
              </a:spcBef>
              <a:spcAft>
                <a:spcPts val="0"/>
              </a:spcAft>
              <a:buClr>
                <a:schemeClr val="dk1"/>
              </a:buClr>
              <a:buSzPts val="1200"/>
              <a:buFont typeface="Calibri"/>
              <a:buNone/>
            </a:pPr>
            <a:r>
              <a:rPr lang="en-US"/>
              <a:t>March 1, 2019: changed 370 subfield coding to $e</a:t>
            </a:r>
          </a:p>
        </p:txBody>
      </p:sp>
      <p:sp>
        <p:nvSpPr>
          <p:cNvPr id="823" name="Google Shape;823;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p76: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360"/>
              </a:spcBef>
              <a:spcAft>
                <a:spcPts val="0"/>
              </a:spcAft>
              <a:buClr>
                <a:schemeClr val="dk1"/>
              </a:buClr>
              <a:buSzPts val="1200"/>
              <a:buFont typeface="Calibri"/>
              <a:buNone/>
            </a:pPr>
            <a:r>
              <a:rPr lang="en-US"/>
              <a:t>February 5, 2019: changed 376 by adding $2 </a:t>
            </a:r>
            <a:r>
              <a:rPr lang="en-US" err="1"/>
              <a:t>lcdgt</a:t>
            </a:r>
            <a:r>
              <a:rPr lang="en-US"/>
              <a:t> to encourage usage of LCDGT</a:t>
            </a:r>
          </a:p>
          <a:p>
            <a:pPr marL="0" marR="0" lvl="0" indent="0" algn="l" rtl="0">
              <a:lnSpc>
                <a:spcPct val="100000"/>
              </a:lnSpc>
              <a:spcBef>
                <a:spcPts val="360"/>
              </a:spcBef>
              <a:spcAft>
                <a:spcPts val="0"/>
              </a:spcAft>
              <a:buClr>
                <a:schemeClr val="dk1"/>
              </a:buClr>
              <a:buSzPts val="1200"/>
              <a:buFont typeface="Calibri"/>
              <a:buNone/>
            </a:pPr>
            <a:r>
              <a:rPr lang="en-US"/>
              <a:t>March 1, 2019: 2019 changed format of first 670; changed 370 subfield coding to $e</a:t>
            </a:r>
          </a:p>
          <a:p>
            <a:pPr marL="457200" marR="0" lvl="0" indent="-22860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833" name="Google Shape;833;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8: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March 20, 2017</a:t>
            </a:r>
            <a:endParaRPr/>
          </a:p>
          <a:p>
            <a:pPr marL="457200" lvl="0" indent="-228600" algn="l" rtl="0">
              <a:lnSpc>
                <a:spcPct val="100000"/>
              </a:lnSpc>
              <a:spcBef>
                <a:spcPts val="0"/>
              </a:spcBef>
              <a:spcAft>
                <a:spcPts val="0"/>
              </a:spcAft>
              <a:buSzPts val="1400"/>
              <a:buNone/>
            </a:pPr>
            <a:r>
              <a:rPr lang="en-US"/>
              <a:t>In addition to these, there are many other ways families can be related to works, expressions, manifestations, or items.</a:t>
            </a:r>
            <a:endParaRPr/>
          </a:p>
          <a:p>
            <a:pPr marL="0" lvl="0" indent="0" algn="l" rtl="0">
              <a:lnSpc>
                <a:spcPct val="100000"/>
              </a:lnSpc>
              <a:spcBef>
                <a:spcPts val="0"/>
              </a:spcBef>
              <a:spcAft>
                <a:spcPts val="0"/>
              </a:spcAft>
              <a:buSzPts val="1400"/>
              <a:buNone/>
            </a:pPr>
            <a:endParaRPr/>
          </a:p>
        </p:txBody>
      </p:sp>
      <p:sp>
        <p:nvSpPr>
          <p:cNvPr id="157" name="Google Shape;15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p77: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a:t>December 15, 2016.</a:t>
            </a:r>
            <a:endParaRPr/>
          </a:p>
          <a:p>
            <a:pPr marL="0" lvl="0" indent="0" algn="l" rtl="0">
              <a:lnSpc>
                <a:spcPct val="100000"/>
              </a:lnSpc>
              <a:spcBef>
                <a:spcPts val="0"/>
              </a:spcBef>
              <a:spcAft>
                <a:spcPts val="0"/>
              </a:spcAft>
              <a:buSzPts val="1400"/>
              <a:buNone/>
            </a:pPr>
            <a:endParaRPr/>
          </a:p>
        </p:txBody>
      </p:sp>
      <p:sp>
        <p:nvSpPr>
          <p:cNvPr id="843" name="Google Shape;843;p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p78: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a:t>Updated: Jan. 16, 2015</a:t>
            </a:r>
            <a:endParaRPr/>
          </a:p>
          <a:p>
            <a:pPr marL="0" lvl="0" indent="0" algn="l" rtl="0">
              <a:lnSpc>
                <a:spcPct val="100000"/>
              </a:lnSpc>
              <a:spcBef>
                <a:spcPts val="0"/>
              </a:spcBef>
              <a:spcAft>
                <a:spcPts val="0"/>
              </a:spcAft>
              <a:buSzPts val="1400"/>
              <a:buNone/>
            </a:pPr>
            <a:endParaRPr/>
          </a:p>
        </p:txBody>
      </p:sp>
      <p:sp>
        <p:nvSpPr>
          <p:cNvPr id="853" name="Google Shape;853;p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p79: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a:buClr>
                <a:schemeClr val="dk1"/>
              </a:buClr>
              <a:buSzPts val="1200"/>
            </a:pPr>
            <a:r>
              <a:rPr lang="en-US"/>
              <a:t>March 3, 2020: added speaker note about URIs</a:t>
            </a:r>
            <a:endParaRPr lang="fr-FR"/>
          </a:p>
          <a:p>
            <a:pPr lvl="0" algn="l">
              <a:lnSpc>
                <a:spcPct val="100000"/>
              </a:lnSpc>
              <a:spcAft>
                <a:spcPts val="0"/>
              </a:spcAft>
              <a:buClr>
                <a:schemeClr val="dk1"/>
              </a:buClr>
              <a:buSzPts val="1200"/>
              <a:buNone/>
            </a:pPr>
            <a:r>
              <a:rPr lang="en-US"/>
              <a:t>August 5, 2019: revised first and third bullets</a:t>
            </a:r>
          </a:p>
          <a:p>
            <a:pPr>
              <a:buClr>
                <a:schemeClr val="dk1"/>
              </a:buClr>
              <a:buSzPts val="1200"/>
            </a:pPr>
            <a:r>
              <a:rPr lang="en-US"/>
              <a:t>March 1, 2019: added bullet point about 024</a:t>
            </a:r>
          </a:p>
          <a:p>
            <a:pPr>
              <a:buClr>
                <a:schemeClr val="dk1"/>
              </a:buClr>
              <a:buSzPts val="1200"/>
            </a:pPr>
            <a:r>
              <a:rPr lang="en-US" b="1"/>
              <a:t>Look at RDA 10.10 together (similar to RDA 9.18 for persons)</a:t>
            </a:r>
          </a:p>
          <a:p>
            <a:pPr>
              <a:buClr>
                <a:schemeClr val="dk1"/>
              </a:buClr>
              <a:buSzPts val="1200"/>
            </a:pPr>
            <a:r>
              <a:rPr lang="en-US"/>
              <a:t>Third bullet: participants in the PCC URIs in MARC Pilot Project are permitted to revise and add URIs in field 024.  They should not be removed or edited.</a:t>
            </a:r>
          </a:p>
          <a:p>
            <a:pPr marL="0" lvl="0" indent="0" algn="l">
              <a:lnSpc>
                <a:spcPct val="100000"/>
              </a:lnSpc>
              <a:spcBef>
                <a:spcPts val="360"/>
              </a:spcBef>
              <a:spcAft>
                <a:spcPts val="0"/>
              </a:spcAft>
              <a:buSzPts val="1400"/>
              <a:buFont typeface="Calibri"/>
              <a:buNone/>
            </a:pPr>
            <a:endParaRPr lang="en-US"/>
          </a:p>
        </p:txBody>
      </p:sp>
      <p:sp>
        <p:nvSpPr>
          <p:cNvPr id="863" name="Google Shape;863;p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March 3, 2020: new slide</a:t>
            </a:r>
            <a:endParaRPr lang="fr-FR"/>
          </a:p>
          <a:p>
            <a:r>
              <a:rPr lang="en-US"/>
              <a:t>LCCN in 010 is added automatically</a:t>
            </a:r>
            <a:endParaRPr lang="fr-CA"/>
          </a:p>
          <a:p>
            <a:r>
              <a:rPr lang="en-US"/>
              <a:t>Other identifiers may be recorded in 024, although there is currently a moratorium on including them.  However, participants in the PCC URIs in MARC Pilot Project may add and revise identifiers in 024. They should not be removed or edited.</a:t>
            </a:r>
            <a:endParaRPr lang="fr-CA"/>
          </a:p>
          <a:p>
            <a:endParaRPr lang="en-US"/>
          </a:p>
        </p:txBody>
      </p:sp>
      <p:sp>
        <p:nvSpPr>
          <p:cNvPr id="4" name="Espace réservé du numéro de diapositive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83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7108193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p80: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360"/>
              </a:spcBef>
              <a:spcAft>
                <a:spcPts val="0"/>
              </a:spcAft>
              <a:buClr>
                <a:schemeClr val="dk1"/>
              </a:buClr>
              <a:buSzPts val="1200"/>
              <a:buFont typeface="Calibri"/>
              <a:buNone/>
            </a:pPr>
            <a:r>
              <a:rPr lang="en-US"/>
              <a:t>December 15, 2016</a:t>
            </a:r>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r>
              <a:rPr lang="en-US"/>
              <a:t>Participants: add type of family to the authorized access points in your three worksheets/work forms. Do not use controlled vocabulary—the term may not match what was recorded in 376 $a.</a:t>
            </a:r>
            <a:endParaRPr/>
          </a:p>
          <a:p>
            <a:pPr marL="0" lvl="0" indent="0" algn="l" rtl="0">
              <a:lnSpc>
                <a:spcPct val="100000"/>
              </a:lnSpc>
              <a:spcBef>
                <a:spcPts val="0"/>
              </a:spcBef>
              <a:spcAft>
                <a:spcPts val="0"/>
              </a:spcAft>
              <a:buSzPts val="1400"/>
              <a:buNone/>
            </a:pPr>
            <a:endParaRPr/>
          </a:p>
        </p:txBody>
      </p:sp>
      <p:sp>
        <p:nvSpPr>
          <p:cNvPr id="873" name="Google Shape;873;p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Google Shape;882;p81: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360"/>
              </a:spcBef>
              <a:spcAft>
                <a:spcPts val="0"/>
              </a:spcAft>
              <a:buClr>
                <a:schemeClr val="dk1"/>
              </a:buClr>
              <a:buSzPts val="1200"/>
              <a:buFont typeface="Calibri"/>
              <a:buNone/>
            </a:pPr>
            <a:r>
              <a:rPr lang="en-US"/>
              <a:t>December 15, 2016</a:t>
            </a:r>
            <a:endParaRPr/>
          </a:p>
          <a:p>
            <a:pPr marL="0" marR="0" lvl="0" indent="0" algn="l" rtl="0">
              <a:lnSpc>
                <a:spcPct val="100000"/>
              </a:lnSpc>
              <a:spcBef>
                <a:spcPts val="360"/>
              </a:spcBef>
              <a:spcAft>
                <a:spcPts val="0"/>
              </a:spcAft>
              <a:buClr>
                <a:schemeClr val="dk1"/>
              </a:buClr>
              <a:buSzPts val="1200"/>
              <a:buFont typeface="Calibri"/>
              <a:buNone/>
            </a:pPr>
            <a:endParaRPr/>
          </a:p>
          <a:p>
            <a:pPr marL="457200" lvl="0" indent="-228600" algn="l" rtl="0">
              <a:lnSpc>
                <a:spcPct val="100000"/>
              </a:lnSpc>
              <a:spcBef>
                <a:spcPts val="0"/>
              </a:spcBef>
              <a:spcAft>
                <a:spcPts val="0"/>
              </a:spcAft>
              <a:buSzPts val="1400"/>
              <a:buNone/>
            </a:pPr>
            <a:r>
              <a:rPr lang="en-US"/>
              <a:t>Participants: add the date you recorded in 046 (year only) to the authorized access points in your three worksheets/work forms.</a:t>
            </a:r>
            <a:endParaRPr/>
          </a:p>
          <a:p>
            <a:pPr marL="457200" lvl="0" indent="-22860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883" name="Google Shape;883;p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p8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360"/>
              </a:spcBef>
              <a:spcAft>
                <a:spcPts val="0"/>
              </a:spcAft>
              <a:buClr>
                <a:schemeClr val="dk1"/>
              </a:buClr>
              <a:buSzPts val="1200"/>
              <a:buFont typeface="Calibri"/>
              <a:buNone/>
            </a:pPr>
            <a:r>
              <a:rPr lang="en-US"/>
              <a:t>March 20, 2017: updated speaker notes.</a:t>
            </a:r>
            <a:endParaRPr/>
          </a:p>
          <a:p>
            <a:pPr marL="457200" lvl="0" indent="-22860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a:t>If necessary to distinguish from another access point, include the Prominent Member when a Place is not available (RDA 10.11.1.5).</a:t>
            </a:r>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r>
              <a:rPr lang="en-US"/>
              <a:t>Two possible ways to establish the Coniglio family name. It would also be possible to use Rosa as the prominent member if it was judged that she was more prominent than Gaetano or would better identify the family. Similarly, </a:t>
            </a:r>
            <a:r>
              <a:rPr lang="en-US" err="1"/>
              <a:t>Serradifalco</a:t>
            </a:r>
            <a:r>
              <a:rPr lang="en-US"/>
              <a:t>, Italy might have been chosen for the place. If it is thought necessary, different versions of the qualifier can be recorded in variant access points for the family.</a:t>
            </a:r>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r>
              <a:rPr lang="en-US"/>
              <a:t>Probably best not to go beyond 3 elements in the qualifier, even though RDA does not limit.  You can always add variant access points to bring out other elements in the qualifier.</a:t>
            </a:r>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r>
              <a:rPr lang="en-US"/>
              <a:t>Participants: complete the authorized access points in your three worksheets/work forms by adding a place or prominent member.</a:t>
            </a:r>
            <a:endParaRPr/>
          </a:p>
          <a:p>
            <a:pPr marL="0" lvl="0" indent="0" algn="l" rtl="0">
              <a:lnSpc>
                <a:spcPct val="100000"/>
              </a:lnSpc>
              <a:spcBef>
                <a:spcPts val="0"/>
              </a:spcBef>
              <a:spcAft>
                <a:spcPts val="0"/>
              </a:spcAft>
              <a:buSzPts val="1400"/>
              <a:buNone/>
            </a:pPr>
            <a:endParaRPr/>
          </a:p>
        </p:txBody>
      </p:sp>
      <p:sp>
        <p:nvSpPr>
          <p:cNvPr id="893" name="Google Shape;893;p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p8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a:t>February 5, 2019: changed Families 376 to $2 </a:t>
            </a:r>
            <a:r>
              <a:rPr lang="en-US" err="1"/>
              <a:t>lcdgt</a:t>
            </a:r>
            <a:r>
              <a:rPr lang="en-US"/>
              <a:t> to encourage usage of LCDGT.</a:t>
            </a:r>
          </a:p>
          <a:p>
            <a:pPr marL="0" marR="0" lvl="0" indent="0" algn="l" rtl="0">
              <a:lnSpc>
                <a:spcPct val="100000"/>
              </a:lnSpc>
              <a:spcBef>
                <a:spcPts val="0"/>
              </a:spcBef>
              <a:spcAft>
                <a:spcPts val="0"/>
              </a:spcAft>
              <a:buClr>
                <a:srgbClr val="000000"/>
              </a:buClr>
              <a:buSzPts val="1400"/>
              <a:buFont typeface="Arial"/>
              <a:buNone/>
            </a:pPr>
            <a:r>
              <a:rPr lang="en-US"/>
              <a:t>March 1, 2019: changed 370 subfield coding to $e</a:t>
            </a:r>
          </a:p>
          <a:p>
            <a:pPr marL="0" marR="0" lvl="0" indent="0" algn="l" rtl="0">
              <a:lnSpc>
                <a:spcPct val="100000"/>
              </a:lnSpc>
              <a:spcBef>
                <a:spcPts val="0"/>
              </a:spcBef>
              <a:spcAft>
                <a:spcPts val="0"/>
              </a:spcAft>
              <a:buClr>
                <a:srgbClr val="000000"/>
              </a:buClr>
              <a:buSzPts val="1400"/>
              <a:buFont typeface="Arial"/>
              <a:buNone/>
            </a:pPr>
            <a:r>
              <a:rPr lang="en-US"/>
              <a:t>August 12, 2019: added Alessi to Rosa Coniglio</a:t>
            </a:r>
          </a:p>
          <a:p>
            <a:pPr marL="0" lvl="0" indent="0" algn="l" rtl="0">
              <a:lnSpc>
                <a:spcPct val="100000"/>
              </a:lnSpc>
              <a:spcBef>
                <a:spcPts val="0"/>
              </a:spcBef>
              <a:spcAft>
                <a:spcPts val="0"/>
              </a:spcAft>
              <a:buSzPts val="1400"/>
              <a:buNone/>
            </a:pPr>
            <a:endParaRPr/>
          </a:p>
        </p:txBody>
      </p:sp>
      <p:sp>
        <p:nvSpPr>
          <p:cNvPr id="903" name="Google Shape;903;p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p8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lvl="0" algn="l">
              <a:lnSpc>
                <a:spcPct val="100000"/>
              </a:lnSpc>
              <a:spcBef>
                <a:spcPts val="0"/>
              </a:spcBef>
              <a:spcAft>
                <a:spcPts val="0"/>
              </a:spcAft>
              <a:buClr>
                <a:srgbClr val="000000"/>
              </a:buClr>
              <a:buSzPts val="1400"/>
              <a:buNone/>
            </a:pPr>
            <a:r>
              <a:rPr lang="en-US"/>
              <a:t>March 1, 2019: changed 370 subfield coding to $e</a:t>
            </a:r>
            <a:endParaRPr lang="fr-FR"/>
          </a:p>
          <a:p>
            <a:r>
              <a:rPr lang="en-US"/>
              <a:t>February 5, 2019: changed 376 by adding $2 </a:t>
            </a:r>
            <a:r>
              <a:rPr lang="en-US" err="1"/>
              <a:t>lcdgt</a:t>
            </a:r>
            <a:r>
              <a:rPr lang="en-US"/>
              <a:t> to encourage usage of LCDGT</a:t>
            </a:r>
          </a:p>
          <a:p>
            <a:pPr marL="0" marR="0" lvl="0" indent="0" algn="l">
              <a:lnSpc>
                <a:spcPct val="100000"/>
              </a:lnSpc>
              <a:spcBef>
                <a:spcPts val="0"/>
              </a:spcBef>
              <a:spcAft>
                <a:spcPts val="0"/>
              </a:spcAft>
              <a:buClr>
                <a:srgbClr val="000000"/>
              </a:buClr>
              <a:buSzPts val="1400"/>
              <a:buFont typeface="Arial"/>
              <a:buNone/>
            </a:pPr>
            <a:endParaRPr lang="en-US"/>
          </a:p>
          <a:p>
            <a:pPr marL="0" lvl="0" indent="0" algn="l" rtl="0">
              <a:lnSpc>
                <a:spcPct val="100000"/>
              </a:lnSpc>
              <a:spcBef>
                <a:spcPts val="0"/>
              </a:spcBef>
              <a:spcAft>
                <a:spcPts val="0"/>
              </a:spcAft>
              <a:buSzPts val="1400"/>
              <a:buNone/>
            </a:pPr>
            <a:endParaRPr/>
          </a:p>
        </p:txBody>
      </p:sp>
      <p:sp>
        <p:nvSpPr>
          <p:cNvPr id="903" name="Google Shape;903;p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4716041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p8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lvl="0" algn="l">
              <a:lnSpc>
                <a:spcPct val="100000"/>
              </a:lnSpc>
              <a:spcBef>
                <a:spcPts val="0"/>
              </a:spcBef>
              <a:spcAft>
                <a:spcPts val="0"/>
              </a:spcAft>
              <a:buClr>
                <a:srgbClr val="000000"/>
              </a:buClr>
              <a:buSzPts val="1400"/>
              <a:buNone/>
            </a:pPr>
            <a:r>
              <a:rPr lang="en-US"/>
              <a:t>March 1, 2019: changed format of first 670; changed 370 subfield coding to $e</a:t>
            </a:r>
            <a:endParaRPr lang="fr-FR"/>
          </a:p>
          <a:p>
            <a:r>
              <a:rPr lang="en-US"/>
              <a:t>February 5, 2019: changed 376 by adding $2 </a:t>
            </a:r>
            <a:r>
              <a:rPr lang="en-US" err="1"/>
              <a:t>lcdgt</a:t>
            </a:r>
            <a:r>
              <a:rPr lang="en-US"/>
              <a:t> to encourage usage of LCDGT</a:t>
            </a:r>
          </a:p>
          <a:p>
            <a:pPr marL="0" marR="0" lvl="0" indent="0" algn="l">
              <a:lnSpc>
                <a:spcPct val="100000"/>
              </a:lnSpc>
              <a:spcBef>
                <a:spcPts val="0"/>
              </a:spcBef>
              <a:spcAft>
                <a:spcPts val="0"/>
              </a:spcAft>
              <a:buClr>
                <a:srgbClr val="000000"/>
              </a:buClr>
              <a:buSzPts val="1400"/>
              <a:buFont typeface="Arial"/>
              <a:buNone/>
            </a:pPr>
            <a:endParaRPr lang="en-US"/>
          </a:p>
          <a:p>
            <a:pPr marL="0" lvl="0" indent="0" algn="l" rtl="0">
              <a:lnSpc>
                <a:spcPct val="100000"/>
              </a:lnSpc>
              <a:spcBef>
                <a:spcPts val="0"/>
              </a:spcBef>
              <a:spcAft>
                <a:spcPts val="0"/>
              </a:spcAft>
              <a:buSzPts val="1400"/>
              <a:buNone/>
            </a:pPr>
            <a:endParaRPr/>
          </a:p>
        </p:txBody>
      </p:sp>
      <p:sp>
        <p:nvSpPr>
          <p:cNvPr id="903" name="Google Shape;903;p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17246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defTabSz="873161" eaLnBrk="1" hangingPunct="1">
              <a:spcBef>
                <a:spcPct val="0"/>
              </a:spcBef>
              <a:defRPr/>
            </a:pPr>
            <a:r>
              <a:rPr lang="en-US" baseline="0"/>
              <a:t>August 9, 2019: added instructor note with text from SHM H 1631 and note about alternative coding of RDA family name access points as subjects</a:t>
            </a:r>
            <a:endParaRPr lang="en-US"/>
          </a:p>
          <a:p>
            <a:pPr defTabSz="873161" eaLnBrk="1" hangingPunct="1">
              <a:spcBef>
                <a:spcPct val="0"/>
              </a:spcBef>
              <a:defRPr/>
            </a:pPr>
            <a:r>
              <a:rPr lang="en-US"/>
              <a:t>March 20, 2017: added URL</a:t>
            </a:r>
            <a:r>
              <a:rPr lang="en-US" baseline="0"/>
              <a:t> to speaker notes</a:t>
            </a:r>
            <a:endParaRPr lang="en-US"/>
          </a:p>
          <a:p>
            <a:pPr defTabSz="873161" eaLnBrk="1" hangingPunct="1">
              <a:spcBef>
                <a:spcPct val="0"/>
              </a:spcBef>
              <a:defRPr/>
            </a:pPr>
            <a:r>
              <a:rPr lang="en-US"/>
              <a:t>December</a:t>
            </a:r>
            <a:r>
              <a:rPr lang="en-US" baseline="0"/>
              <a:t> 15, 2016: added SHM reference</a:t>
            </a:r>
          </a:p>
          <a:p>
            <a:pPr eaLnBrk="1" hangingPunct="1">
              <a:spcBef>
                <a:spcPct val="0"/>
              </a:spcBef>
            </a:pPr>
            <a:endParaRPr lang="en-US"/>
          </a:p>
          <a:p>
            <a:pPr eaLnBrk="1" hangingPunct="1">
              <a:spcBef>
                <a:spcPts val="0"/>
              </a:spcBef>
            </a:pPr>
            <a:r>
              <a:rPr lang="en-US"/>
              <a:t>SHM H 1631 Genealogy and Family Names (https://www.loc.gov/aba/publications/FreeSHM/H1631.pdf)</a:t>
            </a:r>
          </a:p>
          <a:p>
            <a:pPr>
              <a:spcBef>
                <a:spcPts val="0"/>
              </a:spcBef>
            </a:pPr>
            <a:endParaRPr lang="en-US" i="1"/>
          </a:p>
          <a:p>
            <a:pPr>
              <a:spcBef>
                <a:spcPts val="0"/>
              </a:spcBef>
            </a:pPr>
            <a:r>
              <a:rPr lang="en-US" sz="1200" i="0"/>
              <a:t>Note: Under AACR2, family names could not be established in the name authority file because they could not be descriptive access points. RDA permits family names to be used as descriptive access points if the family is credited with the creation of a work. They may therefore be established in the name authority file.  </a:t>
            </a:r>
          </a:p>
          <a:p>
            <a:pPr>
              <a:spcBef>
                <a:spcPts val="0"/>
              </a:spcBef>
            </a:pPr>
            <a:endParaRPr lang="en-US" sz="1200" i="0"/>
          </a:p>
          <a:p>
            <a:pPr>
              <a:spcBef>
                <a:spcPts val="0"/>
              </a:spcBef>
            </a:pPr>
            <a:r>
              <a:rPr lang="en-US" sz="1200" i="0"/>
              <a:t>A heading needed for use as a subject should be established in LCSH and tagged 100. Once established, the heading is used for works about all families with that name and is not specific to a particular family in a particular place or time. </a:t>
            </a:r>
          </a:p>
          <a:p>
            <a:pPr>
              <a:spcBef>
                <a:spcPts val="0"/>
              </a:spcBef>
            </a:pPr>
            <a:endParaRPr lang="en-US" sz="1200" i="0"/>
          </a:p>
          <a:p>
            <a:pPr>
              <a:spcBef>
                <a:spcPts val="0"/>
              </a:spcBef>
            </a:pPr>
            <a:r>
              <a:rPr lang="en-US" sz="1200" i="0"/>
              <a:t>A heading needed for use as an RDA descriptive access point should be established in the name authority file and also tagged 100. The descriptive heading will include a note in a 667 field that indicates that it may not be assigned as a subject heading and field 008/15 (Heading use-subject added entry) will have a value of b: Not appropriate.</a:t>
            </a:r>
          </a:p>
          <a:p>
            <a:pPr eaLnBrk="1" hangingPunct="1">
              <a:spcBef>
                <a:spcPct val="0"/>
              </a:spcBef>
            </a:pPr>
            <a:endParaRPr lang="en-US"/>
          </a:p>
          <a:p>
            <a:pPr eaLnBrk="1" hangingPunct="1">
              <a:spcBef>
                <a:spcPct val="0"/>
              </a:spcBef>
            </a:pPr>
            <a:r>
              <a:rPr lang="en-US" sz="1200" i="1"/>
              <a:t>Example:</a:t>
            </a:r>
          </a:p>
          <a:p>
            <a:pPr eaLnBrk="1" hangingPunct="1">
              <a:spcBef>
                <a:spcPct val="0"/>
              </a:spcBef>
            </a:pPr>
            <a:r>
              <a:rPr lang="en-US" sz="1200" i="1"/>
              <a:t>             Subject heading:   </a:t>
            </a:r>
            <a:r>
              <a:rPr lang="en-US" sz="1200" i="0"/>
              <a:t>100 3# $a Smith family</a:t>
            </a:r>
          </a:p>
          <a:p>
            <a:pPr eaLnBrk="1" hangingPunct="1">
              <a:spcBef>
                <a:spcPct val="0"/>
              </a:spcBef>
            </a:pPr>
            <a:r>
              <a:rPr lang="en-US" sz="1200" i="0"/>
              <a:t>	                 400 3# $a Smythe family</a:t>
            </a:r>
          </a:p>
          <a:p>
            <a:pPr eaLnBrk="1" hangingPunct="1">
              <a:spcBef>
                <a:spcPct val="0"/>
              </a:spcBef>
            </a:pPr>
            <a:endParaRPr lang="en-US" sz="1200" i="1"/>
          </a:p>
          <a:p>
            <a:pPr eaLnBrk="1" hangingPunct="1">
              <a:spcBef>
                <a:spcPct val="0"/>
              </a:spcBef>
            </a:pPr>
            <a:r>
              <a:rPr lang="en-US" sz="1200" i="1"/>
              <a:t>             Name heading:     </a:t>
            </a:r>
            <a:r>
              <a:rPr lang="en-US" sz="1200" i="0"/>
              <a:t>100 3# $a Smythe (Family : $d 1745-1995 : $c Providence, R.I.)</a:t>
            </a:r>
          </a:p>
          <a:p>
            <a:pPr eaLnBrk="1" hangingPunct="1">
              <a:spcBef>
                <a:spcPct val="0"/>
              </a:spcBef>
            </a:pPr>
            <a:r>
              <a:rPr lang="en-US" sz="1200" i="0"/>
              <a:t>	                 667 ## $a SUBJECT USAGE: This heading is not valid for use as a </a:t>
            </a:r>
          </a:p>
          <a:p>
            <a:pPr eaLnBrk="1" hangingPunct="1">
              <a:spcBef>
                <a:spcPct val="0"/>
              </a:spcBef>
            </a:pPr>
            <a:r>
              <a:rPr lang="en-US" sz="1200" i="0"/>
              <a:t>                                                             subject; use a family name heading from LCSH.</a:t>
            </a:r>
            <a:endParaRPr lang="en-US" i="0"/>
          </a:p>
          <a:p>
            <a:pPr eaLnBrk="1" hangingPunct="1">
              <a:spcBef>
                <a:spcPct val="0"/>
              </a:spcBef>
            </a:pPr>
            <a:endParaRPr lang="en-US"/>
          </a:p>
          <a:p>
            <a:pPr eaLnBrk="1" hangingPunct="1">
              <a:spcBef>
                <a:spcPct val="0"/>
              </a:spcBef>
            </a:pPr>
            <a:r>
              <a:rPr lang="en-US"/>
              <a:t>Note that if a library </a:t>
            </a:r>
            <a:r>
              <a:rPr lang="en-US" i="1"/>
              <a:t>really</a:t>
            </a:r>
            <a:r>
              <a:rPr lang="en-US"/>
              <a:t> wants to use an RDA family name as a subject,</a:t>
            </a:r>
            <a:r>
              <a:rPr lang="en-US" baseline="0"/>
              <a:t> there is a way to do that, but they just can’t code it as an LCSH-compliant heading.  They could code it other ways, however, e.g.</a:t>
            </a:r>
          </a:p>
          <a:p>
            <a:pPr eaLnBrk="1" hangingPunct="1">
              <a:spcBef>
                <a:spcPct val="0"/>
              </a:spcBef>
            </a:pPr>
            <a:endParaRPr lang="en-US" baseline="0"/>
          </a:p>
          <a:p>
            <a:pPr eaLnBrk="1" hangingPunct="1">
              <a:spcBef>
                <a:spcPct val="0"/>
              </a:spcBef>
            </a:pPr>
            <a:r>
              <a:rPr lang="en-US" baseline="0"/>
              <a:t>600 3</a:t>
            </a:r>
            <a:r>
              <a:rPr lang="en-US" baseline="0">
                <a:solidFill>
                  <a:srgbClr val="FF0000"/>
                </a:solidFill>
              </a:rPr>
              <a:t>4</a:t>
            </a:r>
            <a:r>
              <a:rPr lang="en-US" baseline="0"/>
              <a:t>  Kelly (Family : $d 1869- $c Philadelphia, Pa.)</a:t>
            </a:r>
          </a:p>
          <a:p>
            <a:pPr eaLnBrk="1" hangingPunct="1">
              <a:spcBef>
                <a:spcPct val="0"/>
              </a:spcBef>
            </a:pPr>
            <a:r>
              <a:rPr lang="en-US" i="0" baseline="0"/>
              <a:t>  or</a:t>
            </a:r>
          </a:p>
          <a:p>
            <a:pPr eaLnBrk="1" hangingPunct="1">
              <a:spcBef>
                <a:spcPct val="0"/>
              </a:spcBef>
            </a:pPr>
            <a:r>
              <a:rPr lang="en-US" i="0" baseline="0"/>
              <a:t>600 3</a:t>
            </a:r>
            <a:r>
              <a:rPr lang="en-US" i="0" baseline="0">
                <a:solidFill>
                  <a:srgbClr val="FF0000"/>
                </a:solidFill>
              </a:rPr>
              <a:t>7</a:t>
            </a:r>
            <a:r>
              <a:rPr lang="en-US" i="0" baseline="0"/>
              <a:t>  Kelly (Family : $d 1869- $c Philadelphia, Pa.) </a:t>
            </a:r>
            <a:r>
              <a:rPr lang="en-US" i="0" baseline="0">
                <a:solidFill>
                  <a:srgbClr val="FF0000"/>
                </a:solidFill>
              </a:rPr>
              <a:t>$2 </a:t>
            </a:r>
            <a:r>
              <a:rPr lang="en-US" i="0" baseline="0" err="1">
                <a:solidFill>
                  <a:srgbClr val="FF0000"/>
                </a:solidFill>
              </a:rPr>
              <a:t>naf</a:t>
            </a:r>
            <a:endParaRPr lang="en-US" baseline="0">
              <a:solidFill>
                <a:srgbClr val="FF0000"/>
              </a:solidFill>
            </a:endParaRPr>
          </a:p>
          <a:p>
            <a:pPr eaLnBrk="1" hangingPunct="1">
              <a:spcBef>
                <a:spcPct val="0"/>
              </a:spcBef>
            </a:pPr>
            <a:endParaRPr lang="en-US"/>
          </a:p>
          <a:p>
            <a:pPr eaLnBrk="1" hangingPunct="1">
              <a:spcBef>
                <a:spcPct val="0"/>
              </a:spcBef>
            </a:pPr>
            <a:r>
              <a:rPr lang="en-US"/>
              <a:t>(This would be in addition</a:t>
            </a:r>
            <a:r>
              <a:rPr lang="en-US" baseline="0"/>
              <a:t> to including a family name heading from LCSH.)</a:t>
            </a:r>
            <a:endParaRPr lang="en-US"/>
          </a:p>
        </p:txBody>
      </p:sp>
      <p:sp>
        <p:nvSpPr>
          <p:cNvPr id="167" name="Google Shape;16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p86: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May 23, 2018</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 </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Any name, including the preferred name, can be used as the basis for a variant access point.</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 </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Note (to bring up only if somebody in the class notices): the RDA to MARC mapping in the Toolkit doesn’t take into account the situation found with the Shrewsbury 400; it only maps type of family to $a, but in this case it winds up in $c.</a:t>
            </a:r>
            <a:endParaRPr/>
          </a:p>
          <a:p>
            <a:pPr marL="0" marR="0" lvl="0" indent="0" algn="l" rtl="0">
              <a:lnSpc>
                <a:spcPct val="100000"/>
              </a:lnSpc>
              <a:spcBef>
                <a:spcPts val="36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a:p>
        </p:txBody>
      </p:sp>
      <p:sp>
        <p:nvSpPr>
          <p:cNvPr id="933" name="Google Shape;933;p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1"/>
        <p:cNvGrpSpPr/>
        <p:nvPr/>
      </p:nvGrpSpPr>
      <p:grpSpPr>
        <a:xfrm>
          <a:off x="0" y="0"/>
          <a:ext cx="0" cy="0"/>
          <a:chOff x="0" y="0"/>
          <a:chExt cx="0" cy="0"/>
        </a:xfrm>
      </p:grpSpPr>
      <p:sp>
        <p:nvSpPr>
          <p:cNvPr id="942" name="Google Shape;942;p87: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defTabSz="873161">
              <a:defRPr/>
            </a:pPr>
            <a:r>
              <a:rPr lang="en-US"/>
              <a:t>September 17, 2018: “as appropriate” replaced “if considered</a:t>
            </a:r>
            <a:r>
              <a:rPr lang="en-US" baseline="0"/>
              <a:t> important for identification” in RDA instructions in April 2017; updated speaker notes.</a:t>
            </a:r>
          </a:p>
          <a:p>
            <a:pPr defTabSz="873161">
              <a:defRPr/>
            </a:pPr>
            <a:r>
              <a:rPr lang="en-US" baseline="0"/>
              <a:t>August 9, 2019: removed second $c in first 400.  $c is repeatable in some cases, but not in this one.</a:t>
            </a:r>
            <a:endParaRPr lang="en-US"/>
          </a:p>
          <a:p>
            <a:pPr defTabSz="873161">
              <a:defRPr/>
            </a:pPr>
            <a:endParaRPr lang="en-US"/>
          </a:p>
          <a:p>
            <a:pPr defTabSz="873161">
              <a:defRPr/>
            </a:pPr>
            <a:r>
              <a:rPr lang="en-US"/>
              <a:t>Include additional elements</a:t>
            </a:r>
            <a:r>
              <a:rPr lang="en-US" baseline="0"/>
              <a:t> as if it were an authorized access point;</a:t>
            </a:r>
            <a:r>
              <a:rPr lang="en-US" sz="1100"/>
              <a:t> any or all additions that would be allowed in the authorized access point are appropriate in the variant access point as well. </a:t>
            </a:r>
          </a:p>
          <a:p>
            <a:pPr defTabSz="873161">
              <a:defRPr/>
            </a:pPr>
            <a:endParaRPr lang="en-US" sz="1100"/>
          </a:p>
          <a:p>
            <a:pPr defTabSz="873161">
              <a:defRPr/>
            </a:pPr>
            <a:r>
              <a:rPr lang="en-US" sz="1100"/>
              <a:t>MARC 21 X00 $c:</a:t>
            </a:r>
          </a:p>
          <a:p>
            <a:pPr defTabSz="873161">
              <a:defRPr/>
            </a:pPr>
            <a:r>
              <a:rPr lang="en-US"/>
              <a:t>Multiple adjacent titles or words associated with a name are contained in a single subfield $c. Subfield $c is repeated only when words associated with a name are separated by </a:t>
            </a:r>
            <a:r>
              <a:rPr lang="en-US" err="1"/>
              <a:t>subelements</a:t>
            </a:r>
            <a:r>
              <a:rPr lang="en-US"/>
              <a:t> contained in other subfields. </a:t>
            </a:r>
            <a:endParaRPr lang="en-US" sz="1100"/>
          </a:p>
        </p:txBody>
      </p:sp>
      <p:sp>
        <p:nvSpPr>
          <p:cNvPr id="943" name="Google Shape;943;p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Google Shape;952;p88: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a:buClr>
                <a:schemeClr val="dk1"/>
              </a:buClr>
              <a:buSzPts val="1200"/>
            </a:pPr>
            <a:r>
              <a:rPr lang="en-US"/>
              <a:t>August 12, 2019: added second 400 to show that variant access points could be made for both prominent members of the family</a:t>
            </a:r>
            <a:endParaRPr lang="fr-FR"/>
          </a:p>
          <a:p>
            <a:pPr marL="0" marR="0" lvl="0" indent="0" algn="l">
              <a:lnSpc>
                <a:spcPct val="100000"/>
              </a:lnSpc>
              <a:spcBef>
                <a:spcPts val="360"/>
              </a:spcBef>
              <a:spcAft>
                <a:spcPts val="0"/>
              </a:spcAft>
              <a:buClr>
                <a:schemeClr val="dk1"/>
              </a:buClr>
              <a:buSzPts val="1200"/>
              <a:buFont typeface="Calibri"/>
              <a:buNone/>
            </a:pPr>
            <a:endParaRPr lang="en-US"/>
          </a:p>
          <a:p>
            <a:pPr marL="457200" lvl="0" indent="-22860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953" name="Google Shape;953;p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Google Shape;962;p89: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February 5, 2019: changed 376 by adding $2 </a:t>
            </a:r>
            <a:r>
              <a:rPr lang="en-US" sz="1200" b="0" i="0" u="none" strike="noStrike" cap="none" err="1">
                <a:solidFill>
                  <a:schemeClr val="dk1"/>
                </a:solidFill>
                <a:latin typeface="Calibri"/>
                <a:ea typeface="Calibri"/>
                <a:cs typeface="Calibri"/>
                <a:sym typeface="Calibri"/>
              </a:rPr>
              <a:t>lcdgt</a:t>
            </a:r>
            <a:r>
              <a:rPr lang="en-US" sz="1200" b="0" i="0" u="none" strike="noStrike" cap="none">
                <a:solidFill>
                  <a:schemeClr val="dk1"/>
                </a:solidFill>
                <a:latin typeface="Calibri"/>
                <a:ea typeface="Calibri"/>
                <a:cs typeface="Calibri"/>
                <a:sym typeface="Calibri"/>
              </a:rPr>
              <a:t> to encourage usage of LCDGT</a:t>
            </a: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March 1, 2019: changed 370 subfield coding to $e</a:t>
            </a:r>
          </a:p>
          <a:p>
            <a:pPr marL="0" lvl="0" indent="0" algn="l" rtl="0">
              <a:lnSpc>
                <a:spcPct val="100000"/>
              </a:lnSpc>
              <a:spcBef>
                <a:spcPts val="0"/>
              </a:spcBef>
              <a:spcAft>
                <a:spcPts val="0"/>
              </a:spcAft>
              <a:buSzPts val="1400"/>
              <a:buNone/>
            </a:pPr>
            <a:endParaRPr/>
          </a:p>
        </p:txBody>
      </p:sp>
      <p:sp>
        <p:nvSpPr>
          <p:cNvPr id="963" name="Google Shape;963;p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Google Shape;972;p90: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r>
              <a:rPr lang="en-US"/>
              <a:t>March 3</a:t>
            </a:r>
            <a:r>
              <a:rPr lang="en-US" b="0" i="0" u="none" strike="noStrike" cap="none">
                <a:sym typeface="Calibri"/>
              </a:rPr>
              <a:t>, </a:t>
            </a:r>
            <a:r>
              <a:rPr lang="en-US"/>
              <a:t>2020</a:t>
            </a:r>
            <a:r>
              <a:rPr lang="en-US" b="0" i="0" u="none" strike="noStrike" cap="none">
                <a:sym typeface="Calibri"/>
              </a:rPr>
              <a:t>: </a:t>
            </a:r>
            <a:r>
              <a:rPr lang="en-US"/>
              <a:t>substituted an established example as the second example and changed coding to simple see also reference; revised speaker notes </a:t>
            </a:r>
            <a:r>
              <a:rPr lang="en-US" b="0" i="0" u="none" strike="noStrike" cap="none">
                <a:sym typeface="Calibri"/>
              </a:rPr>
              <a:t>to </a:t>
            </a:r>
            <a:r>
              <a:rPr lang="en-US"/>
              <a:t>suggest including 667 and/or 678 notes</a:t>
            </a:r>
            <a:endParaRPr lang="fr-FR"/>
          </a:p>
          <a:p>
            <a:r>
              <a:rPr lang="en-US"/>
              <a:t>August 12, 2019: added note about new RDA Beta Toolkit relationship elements for predecessor/successor </a:t>
            </a:r>
            <a:r>
              <a:rPr lang="en-US" b="0" i="0" u="none" strike="noStrike" cap="none">
                <a:sym typeface="Calibri"/>
              </a:rPr>
              <a:t>of </a:t>
            </a:r>
            <a:r>
              <a:rPr lang="en-US"/>
              <a:t>family</a:t>
            </a:r>
          </a:p>
          <a:p>
            <a:r>
              <a:rPr lang="en-US"/>
              <a:t>March 1, 2019: corrected form in first </a:t>
            </a:r>
            <a:r>
              <a:rPr lang="en-US" b="0" i="0" u="none" strike="noStrike" cap="none">
                <a:sym typeface="Calibri"/>
              </a:rPr>
              <a:t>500</a:t>
            </a:r>
            <a:endParaRPr/>
          </a:p>
          <a:p>
            <a:r>
              <a:rPr lang="en-US"/>
              <a:t>In the Windsor/Saxe-Coburg and Gotha case, since there aren’t earlier/later relationship designators for families in Appendix K, we need to use simple see also coding ($w a/$w b coding does not validate in OCLC).  When simple see also references are used, it may be helpful to explain the nature of the relationship in a 667 nonpublic general note and/or a 678 biographical note.  For example:</a:t>
            </a:r>
            <a:endParaRPr/>
          </a:p>
          <a:p>
            <a:r>
              <a:rPr lang="en-US"/>
              <a:t>678 0_ The House of Windsor is the royal house of the United Kingdom. The dynasty includes Edward VII (reigned 1901-10), George V (1910-36), Edward VIII (1936), George VI (1936-52), and Elizabeth II (1952- ). It was founded by King George V on 17 July 1917 when he changed the name from Saxe-Coburg and Gotha to Windsor because of anti-German sentiment in the United Kingdom during World War I.</a:t>
            </a:r>
            <a:endParaRPr/>
          </a:p>
          <a:p>
            <a:r>
              <a:rPr lang="en-US" i="1"/>
              <a:t>Note</a:t>
            </a:r>
            <a:r>
              <a:rPr lang="en-US"/>
              <a:t>: In the new RDA Beta Toolkit, there are new relationship elements for </a:t>
            </a:r>
            <a:r>
              <a:rPr lang="en-US">
                <a:hlinkClick r:id="rId3"/>
              </a:rPr>
              <a:t>predecessor of family</a:t>
            </a:r>
            <a:r>
              <a:rPr lang="en-US"/>
              <a:t> and</a:t>
            </a:r>
            <a:r>
              <a:rPr lang="en-US" b="1"/>
              <a:t> </a:t>
            </a:r>
            <a:r>
              <a:rPr lang="en-US">
                <a:hlinkClick r:id="rId4"/>
              </a:rPr>
              <a:t>successor of family</a:t>
            </a:r>
            <a:r>
              <a:rPr lang="en-US"/>
              <a:t>, which could be used once the new RDA is implemented.</a:t>
            </a:r>
            <a:endParaRPr/>
          </a:p>
          <a:p>
            <a:pPr lvl="0" algn="l">
              <a:lnSpc>
                <a:spcPct val="100000"/>
              </a:lnSpc>
              <a:spcBef>
                <a:spcPts val="0"/>
              </a:spcBef>
              <a:spcAft>
                <a:spcPts val="0"/>
              </a:spcAft>
              <a:buSzPts val="1400"/>
              <a:buNone/>
            </a:pPr>
            <a:endParaRPr lang="en-US"/>
          </a:p>
        </p:txBody>
      </p:sp>
      <p:sp>
        <p:nvSpPr>
          <p:cNvPr id="973" name="Google Shape;973;p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Google Shape;982;p91: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September 17, 2018: moved $w to beginning of 500 fields.</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a:t>March 20, 2017: updated relationship designator to use term from RDA Appendix K.4.2</a:t>
            </a:r>
            <a:endParaRPr/>
          </a:p>
          <a:p>
            <a:pPr marL="457200" lvl="0" indent="-22860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983" name="Google Shape;983;p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Google Shape;992;p9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May 1, 2013</a:t>
            </a:r>
            <a:endParaRPr/>
          </a:p>
          <a:p>
            <a:pPr marL="457200" lvl="0" indent="-228600" algn="l" rtl="0">
              <a:lnSpc>
                <a:spcPct val="100000"/>
              </a:lnSpc>
              <a:spcBef>
                <a:spcPts val="0"/>
              </a:spcBef>
              <a:spcAft>
                <a:spcPts val="0"/>
              </a:spcAft>
              <a:buSzPts val="1400"/>
              <a:buNone/>
            </a:pPr>
            <a:r>
              <a:rPr lang="en-US"/>
              <a:t>Possible answers coming up on following slides. These three slides are in the Answers section of the trainees’ manuals.</a:t>
            </a:r>
            <a:endParaRPr/>
          </a:p>
          <a:p>
            <a:pPr marL="457200" lvl="0" indent="-22860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993" name="Google Shape;993;p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p9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defTabSz="873161" eaLnBrk="1" hangingPunct="1">
              <a:spcBef>
                <a:spcPct val="0"/>
              </a:spcBef>
              <a:defRPr/>
            </a:pPr>
            <a:r>
              <a:rPr lang="en-US"/>
              <a:t>February</a:t>
            </a:r>
            <a:r>
              <a:rPr lang="en-US" baseline="0"/>
              <a:t> 5, 2019: changed Families 376 to $2 </a:t>
            </a:r>
            <a:r>
              <a:rPr lang="en-US" baseline="0" err="1"/>
              <a:t>lcdgt</a:t>
            </a:r>
            <a:r>
              <a:rPr lang="en-US" baseline="0"/>
              <a:t> to encourage usage of LCDGT.</a:t>
            </a:r>
          </a:p>
          <a:p>
            <a:pPr defTabSz="873161" eaLnBrk="1" hangingPunct="1">
              <a:spcBef>
                <a:spcPct val="0"/>
              </a:spcBef>
              <a:defRPr/>
            </a:pPr>
            <a:r>
              <a:rPr lang="en-US" baseline="0"/>
              <a:t>March 1, 2019: changed 370 subfield coding to $e</a:t>
            </a:r>
          </a:p>
          <a:p>
            <a:pPr defTabSz="873161" eaLnBrk="1" hangingPunct="1">
              <a:spcBef>
                <a:spcPct val="0"/>
              </a:spcBef>
              <a:defRPr/>
            </a:pPr>
            <a:r>
              <a:rPr lang="en-US" baseline="0"/>
              <a:t>August 12, 2019: added Alessi to Rosa Coniglio</a:t>
            </a:r>
          </a:p>
          <a:p>
            <a:pPr defTabSz="873161" eaLnBrk="1" hangingPunct="1">
              <a:spcBef>
                <a:spcPct val="0"/>
              </a:spcBef>
              <a:defRPr/>
            </a:pPr>
            <a:r>
              <a:rPr lang="en-US" baseline="0"/>
              <a:t>November 22, 2019: spelled out “Pennsylvania” in 678</a:t>
            </a:r>
          </a:p>
          <a:p>
            <a:pPr defTabSz="873161" eaLnBrk="1" hangingPunct="1">
              <a:spcBef>
                <a:spcPct val="0"/>
              </a:spcBef>
              <a:defRPr/>
            </a:pPr>
            <a:endParaRPr lang="en-US"/>
          </a:p>
          <a:p>
            <a:pPr eaLnBrk="1" hangingPunct="1">
              <a:spcBef>
                <a:spcPct val="0"/>
              </a:spcBef>
            </a:pPr>
            <a:r>
              <a:rPr lang="en-US"/>
              <a:t>Note very little is core or required in an RDA record. Institutions may declare other elements to be core. For example, the first source consulted (670) is core for PCC. (Language of cataloging is marked in the index as core but not in the rules themselves)</a:t>
            </a:r>
          </a:p>
          <a:p>
            <a:pPr eaLnBrk="1" hangingPunct="1">
              <a:spcBef>
                <a:spcPct val="0"/>
              </a:spcBef>
            </a:pPr>
            <a:endParaRPr lang="en-US"/>
          </a:p>
          <a:p>
            <a:pPr eaLnBrk="1" hangingPunct="1">
              <a:spcBef>
                <a:spcPct val="0"/>
              </a:spcBef>
            </a:pPr>
            <a:r>
              <a:rPr lang="en-US"/>
              <a:t>Note:</a:t>
            </a:r>
            <a:r>
              <a:rPr lang="en-US" baseline="0"/>
              <a:t> the date in 046 could have b</a:t>
            </a:r>
            <a:r>
              <a:rPr lang="en-US" baseline="0">
                <a:solidFill>
                  <a:schemeClr val="tx1"/>
                </a:solidFill>
              </a:rPr>
              <a:t>een </a:t>
            </a:r>
            <a:r>
              <a:rPr lang="en-US" sz="1100"/>
              <a:t>$s 1913-04-30. Only one $s per 046 allowed. Also the date in 100 could have been 1913 (if that was the date chosen for 046)</a:t>
            </a:r>
            <a:endParaRPr lang="en-US">
              <a:solidFill>
                <a:schemeClr val="tx1"/>
              </a:solidFill>
            </a:endParaRPr>
          </a:p>
        </p:txBody>
      </p:sp>
      <p:sp>
        <p:nvSpPr>
          <p:cNvPr id="1003" name="Google Shape;1003;p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p9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February 5, 2019: changed Families 376 to $2 </a:t>
            </a:r>
            <a:r>
              <a:rPr kumimoji="0" lang="en-US" sz="1200" b="0" i="0" u="none" strike="noStrike" kern="1200" cap="none" spc="0" normalizeH="0" baseline="0" noProof="0" err="1">
                <a:ln>
                  <a:noFill/>
                </a:ln>
                <a:solidFill>
                  <a:prstClr val="black"/>
                </a:solidFill>
                <a:effectLst/>
                <a:uLnTx/>
                <a:uFillTx/>
                <a:latin typeface="Calibri"/>
                <a:ea typeface="+mn-ea"/>
                <a:cs typeface="+mn-cs"/>
              </a:rPr>
              <a:t>lcdgt</a:t>
            </a:r>
            <a:r>
              <a:rPr kumimoji="0" lang="en-US" sz="1200" b="0" i="0" u="none" strike="noStrike" kern="1200" cap="none" spc="0" normalizeH="0" baseline="0" noProof="0">
                <a:ln>
                  <a:noFill/>
                </a:ln>
                <a:solidFill>
                  <a:prstClr val="black"/>
                </a:solidFill>
                <a:effectLst/>
                <a:uLnTx/>
                <a:uFillTx/>
                <a:latin typeface="Calibri"/>
                <a:ea typeface="+mn-ea"/>
                <a:cs typeface="+mn-cs"/>
              </a:rPr>
              <a:t> to encourage usage of LCDGT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March 1, 2019: changed 370 subfield coding to $e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November 22, 2019: spelled out “Kentucky” in 678</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Note very little is core or required in an RDA record. Institutions may declare other elements to be core. For example, the first source consulted (670) is core for PCC. (Language of cataloging is marked in the index as core but not in the rules themselves)</a:t>
            </a:r>
          </a:p>
        </p:txBody>
      </p:sp>
      <p:sp>
        <p:nvSpPr>
          <p:cNvPr id="1013" name="Google Shape;1013;p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1"/>
        <p:cNvGrpSpPr/>
        <p:nvPr/>
      </p:nvGrpSpPr>
      <p:grpSpPr>
        <a:xfrm>
          <a:off x="0" y="0"/>
          <a:ext cx="0" cy="0"/>
          <a:chOff x="0" y="0"/>
          <a:chExt cx="0" cy="0"/>
        </a:xfrm>
      </p:grpSpPr>
      <p:sp>
        <p:nvSpPr>
          <p:cNvPr id="1022" name="Google Shape;1022;p95: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February 5, 2019: changed 376 by adding $2 </a:t>
            </a:r>
            <a:r>
              <a:rPr kumimoji="0" lang="en-US" sz="1200" b="0" i="0" u="none" strike="noStrike" kern="1200" cap="none" spc="0" normalizeH="0" baseline="0" noProof="0" err="1">
                <a:ln>
                  <a:noFill/>
                </a:ln>
                <a:solidFill>
                  <a:prstClr val="black"/>
                </a:solidFill>
                <a:effectLst/>
                <a:uLnTx/>
                <a:uFillTx/>
                <a:latin typeface="Calibri"/>
                <a:ea typeface="+mn-ea"/>
                <a:cs typeface="+mn-cs"/>
              </a:rPr>
              <a:t>lcdgt</a:t>
            </a:r>
            <a:r>
              <a:rPr kumimoji="0" lang="en-US" sz="1200" b="0" i="0" u="none" strike="noStrike" kern="1200" cap="none" spc="0" normalizeH="0" baseline="0" noProof="0">
                <a:ln>
                  <a:noFill/>
                </a:ln>
                <a:solidFill>
                  <a:prstClr val="black"/>
                </a:solidFill>
                <a:effectLst/>
                <a:uLnTx/>
                <a:uFillTx/>
                <a:latin typeface="Calibri"/>
                <a:ea typeface="+mn-ea"/>
                <a:cs typeface="+mn-cs"/>
              </a:rPr>
              <a:t> to encourage usage of LCDGT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March 1, 2019: changed format of first 670; changed 370 subfield coding to $e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November 22, 2019: added final parenthesis in second 670</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Note very little is core or required in an RDA record. Institutions may declare other elements to be core. For example, the first source consulted (670) is core for PCC. (Language of cataloging is marked in the index as core but not in the rules themselves)</a:t>
            </a:r>
          </a:p>
        </p:txBody>
      </p:sp>
      <p:sp>
        <p:nvSpPr>
          <p:cNvPr id="1023" name="Google Shape;1023;p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5"/>
        <p:cNvGrpSpPr/>
        <p:nvPr/>
      </p:nvGrpSpPr>
      <p:grpSpPr>
        <a:xfrm>
          <a:off x="0" y="0"/>
          <a:ext cx="0" cy="0"/>
          <a:chOff x="0" y="0"/>
          <a:chExt cx="0" cy="0"/>
        </a:xfrm>
      </p:grpSpPr>
      <p:sp>
        <p:nvSpPr>
          <p:cNvPr id="16" name="Google Shape;16;p99"/>
          <p:cNvSpPr txBox="1">
            <a:spLocks noGrp="1"/>
          </p:cNvSpPr>
          <p:nvPr>
            <p:ph type="ctrTitle"/>
          </p:nvPr>
        </p:nvSpPr>
        <p:spPr>
          <a:xfrm>
            <a:off x="1524000" y="1122363"/>
            <a:ext cx="9144000" cy="2387600"/>
          </a:xfrm>
          <a:prstGeom prst="rect">
            <a:avLst/>
          </a:prstGeom>
          <a:noFill/>
          <a:ln>
            <a:noFill/>
          </a:ln>
        </p:spPr>
        <p:txBody>
          <a:bodyPr spcFirstLastPara="1" wrap="square" lIns="91425" tIns="91425" rIns="91425" bIns="91425" anchor="b" anchorCtr="0">
            <a:noAutofit/>
          </a:bodyPr>
          <a:lstStyle>
            <a:lvl1pPr marR="0" lvl="0" algn="ctr">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7" name="Google Shape;17;p99"/>
          <p:cNvSpPr txBox="1">
            <a:spLocks noGrp="1"/>
          </p:cNvSpPr>
          <p:nvPr>
            <p:ph type="subTitle" idx="1"/>
          </p:nvPr>
        </p:nvSpPr>
        <p:spPr>
          <a:xfrm>
            <a:off x="1524000" y="3602038"/>
            <a:ext cx="9144000" cy="1655762"/>
          </a:xfrm>
          <a:prstGeom prst="rect">
            <a:avLst/>
          </a:prstGeom>
          <a:noFill/>
          <a:ln>
            <a:noFill/>
          </a:ln>
        </p:spPr>
        <p:txBody>
          <a:bodyPr spcFirstLastPara="1" wrap="square" lIns="91425" tIns="91425" rIns="91425" bIns="91425" anchor="t" anchorCtr="0">
            <a:noAutofit/>
          </a:bodyPr>
          <a:lstStyle>
            <a:lvl1pPr marR="0" lvl="0" algn="ctr">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Google Shape;18;p99"/>
          <p:cNvSpPr txBox="1">
            <a:spLocks noGrp="1"/>
          </p:cNvSpPr>
          <p:nvPr>
            <p:ph type="dt" idx="10"/>
          </p:nvPr>
        </p:nvSpPr>
        <p:spPr>
          <a:xfrm>
            <a:off x="406400" y="366714"/>
            <a:ext cx="27432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99"/>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fr-FR"/>
              <a:t>Module 3 : Description des familles</a:t>
            </a:r>
            <a:endParaRPr/>
          </a:p>
        </p:txBody>
      </p:sp>
      <p:sp>
        <p:nvSpPr>
          <p:cNvPr id="20" name="Google Shape;20;p99"/>
          <p:cNvSpPr txBox="1">
            <a:spLocks noGrp="1"/>
          </p:cNvSpPr>
          <p:nvPr>
            <p:ph type="sldNum" idx="12"/>
          </p:nvPr>
        </p:nvSpPr>
        <p:spPr>
          <a:xfrm>
            <a:off x="647700" y="6356349"/>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72"/>
        <p:cNvGrpSpPr/>
        <p:nvPr/>
      </p:nvGrpSpPr>
      <p:grpSpPr>
        <a:xfrm>
          <a:off x="0" y="0"/>
          <a:ext cx="0" cy="0"/>
          <a:chOff x="0" y="0"/>
          <a:chExt cx="0" cy="0"/>
        </a:xfrm>
      </p:grpSpPr>
      <p:sp>
        <p:nvSpPr>
          <p:cNvPr id="73" name="Google Shape;73;p108"/>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74" name="Google Shape;74;p10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91425" rIns="91425" bIns="91425"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108"/>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08"/>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fr-FR"/>
              <a:t>Module 3 : Description des familles</a:t>
            </a:r>
            <a:endParaRPr/>
          </a:p>
        </p:txBody>
      </p:sp>
      <p:sp>
        <p:nvSpPr>
          <p:cNvPr id="77" name="Google Shape;77;p10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78"/>
        <p:cNvGrpSpPr/>
        <p:nvPr/>
      </p:nvGrpSpPr>
      <p:grpSpPr>
        <a:xfrm>
          <a:off x="0" y="0"/>
          <a:ext cx="0" cy="0"/>
          <a:chOff x="0" y="0"/>
          <a:chExt cx="0" cy="0"/>
        </a:xfrm>
      </p:grpSpPr>
      <p:sp>
        <p:nvSpPr>
          <p:cNvPr id="79" name="Google Shape;79;p109"/>
          <p:cNvSpPr txBox="1">
            <a:spLocks noGrp="1"/>
          </p:cNvSpPr>
          <p:nvPr>
            <p:ph type="title"/>
          </p:nvPr>
        </p:nvSpPr>
        <p:spPr>
          <a:xfrm rot="5400000">
            <a:off x="7133431" y="1956594"/>
            <a:ext cx="5811838" cy="2628900"/>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80" name="Google Shape;80;p10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91425" rIns="91425" bIns="91425"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Google Shape;81;p109"/>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109"/>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fr-FR"/>
              <a:t>Module 3 : Description des familles</a:t>
            </a:r>
            <a:endParaRPr/>
          </a:p>
        </p:txBody>
      </p:sp>
      <p:sp>
        <p:nvSpPr>
          <p:cNvPr id="83" name="Google Shape;83;p10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1"/>
        <p:cNvGrpSpPr/>
        <p:nvPr/>
      </p:nvGrpSpPr>
      <p:grpSpPr>
        <a:xfrm>
          <a:off x="0" y="0"/>
          <a:ext cx="0" cy="0"/>
          <a:chOff x="0" y="0"/>
          <a:chExt cx="0" cy="0"/>
        </a:xfrm>
      </p:grpSpPr>
      <p:sp>
        <p:nvSpPr>
          <p:cNvPr id="22" name="Google Shape;22;p100"/>
          <p:cNvSpPr txBox="1">
            <a:spLocks noGrp="1"/>
          </p:cNvSpPr>
          <p:nvPr>
            <p:ph type="title"/>
          </p:nvPr>
        </p:nvSpPr>
        <p:spPr>
          <a:xfrm>
            <a:off x="838200" y="614148"/>
            <a:ext cx="10515600" cy="1076539"/>
          </a:xfrm>
          <a:prstGeom prst="rect">
            <a:avLst/>
          </a:prstGeom>
          <a:noFill/>
          <a:ln>
            <a:noFill/>
          </a:ln>
        </p:spPr>
        <p:txBody>
          <a:bodyPr spcFirstLastPara="1" wrap="square" lIns="91425" tIns="91425" rIns="91425" bIns="91425" anchor="ctr" anchorCtr="0">
            <a:noAutofit/>
          </a:bodyPr>
          <a:lstStyle>
            <a:lvl1pPr marR="0" lvl="0" algn="ctr">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3" name="Google Shape;23;p100"/>
          <p:cNvSpPr txBox="1">
            <a:spLocks noGrp="1"/>
          </p:cNvSpPr>
          <p:nvPr>
            <p:ph type="body" idx="1"/>
          </p:nvPr>
        </p:nvSpPr>
        <p:spPr>
          <a:xfrm>
            <a:off x="838200" y="1937981"/>
            <a:ext cx="10515600" cy="4238981"/>
          </a:xfrm>
          <a:prstGeom prst="rect">
            <a:avLst/>
          </a:prstGeom>
          <a:noFill/>
          <a:ln>
            <a:noFill/>
          </a:ln>
        </p:spPr>
        <p:txBody>
          <a:bodyPr spcFirstLastPara="1" wrap="square" lIns="91425" tIns="91425" rIns="91425" bIns="91425"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Google Shape;24;p100"/>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10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fr-FR"/>
              <a:t>Module 3 : Description des familles</a:t>
            </a:r>
            <a:endParaRPr/>
          </a:p>
        </p:txBody>
      </p:sp>
      <p:sp>
        <p:nvSpPr>
          <p:cNvPr id="26" name="Google Shape;26;p10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27"/>
        <p:cNvGrpSpPr/>
        <p:nvPr/>
      </p:nvGrpSpPr>
      <p:grpSpPr>
        <a:xfrm>
          <a:off x="0" y="0"/>
          <a:ext cx="0" cy="0"/>
          <a:chOff x="0" y="0"/>
          <a:chExt cx="0" cy="0"/>
        </a:xfrm>
      </p:grpSpPr>
      <p:sp>
        <p:nvSpPr>
          <p:cNvPr id="28" name="Google Shape;28;p101"/>
          <p:cNvSpPr txBox="1">
            <a:spLocks noGrp="1"/>
          </p:cNvSpPr>
          <p:nvPr>
            <p:ph type="title"/>
          </p:nvPr>
        </p:nvSpPr>
        <p:spPr>
          <a:xfrm>
            <a:off x="831850" y="1709738"/>
            <a:ext cx="10515600" cy="2852737"/>
          </a:xfrm>
          <a:prstGeom prst="rect">
            <a:avLst/>
          </a:prstGeom>
          <a:noFill/>
          <a:ln>
            <a:noFill/>
          </a:ln>
        </p:spPr>
        <p:txBody>
          <a:bodyPr spcFirstLastPara="1" wrap="square" lIns="91425" tIns="91425" rIns="91425" bIns="91425" anchor="b" anchorCtr="0">
            <a:noAutofit/>
          </a:bodyPr>
          <a:lstStyle>
            <a:lvl1pPr marR="0" lvl="0" algn="l">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9" name="Google Shape;29;p101"/>
          <p:cNvSpPr txBox="1">
            <a:spLocks noGrp="1"/>
          </p:cNvSpPr>
          <p:nvPr>
            <p:ph type="body" idx="1"/>
          </p:nvPr>
        </p:nvSpPr>
        <p:spPr>
          <a:xfrm>
            <a:off x="831850" y="4589463"/>
            <a:ext cx="10515600" cy="1500187"/>
          </a:xfrm>
          <a:prstGeom prst="rect">
            <a:avLst/>
          </a:prstGeom>
          <a:noFill/>
          <a:ln>
            <a:noFill/>
          </a:ln>
        </p:spPr>
        <p:txBody>
          <a:bodyPr spcFirstLastPara="1" wrap="square" lIns="91425" tIns="91425" rIns="91425" bIns="91425" anchor="t" anchorCtr="0">
            <a:noAutofit/>
          </a:bodyPr>
          <a:lstStyle>
            <a:lvl1pPr marL="457200" marR="0" lvl="0" indent="-228600" algn="l">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0" name="Google Shape;30;p101"/>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101"/>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fr-FR"/>
              <a:t>Module 3 : Description des familles</a:t>
            </a:r>
            <a:endParaRPr/>
          </a:p>
        </p:txBody>
      </p:sp>
      <p:sp>
        <p:nvSpPr>
          <p:cNvPr id="32" name="Google Shape;32;p10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33"/>
        <p:cNvGrpSpPr/>
        <p:nvPr/>
      </p:nvGrpSpPr>
      <p:grpSpPr>
        <a:xfrm>
          <a:off x="0" y="0"/>
          <a:ext cx="0" cy="0"/>
          <a:chOff x="0" y="0"/>
          <a:chExt cx="0" cy="0"/>
        </a:xfrm>
      </p:grpSpPr>
      <p:sp>
        <p:nvSpPr>
          <p:cNvPr id="34" name="Google Shape;34;p102"/>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5" name="Google Shape;35;p102"/>
          <p:cNvSpPr txBox="1">
            <a:spLocks noGrp="1"/>
          </p:cNvSpPr>
          <p:nvPr>
            <p:ph type="body" idx="1"/>
          </p:nvPr>
        </p:nvSpPr>
        <p:spPr>
          <a:xfrm>
            <a:off x="838200" y="1825625"/>
            <a:ext cx="5181600" cy="4351338"/>
          </a:xfrm>
          <a:prstGeom prst="rect">
            <a:avLst/>
          </a:prstGeom>
          <a:noFill/>
          <a:ln>
            <a:noFill/>
          </a:ln>
        </p:spPr>
        <p:txBody>
          <a:bodyPr spcFirstLastPara="1" wrap="square" lIns="91425" tIns="91425" rIns="91425" bIns="91425"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102"/>
          <p:cNvSpPr txBox="1">
            <a:spLocks noGrp="1"/>
          </p:cNvSpPr>
          <p:nvPr>
            <p:ph type="body" idx="2"/>
          </p:nvPr>
        </p:nvSpPr>
        <p:spPr>
          <a:xfrm>
            <a:off x="6172200" y="1825625"/>
            <a:ext cx="5181600" cy="4351338"/>
          </a:xfrm>
          <a:prstGeom prst="rect">
            <a:avLst/>
          </a:prstGeom>
          <a:noFill/>
          <a:ln>
            <a:noFill/>
          </a:ln>
        </p:spPr>
        <p:txBody>
          <a:bodyPr spcFirstLastPara="1" wrap="square" lIns="91425" tIns="91425" rIns="91425" bIns="91425"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102"/>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10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fr-FR"/>
              <a:t>Module 3 : Description des familles</a:t>
            </a:r>
            <a:endParaRPr/>
          </a:p>
        </p:txBody>
      </p:sp>
      <p:sp>
        <p:nvSpPr>
          <p:cNvPr id="39" name="Google Shape;39;p10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40"/>
        <p:cNvGrpSpPr/>
        <p:nvPr/>
      </p:nvGrpSpPr>
      <p:grpSpPr>
        <a:xfrm>
          <a:off x="0" y="0"/>
          <a:ext cx="0" cy="0"/>
          <a:chOff x="0" y="0"/>
          <a:chExt cx="0" cy="0"/>
        </a:xfrm>
      </p:grpSpPr>
      <p:sp>
        <p:nvSpPr>
          <p:cNvPr id="41" name="Google Shape;41;p103"/>
          <p:cNvSpPr txBox="1">
            <a:spLocks noGrp="1"/>
          </p:cNvSpPr>
          <p:nvPr>
            <p:ph type="title"/>
          </p:nvPr>
        </p:nvSpPr>
        <p:spPr>
          <a:xfrm>
            <a:off x="839788" y="365125"/>
            <a:ext cx="10515600" cy="1325563"/>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2" name="Google Shape;42;p103"/>
          <p:cNvSpPr txBox="1">
            <a:spLocks noGrp="1"/>
          </p:cNvSpPr>
          <p:nvPr>
            <p:ph type="body" idx="1"/>
          </p:nvPr>
        </p:nvSpPr>
        <p:spPr>
          <a:xfrm>
            <a:off x="839788" y="1681163"/>
            <a:ext cx="5157787" cy="823912"/>
          </a:xfrm>
          <a:prstGeom prst="rect">
            <a:avLst/>
          </a:prstGeom>
          <a:noFill/>
          <a:ln>
            <a:noFill/>
          </a:ln>
        </p:spPr>
        <p:txBody>
          <a:bodyPr spcFirstLastPara="1" wrap="square" lIns="91425" tIns="91425" rIns="91425" bIns="91425" anchor="b" anchorCtr="0">
            <a:noAutofit/>
          </a:bodyPr>
          <a:lstStyle>
            <a:lvl1pPr marL="457200" marR="0" lvl="0" indent="-228600" algn="l">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Google Shape;43;p103"/>
          <p:cNvSpPr txBox="1">
            <a:spLocks noGrp="1"/>
          </p:cNvSpPr>
          <p:nvPr>
            <p:ph type="body" idx="2"/>
          </p:nvPr>
        </p:nvSpPr>
        <p:spPr>
          <a:xfrm>
            <a:off x="839788" y="2505075"/>
            <a:ext cx="5157787" cy="3684588"/>
          </a:xfrm>
          <a:prstGeom prst="rect">
            <a:avLst/>
          </a:prstGeom>
          <a:noFill/>
          <a:ln>
            <a:noFill/>
          </a:ln>
        </p:spPr>
        <p:txBody>
          <a:bodyPr spcFirstLastPara="1" wrap="square" lIns="91425" tIns="91425" rIns="91425" bIns="91425"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103"/>
          <p:cNvSpPr txBox="1">
            <a:spLocks noGrp="1"/>
          </p:cNvSpPr>
          <p:nvPr>
            <p:ph type="body" idx="3"/>
          </p:nvPr>
        </p:nvSpPr>
        <p:spPr>
          <a:xfrm>
            <a:off x="6172200" y="1681163"/>
            <a:ext cx="5183188" cy="823912"/>
          </a:xfrm>
          <a:prstGeom prst="rect">
            <a:avLst/>
          </a:prstGeom>
          <a:noFill/>
          <a:ln>
            <a:noFill/>
          </a:ln>
        </p:spPr>
        <p:txBody>
          <a:bodyPr spcFirstLastPara="1" wrap="square" lIns="91425" tIns="91425" rIns="91425" bIns="91425" anchor="b" anchorCtr="0">
            <a:noAutofit/>
          </a:bodyPr>
          <a:lstStyle>
            <a:lvl1pPr marL="457200" marR="0" lvl="0" indent="-228600" algn="l">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Google Shape;45;p103"/>
          <p:cNvSpPr txBox="1">
            <a:spLocks noGrp="1"/>
          </p:cNvSpPr>
          <p:nvPr>
            <p:ph type="body" idx="4"/>
          </p:nvPr>
        </p:nvSpPr>
        <p:spPr>
          <a:xfrm>
            <a:off x="6172200" y="2505075"/>
            <a:ext cx="5183188" cy="3684588"/>
          </a:xfrm>
          <a:prstGeom prst="rect">
            <a:avLst/>
          </a:prstGeom>
          <a:noFill/>
          <a:ln>
            <a:noFill/>
          </a:ln>
        </p:spPr>
        <p:txBody>
          <a:bodyPr spcFirstLastPara="1" wrap="square" lIns="91425" tIns="91425" rIns="91425" bIns="91425"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Google Shape;46;p103"/>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10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fr-FR"/>
              <a:t>Module 3 : Description des familles</a:t>
            </a:r>
            <a:endParaRPr/>
          </a:p>
        </p:txBody>
      </p:sp>
      <p:sp>
        <p:nvSpPr>
          <p:cNvPr id="48" name="Google Shape;48;p10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49"/>
        <p:cNvGrpSpPr/>
        <p:nvPr/>
      </p:nvGrpSpPr>
      <p:grpSpPr>
        <a:xfrm>
          <a:off x="0" y="0"/>
          <a:ext cx="0" cy="0"/>
          <a:chOff x="0" y="0"/>
          <a:chExt cx="0" cy="0"/>
        </a:xfrm>
      </p:grpSpPr>
      <p:sp>
        <p:nvSpPr>
          <p:cNvPr id="50" name="Google Shape;50;p104"/>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R="0" lvl="0" algn="ctr">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1" name="Google Shape;51;p104"/>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104"/>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fr-FR"/>
              <a:t>Module 3 : Description des familles</a:t>
            </a:r>
            <a:endParaRPr/>
          </a:p>
        </p:txBody>
      </p:sp>
      <p:sp>
        <p:nvSpPr>
          <p:cNvPr id="53" name="Google Shape;53;p10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54"/>
        <p:cNvGrpSpPr/>
        <p:nvPr/>
      </p:nvGrpSpPr>
      <p:grpSpPr>
        <a:xfrm>
          <a:off x="0" y="0"/>
          <a:ext cx="0" cy="0"/>
          <a:chOff x="0" y="0"/>
          <a:chExt cx="0" cy="0"/>
        </a:xfrm>
      </p:grpSpPr>
      <p:sp>
        <p:nvSpPr>
          <p:cNvPr id="55" name="Google Shape;55;p105"/>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105"/>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fr-FR"/>
              <a:t>Module 3 : Description des familles</a:t>
            </a:r>
            <a:endParaRPr/>
          </a:p>
        </p:txBody>
      </p:sp>
      <p:sp>
        <p:nvSpPr>
          <p:cNvPr id="57" name="Google Shape;57;p10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58"/>
        <p:cNvGrpSpPr/>
        <p:nvPr/>
      </p:nvGrpSpPr>
      <p:grpSpPr>
        <a:xfrm>
          <a:off x="0" y="0"/>
          <a:ext cx="0" cy="0"/>
          <a:chOff x="0" y="0"/>
          <a:chExt cx="0" cy="0"/>
        </a:xfrm>
      </p:grpSpPr>
      <p:sp>
        <p:nvSpPr>
          <p:cNvPr id="59" name="Google Shape;59;p106"/>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noAutofit/>
          </a:bodyPr>
          <a:lstStyle>
            <a:lvl1pPr marR="0" lvl="0" algn="l">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0" name="Google Shape;60;p106"/>
          <p:cNvSpPr txBox="1">
            <a:spLocks noGrp="1"/>
          </p:cNvSpPr>
          <p:nvPr>
            <p:ph type="body" idx="1"/>
          </p:nvPr>
        </p:nvSpPr>
        <p:spPr>
          <a:xfrm>
            <a:off x="5183188" y="987425"/>
            <a:ext cx="6172200" cy="4873625"/>
          </a:xfrm>
          <a:prstGeom prst="rect">
            <a:avLst/>
          </a:prstGeom>
          <a:noFill/>
          <a:ln>
            <a:noFill/>
          </a:ln>
        </p:spPr>
        <p:txBody>
          <a:bodyPr spcFirstLastPara="1" wrap="square" lIns="91425" tIns="91425" rIns="91425" bIns="91425" anchor="t" anchorCtr="0">
            <a:noAutofit/>
          </a:bodyPr>
          <a:lstStyle>
            <a:lvl1pPr marL="457200" marR="0" lvl="0" indent="-431800" algn="l">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Google Shape;61;p106"/>
          <p:cNvSpPr txBox="1">
            <a:spLocks noGrp="1"/>
          </p:cNvSpPr>
          <p:nvPr>
            <p:ph type="body" idx="2"/>
          </p:nvPr>
        </p:nvSpPr>
        <p:spPr>
          <a:xfrm>
            <a:off x="839788" y="2057400"/>
            <a:ext cx="3932237" cy="3811588"/>
          </a:xfrm>
          <a:prstGeom prst="rect">
            <a:avLst/>
          </a:prstGeom>
          <a:noFill/>
          <a:ln>
            <a:noFill/>
          </a:ln>
        </p:spPr>
        <p:txBody>
          <a:bodyPr spcFirstLastPara="1" wrap="square" lIns="91425" tIns="91425" rIns="91425" bIns="91425" anchor="t" anchorCtr="0">
            <a:noAutofit/>
          </a:bodyPr>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Google Shape;62;p106"/>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106"/>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fr-FR"/>
              <a:t>Module 3 : Description des familles</a:t>
            </a:r>
            <a:endParaRPr/>
          </a:p>
        </p:txBody>
      </p:sp>
      <p:sp>
        <p:nvSpPr>
          <p:cNvPr id="64" name="Google Shape;64;p10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5"/>
        <p:cNvGrpSpPr/>
        <p:nvPr/>
      </p:nvGrpSpPr>
      <p:grpSpPr>
        <a:xfrm>
          <a:off x="0" y="0"/>
          <a:ext cx="0" cy="0"/>
          <a:chOff x="0" y="0"/>
          <a:chExt cx="0" cy="0"/>
        </a:xfrm>
      </p:grpSpPr>
      <p:sp>
        <p:nvSpPr>
          <p:cNvPr id="66" name="Google Shape;66;p107"/>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noAutofit/>
          </a:bodyPr>
          <a:lstStyle>
            <a:lvl1pPr marR="0" lvl="0" algn="l">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7" name="Google Shape;67;p107"/>
          <p:cNvSpPr>
            <a:spLocks noGrp="1"/>
          </p:cNvSpPr>
          <p:nvPr>
            <p:ph type="pic" idx="2"/>
          </p:nvPr>
        </p:nvSpPr>
        <p:spPr>
          <a:xfrm>
            <a:off x="5183188" y="987425"/>
            <a:ext cx="6172200" cy="4873625"/>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7"/>
          <p:cNvSpPr txBox="1">
            <a:spLocks noGrp="1"/>
          </p:cNvSpPr>
          <p:nvPr>
            <p:ph type="body" idx="1"/>
          </p:nvPr>
        </p:nvSpPr>
        <p:spPr>
          <a:xfrm>
            <a:off x="839788" y="2057400"/>
            <a:ext cx="3932237" cy="3811588"/>
          </a:xfrm>
          <a:prstGeom prst="rect">
            <a:avLst/>
          </a:prstGeom>
          <a:noFill/>
          <a:ln>
            <a:noFill/>
          </a:ln>
        </p:spPr>
        <p:txBody>
          <a:bodyPr spcFirstLastPara="1" wrap="square" lIns="91425" tIns="91425" rIns="91425" bIns="91425" anchor="t" anchorCtr="0">
            <a:noAutofit/>
          </a:bodyPr>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Google Shape;69;p107"/>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07"/>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fr-FR"/>
              <a:t>Module 3 : Description des familles</a:t>
            </a:r>
            <a:endParaRPr/>
          </a:p>
        </p:txBody>
      </p:sp>
      <p:sp>
        <p:nvSpPr>
          <p:cNvPr id="71" name="Google Shape;71;p10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8"/>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98"/>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98"/>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98"/>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fr-FR"/>
              <a:t>Module 3 : Description des familles</a:t>
            </a:r>
            <a:endParaRPr/>
          </a:p>
        </p:txBody>
      </p:sp>
      <p:sp>
        <p:nvSpPr>
          <p:cNvPr id="14" name="Google Shape;14;p9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31.xml"/><Relationship Id="rId7" Type="http://schemas.openxmlformats.org/officeDocument/2006/relationships/notesSlide" Target="../notesSlides/notesSlide10.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slideLayout" Target="../slideLayouts/slideLayout2.xml"/><Relationship Id="rId5" Type="http://schemas.openxmlformats.org/officeDocument/2006/relationships/tags" Target="../tags/tag33.xml"/><Relationship Id="rId4" Type="http://schemas.openxmlformats.org/officeDocument/2006/relationships/tags" Target="../tags/tag32.xml"/></Relationships>
</file>

<file path=ppt/slides/_rels/slide100.xml.rels><?xml version="1.0" encoding="UTF-8" standalone="yes"?>
<Relationships xmlns="http://schemas.openxmlformats.org/package/2006/relationships"><Relationship Id="rId3" Type="http://schemas.openxmlformats.org/officeDocument/2006/relationships/tags" Target="../tags/tag304.xml"/><Relationship Id="rId2" Type="http://schemas.openxmlformats.org/officeDocument/2006/relationships/tags" Target="../tags/tag303.xml"/><Relationship Id="rId1" Type="http://schemas.openxmlformats.org/officeDocument/2006/relationships/tags" Target="../tags/tag302.xml"/><Relationship Id="rId5" Type="http://schemas.openxmlformats.org/officeDocument/2006/relationships/notesSlide" Target="../notesSlides/notesSlide100.xml"/><Relationship Id="rId4"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tags" Target="../tags/tag307.xml"/><Relationship Id="rId2" Type="http://schemas.openxmlformats.org/officeDocument/2006/relationships/tags" Target="../tags/tag306.xml"/><Relationship Id="rId1" Type="http://schemas.openxmlformats.org/officeDocument/2006/relationships/tags" Target="../tags/tag305.xml"/><Relationship Id="rId5" Type="http://schemas.openxmlformats.org/officeDocument/2006/relationships/notesSlide" Target="../notesSlides/notesSlide101.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7.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notesSlide" Target="../notesSlides/notesSlide18.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58.xml"/><Relationship Id="rId7" Type="http://schemas.openxmlformats.org/officeDocument/2006/relationships/image" Target="../media/image8.jpe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notesSlide" Target="../notesSlides/notesSlide19.xml"/><Relationship Id="rId5" Type="http://schemas.openxmlformats.org/officeDocument/2006/relationships/slideLayout" Target="../slideLayouts/slideLayout2.xml"/><Relationship Id="rId4" Type="http://schemas.openxmlformats.org/officeDocument/2006/relationships/tags" Target="../tags/tag59.xml"/></Relationships>
</file>

<file path=ppt/slides/_rels/slide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pn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image" Target="../media/image9.jpe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notesSlide" Target="../notesSlides/notesSlide21.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notesSlide" Target="../notesSlides/notesSlide23.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notesSlide" Target="../notesSlides/notesSlide24.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notesSlide" Target="../notesSlides/notesSlide25.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5" Type="http://schemas.openxmlformats.org/officeDocument/2006/relationships/notesSlide" Target="../notesSlides/notesSlide26.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image" Target="../media/image10.jpeg"/><Relationship Id="rId5" Type="http://schemas.openxmlformats.org/officeDocument/2006/relationships/notesSlide" Target="../notesSlides/notesSlide27.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4.xml"/><Relationship Id="rId1" Type="http://schemas.openxmlformats.org/officeDocument/2006/relationships/tags" Target="../tags/tag83.xml"/><Relationship Id="rId5" Type="http://schemas.openxmlformats.org/officeDocument/2006/relationships/image" Target="../media/image11.jpeg"/><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5" Type="http://schemas.openxmlformats.org/officeDocument/2006/relationships/notesSlide" Target="../notesSlides/notesSlide29.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image" Target="../media/image12.jpeg"/><Relationship Id="rId5" Type="http://schemas.openxmlformats.org/officeDocument/2006/relationships/notesSlide" Target="../notesSlides/notesSlide30.xml"/><Relationship Id="rId4"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tags" Target="../tags/tag93.xml"/><Relationship Id="rId7" Type="http://schemas.openxmlformats.org/officeDocument/2006/relationships/image" Target="../media/image13.jpeg"/><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notesSlide" Target="../notesSlides/notesSlide31.xml"/><Relationship Id="rId5" Type="http://schemas.openxmlformats.org/officeDocument/2006/relationships/slideLayout" Target="../slideLayouts/slideLayout2.xml"/><Relationship Id="rId4" Type="http://schemas.openxmlformats.org/officeDocument/2006/relationships/tags" Target="../tags/tag94.xml"/></Relationships>
</file>

<file path=ppt/slides/_rels/slide32.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5" Type="http://schemas.openxmlformats.org/officeDocument/2006/relationships/notesSlide" Target="../notesSlides/notesSlide32.xml"/><Relationship Id="rId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9.xml"/><Relationship Id="rId1" Type="http://schemas.openxmlformats.org/officeDocument/2006/relationships/tags" Target="../tags/tag98.xml"/><Relationship Id="rId5" Type="http://schemas.openxmlformats.org/officeDocument/2006/relationships/image" Target="../media/image15.jpeg"/><Relationship Id="rId4"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image" Target="../media/image16.png"/><Relationship Id="rId5" Type="http://schemas.openxmlformats.org/officeDocument/2006/relationships/notesSlide" Target="../notesSlides/notesSlide34.xml"/><Relationship Id="rId4"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5" Type="http://schemas.openxmlformats.org/officeDocument/2006/relationships/notesSlide" Target="../notesSlides/notesSlide35.xml"/><Relationship Id="rId4"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 Id="rId5" Type="http://schemas.openxmlformats.org/officeDocument/2006/relationships/notesSlide" Target="../notesSlides/notesSlide36.xml"/><Relationship Id="rId4"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11.xml"/><Relationship Id="rId7" Type="http://schemas.openxmlformats.org/officeDocument/2006/relationships/tags" Target="../tags/tag115.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tags" Target="../tags/tag114.xml"/><Relationship Id="rId11" Type="http://schemas.openxmlformats.org/officeDocument/2006/relationships/image" Target="../media/image18.jpeg"/><Relationship Id="rId5" Type="http://schemas.openxmlformats.org/officeDocument/2006/relationships/tags" Target="../tags/tag113.xml"/><Relationship Id="rId10" Type="http://schemas.openxmlformats.org/officeDocument/2006/relationships/image" Target="../media/image17.jpeg"/><Relationship Id="rId4" Type="http://schemas.openxmlformats.org/officeDocument/2006/relationships/tags" Target="../tags/tag112.xml"/><Relationship Id="rId9"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 Id="rId5" Type="http://schemas.openxmlformats.org/officeDocument/2006/relationships/notesSlide" Target="../notesSlides/notesSlide38.xml"/><Relationship Id="rId4"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ags" Target="../tags/tag119.xml"/><Relationship Id="rId5" Type="http://schemas.openxmlformats.org/officeDocument/2006/relationships/notesSlide" Target="../notesSlides/notesSlide39.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2.jpe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 Id="rId5" Type="http://schemas.openxmlformats.org/officeDocument/2006/relationships/notesSlide" Target="../notesSlides/notesSlide40.xml"/><Relationship Id="rId4"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tags" Target="../tags/tag125.xml"/><Relationship Id="rId5" Type="http://schemas.openxmlformats.org/officeDocument/2006/relationships/notesSlide" Target="../notesSlides/notesSlide41.xml"/><Relationship Id="rId4"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tags" Target="../tags/tag128.xml"/><Relationship Id="rId5" Type="http://schemas.openxmlformats.org/officeDocument/2006/relationships/notesSlide" Target="../notesSlides/notesSlide42.xml"/><Relationship Id="rId4"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tags" Target="../tags/tag131.xml"/><Relationship Id="rId5" Type="http://schemas.openxmlformats.org/officeDocument/2006/relationships/notesSlide" Target="../notesSlides/notesSlide43.xml"/><Relationship Id="rId4"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tags" Target="../tags/tag134.xml"/><Relationship Id="rId5" Type="http://schemas.openxmlformats.org/officeDocument/2006/relationships/notesSlide" Target="../notesSlides/notesSlide44.xml"/><Relationship Id="rId4"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tags" Target="../tags/tag137.xml"/><Relationship Id="rId5" Type="http://schemas.openxmlformats.org/officeDocument/2006/relationships/notesSlide" Target="../notesSlides/notesSlide45.xml"/><Relationship Id="rId4"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 Id="rId5" Type="http://schemas.openxmlformats.org/officeDocument/2006/relationships/notesSlide" Target="../notesSlides/notesSlide46.xml"/><Relationship Id="rId4"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 Id="rId5" Type="http://schemas.openxmlformats.org/officeDocument/2006/relationships/notesSlide" Target="../notesSlides/notesSlide47.xml"/><Relationship Id="rId4"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 Id="rId5" Type="http://schemas.openxmlformats.org/officeDocument/2006/relationships/notesSlide" Target="../notesSlides/notesSlide48.xml"/><Relationship Id="rId4"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tags" Target="../tags/tag151.xml"/><Relationship Id="rId2" Type="http://schemas.openxmlformats.org/officeDocument/2006/relationships/tags" Target="../tags/tag150.xml"/><Relationship Id="rId1" Type="http://schemas.openxmlformats.org/officeDocument/2006/relationships/tags" Target="../tags/tag149.xml"/><Relationship Id="rId5" Type="http://schemas.openxmlformats.org/officeDocument/2006/relationships/notesSlide" Target="../notesSlides/notesSlide49.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3.jpe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tags" Target="../tags/tag152.xml"/><Relationship Id="rId5" Type="http://schemas.openxmlformats.org/officeDocument/2006/relationships/notesSlide" Target="../notesSlides/notesSlide50.xml"/><Relationship Id="rId4"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tags" Target="../tags/tag155.xml"/><Relationship Id="rId5" Type="http://schemas.openxmlformats.org/officeDocument/2006/relationships/notesSlide" Target="../notesSlides/notesSlide51.xml"/><Relationship Id="rId4"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tags" Target="../tags/tag158.xml"/><Relationship Id="rId5" Type="http://schemas.openxmlformats.org/officeDocument/2006/relationships/notesSlide" Target="../notesSlides/notesSlide52.xml"/><Relationship Id="rId4"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tags" Target="../tags/tag161.xml"/><Relationship Id="rId5" Type="http://schemas.openxmlformats.org/officeDocument/2006/relationships/notesSlide" Target="../notesSlides/notesSlide53.xml"/><Relationship Id="rId4"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tags" Target="../tags/tag166.xml"/><Relationship Id="rId2" Type="http://schemas.openxmlformats.org/officeDocument/2006/relationships/tags" Target="../tags/tag165.xml"/><Relationship Id="rId1" Type="http://schemas.openxmlformats.org/officeDocument/2006/relationships/tags" Target="../tags/tag164.xml"/><Relationship Id="rId5" Type="http://schemas.openxmlformats.org/officeDocument/2006/relationships/notesSlide" Target="../notesSlides/notesSlide54.xml"/><Relationship Id="rId4"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hyperlink" Target="http://www.loc.gov/standards/datetime/" TargetMode="External"/><Relationship Id="rId5" Type="http://schemas.openxmlformats.org/officeDocument/2006/relationships/notesSlide" Target="../notesSlides/notesSlide55.xml"/><Relationship Id="rId4"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tags" Target="../tags/tag172.xml"/><Relationship Id="rId2" Type="http://schemas.openxmlformats.org/officeDocument/2006/relationships/tags" Target="../tags/tag171.xml"/><Relationship Id="rId1" Type="http://schemas.openxmlformats.org/officeDocument/2006/relationships/tags" Target="../tags/tag170.xml"/><Relationship Id="rId5" Type="http://schemas.openxmlformats.org/officeDocument/2006/relationships/notesSlide" Target="../notesSlides/notesSlide56.xml"/><Relationship Id="rId4"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tags" Target="../tags/tag175.xml"/><Relationship Id="rId2" Type="http://schemas.openxmlformats.org/officeDocument/2006/relationships/tags" Target="../tags/tag174.xml"/><Relationship Id="rId1" Type="http://schemas.openxmlformats.org/officeDocument/2006/relationships/tags" Target="../tags/tag173.xml"/><Relationship Id="rId5" Type="http://schemas.openxmlformats.org/officeDocument/2006/relationships/notesSlide" Target="../notesSlides/notesSlide57.xml"/><Relationship Id="rId4"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tags" Target="../tags/tag178.xml"/><Relationship Id="rId2" Type="http://schemas.openxmlformats.org/officeDocument/2006/relationships/tags" Target="../tags/tag177.xml"/><Relationship Id="rId1" Type="http://schemas.openxmlformats.org/officeDocument/2006/relationships/tags" Target="../tags/tag176.xml"/><Relationship Id="rId5" Type="http://schemas.openxmlformats.org/officeDocument/2006/relationships/notesSlide" Target="../notesSlides/notesSlide58.xml"/><Relationship Id="rId4"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tags" Target="../tags/tag181.xml"/><Relationship Id="rId2" Type="http://schemas.openxmlformats.org/officeDocument/2006/relationships/tags" Target="../tags/tag180.xml"/><Relationship Id="rId1" Type="http://schemas.openxmlformats.org/officeDocument/2006/relationships/tags" Target="../tags/tag179.xml"/><Relationship Id="rId5" Type="http://schemas.openxmlformats.org/officeDocument/2006/relationships/notesSlide" Target="../notesSlides/notesSlide59.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4.pn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tags" Target="../tags/tag184.xml"/><Relationship Id="rId2" Type="http://schemas.openxmlformats.org/officeDocument/2006/relationships/tags" Target="../tags/tag183.xml"/><Relationship Id="rId1" Type="http://schemas.openxmlformats.org/officeDocument/2006/relationships/tags" Target="../tags/tag182.xml"/><Relationship Id="rId5" Type="http://schemas.openxmlformats.org/officeDocument/2006/relationships/notesSlide" Target="../notesSlides/notesSlide60.xml"/><Relationship Id="rId4"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tags" Target="../tags/tag187.xml"/><Relationship Id="rId2" Type="http://schemas.openxmlformats.org/officeDocument/2006/relationships/tags" Target="../tags/tag186.xml"/><Relationship Id="rId1" Type="http://schemas.openxmlformats.org/officeDocument/2006/relationships/tags" Target="../tags/tag185.xml"/><Relationship Id="rId5" Type="http://schemas.openxmlformats.org/officeDocument/2006/relationships/notesSlide" Target="../notesSlides/notesSlide61.xml"/><Relationship Id="rId4"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tags" Target="../tags/tag190.xml"/><Relationship Id="rId2" Type="http://schemas.openxmlformats.org/officeDocument/2006/relationships/tags" Target="../tags/tag189.xml"/><Relationship Id="rId1" Type="http://schemas.openxmlformats.org/officeDocument/2006/relationships/tags" Target="../tags/tag188.xml"/><Relationship Id="rId5" Type="http://schemas.openxmlformats.org/officeDocument/2006/relationships/notesSlide" Target="../notesSlides/notesSlide62.xml"/><Relationship Id="rId4"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tags" Target="../tags/tag193.xml"/><Relationship Id="rId2" Type="http://schemas.openxmlformats.org/officeDocument/2006/relationships/tags" Target="../tags/tag192.xml"/><Relationship Id="rId1" Type="http://schemas.openxmlformats.org/officeDocument/2006/relationships/tags" Target="../tags/tag191.xml"/><Relationship Id="rId5" Type="http://schemas.openxmlformats.org/officeDocument/2006/relationships/notesSlide" Target="../notesSlides/notesSlide63.xml"/><Relationship Id="rId4"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tags" Target="../tags/tag196.xml"/><Relationship Id="rId2" Type="http://schemas.openxmlformats.org/officeDocument/2006/relationships/tags" Target="../tags/tag195.xml"/><Relationship Id="rId1" Type="http://schemas.openxmlformats.org/officeDocument/2006/relationships/tags" Target="../tags/tag194.xml"/><Relationship Id="rId5" Type="http://schemas.openxmlformats.org/officeDocument/2006/relationships/notesSlide" Target="../notesSlides/notesSlide64.xml"/><Relationship Id="rId4"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tags" Target="../tags/tag199.xml"/><Relationship Id="rId2" Type="http://schemas.openxmlformats.org/officeDocument/2006/relationships/tags" Target="../tags/tag198.xml"/><Relationship Id="rId1" Type="http://schemas.openxmlformats.org/officeDocument/2006/relationships/tags" Target="../tags/tag197.xml"/><Relationship Id="rId5" Type="http://schemas.openxmlformats.org/officeDocument/2006/relationships/notesSlide" Target="../notesSlides/notesSlide65.xml"/><Relationship Id="rId4"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tags" Target="../tags/tag202.xml"/><Relationship Id="rId2" Type="http://schemas.openxmlformats.org/officeDocument/2006/relationships/tags" Target="../tags/tag201.xml"/><Relationship Id="rId1" Type="http://schemas.openxmlformats.org/officeDocument/2006/relationships/tags" Target="../tags/tag200.xml"/><Relationship Id="rId5" Type="http://schemas.openxmlformats.org/officeDocument/2006/relationships/notesSlide" Target="../notesSlides/notesSlide66.xml"/><Relationship Id="rId4"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tags" Target="../tags/tag205.xml"/><Relationship Id="rId2" Type="http://schemas.openxmlformats.org/officeDocument/2006/relationships/tags" Target="../tags/tag204.xml"/><Relationship Id="rId1" Type="http://schemas.openxmlformats.org/officeDocument/2006/relationships/tags" Target="../tags/tag203.xml"/><Relationship Id="rId5" Type="http://schemas.openxmlformats.org/officeDocument/2006/relationships/notesSlide" Target="../notesSlides/notesSlide67.xml"/><Relationship Id="rId4"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tags" Target="../tags/tag208.xml"/><Relationship Id="rId2" Type="http://schemas.openxmlformats.org/officeDocument/2006/relationships/tags" Target="../tags/tag207.xml"/><Relationship Id="rId1" Type="http://schemas.openxmlformats.org/officeDocument/2006/relationships/tags" Target="../tags/tag206.xml"/><Relationship Id="rId5" Type="http://schemas.openxmlformats.org/officeDocument/2006/relationships/notesSlide" Target="../notesSlides/notesSlide68.xml"/><Relationship Id="rId4"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tags" Target="../tags/tag211.xml"/><Relationship Id="rId2" Type="http://schemas.openxmlformats.org/officeDocument/2006/relationships/tags" Target="../tags/tag210.xml"/><Relationship Id="rId1" Type="http://schemas.openxmlformats.org/officeDocument/2006/relationships/tags" Target="../tags/tag209.xml"/><Relationship Id="rId5" Type="http://schemas.openxmlformats.org/officeDocument/2006/relationships/notesSlide" Target="../notesSlides/notesSlide69.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5.jpeg"/><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tags" Target="../tags/tag214.xml"/><Relationship Id="rId2" Type="http://schemas.openxmlformats.org/officeDocument/2006/relationships/tags" Target="../tags/tag213.xml"/><Relationship Id="rId1" Type="http://schemas.openxmlformats.org/officeDocument/2006/relationships/tags" Target="../tags/tag212.xml"/><Relationship Id="rId5" Type="http://schemas.openxmlformats.org/officeDocument/2006/relationships/notesSlide" Target="../notesSlides/notesSlide70.xml"/><Relationship Id="rId4"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tags" Target="../tags/tag217.xml"/><Relationship Id="rId2" Type="http://schemas.openxmlformats.org/officeDocument/2006/relationships/tags" Target="../tags/tag216.xml"/><Relationship Id="rId1" Type="http://schemas.openxmlformats.org/officeDocument/2006/relationships/tags" Target="../tags/tag215.xml"/><Relationship Id="rId5" Type="http://schemas.openxmlformats.org/officeDocument/2006/relationships/notesSlide" Target="../notesSlides/notesSlide71.xml"/><Relationship Id="rId4"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tags" Target="../tags/tag220.xml"/><Relationship Id="rId2" Type="http://schemas.openxmlformats.org/officeDocument/2006/relationships/tags" Target="../tags/tag219.xml"/><Relationship Id="rId1" Type="http://schemas.openxmlformats.org/officeDocument/2006/relationships/tags" Target="../tags/tag218.xml"/><Relationship Id="rId5" Type="http://schemas.openxmlformats.org/officeDocument/2006/relationships/notesSlide" Target="../notesSlides/notesSlide72.xml"/><Relationship Id="rId4"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tags" Target="../tags/tag223.xml"/><Relationship Id="rId2" Type="http://schemas.openxmlformats.org/officeDocument/2006/relationships/tags" Target="../tags/tag222.xml"/><Relationship Id="rId1" Type="http://schemas.openxmlformats.org/officeDocument/2006/relationships/tags" Target="../tags/tag221.xml"/><Relationship Id="rId5" Type="http://schemas.openxmlformats.org/officeDocument/2006/relationships/notesSlide" Target="../notesSlides/notesSlide73.xml"/><Relationship Id="rId4"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tags" Target="../tags/tag226.xml"/><Relationship Id="rId2" Type="http://schemas.openxmlformats.org/officeDocument/2006/relationships/tags" Target="../tags/tag225.xml"/><Relationship Id="rId1" Type="http://schemas.openxmlformats.org/officeDocument/2006/relationships/tags" Target="../tags/tag224.xml"/><Relationship Id="rId5" Type="http://schemas.openxmlformats.org/officeDocument/2006/relationships/notesSlide" Target="../notesSlides/notesSlide74.xml"/><Relationship Id="rId4"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tags" Target="../tags/tag229.xml"/><Relationship Id="rId2" Type="http://schemas.openxmlformats.org/officeDocument/2006/relationships/tags" Target="../tags/tag228.xml"/><Relationship Id="rId1" Type="http://schemas.openxmlformats.org/officeDocument/2006/relationships/tags" Target="../tags/tag227.xml"/><Relationship Id="rId5" Type="http://schemas.openxmlformats.org/officeDocument/2006/relationships/notesSlide" Target="../notesSlides/notesSlide75.xml"/><Relationship Id="rId4"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tags" Target="../tags/tag232.xml"/><Relationship Id="rId2" Type="http://schemas.openxmlformats.org/officeDocument/2006/relationships/tags" Target="../tags/tag231.xml"/><Relationship Id="rId1" Type="http://schemas.openxmlformats.org/officeDocument/2006/relationships/tags" Target="../tags/tag230.xml"/><Relationship Id="rId5" Type="http://schemas.openxmlformats.org/officeDocument/2006/relationships/notesSlide" Target="../notesSlides/notesSlide76.xml"/><Relationship Id="rId4"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tags" Target="../tags/tag235.xml"/><Relationship Id="rId2" Type="http://schemas.openxmlformats.org/officeDocument/2006/relationships/tags" Target="../tags/tag234.xml"/><Relationship Id="rId1" Type="http://schemas.openxmlformats.org/officeDocument/2006/relationships/tags" Target="../tags/tag233.xml"/><Relationship Id="rId5" Type="http://schemas.openxmlformats.org/officeDocument/2006/relationships/notesSlide" Target="../notesSlides/notesSlide77.xml"/><Relationship Id="rId4"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tags" Target="../tags/tag238.xml"/><Relationship Id="rId2" Type="http://schemas.openxmlformats.org/officeDocument/2006/relationships/tags" Target="../tags/tag237.xml"/><Relationship Id="rId1" Type="http://schemas.openxmlformats.org/officeDocument/2006/relationships/tags" Target="../tags/tag236.xml"/><Relationship Id="rId5" Type="http://schemas.openxmlformats.org/officeDocument/2006/relationships/notesSlide" Target="../notesSlides/notesSlide78.xml"/><Relationship Id="rId4"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tags" Target="../tags/tag241.xml"/><Relationship Id="rId2" Type="http://schemas.openxmlformats.org/officeDocument/2006/relationships/tags" Target="../tags/tag240.xml"/><Relationship Id="rId1" Type="http://schemas.openxmlformats.org/officeDocument/2006/relationships/tags" Target="../tags/tag239.xml"/><Relationship Id="rId5" Type="http://schemas.openxmlformats.org/officeDocument/2006/relationships/notesSlide" Target="../notesSlides/notesSlide79.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tags" Target="../tags/tag244.xml"/><Relationship Id="rId2" Type="http://schemas.openxmlformats.org/officeDocument/2006/relationships/tags" Target="../tags/tag243.xml"/><Relationship Id="rId1" Type="http://schemas.openxmlformats.org/officeDocument/2006/relationships/tags" Target="../tags/tag242.xml"/><Relationship Id="rId5" Type="http://schemas.openxmlformats.org/officeDocument/2006/relationships/notesSlide" Target="../notesSlides/notesSlide80.xml"/><Relationship Id="rId4"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tags" Target="../tags/tag247.xml"/><Relationship Id="rId2" Type="http://schemas.openxmlformats.org/officeDocument/2006/relationships/tags" Target="../tags/tag246.xml"/><Relationship Id="rId1" Type="http://schemas.openxmlformats.org/officeDocument/2006/relationships/tags" Target="../tags/tag245.xml"/><Relationship Id="rId5" Type="http://schemas.openxmlformats.org/officeDocument/2006/relationships/notesSlide" Target="../notesSlides/notesSlide81.xml"/><Relationship Id="rId4"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tags" Target="../tags/tag250.xml"/><Relationship Id="rId2" Type="http://schemas.openxmlformats.org/officeDocument/2006/relationships/tags" Target="../tags/tag249.xml"/><Relationship Id="rId1" Type="http://schemas.openxmlformats.org/officeDocument/2006/relationships/tags" Target="../tags/tag248.xml"/><Relationship Id="rId5" Type="http://schemas.openxmlformats.org/officeDocument/2006/relationships/notesSlide" Target="../notesSlides/notesSlide82.xml"/><Relationship Id="rId4"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253.xml"/><Relationship Id="rId7" Type="http://schemas.openxmlformats.org/officeDocument/2006/relationships/notesSlide" Target="../notesSlides/notesSlide83.xml"/><Relationship Id="rId2" Type="http://schemas.openxmlformats.org/officeDocument/2006/relationships/tags" Target="../tags/tag252.xml"/><Relationship Id="rId1" Type="http://schemas.openxmlformats.org/officeDocument/2006/relationships/tags" Target="../tags/tag251.xml"/><Relationship Id="rId6" Type="http://schemas.openxmlformats.org/officeDocument/2006/relationships/slideLayout" Target="../slideLayouts/slideLayout7.xml"/><Relationship Id="rId5" Type="http://schemas.openxmlformats.org/officeDocument/2006/relationships/tags" Target="../tags/tag255.xml"/><Relationship Id="rId4" Type="http://schemas.openxmlformats.org/officeDocument/2006/relationships/tags" Target="../tags/tag254.xml"/></Relationships>
</file>

<file path=ppt/slides/_rels/slide84.xml.rels><?xml version="1.0" encoding="UTF-8" standalone="yes"?>
<Relationships xmlns="http://schemas.openxmlformats.org/package/2006/relationships"><Relationship Id="rId3" Type="http://schemas.openxmlformats.org/officeDocument/2006/relationships/tags" Target="../tags/tag258.xml"/><Relationship Id="rId2" Type="http://schemas.openxmlformats.org/officeDocument/2006/relationships/tags" Target="../tags/tag257.xml"/><Relationship Id="rId1" Type="http://schemas.openxmlformats.org/officeDocument/2006/relationships/tags" Target="../tags/tag256.xml"/><Relationship Id="rId5" Type="http://schemas.openxmlformats.org/officeDocument/2006/relationships/notesSlide" Target="../notesSlides/notesSlide84.xml"/><Relationship Id="rId4"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tags" Target="../tags/tag261.xml"/><Relationship Id="rId2" Type="http://schemas.openxmlformats.org/officeDocument/2006/relationships/tags" Target="../tags/tag260.xml"/><Relationship Id="rId1" Type="http://schemas.openxmlformats.org/officeDocument/2006/relationships/tags" Target="../tags/tag259.xml"/><Relationship Id="rId5" Type="http://schemas.openxmlformats.org/officeDocument/2006/relationships/notesSlide" Target="../notesSlides/notesSlide85.xml"/><Relationship Id="rId4"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tags" Target="../tags/tag264.xml"/><Relationship Id="rId2" Type="http://schemas.openxmlformats.org/officeDocument/2006/relationships/tags" Target="../tags/tag263.xml"/><Relationship Id="rId1" Type="http://schemas.openxmlformats.org/officeDocument/2006/relationships/tags" Target="../tags/tag262.xml"/><Relationship Id="rId5" Type="http://schemas.openxmlformats.org/officeDocument/2006/relationships/notesSlide" Target="../notesSlides/notesSlide86.xml"/><Relationship Id="rId4"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tags" Target="../tags/tag267.xml"/><Relationship Id="rId2" Type="http://schemas.openxmlformats.org/officeDocument/2006/relationships/tags" Target="../tags/tag266.xml"/><Relationship Id="rId1" Type="http://schemas.openxmlformats.org/officeDocument/2006/relationships/tags" Target="../tags/tag265.xml"/><Relationship Id="rId5" Type="http://schemas.openxmlformats.org/officeDocument/2006/relationships/notesSlide" Target="../notesSlides/notesSlide87.xml"/><Relationship Id="rId4"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tags" Target="../tags/tag270.xml"/><Relationship Id="rId2" Type="http://schemas.openxmlformats.org/officeDocument/2006/relationships/tags" Target="../tags/tag269.xml"/><Relationship Id="rId1" Type="http://schemas.openxmlformats.org/officeDocument/2006/relationships/tags" Target="../tags/tag268.xml"/><Relationship Id="rId5" Type="http://schemas.openxmlformats.org/officeDocument/2006/relationships/notesSlide" Target="../notesSlides/notesSlide88.xml"/><Relationship Id="rId4"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tags" Target="../tags/tag273.xml"/><Relationship Id="rId2" Type="http://schemas.openxmlformats.org/officeDocument/2006/relationships/tags" Target="../tags/tag272.xml"/><Relationship Id="rId1" Type="http://schemas.openxmlformats.org/officeDocument/2006/relationships/tags" Target="../tags/tag271.xml"/><Relationship Id="rId5" Type="http://schemas.openxmlformats.org/officeDocument/2006/relationships/notesSlide" Target="../notesSlides/notesSlide89.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tags" Target="../tags/tag276.xml"/><Relationship Id="rId2" Type="http://schemas.openxmlformats.org/officeDocument/2006/relationships/tags" Target="../tags/tag275.xml"/><Relationship Id="rId1" Type="http://schemas.openxmlformats.org/officeDocument/2006/relationships/tags" Target="../tags/tag274.xml"/><Relationship Id="rId5" Type="http://schemas.openxmlformats.org/officeDocument/2006/relationships/notesSlide" Target="../notesSlides/notesSlide90.xml"/><Relationship Id="rId4"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tags" Target="../tags/tag279.xml"/><Relationship Id="rId2" Type="http://schemas.openxmlformats.org/officeDocument/2006/relationships/tags" Target="../tags/tag278.xml"/><Relationship Id="rId1" Type="http://schemas.openxmlformats.org/officeDocument/2006/relationships/tags" Target="../tags/tag277.xml"/><Relationship Id="rId5" Type="http://schemas.openxmlformats.org/officeDocument/2006/relationships/notesSlide" Target="../notesSlides/notesSlide91.xml"/><Relationship Id="rId4"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tags" Target="../tags/tag282.xml"/><Relationship Id="rId2" Type="http://schemas.openxmlformats.org/officeDocument/2006/relationships/tags" Target="../tags/tag281.xml"/><Relationship Id="rId1" Type="http://schemas.openxmlformats.org/officeDocument/2006/relationships/tags" Target="../tags/tag280.xml"/><Relationship Id="rId5" Type="http://schemas.openxmlformats.org/officeDocument/2006/relationships/notesSlide" Target="../notesSlides/notesSlide92.xml"/><Relationship Id="rId4"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tags" Target="../tags/tag285.xml"/><Relationship Id="rId2" Type="http://schemas.openxmlformats.org/officeDocument/2006/relationships/tags" Target="../tags/tag284.xml"/><Relationship Id="rId1" Type="http://schemas.openxmlformats.org/officeDocument/2006/relationships/tags" Target="../tags/tag283.xml"/><Relationship Id="rId5" Type="http://schemas.openxmlformats.org/officeDocument/2006/relationships/notesSlide" Target="../notesSlides/notesSlide93.xml"/><Relationship Id="rId4"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tags" Target="../tags/tag288.xml"/><Relationship Id="rId2" Type="http://schemas.openxmlformats.org/officeDocument/2006/relationships/tags" Target="../tags/tag287.xml"/><Relationship Id="rId1" Type="http://schemas.openxmlformats.org/officeDocument/2006/relationships/tags" Target="../tags/tag286.xml"/><Relationship Id="rId5" Type="http://schemas.openxmlformats.org/officeDocument/2006/relationships/notesSlide" Target="../notesSlides/notesSlide94.xml"/><Relationship Id="rId4"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tags" Target="../tags/tag291.xml"/><Relationship Id="rId2" Type="http://schemas.openxmlformats.org/officeDocument/2006/relationships/tags" Target="../tags/tag290.xml"/><Relationship Id="rId1" Type="http://schemas.openxmlformats.org/officeDocument/2006/relationships/tags" Target="../tags/tag289.xml"/><Relationship Id="rId5" Type="http://schemas.openxmlformats.org/officeDocument/2006/relationships/notesSlide" Target="../notesSlides/notesSlide95.xml"/><Relationship Id="rId4"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tags" Target="../tags/tag294.xml"/><Relationship Id="rId2" Type="http://schemas.openxmlformats.org/officeDocument/2006/relationships/tags" Target="../tags/tag293.xml"/><Relationship Id="rId1" Type="http://schemas.openxmlformats.org/officeDocument/2006/relationships/tags" Target="../tags/tag292.xml"/><Relationship Id="rId5" Type="http://schemas.openxmlformats.org/officeDocument/2006/relationships/notesSlide" Target="../notesSlides/notesSlide96.xml"/><Relationship Id="rId4"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6.xml"/><Relationship Id="rId1" Type="http://schemas.openxmlformats.org/officeDocument/2006/relationships/tags" Target="../tags/tag295.xml"/><Relationship Id="rId4"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8.xml"/><Relationship Id="rId1" Type="http://schemas.openxmlformats.org/officeDocument/2006/relationships/tags" Target="../tags/tag297.xml"/><Relationship Id="rId4"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3" Type="http://schemas.openxmlformats.org/officeDocument/2006/relationships/tags" Target="../tags/tag301.xml"/><Relationship Id="rId2" Type="http://schemas.openxmlformats.org/officeDocument/2006/relationships/tags" Target="../tags/tag300.xml"/><Relationship Id="rId1" Type="http://schemas.openxmlformats.org/officeDocument/2006/relationships/tags" Target="../tags/tag299.xml"/><Relationship Id="rId5" Type="http://schemas.openxmlformats.org/officeDocument/2006/relationships/notesSlide" Target="../notesSlides/notesSlide9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1" name="Shape 91"/>
          <p:cNvSpPr txBox="1">
            <a:spLocks noGrp="1"/>
          </p:cNvSpPr>
          <p:nvPr>
            <p:ph type="subTitle" idx="1"/>
            <p:custDataLst>
              <p:tags r:id="rId1"/>
            </p:custDataLst>
          </p:nvPr>
        </p:nvSpPr>
        <p:spPr>
          <a:xfrm>
            <a:off x="1523999" y="4329676"/>
            <a:ext cx="9144000" cy="92177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757070"/>
              </a:buClr>
              <a:buSzPts val="3200"/>
              <a:buFont typeface="Arial"/>
              <a:buNone/>
            </a:pPr>
            <a:r>
              <a:rPr lang="fr-FR" sz="3200" b="0" i="0" u="none" strike="noStrike" cap="none" dirty="0">
                <a:solidFill>
                  <a:srgbClr val="757070"/>
                </a:solidFill>
                <a:latin typeface="Calibri"/>
                <a:ea typeface="Calibri"/>
                <a:cs typeface="Calibri"/>
                <a:sym typeface="Calibri"/>
              </a:rPr>
              <a:t>Module 3</a:t>
            </a:r>
            <a:endParaRPr sz="3200" b="0" i="0" u="none" strike="noStrike" cap="none" dirty="0">
              <a:solidFill>
                <a:srgbClr val="757070"/>
              </a:solidFill>
              <a:latin typeface="Calibri"/>
              <a:ea typeface="Calibri"/>
              <a:cs typeface="Calibri"/>
              <a:sym typeface="Calibri"/>
            </a:endParaRPr>
          </a:p>
        </p:txBody>
      </p:sp>
      <p:sp>
        <p:nvSpPr>
          <p:cNvPr id="93" name="Shape 93"/>
          <p:cNvSpPr txBox="1">
            <a:spLocks noGrp="1"/>
          </p:cNvSpPr>
          <p:nvPr>
            <p:ph type="ftr" idx="11"/>
            <p:custDataLst>
              <p:tags r:id="rId2"/>
            </p:custDataLst>
          </p:nvPr>
        </p:nvSpPr>
        <p:spPr>
          <a:xfrm>
            <a:off x="4038599" y="6218344"/>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400"/>
              <a:buFont typeface="Calibri"/>
              <a:buNone/>
            </a:pPr>
            <a:r>
              <a:rPr lang="fr-FR" sz="1400" b="0" i="0" u="none" strike="noStrike" cap="none" dirty="0">
                <a:solidFill>
                  <a:srgbClr val="888888"/>
                </a:solidFill>
                <a:latin typeface="Calibri"/>
                <a:ea typeface="Calibri"/>
                <a:cs typeface="Calibri"/>
                <a:sym typeface="Calibri"/>
              </a:rPr>
              <a:t>Module 3 : Description des familles</a:t>
            </a:r>
            <a:endParaRPr sz="1400" b="0" i="0" u="none" strike="noStrike" cap="none" dirty="0">
              <a:solidFill>
                <a:srgbClr val="888888"/>
              </a:solidFill>
              <a:latin typeface="Calibri"/>
              <a:ea typeface="Calibri"/>
              <a:cs typeface="Calibri"/>
              <a:sym typeface="Calibri"/>
            </a:endParaRPr>
          </a:p>
        </p:txBody>
      </p:sp>
      <p:sp>
        <p:nvSpPr>
          <p:cNvPr id="95" name="Shape 95"/>
          <p:cNvSpPr txBox="1"/>
          <p:nvPr>
            <p:custDataLst>
              <p:tags r:id="rId3"/>
            </p:custDataLst>
          </p:nvPr>
        </p:nvSpPr>
        <p:spPr>
          <a:xfrm>
            <a:off x="2657231" y="2977405"/>
            <a:ext cx="6877536" cy="132343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fr-FR" sz="4000" b="0" i="0" u="none" strike="noStrike" cap="none" dirty="0">
                <a:solidFill>
                  <a:srgbClr val="000000"/>
                </a:solidFill>
                <a:latin typeface="Arial"/>
                <a:ea typeface="Arial"/>
                <a:cs typeface="Arial"/>
                <a:sym typeface="Arial"/>
              </a:rPr>
              <a:t>Description des familles</a:t>
            </a:r>
            <a:endParaRPr dirty="0"/>
          </a:p>
          <a:p>
            <a:pPr marL="0" marR="0" lvl="0" indent="0" algn="ctr" rtl="0">
              <a:lnSpc>
                <a:spcPct val="100000"/>
              </a:lnSpc>
              <a:spcBef>
                <a:spcPts val="0"/>
              </a:spcBef>
              <a:spcAft>
                <a:spcPts val="0"/>
              </a:spcAft>
              <a:buClr>
                <a:schemeClr val="dk1"/>
              </a:buClr>
              <a:buSzPts val="4000"/>
              <a:buFont typeface="Calibri"/>
              <a:buNone/>
            </a:pPr>
            <a:endParaRPr sz="4000" b="0" i="0" u="none" strike="noStrike" cap="none" dirty="0">
              <a:solidFill>
                <a:srgbClr val="000000"/>
              </a:solidFill>
              <a:latin typeface="Arial"/>
              <a:ea typeface="Arial"/>
              <a:cs typeface="Arial"/>
              <a:sym typeface="Arial"/>
            </a:endParaRPr>
          </a:p>
        </p:txBody>
      </p:sp>
      <p:sp>
        <p:nvSpPr>
          <p:cNvPr id="4" name="Titre 3">
            <a:extLst>
              <a:ext uri="{FF2B5EF4-FFF2-40B4-BE49-F238E27FC236}">
                <a16:creationId xmlns:a16="http://schemas.microsoft.com/office/drawing/2014/main" id="{D7C637E4-52BB-4A9E-B994-5D0E772C1F37}"/>
              </a:ext>
            </a:extLst>
          </p:cNvPr>
          <p:cNvSpPr>
            <a:spLocks noGrp="1"/>
          </p:cNvSpPr>
          <p:nvPr>
            <p:ph type="ctrTitle"/>
            <p:custDataLst>
              <p:tags r:id="rId4"/>
            </p:custDataLst>
          </p:nvPr>
        </p:nvSpPr>
        <p:spPr>
          <a:xfrm>
            <a:off x="412651" y="608068"/>
            <a:ext cx="11366696" cy="2025717"/>
          </a:xfrm>
        </p:spPr>
        <p:txBody>
          <a:bodyPr/>
          <a:lstStyle/>
          <a:p>
            <a:r>
              <a:rPr lang="en-US" sz="4800" b="1" dirty="0">
                <a:latin typeface="Arial" panose="020B0604020202020204" pitchFamily="34" charset="0"/>
                <a:cs typeface="Arial" panose="020B0604020202020204" pitchFamily="34" charset="0"/>
              </a:rPr>
              <a:t>PFAN</a:t>
            </a:r>
            <a:br>
              <a:rPr lang="en-US" sz="4800" b="1" dirty="0">
                <a:latin typeface="Arial" panose="020B0604020202020204" pitchFamily="34" charset="0"/>
                <a:cs typeface="Arial" panose="020B0604020202020204" pitchFamily="34" charset="0"/>
              </a:rPr>
            </a:br>
            <a:r>
              <a:rPr lang="en-US" sz="4800" b="1" dirty="0"/>
              <a:t> </a:t>
            </a:r>
            <a:r>
              <a:rPr lang="fr-FR" sz="3600" b="1" dirty="0">
                <a:solidFill>
                  <a:srgbClr val="757070"/>
                </a:solidFill>
                <a:latin typeface="Book Antiqua"/>
                <a:ea typeface="Arial"/>
                <a:cs typeface="Arial"/>
                <a:sym typeface="Book Antiqua"/>
              </a:rPr>
              <a:t>Programme</a:t>
            </a:r>
            <a:r>
              <a:rPr lang="fr-FR" sz="3600" b="1" dirty="0">
                <a:solidFill>
                  <a:srgbClr val="757070"/>
                </a:solidFill>
                <a:latin typeface="Book Antiqua"/>
                <a:ea typeface="Book Antiqua"/>
                <a:cs typeface="Book Antiqua"/>
                <a:sym typeface="Book Antiqua"/>
              </a:rPr>
              <a:t> francophone des autorités de noms</a:t>
            </a:r>
            <a:endParaRPr lang="fr-CA"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0"/>
          <p:cNvSpPr txBox="1">
            <a:spLocks noGrp="1"/>
          </p:cNvSpPr>
          <p:nvPr>
            <p:ph type="ftr" idx="11"/>
            <p:custDataLst>
              <p:tags r:id="rId1"/>
            </p:custDataLst>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1200">
                <a:solidFill>
                  <a:srgbClr val="888888"/>
                </a:solidFill>
                <a:latin typeface="Calibri"/>
                <a:ea typeface="Calibri"/>
                <a:cs typeface="Calibri"/>
                <a:sym typeface="Calibri"/>
              </a:rPr>
              <a:t>Module 3 : Description des familles</a:t>
            </a:r>
            <a:endParaRPr sz="1200">
              <a:solidFill>
                <a:srgbClr val="888888"/>
              </a:solidFill>
              <a:latin typeface="Calibri"/>
              <a:ea typeface="Calibri"/>
              <a:cs typeface="Calibri"/>
              <a:sym typeface="Calibri"/>
            </a:endParaRPr>
          </a:p>
        </p:txBody>
      </p:sp>
      <p:pic>
        <p:nvPicPr>
          <p:cNvPr id="4" name="Image 4" descr="Une image contenant capture d’écran&#10;&#10;Description générée avec un niveau de confiance très élevé">
            <a:extLst>
              <a:ext uri="{FF2B5EF4-FFF2-40B4-BE49-F238E27FC236}">
                <a16:creationId xmlns:a16="http://schemas.microsoft.com/office/drawing/2014/main" id="{7B59A59B-EBF1-440E-BC73-360766A70FF7}"/>
              </a:ext>
            </a:extLst>
          </p:cNvPr>
          <p:cNvPicPr>
            <a:picLocks noChangeAspect="1"/>
          </p:cNvPicPr>
          <p:nvPr>
            <p:custDataLst>
              <p:tags r:id="rId2"/>
            </p:custDataLst>
          </p:nvPr>
        </p:nvPicPr>
        <p:blipFill>
          <a:blip r:embed="rId8"/>
          <a:stretch>
            <a:fillRect/>
          </a:stretch>
        </p:blipFill>
        <p:spPr>
          <a:xfrm>
            <a:off x="197757" y="472088"/>
            <a:ext cx="11887199" cy="5188109"/>
          </a:xfrm>
          <a:prstGeom prst="rect">
            <a:avLst/>
          </a:prstGeom>
        </p:spPr>
      </p:pic>
      <p:sp>
        <p:nvSpPr>
          <p:cNvPr id="14" name="Ellipse 13">
            <a:extLst>
              <a:ext uri="{FF2B5EF4-FFF2-40B4-BE49-F238E27FC236}">
                <a16:creationId xmlns:a16="http://schemas.microsoft.com/office/drawing/2014/main" id="{EDC1876C-CA25-43EC-A152-75F5F6590B8D}"/>
              </a:ext>
            </a:extLst>
          </p:cNvPr>
          <p:cNvSpPr/>
          <p:nvPr>
            <p:custDataLst>
              <p:tags r:id="rId3"/>
            </p:custDataLst>
          </p:nvPr>
        </p:nvSpPr>
        <p:spPr>
          <a:xfrm>
            <a:off x="1233744" y="4925087"/>
            <a:ext cx="10474372" cy="4220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5" name="Connecteur droit avec flèche 14">
            <a:extLst>
              <a:ext uri="{FF2B5EF4-FFF2-40B4-BE49-F238E27FC236}">
                <a16:creationId xmlns:a16="http://schemas.microsoft.com/office/drawing/2014/main" id="{291889BC-D421-4F50-AED6-931AFAA7BF05}"/>
              </a:ext>
            </a:extLst>
          </p:cNvPr>
          <p:cNvCxnSpPr>
            <a:cxnSpLocks/>
          </p:cNvCxnSpPr>
          <p:nvPr>
            <p:custDataLst>
              <p:tags r:id="rId4"/>
            </p:custDataLst>
          </p:nvPr>
        </p:nvCxnSpPr>
        <p:spPr>
          <a:xfrm>
            <a:off x="1597930" y="-297999"/>
            <a:ext cx="914400" cy="9144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99A6B205-DE03-4F37-B4B8-4EFD5060DCE1}"/>
              </a:ext>
            </a:extLst>
          </p:cNvPr>
          <p:cNvCxnSpPr>
            <a:cxnSpLocks/>
          </p:cNvCxnSpPr>
          <p:nvPr>
            <p:custDataLst>
              <p:tags r:id="rId5"/>
            </p:custDataLst>
          </p:nvPr>
        </p:nvCxnSpPr>
        <p:spPr>
          <a:xfrm flipH="1">
            <a:off x="2829707" y="-296743"/>
            <a:ext cx="1270000" cy="8636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sp>
        <p:nvSpPr>
          <p:cNvPr id="1035" name="Google Shape;1035;p96"/>
          <p:cNvSpPr txBox="1">
            <a:spLocks noGrp="1"/>
          </p:cNvSpPr>
          <p:nvPr>
            <p:ph type="title"/>
            <p:custDataLst>
              <p:tags r:id="rId1"/>
            </p:custDataLst>
          </p:nvPr>
        </p:nvSpPr>
        <p:spPr>
          <a:xfrm>
            <a:off x="838200" y="614148"/>
            <a:ext cx="10515600" cy="107653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Arial"/>
              <a:buNone/>
            </a:pPr>
            <a:r>
              <a:rPr lang="en-US" sz="4400" b="0" i="0" u="none" strike="noStrike" cap="none">
                <a:solidFill>
                  <a:schemeClr val="dk1"/>
                </a:solidFill>
                <a:latin typeface="Arial"/>
                <a:ea typeface="Arial"/>
                <a:cs typeface="Arial"/>
                <a:sym typeface="Arial"/>
              </a:rPr>
              <a:t>Exercices</a:t>
            </a:r>
            <a:endParaRPr sz="4400" b="0" i="0" u="none" strike="noStrike" cap="none">
              <a:solidFill>
                <a:schemeClr val="dk1"/>
              </a:solidFill>
              <a:latin typeface="Arial"/>
              <a:ea typeface="Arial"/>
              <a:cs typeface="Arial"/>
              <a:sym typeface="Arial"/>
            </a:endParaRPr>
          </a:p>
        </p:txBody>
      </p:sp>
      <p:sp>
        <p:nvSpPr>
          <p:cNvPr id="1036" name="Google Shape;1036;p96"/>
          <p:cNvSpPr txBox="1">
            <a:spLocks noGrp="1"/>
          </p:cNvSpPr>
          <p:nvPr>
            <p:ph type="body" idx="1"/>
            <p:custDataLst>
              <p:tags r:id="rId2"/>
            </p:custDataLst>
          </p:nvPr>
        </p:nvSpPr>
        <p:spPr>
          <a:xfrm>
            <a:off x="838200" y="1937981"/>
            <a:ext cx="9291638" cy="4238981"/>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b="0" i="0" u="none" strike="noStrike" cap="none" err="1">
                <a:solidFill>
                  <a:schemeClr val="dk1"/>
                </a:solidFill>
                <a:latin typeface="Arial"/>
                <a:ea typeface="Arial"/>
                <a:cs typeface="Arial"/>
                <a:sym typeface="Arial"/>
              </a:rPr>
              <a:t>Créer</a:t>
            </a:r>
            <a:r>
              <a:rPr lang="en-US" sz="2800" b="0" i="0" u="none" strike="noStrike" cap="none">
                <a:solidFill>
                  <a:schemeClr val="dk1"/>
                </a:solidFill>
                <a:latin typeface="Arial"/>
                <a:ea typeface="Arial"/>
                <a:cs typeface="Arial"/>
                <a:sym typeface="Arial"/>
              </a:rPr>
              <a:t> des descriptions pour les </a:t>
            </a:r>
            <a:r>
              <a:rPr lang="en-US" sz="2800" b="0" i="0" u="none" strike="noStrike" cap="none" err="1">
                <a:solidFill>
                  <a:schemeClr val="dk1"/>
                </a:solidFill>
                <a:latin typeface="Arial"/>
                <a:ea typeface="Arial"/>
                <a:cs typeface="Arial"/>
                <a:sym typeface="Arial"/>
              </a:rPr>
              <a:t>autres</a:t>
            </a:r>
            <a:r>
              <a:rPr lang="en-US" sz="2800" b="0" i="0" u="none" strike="noStrike" cap="none">
                <a:solidFill>
                  <a:schemeClr val="dk1"/>
                </a:solidFill>
                <a:latin typeface="Arial"/>
                <a:ea typeface="Arial"/>
                <a:cs typeface="Arial"/>
                <a:sym typeface="Arial"/>
              </a:rPr>
              <a:t> </a:t>
            </a:r>
            <a:r>
              <a:rPr lang="en-US" sz="2800" b="0" i="0" u="none" strike="noStrike" cap="none" err="1">
                <a:solidFill>
                  <a:schemeClr val="dk1"/>
                </a:solidFill>
                <a:latin typeface="Arial"/>
                <a:ea typeface="Arial"/>
                <a:cs typeface="Arial"/>
                <a:sym typeface="Arial"/>
              </a:rPr>
              <a:t>noms</a:t>
            </a:r>
            <a:r>
              <a:rPr lang="en-US" sz="2800" b="0" i="0" u="none" strike="noStrike" cap="none">
                <a:solidFill>
                  <a:schemeClr val="dk1"/>
                </a:solidFill>
                <a:latin typeface="Arial"/>
                <a:ea typeface="Arial"/>
                <a:cs typeface="Arial"/>
                <a:sym typeface="Arial"/>
              </a:rPr>
              <a:t> </a:t>
            </a:r>
            <a:r>
              <a:rPr lang="en-US" sz="2800" b="0" i="0" u="none" strike="noStrike" cap="none" err="1">
                <a:solidFill>
                  <a:schemeClr val="dk1"/>
                </a:solidFill>
                <a:latin typeface="Arial"/>
                <a:ea typeface="Arial"/>
                <a:cs typeface="Arial"/>
                <a:sym typeface="Arial"/>
              </a:rPr>
              <a:t>associés</a:t>
            </a:r>
            <a:r>
              <a:rPr lang="en-US" sz="2800" b="0" i="0" u="none" strike="noStrike" cap="none">
                <a:solidFill>
                  <a:schemeClr val="dk1"/>
                </a:solidFill>
                <a:latin typeface="Arial"/>
                <a:ea typeface="Arial"/>
                <a:cs typeface="Arial"/>
                <a:sym typeface="Arial"/>
              </a:rPr>
              <a:t> aux livres que </a:t>
            </a:r>
            <a:r>
              <a:rPr lang="en-US" sz="2800" b="0" i="0" u="none" strike="noStrike" cap="none" err="1">
                <a:solidFill>
                  <a:schemeClr val="dk1"/>
                </a:solidFill>
                <a:latin typeface="Arial"/>
                <a:ea typeface="Arial"/>
                <a:cs typeface="Arial"/>
                <a:sym typeface="Arial"/>
              </a:rPr>
              <a:t>vous</a:t>
            </a:r>
            <a:r>
              <a:rPr lang="en-US" sz="2800" b="0" i="0" u="none" strike="noStrike" cap="none">
                <a:solidFill>
                  <a:schemeClr val="dk1"/>
                </a:solidFill>
                <a:latin typeface="Arial"/>
                <a:ea typeface="Arial"/>
                <a:cs typeface="Arial"/>
                <a:sym typeface="Arial"/>
              </a:rPr>
              <a:t> </a:t>
            </a:r>
            <a:r>
              <a:rPr lang="en-US" sz="2800" b="0" i="0" u="none" strike="noStrike" cap="none" err="1">
                <a:solidFill>
                  <a:schemeClr val="dk1"/>
                </a:solidFill>
                <a:latin typeface="Arial"/>
                <a:ea typeface="Arial"/>
                <a:cs typeface="Arial"/>
                <a:sym typeface="Arial"/>
              </a:rPr>
              <a:t>avez</a:t>
            </a:r>
            <a:r>
              <a:rPr lang="en-US" sz="2800" b="0" i="0" u="none" strike="noStrike" cap="none">
                <a:solidFill>
                  <a:schemeClr val="dk1"/>
                </a:solidFill>
                <a:latin typeface="Arial"/>
                <a:ea typeface="Arial"/>
                <a:cs typeface="Arial"/>
                <a:sym typeface="Arial"/>
              </a:rPr>
              <a:t> </a:t>
            </a:r>
            <a:r>
              <a:rPr lang="en-US" sz="2800" b="0" i="0" u="none" strike="noStrike" cap="none" err="1">
                <a:solidFill>
                  <a:schemeClr val="dk1"/>
                </a:solidFill>
                <a:latin typeface="Arial"/>
                <a:ea typeface="Arial"/>
                <a:cs typeface="Arial"/>
                <a:sym typeface="Arial"/>
              </a:rPr>
              <a:t>apportés</a:t>
            </a:r>
            <a:endParaRPr sz="28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Nous </a:t>
            </a:r>
            <a:r>
              <a:rPr lang="en-US" sz="2800" b="0" i="0" u="none" strike="noStrike" cap="none" err="1">
                <a:solidFill>
                  <a:schemeClr val="dk1"/>
                </a:solidFill>
                <a:latin typeface="Arial"/>
                <a:ea typeface="Arial"/>
                <a:cs typeface="Arial"/>
                <a:sym typeface="Arial"/>
              </a:rPr>
              <a:t>pouvons</a:t>
            </a:r>
            <a:r>
              <a:rPr lang="en-US" sz="2800" b="0" i="0" u="none" strike="noStrike" cap="none">
                <a:solidFill>
                  <a:schemeClr val="dk1"/>
                </a:solidFill>
                <a:latin typeface="Arial"/>
                <a:ea typeface="Arial"/>
                <a:cs typeface="Arial"/>
                <a:sym typeface="Arial"/>
              </a:rPr>
              <a:t> </a:t>
            </a:r>
            <a:r>
              <a:rPr lang="en-US" sz="2800" b="0" i="0" u="none" strike="noStrike" cap="none" err="1">
                <a:solidFill>
                  <a:schemeClr val="dk1"/>
                </a:solidFill>
                <a:latin typeface="Arial"/>
                <a:ea typeface="Arial"/>
                <a:cs typeface="Arial"/>
                <a:sym typeface="Arial"/>
              </a:rPr>
              <a:t>en</a:t>
            </a:r>
            <a:r>
              <a:rPr lang="en-US" sz="2800" b="0" i="0" u="none" strike="noStrike" cap="none">
                <a:solidFill>
                  <a:schemeClr val="dk1"/>
                </a:solidFill>
                <a:latin typeface="Arial"/>
                <a:ea typeface="Arial"/>
                <a:cs typeface="Arial"/>
                <a:sym typeface="Arial"/>
              </a:rPr>
              <a:t> faire </a:t>
            </a:r>
            <a:r>
              <a:rPr lang="en-US" sz="2800" b="0" i="0" u="none" strike="noStrike" cap="none" err="1">
                <a:solidFill>
                  <a:schemeClr val="dk1"/>
                </a:solidFill>
                <a:latin typeface="Arial"/>
                <a:ea typeface="Arial"/>
                <a:cs typeface="Arial"/>
                <a:sym typeface="Arial"/>
              </a:rPr>
              <a:t>quelques-unes</a:t>
            </a:r>
            <a:r>
              <a:rPr lang="en-US" sz="2800" b="0" i="0" u="none" strike="noStrike" cap="none">
                <a:solidFill>
                  <a:schemeClr val="dk1"/>
                </a:solidFill>
                <a:latin typeface="Arial"/>
                <a:ea typeface="Arial"/>
                <a:cs typeface="Arial"/>
                <a:sym typeface="Arial"/>
              </a:rPr>
              <a:t> ensemble dans le </a:t>
            </a:r>
            <a:r>
              <a:rPr lang="en-US" sz="2800" b="0" i="0" u="none" strike="noStrike" cap="none" err="1">
                <a:solidFill>
                  <a:schemeClr val="dk1"/>
                </a:solidFill>
                <a:latin typeface="Arial"/>
                <a:ea typeface="Arial"/>
                <a:cs typeface="Arial"/>
                <a:sym typeface="Arial"/>
              </a:rPr>
              <a:t>fichier</a:t>
            </a:r>
            <a:r>
              <a:rPr lang="en-US" sz="2800" b="0" i="0" u="none" strike="noStrike" cap="none">
                <a:solidFill>
                  <a:schemeClr val="dk1"/>
                </a:solidFill>
                <a:latin typeface="Arial"/>
                <a:ea typeface="Arial"/>
                <a:cs typeface="Arial"/>
                <a:sym typeface="Arial"/>
              </a:rPr>
              <a:t> </a:t>
            </a:r>
            <a:r>
              <a:rPr lang="en-US" sz="2800" b="0" i="0" u="none" strike="noStrike" cap="none" err="1">
                <a:solidFill>
                  <a:schemeClr val="dk1"/>
                </a:solidFill>
                <a:latin typeface="Arial"/>
                <a:ea typeface="Arial"/>
                <a:cs typeface="Arial"/>
                <a:sym typeface="Arial"/>
              </a:rPr>
              <a:t>d’autorité</a:t>
            </a:r>
            <a:r>
              <a:rPr lang="en-US" sz="2800" b="0" i="0" u="none" strike="noStrike" cap="none">
                <a:solidFill>
                  <a:schemeClr val="dk1"/>
                </a:solidFill>
                <a:latin typeface="Arial"/>
                <a:ea typeface="Arial"/>
                <a:cs typeface="Arial"/>
                <a:sym typeface="Arial"/>
              </a:rPr>
              <a:t> </a:t>
            </a:r>
            <a:r>
              <a:rPr lang="en-US" sz="2800" b="0" i="0" u="none" strike="noStrike" cap="none" err="1">
                <a:solidFill>
                  <a:schemeClr val="dk1"/>
                </a:solidFill>
                <a:latin typeface="Arial"/>
                <a:ea typeface="Arial"/>
                <a:cs typeface="Arial"/>
                <a:sym typeface="Arial"/>
              </a:rPr>
              <a:t>Canadiana</a:t>
            </a:r>
            <a:endParaRPr sz="2800" b="0" i="0" u="none" strike="noStrike" cap="none">
              <a:solidFill>
                <a:schemeClr val="dk1"/>
              </a:solidFill>
              <a:latin typeface="Arial"/>
              <a:ea typeface="Arial"/>
              <a:cs typeface="Arial"/>
              <a:sym typeface="Arial"/>
            </a:endParaRPr>
          </a:p>
        </p:txBody>
      </p:sp>
      <p:sp>
        <p:nvSpPr>
          <p:cNvPr id="1037" name="Google Shape;1037;p96"/>
          <p:cNvSpPr txBox="1">
            <a:spLocks noGrp="1"/>
          </p:cNvSpPr>
          <p:nvPr>
            <p:ph type="ftr" idx="11"/>
            <p:custDataLst>
              <p:tags r:id="rId3"/>
            </p:custDataLst>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3 : Description des familles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1044"/>
        <p:cNvGrpSpPr/>
        <p:nvPr/>
      </p:nvGrpSpPr>
      <p:grpSpPr>
        <a:xfrm>
          <a:off x="0" y="0"/>
          <a:ext cx="0" cy="0"/>
          <a:chOff x="0" y="0"/>
          <a:chExt cx="0" cy="0"/>
        </a:xfrm>
      </p:grpSpPr>
      <p:sp>
        <p:nvSpPr>
          <p:cNvPr id="1045" name="Google Shape;1045;p97"/>
          <p:cNvSpPr txBox="1">
            <a:spLocks noGrp="1"/>
          </p:cNvSpPr>
          <p:nvPr>
            <p:ph type="title"/>
            <p:custDataLst>
              <p:tags r:id="rId1"/>
            </p:custDataLst>
          </p:nvPr>
        </p:nvSpPr>
        <p:spPr>
          <a:xfrm>
            <a:off x="538163" y="1125350"/>
            <a:ext cx="10515600" cy="107653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en-US" sz="3959" b="0" i="0" u="none" strike="noStrike" cap="none">
                <a:solidFill>
                  <a:schemeClr val="dk1"/>
                </a:solidFill>
                <a:latin typeface="Arial"/>
                <a:ea typeface="Arial"/>
                <a:cs typeface="Arial"/>
                <a:sym typeface="Arial"/>
              </a:rPr>
              <a:t>Module 3</a:t>
            </a:r>
            <a:br>
              <a:rPr lang="en-US" sz="3959" b="0" i="0" u="none" strike="noStrike" cap="none">
                <a:solidFill>
                  <a:schemeClr val="dk1"/>
                </a:solidFill>
                <a:latin typeface="Arial"/>
                <a:ea typeface="Arial"/>
                <a:cs typeface="Arial"/>
                <a:sym typeface="Arial"/>
              </a:rPr>
            </a:br>
            <a:r>
              <a:rPr lang="en-US" sz="3959" b="0" i="0" u="none" strike="noStrike" cap="none">
                <a:solidFill>
                  <a:schemeClr val="dk1"/>
                </a:solidFill>
                <a:latin typeface="Arial"/>
                <a:ea typeface="Arial"/>
                <a:cs typeface="Arial"/>
                <a:sym typeface="Arial"/>
              </a:rPr>
              <a:t>Description des </a:t>
            </a:r>
            <a:r>
              <a:rPr lang="en-US" sz="3959" b="0" i="0" u="none" strike="noStrike" cap="none" err="1">
                <a:solidFill>
                  <a:schemeClr val="dk1"/>
                </a:solidFill>
                <a:latin typeface="Arial"/>
                <a:ea typeface="Arial"/>
                <a:cs typeface="Arial"/>
                <a:sym typeface="Arial"/>
              </a:rPr>
              <a:t>familles</a:t>
            </a:r>
            <a:endParaRPr sz="3959" b="0" i="0" u="none" strike="noStrike" cap="none" err="1">
              <a:solidFill>
                <a:schemeClr val="dk1"/>
              </a:solidFill>
              <a:latin typeface="Arial"/>
              <a:ea typeface="Arial"/>
              <a:cs typeface="Arial"/>
              <a:sym typeface="Arial"/>
            </a:endParaRPr>
          </a:p>
        </p:txBody>
      </p:sp>
      <p:sp>
        <p:nvSpPr>
          <p:cNvPr id="1046" name="Google Shape;1046;p97"/>
          <p:cNvSpPr txBox="1">
            <a:spLocks noGrp="1"/>
          </p:cNvSpPr>
          <p:nvPr>
            <p:ph type="body" idx="1"/>
            <p:custDataLst>
              <p:tags r:id="rId2"/>
            </p:custDataLst>
          </p:nvPr>
        </p:nvSpPr>
        <p:spPr>
          <a:xfrm>
            <a:off x="4338638" y="3271838"/>
            <a:ext cx="2914650" cy="74295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Des questions?</a:t>
            </a:r>
            <a:endParaRPr sz="2800" b="0" i="0" u="none" strike="noStrike" cap="none">
              <a:solidFill>
                <a:schemeClr val="dk1"/>
              </a:solidFill>
              <a:latin typeface="Arial"/>
              <a:ea typeface="Arial"/>
              <a:cs typeface="Arial"/>
              <a:sym typeface="Arial"/>
            </a:endParaRPr>
          </a:p>
        </p:txBody>
      </p:sp>
      <p:sp>
        <p:nvSpPr>
          <p:cNvPr id="1047" name="Google Shape;1047;p97"/>
          <p:cNvSpPr txBox="1">
            <a:spLocks noGrp="1"/>
          </p:cNvSpPr>
          <p:nvPr>
            <p:ph type="ftr" idx="11"/>
            <p:custDataLst>
              <p:tags r:id="rId3"/>
            </p:custDataLst>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3 : Description des familles</a:t>
            </a:r>
            <a:endParaRPr sz="1200" b="0" i="0" u="none" strike="noStrike" cap="none" err="1">
              <a:solidFill>
                <a:srgbClr val="888888"/>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CADD028E-A340-407B-8541-28C96DA11A64}"/>
              </a:ext>
            </a:extLst>
          </p:cNvPr>
          <p:cNvSpPr>
            <a:spLocks noGrp="1"/>
          </p:cNvSpPr>
          <p:nvPr>
            <p:ph type="body" idx="1"/>
            <p:custDataLst>
              <p:tags r:id="rId1"/>
            </p:custDataLst>
          </p:nvPr>
        </p:nvSpPr>
        <p:spPr>
          <a:xfrm>
            <a:off x="647700" y="474785"/>
            <a:ext cx="10515600" cy="5767753"/>
          </a:xfrm>
        </p:spPr>
        <p:txBody>
          <a:bodyPr>
            <a:noAutofit/>
          </a:bodyPr>
          <a:lstStyle/>
          <a:p>
            <a:pPr marL="717550" indent="-666750">
              <a:lnSpc>
                <a:spcPct val="100000"/>
              </a:lnSpc>
              <a:spcBef>
                <a:spcPts val="0"/>
              </a:spcBef>
              <a:buNone/>
            </a:pPr>
            <a:r>
              <a:rPr lang="fr-CA" sz="1800">
                <a:solidFill>
                  <a:srgbClr val="FF0000"/>
                </a:solidFill>
              </a:rPr>
              <a:t>100 3_ Agen (Famille : $g Agen, John Bernard, 1856-1920), $e créateur.</a:t>
            </a:r>
          </a:p>
          <a:p>
            <a:pPr marL="717550" indent="-666750">
              <a:lnSpc>
                <a:spcPct val="100000"/>
              </a:lnSpc>
              <a:spcBef>
                <a:spcPts val="0"/>
              </a:spcBef>
              <a:buNone/>
            </a:pPr>
            <a:r>
              <a:rPr lang="fr-CA" sz="1800"/>
              <a:t>245 10 Agen </a:t>
            </a:r>
            <a:r>
              <a:rPr lang="fr-CA" sz="1800" err="1"/>
              <a:t>family</a:t>
            </a:r>
            <a:r>
              <a:rPr lang="fr-CA" sz="1800"/>
              <a:t> </a:t>
            </a:r>
            <a:r>
              <a:rPr lang="fr-CA" sz="1800" err="1"/>
              <a:t>papers</a:t>
            </a:r>
            <a:r>
              <a:rPr lang="fr-CA" sz="1800"/>
              <a:t>.</a:t>
            </a:r>
          </a:p>
          <a:p>
            <a:pPr marL="717550" indent="-666750">
              <a:lnSpc>
                <a:spcPct val="100000"/>
              </a:lnSpc>
              <a:spcBef>
                <a:spcPts val="0"/>
              </a:spcBef>
              <a:buNone/>
            </a:pPr>
            <a:r>
              <a:rPr lang="fr-CA" sz="1800"/>
              <a:t>264 _0 $c 1904-1978.</a:t>
            </a:r>
          </a:p>
          <a:p>
            <a:pPr marL="717550" indent="-666750">
              <a:lnSpc>
                <a:spcPct val="100000"/>
              </a:lnSpc>
              <a:spcBef>
                <a:spcPts val="0"/>
              </a:spcBef>
              <a:buNone/>
            </a:pPr>
            <a:r>
              <a:rPr lang="fr-CA" sz="1800"/>
              <a:t>520 2_ Documents financiers, photographies, cartes, agendas, journaux intimes, documents et magazines sur le jardinage, coupures de presse, programmes et documents divers. </a:t>
            </a:r>
          </a:p>
          <a:p>
            <a:pPr marL="717550" indent="-666750">
              <a:lnSpc>
                <a:spcPct val="100000"/>
              </a:lnSpc>
              <a:spcBef>
                <a:spcPts val="0"/>
              </a:spcBef>
              <a:buNone/>
            </a:pPr>
            <a:r>
              <a:rPr lang="fr-CA" sz="1800"/>
              <a:t>545 0_John Bernard Agen (1856-1920) fut un riche entrepreneur de Seattle au début du XXe siècle. Il est arrivé à Seattle peu après le grand incendie de 1889. Il a créé la Mount Vernon Milk </a:t>
            </a:r>
            <a:r>
              <a:rPr lang="fr-CA" sz="1800" err="1"/>
              <a:t>Company</a:t>
            </a:r>
            <a:r>
              <a:rPr lang="fr-CA" sz="1800"/>
              <a:t> dans la vallée de Skagit et a rapidement commencé à exporter du lait condensé vers l'Extrême-Orient et l'Alaska. Agen a épousé Florence Ryan en 1900 et ils ont eu trois enfants : Katherine, Florence et James. La fille de John Agen, Katherine (1901-1991), est entrée par mariage en 1923 dans la famille Baillargeon, une autre famille d'entrepreneurs riches de Seattle. Son mari, </a:t>
            </a:r>
            <a:r>
              <a:rPr lang="fr-CA" sz="1800" err="1"/>
              <a:t>Cebert</a:t>
            </a:r>
            <a:r>
              <a:rPr lang="fr-CA" sz="1800"/>
              <a:t> Baillargeon, est mort en 1964. Au cours de sa vie, elle a contribué à la création du Seattle Art Museum, a été membre du Conseil national du </a:t>
            </a:r>
            <a:r>
              <a:rPr lang="fr-CA" sz="1800" err="1"/>
              <a:t>Metropolitan</a:t>
            </a:r>
            <a:r>
              <a:rPr lang="fr-CA" sz="1800"/>
              <a:t> Opera et a été co-présidente des premières auditions du Met dans le Nord-Ouest Pacifique.</a:t>
            </a:r>
          </a:p>
          <a:p>
            <a:pPr marL="717550" indent="-666750">
              <a:lnSpc>
                <a:spcPct val="100000"/>
              </a:lnSpc>
              <a:spcBef>
                <a:spcPts val="0"/>
              </a:spcBef>
              <a:buNone/>
            </a:pPr>
            <a:r>
              <a:rPr lang="fr-CA" sz="1800">
                <a:solidFill>
                  <a:srgbClr val="FF0000"/>
                </a:solidFill>
              </a:rPr>
              <a:t>600 36 Agen (Famille) $v Archives.</a:t>
            </a:r>
          </a:p>
          <a:p>
            <a:pPr marL="717550" indent="-666750">
              <a:lnSpc>
                <a:spcPct val="100000"/>
              </a:lnSpc>
              <a:spcBef>
                <a:spcPts val="0"/>
              </a:spcBef>
              <a:buNone/>
            </a:pPr>
            <a:r>
              <a:rPr lang="fr-CA" sz="1800"/>
              <a:t>600 16 Agen, John Bernard, $d 1856-1920 $v Archives.</a:t>
            </a:r>
          </a:p>
          <a:p>
            <a:pPr marL="717550" indent="-666750">
              <a:lnSpc>
                <a:spcPct val="100000"/>
              </a:lnSpc>
              <a:spcBef>
                <a:spcPts val="0"/>
              </a:spcBef>
              <a:buNone/>
            </a:pPr>
            <a:r>
              <a:rPr lang="fr-CA" sz="1800"/>
              <a:t>600 16 Baillargeon, Katherine, $d 1901-1991 $v Archives.</a:t>
            </a:r>
          </a:p>
          <a:p>
            <a:pPr marL="717550" indent="-666750">
              <a:lnSpc>
                <a:spcPct val="100000"/>
              </a:lnSpc>
              <a:spcBef>
                <a:spcPts val="0"/>
              </a:spcBef>
              <a:buNone/>
            </a:pPr>
            <a:r>
              <a:rPr lang="fr-CA" sz="1800"/>
              <a:t>650 _6 Hommes d’affaires $z Washington (État) $z Seattle.</a:t>
            </a:r>
          </a:p>
          <a:p>
            <a:pPr marL="717550" indent="-666750">
              <a:lnSpc>
                <a:spcPct val="100000"/>
              </a:lnSpc>
              <a:spcBef>
                <a:spcPts val="0"/>
              </a:spcBef>
              <a:buNone/>
            </a:pPr>
            <a:r>
              <a:rPr lang="fr-CA" sz="1800"/>
              <a:t>650 _6 Bienfaitrices $z Washington (État) $z Seattle.</a:t>
            </a:r>
          </a:p>
          <a:p>
            <a:pPr marL="717550" indent="-666750">
              <a:lnSpc>
                <a:spcPct val="100000"/>
              </a:lnSpc>
              <a:spcBef>
                <a:spcPts val="0"/>
              </a:spcBef>
              <a:buNone/>
            </a:pPr>
            <a:r>
              <a:rPr lang="fr-CA" sz="1800"/>
              <a:t>650 _6 Jardinage $z Washington (État) $z Seattle.</a:t>
            </a:r>
          </a:p>
          <a:p>
            <a:pPr marL="717550" indent="-666750">
              <a:lnSpc>
                <a:spcPct val="100000"/>
              </a:lnSpc>
              <a:spcBef>
                <a:spcPts val="0"/>
              </a:spcBef>
              <a:buNone/>
            </a:pPr>
            <a:r>
              <a:rPr lang="fr-CA" sz="1800"/>
              <a:t>655 _7 Documents administratifs. $2 </a:t>
            </a:r>
            <a:r>
              <a:rPr lang="fr-CA" sz="1800" err="1"/>
              <a:t>rvmgf</a:t>
            </a:r>
            <a:endParaRPr lang="fr-CA" sz="1800"/>
          </a:p>
        </p:txBody>
      </p:sp>
      <p:sp>
        <p:nvSpPr>
          <p:cNvPr id="2" name="Espace réservé du pied de page 1">
            <a:extLst>
              <a:ext uri="{FF2B5EF4-FFF2-40B4-BE49-F238E27FC236}">
                <a16:creationId xmlns:a16="http://schemas.microsoft.com/office/drawing/2014/main" id="{DCC1F3BE-80C8-4E66-82DF-51DFD8578061}"/>
              </a:ext>
            </a:extLst>
          </p:cNvPr>
          <p:cNvSpPr>
            <a:spLocks noGrp="1"/>
          </p:cNvSpPr>
          <p:nvPr>
            <p:ph type="ftr" idx="11"/>
            <p:custDataLst>
              <p:tags r:id="rId2"/>
            </p:custDataLst>
          </p:nvPr>
        </p:nvSpPr>
        <p:spPr/>
        <p:txBody>
          <a:bodyPr/>
          <a:lstStyle/>
          <a:p>
            <a:r>
              <a:rPr lang="fr-FR"/>
              <a:t>Module 3 : Description des familles</a:t>
            </a:r>
          </a:p>
        </p:txBody>
      </p:sp>
    </p:spTree>
    <p:extLst>
      <p:ext uri="{BB962C8B-B14F-4D97-AF65-F5344CB8AC3E}">
        <p14:creationId xmlns:p14="http://schemas.microsoft.com/office/powerpoint/2010/main" val="186065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1"/>
          <p:cNvSpPr txBox="1">
            <a:spLocks noGrp="1"/>
          </p:cNvSpPr>
          <p:nvPr>
            <p:ph type="title"/>
            <p:custDataLst>
              <p:tags r:id="rId1"/>
            </p:custDataLst>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en-US" sz="4000" b="0" i="0" u="none" strike="noStrike" cap="none" err="1">
                <a:solidFill>
                  <a:schemeClr val="dk1"/>
                </a:solidFill>
                <a:latin typeface="Arial"/>
                <a:ea typeface="Arial"/>
                <a:cs typeface="Arial"/>
                <a:sym typeface="Arial"/>
              </a:rPr>
              <a:t>Codage</a:t>
            </a:r>
            <a:r>
              <a:rPr lang="en-US" sz="4000" b="0" i="0" u="none" strike="noStrike" cap="none">
                <a:solidFill>
                  <a:schemeClr val="dk1"/>
                </a:solidFill>
                <a:latin typeface="Arial"/>
                <a:ea typeface="Arial"/>
                <a:cs typeface="Arial"/>
                <a:sym typeface="Arial"/>
              </a:rPr>
              <a:t> MARC</a:t>
            </a:r>
            <a:r>
              <a:rPr lang="en-US" sz="4000" b="0" i="0" u="none" strike="noStrike" cap="none">
                <a:solidFill>
                  <a:schemeClr val="dk1"/>
                </a:solidFill>
                <a:latin typeface="Calibri"/>
                <a:ea typeface="Calibri"/>
                <a:cs typeface="Calibri"/>
                <a:sym typeface="Calibri"/>
              </a:rPr>
              <a:t/>
            </a:r>
            <a:br>
              <a:rPr lang="en-US" sz="4000" b="0" i="0" u="none" strike="noStrike" cap="none">
                <a:solidFill>
                  <a:schemeClr val="dk1"/>
                </a:solidFill>
                <a:latin typeface="Calibri"/>
                <a:ea typeface="Calibri"/>
                <a:cs typeface="Calibri"/>
                <a:sym typeface="Calibri"/>
              </a:rPr>
            </a:br>
            <a:endParaRPr sz="4000" b="0" i="0" u="none" strike="noStrike" cap="none">
              <a:solidFill>
                <a:schemeClr val="dk1"/>
              </a:solidFill>
              <a:latin typeface="Arial"/>
              <a:ea typeface="Arial"/>
              <a:cs typeface="Arial"/>
              <a:sym typeface="Arial"/>
            </a:endParaRPr>
          </a:p>
        </p:txBody>
      </p:sp>
      <p:sp>
        <p:nvSpPr>
          <p:cNvPr id="189" name="Google Shape;189;p11"/>
          <p:cNvSpPr txBox="1">
            <a:spLocks noGrp="1"/>
          </p:cNvSpPr>
          <p:nvPr>
            <p:ph type="body" idx="1"/>
            <p:custDataLst>
              <p:tags r:id="rId2"/>
            </p:custDataLst>
          </p:nvPr>
        </p:nvSpPr>
        <p:spPr>
          <a:prstGeom prst="rect">
            <a:avLst/>
          </a:prstGeom>
          <a:noFill/>
          <a:ln>
            <a:noFill/>
          </a:ln>
        </p:spPr>
        <p:txBody>
          <a:bodyPr spcFirstLastPara="1" wrap="square" lIns="91425" tIns="45700" rIns="91425" bIns="45700" anchor="t" anchorCtr="0">
            <a:noAutofit/>
          </a:bodyPr>
          <a:lstStyle/>
          <a:p>
            <a:pPr marL="266700" marR="0" lvl="0" indent="-266700" algn="l" rtl="0">
              <a:lnSpc>
                <a:spcPct val="90000"/>
              </a:lnSpc>
              <a:spcBef>
                <a:spcPts val="0"/>
              </a:spcBef>
              <a:spcAft>
                <a:spcPts val="0"/>
              </a:spcAft>
              <a:buClr>
                <a:schemeClr val="dk1"/>
              </a:buClr>
              <a:buSzPts val="2800"/>
              <a:buFont typeface="Arial"/>
              <a:buNone/>
            </a:pPr>
            <a:r>
              <a:rPr lang="en-US" sz="2800" b="0" i="0" u="none" strike="noStrike" cap="none" dirty="0">
                <a:solidFill>
                  <a:schemeClr val="dk1"/>
                </a:solidFill>
                <a:latin typeface="Arial"/>
                <a:ea typeface="Arial"/>
                <a:cs typeface="Arial"/>
                <a:sym typeface="Arial"/>
              </a:rPr>
              <a:t>• Le nom de </a:t>
            </a:r>
            <a:r>
              <a:rPr lang="en-US" sz="2800" b="0" i="0" u="none" strike="noStrike" cap="none" dirty="0" err="1">
                <a:solidFill>
                  <a:schemeClr val="dk1"/>
                </a:solidFill>
                <a:latin typeface="Arial"/>
                <a:ea typeface="Arial"/>
                <a:cs typeface="Arial"/>
                <a:sym typeface="Arial"/>
              </a:rPr>
              <a:t>famille</a:t>
            </a:r>
            <a:r>
              <a:rPr lang="en-US" sz="2800" b="0" i="0" u="none" strike="noStrike" cap="none" dirty="0">
                <a:solidFill>
                  <a:schemeClr val="dk1"/>
                </a:solidFill>
                <a:latin typeface="Arial"/>
                <a:ea typeface="Arial"/>
                <a:cs typeface="Arial"/>
                <a:sym typeface="Arial"/>
              </a:rPr>
              <a:t> est </a:t>
            </a:r>
            <a:r>
              <a:rPr lang="en-US" sz="2800" b="0" i="0" u="none" strike="noStrike" cap="none" dirty="0" err="1">
                <a:solidFill>
                  <a:schemeClr val="dk1"/>
                </a:solidFill>
                <a:latin typeface="Arial"/>
                <a:ea typeface="Arial"/>
                <a:cs typeface="Arial"/>
                <a:sym typeface="Arial"/>
              </a:rPr>
              <a:t>codé</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dans</a:t>
            </a:r>
            <a:r>
              <a:rPr lang="en-US" sz="2800" b="0" i="0" u="none" strike="noStrike" cap="none" dirty="0">
                <a:solidFill>
                  <a:schemeClr val="dk1"/>
                </a:solidFill>
                <a:latin typeface="Arial"/>
                <a:ea typeface="Arial"/>
                <a:cs typeface="Arial"/>
                <a:sym typeface="Arial"/>
              </a:rPr>
              <a:t> la X00 avec la </a:t>
            </a:r>
            <a:r>
              <a:rPr lang="en-US" sz="2800" b="0" i="0" u="none" strike="noStrike" cap="none" dirty="0" err="1">
                <a:solidFill>
                  <a:schemeClr val="dk1"/>
                </a:solidFill>
                <a:latin typeface="Arial"/>
                <a:ea typeface="Arial"/>
                <a:cs typeface="Arial"/>
                <a:sym typeface="Arial"/>
              </a:rPr>
              <a:t>valeur</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d’indicateur</a:t>
            </a:r>
            <a:r>
              <a:rPr lang="en-US" sz="2800" b="0" i="0" u="none" strike="noStrike" cap="none" dirty="0">
                <a:solidFill>
                  <a:schemeClr val="dk1"/>
                </a:solidFill>
                <a:latin typeface="Arial"/>
                <a:ea typeface="Arial"/>
                <a:cs typeface="Arial"/>
                <a:sym typeface="Arial"/>
              </a:rPr>
              <a:t> « 3 »</a:t>
            </a:r>
            <a:endParaRPr dirty="0"/>
          </a:p>
          <a:p>
            <a:pPr marL="266700" marR="0" lvl="0" indent="-266700" algn="l" rtl="0">
              <a:lnSpc>
                <a:spcPct val="90000"/>
              </a:lnSpc>
              <a:spcBef>
                <a:spcPts val="1000"/>
              </a:spcBef>
              <a:spcAft>
                <a:spcPts val="0"/>
              </a:spcAft>
              <a:buClr>
                <a:schemeClr val="dk1"/>
              </a:buClr>
              <a:buSzPts val="2800"/>
              <a:buFont typeface="Arial"/>
              <a:buNone/>
            </a:pP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Comme</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c’est</a:t>
            </a:r>
            <a:r>
              <a:rPr lang="en-US" sz="2800" b="0" i="0" u="none" strike="noStrike" cap="none" dirty="0">
                <a:solidFill>
                  <a:schemeClr val="dk1"/>
                </a:solidFill>
                <a:latin typeface="Arial"/>
                <a:ea typeface="Arial"/>
                <a:cs typeface="Arial"/>
                <a:sym typeface="Arial"/>
              </a:rPr>
              <a:t> le </a:t>
            </a:r>
            <a:r>
              <a:rPr lang="en-US" sz="2800" b="0" i="0" u="none" strike="noStrike" cap="none" dirty="0" err="1">
                <a:solidFill>
                  <a:schemeClr val="dk1"/>
                </a:solidFill>
                <a:latin typeface="Arial"/>
                <a:ea typeface="Arial"/>
                <a:cs typeface="Arial"/>
                <a:sym typeface="Arial"/>
              </a:rPr>
              <a:t>cas</a:t>
            </a:r>
            <a:r>
              <a:rPr lang="en-US" sz="2800" b="0" i="0" u="none" strike="noStrike" cap="none" dirty="0">
                <a:solidFill>
                  <a:schemeClr val="dk1"/>
                </a:solidFill>
                <a:latin typeface="Arial"/>
                <a:ea typeface="Arial"/>
                <a:cs typeface="Arial"/>
                <a:sym typeface="Arial"/>
              </a:rPr>
              <a:t> avec les </a:t>
            </a:r>
            <a:r>
              <a:rPr lang="en-US" sz="2800" b="0" i="0" u="none" strike="noStrike" cap="none" dirty="0" err="1">
                <a:solidFill>
                  <a:schemeClr val="dk1"/>
                </a:solidFill>
                <a:latin typeface="Arial"/>
                <a:ea typeface="Arial"/>
                <a:cs typeface="Arial"/>
                <a:sym typeface="Arial"/>
              </a:rPr>
              <a:t>autres</a:t>
            </a:r>
            <a:r>
              <a:rPr lang="en-US" sz="2800" b="0" i="0" u="none" strike="noStrike" cap="none" dirty="0">
                <a:solidFill>
                  <a:schemeClr val="dk1"/>
                </a:solidFill>
                <a:latin typeface="Arial"/>
                <a:ea typeface="Arial"/>
                <a:cs typeface="Arial"/>
                <a:sym typeface="Arial"/>
              </a:rPr>
              <a:t> notices </a:t>
            </a:r>
            <a:r>
              <a:rPr lang="en-US" sz="2800" b="0" i="0" u="none" strike="noStrike" cap="none" dirty="0" err="1">
                <a:solidFill>
                  <a:schemeClr val="dk1"/>
                </a:solidFill>
                <a:latin typeface="Arial"/>
                <a:ea typeface="Arial"/>
                <a:cs typeface="Arial"/>
                <a:sym typeface="Arial"/>
              </a:rPr>
              <a:t>d’autorité</a:t>
            </a:r>
            <a:r>
              <a:rPr lang="en-US" sz="2800" b="0" i="0" u="none" strike="noStrike" cap="none" dirty="0">
                <a:solidFill>
                  <a:schemeClr val="dk1"/>
                </a:solidFill>
                <a:latin typeface="Arial"/>
                <a:ea typeface="Arial"/>
                <a:cs typeface="Arial"/>
                <a:sym typeface="Arial"/>
              </a:rPr>
              <a:t>, les notices RDA pour les </a:t>
            </a:r>
            <a:r>
              <a:rPr lang="en-US" sz="2800" b="0" i="0" u="none" strike="noStrike" cap="none" dirty="0" err="1">
                <a:solidFill>
                  <a:schemeClr val="dk1"/>
                </a:solidFill>
                <a:latin typeface="Arial"/>
                <a:ea typeface="Arial"/>
                <a:cs typeface="Arial"/>
                <a:sym typeface="Arial"/>
              </a:rPr>
              <a:t>familles</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sont</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codées</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dans</a:t>
            </a:r>
            <a:r>
              <a:rPr lang="en-US" sz="2800" b="0" i="0" u="none" strike="noStrike" cap="none" dirty="0">
                <a:solidFill>
                  <a:schemeClr val="dk1"/>
                </a:solidFill>
                <a:latin typeface="Arial"/>
                <a:ea typeface="Arial"/>
                <a:cs typeface="Arial"/>
                <a:sym typeface="Arial"/>
              </a:rPr>
              <a:t> la 008/10 (</a:t>
            </a:r>
            <a:r>
              <a:rPr lang="en-US" sz="2800" b="0" i="0" u="none" strike="noStrike" cap="none" dirty="0" err="1">
                <a:solidFill>
                  <a:schemeClr val="dk1"/>
                </a:solidFill>
                <a:latin typeface="Arial"/>
                <a:ea typeface="Arial"/>
                <a:cs typeface="Arial"/>
                <a:sym typeface="Arial"/>
              </a:rPr>
              <a:t>Règles</a:t>
            </a:r>
            <a:r>
              <a:rPr lang="en-US" sz="2800" b="0" i="0" u="none" strike="noStrike" cap="none" dirty="0">
                <a:solidFill>
                  <a:schemeClr val="dk1"/>
                </a:solidFill>
                <a:latin typeface="Arial"/>
                <a:ea typeface="Arial"/>
                <a:cs typeface="Arial"/>
                <a:sym typeface="Arial"/>
              </a:rPr>
              <a:t> de </a:t>
            </a:r>
            <a:r>
              <a:rPr lang="en-US" sz="2800" b="0" i="0" u="none" strike="noStrike" cap="none" dirty="0" err="1">
                <a:solidFill>
                  <a:schemeClr val="dk1"/>
                </a:solidFill>
                <a:latin typeface="Arial"/>
                <a:ea typeface="Arial"/>
                <a:cs typeface="Arial"/>
                <a:sym typeface="Arial"/>
              </a:rPr>
              <a:t>catalogage</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descriptif</a:t>
            </a:r>
            <a:r>
              <a:rPr lang="en-US" sz="2800" b="0" i="0" u="none" strike="noStrike" cap="none" dirty="0">
                <a:solidFill>
                  <a:schemeClr val="dk1"/>
                </a:solidFill>
                <a:latin typeface="Arial"/>
                <a:ea typeface="Arial"/>
                <a:cs typeface="Arial"/>
                <a:sym typeface="Arial"/>
              </a:rPr>
              <a:t>) avec la </a:t>
            </a:r>
            <a:r>
              <a:rPr lang="en-US" sz="2800" b="0" i="0" u="none" strike="noStrike" cap="none" dirty="0" err="1">
                <a:solidFill>
                  <a:schemeClr val="dk1"/>
                </a:solidFill>
                <a:latin typeface="Arial"/>
                <a:ea typeface="Arial"/>
                <a:cs typeface="Arial"/>
                <a:sym typeface="Arial"/>
              </a:rPr>
              <a:t>valeur</a:t>
            </a:r>
            <a:r>
              <a:rPr lang="en-US" sz="2800" b="0" i="0" u="none" strike="noStrike" cap="none" dirty="0">
                <a:solidFill>
                  <a:schemeClr val="dk1"/>
                </a:solidFill>
                <a:latin typeface="Arial"/>
                <a:ea typeface="Arial"/>
                <a:cs typeface="Arial"/>
                <a:sym typeface="Arial"/>
              </a:rPr>
              <a:t> « z » et « </a:t>
            </a:r>
            <a:r>
              <a:rPr lang="en-US" sz="2800" b="0" i="0" u="none" strike="noStrike" cap="none" dirty="0" err="1">
                <a:solidFill>
                  <a:schemeClr val="dk1"/>
                </a:solidFill>
                <a:latin typeface="Arial"/>
                <a:ea typeface="Arial"/>
                <a:cs typeface="Arial"/>
                <a:sym typeface="Arial"/>
              </a:rPr>
              <a:t>rda</a:t>
            </a:r>
            <a:r>
              <a:rPr lang="en-US" sz="2800" b="0" i="0" u="none" strike="noStrike" cap="none" dirty="0">
                <a:solidFill>
                  <a:schemeClr val="dk1"/>
                </a:solidFill>
                <a:latin typeface="Arial"/>
                <a:ea typeface="Arial"/>
                <a:cs typeface="Arial"/>
                <a:sym typeface="Arial"/>
              </a:rPr>
              <a:t> » </a:t>
            </a:r>
            <a:r>
              <a:rPr lang="en-US" sz="2800" b="0" i="0" u="none" strike="noStrike" cap="none" dirty="0" err="1">
                <a:solidFill>
                  <a:schemeClr val="dk1"/>
                </a:solidFill>
                <a:latin typeface="Arial"/>
                <a:ea typeface="Arial"/>
                <a:cs typeface="Arial"/>
                <a:sym typeface="Arial"/>
              </a:rPr>
              <a:t>dans</a:t>
            </a:r>
            <a:r>
              <a:rPr lang="en-US" sz="2800" b="0" i="0" u="none" strike="noStrike" cap="none" dirty="0">
                <a:solidFill>
                  <a:schemeClr val="dk1"/>
                </a:solidFill>
                <a:latin typeface="Arial"/>
                <a:ea typeface="Arial"/>
                <a:cs typeface="Arial"/>
                <a:sym typeface="Arial"/>
              </a:rPr>
              <a:t> la sous-zone $e de la 040.</a:t>
            </a:r>
            <a:endParaRPr sz="2800" b="0" i="0" u="none" strike="noStrike" cap="none" dirty="0">
              <a:solidFill>
                <a:schemeClr val="dk1"/>
              </a:solidFill>
              <a:latin typeface="Arial"/>
              <a:ea typeface="Arial"/>
              <a:cs typeface="Arial"/>
              <a:sym typeface="Arial"/>
            </a:endParaRPr>
          </a:p>
        </p:txBody>
      </p:sp>
      <p:sp>
        <p:nvSpPr>
          <p:cNvPr id="190" name="Google Shape;190;p11"/>
          <p:cNvSpPr txBox="1">
            <a:spLocks noGrp="1"/>
          </p:cNvSpPr>
          <p:nvPr>
            <p:ph type="ftr" idx="11"/>
            <p:custDataLst>
              <p:tags r:id="rId3"/>
            </p:custDataLst>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3 : Description des familles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2"/>
          <p:cNvSpPr txBox="1">
            <a:spLocks noGrp="1"/>
          </p:cNvSpPr>
          <p:nvPr>
            <p:ph type="ftr" idx="11"/>
            <p:custDataLst>
              <p:tags r:id="rId1"/>
            </p:custDataLst>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3 : Description des familles</a:t>
            </a:r>
            <a:endParaRPr sz="1200" b="0" i="0" u="none" strike="noStrike" cap="none">
              <a:solidFill>
                <a:srgbClr val="888888"/>
              </a:solidFill>
              <a:latin typeface="Calibri"/>
              <a:ea typeface="Calibri"/>
              <a:cs typeface="Calibri"/>
              <a:sym typeface="Calibri"/>
            </a:endParaRPr>
          </a:p>
        </p:txBody>
      </p:sp>
      <p:pic>
        <p:nvPicPr>
          <p:cNvPr id="2" name="Image 2" descr="Une image contenant capture d’écran&#10;&#10;Description générée avec un niveau de confiance très élevé">
            <a:extLst>
              <a:ext uri="{FF2B5EF4-FFF2-40B4-BE49-F238E27FC236}">
                <a16:creationId xmlns:a16="http://schemas.microsoft.com/office/drawing/2014/main" id="{82F60001-4FB3-4DAC-9F05-1793B4E83163}"/>
              </a:ext>
            </a:extLst>
          </p:cNvPr>
          <p:cNvPicPr>
            <a:picLocks noChangeAspect="1"/>
          </p:cNvPicPr>
          <p:nvPr>
            <p:custDataLst>
              <p:tags r:id="rId2"/>
            </p:custDataLst>
          </p:nvPr>
        </p:nvPicPr>
        <p:blipFill>
          <a:blip r:embed="rId5"/>
          <a:stretch>
            <a:fillRect/>
          </a:stretch>
        </p:blipFill>
        <p:spPr>
          <a:xfrm>
            <a:off x="2427962" y="483958"/>
            <a:ext cx="7388268" cy="595310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3"/>
          <p:cNvSpPr txBox="1">
            <a:spLocks noGrp="1"/>
          </p:cNvSpPr>
          <p:nvPr>
            <p:ph type="title"/>
            <p:custDataLst>
              <p:tags r:id="rId1"/>
            </p:custDataLst>
          </p:nvPr>
        </p:nvSpPr>
        <p:spPr>
          <a:xfrm>
            <a:off x="838200" y="614148"/>
            <a:ext cx="10515600" cy="107653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Arial"/>
              <a:buNone/>
            </a:pPr>
            <a:r>
              <a:rPr lang="en-US" sz="4000" b="0" i="0" u="none" strike="noStrike" cap="none" err="1">
                <a:solidFill>
                  <a:schemeClr val="dk1"/>
                </a:solidFill>
                <a:latin typeface="Arial"/>
                <a:ea typeface="Arial"/>
                <a:cs typeface="Arial"/>
                <a:sym typeface="Arial"/>
              </a:rPr>
              <a:t>Définition</a:t>
            </a:r>
            <a:endParaRPr sz="4000" b="0" i="0" u="none" strike="noStrike" cap="none">
              <a:solidFill>
                <a:schemeClr val="dk1"/>
              </a:solidFill>
              <a:latin typeface="Arial"/>
              <a:ea typeface="Arial"/>
              <a:cs typeface="Arial"/>
              <a:sym typeface="Arial"/>
            </a:endParaRPr>
          </a:p>
        </p:txBody>
      </p:sp>
      <p:sp>
        <p:nvSpPr>
          <p:cNvPr id="210" name="Google Shape;210;p13"/>
          <p:cNvSpPr txBox="1">
            <a:spLocks noGrp="1"/>
          </p:cNvSpPr>
          <p:nvPr>
            <p:ph type="body" idx="1"/>
            <p:custDataLst>
              <p:tags r:id="rId2"/>
            </p:custDataLst>
          </p:nvPr>
        </p:nvSpPr>
        <p:spPr>
          <a:xfrm>
            <a:off x="838200" y="1825625"/>
            <a:ext cx="10257430"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RDA 8.1.2 : Le </a:t>
            </a:r>
            <a:r>
              <a:rPr lang="en-US" sz="2800" b="0" i="0" u="none" strike="noStrike" cap="none" err="1">
                <a:solidFill>
                  <a:schemeClr val="dk1"/>
                </a:solidFill>
                <a:latin typeface="Arial"/>
                <a:ea typeface="Arial"/>
                <a:cs typeface="Arial"/>
                <a:sym typeface="Arial"/>
              </a:rPr>
              <a:t>terme</a:t>
            </a:r>
            <a:r>
              <a:rPr lang="en-US" sz="2800" b="0" i="0" u="none" strike="noStrike" cap="none">
                <a:solidFill>
                  <a:schemeClr val="dk1"/>
                </a:solidFill>
                <a:latin typeface="Arial"/>
                <a:ea typeface="Arial"/>
                <a:cs typeface="Arial"/>
                <a:sym typeface="Arial"/>
              </a:rPr>
              <a:t> </a:t>
            </a:r>
            <a:r>
              <a:rPr lang="en-US" sz="2800" b="0" i="1" u="none" strike="noStrike" cap="none" err="1">
                <a:solidFill>
                  <a:schemeClr val="dk1"/>
                </a:solidFill>
                <a:latin typeface="Arial"/>
                <a:ea typeface="Arial"/>
                <a:cs typeface="Arial"/>
                <a:sym typeface="Arial"/>
              </a:rPr>
              <a:t>famille</a:t>
            </a:r>
            <a:r>
              <a:rPr lang="en-US" sz="2800" b="0" i="0" u="none" strike="noStrike" cap="none">
                <a:solidFill>
                  <a:schemeClr val="dk1"/>
                </a:solidFill>
                <a:latin typeface="Arial"/>
                <a:ea typeface="Arial"/>
                <a:cs typeface="Arial"/>
                <a:sym typeface="Arial"/>
              </a:rPr>
              <a:t> </a:t>
            </a:r>
            <a:r>
              <a:rPr lang="en-US" err="1"/>
              <a:t>désigne</a:t>
            </a:r>
            <a:r>
              <a:rPr lang="en-US"/>
              <a:t> </a:t>
            </a:r>
            <a:r>
              <a:rPr lang="en-US" sz="2800" b="0" i="0" u="none" strike="noStrike" cap="none">
                <a:solidFill>
                  <a:schemeClr val="dk1"/>
                </a:solidFill>
                <a:latin typeface="Arial"/>
                <a:ea typeface="Arial"/>
                <a:cs typeface="Arial"/>
                <a:sym typeface="Arial"/>
              </a:rPr>
              <a:t>deux </a:t>
            </a:r>
            <a:r>
              <a:rPr lang="en-US" sz="2800" b="0" i="0" u="none" strike="noStrike" cap="none" err="1">
                <a:solidFill>
                  <a:schemeClr val="dk1"/>
                </a:solidFill>
                <a:latin typeface="Arial"/>
                <a:ea typeface="Arial"/>
                <a:cs typeface="Arial"/>
                <a:sym typeface="Arial"/>
              </a:rPr>
              <a:t>ou</a:t>
            </a:r>
            <a:r>
              <a:rPr lang="en-US" sz="2800" b="0" i="0" u="none" strike="noStrike" cap="none">
                <a:solidFill>
                  <a:schemeClr val="dk1"/>
                </a:solidFill>
                <a:latin typeface="Arial"/>
                <a:ea typeface="Arial"/>
                <a:cs typeface="Arial"/>
                <a:sym typeface="Arial"/>
              </a:rPr>
              <a:t> </a:t>
            </a:r>
            <a:r>
              <a:rPr lang="en-US" sz="2800" b="0" i="0" u="none" strike="noStrike" cap="none" err="1">
                <a:solidFill>
                  <a:schemeClr val="dk1"/>
                </a:solidFill>
                <a:latin typeface="Arial"/>
                <a:ea typeface="Arial"/>
                <a:cs typeface="Arial"/>
                <a:sym typeface="Arial"/>
              </a:rPr>
              <a:t>plusieurs</a:t>
            </a:r>
            <a:r>
              <a:rPr lang="en-US" sz="2800" b="0" i="0" u="none" strike="noStrike" cap="none">
                <a:solidFill>
                  <a:schemeClr val="dk1"/>
                </a:solidFill>
                <a:latin typeface="Arial"/>
                <a:ea typeface="Arial"/>
                <a:cs typeface="Arial"/>
                <a:sym typeface="Arial"/>
              </a:rPr>
              <a:t> </a:t>
            </a:r>
            <a:r>
              <a:rPr lang="en-US" sz="2800" b="0" i="0" u="none" strike="noStrike" cap="none" err="1">
                <a:solidFill>
                  <a:schemeClr val="dk1"/>
                </a:solidFill>
                <a:latin typeface="Arial"/>
                <a:ea typeface="Arial"/>
                <a:cs typeface="Arial"/>
                <a:sym typeface="Arial"/>
              </a:rPr>
              <a:t>personnes</a:t>
            </a:r>
            <a:r>
              <a:rPr lang="en-US" sz="2800" b="0" i="0" u="none" strike="noStrike" cap="none">
                <a:solidFill>
                  <a:schemeClr val="dk1"/>
                </a:solidFill>
                <a:latin typeface="Arial"/>
                <a:ea typeface="Arial"/>
                <a:cs typeface="Arial"/>
                <a:sym typeface="Arial"/>
              </a:rPr>
              <a:t> </a:t>
            </a:r>
            <a:r>
              <a:rPr lang="en-US" sz="2800" b="0" i="0" u="none" strike="noStrike" cap="none" err="1">
                <a:solidFill>
                  <a:schemeClr val="dk1"/>
                </a:solidFill>
                <a:latin typeface="Arial"/>
                <a:ea typeface="Arial"/>
                <a:cs typeface="Arial"/>
                <a:sym typeface="Arial"/>
              </a:rPr>
              <a:t>liées</a:t>
            </a:r>
            <a:r>
              <a:rPr lang="en-US" sz="2800" b="0" i="0" u="none" strike="noStrike" cap="none">
                <a:solidFill>
                  <a:schemeClr val="dk1"/>
                </a:solidFill>
                <a:latin typeface="Arial"/>
                <a:ea typeface="Arial"/>
                <a:cs typeface="Arial"/>
                <a:sym typeface="Arial"/>
              </a:rPr>
              <a:t> par la naissance, le </a:t>
            </a:r>
            <a:r>
              <a:rPr lang="en-US" sz="2800" b="0" i="0" u="none" strike="noStrike" cap="none" err="1">
                <a:solidFill>
                  <a:schemeClr val="dk1"/>
                </a:solidFill>
                <a:latin typeface="Arial"/>
                <a:ea typeface="Arial"/>
                <a:cs typeface="Arial"/>
                <a:sym typeface="Arial"/>
              </a:rPr>
              <a:t>mariage</a:t>
            </a:r>
            <a:r>
              <a:rPr lang="en-US" sz="2800" b="0" i="0" u="none" strike="noStrike" cap="none">
                <a:solidFill>
                  <a:schemeClr val="dk1"/>
                </a:solidFill>
                <a:latin typeface="Arial"/>
                <a:ea typeface="Arial"/>
                <a:cs typeface="Arial"/>
                <a:sym typeface="Arial"/>
              </a:rPr>
              <a:t>, </a:t>
            </a:r>
            <a:r>
              <a:rPr lang="en-US" sz="2800" b="0" i="0" u="none" strike="noStrike" cap="none" err="1">
                <a:solidFill>
                  <a:schemeClr val="dk1"/>
                </a:solidFill>
                <a:latin typeface="Arial"/>
                <a:ea typeface="Arial"/>
                <a:cs typeface="Arial"/>
                <a:sym typeface="Arial"/>
              </a:rPr>
              <a:t>l’adoption</a:t>
            </a:r>
            <a:r>
              <a:rPr lang="en-US" sz="2800" b="0" i="0" u="none" strike="noStrike" cap="none">
                <a:solidFill>
                  <a:schemeClr val="dk1"/>
                </a:solidFill>
                <a:latin typeface="Arial"/>
                <a:ea typeface="Arial"/>
                <a:cs typeface="Arial"/>
                <a:sym typeface="Arial"/>
              </a:rPr>
              <a:t>, </a:t>
            </a:r>
            <a:r>
              <a:rPr lang="en-US" sz="2800" b="0" i="0" u="none" strike="noStrike" cap="none" err="1">
                <a:solidFill>
                  <a:schemeClr val="dk1"/>
                </a:solidFill>
                <a:latin typeface="Arial"/>
                <a:ea typeface="Arial"/>
                <a:cs typeface="Arial"/>
                <a:sym typeface="Arial"/>
              </a:rPr>
              <a:t>l’union</a:t>
            </a:r>
            <a:r>
              <a:rPr lang="en-US" sz="2800" b="0" i="0" u="none" strike="noStrike" cap="none">
                <a:solidFill>
                  <a:schemeClr val="dk1"/>
                </a:solidFill>
                <a:latin typeface="Arial"/>
                <a:ea typeface="Arial"/>
                <a:cs typeface="Arial"/>
                <a:sym typeface="Arial"/>
              </a:rPr>
              <a:t> </a:t>
            </a:r>
            <a:r>
              <a:rPr lang="en-US" sz="2800" b="0" i="0" u="none" strike="noStrike" cap="none" err="1">
                <a:solidFill>
                  <a:schemeClr val="dk1"/>
                </a:solidFill>
                <a:latin typeface="Arial"/>
                <a:ea typeface="Arial"/>
                <a:cs typeface="Arial"/>
                <a:sym typeface="Arial"/>
              </a:rPr>
              <a:t>civile</a:t>
            </a:r>
            <a:r>
              <a:rPr lang="en-US" sz="2800" b="0" i="0" u="none" strike="noStrike" cap="none">
                <a:solidFill>
                  <a:schemeClr val="dk1"/>
                </a:solidFill>
                <a:latin typeface="Arial"/>
                <a:ea typeface="Arial"/>
                <a:cs typeface="Arial"/>
                <a:sym typeface="Arial"/>
              </a:rPr>
              <a:t> </a:t>
            </a:r>
            <a:r>
              <a:rPr lang="en-US" sz="2800" b="0" i="0" u="none" strike="noStrike" cap="none" err="1">
                <a:solidFill>
                  <a:schemeClr val="dk1"/>
                </a:solidFill>
                <a:latin typeface="Arial"/>
                <a:ea typeface="Arial"/>
                <a:cs typeface="Arial"/>
                <a:sym typeface="Arial"/>
              </a:rPr>
              <a:t>ou</a:t>
            </a:r>
            <a:r>
              <a:rPr lang="en-US" sz="2800" b="0" i="0" u="none" strike="noStrike" cap="none">
                <a:solidFill>
                  <a:schemeClr val="dk1"/>
                </a:solidFill>
                <a:latin typeface="Arial"/>
                <a:ea typeface="Arial"/>
                <a:cs typeface="Arial"/>
                <a:sym typeface="Arial"/>
              </a:rPr>
              <a:t> tout </a:t>
            </a:r>
            <a:r>
              <a:rPr lang="en-US" sz="2800" b="0" i="0" u="none" strike="noStrike" cap="none" err="1">
                <a:solidFill>
                  <a:schemeClr val="dk1"/>
                </a:solidFill>
                <a:latin typeface="Arial"/>
                <a:ea typeface="Arial"/>
                <a:cs typeface="Arial"/>
                <a:sym typeface="Arial"/>
              </a:rPr>
              <a:t>autre</a:t>
            </a:r>
            <a:r>
              <a:rPr lang="en-US" sz="2800" b="0" i="0" u="none" strike="noStrike" cap="none">
                <a:solidFill>
                  <a:schemeClr val="dk1"/>
                </a:solidFill>
                <a:latin typeface="Arial"/>
                <a:ea typeface="Arial"/>
                <a:cs typeface="Arial"/>
                <a:sym typeface="Arial"/>
              </a:rPr>
              <a:t> </a:t>
            </a:r>
            <a:r>
              <a:rPr lang="en-US" sz="2800" b="0" i="0" u="none" strike="noStrike" cap="none" err="1">
                <a:solidFill>
                  <a:schemeClr val="dk1"/>
                </a:solidFill>
                <a:latin typeface="Arial"/>
                <a:ea typeface="Arial"/>
                <a:cs typeface="Arial"/>
                <a:sym typeface="Arial"/>
              </a:rPr>
              <a:t>statut</a:t>
            </a:r>
            <a:r>
              <a:rPr lang="en-US" sz="2800" b="0" i="0" u="none" strike="noStrike" cap="none">
                <a:solidFill>
                  <a:schemeClr val="dk1"/>
                </a:solidFill>
                <a:latin typeface="Arial"/>
                <a:ea typeface="Arial"/>
                <a:cs typeface="Arial"/>
                <a:sym typeface="Arial"/>
              </a:rPr>
              <a:t> </a:t>
            </a:r>
            <a:r>
              <a:rPr lang="en-US" sz="2800" b="0" i="0" u="none" strike="noStrike" cap="none" err="1">
                <a:solidFill>
                  <a:schemeClr val="dk1"/>
                </a:solidFill>
                <a:latin typeface="Arial"/>
                <a:ea typeface="Arial"/>
                <a:cs typeface="Arial"/>
                <a:sym typeface="Arial"/>
              </a:rPr>
              <a:t>légal</a:t>
            </a:r>
            <a:r>
              <a:rPr lang="en-US" sz="2800" b="0" i="0" u="none" strike="noStrike" cap="none">
                <a:solidFill>
                  <a:schemeClr val="dk1"/>
                </a:solidFill>
                <a:latin typeface="Arial"/>
                <a:ea typeface="Arial"/>
                <a:cs typeface="Arial"/>
                <a:sym typeface="Arial"/>
              </a:rPr>
              <a:t> de </a:t>
            </a:r>
            <a:r>
              <a:rPr lang="en-US" sz="2800" b="0" i="0" u="none" strike="noStrike" cap="none" err="1">
                <a:solidFill>
                  <a:schemeClr val="dk1"/>
                </a:solidFill>
                <a:latin typeface="Arial"/>
                <a:ea typeface="Arial"/>
                <a:cs typeface="Arial"/>
                <a:sym typeface="Arial"/>
              </a:rPr>
              <a:t>même</a:t>
            </a:r>
            <a:r>
              <a:rPr lang="en-US" sz="2800" b="0" i="0" u="none" strike="noStrike" cap="none">
                <a:solidFill>
                  <a:schemeClr val="dk1"/>
                </a:solidFill>
                <a:latin typeface="Arial"/>
                <a:ea typeface="Arial"/>
                <a:cs typeface="Arial"/>
                <a:sym typeface="Arial"/>
              </a:rPr>
              <a:t> </a:t>
            </a:r>
            <a:r>
              <a:rPr lang="en-US" sz="2800" b="0" i="0" u="none" strike="noStrike" cap="none" err="1">
                <a:solidFill>
                  <a:schemeClr val="dk1"/>
                </a:solidFill>
                <a:latin typeface="Arial"/>
                <a:ea typeface="Arial"/>
                <a:cs typeface="Arial"/>
                <a:sym typeface="Arial"/>
              </a:rPr>
              <a:t>ordre</a:t>
            </a:r>
            <a:r>
              <a:rPr lang="en-US" sz="2800" b="0" i="0" u="none" strike="noStrike" cap="none">
                <a:solidFill>
                  <a:schemeClr val="dk1"/>
                </a:solidFill>
                <a:latin typeface="Arial"/>
                <a:ea typeface="Arial"/>
                <a:cs typeface="Arial"/>
                <a:sym typeface="Arial"/>
              </a:rPr>
              <a:t> </a:t>
            </a:r>
            <a:r>
              <a:rPr lang="en-US" sz="2800" b="0" i="0" u="none" strike="noStrike" cap="none" err="1">
                <a:solidFill>
                  <a:schemeClr val="dk1"/>
                </a:solidFill>
                <a:latin typeface="Arial"/>
                <a:ea typeface="Arial"/>
                <a:cs typeface="Arial"/>
                <a:sym typeface="Arial"/>
              </a:rPr>
              <a:t>ou</a:t>
            </a:r>
            <a:r>
              <a:rPr lang="en-US" sz="2800" b="0" i="0" u="none" strike="noStrike" cap="none">
                <a:solidFill>
                  <a:schemeClr val="dk1"/>
                </a:solidFill>
                <a:latin typeface="Arial"/>
                <a:ea typeface="Arial"/>
                <a:cs typeface="Arial"/>
                <a:sym typeface="Arial"/>
              </a:rPr>
              <a:t> bien des </a:t>
            </a:r>
            <a:r>
              <a:rPr lang="en-US" sz="2800" b="0" i="0" u="none" strike="noStrike" cap="none" err="1">
                <a:solidFill>
                  <a:schemeClr val="dk1"/>
                </a:solidFill>
                <a:latin typeface="Arial"/>
                <a:ea typeface="Arial"/>
                <a:cs typeface="Arial"/>
                <a:sym typeface="Arial"/>
              </a:rPr>
              <a:t>personnes</a:t>
            </a:r>
            <a:r>
              <a:rPr lang="en-US" sz="2800" b="0" i="0" u="none" strike="noStrike" cap="none">
                <a:solidFill>
                  <a:schemeClr val="dk1"/>
                </a:solidFill>
                <a:latin typeface="Arial"/>
                <a:ea typeface="Arial"/>
                <a:cs typeface="Arial"/>
                <a:sym typeface="Arial"/>
              </a:rPr>
              <a:t> qui, pour </a:t>
            </a:r>
            <a:r>
              <a:rPr lang="en-US" sz="2800" b="0" i="0" u="none" strike="noStrike" cap="none" err="1">
                <a:solidFill>
                  <a:schemeClr val="dk1"/>
                </a:solidFill>
                <a:latin typeface="Arial"/>
                <a:ea typeface="Arial"/>
                <a:cs typeface="Arial"/>
                <a:sym typeface="Arial"/>
              </a:rPr>
              <a:t>toute</a:t>
            </a:r>
            <a:r>
              <a:rPr lang="en-US" sz="2800" b="0" i="0" u="none" strike="noStrike" cap="none">
                <a:solidFill>
                  <a:schemeClr val="dk1"/>
                </a:solidFill>
                <a:latin typeface="Arial"/>
                <a:ea typeface="Arial"/>
                <a:cs typeface="Arial"/>
                <a:sym typeface="Arial"/>
              </a:rPr>
              <a:t> </a:t>
            </a:r>
            <a:r>
              <a:rPr lang="en-US" sz="2800" b="0" i="0" u="none" strike="noStrike" cap="none" err="1">
                <a:solidFill>
                  <a:schemeClr val="dk1"/>
                </a:solidFill>
                <a:latin typeface="Arial"/>
                <a:ea typeface="Arial"/>
                <a:cs typeface="Arial"/>
                <a:sym typeface="Arial"/>
              </a:rPr>
              <a:t>autre</a:t>
            </a:r>
            <a:r>
              <a:rPr lang="en-US" sz="2800" b="0" i="0" u="none" strike="noStrike" cap="none">
                <a:solidFill>
                  <a:schemeClr val="dk1"/>
                </a:solidFill>
                <a:latin typeface="Arial"/>
                <a:ea typeface="Arial"/>
                <a:cs typeface="Arial"/>
                <a:sym typeface="Arial"/>
              </a:rPr>
              <a:t> raison, se </a:t>
            </a:r>
            <a:r>
              <a:rPr lang="en-US" sz="2800" b="0" i="0" u="none" strike="noStrike" cap="none" err="1">
                <a:solidFill>
                  <a:schemeClr val="dk1"/>
                </a:solidFill>
                <a:latin typeface="Arial"/>
                <a:ea typeface="Arial"/>
                <a:cs typeface="Arial"/>
                <a:sym typeface="Arial"/>
              </a:rPr>
              <a:t>présentent</a:t>
            </a:r>
            <a:r>
              <a:rPr lang="en-US" sz="2800" b="0" i="0" u="none" strike="noStrike" cap="none">
                <a:solidFill>
                  <a:schemeClr val="dk1"/>
                </a:solidFill>
                <a:latin typeface="Arial"/>
                <a:ea typeface="Arial"/>
                <a:cs typeface="Arial"/>
                <a:sym typeface="Arial"/>
              </a:rPr>
              <a:t> </a:t>
            </a:r>
            <a:r>
              <a:rPr lang="en-US" sz="2800" b="0" i="0" u="none" strike="noStrike" cap="none" err="1">
                <a:solidFill>
                  <a:schemeClr val="dk1"/>
                </a:solidFill>
                <a:latin typeface="Arial"/>
                <a:ea typeface="Arial"/>
                <a:cs typeface="Arial"/>
                <a:sym typeface="Arial"/>
              </a:rPr>
              <a:t>elles-mêmes</a:t>
            </a:r>
            <a:r>
              <a:rPr lang="en-US" sz="2800" b="0" i="0" u="none" strike="noStrike" cap="none">
                <a:solidFill>
                  <a:schemeClr val="dk1"/>
                </a:solidFill>
                <a:latin typeface="Arial"/>
                <a:ea typeface="Arial"/>
                <a:cs typeface="Arial"/>
                <a:sym typeface="Arial"/>
              </a:rPr>
              <a:t> </a:t>
            </a:r>
            <a:r>
              <a:rPr lang="en-US" sz="2800" b="0" i="0" u="none" strike="noStrike" cap="none" err="1">
                <a:solidFill>
                  <a:schemeClr val="dk1"/>
                </a:solidFill>
                <a:latin typeface="Arial"/>
                <a:ea typeface="Arial"/>
                <a:cs typeface="Arial"/>
                <a:sym typeface="Arial"/>
              </a:rPr>
              <a:t>comme</a:t>
            </a:r>
            <a:r>
              <a:rPr lang="en-US" sz="2800" b="0" i="0" u="none" strike="noStrike" cap="none">
                <a:solidFill>
                  <a:schemeClr val="dk1"/>
                </a:solidFill>
                <a:latin typeface="Arial"/>
                <a:ea typeface="Arial"/>
                <a:cs typeface="Arial"/>
                <a:sym typeface="Arial"/>
              </a:rPr>
              <a:t> </a:t>
            </a:r>
            <a:r>
              <a:rPr lang="en-US" sz="2800" b="0" i="0" u="none" strike="noStrike" cap="none" err="1">
                <a:solidFill>
                  <a:schemeClr val="dk1"/>
                </a:solidFill>
                <a:latin typeface="Arial"/>
                <a:ea typeface="Arial"/>
                <a:cs typeface="Arial"/>
                <a:sym typeface="Arial"/>
              </a:rPr>
              <a:t>une</a:t>
            </a:r>
            <a:r>
              <a:rPr lang="en-US" sz="2800" b="0" i="0" u="none" strike="noStrike" cap="none">
                <a:solidFill>
                  <a:schemeClr val="dk1"/>
                </a:solidFill>
                <a:latin typeface="Arial"/>
                <a:ea typeface="Arial"/>
                <a:cs typeface="Arial"/>
                <a:sym typeface="Arial"/>
              </a:rPr>
              <a:t> </a:t>
            </a:r>
            <a:r>
              <a:rPr lang="en-US" sz="2800" b="0" i="0" u="none" strike="noStrike" cap="none" err="1">
                <a:solidFill>
                  <a:schemeClr val="dk1"/>
                </a:solidFill>
                <a:latin typeface="Arial"/>
                <a:ea typeface="Arial"/>
                <a:cs typeface="Arial"/>
                <a:sym typeface="Arial"/>
              </a:rPr>
              <a:t>famille</a:t>
            </a:r>
            <a:r>
              <a:rPr lang="en-US" sz="2800" b="0" i="0" u="none" strike="noStrike" cap="none">
                <a:solidFill>
                  <a:schemeClr val="dk1"/>
                </a:solidFill>
                <a:latin typeface="Arial"/>
                <a:ea typeface="Arial"/>
                <a:cs typeface="Arial"/>
                <a:sym typeface="Arial"/>
              </a:rPr>
              <a:t>.</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err="1">
                <a:solidFill>
                  <a:schemeClr val="dk1"/>
                </a:solidFill>
                <a:latin typeface="Arial"/>
                <a:ea typeface="Arial"/>
                <a:cs typeface="Arial"/>
                <a:sym typeface="Arial"/>
              </a:rPr>
              <a:t>Comprend</a:t>
            </a:r>
            <a:r>
              <a:rPr lang="en-US" sz="2800" b="0" i="0" u="none" strike="noStrike" cap="none">
                <a:solidFill>
                  <a:schemeClr val="dk1"/>
                </a:solidFill>
                <a:latin typeface="Arial"/>
                <a:ea typeface="Arial"/>
                <a:cs typeface="Arial"/>
                <a:sym typeface="Arial"/>
              </a:rPr>
              <a:t> </a:t>
            </a:r>
            <a:r>
              <a:rPr lang="en-US" sz="2800" b="0" i="0" u="none" strike="noStrike" cap="none" err="1">
                <a:solidFill>
                  <a:schemeClr val="dk1"/>
                </a:solidFill>
                <a:latin typeface="Arial"/>
                <a:ea typeface="Arial"/>
                <a:cs typeface="Arial"/>
                <a:sym typeface="Arial"/>
              </a:rPr>
              <a:t>également</a:t>
            </a:r>
            <a:r>
              <a:rPr lang="en-US" sz="2800" b="0" i="0" u="none" strike="noStrike" cap="none">
                <a:solidFill>
                  <a:schemeClr val="dk1"/>
                </a:solidFill>
                <a:latin typeface="Arial"/>
                <a:ea typeface="Arial"/>
                <a:cs typeface="Arial"/>
                <a:sym typeface="Arial"/>
              </a:rPr>
              <a:t> des </a:t>
            </a:r>
            <a:r>
              <a:rPr lang="en-US" sz="2800" b="0" i="0" u="none" strike="noStrike" cap="none" err="1">
                <a:solidFill>
                  <a:schemeClr val="dk1"/>
                </a:solidFill>
                <a:latin typeface="Arial"/>
                <a:ea typeface="Arial"/>
                <a:cs typeface="Arial"/>
                <a:sym typeface="Arial"/>
              </a:rPr>
              <a:t>groupes</a:t>
            </a:r>
            <a:r>
              <a:rPr lang="en-US" sz="2800" b="0" i="0" u="none" strike="noStrike" cap="none">
                <a:solidFill>
                  <a:schemeClr val="dk1"/>
                </a:solidFill>
                <a:latin typeface="Arial"/>
                <a:ea typeface="Arial"/>
                <a:cs typeface="Arial"/>
                <a:sym typeface="Arial"/>
              </a:rPr>
              <a:t> plus larges </a:t>
            </a:r>
            <a:r>
              <a:rPr lang="en-US" sz="2800" b="0" i="0" u="none" strike="noStrike" cap="none" err="1">
                <a:solidFill>
                  <a:schemeClr val="dk1"/>
                </a:solidFill>
                <a:latin typeface="Arial"/>
                <a:ea typeface="Arial"/>
                <a:cs typeface="Arial"/>
                <a:sym typeface="Arial"/>
              </a:rPr>
              <a:t>comme</a:t>
            </a:r>
            <a:r>
              <a:rPr lang="en-US" sz="2800" b="0" i="0" u="none" strike="noStrike" cap="none">
                <a:solidFill>
                  <a:schemeClr val="dk1"/>
                </a:solidFill>
                <a:latin typeface="Arial"/>
                <a:ea typeface="Arial"/>
                <a:cs typeface="Arial"/>
                <a:sym typeface="Arial"/>
              </a:rPr>
              <a:t> les </a:t>
            </a:r>
            <a:r>
              <a:rPr lang="en-US" sz="2800" b="0" i="0" u="none" strike="noStrike" cap="none" err="1">
                <a:solidFill>
                  <a:schemeClr val="dk1"/>
                </a:solidFill>
                <a:latin typeface="Arial"/>
                <a:ea typeface="Arial"/>
                <a:cs typeface="Arial"/>
                <a:sym typeface="Arial"/>
              </a:rPr>
              <a:t>familles</a:t>
            </a:r>
            <a:r>
              <a:rPr lang="en-US" sz="2800" b="0" i="0" u="none" strike="noStrike" cap="none">
                <a:solidFill>
                  <a:schemeClr val="dk1"/>
                </a:solidFill>
                <a:latin typeface="Arial"/>
                <a:ea typeface="Arial"/>
                <a:cs typeface="Arial"/>
                <a:sym typeface="Arial"/>
              </a:rPr>
              <a:t> </a:t>
            </a:r>
            <a:r>
              <a:rPr lang="en-US" sz="2800" b="0" i="0" u="none" strike="noStrike" cap="none" err="1">
                <a:solidFill>
                  <a:schemeClr val="dk1"/>
                </a:solidFill>
                <a:latin typeface="Arial"/>
                <a:ea typeface="Arial"/>
                <a:cs typeface="Arial"/>
                <a:sym typeface="Arial"/>
              </a:rPr>
              <a:t>royales</a:t>
            </a:r>
            <a:r>
              <a:rPr lang="en-US" sz="2800" b="0" i="0" u="none" strike="noStrike" cap="none">
                <a:solidFill>
                  <a:schemeClr val="dk1"/>
                </a:solidFill>
                <a:latin typeface="Arial"/>
                <a:ea typeface="Arial"/>
                <a:cs typeface="Arial"/>
                <a:sym typeface="Arial"/>
              </a:rPr>
              <a:t>, les dynasties </a:t>
            </a:r>
            <a:r>
              <a:rPr lang="en-US" sz="2800" b="0" i="0" u="none" strike="noStrike" cap="none" err="1">
                <a:solidFill>
                  <a:schemeClr val="dk1"/>
                </a:solidFill>
                <a:latin typeface="Arial"/>
                <a:ea typeface="Arial"/>
                <a:cs typeface="Arial"/>
                <a:sym typeface="Arial"/>
              </a:rPr>
              <a:t>ou</a:t>
            </a:r>
            <a:r>
              <a:rPr lang="en-US" sz="2800" b="0" i="0" u="none" strike="noStrike" cap="none">
                <a:solidFill>
                  <a:schemeClr val="dk1"/>
                </a:solidFill>
                <a:latin typeface="Arial"/>
                <a:ea typeface="Arial"/>
                <a:cs typeface="Arial"/>
                <a:sym typeface="Arial"/>
              </a:rPr>
              <a:t> les clans.</a:t>
            </a:r>
            <a:endParaRPr sz="2800" b="0" i="0" u="none" strike="noStrike" cap="none">
              <a:solidFill>
                <a:schemeClr val="dk1"/>
              </a:solidFill>
              <a:latin typeface="Arial"/>
              <a:ea typeface="Arial"/>
              <a:cs typeface="Arial"/>
              <a:sym typeface="Arial"/>
            </a:endParaRPr>
          </a:p>
        </p:txBody>
      </p:sp>
      <p:sp>
        <p:nvSpPr>
          <p:cNvPr id="211" name="Google Shape;211;p13"/>
          <p:cNvSpPr txBox="1">
            <a:spLocks noGrp="1"/>
          </p:cNvSpPr>
          <p:nvPr>
            <p:ph type="ftr" idx="11"/>
            <p:custDataLst>
              <p:tags r:id="rId3"/>
            </p:custDataLst>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3 : Description des familles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CADD028E-A340-407B-8541-28C96DA11A64}"/>
              </a:ext>
            </a:extLst>
          </p:cNvPr>
          <p:cNvSpPr>
            <a:spLocks noGrp="1"/>
          </p:cNvSpPr>
          <p:nvPr>
            <p:ph type="body" idx="1"/>
            <p:custDataLst>
              <p:tags r:id="rId1"/>
            </p:custDataLst>
          </p:nvPr>
        </p:nvSpPr>
        <p:spPr>
          <a:xfrm>
            <a:off x="838200" y="703385"/>
            <a:ext cx="10515600" cy="5767753"/>
          </a:xfrm>
        </p:spPr>
        <p:txBody>
          <a:bodyPr>
            <a:normAutofit fontScale="92500" lnSpcReduction="10000"/>
          </a:bodyPr>
          <a:lstStyle/>
          <a:p>
            <a:pPr marL="984250" indent="-933450">
              <a:lnSpc>
                <a:spcPct val="100000"/>
              </a:lnSpc>
              <a:spcBef>
                <a:spcPts val="0"/>
              </a:spcBef>
              <a:buNone/>
            </a:pPr>
            <a:r>
              <a:rPr lang="fr-CA" sz="2400" dirty="0"/>
              <a:t>040 __ </a:t>
            </a:r>
            <a:r>
              <a:rPr lang="fr-CA" sz="2400" dirty="0" err="1"/>
              <a:t>CaOONL</a:t>
            </a:r>
            <a:r>
              <a:rPr lang="fr-CA" sz="2400" dirty="0"/>
              <a:t> $b </a:t>
            </a:r>
            <a:r>
              <a:rPr lang="fr-CA" sz="2400" dirty="0" err="1"/>
              <a:t>fre</a:t>
            </a:r>
            <a:r>
              <a:rPr lang="fr-CA" sz="2400" dirty="0"/>
              <a:t> $e </a:t>
            </a:r>
            <a:r>
              <a:rPr lang="fr-CA" sz="2400" dirty="0" err="1"/>
              <a:t>rda</a:t>
            </a:r>
            <a:r>
              <a:rPr lang="fr-CA" sz="2400" dirty="0"/>
              <a:t> $c </a:t>
            </a:r>
            <a:r>
              <a:rPr lang="fr-CA" sz="2400" dirty="0" err="1"/>
              <a:t>CaOONL</a:t>
            </a:r>
            <a:endParaRPr lang="fr-CA" sz="2400" dirty="0"/>
          </a:p>
          <a:p>
            <a:pPr marL="984250" indent="-933450">
              <a:lnSpc>
                <a:spcPct val="100000"/>
              </a:lnSpc>
              <a:spcBef>
                <a:spcPts val="0"/>
              </a:spcBef>
              <a:buNone/>
            </a:pPr>
            <a:r>
              <a:rPr lang="fr-CA" sz="2400" dirty="0"/>
              <a:t>046 __ $s 1810 $t 1872 $2 </a:t>
            </a:r>
            <a:r>
              <a:rPr lang="fr-CA" sz="2400" dirty="0" err="1"/>
              <a:t>edtf</a:t>
            </a:r>
            <a:endParaRPr lang="fr-CA" sz="2400" dirty="0">
              <a:solidFill>
                <a:schemeClr val="tx1"/>
              </a:solidFill>
            </a:endParaRPr>
          </a:p>
          <a:p>
            <a:pPr marL="984250" indent="-933450">
              <a:lnSpc>
                <a:spcPct val="100000"/>
              </a:lnSpc>
              <a:spcBef>
                <a:spcPts val="0"/>
              </a:spcBef>
              <a:buNone/>
            </a:pPr>
            <a:r>
              <a:rPr lang="fr-CA" sz="2400" dirty="0">
                <a:solidFill>
                  <a:schemeClr val="tx1"/>
                </a:solidFill>
              </a:rPr>
              <a:t>100 3_ </a:t>
            </a:r>
            <a:r>
              <a:rPr lang="en-US" sz="2400" dirty="0"/>
              <a:t>Kamehameha (Famille </a:t>
            </a:r>
            <a:r>
              <a:rPr lang="en-US" sz="2400" dirty="0" err="1"/>
              <a:t>royale</a:t>
            </a:r>
            <a:r>
              <a:rPr lang="en-US" sz="2400" dirty="0"/>
              <a:t> : $d 1810-1872 : $c Hawaii)</a:t>
            </a:r>
          </a:p>
          <a:p>
            <a:pPr marL="984250" indent="-933450">
              <a:lnSpc>
                <a:spcPct val="100000"/>
              </a:lnSpc>
              <a:spcBef>
                <a:spcPts val="0"/>
              </a:spcBef>
              <a:buNone/>
            </a:pPr>
            <a:r>
              <a:rPr lang="fr-CA" sz="2400" dirty="0">
                <a:solidFill>
                  <a:schemeClr val="tx1"/>
                </a:solidFill>
              </a:rPr>
              <a:t>370 __ </a:t>
            </a:r>
            <a:r>
              <a:rPr lang="fr-CA" sz="2400" dirty="0"/>
              <a:t>$c Hawaii $2 </a:t>
            </a:r>
            <a:r>
              <a:rPr lang="fr-CA" sz="2400" dirty="0" err="1"/>
              <a:t>lacnaf</a:t>
            </a:r>
            <a:endParaRPr lang="fr-CA" sz="2400" dirty="0"/>
          </a:p>
          <a:p>
            <a:pPr marL="984250" indent="-933450">
              <a:lnSpc>
                <a:spcPct val="100000"/>
              </a:lnSpc>
              <a:spcBef>
                <a:spcPts val="0"/>
              </a:spcBef>
              <a:buNone/>
            </a:pPr>
            <a:r>
              <a:rPr lang="fr-CA" sz="2400" dirty="0"/>
              <a:t>376 __ Maisons royales $2 </a:t>
            </a:r>
            <a:r>
              <a:rPr lang="fr-CA" sz="2400" dirty="0" err="1"/>
              <a:t>rvm</a:t>
            </a:r>
            <a:endParaRPr lang="fr-CA" sz="2400" dirty="0"/>
          </a:p>
          <a:p>
            <a:pPr marL="984250" indent="-933450">
              <a:lnSpc>
                <a:spcPct val="100000"/>
              </a:lnSpc>
              <a:spcBef>
                <a:spcPts val="0"/>
              </a:spcBef>
              <a:buNone/>
            </a:pPr>
            <a:r>
              <a:rPr lang="fr-CA" sz="2400" dirty="0"/>
              <a:t>376 __ Dynastie</a:t>
            </a:r>
          </a:p>
          <a:p>
            <a:pPr marL="984250" indent="-933450">
              <a:lnSpc>
                <a:spcPct val="100000"/>
              </a:lnSpc>
              <a:spcBef>
                <a:spcPts val="0"/>
              </a:spcBef>
              <a:buNone/>
            </a:pPr>
            <a:r>
              <a:rPr lang="fr-CA" sz="2400" dirty="0"/>
              <a:t>376 __ </a:t>
            </a:r>
            <a:r>
              <a:rPr lang="en-US" sz="2400" dirty="0"/>
              <a:t>$b Kamehameha Ier, </a:t>
            </a:r>
            <a:r>
              <a:rPr lang="en-US" sz="2400" dirty="0" err="1"/>
              <a:t>roi</a:t>
            </a:r>
            <a:r>
              <a:rPr lang="en-US" sz="2400" dirty="0"/>
              <a:t> </a:t>
            </a:r>
            <a:r>
              <a:rPr lang="en-US" sz="2400" dirty="0" err="1"/>
              <a:t>d’Hawaii</a:t>
            </a:r>
            <a:r>
              <a:rPr lang="en-US" sz="2400" dirty="0"/>
              <a:t>, -1819 $2 </a:t>
            </a:r>
            <a:r>
              <a:rPr lang="en-US" sz="2400" dirty="0" err="1"/>
              <a:t>lacnaf</a:t>
            </a:r>
            <a:endParaRPr lang="en-US" sz="2400" dirty="0"/>
          </a:p>
          <a:p>
            <a:pPr marL="984250" indent="-933450">
              <a:lnSpc>
                <a:spcPct val="100000"/>
              </a:lnSpc>
              <a:spcBef>
                <a:spcPts val="0"/>
              </a:spcBef>
              <a:buNone/>
            </a:pPr>
            <a:r>
              <a:rPr lang="en-US" sz="2400" dirty="0"/>
              <a:t>377 __ haw</a:t>
            </a:r>
          </a:p>
          <a:p>
            <a:pPr marL="984250" indent="-933450">
              <a:lnSpc>
                <a:spcPct val="100000"/>
              </a:lnSpc>
              <a:spcBef>
                <a:spcPts val="0"/>
              </a:spcBef>
              <a:buNone/>
            </a:pPr>
            <a:r>
              <a:rPr lang="fr-CA" sz="2400" dirty="0">
                <a:solidFill>
                  <a:schemeClr val="tx1"/>
                </a:solidFill>
              </a:rPr>
              <a:t>400 3_ </a:t>
            </a:r>
            <a:r>
              <a:rPr lang="fr-CA" sz="2400" dirty="0" err="1"/>
              <a:t>Kamehameha</a:t>
            </a:r>
            <a:r>
              <a:rPr lang="fr-CA" sz="2400" dirty="0"/>
              <a:t> (Dynastie : $d 1810-1872 : $c Hawaii)</a:t>
            </a:r>
            <a:endParaRPr lang="en-US" sz="2400" dirty="0"/>
          </a:p>
          <a:p>
            <a:pPr marL="984250" indent="-933450">
              <a:lnSpc>
                <a:spcPct val="100000"/>
              </a:lnSpc>
              <a:spcBef>
                <a:spcPts val="0"/>
              </a:spcBef>
              <a:buNone/>
            </a:pPr>
            <a:r>
              <a:rPr lang="fr-CA" sz="2400" dirty="0"/>
              <a:t>500 0_ </a:t>
            </a:r>
            <a:r>
              <a:rPr lang="en-US" sz="2400" dirty="0"/>
              <a:t>$w r $</a:t>
            </a:r>
            <a:r>
              <a:rPr lang="en-US" sz="2400" dirty="0" err="1"/>
              <a:t>i</a:t>
            </a:r>
            <a:r>
              <a:rPr lang="en-US" sz="2400" dirty="0"/>
              <a:t> </a:t>
            </a:r>
            <a:r>
              <a:rPr lang="en-US" sz="2400" dirty="0" err="1"/>
              <a:t>Ancêtre</a:t>
            </a:r>
            <a:r>
              <a:rPr lang="en-US" sz="2400" dirty="0"/>
              <a:t> : $a Kamehameha $b Ier, $c </a:t>
            </a:r>
            <a:r>
              <a:rPr lang="en-US" sz="2400" dirty="0" err="1"/>
              <a:t>roi</a:t>
            </a:r>
            <a:r>
              <a:rPr lang="en-US" sz="2400" dirty="0"/>
              <a:t> </a:t>
            </a:r>
            <a:r>
              <a:rPr lang="en-US" sz="2400" dirty="0" err="1"/>
              <a:t>d’Hawaii</a:t>
            </a:r>
            <a:r>
              <a:rPr lang="en-US" sz="2400" dirty="0"/>
              <a:t>, $d -1819</a:t>
            </a:r>
          </a:p>
          <a:p>
            <a:pPr marL="984250" indent="-933450">
              <a:lnSpc>
                <a:spcPct val="100000"/>
              </a:lnSpc>
              <a:spcBef>
                <a:spcPts val="0"/>
              </a:spcBef>
              <a:buNone/>
            </a:pPr>
            <a:r>
              <a:rPr lang="fr-CA" sz="2400" dirty="0"/>
              <a:t>500 0_ </a:t>
            </a:r>
            <a:r>
              <a:rPr lang="en-US" sz="2400" dirty="0"/>
              <a:t>$w r $</a:t>
            </a:r>
            <a:r>
              <a:rPr lang="en-US" sz="2400" dirty="0" err="1"/>
              <a:t>i</a:t>
            </a:r>
            <a:r>
              <a:rPr lang="en-US" sz="2400" dirty="0"/>
              <a:t> </a:t>
            </a:r>
            <a:r>
              <a:rPr lang="en-US" sz="2400" dirty="0" err="1"/>
              <a:t>Membre</a:t>
            </a:r>
            <a:r>
              <a:rPr lang="en-US" sz="2400" dirty="0"/>
              <a:t> de </a:t>
            </a:r>
            <a:r>
              <a:rPr lang="en-US" sz="2400" dirty="0" err="1"/>
              <a:t>famille</a:t>
            </a:r>
            <a:r>
              <a:rPr lang="en-US" sz="2400" dirty="0"/>
              <a:t> : $a Kamehameha $b II, $c </a:t>
            </a:r>
            <a:r>
              <a:rPr lang="en-US" sz="2400" dirty="0" err="1"/>
              <a:t>roi</a:t>
            </a:r>
            <a:r>
              <a:rPr lang="en-US" sz="2400" dirty="0"/>
              <a:t> </a:t>
            </a:r>
            <a:r>
              <a:rPr lang="en-US" sz="2400" dirty="0" err="1"/>
              <a:t>d’Hawaii</a:t>
            </a:r>
            <a:r>
              <a:rPr lang="en-US" sz="2400" dirty="0"/>
              <a:t>, $d</a:t>
            </a:r>
            <a:r>
              <a:rPr lang="en-US" sz="2400" dirty="0">
                <a:latin typeface="Calibri"/>
                <a:cs typeface="Calibri"/>
              </a:rPr>
              <a:t> </a:t>
            </a:r>
            <a:r>
              <a:rPr lang="en-US" sz="2400" dirty="0"/>
              <a:t>1797-1824 </a:t>
            </a:r>
          </a:p>
          <a:p>
            <a:pPr marL="984250" indent="-933450">
              <a:lnSpc>
                <a:spcPct val="100000"/>
              </a:lnSpc>
              <a:spcBef>
                <a:spcPts val="0"/>
              </a:spcBef>
              <a:buNone/>
            </a:pPr>
            <a:r>
              <a:rPr lang="fr-CA" sz="2400" dirty="0"/>
              <a:t>500 0_ </a:t>
            </a:r>
            <a:r>
              <a:rPr lang="en-US" sz="2400" dirty="0"/>
              <a:t>$w r $</a:t>
            </a:r>
            <a:r>
              <a:rPr lang="en-US" sz="2400" dirty="0" err="1"/>
              <a:t>i</a:t>
            </a:r>
            <a:r>
              <a:rPr lang="en-US" sz="2400" dirty="0"/>
              <a:t> </a:t>
            </a:r>
            <a:r>
              <a:rPr lang="en-US" sz="2400" dirty="0" err="1"/>
              <a:t>Membre</a:t>
            </a:r>
            <a:r>
              <a:rPr lang="en-US" sz="2400" dirty="0"/>
              <a:t> de </a:t>
            </a:r>
            <a:r>
              <a:rPr lang="en-US" sz="2400" dirty="0" err="1"/>
              <a:t>famille</a:t>
            </a:r>
            <a:r>
              <a:rPr lang="en-US" sz="2400" dirty="0"/>
              <a:t> : $a Kamehameha $b III, $c </a:t>
            </a:r>
            <a:r>
              <a:rPr lang="en-US" sz="2400" dirty="0" err="1"/>
              <a:t>roi</a:t>
            </a:r>
            <a:r>
              <a:rPr lang="en-US" sz="2400" dirty="0"/>
              <a:t> </a:t>
            </a:r>
            <a:r>
              <a:rPr lang="en-US" sz="2400" dirty="0" err="1"/>
              <a:t>d’Hawaii</a:t>
            </a:r>
            <a:r>
              <a:rPr lang="en-US" sz="2400" dirty="0"/>
              <a:t>, $d</a:t>
            </a:r>
            <a:r>
              <a:rPr lang="en-US" sz="2400" dirty="0">
                <a:latin typeface="Calibri"/>
                <a:cs typeface="Calibri"/>
              </a:rPr>
              <a:t> </a:t>
            </a:r>
            <a:r>
              <a:rPr lang="en-US" sz="2400" dirty="0"/>
              <a:t>1813-1854 </a:t>
            </a:r>
          </a:p>
          <a:p>
            <a:pPr marL="984250" indent="-933450">
              <a:lnSpc>
                <a:spcPct val="100000"/>
              </a:lnSpc>
              <a:spcBef>
                <a:spcPts val="0"/>
              </a:spcBef>
              <a:buNone/>
            </a:pPr>
            <a:r>
              <a:rPr lang="fr-CA" sz="2400" dirty="0"/>
              <a:t>500 0_ </a:t>
            </a:r>
            <a:r>
              <a:rPr lang="en-US" sz="2400" dirty="0"/>
              <a:t>$w r $</a:t>
            </a:r>
            <a:r>
              <a:rPr lang="en-US" sz="2400" dirty="0" err="1"/>
              <a:t>i</a:t>
            </a:r>
            <a:r>
              <a:rPr lang="en-US" sz="2400" dirty="0"/>
              <a:t> </a:t>
            </a:r>
            <a:r>
              <a:rPr lang="en-US" sz="2400" dirty="0" err="1"/>
              <a:t>Membre</a:t>
            </a:r>
            <a:r>
              <a:rPr lang="en-US" sz="2400" dirty="0"/>
              <a:t> de </a:t>
            </a:r>
            <a:r>
              <a:rPr lang="en-US" sz="2400" dirty="0" err="1"/>
              <a:t>famille</a:t>
            </a:r>
            <a:r>
              <a:rPr lang="en-US" sz="2400" dirty="0"/>
              <a:t> : $a Kamehameha $b IV, $c </a:t>
            </a:r>
            <a:r>
              <a:rPr lang="en-US" sz="2400" dirty="0" err="1"/>
              <a:t>roi</a:t>
            </a:r>
            <a:r>
              <a:rPr lang="en-US" sz="2400" dirty="0"/>
              <a:t> </a:t>
            </a:r>
            <a:r>
              <a:rPr lang="en-US" sz="2400" dirty="0" err="1"/>
              <a:t>d’Hawaii</a:t>
            </a:r>
            <a:r>
              <a:rPr lang="en-US" sz="2400" dirty="0"/>
              <a:t>, $d</a:t>
            </a:r>
            <a:r>
              <a:rPr lang="en-US" sz="2400" dirty="0">
                <a:latin typeface="Calibri"/>
                <a:cs typeface="Calibri"/>
              </a:rPr>
              <a:t> </a:t>
            </a:r>
            <a:r>
              <a:rPr lang="en-US" sz="2400" dirty="0"/>
              <a:t>1834-1863</a:t>
            </a:r>
          </a:p>
          <a:p>
            <a:pPr marL="984250" indent="-933450">
              <a:lnSpc>
                <a:spcPct val="100000"/>
              </a:lnSpc>
              <a:spcBef>
                <a:spcPts val="0"/>
              </a:spcBef>
              <a:buNone/>
            </a:pPr>
            <a:r>
              <a:rPr lang="fr-CA" sz="2400" dirty="0"/>
              <a:t>500 0_ </a:t>
            </a:r>
            <a:r>
              <a:rPr lang="en-US" sz="2400" dirty="0"/>
              <a:t>$w r $</a:t>
            </a:r>
            <a:r>
              <a:rPr lang="en-US" sz="2400" dirty="0" err="1"/>
              <a:t>i</a:t>
            </a:r>
            <a:r>
              <a:rPr lang="en-US" sz="2400" dirty="0"/>
              <a:t> </a:t>
            </a:r>
            <a:r>
              <a:rPr lang="en-US" sz="2400" dirty="0" err="1"/>
              <a:t>Membre</a:t>
            </a:r>
            <a:r>
              <a:rPr lang="en-US" sz="2400" dirty="0"/>
              <a:t> de </a:t>
            </a:r>
            <a:r>
              <a:rPr lang="en-US" sz="2400" dirty="0" err="1"/>
              <a:t>famille</a:t>
            </a:r>
            <a:r>
              <a:rPr lang="en-US" sz="2400" dirty="0"/>
              <a:t> : $a Kamehameha $b V, $c </a:t>
            </a:r>
            <a:r>
              <a:rPr lang="en-US" sz="2400" dirty="0" err="1"/>
              <a:t>roi</a:t>
            </a:r>
            <a:r>
              <a:rPr lang="en-US" sz="2400" dirty="0"/>
              <a:t> </a:t>
            </a:r>
            <a:r>
              <a:rPr lang="en-US" sz="2400" dirty="0" err="1"/>
              <a:t>d’Hawaii</a:t>
            </a:r>
            <a:r>
              <a:rPr lang="en-US" sz="2400" dirty="0"/>
              <a:t>, $d</a:t>
            </a:r>
            <a:r>
              <a:rPr lang="en-US" sz="2400" dirty="0">
                <a:latin typeface="Calibri"/>
                <a:cs typeface="Calibri"/>
              </a:rPr>
              <a:t> </a:t>
            </a:r>
            <a:r>
              <a:rPr lang="en-US" sz="2400" dirty="0"/>
              <a:t>1830-1872</a:t>
            </a:r>
            <a:endParaRPr lang="fr-CA" sz="2400" dirty="0"/>
          </a:p>
        </p:txBody>
      </p:sp>
      <p:sp>
        <p:nvSpPr>
          <p:cNvPr id="5" name="Ellipse 4">
            <a:extLst>
              <a:ext uri="{FF2B5EF4-FFF2-40B4-BE49-F238E27FC236}">
                <a16:creationId xmlns:a16="http://schemas.microsoft.com/office/drawing/2014/main" id="{CBF43C1E-6AE9-4688-857C-0355E03663F5}"/>
              </a:ext>
            </a:extLst>
          </p:cNvPr>
          <p:cNvSpPr/>
          <p:nvPr>
            <p:custDataLst>
              <p:tags r:id="rId2"/>
            </p:custDataLst>
          </p:nvPr>
        </p:nvSpPr>
        <p:spPr>
          <a:xfrm>
            <a:off x="3713872" y="1336431"/>
            <a:ext cx="1927272" cy="4220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pied de page 1">
            <a:extLst>
              <a:ext uri="{FF2B5EF4-FFF2-40B4-BE49-F238E27FC236}">
                <a16:creationId xmlns:a16="http://schemas.microsoft.com/office/drawing/2014/main" id="{DE5B6C80-702A-440F-ABF5-66467B2C96C8}"/>
              </a:ext>
            </a:extLst>
          </p:cNvPr>
          <p:cNvSpPr>
            <a:spLocks noGrp="1"/>
          </p:cNvSpPr>
          <p:nvPr>
            <p:ph type="ftr" idx="11"/>
            <p:custDataLst>
              <p:tags r:id="rId3"/>
            </p:custDataLst>
          </p:nvPr>
        </p:nvSpPr>
        <p:spPr/>
        <p:txBody>
          <a:bodyPr/>
          <a:lstStyle/>
          <a:p>
            <a:r>
              <a:rPr lang="fr-FR"/>
              <a:t>Module 3 : Description des familles</a:t>
            </a:r>
          </a:p>
        </p:txBody>
      </p:sp>
    </p:spTree>
    <p:extLst>
      <p:ext uri="{BB962C8B-B14F-4D97-AF65-F5344CB8AC3E}">
        <p14:creationId xmlns:p14="http://schemas.microsoft.com/office/powerpoint/2010/main" val="877859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4"/>
          <p:cNvSpPr txBox="1">
            <a:spLocks noGrp="1"/>
          </p:cNvSpPr>
          <p:nvPr>
            <p:ph type="title"/>
            <p:custDataLst>
              <p:tags r:id="rId1"/>
            </p:custDataLst>
          </p:nvPr>
        </p:nvSpPr>
        <p:spPr>
          <a:xfrm>
            <a:off x="838200" y="614148"/>
            <a:ext cx="10515600" cy="107653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Arial"/>
              <a:buNone/>
            </a:pPr>
            <a:r>
              <a:rPr lang="en-US" sz="4000" b="0" i="0" u="none" strike="noStrike" cap="none" err="1">
                <a:solidFill>
                  <a:schemeClr val="dk1"/>
                </a:solidFill>
                <a:latin typeface="Arial"/>
                <a:ea typeface="Arial"/>
                <a:cs typeface="Arial"/>
                <a:sym typeface="Arial"/>
              </a:rPr>
              <a:t>Famille</a:t>
            </a:r>
            <a:r>
              <a:rPr lang="en-US" sz="4000" b="0" i="0" u="none" strike="noStrike" cap="none">
                <a:solidFill>
                  <a:schemeClr val="dk1"/>
                </a:solidFill>
                <a:latin typeface="Arial"/>
                <a:ea typeface="Arial"/>
                <a:cs typeface="Arial"/>
                <a:sym typeface="Arial"/>
              </a:rPr>
              <a:t> </a:t>
            </a:r>
            <a:r>
              <a:rPr lang="en-US" sz="4000" b="0" i="0" u="none" strike="noStrike" cap="none" err="1">
                <a:solidFill>
                  <a:schemeClr val="dk1"/>
                </a:solidFill>
                <a:latin typeface="Arial"/>
                <a:ea typeface="Arial"/>
                <a:cs typeface="Arial"/>
                <a:sym typeface="Arial"/>
              </a:rPr>
              <a:t>ou</a:t>
            </a:r>
            <a:r>
              <a:rPr lang="en-US" sz="4000" b="0" i="0" u="none" strike="noStrike" cap="none">
                <a:solidFill>
                  <a:schemeClr val="dk1"/>
                </a:solidFill>
                <a:latin typeface="Arial"/>
                <a:ea typeface="Arial"/>
                <a:cs typeface="Arial"/>
                <a:sym typeface="Arial"/>
              </a:rPr>
              <a:t> </a:t>
            </a:r>
            <a:r>
              <a:rPr lang="en-US" sz="4000" b="0" i="0" u="none" strike="noStrike" cap="none" err="1">
                <a:solidFill>
                  <a:schemeClr val="dk1"/>
                </a:solidFill>
                <a:latin typeface="Arial"/>
                <a:ea typeface="Arial"/>
                <a:cs typeface="Arial"/>
                <a:sym typeface="Arial"/>
              </a:rPr>
              <a:t>collectivité</a:t>
            </a:r>
            <a:r>
              <a:rPr lang="en-US" sz="4000" b="0" i="0" u="none" strike="noStrike" cap="none">
                <a:solidFill>
                  <a:schemeClr val="dk1"/>
                </a:solidFill>
                <a:latin typeface="Arial"/>
                <a:ea typeface="Arial"/>
                <a:cs typeface="Arial"/>
                <a:sym typeface="Arial"/>
              </a:rPr>
              <a:t>?</a:t>
            </a:r>
            <a:endParaRPr sz="4000" b="0" i="0" u="none" strike="noStrike" cap="none">
              <a:solidFill>
                <a:schemeClr val="dk1"/>
              </a:solidFill>
              <a:latin typeface="Arial"/>
              <a:ea typeface="Arial"/>
              <a:cs typeface="Arial"/>
              <a:sym typeface="Arial"/>
            </a:endParaRPr>
          </a:p>
        </p:txBody>
      </p:sp>
      <p:sp>
        <p:nvSpPr>
          <p:cNvPr id="220" name="Google Shape;220;p14"/>
          <p:cNvSpPr txBox="1">
            <a:spLocks noGrp="1"/>
          </p:cNvSpPr>
          <p:nvPr>
            <p:ph type="body" idx="1"/>
            <p:custDataLst>
              <p:tags r:id="rId2"/>
            </p:custDataLst>
          </p:nvPr>
        </p:nvSpPr>
        <p:spPr>
          <a:xfrm>
            <a:off x="838200" y="1937981"/>
            <a:ext cx="10515600" cy="4238981"/>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Les </a:t>
            </a:r>
            <a:r>
              <a:rPr lang="en-US" sz="2800" b="0" i="0" u="none" strike="noStrike" cap="none" err="1">
                <a:solidFill>
                  <a:schemeClr val="dk1"/>
                </a:solidFill>
                <a:latin typeface="Arial"/>
                <a:ea typeface="Arial"/>
                <a:cs typeface="Arial"/>
                <a:sym typeface="Arial"/>
              </a:rPr>
              <a:t>familles</a:t>
            </a:r>
            <a:r>
              <a:rPr lang="en-US" sz="2800" b="0" i="0" u="none" strike="noStrike" cap="none">
                <a:solidFill>
                  <a:schemeClr val="dk1"/>
                </a:solidFill>
                <a:latin typeface="Arial"/>
                <a:ea typeface="Arial"/>
                <a:cs typeface="Arial"/>
                <a:sym typeface="Arial"/>
              </a:rPr>
              <a:t> </a:t>
            </a:r>
            <a:r>
              <a:rPr lang="en-US" sz="2800" b="0" i="0" u="none" strike="noStrike" cap="none" err="1">
                <a:solidFill>
                  <a:schemeClr val="dk1"/>
                </a:solidFill>
                <a:latin typeface="Arial"/>
                <a:ea typeface="Arial"/>
                <a:cs typeface="Arial"/>
                <a:sym typeface="Arial"/>
              </a:rPr>
              <a:t>peuvent</a:t>
            </a:r>
            <a:r>
              <a:rPr lang="en-US" sz="2800" b="0" i="0" u="none" strike="noStrike" cap="none">
                <a:solidFill>
                  <a:schemeClr val="dk1"/>
                </a:solidFill>
                <a:latin typeface="Arial"/>
                <a:ea typeface="Arial"/>
                <a:cs typeface="Arial"/>
                <a:sym typeface="Arial"/>
              </a:rPr>
              <a:t> </a:t>
            </a:r>
            <a:r>
              <a:rPr lang="en-US" sz="2800" b="0" i="0" u="none" strike="noStrike" cap="none" err="1">
                <a:solidFill>
                  <a:schemeClr val="dk1"/>
                </a:solidFill>
                <a:latin typeface="Arial"/>
                <a:ea typeface="Arial"/>
                <a:cs typeface="Arial"/>
                <a:sym typeface="Arial"/>
              </a:rPr>
              <a:t>être</a:t>
            </a:r>
            <a:r>
              <a:rPr lang="en-US" sz="2800" b="0" i="0" u="none" strike="noStrike" cap="none">
                <a:solidFill>
                  <a:schemeClr val="dk1"/>
                </a:solidFill>
                <a:latin typeface="Arial"/>
                <a:ea typeface="Arial"/>
                <a:cs typeface="Arial"/>
                <a:sym typeface="Arial"/>
              </a:rPr>
              <a:t> </a:t>
            </a:r>
            <a:r>
              <a:rPr lang="en-US" sz="2800" b="0" i="0" u="none" strike="noStrike" cap="none" err="1">
                <a:solidFill>
                  <a:schemeClr val="dk1"/>
                </a:solidFill>
                <a:latin typeface="Arial"/>
                <a:ea typeface="Arial"/>
                <a:cs typeface="Arial"/>
                <a:sym typeface="Arial"/>
              </a:rPr>
              <a:t>reliées</a:t>
            </a:r>
            <a:r>
              <a:rPr lang="en-US" sz="2800" b="0" i="0" u="none" strike="noStrike" cap="none">
                <a:solidFill>
                  <a:schemeClr val="dk1"/>
                </a:solidFill>
                <a:latin typeface="Arial"/>
                <a:ea typeface="Arial"/>
                <a:cs typeface="Arial"/>
                <a:sym typeface="Arial"/>
              </a:rPr>
              <a:t> à des </a:t>
            </a:r>
            <a:r>
              <a:rPr lang="en-US" sz="2800" b="0" i="0" u="none" strike="noStrike" cap="none" err="1">
                <a:solidFill>
                  <a:schemeClr val="dk1"/>
                </a:solidFill>
                <a:latin typeface="Arial"/>
                <a:ea typeface="Arial"/>
                <a:cs typeface="Arial"/>
                <a:sym typeface="Arial"/>
              </a:rPr>
              <a:t>organisations</a:t>
            </a:r>
            <a:r>
              <a:rPr lang="en-US" sz="2800" b="0" i="0" u="none" strike="noStrike" cap="none">
                <a:solidFill>
                  <a:schemeClr val="dk1"/>
                </a:solidFill>
                <a:latin typeface="Arial"/>
                <a:ea typeface="Arial"/>
                <a:cs typeface="Arial"/>
                <a:sym typeface="Arial"/>
              </a:rPr>
              <a:t>. </a:t>
            </a:r>
            <a:r>
              <a:rPr lang="en-US" sz="2800" b="0" i="0" u="none" strike="noStrike" cap="none" err="1">
                <a:solidFill>
                  <a:schemeClr val="dk1"/>
                </a:solidFill>
                <a:latin typeface="Arial"/>
                <a:ea typeface="Arial"/>
                <a:cs typeface="Arial"/>
                <a:sym typeface="Arial"/>
              </a:rPr>
              <a:t>Ces</a:t>
            </a:r>
            <a:r>
              <a:rPr lang="en-US" sz="2800" b="0" i="0" u="none" strike="noStrike" cap="none">
                <a:solidFill>
                  <a:schemeClr val="dk1"/>
                </a:solidFill>
                <a:latin typeface="Arial"/>
                <a:ea typeface="Arial"/>
                <a:cs typeface="Arial"/>
                <a:sym typeface="Arial"/>
              </a:rPr>
              <a:t> </a:t>
            </a:r>
            <a:r>
              <a:rPr lang="en-US" sz="2800" b="0" i="0" u="none" strike="noStrike" cap="none" err="1">
                <a:solidFill>
                  <a:schemeClr val="dk1"/>
                </a:solidFill>
                <a:latin typeface="Arial"/>
                <a:ea typeface="Arial"/>
                <a:cs typeface="Arial"/>
                <a:sym typeface="Arial"/>
              </a:rPr>
              <a:t>organisations</a:t>
            </a:r>
            <a:r>
              <a:rPr lang="en-US" sz="2800" b="0" i="0" u="none" strike="noStrike" cap="none">
                <a:solidFill>
                  <a:schemeClr val="dk1"/>
                </a:solidFill>
                <a:latin typeface="Arial"/>
                <a:ea typeface="Arial"/>
                <a:cs typeface="Arial"/>
                <a:sym typeface="Arial"/>
              </a:rPr>
              <a:t> </a:t>
            </a:r>
            <a:r>
              <a:rPr lang="en-US" sz="2800" b="0" i="0" u="none" strike="noStrike" cap="none" err="1">
                <a:solidFill>
                  <a:schemeClr val="dk1"/>
                </a:solidFill>
                <a:latin typeface="Arial"/>
                <a:ea typeface="Arial"/>
                <a:cs typeface="Arial"/>
                <a:sym typeface="Arial"/>
              </a:rPr>
              <a:t>sont</a:t>
            </a:r>
            <a:r>
              <a:rPr lang="en-US" sz="2800" b="0" i="0" u="none" strike="noStrike" cap="none">
                <a:solidFill>
                  <a:schemeClr val="dk1"/>
                </a:solidFill>
                <a:latin typeface="Arial"/>
                <a:ea typeface="Arial"/>
                <a:cs typeface="Arial"/>
                <a:sym typeface="Arial"/>
              </a:rPr>
              <a:t> </a:t>
            </a:r>
            <a:r>
              <a:rPr lang="en-US" sz="2800" b="0" i="0" u="none" strike="noStrike" cap="none" err="1">
                <a:solidFill>
                  <a:schemeClr val="dk1"/>
                </a:solidFill>
                <a:latin typeface="Arial"/>
                <a:ea typeface="Arial"/>
                <a:cs typeface="Arial"/>
                <a:sym typeface="Arial"/>
              </a:rPr>
              <a:t>aussi</a:t>
            </a:r>
            <a:r>
              <a:rPr lang="en-US" sz="2800" b="0" i="0" u="none" strike="noStrike" cap="none">
                <a:solidFill>
                  <a:schemeClr val="dk1"/>
                </a:solidFill>
                <a:latin typeface="Arial"/>
                <a:ea typeface="Arial"/>
                <a:cs typeface="Arial"/>
                <a:sym typeface="Arial"/>
              </a:rPr>
              <a:t> des </a:t>
            </a:r>
            <a:r>
              <a:rPr lang="en-US" sz="2800" b="0" i="0" u="none" strike="noStrike" cap="none" err="1">
                <a:solidFill>
                  <a:schemeClr val="dk1"/>
                </a:solidFill>
                <a:latin typeface="Arial"/>
                <a:ea typeface="Arial"/>
                <a:cs typeface="Arial"/>
                <a:sym typeface="Arial"/>
              </a:rPr>
              <a:t>collectivités</a:t>
            </a:r>
            <a:r>
              <a:rPr lang="en-US" sz="2800" b="0" i="0" u="none" strike="noStrike" cap="none">
                <a:solidFill>
                  <a:schemeClr val="dk1"/>
                </a:solidFill>
                <a:latin typeface="Arial"/>
                <a:ea typeface="Arial"/>
                <a:cs typeface="Arial"/>
                <a:sym typeface="Arial"/>
              </a:rPr>
              <a:t> :</a:t>
            </a:r>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457200" marR="0" lvl="1" indent="0" algn="l" rtl="0">
              <a:lnSpc>
                <a:spcPct val="90000"/>
              </a:lnSpc>
              <a:spcBef>
                <a:spcPts val="500"/>
              </a:spcBef>
              <a:spcAft>
                <a:spcPts val="0"/>
              </a:spcAft>
              <a:buClr>
                <a:schemeClr val="dk1"/>
              </a:buClr>
              <a:buSzPts val="2400"/>
              <a:buFont typeface="Arial"/>
              <a:buNone/>
            </a:pPr>
            <a:r>
              <a:rPr lang="en-US" sz="2400" b="0" i="0" u="none" strike="noStrike" cap="none">
                <a:solidFill>
                  <a:schemeClr val="dk1"/>
                </a:solidFill>
                <a:latin typeface="Arial"/>
                <a:ea typeface="Arial"/>
                <a:cs typeface="Arial"/>
                <a:sym typeface="Arial"/>
              </a:rPr>
              <a:t>100 3_ Hoopes (</a:t>
            </a:r>
            <a:r>
              <a:rPr lang="en-US" sz="2400" b="0" i="0" u="none" strike="noStrike" cap="none" err="1">
                <a:solidFill>
                  <a:schemeClr val="dk1"/>
                </a:solidFill>
                <a:latin typeface="Arial"/>
                <a:ea typeface="Arial"/>
                <a:cs typeface="Arial"/>
                <a:sym typeface="Arial"/>
              </a:rPr>
              <a:t>Famille</a:t>
            </a:r>
            <a:r>
              <a:rPr lang="en-US" sz="2400" b="0" i="0" u="none" strike="noStrike" cap="none">
                <a:solidFill>
                  <a:schemeClr val="dk1"/>
                </a:solidFill>
                <a:latin typeface="Arial"/>
                <a:ea typeface="Arial"/>
                <a:cs typeface="Arial"/>
                <a:sym typeface="Arial"/>
              </a:rPr>
              <a:t> : $g Hoopes, Joshua, 1645‐1723)</a:t>
            </a:r>
            <a:endParaRPr/>
          </a:p>
          <a:p>
            <a:pPr marL="457200" marR="0" lvl="1" indent="0" algn="l" rtl="0">
              <a:lnSpc>
                <a:spcPct val="90000"/>
              </a:lnSpc>
              <a:spcBef>
                <a:spcPts val="500"/>
              </a:spcBef>
              <a:spcAft>
                <a:spcPts val="0"/>
              </a:spcAft>
              <a:buClr>
                <a:schemeClr val="dk1"/>
              </a:buClr>
              <a:buSzPts val="2400"/>
              <a:buFont typeface="Arial"/>
              <a:buNone/>
            </a:pPr>
            <a:r>
              <a:rPr lang="en-US" sz="2400" b="0" i="0" u="none" strike="noStrike" cap="none">
                <a:solidFill>
                  <a:schemeClr val="dk1"/>
                </a:solidFill>
                <a:latin typeface="Arial"/>
                <a:ea typeface="Arial"/>
                <a:cs typeface="Arial"/>
                <a:sym typeface="Arial"/>
              </a:rPr>
              <a:t>110 2_ Hoopes Family Organization</a:t>
            </a:r>
            <a:endParaRPr/>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457200" marR="0" lvl="1" indent="0" algn="l" rtl="0">
              <a:lnSpc>
                <a:spcPct val="90000"/>
              </a:lnSpc>
              <a:spcBef>
                <a:spcPts val="500"/>
              </a:spcBef>
              <a:spcAft>
                <a:spcPts val="0"/>
              </a:spcAft>
              <a:buClr>
                <a:schemeClr val="dk1"/>
              </a:buClr>
              <a:buSzPts val="2400"/>
              <a:buFont typeface="Arial"/>
              <a:buNone/>
            </a:pPr>
            <a:r>
              <a:rPr lang="en-US" sz="2400" b="0" i="0" u="none" strike="noStrike" cap="none">
                <a:solidFill>
                  <a:schemeClr val="dk1"/>
                </a:solidFill>
                <a:latin typeface="Arial"/>
                <a:ea typeface="Arial"/>
                <a:cs typeface="Arial"/>
                <a:sym typeface="Arial"/>
              </a:rPr>
              <a:t>100 3_ Osmond (</a:t>
            </a:r>
            <a:r>
              <a:rPr lang="en-US" sz="2400" b="0" i="0" u="none" strike="noStrike" cap="none" err="1">
                <a:solidFill>
                  <a:schemeClr val="dk1"/>
                </a:solidFill>
                <a:latin typeface="Arial"/>
                <a:ea typeface="Arial"/>
                <a:cs typeface="Arial"/>
                <a:sym typeface="Arial"/>
              </a:rPr>
              <a:t>Famille</a:t>
            </a:r>
            <a:r>
              <a:rPr lang="en-US" sz="2400" b="0" i="0" u="none" strike="noStrike" cap="none">
                <a:solidFill>
                  <a:schemeClr val="dk1"/>
                </a:solidFill>
                <a:latin typeface="Arial"/>
                <a:ea typeface="Arial"/>
                <a:cs typeface="Arial"/>
                <a:sym typeface="Arial"/>
              </a:rPr>
              <a:t> : $g Osmond, George, 1917‐2007)</a:t>
            </a:r>
            <a:endParaRPr sz="2400" b="0" i="0" u="none" strike="noStrike" cap="none">
              <a:solidFill>
                <a:schemeClr val="dk1"/>
              </a:solidFill>
              <a:latin typeface="Arial"/>
              <a:ea typeface="Arial"/>
              <a:cs typeface="Arial"/>
              <a:sym typeface="Arial"/>
            </a:endParaRPr>
          </a:p>
          <a:p>
            <a:pPr marL="457200" marR="0" lvl="1" indent="0" algn="l" rtl="0">
              <a:lnSpc>
                <a:spcPct val="90000"/>
              </a:lnSpc>
              <a:spcBef>
                <a:spcPts val="500"/>
              </a:spcBef>
              <a:spcAft>
                <a:spcPts val="0"/>
              </a:spcAft>
              <a:buClr>
                <a:schemeClr val="dk1"/>
              </a:buClr>
              <a:buSzPts val="2400"/>
              <a:buFont typeface="Arial"/>
              <a:buNone/>
            </a:pPr>
            <a:r>
              <a:rPr lang="en-US" sz="2400" b="0" i="0" u="none" strike="noStrike" cap="none">
                <a:solidFill>
                  <a:schemeClr val="dk1"/>
                </a:solidFill>
                <a:latin typeface="Arial"/>
                <a:ea typeface="Arial"/>
                <a:cs typeface="Arial"/>
                <a:sym typeface="Arial"/>
              </a:rPr>
              <a:t>110 2_ </a:t>
            </a:r>
            <a:r>
              <a:rPr lang="en-US" sz="2400" b="0" i="0" u="none" strike="noStrike" cap="none" err="1">
                <a:solidFill>
                  <a:schemeClr val="dk1"/>
                </a:solidFill>
                <a:latin typeface="Arial"/>
                <a:ea typeface="Arial"/>
                <a:cs typeface="Arial"/>
                <a:sym typeface="Arial"/>
              </a:rPr>
              <a:t>Osmonds</a:t>
            </a:r>
            <a:r>
              <a:rPr lang="en-US" sz="2400" b="0" i="0" u="none" strike="noStrike" cap="none">
                <a:solidFill>
                  <a:schemeClr val="dk1"/>
                </a:solidFill>
                <a:latin typeface="Arial"/>
                <a:ea typeface="Arial"/>
                <a:cs typeface="Arial"/>
                <a:sym typeface="Arial"/>
              </a:rPr>
              <a:t> (</a:t>
            </a:r>
            <a:r>
              <a:rPr lang="en-US"/>
              <a:t>G</a:t>
            </a:r>
            <a:r>
              <a:rPr lang="en-US" sz="2400" b="0" i="0" u="none" strike="noStrike" cap="none">
                <a:solidFill>
                  <a:schemeClr val="dk1"/>
                </a:solidFill>
                <a:latin typeface="Arial"/>
                <a:ea typeface="Arial"/>
                <a:cs typeface="Arial"/>
                <a:sym typeface="Arial"/>
              </a:rPr>
              <a:t>roupe musical)</a:t>
            </a:r>
            <a:endParaRPr sz="2400" b="0" i="0" u="none" strike="noStrike" cap="none">
              <a:solidFill>
                <a:schemeClr val="dk1"/>
              </a:solidFill>
              <a:latin typeface="Arial"/>
              <a:ea typeface="Arial"/>
              <a:cs typeface="Arial"/>
              <a:sym typeface="Arial"/>
            </a:endParaRPr>
          </a:p>
        </p:txBody>
      </p:sp>
      <p:sp>
        <p:nvSpPr>
          <p:cNvPr id="221" name="Google Shape;221;p14"/>
          <p:cNvSpPr txBox="1">
            <a:spLocks noGrp="1"/>
          </p:cNvSpPr>
          <p:nvPr>
            <p:ph type="ftr" idx="11"/>
            <p:custDataLst>
              <p:tags r:id="rId3"/>
            </p:custDataLst>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3 : Description des familles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5"/>
          <p:cNvSpPr txBox="1">
            <a:spLocks noGrp="1"/>
          </p:cNvSpPr>
          <p:nvPr>
            <p:ph type="title"/>
            <p:custDataLst>
              <p:tags r:id="rId1"/>
            </p:custDataLst>
          </p:nvPr>
        </p:nvSpPr>
        <p:spPr>
          <a:xfrm>
            <a:off x="838200" y="650795"/>
            <a:ext cx="10515600" cy="1146176"/>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Arial"/>
              <a:buNone/>
            </a:pPr>
            <a:r>
              <a:rPr lang="en-US" sz="4000" b="0" i="0" u="none" strike="noStrike" cap="none" err="1">
                <a:solidFill>
                  <a:schemeClr val="dk1"/>
                </a:solidFill>
                <a:latin typeface="Arial"/>
                <a:ea typeface="Arial"/>
                <a:cs typeface="Arial"/>
                <a:sym typeface="Arial"/>
              </a:rPr>
              <a:t>Éléments</a:t>
            </a:r>
            <a:r>
              <a:rPr lang="en-US" sz="4000" b="0" i="0" u="none" strike="noStrike" cap="none">
                <a:solidFill>
                  <a:schemeClr val="dk1"/>
                </a:solidFill>
                <a:latin typeface="Arial"/>
                <a:ea typeface="Arial"/>
                <a:cs typeface="Arial"/>
                <a:sym typeface="Arial"/>
              </a:rPr>
              <a:t> </a:t>
            </a:r>
            <a:r>
              <a:rPr lang="en-US" sz="4000" b="0" i="0" u="none" strike="noStrike" cap="none" err="1">
                <a:solidFill>
                  <a:schemeClr val="dk1"/>
                </a:solidFill>
                <a:latin typeface="Arial"/>
                <a:ea typeface="Arial"/>
                <a:cs typeface="Arial"/>
                <a:sym typeface="Arial"/>
              </a:rPr>
              <a:t>fondamentaux</a:t>
            </a:r>
            <a:r>
              <a:rPr lang="en-US" sz="4000" b="0" i="0" u="none" strike="noStrike" cap="none">
                <a:solidFill>
                  <a:schemeClr val="dk1"/>
                </a:solidFill>
                <a:latin typeface="Arial"/>
                <a:ea typeface="Arial"/>
                <a:cs typeface="Arial"/>
                <a:sym typeface="Arial"/>
              </a:rPr>
              <a:t> pour les </a:t>
            </a:r>
            <a:r>
              <a:rPr lang="en-US" sz="4000" b="0" i="0" u="none" strike="noStrike" cap="none" err="1">
                <a:solidFill>
                  <a:schemeClr val="dk1"/>
                </a:solidFill>
                <a:latin typeface="Arial"/>
                <a:ea typeface="Arial"/>
                <a:cs typeface="Arial"/>
                <a:sym typeface="Arial"/>
              </a:rPr>
              <a:t>familles</a:t>
            </a:r>
            <a:endParaRPr sz="4000" b="0" i="0" u="none" strike="noStrike" cap="none">
              <a:solidFill>
                <a:schemeClr val="dk1"/>
              </a:solidFill>
              <a:latin typeface="Arial"/>
              <a:ea typeface="Arial"/>
              <a:cs typeface="Arial"/>
              <a:sym typeface="Arial"/>
            </a:endParaRPr>
          </a:p>
        </p:txBody>
      </p:sp>
      <p:sp>
        <p:nvSpPr>
          <p:cNvPr id="230" name="Google Shape;230;p15"/>
          <p:cNvSpPr txBox="1">
            <a:spLocks noGrp="1"/>
          </p:cNvSpPr>
          <p:nvPr>
            <p:ph type="body" idx="1"/>
            <p:custDataLst>
              <p:tags r:id="rId2"/>
            </p:custDataLst>
          </p:nvPr>
        </p:nvSpPr>
        <p:spPr>
          <a:xfrm>
            <a:off x="838200" y="1937981"/>
            <a:ext cx="10515600" cy="423898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r>
              <a:rPr lang="en-US" sz="2800" b="0" i="0" u="none" strike="noStrike" cap="none" dirty="0">
                <a:solidFill>
                  <a:schemeClr val="dk1"/>
                </a:solidFill>
                <a:latin typeface="Arial"/>
                <a:ea typeface="Arial"/>
                <a:cs typeface="Arial"/>
                <a:sym typeface="Arial"/>
              </a:rPr>
              <a:t>RDA 0.6.7</a:t>
            </a:r>
            <a:endParaRPr dirty="0"/>
          </a:p>
          <a:p>
            <a:pPr marL="0" marR="0" lvl="0" indent="0" algn="l" rtl="0">
              <a:lnSpc>
                <a:spcPct val="90000"/>
              </a:lnSpc>
              <a:spcBef>
                <a:spcPts val="1000"/>
              </a:spcBef>
              <a:spcAft>
                <a:spcPts val="0"/>
              </a:spcAft>
              <a:buClr>
                <a:schemeClr val="dk1"/>
              </a:buClr>
              <a:buSzPts val="2800"/>
              <a:buFont typeface="Arial"/>
              <a:buNone/>
            </a:pPr>
            <a:r>
              <a:rPr lang="en-US" sz="2800" b="0" i="1" u="none" strike="noStrike" cap="none" dirty="0" err="1">
                <a:solidFill>
                  <a:schemeClr val="dk1"/>
                </a:solidFill>
                <a:latin typeface="Arial"/>
                <a:ea typeface="Arial"/>
                <a:cs typeface="Arial"/>
                <a:sym typeface="Arial"/>
              </a:rPr>
              <a:t>Toujours</a:t>
            </a:r>
            <a:r>
              <a:rPr lang="en-US" sz="2800" b="0" i="1" u="none" strike="noStrike" cap="none" dirty="0">
                <a:solidFill>
                  <a:schemeClr val="dk1"/>
                </a:solidFill>
                <a:latin typeface="Arial"/>
                <a:ea typeface="Arial"/>
                <a:cs typeface="Arial"/>
                <a:sym typeface="Arial"/>
              </a:rPr>
              <a:t> </a:t>
            </a:r>
            <a:r>
              <a:rPr lang="en-US" sz="2800" b="0" i="1" u="none" strike="noStrike" cap="none" dirty="0" err="1">
                <a:solidFill>
                  <a:schemeClr val="dk1"/>
                </a:solidFill>
                <a:latin typeface="Arial"/>
                <a:ea typeface="Arial"/>
                <a:cs typeface="Arial"/>
                <a:sym typeface="Arial"/>
              </a:rPr>
              <a:t>fondamental</a:t>
            </a:r>
            <a:r>
              <a:rPr lang="en-US" sz="2800" b="0" i="1" u="none" strike="noStrike" cap="none" dirty="0">
                <a:solidFill>
                  <a:schemeClr val="dk1"/>
                </a:solidFill>
                <a:latin typeface="Arial"/>
                <a:ea typeface="Arial"/>
                <a:cs typeface="Arial"/>
                <a:sym typeface="Arial"/>
              </a:rPr>
              <a:t> </a:t>
            </a:r>
            <a:r>
              <a:rPr lang="en-US" sz="2800" b="0" i="1" u="none" strike="noStrike" cap="none" dirty="0" err="1">
                <a:solidFill>
                  <a:schemeClr val="dk1"/>
                </a:solidFill>
                <a:latin typeface="Arial"/>
                <a:ea typeface="Arial"/>
                <a:cs typeface="Arial"/>
                <a:sym typeface="Arial"/>
              </a:rPr>
              <a:t>si</a:t>
            </a:r>
            <a:r>
              <a:rPr lang="en-US" sz="2800" b="0" i="1" u="none" strike="noStrike" cap="none" dirty="0">
                <a:solidFill>
                  <a:schemeClr val="dk1"/>
                </a:solidFill>
                <a:latin typeface="Arial"/>
                <a:ea typeface="Arial"/>
                <a:cs typeface="Arial"/>
                <a:sym typeface="Arial"/>
              </a:rPr>
              <a:t> </a:t>
            </a:r>
            <a:r>
              <a:rPr lang="en-US" sz="2800" b="0" i="1" u="none" strike="noStrike" cap="none" dirty="0" err="1">
                <a:solidFill>
                  <a:schemeClr val="dk1"/>
                </a:solidFill>
                <a:latin typeface="Arial"/>
                <a:ea typeface="Arial"/>
                <a:cs typeface="Arial"/>
                <a:sym typeface="Arial"/>
              </a:rPr>
              <a:t>l’information</a:t>
            </a:r>
            <a:r>
              <a:rPr lang="en-US" sz="2800" b="0" i="1" u="none" strike="noStrike" cap="none" dirty="0">
                <a:solidFill>
                  <a:schemeClr val="dk1"/>
                </a:solidFill>
                <a:latin typeface="Arial"/>
                <a:ea typeface="Arial"/>
                <a:cs typeface="Arial"/>
                <a:sym typeface="Arial"/>
              </a:rPr>
              <a:t> est </a:t>
            </a:r>
            <a:r>
              <a:rPr lang="en-US" sz="2800" b="0" i="1" u="none" strike="noStrike" cap="none" dirty="0" err="1">
                <a:solidFill>
                  <a:schemeClr val="dk1"/>
                </a:solidFill>
                <a:latin typeface="Arial"/>
                <a:ea typeface="Arial"/>
                <a:cs typeface="Arial"/>
                <a:sym typeface="Arial"/>
              </a:rPr>
              <a:t>connue</a:t>
            </a:r>
            <a:endParaRPr sz="2800" b="0" i="1" u="none" strike="noStrike" cap="none" dirty="0">
              <a:solidFill>
                <a:schemeClr val="dk1"/>
              </a:solidFill>
              <a:latin typeface="Arial"/>
              <a:ea typeface="Arial"/>
              <a:cs typeface="Arial"/>
              <a:sym typeface="Arial"/>
            </a:endParaRPr>
          </a:p>
          <a:p>
            <a:pPr marL="457200" marR="0" lvl="1" indent="0" algn="l" rtl="0">
              <a:lnSpc>
                <a:spcPct val="90000"/>
              </a:lnSpc>
              <a:spcBef>
                <a:spcPts val="500"/>
              </a:spcBef>
              <a:spcAft>
                <a:spcPts val="0"/>
              </a:spcAft>
              <a:buClr>
                <a:schemeClr val="dk1"/>
              </a:buClr>
              <a:buSzPts val="2400"/>
              <a:buFont typeface="Arial"/>
              <a:buNone/>
            </a:pPr>
            <a:r>
              <a:rPr lang="en-US" sz="2400" b="0" i="0" u="none" strike="noStrike" cap="none" dirty="0">
                <a:solidFill>
                  <a:schemeClr val="dk1"/>
                </a:solidFill>
                <a:latin typeface="Arial"/>
                <a:ea typeface="Arial"/>
                <a:cs typeface="Arial"/>
                <a:sym typeface="Arial"/>
              </a:rPr>
              <a:t>– Nom </a:t>
            </a:r>
            <a:r>
              <a:rPr lang="en-US" sz="2400" b="0" i="0" u="none" strike="noStrike" cap="none" dirty="0" err="1">
                <a:solidFill>
                  <a:schemeClr val="dk1"/>
                </a:solidFill>
                <a:latin typeface="Arial"/>
                <a:ea typeface="Arial"/>
                <a:cs typeface="Arial"/>
                <a:sym typeface="Arial"/>
              </a:rPr>
              <a:t>privilégié</a:t>
            </a:r>
            <a:r>
              <a:rPr lang="en-US" sz="2400" b="0" i="0" u="none" strike="noStrike" cap="none" dirty="0">
                <a:solidFill>
                  <a:schemeClr val="dk1"/>
                </a:solidFill>
                <a:latin typeface="Arial"/>
                <a:ea typeface="Arial"/>
                <a:cs typeface="Arial"/>
                <a:sym typeface="Arial"/>
              </a:rPr>
              <a:t> de la </a:t>
            </a:r>
            <a:r>
              <a:rPr lang="en-US" sz="2400" b="0" i="0" u="none" strike="noStrike" cap="none" dirty="0" err="1">
                <a:solidFill>
                  <a:schemeClr val="dk1"/>
                </a:solidFill>
                <a:latin typeface="Arial"/>
                <a:ea typeface="Arial"/>
                <a:cs typeface="Arial"/>
                <a:sym typeface="Arial"/>
              </a:rPr>
              <a:t>famille</a:t>
            </a:r>
            <a:endParaRPr sz="2400" b="0" i="0" u="none" strike="noStrike" cap="none" dirty="0">
              <a:solidFill>
                <a:schemeClr val="dk1"/>
              </a:solidFill>
              <a:latin typeface="Arial"/>
              <a:ea typeface="Arial"/>
              <a:cs typeface="Arial"/>
              <a:sym typeface="Arial"/>
            </a:endParaRPr>
          </a:p>
          <a:p>
            <a:pPr marL="457200" marR="0" lvl="1" indent="0" algn="l" rtl="0">
              <a:lnSpc>
                <a:spcPct val="90000"/>
              </a:lnSpc>
              <a:spcBef>
                <a:spcPts val="500"/>
              </a:spcBef>
              <a:spcAft>
                <a:spcPts val="0"/>
              </a:spcAft>
              <a:buClr>
                <a:schemeClr val="dk1"/>
              </a:buClr>
              <a:buSzPts val="2400"/>
              <a:buFont typeface="Arial"/>
              <a:buNone/>
            </a:pPr>
            <a:r>
              <a:rPr lang="en-US" sz="2400" b="0" i="0" u="none" strike="noStrike" cap="none" dirty="0">
                <a:solidFill>
                  <a:schemeClr val="dk1"/>
                </a:solidFill>
                <a:latin typeface="Arial"/>
                <a:ea typeface="Arial"/>
                <a:cs typeface="Arial"/>
                <a:sym typeface="Arial"/>
              </a:rPr>
              <a:t>– Type de </a:t>
            </a:r>
            <a:r>
              <a:rPr lang="en-US" sz="2400" b="0" i="0" u="none" strike="noStrike" cap="none" dirty="0" err="1">
                <a:solidFill>
                  <a:schemeClr val="dk1"/>
                </a:solidFill>
                <a:latin typeface="Arial"/>
                <a:ea typeface="Arial"/>
                <a:cs typeface="Arial"/>
                <a:sym typeface="Arial"/>
              </a:rPr>
              <a:t>famille</a:t>
            </a:r>
            <a:endParaRPr sz="2400" b="0" i="0" u="none" strike="noStrike" cap="none" dirty="0">
              <a:solidFill>
                <a:schemeClr val="dk1"/>
              </a:solidFill>
              <a:latin typeface="Arial"/>
              <a:ea typeface="Arial"/>
              <a:cs typeface="Arial"/>
              <a:sym typeface="Arial"/>
            </a:endParaRPr>
          </a:p>
          <a:p>
            <a:pPr marL="457200" marR="0" lvl="1" indent="0" algn="l" rtl="0">
              <a:lnSpc>
                <a:spcPct val="90000"/>
              </a:lnSpc>
              <a:spcBef>
                <a:spcPts val="500"/>
              </a:spcBef>
              <a:spcAft>
                <a:spcPts val="0"/>
              </a:spcAft>
              <a:buClr>
                <a:schemeClr val="dk1"/>
              </a:buClr>
              <a:buSzPts val="2400"/>
              <a:buFont typeface="Arial"/>
              <a:buNone/>
            </a:pPr>
            <a:r>
              <a:rPr lang="en-US" sz="2400" b="0" i="0" u="none" strike="noStrike" cap="none" dirty="0">
                <a:solidFill>
                  <a:schemeClr val="dk1"/>
                </a:solidFill>
                <a:latin typeface="Arial"/>
                <a:ea typeface="Arial"/>
                <a:cs typeface="Arial"/>
                <a:sym typeface="Arial"/>
              </a:rPr>
              <a:t>– Date </a:t>
            </a:r>
            <a:r>
              <a:rPr lang="en-US" sz="2400" b="0" i="0" u="none" strike="noStrike" cap="none" dirty="0" err="1">
                <a:solidFill>
                  <a:schemeClr val="dk1"/>
                </a:solidFill>
                <a:latin typeface="Arial"/>
                <a:ea typeface="Arial"/>
                <a:cs typeface="Arial"/>
                <a:sym typeface="Arial"/>
              </a:rPr>
              <a:t>associée</a:t>
            </a:r>
            <a:r>
              <a:rPr lang="en-US" sz="2400" b="0" i="0" u="none" strike="noStrike" cap="none" dirty="0">
                <a:solidFill>
                  <a:schemeClr val="dk1"/>
                </a:solidFill>
                <a:latin typeface="Arial"/>
                <a:ea typeface="Arial"/>
                <a:cs typeface="Arial"/>
                <a:sym typeface="Arial"/>
              </a:rPr>
              <a:t> à la </a:t>
            </a:r>
            <a:r>
              <a:rPr lang="en-US" sz="2400" b="0" i="0" u="none" strike="noStrike" cap="none" dirty="0" err="1">
                <a:solidFill>
                  <a:schemeClr val="dk1"/>
                </a:solidFill>
                <a:latin typeface="Arial"/>
                <a:ea typeface="Arial"/>
                <a:cs typeface="Arial"/>
                <a:sym typeface="Arial"/>
              </a:rPr>
              <a:t>famille</a:t>
            </a:r>
            <a:endParaRPr sz="2400" b="0" i="0" u="none" strike="noStrike" cap="none" dirty="0">
              <a:solidFill>
                <a:schemeClr val="dk1"/>
              </a:solidFill>
              <a:latin typeface="Arial"/>
              <a:ea typeface="Arial"/>
              <a:cs typeface="Arial"/>
              <a:sym typeface="Arial"/>
            </a:endParaRPr>
          </a:p>
          <a:p>
            <a:pPr marL="457200" marR="0" lvl="1" indent="0" algn="l" rtl="0">
              <a:lnSpc>
                <a:spcPct val="90000"/>
              </a:lnSpc>
              <a:spcBef>
                <a:spcPts val="500"/>
              </a:spcBef>
              <a:spcAft>
                <a:spcPts val="0"/>
              </a:spcAft>
              <a:buClr>
                <a:schemeClr val="dk1"/>
              </a:buClr>
              <a:buSzPts val="2400"/>
              <a:buFont typeface="Arial"/>
              <a:buNone/>
            </a:pP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Identifiant</a:t>
            </a:r>
            <a:r>
              <a:rPr lang="en-US" sz="2400" b="0" i="0" u="none" strike="noStrike" cap="none" dirty="0">
                <a:solidFill>
                  <a:schemeClr val="dk1"/>
                </a:solidFill>
                <a:latin typeface="Arial"/>
                <a:ea typeface="Arial"/>
                <a:cs typeface="Arial"/>
                <a:sym typeface="Arial"/>
              </a:rPr>
              <a:t> de la </a:t>
            </a:r>
            <a:r>
              <a:rPr lang="en-US" sz="2400" b="0" i="0" u="none" strike="noStrike" cap="none" dirty="0" err="1">
                <a:solidFill>
                  <a:schemeClr val="dk1"/>
                </a:solidFill>
                <a:latin typeface="Arial"/>
                <a:ea typeface="Arial"/>
                <a:cs typeface="Arial"/>
                <a:sym typeface="Arial"/>
              </a:rPr>
              <a:t>famille</a:t>
            </a:r>
            <a:endParaRPr sz="2400" b="0" i="0" u="none" strike="noStrike" cap="none" dirty="0">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800"/>
              <a:buFont typeface="Arial"/>
              <a:buNone/>
            </a:pPr>
            <a:r>
              <a:rPr lang="en-US" sz="2800" b="0" i="1" u="none" strike="noStrike" cap="none" dirty="0" err="1">
                <a:solidFill>
                  <a:schemeClr val="dk1"/>
                </a:solidFill>
                <a:latin typeface="Arial"/>
                <a:ea typeface="Arial"/>
                <a:cs typeface="Arial"/>
                <a:sym typeface="Arial"/>
              </a:rPr>
              <a:t>Fondamental</a:t>
            </a:r>
            <a:r>
              <a:rPr lang="en-US" sz="2800" b="0" i="1" u="none" strike="noStrike" cap="none" dirty="0">
                <a:solidFill>
                  <a:schemeClr val="dk1"/>
                </a:solidFill>
                <a:latin typeface="Arial"/>
                <a:ea typeface="Arial"/>
                <a:cs typeface="Arial"/>
                <a:sym typeface="Arial"/>
              </a:rPr>
              <a:t> </a:t>
            </a:r>
            <a:r>
              <a:rPr lang="en-US" sz="2800" b="0" i="1" u="none" strike="noStrike" cap="none" dirty="0" err="1">
                <a:solidFill>
                  <a:schemeClr val="dk1"/>
                </a:solidFill>
                <a:latin typeface="Arial"/>
                <a:ea typeface="Arial"/>
                <a:cs typeface="Arial"/>
                <a:sym typeface="Arial"/>
              </a:rPr>
              <a:t>si</a:t>
            </a:r>
            <a:r>
              <a:rPr lang="en-US" sz="2800" b="0" i="1" u="none" strike="noStrike" cap="none" dirty="0">
                <a:solidFill>
                  <a:schemeClr val="dk1"/>
                </a:solidFill>
                <a:latin typeface="Arial"/>
                <a:ea typeface="Arial"/>
                <a:cs typeface="Arial"/>
                <a:sym typeface="Arial"/>
              </a:rPr>
              <a:t> </a:t>
            </a:r>
            <a:r>
              <a:rPr lang="en-US" sz="2800" b="0" i="1" u="none" strike="noStrike" cap="none" dirty="0" err="1">
                <a:solidFill>
                  <a:schemeClr val="dk1"/>
                </a:solidFill>
                <a:latin typeface="Arial"/>
                <a:ea typeface="Arial"/>
                <a:cs typeface="Arial"/>
                <a:sym typeface="Arial"/>
              </a:rPr>
              <a:t>nécessaire</a:t>
            </a:r>
            <a:r>
              <a:rPr lang="en-US" sz="2800" b="0" i="1" u="none" strike="noStrike" cap="none" dirty="0">
                <a:solidFill>
                  <a:schemeClr val="dk1"/>
                </a:solidFill>
                <a:latin typeface="Arial"/>
                <a:ea typeface="Arial"/>
                <a:cs typeface="Arial"/>
                <a:sym typeface="Arial"/>
              </a:rPr>
              <a:t> </a:t>
            </a:r>
            <a:r>
              <a:rPr lang="en-US" sz="2800" b="0" i="1" u="none" strike="noStrike" cap="none" dirty="0" err="1">
                <a:solidFill>
                  <a:schemeClr val="dk1"/>
                </a:solidFill>
                <a:latin typeface="Arial"/>
                <a:ea typeface="Arial"/>
                <a:cs typeface="Arial"/>
                <a:sym typeface="Arial"/>
              </a:rPr>
              <a:t>d’établir</a:t>
            </a:r>
            <a:r>
              <a:rPr lang="en-US" sz="2800" b="0" i="1" u="none" strike="noStrike" cap="none" dirty="0">
                <a:solidFill>
                  <a:schemeClr val="dk1"/>
                </a:solidFill>
                <a:latin typeface="Arial"/>
                <a:ea typeface="Arial"/>
                <a:cs typeface="Arial"/>
                <a:sym typeface="Arial"/>
              </a:rPr>
              <a:t> </a:t>
            </a:r>
            <a:r>
              <a:rPr lang="en-US" sz="2800" b="0" i="1" u="none" strike="noStrike" cap="none" dirty="0" err="1">
                <a:solidFill>
                  <a:schemeClr val="dk1"/>
                </a:solidFill>
                <a:latin typeface="Arial"/>
                <a:ea typeface="Arial"/>
                <a:cs typeface="Arial"/>
                <a:sym typeface="Arial"/>
              </a:rPr>
              <a:t>une</a:t>
            </a:r>
            <a:r>
              <a:rPr lang="en-US" sz="2800" b="0" i="1" u="none" strike="noStrike" cap="none" dirty="0">
                <a:solidFill>
                  <a:schemeClr val="dk1"/>
                </a:solidFill>
                <a:latin typeface="Arial"/>
                <a:ea typeface="Arial"/>
                <a:cs typeface="Arial"/>
                <a:sym typeface="Arial"/>
              </a:rPr>
              <a:t> distinction</a:t>
            </a:r>
            <a:endParaRPr sz="2800" b="0" i="1" u="none" strike="noStrike" cap="none" dirty="0">
              <a:solidFill>
                <a:schemeClr val="dk1"/>
              </a:solidFill>
              <a:latin typeface="Arial"/>
              <a:ea typeface="Arial"/>
              <a:cs typeface="Arial"/>
              <a:sym typeface="Arial"/>
            </a:endParaRPr>
          </a:p>
          <a:p>
            <a:pPr marL="457200" marR="0" lvl="1" indent="0" algn="l" rtl="0">
              <a:lnSpc>
                <a:spcPct val="90000"/>
              </a:lnSpc>
              <a:spcBef>
                <a:spcPts val="500"/>
              </a:spcBef>
              <a:spcAft>
                <a:spcPts val="0"/>
              </a:spcAft>
              <a:buClr>
                <a:schemeClr val="dk1"/>
              </a:buClr>
              <a:buSzPts val="2400"/>
              <a:buFont typeface="Arial"/>
              <a:buNone/>
            </a:pPr>
            <a:r>
              <a:rPr lang="en-US" sz="2400" b="0" i="0" u="none" strike="noStrike" cap="none" dirty="0">
                <a:solidFill>
                  <a:schemeClr val="dk1"/>
                </a:solidFill>
                <a:latin typeface="Arial"/>
                <a:ea typeface="Arial"/>
                <a:cs typeface="Arial"/>
                <a:sym typeface="Arial"/>
              </a:rPr>
              <a:t>– Lieu </a:t>
            </a:r>
            <a:r>
              <a:rPr lang="en-US" sz="2400" b="0" i="0" u="none" strike="noStrike" cap="none" dirty="0" err="1">
                <a:solidFill>
                  <a:schemeClr val="dk1"/>
                </a:solidFill>
                <a:latin typeface="Arial"/>
                <a:ea typeface="Arial"/>
                <a:cs typeface="Arial"/>
                <a:sym typeface="Arial"/>
              </a:rPr>
              <a:t>associé</a:t>
            </a:r>
            <a:r>
              <a:rPr lang="en-US" sz="2400" b="0" i="0" u="none" strike="noStrike" cap="none" dirty="0">
                <a:solidFill>
                  <a:schemeClr val="dk1"/>
                </a:solidFill>
                <a:latin typeface="Arial"/>
                <a:ea typeface="Arial"/>
                <a:cs typeface="Arial"/>
                <a:sym typeface="Arial"/>
              </a:rPr>
              <a:t> à la </a:t>
            </a:r>
            <a:r>
              <a:rPr lang="en-US" sz="2400" b="0" i="0" u="none" strike="noStrike" cap="none" dirty="0" err="1">
                <a:solidFill>
                  <a:schemeClr val="dk1"/>
                </a:solidFill>
                <a:latin typeface="Arial"/>
                <a:ea typeface="Arial"/>
                <a:cs typeface="Arial"/>
                <a:sym typeface="Arial"/>
              </a:rPr>
              <a:t>famille</a:t>
            </a:r>
            <a:endParaRPr sz="2400" b="0" i="0" u="none" strike="noStrike" cap="none" dirty="0">
              <a:solidFill>
                <a:schemeClr val="dk1"/>
              </a:solidFill>
              <a:latin typeface="Arial"/>
              <a:ea typeface="Arial"/>
              <a:cs typeface="Arial"/>
              <a:sym typeface="Arial"/>
            </a:endParaRPr>
          </a:p>
          <a:p>
            <a:pPr marL="457200" marR="0" lvl="1" indent="0" algn="l" rtl="0">
              <a:lnSpc>
                <a:spcPct val="90000"/>
              </a:lnSpc>
              <a:spcBef>
                <a:spcPts val="500"/>
              </a:spcBef>
              <a:spcAft>
                <a:spcPts val="0"/>
              </a:spcAft>
              <a:buClr>
                <a:schemeClr val="dk1"/>
              </a:buClr>
              <a:buSzPts val="2400"/>
              <a:buFont typeface="Arial"/>
              <a:buNone/>
            </a:pP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Membre</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illustre</a:t>
            </a:r>
            <a:r>
              <a:rPr lang="en-US" sz="2400" b="0" i="0" u="none" strike="noStrike" cap="none" dirty="0">
                <a:solidFill>
                  <a:schemeClr val="dk1"/>
                </a:solidFill>
                <a:latin typeface="Arial"/>
                <a:ea typeface="Arial"/>
                <a:cs typeface="Arial"/>
                <a:sym typeface="Arial"/>
              </a:rPr>
              <a:t> de la </a:t>
            </a:r>
            <a:r>
              <a:rPr lang="en-US" sz="2400" b="0" i="0" u="none" strike="noStrike" cap="none" dirty="0" err="1">
                <a:solidFill>
                  <a:schemeClr val="dk1"/>
                </a:solidFill>
                <a:latin typeface="Arial"/>
                <a:ea typeface="Arial"/>
                <a:cs typeface="Arial"/>
                <a:sym typeface="Arial"/>
              </a:rPr>
              <a:t>famille</a:t>
            </a:r>
            <a:endParaRPr sz="2400" b="0" i="0" u="none" strike="noStrike" cap="none" dirty="0">
              <a:solidFill>
                <a:schemeClr val="dk1"/>
              </a:solidFill>
              <a:latin typeface="Arial"/>
              <a:ea typeface="Arial"/>
              <a:cs typeface="Arial"/>
              <a:sym typeface="Arial"/>
            </a:endParaRPr>
          </a:p>
        </p:txBody>
      </p:sp>
      <p:sp>
        <p:nvSpPr>
          <p:cNvPr id="231" name="Google Shape;231;p15"/>
          <p:cNvSpPr txBox="1">
            <a:spLocks noGrp="1"/>
          </p:cNvSpPr>
          <p:nvPr>
            <p:ph type="ftr" idx="11"/>
            <p:custDataLst>
              <p:tags r:id="rId3"/>
            </p:custDataLst>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3 : Description des familles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6"/>
          <p:cNvSpPr txBox="1">
            <a:spLocks noGrp="1"/>
          </p:cNvSpPr>
          <p:nvPr>
            <p:ph type="title"/>
            <p:custDataLst>
              <p:tags r:id="rId1"/>
            </p:custDataLst>
          </p:nvPr>
        </p:nvSpPr>
        <p:spPr>
          <a:xfrm>
            <a:off x="838200" y="614148"/>
            <a:ext cx="10515600" cy="107653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Arial"/>
              <a:buNone/>
            </a:pPr>
            <a:r>
              <a:rPr lang="en-US" sz="4000" b="0" i="0" u="none" strike="noStrike" cap="none" err="1">
                <a:solidFill>
                  <a:schemeClr val="dk1"/>
                </a:solidFill>
                <a:latin typeface="Arial"/>
                <a:ea typeface="Arial"/>
                <a:cs typeface="Arial"/>
                <a:sym typeface="Arial"/>
              </a:rPr>
              <a:t>Exercice</a:t>
            </a:r>
            <a:endParaRPr sz="4000" b="0" i="0" u="none" strike="noStrike" cap="none">
              <a:solidFill>
                <a:schemeClr val="dk1"/>
              </a:solidFill>
              <a:latin typeface="Arial"/>
              <a:ea typeface="Arial"/>
              <a:cs typeface="Arial"/>
              <a:sym typeface="Arial"/>
            </a:endParaRPr>
          </a:p>
        </p:txBody>
      </p:sp>
      <p:sp>
        <p:nvSpPr>
          <p:cNvPr id="240" name="Google Shape;240;p16"/>
          <p:cNvSpPr txBox="1">
            <a:spLocks noGrp="1"/>
          </p:cNvSpPr>
          <p:nvPr>
            <p:ph type="body" idx="1"/>
            <p:custDataLst>
              <p:tags r:id="rId2"/>
            </p:custDataLst>
          </p:nvPr>
        </p:nvSpPr>
        <p:spPr>
          <a:xfrm>
            <a:off x="838200" y="1825625"/>
            <a:ext cx="10356669"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b="0" i="0" u="none" strike="noStrike" cap="none" err="1">
                <a:solidFill>
                  <a:schemeClr val="dk1"/>
                </a:solidFill>
                <a:latin typeface="Arial"/>
                <a:ea typeface="Arial"/>
                <a:cs typeface="Arial"/>
                <a:sym typeface="Arial"/>
              </a:rPr>
              <a:t>Quels</a:t>
            </a:r>
            <a:r>
              <a:rPr lang="en-US" sz="2800" b="0" i="0" u="none" strike="noStrike" cap="none">
                <a:solidFill>
                  <a:schemeClr val="dk1"/>
                </a:solidFill>
                <a:latin typeface="Arial"/>
                <a:ea typeface="Arial"/>
                <a:cs typeface="Arial"/>
                <a:sym typeface="Arial"/>
              </a:rPr>
              <a:t> </a:t>
            </a:r>
            <a:r>
              <a:rPr lang="en-US" sz="2800" b="0" i="0" u="none" strike="noStrike" cap="none" err="1">
                <a:solidFill>
                  <a:schemeClr val="dk1"/>
                </a:solidFill>
                <a:latin typeface="Arial"/>
                <a:ea typeface="Arial"/>
                <a:cs typeface="Arial"/>
                <a:sym typeface="Arial"/>
              </a:rPr>
              <a:t>éléments</a:t>
            </a:r>
            <a:r>
              <a:rPr lang="en-US" sz="2800" b="0" i="0" u="none" strike="noStrike" cap="none">
                <a:solidFill>
                  <a:schemeClr val="dk1"/>
                </a:solidFill>
                <a:latin typeface="Arial"/>
                <a:ea typeface="Arial"/>
                <a:cs typeface="Arial"/>
                <a:sym typeface="Arial"/>
              </a:rPr>
              <a:t> </a:t>
            </a:r>
            <a:r>
              <a:rPr lang="en-US" sz="2800" b="0" i="0" u="none" strike="noStrike" cap="none" err="1">
                <a:solidFill>
                  <a:schemeClr val="dk1"/>
                </a:solidFill>
                <a:latin typeface="Arial"/>
                <a:ea typeface="Arial"/>
                <a:cs typeface="Arial"/>
                <a:sym typeface="Arial"/>
              </a:rPr>
              <a:t>pouvez-vous</a:t>
            </a:r>
            <a:r>
              <a:rPr lang="en-US" sz="2800" b="0" i="0" u="none" strike="noStrike" cap="none">
                <a:solidFill>
                  <a:schemeClr val="dk1"/>
                </a:solidFill>
                <a:latin typeface="Arial"/>
                <a:ea typeface="Arial"/>
                <a:cs typeface="Arial"/>
                <a:sym typeface="Arial"/>
              </a:rPr>
              <a:t> identifier, </a:t>
            </a:r>
            <a:r>
              <a:rPr lang="en-US" sz="2800" b="0" i="0" u="none" strike="noStrike" cap="none" err="1">
                <a:solidFill>
                  <a:schemeClr val="dk1"/>
                </a:solidFill>
                <a:latin typeface="Arial"/>
                <a:ea typeface="Arial"/>
                <a:cs typeface="Arial"/>
                <a:sym typeface="Arial"/>
              </a:rPr>
              <a:t>fondamentaux</a:t>
            </a:r>
            <a:r>
              <a:rPr lang="en-US" sz="2800" b="0" i="0" u="none" strike="noStrike" cap="none">
                <a:solidFill>
                  <a:schemeClr val="dk1"/>
                </a:solidFill>
                <a:latin typeface="Arial"/>
                <a:ea typeface="Arial"/>
                <a:cs typeface="Arial"/>
                <a:sym typeface="Arial"/>
              </a:rPr>
              <a:t> </a:t>
            </a:r>
            <a:r>
              <a:rPr lang="en-US" sz="2800" b="0" i="0" u="none" strike="noStrike" cap="none" err="1">
                <a:solidFill>
                  <a:schemeClr val="dk1"/>
                </a:solidFill>
                <a:latin typeface="Arial"/>
                <a:ea typeface="Arial"/>
                <a:cs typeface="Arial"/>
                <a:sym typeface="Arial"/>
              </a:rPr>
              <a:t>ou</a:t>
            </a:r>
            <a:r>
              <a:rPr lang="en-US" sz="2800" b="0" i="0" u="none" strike="noStrike" cap="none">
                <a:solidFill>
                  <a:schemeClr val="dk1"/>
                </a:solidFill>
                <a:latin typeface="Arial"/>
                <a:ea typeface="Arial"/>
                <a:cs typeface="Arial"/>
                <a:sym typeface="Arial"/>
              </a:rPr>
              <a:t> </a:t>
            </a:r>
            <a:r>
              <a:rPr lang="en-US" sz="2800" b="0" i="0" u="none" strike="noStrike" cap="none" err="1">
                <a:solidFill>
                  <a:schemeClr val="dk1"/>
                </a:solidFill>
                <a:latin typeface="Arial"/>
                <a:ea typeface="Arial"/>
                <a:cs typeface="Arial"/>
                <a:sym typeface="Arial"/>
              </a:rPr>
              <a:t>autres</a:t>
            </a:r>
            <a:r>
              <a:rPr lang="en-US" sz="2800" b="0" i="0" u="none" strike="noStrike" cap="none">
                <a:solidFill>
                  <a:schemeClr val="dk1"/>
                </a:solidFill>
                <a:latin typeface="Arial"/>
                <a:ea typeface="Arial"/>
                <a:cs typeface="Arial"/>
                <a:sym typeface="Arial"/>
              </a:rPr>
              <a:t>, sur la </a:t>
            </a:r>
            <a:r>
              <a:rPr lang="en-US" sz="2800" b="0" i="0" u="none" strike="noStrike" cap="none" err="1">
                <a:solidFill>
                  <a:schemeClr val="dk1"/>
                </a:solidFill>
                <a:latin typeface="Arial"/>
                <a:ea typeface="Arial"/>
                <a:cs typeface="Arial"/>
                <a:sym typeface="Arial"/>
              </a:rPr>
              <a:t>famille</a:t>
            </a:r>
            <a:r>
              <a:rPr lang="en-US" sz="2800" b="0" i="0" u="none" strike="noStrike" cap="none">
                <a:solidFill>
                  <a:schemeClr val="dk1"/>
                </a:solidFill>
                <a:latin typeface="Arial"/>
                <a:ea typeface="Arial"/>
                <a:cs typeface="Arial"/>
                <a:sym typeface="Arial"/>
              </a:rPr>
              <a:t> </a:t>
            </a:r>
            <a:r>
              <a:rPr lang="en-US" sz="2800" b="0" i="0" u="none" strike="noStrike" cap="none" err="1">
                <a:solidFill>
                  <a:schemeClr val="dk1"/>
                </a:solidFill>
                <a:latin typeface="Arial"/>
                <a:ea typeface="Arial"/>
                <a:cs typeface="Arial"/>
                <a:sym typeface="Arial"/>
              </a:rPr>
              <a:t>Coniglio</a:t>
            </a:r>
            <a:r>
              <a:rPr lang="en-US" sz="2800" b="0" i="0" u="none" strike="noStrike" cap="none">
                <a:solidFill>
                  <a:schemeClr val="dk1"/>
                </a:solidFill>
                <a:latin typeface="Arial"/>
                <a:ea typeface="Arial"/>
                <a:cs typeface="Arial"/>
                <a:sym typeface="Arial"/>
              </a:rPr>
              <a:t>?</a:t>
            </a:r>
            <a:endParaRPr sz="2800" b="0" i="0" u="none" strike="noStrike" cap="none">
              <a:solidFill>
                <a:schemeClr val="dk1"/>
              </a:solidFill>
              <a:latin typeface="Arial"/>
              <a:ea typeface="Arial"/>
              <a:cs typeface="Arial"/>
              <a:sym typeface="Arial"/>
            </a:endParaRPr>
          </a:p>
        </p:txBody>
      </p:sp>
      <p:sp>
        <p:nvSpPr>
          <p:cNvPr id="241" name="Google Shape;241;p16"/>
          <p:cNvSpPr txBox="1">
            <a:spLocks noGrp="1"/>
          </p:cNvSpPr>
          <p:nvPr>
            <p:ph type="ftr" idx="11"/>
            <p:custDataLst>
              <p:tags r:id="rId3"/>
            </p:custDataLst>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3 : Description des familles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7"/>
          <p:cNvSpPr txBox="1">
            <a:spLocks noGrp="1"/>
          </p:cNvSpPr>
          <p:nvPr>
            <p:ph type="ftr" idx="11"/>
            <p:custDataLst>
              <p:tags r:id="rId1"/>
            </p:custDataLst>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3 : Description des familles</a:t>
            </a:r>
            <a:endParaRPr sz="1200" b="0" i="0" u="none" strike="noStrike" cap="none">
              <a:solidFill>
                <a:srgbClr val="888888"/>
              </a:solidFill>
              <a:latin typeface="Calibri"/>
              <a:ea typeface="Calibri"/>
              <a:cs typeface="Calibri"/>
              <a:sym typeface="Calibri"/>
            </a:endParaRPr>
          </a:p>
        </p:txBody>
      </p:sp>
      <p:pic>
        <p:nvPicPr>
          <p:cNvPr id="2" name="Image 2">
            <a:extLst>
              <a:ext uri="{FF2B5EF4-FFF2-40B4-BE49-F238E27FC236}">
                <a16:creationId xmlns:a16="http://schemas.microsoft.com/office/drawing/2014/main" id="{9E3EE3ED-96EA-4FB4-90E0-BB7071E2FBBD}"/>
              </a:ext>
            </a:extLst>
          </p:cNvPr>
          <p:cNvPicPr>
            <a:picLocks noChangeAspect="1"/>
          </p:cNvPicPr>
          <p:nvPr>
            <p:custDataLst>
              <p:tags r:id="rId2"/>
            </p:custDataLst>
          </p:nvPr>
        </p:nvPicPr>
        <p:blipFill>
          <a:blip r:embed="rId7"/>
          <a:stretch>
            <a:fillRect/>
          </a:stretch>
        </p:blipFill>
        <p:spPr>
          <a:xfrm>
            <a:off x="1400175" y="89183"/>
            <a:ext cx="9191625" cy="6822509"/>
          </a:xfrm>
          <a:prstGeom prst="rect">
            <a:avLst/>
          </a:prstGeom>
        </p:spPr>
      </p:pic>
      <p:sp>
        <p:nvSpPr>
          <p:cNvPr id="12" name="Oval 4">
            <a:extLst>
              <a:ext uri="{FF2B5EF4-FFF2-40B4-BE49-F238E27FC236}">
                <a16:creationId xmlns:a16="http://schemas.microsoft.com/office/drawing/2014/main" id="{3F7D85CE-4F9A-435A-80B4-2A86560C6584}"/>
              </a:ext>
            </a:extLst>
          </p:cNvPr>
          <p:cNvSpPr/>
          <p:nvPr>
            <p:custDataLst>
              <p:tags r:id="rId3"/>
            </p:custDataLst>
          </p:nvPr>
        </p:nvSpPr>
        <p:spPr>
          <a:xfrm>
            <a:off x="4038600" y="5429250"/>
            <a:ext cx="1323975" cy="9239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3" name="Oval 4">
            <a:extLst>
              <a:ext uri="{FF2B5EF4-FFF2-40B4-BE49-F238E27FC236}">
                <a16:creationId xmlns:a16="http://schemas.microsoft.com/office/drawing/2014/main" id="{1860BB78-79D3-4240-A934-51591D6F1F96}"/>
              </a:ext>
            </a:extLst>
          </p:cNvPr>
          <p:cNvSpPr/>
          <p:nvPr>
            <p:custDataLst>
              <p:tags r:id="rId4"/>
            </p:custDataLst>
          </p:nvPr>
        </p:nvSpPr>
        <p:spPr>
          <a:xfrm>
            <a:off x="4791074" y="2362200"/>
            <a:ext cx="4229100" cy="9239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txBox="1">
            <a:spLocks noGrp="1"/>
          </p:cNvSpPr>
          <p:nvPr>
            <p:ph type="title"/>
            <p:custDataLst>
              <p:tags r:id="rId1"/>
            </p:custDataLst>
          </p:nvPr>
        </p:nvSpPr>
        <p:spPr>
          <a:xfrm>
            <a:off x="4734232" y="737419"/>
            <a:ext cx="6619568" cy="95326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en-US" sz="3959" b="0" i="0" u="none" strike="noStrike" cap="none" dirty="0" err="1">
                <a:solidFill>
                  <a:schemeClr val="dk1"/>
                </a:solidFill>
                <a:latin typeface="Arial"/>
                <a:ea typeface="Arial"/>
                <a:cs typeface="Arial"/>
                <a:sym typeface="Arial"/>
              </a:rPr>
              <a:t>Chapitres</a:t>
            </a:r>
            <a:r>
              <a:rPr lang="en-US" sz="3959" b="0" i="0" u="none" strike="noStrike" cap="none">
                <a:solidFill>
                  <a:schemeClr val="dk1"/>
                </a:solidFill>
                <a:latin typeface="Arial"/>
                <a:ea typeface="Arial"/>
                <a:cs typeface="Arial"/>
                <a:sym typeface="Arial"/>
              </a:rPr>
              <a:t> 8 et 10 du RDA Toolkit</a:t>
            </a:r>
            <a:endParaRPr sz="3959" b="0" i="0" u="none" strike="noStrike" cap="none">
              <a:solidFill>
                <a:schemeClr val="dk1"/>
              </a:solidFill>
              <a:latin typeface="Arial"/>
              <a:ea typeface="Arial"/>
              <a:cs typeface="Arial"/>
              <a:sym typeface="Arial"/>
            </a:endParaRPr>
          </a:p>
        </p:txBody>
      </p:sp>
      <p:sp>
        <p:nvSpPr>
          <p:cNvPr id="101" name="Google Shape;101;p2"/>
          <p:cNvSpPr txBox="1">
            <a:spLocks noGrp="1"/>
          </p:cNvSpPr>
          <p:nvPr>
            <p:ph type="ftr" idx="11"/>
            <p:custDataLst>
              <p:tags r:id="rId2"/>
            </p:custDataLst>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1200">
                <a:solidFill>
                  <a:srgbClr val="888888"/>
                </a:solidFill>
                <a:latin typeface="Calibri"/>
                <a:ea typeface="Calibri"/>
                <a:cs typeface="Calibri"/>
                <a:sym typeface="Calibri"/>
              </a:rPr>
              <a:t>Module 3 : Description des familles</a:t>
            </a:r>
            <a:endParaRPr sz="1200">
              <a:solidFill>
                <a:srgbClr val="888888"/>
              </a:solidFill>
              <a:latin typeface="Calibri"/>
              <a:ea typeface="Calibri"/>
              <a:cs typeface="Calibri"/>
              <a:sym typeface="Calibri"/>
            </a:endParaRPr>
          </a:p>
        </p:txBody>
      </p:sp>
      <p:pic>
        <p:nvPicPr>
          <p:cNvPr id="2" name="Image 1">
            <a:extLst>
              <a:ext uri="{FF2B5EF4-FFF2-40B4-BE49-F238E27FC236}">
                <a16:creationId xmlns:a16="http://schemas.microsoft.com/office/drawing/2014/main" id="{1CBA471D-5CB6-415A-8367-48731F2876AA}"/>
              </a:ext>
            </a:extLst>
          </p:cNvPr>
          <p:cNvPicPr>
            <a:picLocks noChangeAspect="1"/>
          </p:cNvPicPr>
          <p:nvPr>
            <p:custDataLst>
              <p:tags r:id="rId3"/>
            </p:custDataLst>
          </p:nvPr>
        </p:nvPicPr>
        <p:blipFill>
          <a:blip r:embed="rId6"/>
          <a:stretch>
            <a:fillRect/>
          </a:stretch>
        </p:blipFill>
        <p:spPr>
          <a:xfrm>
            <a:off x="833842" y="1135107"/>
            <a:ext cx="2855634" cy="499735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8"/>
          <p:cNvSpPr txBox="1">
            <a:spLocks noGrp="1"/>
          </p:cNvSpPr>
          <p:nvPr>
            <p:ph type="ftr" idx="11"/>
            <p:custDataLst>
              <p:tags r:id="rId1"/>
            </p:custDataLst>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3 : Description des familles</a:t>
            </a:r>
            <a:endParaRPr sz="1200" b="0" i="0" u="none" strike="noStrike" cap="none">
              <a:solidFill>
                <a:srgbClr val="888888"/>
              </a:solidFill>
              <a:latin typeface="Calibri"/>
              <a:ea typeface="Calibri"/>
              <a:cs typeface="Calibri"/>
              <a:sym typeface="Calibri"/>
            </a:endParaRPr>
          </a:p>
        </p:txBody>
      </p:sp>
      <p:pic>
        <p:nvPicPr>
          <p:cNvPr id="2" name="Image 2">
            <a:extLst>
              <a:ext uri="{FF2B5EF4-FFF2-40B4-BE49-F238E27FC236}">
                <a16:creationId xmlns:a16="http://schemas.microsoft.com/office/drawing/2014/main" id="{9A536DAF-1161-49EF-B138-F01A89BCF1E5}"/>
              </a:ext>
            </a:extLst>
          </p:cNvPr>
          <p:cNvPicPr>
            <a:picLocks noChangeAspect="1"/>
          </p:cNvPicPr>
          <p:nvPr>
            <p:custDataLst>
              <p:tags r:id="rId2"/>
            </p:custDataLst>
          </p:nvPr>
        </p:nvPicPr>
        <p:blipFill>
          <a:blip r:embed="rId5"/>
          <a:stretch>
            <a:fillRect/>
          </a:stretch>
        </p:blipFill>
        <p:spPr>
          <a:xfrm>
            <a:off x="2428875" y="52221"/>
            <a:ext cx="6972300" cy="656305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9"/>
          <p:cNvSpPr txBox="1">
            <a:spLocks noGrp="1"/>
          </p:cNvSpPr>
          <p:nvPr>
            <p:ph type="title"/>
            <p:custDataLst>
              <p:tags r:id="rId1"/>
            </p:custDataLst>
          </p:nvPr>
        </p:nvSpPr>
        <p:spPr>
          <a:xfrm>
            <a:off x="838200" y="575428"/>
            <a:ext cx="105156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en-US" sz="4000" b="0" i="0" u="none" strike="noStrike" cap="none" dirty="0">
                <a:solidFill>
                  <a:schemeClr val="dk1"/>
                </a:solidFill>
                <a:latin typeface="Arial"/>
                <a:ea typeface="Arial"/>
                <a:cs typeface="Arial"/>
                <a:sym typeface="Arial"/>
              </a:rPr>
              <a:t>Identification des </a:t>
            </a:r>
            <a:r>
              <a:rPr lang="en-US" sz="4000" b="0" i="0" u="none" strike="noStrike" cap="none" dirty="0" err="1">
                <a:solidFill>
                  <a:schemeClr val="dk1"/>
                </a:solidFill>
                <a:latin typeface="Arial"/>
                <a:ea typeface="Arial"/>
                <a:cs typeface="Arial"/>
                <a:sym typeface="Arial"/>
              </a:rPr>
              <a:t>familles</a:t>
            </a:r>
            <a:r>
              <a:rPr lang="en-US" sz="4000" b="0" i="0" u="none" strike="noStrike" cap="none" dirty="0">
                <a:solidFill>
                  <a:schemeClr val="dk1"/>
                </a:solidFill>
                <a:latin typeface="Arial"/>
                <a:ea typeface="Arial"/>
                <a:cs typeface="Arial"/>
                <a:sym typeface="Arial"/>
              </a:rPr>
              <a:t> : Transcription et</a:t>
            </a:r>
            <a:br>
              <a:rPr lang="en-US" sz="4000" b="0" i="0" u="none" strike="noStrike" cap="none" dirty="0">
                <a:solidFill>
                  <a:schemeClr val="dk1"/>
                </a:solidFill>
                <a:latin typeface="Arial"/>
                <a:ea typeface="Arial"/>
                <a:cs typeface="Arial"/>
                <a:sym typeface="Arial"/>
              </a:rPr>
            </a:br>
            <a:r>
              <a:rPr lang="en-US" sz="4000" b="0" i="0" u="none" strike="noStrike" cap="none" dirty="0" err="1">
                <a:solidFill>
                  <a:schemeClr val="dk1"/>
                </a:solidFill>
                <a:latin typeface="Arial"/>
                <a:ea typeface="Arial"/>
                <a:cs typeface="Arial"/>
                <a:sym typeface="Arial"/>
              </a:rPr>
              <a:t>emploi</a:t>
            </a:r>
            <a:r>
              <a:rPr lang="en-US" sz="4000" b="0" i="0" u="none" strike="noStrike" cap="none" dirty="0">
                <a:solidFill>
                  <a:schemeClr val="dk1"/>
                </a:solidFill>
                <a:latin typeface="Arial"/>
                <a:ea typeface="Arial"/>
                <a:cs typeface="Arial"/>
                <a:sym typeface="Arial"/>
              </a:rPr>
              <a:t> des majuscules</a:t>
            </a:r>
            <a:endParaRPr sz="4000" b="0" i="0" u="none" strike="noStrike" cap="none" dirty="0">
              <a:solidFill>
                <a:schemeClr val="dk1"/>
              </a:solidFill>
              <a:latin typeface="Arial"/>
              <a:ea typeface="Arial"/>
              <a:cs typeface="Arial"/>
              <a:sym typeface="Arial"/>
            </a:endParaRPr>
          </a:p>
        </p:txBody>
      </p:sp>
      <p:sp>
        <p:nvSpPr>
          <p:cNvPr id="268" name="Google Shape;268;p19"/>
          <p:cNvSpPr txBox="1">
            <a:spLocks noGrp="1"/>
          </p:cNvSpPr>
          <p:nvPr>
            <p:ph type="body" idx="1"/>
            <p:custDataLst>
              <p:tags r:id="rId2"/>
            </p:custDataLst>
          </p:nvPr>
        </p:nvSpPr>
        <p:spPr>
          <a:xfrm>
            <a:off x="838200" y="2005012"/>
            <a:ext cx="8841377" cy="4351338"/>
          </a:xfrm>
          <a:prstGeom prst="rect">
            <a:avLst/>
          </a:prstGeom>
          <a:noFill/>
          <a:ln>
            <a:noFill/>
          </a:ln>
        </p:spPr>
        <p:txBody>
          <a:bodyPr spcFirstLastPara="1" wrap="square" lIns="91425" tIns="45700" rIns="91425" bIns="45700" anchor="t" anchorCtr="0">
            <a:noAutofit/>
          </a:bodyPr>
          <a:lstStyle/>
          <a:p>
            <a:pPr marL="228600" indent="-228600">
              <a:spcBef>
                <a:spcPts val="0"/>
              </a:spcBef>
              <a:buSzPts val="2405"/>
              <a:tabLst>
                <a:tab pos="1163638" algn="l"/>
              </a:tabLst>
            </a:pPr>
            <a:r>
              <a:rPr lang="en-US" sz="2400" b="0" i="0" u="none" strike="noStrike" cap="none" dirty="0">
                <a:latin typeface="Arial"/>
                <a:ea typeface="Arial"/>
                <a:cs typeface="Arial"/>
                <a:sym typeface="Arial"/>
              </a:rPr>
              <a:t>8.5.2.	Se référer à l’annexe A.2 pour l’emploi des majuscules</a:t>
            </a:r>
            <a:r>
              <a:rPr lang="en-US" sz="2400" dirty="0"/>
              <a:t> </a:t>
            </a:r>
            <a:endParaRPr dirty="0"/>
          </a:p>
          <a:p>
            <a:pPr marL="228600" marR="0" lvl="0" indent="-228600" algn="l" rtl="0">
              <a:lnSpc>
                <a:spcPct val="90000"/>
              </a:lnSpc>
              <a:spcBef>
                <a:spcPts val="1000"/>
              </a:spcBef>
              <a:spcAft>
                <a:spcPts val="0"/>
              </a:spcAft>
              <a:buClr>
                <a:schemeClr val="dk1"/>
              </a:buClr>
              <a:buSzPts val="2405"/>
              <a:buFont typeface="Arial"/>
              <a:buChar char="•"/>
              <a:tabLst>
                <a:tab pos="1163638" algn="l"/>
              </a:tabLst>
            </a:pPr>
            <a:r>
              <a:rPr lang="en-US" sz="2400" b="0" i="0" u="none" strike="noStrike" cap="none" dirty="0">
                <a:latin typeface="Arial"/>
                <a:ea typeface="Arial"/>
                <a:cs typeface="Arial"/>
                <a:sym typeface="Arial"/>
              </a:rPr>
              <a:t>8.5.4. 	Signes diacritiques : les enregistrer tels qu’ils figurent; 	les ajouter s’il est certain qu’ils font partie </a:t>
            </a:r>
            <a:r>
              <a:rPr lang="fr-CA" sz="2400" b="0" i="0" u="none" strike="noStrike" cap="none" dirty="0">
                <a:latin typeface="Arial"/>
                <a:ea typeface="Arial"/>
                <a:cs typeface="Arial"/>
                <a:sym typeface="Arial"/>
              </a:rPr>
              <a:t>intégrante</a:t>
            </a:r>
            <a:r>
              <a:rPr lang="en-US" sz="2400" b="0" i="0" u="none" strike="noStrike" cap="none" dirty="0">
                <a:latin typeface="Arial"/>
                <a:ea typeface="Arial"/>
                <a:cs typeface="Arial"/>
                <a:sym typeface="Arial"/>
              </a:rPr>
              <a:t> du 	nom </a:t>
            </a:r>
            <a:r>
              <a:rPr lang="en-US" sz="2400" b="0" i="0" u="none" strike="noStrike" cap="none" dirty="0" err="1">
                <a:latin typeface="Arial"/>
                <a:ea typeface="Arial"/>
                <a:cs typeface="Arial"/>
                <a:sym typeface="Arial"/>
              </a:rPr>
              <a:t>mais</a:t>
            </a:r>
            <a:r>
              <a:rPr lang="en-US" sz="2400" b="0" i="0" u="none" strike="noStrike" cap="none" dirty="0">
                <a:latin typeface="Arial"/>
                <a:ea typeface="Arial"/>
                <a:cs typeface="Arial"/>
                <a:sym typeface="Arial"/>
              </a:rPr>
              <a:t> qu’ils </a:t>
            </a:r>
            <a:r>
              <a:rPr lang="en-US" sz="2400" b="0" i="0" u="none" strike="noStrike" cap="none" dirty="0" err="1">
                <a:latin typeface="Arial"/>
                <a:ea typeface="Arial"/>
                <a:cs typeface="Arial"/>
                <a:sym typeface="Arial"/>
              </a:rPr>
              <a:t>ont</a:t>
            </a:r>
            <a:r>
              <a:rPr lang="en-US" sz="2400" b="0" i="0" u="none" strike="noStrike" cap="none" dirty="0">
                <a:latin typeface="Arial"/>
                <a:ea typeface="Arial"/>
                <a:cs typeface="Arial"/>
                <a:sym typeface="Arial"/>
              </a:rPr>
              <a:t> </a:t>
            </a:r>
            <a:r>
              <a:rPr lang="en-US" sz="2400" b="0" i="0" u="none" strike="noStrike" cap="none" dirty="0" err="1">
                <a:latin typeface="Arial"/>
                <a:ea typeface="Arial"/>
                <a:cs typeface="Arial"/>
                <a:sym typeface="Arial"/>
              </a:rPr>
              <a:t>été</a:t>
            </a:r>
            <a:r>
              <a:rPr lang="en-US" sz="2400" b="0" i="0" u="none" strike="noStrike" cap="none" dirty="0">
                <a:latin typeface="Arial"/>
                <a:ea typeface="Arial"/>
                <a:cs typeface="Arial"/>
                <a:sym typeface="Arial"/>
              </a:rPr>
              <a:t> </a:t>
            </a:r>
            <a:r>
              <a:rPr lang="en-US" sz="2400" b="0" i="0" u="none" strike="noStrike" cap="none" dirty="0" err="1">
                <a:latin typeface="Arial"/>
                <a:ea typeface="Arial"/>
                <a:cs typeface="Arial"/>
                <a:sym typeface="Arial"/>
              </a:rPr>
              <a:t>omis</a:t>
            </a:r>
            <a:r>
              <a:rPr lang="en-US" sz="2400" b="0" i="0" u="none" strike="noStrike" cap="none" dirty="0">
                <a:latin typeface="Arial"/>
                <a:ea typeface="Arial"/>
                <a:cs typeface="Arial"/>
                <a:sym typeface="Arial"/>
              </a:rPr>
              <a:t> </a:t>
            </a:r>
            <a:r>
              <a:rPr lang="en-US" sz="2400" b="0" i="0" u="none" strike="noStrike" cap="none" dirty="0" err="1">
                <a:latin typeface="Arial"/>
                <a:ea typeface="Arial"/>
                <a:cs typeface="Arial"/>
                <a:sym typeface="Arial"/>
              </a:rPr>
              <a:t>dans</a:t>
            </a:r>
            <a:r>
              <a:rPr lang="en-US" sz="2400" b="0" i="0" u="none" strike="noStrike" cap="none" dirty="0">
                <a:latin typeface="Arial"/>
                <a:ea typeface="Arial"/>
                <a:cs typeface="Arial"/>
                <a:sym typeface="Arial"/>
              </a:rPr>
              <a:t> la source</a:t>
            </a:r>
            <a:endParaRPr sz="2400" dirty="0"/>
          </a:p>
          <a:p>
            <a:pPr marL="182245" marR="0" lvl="0" indent="-182245" algn="l" rtl="0">
              <a:lnSpc>
                <a:spcPct val="90000"/>
              </a:lnSpc>
              <a:spcBef>
                <a:spcPts val="1000"/>
              </a:spcBef>
              <a:spcAft>
                <a:spcPts val="0"/>
              </a:spcAft>
              <a:buClr>
                <a:schemeClr val="dk1"/>
              </a:buClr>
              <a:buSzPts val="2405"/>
              <a:buFont typeface="Arial"/>
              <a:buNone/>
              <a:tabLst>
                <a:tab pos="1163638" algn="l"/>
              </a:tabLst>
            </a:pPr>
            <a:r>
              <a:rPr lang="en-US" sz="2400" b="0" i="0" u="none" strike="noStrike" cap="none" dirty="0">
                <a:latin typeface="Arial"/>
                <a:ea typeface="Arial"/>
                <a:cs typeface="Arial"/>
                <a:sym typeface="Arial"/>
              </a:rPr>
              <a:t>• 8.5.5. 	Conserver les traits </a:t>
            </a:r>
            <a:r>
              <a:rPr lang="en-US" sz="2400" b="0" i="0" u="none" strike="noStrike" cap="none" dirty="0" err="1">
                <a:latin typeface="Arial"/>
                <a:ea typeface="Arial"/>
                <a:cs typeface="Arial"/>
                <a:sym typeface="Arial"/>
              </a:rPr>
              <a:t>d’union</a:t>
            </a:r>
            <a:r>
              <a:rPr lang="en-US" sz="2400" b="0" i="0" u="none" strike="noStrike" cap="none" dirty="0">
                <a:latin typeface="Arial"/>
                <a:ea typeface="Arial"/>
                <a:cs typeface="Arial"/>
                <a:sym typeface="Arial"/>
              </a:rPr>
              <a:t> </a:t>
            </a:r>
            <a:r>
              <a:rPr lang="en-US" sz="2400" b="0" i="0" u="none" strike="noStrike" cap="none" dirty="0" err="1">
                <a:latin typeface="Arial"/>
                <a:ea typeface="Arial"/>
                <a:cs typeface="Arial"/>
                <a:sym typeface="Arial"/>
              </a:rPr>
              <a:t>s’ils</a:t>
            </a:r>
            <a:r>
              <a:rPr lang="en-US" sz="2400" b="0" i="0" u="none" strike="noStrike" cap="none" dirty="0">
                <a:latin typeface="Arial"/>
                <a:ea typeface="Arial"/>
                <a:cs typeface="Arial"/>
                <a:sym typeface="Arial"/>
              </a:rPr>
              <a:t> </a:t>
            </a:r>
            <a:r>
              <a:rPr lang="en-US" sz="2400" b="0" i="0" u="none" strike="noStrike" cap="none" dirty="0" err="1">
                <a:latin typeface="Arial"/>
                <a:ea typeface="Arial"/>
                <a:cs typeface="Arial"/>
                <a:sym typeface="Arial"/>
              </a:rPr>
              <a:t>sont</a:t>
            </a:r>
            <a:r>
              <a:rPr lang="en-US" sz="2400" b="0" i="0" u="none" strike="noStrike" cap="none" dirty="0">
                <a:latin typeface="Arial"/>
                <a:ea typeface="Arial"/>
                <a:cs typeface="Arial"/>
                <a:sym typeface="Arial"/>
              </a:rPr>
              <a:t> </a:t>
            </a:r>
            <a:r>
              <a:rPr lang="en-US" sz="2400" b="0" i="0" u="none" strike="noStrike" cap="none" dirty="0" err="1">
                <a:latin typeface="Arial"/>
                <a:ea typeface="Arial"/>
                <a:cs typeface="Arial"/>
                <a:sym typeface="Arial"/>
              </a:rPr>
              <a:t>utilisés</a:t>
            </a:r>
            <a:r>
              <a:rPr lang="en-US" sz="2400" b="0" i="0" u="none" strike="noStrike" cap="none" dirty="0">
                <a:latin typeface="Arial"/>
                <a:ea typeface="Arial"/>
                <a:cs typeface="Arial"/>
                <a:sym typeface="Arial"/>
              </a:rPr>
              <a:t> par la 	</a:t>
            </a:r>
            <a:r>
              <a:rPr lang="en-US" sz="2400" b="0" i="0" u="none" strike="noStrike" cap="none" dirty="0" err="1">
                <a:latin typeface="Arial"/>
                <a:ea typeface="Arial"/>
                <a:cs typeface="Arial"/>
                <a:sym typeface="Arial"/>
              </a:rPr>
              <a:t>famille</a:t>
            </a:r>
            <a:endParaRPr sz="2400" b="0" i="0" u="none" strike="noStrike" cap="none" dirty="0">
              <a:latin typeface="Arial"/>
              <a:ea typeface="Arial"/>
              <a:cs typeface="Arial"/>
            </a:endParaRPr>
          </a:p>
          <a:p>
            <a:pPr marL="0" marR="0" lvl="0" indent="0" algn="l" rtl="0">
              <a:lnSpc>
                <a:spcPct val="90000"/>
              </a:lnSpc>
              <a:spcBef>
                <a:spcPts val="1000"/>
              </a:spcBef>
              <a:spcAft>
                <a:spcPts val="0"/>
              </a:spcAft>
              <a:buClr>
                <a:schemeClr val="dk1"/>
              </a:buClr>
              <a:buSzPts val="2405"/>
              <a:buFont typeface="Arial"/>
              <a:buNone/>
              <a:tabLst>
                <a:tab pos="1163638" algn="l"/>
              </a:tabLst>
            </a:pPr>
            <a:r>
              <a:rPr lang="en-US" sz="2400" b="0" i="0" u="none" strike="noStrike" cap="none" dirty="0">
                <a:latin typeface="Arial"/>
                <a:ea typeface="Arial"/>
                <a:cs typeface="Arial"/>
                <a:sym typeface="Arial"/>
              </a:rPr>
              <a:t>• 8.5.6. 	Instructions sur les </a:t>
            </a:r>
            <a:r>
              <a:rPr lang="en-US" sz="2400" b="0" i="0" u="none" strike="noStrike" cap="none" dirty="0" err="1">
                <a:latin typeface="Arial"/>
                <a:ea typeface="Arial"/>
                <a:cs typeface="Arial"/>
                <a:sym typeface="Arial"/>
              </a:rPr>
              <a:t>espaces</a:t>
            </a:r>
            <a:r>
              <a:rPr lang="en-US" sz="2400" b="0" i="0" u="none" strike="noStrike" cap="none" dirty="0">
                <a:latin typeface="Arial"/>
                <a:ea typeface="Arial"/>
                <a:cs typeface="Arial"/>
                <a:sym typeface="Arial"/>
              </a:rPr>
              <a:t> entre les </a:t>
            </a:r>
            <a:r>
              <a:rPr lang="en-US" sz="2400" b="0" i="0" u="none" strike="noStrike" cap="none" dirty="0" err="1">
                <a:latin typeface="Arial"/>
                <a:ea typeface="Arial"/>
                <a:cs typeface="Arial"/>
                <a:sym typeface="Arial"/>
              </a:rPr>
              <a:t>initiales</a:t>
            </a:r>
            <a:endParaRPr sz="2400" b="0" i="0" u="none" strike="noStrike" cap="none" dirty="0">
              <a:latin typeface="Arial"/>
              <a:ea typeface="Arial"/>
              <a:cs typeface="Arial"/>
              <a:sym typeface="Arial"/>
            </a:endParaRPr>
          </a:p>
          <a:p>
            <a:pPr marL="0" marR="0" lvl="0" indent="0" algn="l" rtl="0">
              <a:lnSpc>
                <a:spcPct val="90000"/>
              </a:lnSpc>
              <a:spcBef>
                <a:spcPts val="1000"/>
              </a:spcBef>
              <a:spcAft>
                <a:spcPts val="0"/>
              </a:spcAft>
              <a:buClr>
                <a:schemeClr val="dk1"/>
              </a:buClr>
              <a:buSzPts val="2405"/>
              <a:buFont typeface="Arial"/>
              <a:buNone/>
              <a:tabLst>
                <a:tab pos="1163638" algn="l"/>
              </a:tabLst>
            </a:pPr>
            <a:r>
              <a:rPr lang="en-US" sz="2400" b="0" i="0" u="none" strike="noStrike" cap="none" dirty="0">
                <a:latin typeface="Arial"/>
                <a:ea typeface="Arial"/>
                <a:cs typeface="Arial"/>
                <a:sym typeface="Arial"/>
              </a:rPr>
              <a:t>• 8.5.7. 	</a:t>
            </a:r>
            <a:r>
              <a:rPr lang="en-US" sz="2400" b="0" i="0" u="none" strike="noStrike" cap="none" dirty="0" err="1">
                <a:latin typeface="Arial"/>
                <a:ea typeface="Arial"/>
                <a:cs typeface="Arial"/>
                <a:sym typeface="Arial"/>
              </a:rPr>
              <a:t>Abréviations</a:t>
            </a:r>
            <a:r>
              <a:rPr lang="en-US" sz="2400" b="0" i="0" u="none" strike="noStrike" cap="none" dirty="0">
                <a:latin typeface="Arial"/>
                <a:ea typeface="Arial"/>
                <a:cs typeface="Arial"/>
                <a:sym typeface="Arial"/>
              </a:rPr>
              <a:t>. Observer </a:t>
            </a:r>
            <a:r>
              <a:rPr lang="en-US" sz="2400" b="0" i="0" u="none" strike="noStrike" cap="none" dirty="0" err="1">
                <a:latin typeface="Arial"/>
                <a:ea typeface="Arial"/>
                <a:cs typeface="Arial"/>
                <a:sym typeface="Arial"/>
              </a:rPr>
              <a:t>l’usage</a:t>
            </a:r>
            <a:r>
              <a:rPr lang="en-US" sz="2400" b="0" i="0" u="none" strike="noStrike" cap="none" dirty="0">
                <a:latin typeface="Arial"/>
                <a:ea typeface="Arial"/>
                <a:cs typeface="Arial"/>
                <a:sym typeface="Arial"/>
              </a:rPr>
              <a:t> de la </a:t>
            </a:r>
            <a:r>
              <a:rPr lang="en-US" sz="2400" b="0" i="0" u="none" strike="noStrike" cap="none" dirty="0" err="1">
                <a:latin typeface="Arial"/>
                <a:ea typeface="Arial"/>
                <a:cs typeface="Arial"/>
                <a:sym typeface="Arial"/>
              </a:rPr>
              <a:t>famille</a:t>
            </a:r>
            <a:r>
              <a:rPr lang="en-US" sz="2400" b="0" i="0" u="none" strike="noStrike" cap="none" dirty="0">
                <a:latin typeface="Arial"/>
                <a:ea typeface="Arial"/>
                <a:cs typeface="Arial"/>
                <a:sym typeface="Arial"/>
              </a:rPr>
              <a:t>.</a:t>
            </a:r>
            <a:endParaRPr sz="2400" b="0" i="0" u="none" strike="noStrike" cap="none" dirty="0">
              <a:latin typeface="Arial"/>
              <a:ea typeface="Arial"/>
              <a:cs typeface="Arial"/>
              <a:sym typeface="Arial"/>
            </a:endParaRPr>
          </a:p>
          <a:p>
            <a:pPr marL="182245" marR="0" lvl="0" indent="-182245" algn="l" rtl="0">
              <a:lnSpc>
                <a:spcPct val="90000"/>
              </a:lnSpc>
              <a:spcBef>
                <a:spcPts val="1000"/>
              </a:spcBef>
              <a:spcAft>
                <a:spcPts val="0"/>
              </a:spcAft>
              <a:buClr>
                <a:schemeClr val="dk1"/>
              </a:buClr>
              <a:buSzPts val="2405"/>
              <a:buFont typeface="Arial"/>
              <a:buNone/>
              <a:tabLst>
                <a:tab pos="1163638" algn="l"/>
              </a:tabLst>
            </a:pPr>
            <a:r>
              <a:rPr lang="en-US" sz="2400" b="0" i="0" u="none" strike="noStrike" cap="none" dirty="0">
                <a:latin typeface="Arial"/>
                <a:ea typeface="Arial"/>
                <a:cs typeface="Arial"/>
                <a:sym typeface="Arial"/>
              </a:rPr>
              <a:t>• 8.4. 	Langue et </a:t>
            </a:r>
            <a:r>
              <a:rPr lang="en-US" sz="2400" b="0" i="0" u="none" strike="noStrike" cap="none" dirty="0" err="1">
                <a:latin typeface="Arial"/>
                <a:ea typeface="Arial"/>
                <a:cs typeface="Arial"/>
                <a:sym typeface="Arial"/>
              </a:rPr>
              <a:t>écriture</a:t>
            </a:r>
            <a:r>
              <a:rPr lang="en-US" sz="2400" b="0" i="0" u="none" strike="noStrike" cap="none" dirty="0">
                <a:latin typeface="Arial"/>
                <a:ea typeface="Arial"/>
                <a:cs typeface="Arial"/>
                <a:sym typeface="Arial"/>
              </a:rPr>
              <a:t>. </a:t>
            </a:r>
            <a:r>
              <a:rPr lang="en-US" sz="2400" b="0" i="0" u="none" strike="noStrike" cap="none" dirty="0" err="1">
                <a:latin typeface="Arial"/>
                <a:ea typeface="Arial"/>
                <a:cs typeface="Arial"/>
                <a:sym typeface="Arial"/>
              </a:rPr>
              <a:t>Politique</a:t>
            </a:r>
            <a:r>
              <a:rPr lang="en-US" sz="2400" b="0" i="0" u="none" strike="noStrike" cap="none" dirty="0">
                <a:latin typeface="Arial"/>
                <a:ea typeface="Arial"/>
                <a:cs typeface="Arial"/>
                <a:sym typeface="Arial"/>
              </a:rPr>
              <a:t> du </a:t>
            </a:r>
            <a:r>
              <a:rPr lang="en-US" sz="2400" dirty="0"/>
              <a:t>PFAN</a:t>
            </a:r>
            <a:r>
              <a:rPr lang="en-US" sz="2400" b="0" i="0" u="none" strike="noStrike" cap="none" dirty="0">
                <a:latin typeface="Arial"/>
                <a:ea typeface="Arial"/>
                <a:cs typeface="Arial"/>
                <a:sym typeface="Arial"/>
              </a:rPr>
              <a:t> = </a:t>
            </a:r>
            <a:r>
              <a:rPr lang="en-US" sz="2400" b="0" i="0" u="none" strike="noStrike" cap="none" dirty="0" err="1">
                <a:latin typeface="Arial"/>
                <a:ea typeface="Arial"/>
                <a:cs typeface="Arial"/>
                <a:sym typeface="Arial"/>
              </a:rPr>
              <a:t>Romanisation</a:t>
            </a:r>
            <a:r>
              <a:rPr lang="en-US" sz="2400" b="0" i="0" u="none" strike="noStrike" cap="none" dirty="0">
                <a:latin typeface="Arial"/>
                <a:ea typeface="Arial"/>
                <a:cs typeface="Arial"/>
                <a:sym typeface="Arial"/>
              </a:rPr>
              <a:t> 	des </a:t>
            </a:r>
            <a:r>
              <a:rPr lang="en-US" sz="2400" b="0" i="0" u="none" strike="noStrike" cap="none" dirty="0" err="1">
                <a:latin typeface="Arial"/>
                <a:ea typeface="Arial"/>
                <a:cs typeface="Arial"/>
                <a:sym typeface="Arial"/>
              </a:rPr>
              <a:t>écritures</a:t>
            </a:r>
            <a:r>
              <a:rPr lang="en-US" sz="2400" b="0" i="0" u="none" strike="noStrike" cap="none" dirty="0">
                <a:latin typeface="Arial"/>
                <a:ea typeface="Arial"/>
                <a:cs typeface="Arial"/>
                <a:sym typeface="Arial"/>
              </a:rPr>
              <a:t> </a:t>
            </a:r>
            <a:r>
              <a:rPr lang="en-US" sz="2400" b="0" i="0" u="none" strike="noStrike" cap="none" dirty="0" err="1">
                <a:latin typeface="Arial"/>
                <a:ea typeface="Arial"/>
                <a:cs typeface="Arial"/>
                <a:sym typeface="Arial"/>
              </a:rPr>
              <a:t>vernaculaires</a:t>
            </a:r>
            <a:r>
              <a:rPr lang="en-US" sz="2400" b="0" i="0" u="none" strike="noStrike" cap="none" dirty="0">
                <a:latin typeface="Arial"/>
                <a:ea typeface="Arial"/>
                <a:cs typeface="Arial"/>
                <a:sym typeface="Arial"/>
              </a:rPr>
              <a:t>.</a:t>
            </a:r>
            <a:endParaRPr sz="2400" b="0" i="0" u="none" strike="noStrike" cap="none" dirty="0">
              <a:latin typeface="Arial"/>
              <a:ea typeface="Arial"/>
              <a:cs typeface="Arial"/>
            </a:endParaRPr>
          </a:p>
        </p:txBody>
      </p:sp>
      <p:sp>
        <p:nvSpPr>
          <p:cNvPr id="269" name="Google Shape;269;p19"/>
          <p:cNvSpPr txBox="1">
            <a:spLocks noGrp="1"/>
          </p:cNvSpPr>
          <p:nvPr>
            <p:ph type="ftr" idx="11"/>
            <p:custDataLst>
              <p:tags r:id="rId3"/>
            </p:custDataLst>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3 : Description des familles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0"/>
          <p:cNvSpPr txBox="1">
            <a:spLocks noGrp="1"/>
          </p:cNvSpPr>
          <p:nvPr>
            <p:ph type="title"/>
            <p:custDataLst>
              <p:tags r:id="rId1"/>
            </p:custDataLst>
          </p:nvPr>
        </p:nvSpPr>
        <p:spPr>
          <a:xfrm>
            <a:off x="838200" y="614148"/>
            <a:ext cx="10515600" cy="107653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000"/>
              <a:buFont typeface="Arial"/>
              <a:buNone/>
            </a:pPr>
            <a:r>
              <a:rPr lang="en-US" sz="4000" b="0" i="0" u="none" strike="noStrike" cap="none">
                <a:solidFill>
                  <a:schemeClr val="dk1"/>
                </a:solidFill>
                <a:latin typeface="Arial"/>
                <a:ea typeface="Arial"/>
                <a:cs typeface="Arial"/>
                <a:sym typeface="Arial"/>
              </a:rPr>
              <a:t>Source </a:t>
            </a:r>
            <a:r>
              <a:rPr lang="en-US" sz="4000" b="0" i="0" u="none" strike="noStrike" cap="none" err="1">
                <a:solidFill>
                  <a:schemeClr val="dk1"/>
                </a:solidFill>
                <a:latin typeface="Arial"/>
                <a:ea typeface="Arial"/>
                <a:cs typeface="Arial"/>
                <a:sym typeface="Arial"/>
              </a:rPr>
              <a:t>consultée</a:t>
            </a:r>
            <a:r>
              <a:rPr lang="en-US" sz="4000" b="0" i="0" u="none" strike="noStrike" cap="none">
                <a:solidFill>
                  <a:schemeClr val="dk1"/>
                </a:solidFill>
                <a:latin typeface="Arial"/>
                <a:ea typeface="Arial"/>
                <a:cs typeface="Arial"/>
                <a:sym typeface="Arial"/>
              </a:rPr>
              <a:t> (RDA 8.12) </a:t>
            </a:r>
            <a:endParaRPr sz="4000" b="0" i="0" u="none" strike="noStrike" cap="none">
              <a:solidFill>
                <a:schemeClr val="dk1"/>
              </a:solidFill>
              <a:latin typeface="Arial"/>
              <a:ea typeface="Arial"/>
              <a:cs typeface="Arial"/>
              <a:sym typeface="Arial"/>
            </a:endParaRPr>
          </a:p>
        </p:txBody>
      </p:sp>
      <p:sp>
        <p:nvSpPr>
          <p:cNvPr id="278" name="Google Shape;278;p20"/>
          <p:cNvSpPr txBox="1">
            <a:spLocks noGrp="1"/>
          </p:cNvSpPr>
          <p:nvPr>
            <p:ph type="body" idx="1"/>
            <p:custDataLst>
              <p:tags r:id="rId2"/>
            </p:custDataLst>
          </p:nvPr>
        </p:nvSpPr>
        <p:spPr>
          <a:xfrm>
            <a:off x="838200" y="1690675"/>
            <a:ext cx="9256800" cy="4351200"/>
          </a:xfrm>
          <a:prstGeom prst="rect">
            <a:avLst/>
          </a:prstGeom>
          <a:noFill/>
          <a:ln>
            <a:noFill/>
          </a:ln>
        </p:spPr>
        <p:txBody>
          <a:bodyPr spcFirstLastPara="1" wrap="square" lIns="91425" tIns="45700" rIns="91425" bIns="45700" anchor="t" anchorCtr="0">
            <a:noAutofit/>
          </a:bodyPr>
          <a:lstStyle/>
          <a:p>
            <a:pPr marL="266700" marR="0" lvl="0" indent="-266700" algn="l" rtl="0">
              <a:lnSpc>
                <a:spcPct val="80000"/>
              </a:lnSpc>
              <a:spcBef>
                <a:spcPts val="0"/>
              </a:spcBef>
              <a:spcAft>
                <a:spcPts val="0"/>
              </a:spcAft>
              <a:buClr>
                <a:schemeClr val="dk1"/>
              </a:buClr>
              <a:buSzPts val="2800"/>
              <a:buFont typeface="Arial"/>
              <a:buNone/>
            </a:pPr>
            <a:r>
              <a:rPr lang="en-US" sz="2800" b="0" i="0" u="none" strike="noStrike" cap="none" dirty="0">
                <a:solidFill>
                  <a:schemeClr val="dk1"/>
                </a:solidFill>
                <a:latin typeface="Arial"/>
                <a:ea typeface="Arial"/>
                <a:cs typeface="Arial"/>
                <a:sym typeface="Arial"/>
              </a:rPr>
              <a:t>• Enregistrer </a:t>
            </a:r>
            <a:r>
              <a:rPr lang="en-US" sz="2800" b="0" i="0" u="none" strike="noStrike" cap="none" dirty="0" err="1">
                <a:solidFill>
                  <a:schemeClr val="dk1"/>
                </a:solidFill>
                <a:latin typeface="Arial"/>
                <a:ea typeface="Arial"/>
                <a:cs typeface="Arial"/>
                <a:sym typeface="Arial"/>
              </a:rPr>
              <a:t>dans</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une</a:t>
            </a:r>
            <a:r>
              <a:rPr lang="en-US" sz="2800" b="0" i="0" u="none" strike="noStrike" cap="none" dirty="0">
                <a:solidFill>
                  <a:schemeClr val="dk1"/>
                </a:solidFill>
                <a:latin typeface="Arial"/>
                <a:ea typeface="Arial"/>
                <a:cs typeface="Arial"/>
                <a:sym typeface="Arial"/>
              </a:rPr>
              <a:t> zone 670 </a:t>
            </a:r>
            <a:r>
              <a:rPr lang="en-US" sz="2800" b="0" i="0" u="none" strike="noStrike" cap="none" dirty="0" err="1">
                <a:solidFill>
                  <a:schemeClr val="dk1"/>
                </a:solidFill>
                <a:latin typeface="Arial"/>
                <a:ea typeface="Arial"/>
                <a:cs typeface="Arial"/>
                <a:sym typeface="Arial"/>
              </a:rPr>
              <a:t>ou</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dans</a:t>
            </a:r>
            <a:r>
              <a:rPr lang="en-US" sz="2800" b="0" i="0" u="none" strike="noStrike" cap="none" dirty="0">
                <a:solidFill>
                  <a:schemeClr val="dk1"/>
                </a:solidFill>
                <a:latin typeface="Arial"/>
                <a:ea typeface="Arial"/>
                <a:cs typeface="Arial"/>
                <a:sym typeface="Arial"/>
              </a:rPr>
              <a:t> les sous-zones $u et $v des 3XX</a:t>
            </a:r>
            <a:endParaRPr sz="2800" b="0" i="0" u="none" strike="noStrike" cap="none" dirty="0">
              <a:solidFill>
                <a:schemeClr val="dk1"/>
              </a:solidFill>
              <a:latin typeface="Arial"/>
              <a:ea typeface="Arial"/>
              <a:cs typeface="Arial"/>
              <a:sym typeface="Arial"/>
            </a:endParaRPr>
          </a:p>
          <a:p>
            <a:pPr marL="266700" marR="0" lvl="0" indent="-266700" algn="l" rtl="0">
              <a:lnSpc>
                <a:spcPct val="80000"/>
              </a:lnSpc>
              <a:spcBef>
                <a:spcPts val="1000"/>
              </a:spcBef>
              <a:spcAft>
                <a:spcPts val="0"/>
              </a:spcAft>
              <a:buClr>
                <a:schemeClr val="dk1"/>
              </a:buClr>
              <a:buSzPts val="2800"/>
              <a:buFont typeface="Arial"/>
              <a:buNone/>
            </a:pP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Toujours</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inclure</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une</a:t>
            </a:r>
            <a:r>
              <a:rPr lang="en-US" sz="2800" b="0" i="0" u="none" strike="noStrike" cap="none" dirty="0">
                <a:solidFill>
                  <a:schemeClr val="dk1"/>
                </a:solidFill>
                <a:latin typeface="Arial"/>
                <a:ea typeface="Arial"/>
                <a:cs typeface="Arial"/>
                <a:sym typeface="Arial"/>
              </a:rPr>
              <a:t> 670 pour la </a:t>
            </a:r>
            <a:r>
              <a:rPr lang="en-US" sz="2800" b="0" i="0" u="none" strike="noStrike" cap="none" dirty="0" err="1">
                <a:solidFill>
                  <a:schemeClr val="dk1"/>
                </a:solidFill>
                <a:latin typeface="Arial"/>
                <a:ea typeface="Arial"/>
                <a:cs typeface="Arial"/>
                <a:sym typeface="Arial"/>
              </a:rPr>
              <a:t>ressource</a:t>
            </a:r>
            <a:r>
              <a:rPr lang="en-US" sz="2800" b="0" i="0" u="none" strike="noStrike" cap="none" dirty="0">
                <a:solidFill>
                  <a:schemeClr val="dk1"/>
                </a:solidFill>
                <a:latin typeface="Arial"/>
                <a:ea typeface="Arial"/>
                <a:cs typeface="Arial"/>
                <a:sym typeface="Arial"/>
              </a:rPr>
              <a:t> à cataloguer</a:t>
            </a:r>
            <a:endParaRPr sz="2800" b="0" i="0" u="none" strike="noStrike" cap="none" dirty="0">
              <a:solidFill>
                <a:schemeClr val="dk1"/>
              </a:solidFill>
              <a:latin typeface="Arial"/>
              <a:ea typeface="Arial"/>
              <a:cs typeface="Arial"/>
              <a:sym typeface="Arial"/>
            </a:endParaRPr>
          </a:p>
          <a:p>
            <a:pPr marL="266700" marR="0" lvl="0" indent="-266700" algn="l" rtl="0">
              <a:lnSpc>
                <a:spcPct val="80000"/>
              </a:lnSpc>
              <a:spcBef>
                <a:spcPts val="1000"/>
              </a:spcBef>
              <a:spcAft>
                <a:spcPts val="0"/>
              </a:spcAft>
              <a:buClr>
                <a:schemeClr val="dk1"/>
              </a:buClr>
              <a:buSzPts val="2800"/>
              <a:buFont typeface="Arial"/>
              <a:buNone/>
            </a:pP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D’autres</a:t>
            </a:r>
            <a:r>
              <a:rPr lang="en-US" sz="2800" b="0" i="0" u="none" strike="noStrike" cap="none" dirty="0">
                <a:solidFill>
                  <a:schemeClr val="dk1"/>
                </a:solidFill>
                <a:latin typeface="Arial"/>
                <a:ea typeface="Arial"/>
                <a:cs typeface="Arial"/>
                <a:sym typeface="Arial"/>
              </a:rPr>
              <a:t> zones </a:t>
            </a:r>
            <a:r>
              <a:rPr lang="en-US" sz="2800" b="0" i="0" u="none" strike="noStrike" cap="none" dirty="0" err="1">
                <a:solidFill>
                  <a:schemeClr val="dk1"/>
                </a:solidFill>
                <a:latin typeface="Arial"/>
                <a:ea typeface="Arial"/>
                <a:cs typeface="Arial"/>
                <a:sym typeface="Arial"/>
              </a:rPr>
              <a:t>peuvent</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être</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incluses</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si</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besoin</a:t>
            </a:r>
            <a:r>
              <a:rPr lang="en-US" sz="2800" b="0" i="0" u="none" strike="noStrike" cap="none" dirty="0">
                <a:solidFill>
                  <a:schemeClr val="dk1"/>
                </a:solidFill>
                <a:latin typeface="Arial"/>
                <a:ea typeface="Arial"/>
                <a:cs typeface="Arial"/>
                <a:sym typeface="Arial"/>
              </a:rPr>
              <a:t> est </a:t>
            </a:r>
            <a:r>
              <a:rPr lang="en-US" sz="2800" b="0" i="0" u="none" strike="noStrike" cap="none" dirty="0" err="1">
                <a:solidFill>
                  <a:schemeClr val="dk1"/>
                </a:solidFill>
                <a:latin typeface="Arial"/>
                <a:ea typeface="Arial"/>
                <a:cs typeface="Arial"/>
                <a:sym typeface="Arial"/>
              </a:rPr>
              <a:t>afin</a:t>
            </a:r>
            <a:r>
              <a:rPr lang="en-US" sz="2800" b="0" i="0" u="none" strike="noStrike" cap="none" dirty="0">
                <a:solidFill>
                  <a:schemeClr val="dk1"/>
                </a:solidFill>
                <a:latin typeface="Arial"/>
                <a:ea typeface="Arial"/>
                <a:cs typeface="Arial"/>
                <a:sym typeface="Arial"/>
              </a:rPr>
              <a:t> de justifier </a:t>
            </a:r>
            <a:r>
              <a:rPr lang="en-US" sz="2800" b="0" i="0" u="none" strike="noStrike" cap="none" dirty="0" err="1">
                <a:solidFill>
                  <a:schemeClr val="dk1"/>
                </a:solidFill>
                <a:latin typeface="Arial"/>
                <a:ea typeface="Arial"/>
                <a:cs typeface="Arial"/>
                <a:sym typeface="Arial"/>
              </a:rPr>
              <a:t>l’information</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dans</a:t>
            </a:r>
            <a:r>
              <a:rPr lang="en-US" sz="2800" b="0" i="0" u="none" strike="noStrike" cap="none" dirty="0">
                <a:solidFill>
                  <a:schemeClr val="dk1"/>
                </a:solidFill>
                <a:latin typeface="Arial"/>
                <a:ea typeface="Arial"/>
                <a:cs typeface="Arial"/>
                <a:sym typeface="Arial"/>
              </a:rPr>
              <a:t> la description</a:t>
            </a:r>
            <a:endParaRPr sz="2800" b="0" i="0" u="none" strike="noStrike" cap="none" dirty="0">
              <a:solidFill>
                <a:schemeClr val="dk1"/>
              </a:solidFill>
              <a:latin typeface="Arial"/>
              <a:ea typeface="Arial"/>
              <a:cs typeface="Arial"/>
              <a:sym typeface="Arial"/>
            </a:endParaRPr>
          </a:p>
          <a:p>
            <a:pPr marL="0" marR="0" lvl="0" indent="0" algn="l" rtl="0">
              <a:lnSpc>
                <a:spcPct val="80000"/>
              </a:lnSpc>
              <a:spcBef>
                <a:spcPts val="1000"/>
              </a:spcBef>
              <a:spcAft>
                <a:spcPts val="0"/>
              </a:spcAft>
              <a:buClr>
                <a:schemeClr val="dk1"/>
              </a:buClr>
              <a:buSzPts val="2800"/>
              <a:buFont typeface="Arial"/>
              <a:buNone/>
            </a:pP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Présentation</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suggérée</a:t>
            </a:r>
            <a:r>
              <a:rPr lang="en-US" sz="2800" b="0" i="0" u="none" strike="noStrike" cap="none" dirty="0">
                <a:solidFill>
                  <a:schemeClr val="dk1"/>
                </a:solidFill>
                <a:latin typeface="Arial"/>
                <a:ea typeface="Arial"/>
                <a:cs typeface="Arial"/>
                <a:sym typeface="Arial"/>
              </a:rPr>
              <a:t> :</a:t>
            </a:r>
            <a:endParaRPr sz="2800" b="0" i="0" u="none" strike="noStrike" cap="none" dirty="0">
              <a:solidFill>
                <a:schemeClr val="dk1"/>
              </a:solidFill>
              <a:latin typeface="Arial"/>
              <a:ea typeface="Arial"/>
              <a:cs typeface="Arial"/>
              <a:sym typeface="Arial"/>
            </a:endParaRPr>
          </a:p>
          <a:p>
            <a:pPr marL="0" marR="0" lvl="0" indent="0" algn="l" rtl="0">
              <a:lnSpc>
                <a:spcPct val="80000"/>
              </a:lnSpc>
              <a:spcBef>
                <a:spcPts val="1000"/>
              </a:spcBef>
              <a:spcAft>
                <a:spcPts val="0"/>
              </a:spcAft>
              <a:buClr>
                <a:schemeClr val="dk1"/>
              </a:buClr>
              <a:buSzPts val="2800"/>
              <a:buNone/>
            </a:pPr>
            <a:r>
              <a:rPr lang="en-US" sz="2800" b="0" i="0" u="none" strike="noStrike" cap="none" dirty="0">
                <a:solidFill>
                  <a:schemeClr val="dk1"/>
                </a:solidFill>
                <a:latin typeface="Arial"/>
                <a:ea typeface="Arial"/>
                <a:cs typeface="Arial"/>
                <a:sym typeface="Arial"/>
              </a:rPr>
              <a:t>	670 </a:t>
            </a:r>
            <a:r>
              <a:rPr lang="en-US" sz="2800" b="0" i="0" u="none" strike="noStrike" cap="none" dirty="0" err="1">
                <a:solidFill>
                  <a:schemeClr val="dk1"/>
                </a:solidFill>
                <a:latin typeface="Arial"/>
                <a:ea typeface="Arial"/>
                <a:cs typeface="Arial"/>
                <a:sym typeface="Arial"/>
              </a:rPr>
              <a:t>Titre</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propre</a:t>
            </a:r>
            <a:r>
              <a:rPr lang="en-US" sz="2800" b="0" i="0" u="none" strike="noStrike" cap="none" dirty="0">
                <a:solidFill>
                  <a:schemeClr val="dk1"/>
                </a:solidFill>
                <a:latin typeface="Arial"/>
                <a:ea typeface="Arial"/>
                <a:cs typeface="Arial"/>
                <a:sym typeface="Arial"/>
              </a:rPr>
              <a:t>, date : $b emplacement </a:t>
            </a:r>
            <a:r>
              <a:rPr lang="en-US" sz="2800" b="0" i="0" u="none" strike="noStrike" cap="none" dirty="0" err="1">
                <a:solidFill>
                  <a:schemeClr val="dk1"/>
                </a:solidFill>
                <a:latin typeface="Arial"/>
                <a:ea typeface="Arial"/>
                <a:cs typeface="Arial"/>
                <a:sym typeface="Arial"/>
              </a:rPr>
              <a:t>dans</a:t>
            </a:r>
            <a:r>
              <a:rPr lang="en-US" sz="2800" b="0" i="0" u="none" strike="noStrike" cap="none" dirty="0">
                <a:solidFill>
                  <a:schemeClr val="dk1"/>
                </a:solidFill>
                <a:latin typeface="Arial"/>
                <a:ea typeface="Arial"/>
                <a:cs typeface="Arial"/>
                <a:sym typeface="Arial"/>
              </a:rPr>
              <a:t> la 	source (</a:t>
            </a:r>
            <a:r>
              <a:rPr lang="en-US" sz="2800" b="0" i="0" u="none" strike="noStrike" cap="none" dirty="0" err="1">
                <a:solidFill>
                  <a:schemeClr val="dk1"/>
                </a:solidFill>
                <a:latin typeface="Arial"/>
                <a:ea typeface="Arial"/>
                <a:cs typeface="Arial"/>
                <a:sym typeface="Arial"/>
              </a:rPr>
              <a:t>données</a:t>
            </a:r>
            <a:r>
              <a:rPr lang="en-US" sz="2800" b="0" i="0" u="none" strike="noStrike" cap="none" dirty="0">
                <a:solidFill>
                  <a:schemeClr val="dk1"/>
                </a:solidFill>
                <a:latin typeface="Arial"/>
                <a:ea typeface="Arial"/>
                <a:cs typeface="Arial"/>
                <a:sym typeface="Arial"/>
              </a:rPr>
              <a:t>)</a:t>
            </a:r>
            <a:endParaRPr sz="2800" b="0" i="0" u="none" strike="noStrike" cap="none" dirty="0">
              <a:solidFill>
                <a:schemeClr val="dk1"/>
              </a:solidFill>
              <a:latin typeface="Arial"/>
              <a:ea typeface="Arial"/>
              <a:cs typeface="Arial"/>
              <a:sym typeface="Arial"/>
            </a:endParaRPr>
          </a:p>
        </p:txBody>
      </p:sp>
      <p:sp>
        <p:nvSpPr>
          <p:cNvPr id="279" name="Google Shape;279;p20"/>
          <p:cNvSpPr txBox="1">
            <a:spLocks noGrp="1"/>
          </p:cNvSpPr>
          <p:nvPr>
            <p:ph type="ftr" idx="11"/>
            <p:custDataLst>
              <p:tags r:id="rId3"/>
            </p:custDataLst>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3 : Description des familles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21"/>
          <p:cNvSpPr txBox="1">
            <a:spLocks noGrp="1"/>
          </p:cNvSpPr>
          <p:nvPr>
            <p:ph type="title"/>
            <p:custDataLst>
              <p:tags r:id="rId1"/>
            </p:custDataLst>
          </p:nvPr>
        </p:nvSpPr>
        <p:spPr>
          <a:xfrm>
            <a:off x="838200" y="245438"/>
            <a:ext cx="10515600" cy="107653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Arial"/>
              <a:buNone/>
            </a:pPr>
            <a:r>
              <a:rPr lang="en-US" sz="4000" b="0" i="0" u="none" strike="noStrike" cap="none" err="1">
                <a:solidFill>
                  <a:schemeClr val="dk1"/>
                </a:solidFill>
                <a:latin typeface="Arial"/>
                <a:ea typeface="Arial"/>
                <a:cs typeface="Arial"/>
                <a:sym typeface="Arial"/>
              </a:rPr>
              <a:t>Exemples</a:t>
            </a:r>
            <a:r>
              <a:rPr lang="en-US" sz="4000" b="0" i="0" u="none" strike="noStrike" cap="none">
                <a:solidFill>
                  <a:schemeClr val="dk1"/>
                </a:solidFill>
                <a:latin typeface="Arial"/>
                <a:ea typeface="Arial"/>
                <a:cs typeface="Arial"/>
                <a:sym typeface="Arial"/>
              </a:rPr>
              <a:t> de zones 670</a:t>
            </a:r>
            <a:endParaRPr sz="4000" b="0" i="0" u="none" strike="noStrike" cap="none">
              <a:solidFill>
                <a:schemeClr val="dk1"/>
              </a:solidFill>
              <a:latin typeface="Arial"/>
              <a:ea typeface="Arial"/>
              <a:cs typeface="Arial"/>
              <a:sym typeface="Arial"/>
            </a:endParaRPr>
          </a:p>
        </p:txBody>
      </p:sp>
      <p:sp>
        <p:nvSpPr>
          <p:cNvPr id="288" name="Google Shape;288;p21"/>
          <p:cNvSpPr txBox="1">
            <a:spLocks noGrp="1"/>
          </p:cNvSpPr>
          <p:nvPr>
            <p:ph type="body" idx="1"/>
            <p:custDataLst>
              <p:tags r:id="rId2"/>
            </p:custDataLst>
          </p:nvPr>
        </p:nvSpPr>
        <p:spPr>
          <a:xfrm>
            <a:off x="838200" y="1323466"/>
            <a:ext cx="11080954" cy="5032884"/>
          </a:xfrm>
          <a:prstGeom prst="rect">
            <a:avLst/>
          </a:prstGeom>
          <a:noFill/>
          <a:ln>
            <a:noFill/>
          </a:ln>
        </p:spPr>
        <p:txBody>
          <a:bodyPr spcFirstLastPara="1" wrap="square" lIns="91425" tIns="45700" rIns="91425" bIns="45700" anchor="t" anchorCtr="0">
            <a:noAutofit/>
          </a:bodyPr>
          <a:lstStyle/>
          <a:p>
            <a:pPr marL="534988" indent="-534988">
              <a:lnSpc>
                <a:spcPct val="100000"/>
              </a:lnSpc>
              <a:spcBef>
                <a:spcPts val="0"/>
              </a:spcBef>
              <a:buSzPts val="2000"/>
              <a:buNone/>
            </a:pPr>
            <a:r>
              <a:rPr lang="en-US" sz="1950" b="0" i="0" u="none" strike="noStrike" cap="none">
                <a:latin typeface="Arial"/>
                <a:ea typeface="Arial"/>
                <a:cs typeface="Arial"/>
                <a:sym typeface="Arial"/>
              </a:rPr>
              <a:t>670 </a:t>
            </a:r>
            <a:r>
              <a:rPr lang="en-US" sz="1950"/>
              <a:t>Letters</a:t>
            </a:r>
            <a:r>
              <a:rPr lang="en-US" sz="1950" b="0" i="0" u="none" strike="noStrike" cap="none">
                <a:latin typeface="Arial"/>
                <a:ea typeface="Arial"/>
                <a:cs typeface="Arial"/>
                <a:sym typeface="Arial"/>
              </a:rPr>
              <a:t> and papers of the Verney family down to the end of the year 1639</a:t>
            </a:r>
            <a:r>
              <a:rPr lang="en-US" sz="1950"/>
              <a:t>, 2011.</a:t>
            </a:r>
            <a:endParaRPr lang="fr-FR" sz="1950"/>
          </a:p>
          <a:p>
            <a:pPr marL="534988" indent="-534988">
              <a:lnSpc>
                <a:spcPct val="100000"/>
              </a:lnSpc>
              <a:spcBef>
                <a:spcPts val="0"/>
              </a:spcBef>
              <a:buSzPts val="2000"/>
              <a:buNone/>
            </a:pPr>
            <a:r>
              <a:rPr lang="en-US" sz="1950"/>
              <a:t>670 </a:t>
            </a:r>
            <a:r>
              <a:rPr lang="en-US" sz="1950" err="1"/>
              <a:t>Correspondance</a:t>
            </a:r>
            <a:r>
              <a:rPr lang="en-US" sz="1950"/>
              <a:t> des Borgia, 2013.</a:t>
            </a:r>
          </a:p>
          <a:p>
            <a:pPr marL="534988" indent="-534988">
              <a:lnSpc>
                <a:spcPct val="100000"/>
              </a:lnSpc>
              <a:spcBef>
                <a:spcPts val="0"/>
              </a:spcBef>
              <a:buSzPts val="2000"/>
              <a:buNone/>
            </a:pPr>
            <a:r>
              <a:rPr lang="en-US" sz="1950"/>
              <a:t>670 Brock family papers, 1801-1904 (</a:t>
            </a:r>
            <a:r>
              <a:rPr lang="en-US" sz="1950" err="1"/>
              <a:t>principalement</a:t>
            </a:r>
            <a:r>
              <a:rPr lang="en-US" sz="1950"/>
              <a:t> </a:t>
            </a:r>
            <a:r>
              <a:rPr lang="en-US" sz="1950" err="1"/>
              <a:t>années</a:t>
            </a:r>
            <a:r>
              <a:rPr lang="en-US" sz="1950"/>
              <a:t> 1840-années 1880)</a:t>
            </a:r>
          </a:p>
          <a:p>
            <a:pPr marL="534988" indent="-534988">
              <a:lnSpc>
                <a:spcPct val="100000"/>
              </a:lnSpc>
              <a:spcBef>
                <a:spcPts val="0"/>
              </a:spcBef>
              <a:buSzPts val="2000"/>
              <a:buNone/>
            </a:pPr>
            <a:r>
              <a:rPr lang="en-US" sz="1950"/>
              <a:t>670 Warmed by the hearthstone</a:t>
            </a:r>
            <a:r>
              <a:rPr lang="en-US" sz="1950" b="0" i="0" u="none" strike="noStrike" cap="none">
                <a:latin typeface="Arial"/>
                <a:ea typeface="Arial"/>
                <a:cs typeface="Arial"/>
                <a:sym typeface="Arial"/>
              </a:rPr>
              <a:t>, </a:t>
            </a:r>
            <a:r>
              <a:rPr lang="en-US" sz="1950"/>
              <a:t>2011 </a:t>
            </a:r>
            <a:r>
              <a:rPr lang="en-US" sz="1950" b="0" i="0" u="none" strike="noStrike" cap="none">
                <a:latin typeface="Arial"/>
                <a:ea typeface="Arial"/>
                <a:cs typeface="Arial"/>
                <a:sym typeface="Arial"/>
              </a:rPr>
              <a:t>: $b </a:t>
            </a:r>
            <a:r>
              <a:rPr lang="en-US" sz="1950"/>
              <a:t>page de </a:t>
            </a:r>
            <a:r>
              <a:rPr lang="en-US" sz="1950" err="1"/>
              <a:t>titre</a:t>
            </a:r>
            <a:r>
              <a:rPr lang="en-US" sz="1950"/>
              <a:t> </a:t>
            </a:r>
            <a:r>
              <a:rPr lang="en-US" sz="1950" b="0" i="0" u="none" strike="noStrike" cap="none">
                <a:latin typeface="Arial"/>
                <a:ea typeface="Arial"/>
                <a:cs typeface="Arial"/>
                <a:sym typeface="Arial"/>
              </a:rPr>
              <a:t>(</a:t>
            </a:r>
            <a:r>
              <a:rPr lang="en-US" sz="1950"/>
              <a:t>the Moran family</a:t>
            </a:r>
            <a:r>
              <a:rPr lang="en-US" sz="1950" b="0" i="0" u="none" strike="noStrike" cap="none">
                <a:latin typeface="Arial"/>
                <a:ea typeface="Arial"/>
                <a:cs typeface="Arial"/>
                <a:sym typeface="Arial"/>
              </a:rPr>
              <a:t>)</a:t>
            </a:r>
            <a:endParaRPr lang="en-US" sz="1950"/>
          </a:p>
          <a:p>
            <a:pPr marL="534988" indent="-534988">
              <a:lnSpc>
                <a:spcPct val="100000"/>
              </a:lnSpc>
              <a:spcBef>
                <a:spcPts val="0"/>
              </a:spcBef>
              <a:buSzPts val="2000"/>
              <a:buNone/>
            </a:pPr>
            <a:r>
              <a:rPr lang="en-US" sz="1950"/>
              <a:t>670 Grey, I. The Romanovs, 1970 : $b </a:t>
            </a:r>
            <a:r>
              <a:rPr lang="en-US" sz="1950" err="1"/>
              <a:t>préface</a:t>
            </a:r>
            <a:r>
              <a:rPr lang="en-US" sz="1950"/>
              <a:t> (Romanov dynasty; 17e-20e siècles;</a:t>
            </a:r>
          </a:p>
          <a:p>
            <a:pPr marL="534988" indent="-534988">
              <a:lnSpc>
                <a:spcPct val="100000"/>
              </a:lnSpc>
              <a:spcBef>
                <a:spcPts val="0"/>
              </a:spcBef>
              <a:buSzPts val="2000"/>
              <a:buNone/>
            </a:pPr>
            <a:r>
              <a:rPr lang="en-US" sz="1950"/>
              <a:t>       Mikhail </a:t>
            </a:r>
            <a:r>
              <a:rPr lang="en-US" sz="1950" err="1"/>
              <a:t>Fedorovich</a:t>
            </a:r>
            <a:r>
              <a:rPr lang="en-US" sz="1950"/>
              <a:t> Romanov </a:t>
            </a:r>
            <a:r>
              <a:rPr lang="en-US" sz="1950" err="1"/>
              <a:t>élu</a:t>
            </a:r>
            <a:r>
              <a:rPr lang="en-US" sz="1950"/>
              <a:t> tsar </a:t>
            </a:r>
            <a:r>
              <a:rPr lang="en-US" sz="1950" err="1"/>
              <a:t>en</a:t>
            </a:r>
            <a:r>
              <a:rPr lang="en-US" sz="1950"/>
              <a:t> 1613 à </a:t>
            </a:r>
            <a:r>
              <a:rPr lang="en-US" sz="1950" err="1"/>
              <a:t>l’âge</a:t>
            </a:r>
            <a:r>
              <a:rPr lang="en-US" sz="1950"/>
              <a:t> de 16 </a:t>
            </a:r>
            <a:r>
              <a:rPr lang="en-US" sz="1950" err="1"/>
              <a:t>ans</a:t>
            </a:r>
            <a:r>
              <a:rPr lang="en-US" sz="1950"/>
              <a:t>)</a:t>
            </a:r>
          </a:p>
          <a:p>
            <a:pPr marL="534988" indent="-534988">
              <a:lnSpc>
                <a:spcPct val="100000"/>
              </a:lnSpc>
              <a:spcBef>
                <a:spcPts val="0"/>
              </a:spcBef>
              <a:buSzPts val="2000"/>
              <a:buNone/>
            </a:pPr>
            <a:r>
              <a:rPr lang="en-US" sz="1950"/>
              <a:t>670 </a:t>
            </a:r>
            <a:r>
              <a:rPr lang="en-US" sz="1950" err="1"/>
              <a:t>Dinastiâ</a:t>
            </a:r>
            <a:r>
              <a:rPr lang="en-US" sz="1950" b="0" i="0" u="none" strike="noStrike" cap="none">
                <a:latin typeface="Arial"/>
                <a:ea typeface="Arial"/>
                <a:cs typeface="Arial"/>
                <a:sym typeface="Arial"/>
              </a:rPr>
              <a:t> </a:t>
            </a:r>
            <a:r>
              <a:rPr lang="en-US" sz="1950" err="1"/>
              <a:t>Romanovyh</a:t>
            </a:r>
            <a:r>
              <a:rPr lang="en-US" sz="1950" b="0" i="0" u="none" strike="noStrike" cap="none">
                <a:latin typeface="Arial"/>
                <a:ea typeface="Arial"/>
                <a:cs typeface="Arial"/>
                <a:sym typeface="Arial"/>
              </a:rPr>
              <a:t>, </a:t>
            </a:r>
            <a:r>
              <a:rPr lang="en-US" sz="1950"/>
              <a:t>2006 </a:t>
            </a:r>
            <a:r>
              <a:rPr lang="en-US" sz="1950" b="0" i="0" u="none" strike="noStrike" cap="none">
                <a:latin typeface="Arial"/>
                <a:ea typeface="Arial"/>
                <a:cs typeface="Arial"/>
                <a:sym typeface="Arial"/>
              </a:rPr>
              <a:t>: $b </a:t>
            </a:r>
            <a:r>
              <a:rPr lang="en-US" sz="1950"/>
              <a:t>page de </a:t>
            </a:r>
            <a:r>
              <a:rPr lang="en-US" sz="1950" err="1"/>
              <a:t>titre</a:t>
            </a:r>
            <a:r>
              <a:rPr lang="en-US" sz="1950"/>
              <a:t> </a:t>
            </a:r>
            <a:r>
              <a:rPr lang="en-US" sz="1950" b="0" i="0" u="none" strike="noStrike" cap="none">
                <a:latin typeface="Arial"/>
                <a:ea typeface="Arial"/>
                <a:cs typeface="Arial"/>
                <a:sym typeface="Arial"/>
              </a:rPr>
              <a:t>(</a:t>
            </a:r>
            <a:r>
              <a:rPr lang="en-US" sz="1950" err="1"/>
              <a:t>Династия</a:t>
            </a:r>
            <a:r>
              <a:rPr lang="en-US" sz="1950"/>
              <a:t> </a:t>
            </a:r>
            <a:r>
              <a:rPr lang="en-US" sz="1950" err="1"/>
              <a:t>Романовых</a:t>
            </a:r>
            <a:r>
              <a:rPr lang="en-US" sz="1950"/>
              <a:t> = </a:t>
            </a:r>
            <a:r>
              <a:rPr lang="en-US" sz="1950" err="1"/>
              <a:t>Dinastiâ</a:t>
            </a:r>
            <a:r>
              <a:rPr lang="en-US" sz="1950"/>
              <a:t> </a:t>
            </a:r>
            <a:r>
              <a:rPr lang="en-US" sz="1950" err="1"/>
              <a:t>Romanovyh</a:t>
            </a:r>
            <a:r>
              <a:rPr lang="en-US" sz="1950" b="0" i="0" u="none" strike="noStrike" cap="none">
                <a:latin typeface="Arial"/>
                <a:ea typeface="Arial"/>
                <a:cs typeface="Arial"/>
                <a:sym typeface="Arial"/>
              </a:rPr>
              <a:t>)</a:t>
            </a:r>
            <a:endParaRPr lang="en-US" sz="1950"/>
          </a:p>
          <a:p>
            <a:pPr marL="534988" indent="-534988">
              <a:lnSpc>
                <a:spcPct val="100000"/>
              </a:lnSpc>
              <a:spcBef>
                <a:spcPts val="0"/>
              </a:spcBef>
              <a:buSzPts val="2000"/>
              <a:buNone/>
            </a:pPr>
            <a:r>
              <a:rPr lang="en-US" sz="1950" b="0" i="0" u="none" strike="noStrike" cap="none">
                <a:latin typeface="Arial"/>
                <a:ea typeface="Arial"/>
                <a:cs typeface="Arial"/>
                <a:sym typeface="Arial"/>
              </a:rPr>
              <a:t>670</a:t>
            </a:r>
            <a:r>
              <a:rPr lang="en-US" sz="1950"/>
              <a:t> Barlow (</a:t>
            </a:r>
            <a:r>
              <a:rPr lang="en-US" sz="1950" err="1"/>
              <a:t>Famille</a:t>
            </a:r>
            <a:r>
              <a:rPr lang="en-US" sz="1950"/>
              <a:t>). John Lawson Barlow family letters</a:t>
            </a:r>
            <a:r>
              <a:rPr lang="en-US" sz="1950" b="0" i="0" u="none" strike="noStrike" cap="none">
                <a:latin typeface="Arial"/>
                <a:ea typeface="Arial"/>
                <a:cs typeface="Arial"/>
                <a:sym typeface="Arial"/>
              </a:rPr>
              <a:t>, </a:t>
            </a:r>
            <a:r>
              <a:rPr lang="en-US" sz="1950"/>
              <a:t>1855-1948 </a:t>
            </a:r>
            <a:r>
              <a:rPr lang="en-US" sz="1950" b="0" i="0" u="none" strike="noStrike" cap="none">
                <a:latin typeface="Arial"/>
                <a:ea typeface="Arial"/>
                <a:cs typeface="Arial"/>
                <a:sym typeface="Arial"/>
              </a:rPr>
              <a:t>: $b </a:t>
            </a:r>
            <a:r>
              <a:rPr lang="en-US" sz="1950" b="0" i="0" u="none" strike="noStrike" cap="none" err="1">
                <a:latin typeface="Arial"/>
                <a:ea typeface="Arial"/>
                <a:cs typeface="Arial"/>
                <a:sym typeface="Arial"/>
              </a:rPr>
              <a:t>outil</a:t>
            </a:r>
            <a:r>
              <a:rPr lang="en-US" sz="1950" b="0" i="0" u="none" strike="noStrike" cap="none">
                <a:latin typeface="Arial"/>
                <a:ea typeface="Arial"/>
                <a:cs typeface="Arial"/>
                <a:sym typeface="Arial"/>
              </a:rPr>
              <a:t> de recherche (</a:t>
            </a:r>
            <a:r>
              <a:rPr lang="en-US" sz="1950"/>
              <a:t>Barlow </a:t>
            </a:r>
            <a:r>
              <a:rPr lang="en-US" sz="1950" b="0" i="0" u="none" strike="noStrike" cap="none">
                <a:latin typeface="Arial"/>
                <a:ea typeface="Arial"/>
                <a:cs typeface="Arial"/>
                <a:sym typeface="Arial"/>
              </a:rPr>
              <a:t>family)</a:t>
            </a:r>
            <a:endParaRPr lang="en-US" sz="1950"/>
          </a:p>
          <a:p>
            <a:pPr marL="534988" indent="-534988">
              <a:lnSpc>
                <a:spcPct val="100000"/>
              </a:lnSpc>
              <a:spcBef>
                <a:spcPts val="0"/>
              </a:spcBef>
              <a:buSzPts val="2000"/>
              <a:buNone/>
            </a:pPr>
            <a:r>
              <a:rPr lang="en-US" sz="1950" b="0" i="0" u="none" strike="noStrike" cap="none">
                <a:latin typeface="Arial"/>
                <a:ea typeface="Arial"/>
                <a:cs typeface="Arial"/>
                <a:sym typeface="Arial"/>
              </a:rPr>
              <a:t>670</a:t>
            </a:r>
            <a:r>
              <a:rPr lang="en-US" sz="1950"/>
              <a:t> OCLC</a:t>
            </a:r>
            <a:r>
              <a:rPr lang="en-US" sz="1950" b="0" i="0" u="none" strike="noStrike" cap="none">
                <a:latin typeface="Arial"/>
                <a:ea typeface="Arial"/>
                <a:cs typeface="Arial"/>
                <a:sym typeface="Arial"/>
              </a:rPr>
              <a:t>, 16</a:t>
            </a:r>
            <a:r>
              <a:rPr lang="en-US" sz="1950"/>
              <a:t> </a:t>
            </a:r>
            <a:r>
              <a:rPr lang="en-US" sz="1950" err="1"/>
              <a:t>juin</a:t>
            </a:r>
            <a:r>
              <a:rPr lang="en-US" sz="1950"/>
              <a:t> 2012 </a:t>
            </a:r>
            <a:r>
              <a:rPr lang="en-US" sz="1950" b="0" i="0" u="none" strike="noStrike" cap="none">
                <a:latin typeface="Arial"/>
                <a:ea typeface="Arial"/>
                <a:cs typeface="Arial"/>
                <a:sym typeface="Arial"/>
              </a:rPr>
              <a:t>$b (</a:t>
            </a:r>
            <a:r>
              <a:rPr lang="en-US" sz="1950"/>
              <a:t>usage </a:t>
            </a:r>
            <a:r>
              <a:rPr lang="en-US" sz="1950" b="0" i="0" u="none" strike="noStrike" cap="none">
                <a:latin typeface="Arial"/>
                <a:ea typeface="Arial"/>
                <a:cs typeface="Arial"/>
                <a:sym typeface="Arial"/>
              </a:rPr>
              <a:t>: </a:t>
            </a:r>
            <a:r>
              <a:rPr lang="en-US" sz="1950" b="0" i="0" u="none" strike="noStrike" cap="none" err="1">
                <a:latin typeface="Arial"/>
                <a:ea typeface="Arial"/>
                <a:cs typeface="Arial"/>
                <a:sym typeface="Arial"/>
              </a:rPr>
              <a:t>Atholl</a:t>
            </a:r>
            <a:r>
              <a:rPr lang="en-US" sz="1950" b="0" i="0" u="none" strike="noStrike" cap="none">
                <a:latin typeface="Arial"/>
                <a:ea typeface="Arial"/>
                <a:cs typeface="Arial"/>
                <a:sym typeface="Arial"/>
              </a:rPr>
              <a:t> family)</a:t>
            </a:r>
            <a:endParaRPr lang="en-US" sz="1950"/>
          </a:p>
          <a:p>
            <a:pPr marL="534988" indent="-534988">
              <a:lnSpc>
                <a:spcPct val="100000"/>
              </a:lnSpc>
              <a:spcBef>
                <a:spcPts val="0"/>
              </a:spcBef>
              <a:buSzPts val="2000"/>
              <a:buNone/>
            </a:pPr>
            <a:r>
              <a:rPr lang="en-US" sz="1950"/>
              <a:t>670  </a:t>
            </a:r>
            <a:r>
              <a:rPr lang="en-US" sz="1950" err="1"/>
              <a:t>Wikipédia</a:t>
            </a:r>
            <a:r>
              <a:rPr lang="en-US" sz="1950"/>
              <a:t>, 17 mars 2020 : $b </a:t>
            </a:r>
            <a:r>
              <a:rPr lang="en-US" sz="1950" err="1"/>
              <a:t>Famille</a:t>
            </a:r>
            <a:r>
              <a:rPr lang="en-US" sz="1950"/>
              <a:t> Borgia (</a:t>
            </a:r>
            <a:r>
              <a:rPr lang="fr-CA" sz="1950"/>
              <a:t>Borgia est le nom italianisé de la famille Borja, originaire du royaume de Valence (couronne d'Aragon); exerce une grande influence politique dans l’Italie des XVe et XVIe siècles; dynastie aragonaise de Naples qui a régné pendant un siècle sur Rome, fournit deux papes, plusieurs cardinaux, ainsi que divers autres personnages; accusés par leurs ennemis politiques d'empoisonnements, de fratricides, d'incestes, de luxure, d'acédie; symbole de la décadence de l'Église catholique romaine à la Renaissance italienne</a:t>
            </a:r>
            <a:r>
              <a:rPr lang="en-US" sz="1950"/>
              <a:t>)</a:t>
            </a:r>
          </a:p>
          <a:p>
            <a:pPr marL="534988" indent="-534988">
              <a:lnSpc>
                <a:spcPct val="100000"/>
              </a:lnSpc>
              <a:spcBef>
                <a:spcPts val="0"/>
              </a:spcBef>
              <a:buSzPts val="2000"/>
              <a:buNone/>
            </a:pPr>
            <a:endParaRPr lang="en-US" sz="1950"/>
          </a:p>
        </p:txBody>
      </p:sp>
      <p:sp>
        <p:nvSpPr>
          <p:cNvPr id="289" name="Google Shape;289;p21"/>
          <p:cNvSpPr txBox="1">
            <a:spLocks noGrp="1"/>
          </p:cNvSpPr>
          <p:nvPr>
            <p:ph type="ftr" idx="11"/>
            <p:custDataLst>
              <p:tags r:id="rId3"/>
            </p:custDataLst>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3 : Description des familles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2"/>
          <p:cNvSpPr txBox="1">
            <a:spLocks noGrp="1"/>
          </p:cNvSpPr>
          <p:nvPr>
            <p:ph type="title"/>
            <p:custDataLst>
              <p:tags r:id="rId1"/>
            </p:custDataLst>
          </p:nvPr>
        </p:nvSpPr>
        <p:spPr>
          <a:xfrm>
            <a:off x="838200" y="650795"/>
            <a:ext cx="10515600" cy="103989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Arial"/>
              <a:buNone/>
            </a:pPr>
            <a:r>
              <a:rPr lang="en-US" sz="4000" b="0" i="0" u="none" strike="noStrike" cap="none">
                <a:solidFill>
                  <a:schemeClr val="dk1"/>
                </a:solidFill>
                <a:latin typeface="Arial"/>
                <a:ea typeface="Arial"/>
                <a:cs typeface="Arial"/>
                <a:sym typeface="Arial"/>
              </a:rPr>
              <a:t>Sources pour </a:t>
            </a:r>
            <a:r>
              <a:rPr lang="en-US" sz="4000" b="0" i="0" u="none" strike="noStrike" cap="none" err="1">
                <a:solidFill>
                  <a:schemeClr val="dk1"/>
                </a:solidFill>
                <a:latin typeface="Arial"/>
                <a:ea typeface="Arial"/>
                <a:cs typeface="Arial"/>
                <a:sym typeface="Arial"/>
              </a:rPr>
              <a:t>l’identification</a:t>
            </a:r>
            <a:r>
              <a:rPr lang="en-US" sz="4000" b="0" i="0" u="none" strike="noStrike" cap="none">
                <a:solidFill>
                  <a:schemeClr val="dk1"/>
                </a:solidFill>
                <a:latin typeface="Arial"/>
                <a:ea typeface="Arial"/>
                <a:cs typeface="Arial"/>
                <a:sym typeface="Arial"/>
              </a:rPr>
              <a:t> des </a:t>
            </a:r>
            <a:r>
              <a:rPr lang="en-US" sz="4000" b="0" i="0" u="none" strike="noStrike" cap="none" err="1">
                <a:solidFill>
                  <a:schemeClr val="dk1"/>
                </a:solidFill>
                <a:latin typeface="Arial"/>
                <a:ea typeface="Arial"/>
                <a:cs typeface="Arial"/>
                <a:sym typeface="Arial"/>
              </a:rPr>
              <a:t>familles</a:t>
            </a:r>
            <a:endParaRPr sz="4000" b="0" i="0" u="none" strike="noStrike" cap="none">
              <a:solidFill>
                <a:schemeClr val="dk1"/>
              </a:solidFill>
              <a:latin typeface="Arial"/>
              <a:ea typeface="Arial"/>
              <a:cs typeface="Arial"/>
              <a:sym typeface="Arial"/>
            </a:endParaRPr>
          </a:p>
        </p:txBody>
      </p:sp>
      <p:sp>
        <p:nvSpPr>
          <p:cNvPr id="298" name="Google Shape;298;p22"/>
          <p:cNvSpPr txBox="1">
            <a:spLocks noGrp="1"/>
          </p:cNvSpPr>
          <p:nvPr>
            <p:ph type="body" idx="1"/>
            <p:custDataLst>
              <p:tags r:id="rId2"/>
            </p:custDataLst>
          </p:nvPr>
        </p:nvSpPr>
        <p:spPr>
          <a:xfrm>
            <a:off x="838200" y="2025749"/>
            <a:ext cx="9056427" cy="4151214"/>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3200"/>
              <a:buFont typeface="Arial"/>
              <a:buChar char="•"/>
            </a:pPr>
            <a:r>
              <a:rPr lang="en-US" sz="3200" b="0" i="0" u="none" strike="noStrike" cap="none" err="1">
                <a:latin typeface="Arial"/>
                <a:ea typeface="Arial"/>
                <a:cs typeface="Arial"/>
                <a:sym typeface="Arial"/>
              </a:rPr>
              <a:t>Où</a:t>
            </a:r>
            <a:r>
              <a:rPr lang="en-US" sz="3200" b="0" i="0" u="none" strike="noStrike" cap="none">
                <a:latin typeface="Arial"/>
                <a:ea typeface="Arial"/>
                <a:cs typeface="Arial"/>
                <a:sym typeface="Arial"/>
              </a:rPr>
              <a:t> </a:t>
            </a:r>
            <a:r>
              <a:rPr lang="en-US" sz="3200" b="0" i="0" u="none" strike="noStrike" cap="none" err="1">
                <a:latin typeface="Arial"/>
                <a:ea typeface="Arial"/>
                <a:cs typeface="Arial"/>
                <a:sym typeface="Arial"/>
              </a:rPr>
              <a:t>puis</a:t>
            </a:r>
            <a:r>
              <a:rPr lang="en-US" sz="3200" b="0" i="0" u="none" strike="noStrike" cap="none">
                <a:latin typeface="Arial"/>
                <a:ea typeface="Arial"/>
                <a:cs typeface="Arial"/>
                <a:sym typeface="Arial"/>
              </a:rPr>
              <a:t>-je </a:t>
            </a:r>
            <a:r>
              <a:rPr lang="en-US" sz="3200" b="0" i="0" u="none" strike="noStrike" cap="none" err="1">
                <a:latin typeface="Arial"/>
                <a:ea typeface="Arial"/>
                <a:cs typeface="Arial"/>
                <a:sym typeface="Arial"/>
              </a:rPr>
              <a:t>trouver</a:t>
            </a:r>
            <a:r>
              <a:rPr lang="en-US" sz="3200" b="0" i="0" u="none" strike="noStrike" cap="none">
                <a:latin typeface="Arial"/>
                <a:ea typeface="Arial"/>
                <a:cs typeface="Arial"/>
                <a:sym typeface="Arial"/>
              </a:rPr>
              <a:t> </a:t>
            </a:r>
            <a:r>
              <a:rPr lang="en-US" sz="3200" b="0" i="0" u="none" strike="noStrike" cap="none" err="1">
                <a:latin typeface="Arial"/>
                <a:ea typeface="Arial"/>
                <a:cs typeface="Arial"/>
                <a:sym typeface="Arial"/>
              </a:rPr>
              <a:t>l’information</a:t>
            </a:r>
            <a:r>
              <a:rPr lang="en-US" sz="3200" b="0" i="0" u="none" strike="noStrike" cap="none">
                <a:latin typeface="Arial"/>
                <a:ea typeface="Arial"/>
                <a:cs typeface="Arial"/>
                <a:sym typeface="Arial"/>
              </a:rPr>
              <a:t> sur les </a:t>
            </a:r>
            <a:r>
              <a:rPr lang="en-US" sz="3200" b="0" i="0" u="none" strike="noStrike" cap="none" err="1">
                <a:latin typeface="Arial"/>
                <a:ea typeface="Arial"/>
                <a:cs typeface="Arial"/>
                <a:sym typeface="Arial"/>
              </a:rPr>
              <a:t>familles</a:t>
            </a:r>
            <a:r>
              <a:rPr lang="en-US" sz="3200" b="0" i="0" u="none" strike="noStrike" cap="none">
                <a:latin typeface="Arial"/>
                <a:ea typeface="Arial"/>
                <a:cs typeface="Arial"/>
                <a:sym typeface="Arial"/>
              </a:rPr>
              <a:t>?</a:t>
            </a:r>
            <a:endParaRPr/>
          </a:p>
          <a:p>
            <a:pPr marL="264795" marR="0" lvl="1" indent="0" algn="l" rtl="0">
              <a:lnSpc>
                <a:spcPct val="90000"/>
              </a:lnSpc>
              <a:spcBef>
                <a:spcPts val="500"/>
              </a:spcBef>
              <a:spcAft>
                <a:spcPts val="0"/>
              </a:spcAft>
              <a:buClr>
                <a:schemeClr val="dk1"/>
              </a:buClr>
              <a:buSzPts val="2400"/>
              <a:buFont typeface="Arial"/>
              <a:buNone/>
            </a:pPr>
            <a:r>
              <a:rPr lang="en-US" sz="2400" b="0" i="0" u="none" strike="noStrike" cap="none">
                <a:latin typeface="Arial"/>
                <a:ea typeface="Arial"/>
                <a:cs typeface="Arial"/>
                <a:sym typeface="Arial"/>
              </a:rPr>
              <a:t>– 10.1.1 : Prendre le </a:t>
            </a:r>
            <a:r>
              <a:rPr lang="en-US" sz="2400" b="0" i="0" u="none" strike="noStrike" cap="none" err="1">
                <a:latin typeface="Arial"/>
                <a:ea typeface="Arial"/>
                <a:cs typeface="Arial"/>
                <a:sym typeface="Arial"/>
              </a:rPr>
              <a:t>ou</a:t>
            </a:r>
            <a:r>
              <a:rPr lang="en-US" sz="2400" b="0" i="0" u="none" strike="noStrike" cap="none">
                <a:latin typeface="Arial"/>
                <a:ea typeface="Arial"/>
                <a:cs typeface="Arial"/>
                <a:sym typeface="Arial"/>
              </a:rPr>
              <a:t> les </a:t>
            </a:r>
            <a:r>
              <a:rPr lang="en-US" sz="2400" b="0" i="0" u="none" strike="noStrike" cap="none" err="1">
                <a:latin typeface="Arial"/>
                <a:ea typeface="Arial"/>
                <a:cs typeface="Arial"/>
                <a:sym typeface="Arial"/>
              </a:rPr>
              <a:t>noms</a:t>
            </a:r>
            <a:r>
              <a:rPr lang="en-US" sz="2400" b="0" i="0" u="none" strike="noStrike" cap="none">
                <a:latin typeface="Arial"/>
                <a:ea typeface="Arial"/>
                <a:cs typeface="Arial"/>
                <a:sym typeface="Arial"/>
              </a:rPr>
              <a:t> de la </a:t>
            </a:r>
            <a:r>
              <a:rPr lang="en-US" sz="2400" b="0" i="0" u="none" strike="noStrike" cap="none" err="1">
                <a:latin typeface="Arial"/>
                <a:ea typeface="Arial"/>
                <a:cs typeface="Arial"/>
                <a:sym typeface="Arial"/>
              </a:rPr>
              <a:t>famille</a:t>
            </a:r>
            <a:r>
              <a:rPr lang="en-US" sz="2400" b="0" i="0" u="none" strike="noStrike" cap="none">
                <a:latin typeface="Arial"/>
                <a:ea typeface="Arial"/>
                <a:cs typeface="Arial"/>
                <a:sym typeface="Arial"/>
              </a:rPr>
              <a:t> de </a:t>
            </a:r>
            <a:r>
              <a:rPr lang="en-US" sz="2400" b="0" i="1" u="none" strike="noStrike" cap="none" err="1">
                <a:latin typeface="Arial"/>
                <a:ea typeface="Arial"/>
                <a:cs typeface="Arial"/>
                <a:sym typeface="Arial"/>
              </a:rPr>
              <a:t>n’importe</a:t>
            </a:r>
            <a:endParaRPr err="1"/>
          </a:p>
          <a:p>
            <a:pPr marL="457200" lvl="1" indent="0">
              <a:buNone/>
            </a:pPr>
            <a:r>
              <a:rPr lang="en-US" sz="2400" b="0" i="1" u="none" strike="noStrike" cap="none">
                <a:latin typeface="Arial"/>
                <a:ea typeface="Arial"/>
                <a:cs typeface="Arial"/>
                <a:sym typeface="Arial"/>
              </a:rPr>
              <a:t>quelle source</a:t>
            </a:r>
            <a:r>
              <a:rPr lang="en-US" sz="2400" b="0" i="0" u="none" strike="noStrike" cap="none">
                <a:latin typeface="Arial"/>
                <a:ea typeface="Arial"/>
                <a:cs typeface="Arial"/>
                <a:sym typeface="Arial"/>
              </a:rPr>
              <a:t>; prendre </a:t>
            </a:r>
            <a:r>
              <a:rPr lang="en-US" sz="2400" b="0" i="0" u="none" strike="noStrike" cap="none" err="1">
                <a:latin typeface="Arial"/>
                <a:ea typeface="Arial"/>
                <a:cs typeface="Arial"/>
                <a:sym typeface="Arial"/>
              </a:rPr>
              <a:t>l’information</a:t>
            </a:r>
            <a:r>
              <a:rPr lang="en-US" sz="2400" b="0" i="0" u="none" strike="noStrike" cap="none">
                <a:latin typeface="Arial"/>
                <a:ea typeface="Arial"/>
                <a:cs typeface="Arial"/>
                <a:sym typeface="Arial"/>
              </a:rPr>
              <a:t> sur les </a:t>
            </a:r>
            <a:r>
              <a:rPr lang="en-US" sz="2400" b="0" i="0" u="none" strike="noStrike" cap="none" err="1">
                <a:latin typeface="Arial"/>
                <a:ea typeface="Arial"/>
                <a:cs typeface="Arial"/>
                <a:sym typeface="Arial"/>
              </a:rPr>
              <a:t>autres</a:t>
            </a:r>
            <a:r>
              <a:rPr lang="en-US" sz="2400" b="0" i="0" u="none" strike="noStrike" cap="none">
                <a:latin typeface="Arial"/>
                <a:ea typeface="Arial"/>
                <a:cs typeface="Arial"/>
                <a:sym typeface="Arial"/>
              </a:rPr>
              <a:t> </a:t>
            </a:r>
            <a:r>
              <a:rPr lang="en-US" sz="2400" b="0" i="0" u="none" strike="noStrike" cap="none" err="1">
                <a:latin typeface="Arial"/>
                <a:ea typeface="Arial"/>
                <a:cs typeface="Arial"/>
                <a:sym typeface="Arial"/>
              </a:rPr>
              <a:t>attributs</a:t>
            </a:r>
            <a:r>
              <a:rPr lang="en-US"/>
              <a:t> </a:t>
            </a:r>
            <a:endParaRPr sz="2400" b="0" i="0" u="none" strike="noStrike" cap="none">
              <a:solidFill>
                <a:schemeClr val="dk1"/>
              </a:solidFill>
              <a:latin typeface="Arial"/>
              <a:ea typeface="Arial"/>
              <a:cs typeface="Arial"/>
              <a:sym typeface="Arial"/>
            </a:endParaRPr>
          </a:p>
          <a:p>
            <a:pPr marL="457200" marR="0" lvl="1" indent="0" algn="l" rtl="0">
              <a:lnSpc>
                <a:spcPct val="90000"/>
              </a:lnSpc>
              <a:spcBef>
                <a:spcPts val="500"/>
              </a:spcBef>
              <a:spcAft>
                <a:spcPts val="0"/>
              </a:spcAft>
              <a:buClr>
                <a:schemeClr val="dk1"/>
              </a:buClr>
              <a:buSzPts val="2400"/>
              <a:buFont typeface="Arial"/>
              <a:buNone/>
            </a:pPr>
            <a:r>
              <a:rPr lang="en-US" sz="2400" b="0" i="0" u="none" strike="noStrike" cap="none" err="1">
                <a:latin typeface="Arial"/>
                <a:ea typeface="Arial"/>
                <a:cs typeface="Arial"/>
                <a:sym typeface="Arial"/>
              </a:rPr>
              <a:t>d’identification</a:t>
            </a:r>
            <a:r>
              <a:rPr lang="en-US" sz="2400" b="0" i="0" u="none" strike="noStrike" cap="none">
                <a:latin typeface="Arial"/>
                <a:ea typeface="Arial"/>
                <a:cs typeface="Arial"/>
                <a:sym typeface="Arial"/>
              </a:rPr>
              <a:t> de </a:t>
            </a:r>
            <a:r>
              <a:rPr lang="en-US" sz="2400" b="0" i="1" u="none" strike="noStrike" cap="none" err="1">
                <a:latin typeface="Arial"/>
                <a:ea typeface="Arial"/>
                <a:cs typeface="Arial"/>
                <a:sym typeface="Arial"/>
              </a:rPr>
              <a:t>n’importe</a:t>
            </a:r>
            <a:r>
              <a:rPr lang="en-US" sz="2400" b="0" i="1" u="none" strike="noStrike" cap="none">
                <a:latin typeface="Arial"/>
                <a:ea typeface="Arial"/>
                <a:cs typeface="Arial"/>
                <a:sym typeface="Arial"/>
              </a:rPr>
              <a:t> quelle source</a:t>
            </a:r>
            <a:r>
              <a:rPr lang="en-US" sz="2400" b="0" i="0" u="none" strike="noStrike" cap="none">
                <a:latin typeface="Arial"/>
                <a:ea typeface="Arial"/>
                <a:cs typeface="Arial"/>
                <a:sym typeface="Arial"/>
              </a:rPr>
              <a:t>.</a:t>
            </a:r>
            <a:endParaRPr sz="2400" b="0" i="0" u="none" strike="noStrike" cap="none">
              <a:latin typeface="Arial"/>
              <a:ea typeface="Arial"/>
              <a:cs typeface="Arial"/>
              <a:sym typeface="Arial"/>
            </a:endParaRPr>
          </a:p>
        </p:txBody>
      </p:sp>
      <p:sp>
        <p:nvSpPr>
          <p:cNvPr id="299" name="Google Shape;299;p22"/>
          <p:cNvSpPr txBox="1">
            <a:spLocks noGrp="1"/>
          </p:cNvSpPr>
          <p:nvPr>
            <p:ph type="ftr" idx="11"/>
            <p:custDataLst>
              <p:tags r:id="rId3"/>
            </p:custDataLst>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3 : Description des familles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3"/>
          <p:cNvSpPr txBox="1">
            <a:spLocks noGrp="1"/>
          </p:cNvSpPr>
          <p:nvPr>
            <p:ph type="title"/>
            <p:custDataLst>
              <p:tags r:id="rId1"/>
            </p:custDataLst>
          </p:nvPr>
        </p:nvSpPr>
        <p:spPr>
          <a:xfrm>
            <a:off x="1041010" y="714568"/>
            <a:ext cx="9678572" cy="691882"/>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3959"/>
              <a:buFont typeface="Arial"/>
              <a:buNone/>
            </a:pPr>
            <a:r>
              <a:rPr lang="en-US" sz="4000" b="0" i="0" u="none" strike="noStrike" cap="none">
                <a:solidFill>
                  <a:srgbClr val="000000"/>
                </a:solidFill>
                <a:latin typeface="Arial"/>
                <a:ea typeface="Arial"/>
                <a:cs typeface="Arial"/>
                <a:sym typeface="Arial"/>
              </a:rPr>
              <a:t>Sources pour </a:t>
            </a:r>
            <a:r>
              <a:rPr lang="en-US" sz="4000" b="0" i="0" u="none" strike="noStrike" cap="none" err="1">
                <a:solidFill>
                  <a:srgbClr val="000000"/>
                </a:solidFill>
                <a:latin typeface="Arial"/>
                <a:ea typeface="Arial"/>
                <a:cs typeface="Arial"/>
                <a:sym typeface="Arial"/>
              </a:rPr>
              <a:t>l’identification</a:t>
            </a:r>
            <a:r>
              <a:rPr lang="en-US" sz="4000" b="0" i="0" u="none" strike="noStrike" cap="none">
                <a:solidFill>
                  <a:srgbClr val="000000"/>
                </a:solidFill>
                <a:latin typeface="Arial"/>
                <a:ea typeface="Arial"/>
                <a:cs typeface="Arial"/>
                <a:sym typeface="Arial"/>
              </a:rPr>
              <a:t> des </a:t>
            </a:r>
            <a:r>
              <a:rPr lang="en-US" sz="4000" b="0" i="0" u="none" strike="noStrike" cap="none" err="1">
                <a:solidFill>
                  <a:srgbClr val="000000"/>
                </a:solidFill>
                <a:latin typeface="Arial"/>
                <a:ea typeface="Arial"/>
                <a:cs typeface="Arial"/>
                <a:sym typeface="Arial"/>
              </a:rPr>
              <a:t>familles</a:t>
            </a:r>
            <a:r>
              <a:rPr lang="en-US" sz="4000" b="0" i="0" u="none" strike="noStrike" cap="none">
                <a:solidFill>
                  <a:schemeClr val="dk1"/>
                </a:solidFill>
                <a:latin typeface="Calibri"/>
                <a:ea typeface="Calibri"/>
                <a:cs typeface="Calibri"/>
                <a:sym typeface="Calibri"/>
              </a:rPr>
              <a:t/>
            </a:r>
            <a:br>
              <a:rPr lang="en-US" sz="4000" b="0" i="0" u="none" strike="noStrike" cap="none">
                <a:solidFill>
                  <a:schemeClr val="dk1"/>
                </a:solidFill>
                <a:latin typeface="Calibri"/>
                <a:ea typeface="Calibri"/>
                <a:cs typeface="Calibri"/>
                <a:sym typeface="Calibri"/>
              </a:rPr>
            </a:br>
            <a:endParaRPr sz="4000" b="0" i="0" u="none" strike="noStrike" cap="none">
              <a:solidFill>
                <a:schemeClr val="dk1"/>
              </a:solidFill>
              <a:latin typeface="Arial"/>
              <a:ea typeface="Arial"/>
              <a:cs typeface="Arial"/>
              <a:sym typeface="Arial"/>
            </a:endParaRPr>
          </a:p>
        </p:txBody>
      </p:sp>
      <p:sp>
        <p:nvSpPr>
          <p:cNvPr id="308" name="Google Shape;308;p23"/>
          <p:cNvSpPr txBox="1">
            <a:spLocks noGrp="1"/>
          </p:cNvSpPr>
          <p:nvPr>
            <p:ph type="body" idx="1"/>
            <p:custDataLst>
              <p:tags r:id="rId2"/>
            </p:custDataLst>
          </p:nvPr>
        </p:nvSpPr>
        <p:spPr>
          <a:xfrm>
            <a:off x="838200" y="1406450"/>
            <a:ext cx="10515600" cy="5132462"/>
          </a:xfrm>
          <a:prstGeom prst="rect">
            <a:avLst/>
          </a:prstGeom>
          <a:noFill/>
          <a:ln>
            <a:noFill/>
          </a:ln>
        </p:spPr>
        <p:txBody>
          <a:bodyPr spcFirstLastPara="1" wrap="square" lIns="91425" tIns="45700" rIns="91425" bIns="45700" anchor="t" anchorCtr="0">
            <a:noAutofit/>
          </a:bodyPr>
          <a:lstStyle/>
          <a:p>
            <a:pPr marL="228600" marR="0" lvl="0" indent="-228600" algn="l" rtl="0">
              <a:lnSpc>
                <a:spcPct val="80000"/>
              </a:lnSpc>
              <a:spcBef>
                <a:spcPts val="0"/>
              </a:spcBef>
              <a:spcAft>
                <a:spcPts val="0"/>
              </a:spcAft>
              <a:buClr>
                <a:schemeClr val="dk1"/>
              </a:buClr>
              <a:buSzPts val="3330"/>
              <a:buFont typeface="Arial"/>
              <a:buChar char="•"/>
            </a:pPr>
            <a:r>
              <a:rPr lang="en-US" sz="3330" b="0" i="0" u="none" strike="noStrike" cap="none">
                <a:solidFill>
                  <a:schemeClr val="dk1"/>
                </a:solidFill>
                <a:latin typeface="Arial"/>
                <a:ea typeface="Arial"/>
                <a:cs typeface="Arial"/>
                <a:sym typeface="Arial"/>
              </a:rPr>
              <a:t> </a:t>
            </a:r>
            <a:r>
              <a:rPr lang="en-US" sz="2960" b="0" i="0" u="none" strike="noStrike" cap="none">
                <a:solidFill>
                  <a:schemeClr val="dk1"/>
                </a:solidFill>
                <a:latin typeface="Arial"/>
                <a:ea typeface="Arial"/>
                <a:cs typeface="Arial"/>
                <a:sym typeface="Arial"/>
              </a:rPr>
              <a:t>Sources pour la </a:t>
            </a:r>
            <a:r>
              <a:rPr lang="en-US" sz="2960" b="0" i="0" u="none" strike="noStrike" cap="none" err="1">
                <a:solidFill>
                  <a:schemeClr val="dk1"/>
                </a:solidFill>
                <a:latin typeface="Arial"/>
                <a:ea typeface="Arial"/>
                <a:cs typeface="Arial"/>
                <a:sym typeface="Arial"/>
              </a:rPr>
              <a:t>vérification</a:t>
            </a:r>
            <a:endParaRPr sz="2960" b="0" i="0" u="none" strike="noStrike" cap="none">
              <a:solidFill>
                <a:schemeClr val="dk1"/>
              </a:solidFill>
              <a:latin typeface="Arial"/>
              <a:ea typeface="Arial"/>
              <a:cs typeface="Arial"/>
              <a:sym typeface="Arial"/>
            </a:endParaRPr>
          </a:p>
          <a:p>
            <a:pPr marL="457200" marR="0" lvl="1" indent="0" algn="l" rtl="0">
              <a:lnSpc>
                <a:spcPct val="110000"/>
              </a:lnSpc>
              <a:spcBef>
                <a:spcPts val="500"/>
              </a:spcBef>
              <a:spcAft>
                <a:spcPts val="0"/>
              </a:spcAft>
              <a:buClr>
                <a:schemeClr val="dk1"/>
              </a:buClr>
              <a:buSzPts val="2590"/>
              <a:buFont typeface="Arial"/>
              <a:buNone/>
            </a:pPr>
            <a:r>
              <a:rPr lang="en-US" sz="2550" b="0" i="0" u="none" strike="noStrike" cap="none">
                <a:latin typeface="Arial"/>
                <a:ea typeface="Arial"/>
                <a:cs typeface="Arial"/>
                <a:sym typeface="Arial"/>
              </a:rPr>
              <a:t>– La </a:t>
            </a:r>
            <a:r>
              <a:rPr lang="en-US" sz="2550" b="0" i="0" u="none" strike="noStrike" cap="none" err="1">
                <a:latin typeface="Arial"/>
                <a:ea typeface="Arial"/>
                <a:cs typeface="Arial"/>
                <a:sym typeface="Arial"/>
              </a:rPr>
              <a:t>ressource</a:t>
            </a:r>
            <a:r>
              <a:rPr lang="en-US" sz="2550" b="0" i="0" u="none" strike="noStrike" cap="none">
                <a:latin typeface="Arial"/>
                <a:ea typeface="Arial"/>
                <a:cs typeface="Arial"/>
                <a:sym typeface="Arial"/>
              </a:rPr>
              <a:t> à cataloguer</a:t>
            </a:r>
            <a:endParaRPr sz="2550" b="0" i="0" u="none" strike="noStrike" cap="none">
              <a:latin typeface="Arial"/>
              <a:ea typeface="Arial"/>
              <a:cs typeface="Arial"/>
              <a:sym typeface="Arial"/>
            </a:endParaRPr>
          </a:p>
          <a:p>
            <a:pPr marL="457200" marR="0" lvl="1" indent="0" algn="l" rtl="0">
              <a:lnSpc>
                <a:spcPct val="110000"/>
              </a:lnSpc>
              <a:spcBef>
                <a:spcPts val="500"/>
              </a:spcBef>
              <a:spcAft>
                <a:spcPts val="0"/>
              </a:spcAft>
              <a:buClr>
                <a:schemeClr val="dk1"/>
              </a:buClr>
              <a:buSzPts val="2590"/>
              <a:buFont typeface="Arial"/>
              <a:buNone/>
            </a:pPr>
            <a:r>
              <a:rPr lang="en-US" sz="2550" b="0" i="0" u="none" strike="noStrike" cap="none">
                <a:latin typeface="Arial"/>
                <a:ea typeface="Arial"/>
                <a:cs typeface="Arial"/>
                <a:sym typeface="Arial"/>
              </a:rPr>
              <a:t>– </a:t>
            </a:r>
            <a:r>
              <a:rPr lang="en-US" sz="2550" b="0" i="0" u="none" strike="noStrike" cap="none" err="1">
                <a:latin typeface="Arial"/>
                <a:ea typeface="Arial"/>
                <a:cs typeface="Arial"/>
                <a:sym typeface="Arial"/>
              </a:rPr>
              <a:t>Fichier</a:t>
            </a:r>
            <a:r>
              <a:rPr lang="en-US" sz="2550" b="0" i="0" u="none" strike="noStrike" cap="none">
                <a:latin typeface="Arial"/>
                <a:ea typeface="Arial"/>
                <a:cs typeface="Arial"/>
                <a:sym typeface="Arial"/>
              </a:rPr>
              <a:t> </a:t>
            </a:r>
            <a:r>
              <a:rPr lang="en-US" sz="2550" b="0" i="0" u="none" strike="noStrike" cap="none" err="1">
                <a:latin typeface="Arial"/>
                <a:ea typeface="Arial"/>
                <a:cs typeface="Arial"/>
                <a:sym typeface="Arial"/>
              </a:rPr>
              <a:t>d’autorité</a:t>
            </a:r>
            <a:r>
              <a:rPr lang="en-US" sz="2550" b="0" i="0" u="none" strike="noStrike" cap="none">
                <a:latin typeface="Arial"/>
                <a:ea typeface="Arial"/>
                <a:cs typeface="Arial"/>
                <a:sym typeface="Arial"/>
              </a:rPr>
              <a:t> </a:t>
            </a:r>
            <a:r>
              <a:rPr lang="en-US" sz="2550" err="1"/>
              <a:t>Canadiana</a:t>
            </a:r>
            <a:endParaRPr err="1"/>
          </a:p>
          <a:p>
            <a:pPr marL="457200" marR="0" lvl="1" indent="0" algn="l" rtl="0">
              <a:lnSpc>
                <a:spcPct val="110000"/>
              </a:lnSpc>
              <a:spcBef>
                <a:spcPts val="500"/>
              </a:spcBef>
              <a:spcAft>
                <a:spcPts val="0"/>
              </a:spcAft>
              <a:buClr>
                <a:schemeClr val="dk1"/>
              </a:buClr>
              <a:buSzPts val="2590"/>
              <a:buFont typeface="Arial"/>
              <a:buNone/>
            </a:pPr>
            <a:r>
              <a:rPr lang="en-US" sz="2550" b="0" i="0" u="none" strike="noStrike" cap="none">
                <a:latin typeface="Arial"/>
                <a:ea typeface="Arial"/>
                <a:cs typeface="Arial"/>
                <a:sym typeface="Arial"/>
              </a:rPr>
              <a:t>– </a:t>
            </a:r>
            <a:r>
              <a:rPr lang="en-US" sz="2550" b="0" i="0" u="none" strike="noStrike" cap="none" err="1">
                <a:latin typeface="Arial"/>
                <a:ea typeface="Arial"/>
                <a:cs typeface="Arial"/>
                <a:sym typeface="Arial"/>
              </a:rPr>
              <a:t>Votre</a:t>
            </a:r>
            <a:r>
              <a:rPr lang="en-US" sz="2550" b="0" i="0" u="none" strike="noStrike" cap="none">
                <a:latin typeface="Arial"/>
                <a:ea typeface="Arial"/>
                <a:cs typeface="Arial"/>
                <a:sym typeface="Arial"/>
              </a:rPr>
              <a:t> base de </a:t>
            </a:r>
            <a:r>
              <a:rPr lang="en-US" sz="2550" b="0" i="0" u="none" strike="noStrike" cap="none" err="1">
                <a:latin typeface="Arial"/>
                <a:ea typeface="Arial"/>
                <a:cs typeface="Arial"/>
                <a:sym typeface="Arial"/>
              </a:rPr>
              <a:t>données</a:t>
            </a:r>
            <a:r>
              <a:rPr lang="en-US" sz="2550" b="0" i="0" u="none" strike="noStrike" cap="none">
                <a:latin typeface="Arial"/>
                <a:ea typeface="Arial"/>
                <a:cs typeface="Arial"/>
                <a:sym typeface="Arial"/>
              </a:rPr>
              <a:t> (p. ex. OCLC)</a:t>
            </a:r>
            <a:endParaRPr sz="2550"/>
          </a:p>
          <a:p>
            <a:pPr marL="457200" marR="0" lvl="1" indent="0" algn="l" rtl="0">
              <a:lnSpc>
                <a:spcPct val="110000"/>
              </a:lnSpc>
              <a:spcBef>
                <a:spcPts val="500"/>
              </a:spcBef>
              <a:spcAft>
                <a:spcPts val="0"/>
              </a:spcAft>
              <a:buClr>
                <a:schemeClr val="dk1"/>
              </a:buClr>
              <a:buSzPts val="2590"/>
              <a:buFont typeface="Arial"/>
              <a:buNone/>
            </a:pPr>
            <a:r>
              <a:rPr lang="en-US" sz="2590" b="0" i="0" u="none" strike="noStrike" cap="none">
                <a:solidFill>
                  <a:schemeClr val="dk1"/>
                </a:solidFill>
                <a:latin typeface="Arial"/>
                <a:ea typeface="Arial"/>
                <a:cs typeface="Arial"/>
                <a:sym typeface="Arial"/>
              </a:rPr>
              <a:t>– </a:t>
            </a:r>
            <a:r>
              <a:rPr lang="en-US" sz="2590" b="0" i="0" u="none" strike="noStrike" cap="none" err="1">
                <a:solidFill>
                  <a:schemeClr val="dk1"/>
                </a:solidFill>
                <a:latin typeface="Arial"/>
                <a:ea typeface="Arial"/>
                <a:cs typeface="Arial"/>
                <a:sym typeface="Arial"/>
              </a:rPr>
              <a:t>Optionnel</a:t>
            </a:r>
            <a:r>
              <a:rPr lang="en-US" sz="2590" b="0" i="0" u="none" strike="noStrike" cap="none">
                <a:solidFill>
                  <a:schemeClr val="dk1"/>
                </a:solidFill>
                <a:latin typeface="Arial"/>
                <a:ea typeface="Arial"/>
                <a:cs typeface="Arial"/>
                <a:sym typeface="Arial"/>
              </a:rPr>
              <a:t> : </a:t>
            </a:r>
            <a:r>
              <a:rPr lang="en-US" sz="2590" b="0" i="0" u="none" strike="noStrike" cap="none" err="1">
                <a:solidFill>
                  <a:schemeClr val="dk1"/>
                </a:solidFill>
                <a:latin typeface="Arial"/>
                <a:ea typeface="Arial"/>
                <a:cs typeface="Arial"/>
                <a:sym typeface="Arial"/>
              </a:rPr>
              <a:t>d’autres</a:t>
            </a:r>
            <a:r>
              <a:rPr lang="en-US" sz="2590" b="0" i="0" u="none" strike="noStrike" cap="none">
                <a:solidFill>
                  <a:schemeClr val="dk1"/>
                </a:solidFill>
                <a:latin typeface="Arial"/>
                <a:ea typeface="Arial"/>
                <a:cs typeface="Arial"/>
                <a:sym typeface="Arial"/>
              </a:rPr>
              <a:t> sources </a:t>
            </a:r>
            <a:r>
              <a:rPr lang="en-US" sz="2590" b="0" i="0" u="none" strike="noStrike" cap="none" err="1">
                <a:solidFill>
                  <a:schemeClr val="dk1"/>
                </a:solidFill>
                <a:latin typeface="Arial"/>
                <a:ea typeface="Arial"/>
                <a:cs typeface="Arial"/>
                <a:sym typeface="Arial"/>
              </a:rPr>
              <a:t>peuvent</a:t>
            </a:r>
            <a:r>
              <a:rPr lang="en-US" sz="2590" b="0" i="0" u="none" strike="noStrike" cap="none">
                <a:solidFill>
                  <a:schemeClr val="dk1"/>
                </a:solidFill>
                <a:latin typeface="Arial"/>
                <a:ea typeface="Arial"/>
                <a:cs typeface="Arial"/>
                <a:sym typeface="Arial"/>
              </a:rPr>
              <a:t> </a:t>
            </a:r>
            <a:r>
              <a:rPr lang="en-US" sz="2590" b="0" i="0" u="none" strike="noStrike" cap="none" err="1">
                <a:solidFill>
                  <a:schemeClr val="dk1"/>
                </a:solidFill>
                <a:latin typeface="Arial"/>
                <a:ea typeface="Arial"/>
                <a:cs typeface="Arial"/>
                <a:sym typeface="Arial"/>
              </a:rPr>
              <a:t>être</a:t>
            </a:r>
            <a:r>
              <a:rPr lang="en-US" sz="2590" b="0" i="0" u="none" strike="noStrike" cap="none">
                <a:solidFill>
                  <a:schemeClr val="dk1"/>
                </a:solidFill>
                <a:latin typeface="Arial"/>
                <a:ea typeface="Arial"/>
                <a:cs typeface="Arial"/>
                <a:sym typeface="Arial"/>
              </a:rPr>
              <a:t> </a:t>
            </a:r>
            <a:r>
              <a:rPr lang="en-US" sz="2590" b="0" i="0" u="none" strike="noStrike" cap="none" err="1">
                <a:solidFill>
                  <a:schemeClr val="dk1"/>
                </a:solidFill>
                <a:latin typeface="Arial"/>
                <a:ea typeface="Arial"/>
                <a:cs typeface="Arial"/>
                <a:sym typeface="Arial"/>
              </a:rPr>
              <a:t>utiles</a:t>
            </a:r>
            <a:endParaRPr sz="2590" b="0" i="0" u="none" strike="noStrike" cap="none">
              <a:solidFill>
                <a:schemeClr val="dk1"/>
              </a:solidFill>
              <a:latin typeface="Arial"/>
              <a:ea typeface="Arial"/>
              <a:cs typeface="Arial"/>
              <a:sym typeface="Arial"/>
            </a:endParaRPr>
          </a:p>
          <a:p>
            <a:pPr marL="1143000" marR="0" lvl="2" indent="-228600" algn="l" rtl="0">
              <a:lnSpc>
                <a:spcPct val="110000"/>
              </a:lnSpc>
              <a:spcBef>
                <a:spcPts val="500"/>
              </a:spcBef>
              <a:spcAft>
                <a:spcPts val="0"/>
              </a:spcAft>
              <a:buClr>
                <a:schemeClr val="dk1"/>
              </a:buClr>
              <a:buSzPts val="2220"/>
              <a:buFont typeface="Arial"/>
              <a:buChar char="•"/>
            </a:pPr>
            <a:r>
              <a:rPr lang="en-US" sz="2220" b="0" i="0" u="none" strike="noStrike" cap="none">
                <a:solidFill>
                  <a:schemeClr val="dk1"/>
                </a:solidFill>
                <a:latin typeface="Arial"/>
                <a:ea typeface="Arial"/>
                <a:cs typeface="Arial"/>
                <a:sym typeface="Arial"/>
              </a:rPr>
              <a:t>Les </a:t>
            </a:r>
            <a:r>
              <a:rPr lang="en-US" sz="2220" b="0" i="0" u="none" strike="noStrike" cap="none" err="1">
                <a:solidFill>
                  <a:schemeClr val="dk1"/>
                </a:solidFill>
                <a:latin typeface="Arial"/>
                <a:ea typeface="Arial"/>
                <a:cs typeface="Arial"/>
                <a:sym typeface="Arial"/>
              </a:rPr>
              <a:t>familles</a:t>
            </a:r>
            <a:r>
              <a:rPr lang="en-US" sz="2220" b="0" i="0" u="none" strike="noStrike" cap="none">
                <a:solidFill>
                  <a:schemeClr val="dk1"/>
                </a:solidFill>
                <a:latin typeface="Arial"/>
                <a:ea typeface="Arial"/>
                <a:cs typeface="Arial"/>
                <a:sym typeface="Arial"/>
              </a:rPr>
              <a:t> qui </a:t>
            </a:r>
            <a:r>
              <a:rPr lang="en-US" sz="2220" b="0" i="0" u="none" strike="noStrike" cap="none" err="1">
                <a:solidFill>
                  <a:schemeClr val="dk1"/>
                </a:solidFill>
                <a:latin typeface="Arial"/>
                <a:ea typeface="Arial"/>
                <a:cs typeface="Arial"/>
                <a:sym typeface="Arial"/>
              </a:rPr>
              <a:t>possèdent</a:t>
            </a:r>
            <a:r>
              <a:rPr lang="en-US" sz="2220" b="0" i="0" u="none" strike="noStrike" cap="none">
                <a:solidFill>
                  <a:schemeClr val="dk1"/>
                </a:solidFill>
                <a:latin typeface="Arial"/>
                <a:ea typeface="Arial"/>
                <a:cs typeface="Arial"/>
                <a:sym typeface="Arial"/>
              </a:rPr>
              <a:t> </a:t>
            </a:r>
            <a:r>
              <a:rPr lang="en-US" sz="2220" b="0" i="0" u="none" strike="noStrike" cap="none" err="1">
                <a:solidFill>
                  <a:schemeClr val="dk1"/>
                </a:solidFill>
                <a:latin typeface="Arial"/>
                <a:ea typeface="Arial"/>
                <a:cs typeface="Arial"/>
                <a:sym typeface="Arial"/>
              </a:rPr>
              <a:t>leur</a:t>
            </a:r>
            <a:r>
              <a:rPr lang="en-US" sz="2220" b="0" i="0" u="none" strike="noStrike" cap="none">
                <a:solidFill>
                  <a:schemeClr val="dk1"/>
                </a:solidFill>
                <a:latin typeface="Arial"/>
                <a:ea typeface="Arial"/>
                <a:cs typeface="Arial"/>
                <a:sym typeface="Arial"/>
              </a:rPr>
              <a:t> page </a:t>
            </a:r>
            <a:r>
              <a:rPr lang="en-US" sz="2220"/>
              <a:t>W</a:t>
            </a:r>
            <a:r>
              <a:rPr lang="en-US" sz="2220" b="0" i="0" u="none" strike="noStrike" cap="none">
                <a:solidFill>
                  <a:schemeClr val="dk1"/>
                </a:solidFill>
                <a:latin typeface="Arial"/>
                <a:ea typeface="Arial"/>
                <a:cs typeface="Arial"/>
                <a:sym typeface="Arial"/>
              </a:rPr>
              <a:t>eb</a:t>
            </a:r>
            <a:endParaRPr/>
          </a:p>
          <a:p>
            <a:pPr marL="1143000" marR="0" lvl="2" indent="-228600" algn="l" rtl="0">
              <a:lnSpc>
                <a:spcPct val="110000"/>
              </a:lnSpc>
              <a:spcBef>
                <a:spcPts val="500"/>
              </a:spcBef>
              <a:spcAft>
                <a:spcPts val="0"/>
              </a:spcAft>
              <a:buClr>
                <a:srgbClr val="000000"/>
              </a:buClr>
              <a:buSzPts val="2220"/>
              <a:buFont typeface="Arial"/>
              <a:buChar char="•"/>
            </a:pPr>
            <a:r>
              <a:rPr lang="en-US" sz="2220" b="0" i="0" u="none" strike="noStrike" cap="none">
                <a:solidFill>
                  <a:srgbClr val="000000"/>
                </a:solidFill>
                <a:latin typeface="Arial"/>
                <a:ea typeface="Arial"/>
                <a:cs typeface="Arial"/>
                <a:sym typeface="Arial"/>
              </a:rPr>
              <a:t>Le </a:t>
            </a:r>
            <a:r>
              <a:rPr lang="en-US" sz="2220" b="0" i="0" u="none" strike="noStrike" cap="none" err="1">
                <a:solidFill>
                  <a:srgbClr val="000000"/>
                </a:solidFill>
                <a:latin typeface="Arial"/>
                <a:ea typeface="Arial"/>
                <a:cs typeface="Arial"/>
                <a:sym typeface="Arial"/>
              </a:rPr>
              <a:t>fichier</a:t>
            </a:r>
            <a:r>
              <a:rPr lang="en-US" sz="2220" b="0" i="0" u="none" strike="noStrike" cap="none">
                <a:solidFill>
                  <a:srgbClr val="000000"/>
                </a:solidFill>
                <a:latin typeface="Arial"/>
                <a:ea typeface="Arial"/>
                <a:cs typeface="Arial"/>
                <a:sym typeface="Arial"/>
              </a:rPr>
              <a:t> </a:t>
            </a:r>
            <a:r>
              <a:rPr lang="en-US" sz="2220" b="0" i="0" u="none" strike="noStrike" cap="none" err="1">
                <a:solidFill>
                  <a:srgbClr val="000000"/>
                </a:solidFill>
                <a:latin typeface="Arial"/>
                <a:ea typeface="Arial"/>
                <a:cs typeface="Arial"/>
                <a:sym typeface="Arial"/>
              </a:rPr>
              <a:t>d'autorité</a:t>
            </a:r>
            <a:r>
              <a:rPr lang="en-US" sz="2220" b="0" i="0" u="none" strike="noStrike" cap="none">
                <a:solidFill>
                  <a:srgbClr val="000000"/>
                </a:solidFill>
                <a:latin typeface="Arial"/>
                <a:ea typeface="Arial"/>
                <a:cs typeface="Arial"/>
                <a:sym typeface="Arial"/>
              </a:rPr>
              <a:t> international </a:t>
            </a:r>
            <a:r>
              <a:rPr lang="en-US" sz="2220" b="0" i="0" u="none" strike="noStrike" cap="none" err="1">
                <a:solidFill>
                  <a:srgbClr val="000000"/>
                </a:solidFill>
                <a:latin typeface="Arial"/>
                <a:ea typeface="Arial"/>
                <a:cs typeface="Arial"/>
                <a:sym typeface="Arial"/>
              </a:rPr>
              <a:t>virtuel</a:t>
            </a:r>
            <a:r>
              <a:rPr lang="en-US" sz="2220" b="0" i="0" u="none" strike="noStrike" cap="none">
                <a:solidFill>
                  <a:srgbClr val="000000"/>
                </a:solidFill>
                <a:latin typeface="Arial"/>
                <a:ea typeface="Arial"/>
                <a:cs typeface="Arial"/>
                <a:sym typeface="Arial"/>
              </a:rPr>
              <a:t> </a:t>
            </a:r>
            <a:r>
              <a:rPr lang="en-US" sz="2220" b="0" i="0" u="none" strike="noStrike" cap="none">
                <a:solidFill>
                  <a:schemeClr val="dk1"/>
                </a:solidFill>
                <a:latin typeface="Arial"/>
                <a:ea typeface="Arial"/>
                <a:cs typeface="Arial"/>
                <a:sym typeface="Arial"/>
              </a:rPr>
              <a:t>(http://viaf.org)</a:t>
            </a:r>
            <a:endParaRPr/>
          </a:p>
          <a:p>
            <a:pPr marL="1143000" marR="0" lvl="2" indent="-228600" algn="l" rtl="0">
              <a:lnSpc>
                <a:spcPct val="110000"/>
              </a:lnSpc>
              <a:spcBef>
                <a:spcPts val="500"/>
              </a:spcBef>
              <a:spcAft>
                <a:spcPts val="0"/>
              </a:spcAft>
              <a:buClr>
                <a:schemeClr val="dk1"/>
              </a:buClr>
              <a:buSzPts val="2220"/>
              <a:buFont typeface="Arial"/>
              <a:buChar char="•"/>
            </a:pPr>
            <a:r>
              <a:rPr lang="en-US" sz="2220" b="0" i="0" u="none" strike="noStrike" cap="none" err="1">
                <a:solidFill>
                  <a:schemeClr val="dk1"/>
                </a:solidFill>
                <a:latin typeface="Arial"/>
                <a:ea typeface="Arial"/>
                <a:cs typeface="Arial"/>
                <a:sym typeface="Arial"/>
              </a:rPr>
              <a:t>Wikipédia</a:t>
            </a:r>
            <a:r>
              <a:rPr lang="en-US" sz="2220" b="0" i="0" u="none" strike="noStrike" cap="none">
                <a:solidFill>
                  <a:schemeClr val="dk1"/>
                </a:solidFill>
                <a:latin typeface="Arial"/>
                <a:ea typeface="Arial"/>
                <a:cs typeface="Arial"/>
                <a:sym typeface="Arial"/>
              </a:rPr>
              <a:t> (http://www.wikipedia.org/)</a:t>
            </a:r>
            <a:endParaRPr/>
          </a:p>
          <a:p>
            <a:pPr marL="1143000" marR="0" lvl="2" indent="-228600" algn="l" rtl="0">
              <a:lnSpc>
                <a:spcPct val="110000"/>
              </a:lnSpc>
              <a:spcBef>
                <a:spcPts val="500"/>
              </a:spcBef>
              <a:spcAft>
                <a:spcPts val="0"/>
              </a:spcAft>
              <a:buClr>
                <a:schemeClr val="dk1"/>
              </a:buClr>
              <a:buSzPts val="2220"/>
              <a:buFont typeface="Arial"/>
              <a:buChar char="•"/>
            </a:pPr>
            <a:r>
              <a:rPr lang="en-US" sz="2220" b="0" i="0" u="none" strike="noStrike" cap="none" err="1">
                <a:solidFill>
                  <a:schemeClr val="dk1"/>
                </a:solidFill>
                <a:latin typeface="Arial"/>
                <a:ea typeface="Arial"/>
                <a:cs typeface="Arial"/>
                <a:sym typeface="Arial"/>
              </a:rPr>
              <a:t>D’autres</a:t>
            </a:r>
            <a:r>
              <a:rPr lang="en-US" sz="2220" b="0" i="0" u="none" strike="noStrike" cap="none">
                <a:solidFill>
                  <a:schemeClr val="dk1"/>
                </a:solidFill>
                <a:latin typeface="Arial"/>
                <a:ea typeface="Arial"/>
                <a:cs typeface="Arial"/>
                <a:sym typeface="Arial"/>
              </a:rPr>
              <a:t> sources (p. ex., les </a:t>
            </a:r>
            <a:r>
              <a:rPr lang="en-US" sz="2220" b="0" i="0" u="none" strike="noStrike" cap="none" err="1">
                <a:solidFill>
                  <a:schemeClr val="dk1"/>
                </a:solidFill>
                <a:latin typeface="Arial"/>
                <a:ea typeface="Arial"/>
                <a:cs typeface="Arial"/>
                <a:sym typeface="Arial"/>
              </a:rPr>
              <a:t>encyclopédies</a:t>
            </a:r>
            <a:r>
              <a:rPr lang="en-US" sz="2220" b="0" i="0" u="none" strike="noStrike" cap="none">
                <a:solidFill>
                  <a:schemeClr val="dk1"/>
                </a:solidFill>
                <a:latin typeface="Arial"/>
                <a:ea typeface="Arial"/>
                <a:cs typeface="Arial"/>
                <a:sym typeface="Arial"/>
              </a:rPr>
              <a:t> </a:t>
            </a:r>
            <a:r>
              <a:rPr lang="en-US" sz="2220" b="0" i="0" u="none" strike="noStrike" cap="none" err="1">
                <a:solidFill>
                  <a:schemeClr val="dk1"/>
                </a:solidFill>
                <a:latin typeface="Arial"/>
                <a:ea typeface="Arial"/>
                <a:cs typeface="Arial"/>
                <a:sym typeface="Arial"/>
              </a:rPr>
              <a:t>ou</a:t>
            </a:r>
            <a:r>
              <a:rPr lang="en-US" sz="2220" b="0" i="0" u="none" strike="noStrike" cap="none">
                <a:solidFill>
                  <a:schemeClr val="dk1"/>
                </a:solidFill>
                <a:latin typeface="Arial"/>
                <a:ea typeface="Arial"/>
                <a:cs typeface="Arial"/>
                <a:sym typeface="Arial"/>
              </a:rPr>
              <a:t> les </a:t>
            </a:r>
            <a:r>
              <a:rPr lang="en-US" sz="2220" b="0" i="0" u="none" strike="noStrike" cap="none" err="1">
                <a:solidFill>
                  <a:schemeClr val="dk1"/>
                </a:solidFill>
                <a:latin typeface="Arial"/>
                <a:ea typeface="Arial"/>
                <a:cs typeface="Arial"/>
                <a:sym typeface="Arial"/>
              </a:rPr>
              <a:t>dictionnaires</a:t>
            </a:r>
            <a:r>
              <a:rPr lang="en-US" sz="2220" b="0" i="0" u="none" strike="noStrike" cap="none">
                <a:solidFill>
                  <a:schemeClr val="dk1"/>
                </a:solidFill>
                <a:latin typeface="Arial"/>
                <a:ea typeface="Arial"/>
                <a:cs typeface="Arial"/>
                <a:sym typeface="Arial"/>
              </a:rPr>
              <a:t>)</a:t>
            </a:r>
            <a:endParaRPr sz="2220" b="0" i="0" u="none" strike="noStrike" cap="none">
              <a:solidFill>
                <a:schemeClr val="dk1"/>
              </a:solidFill>
              <a:latin typeface="Arial"/>
              <a:ea typeface="Arial"/>
              <a:cs typeface="Arial"/>
              <a:sym typeface="Arial"/>
            </a:endParaRPr>
          </a:p>
          <a:p>
            <a:pPr marL="1143000" marR="0" lvl="2" indent="-228600" algn="l" rtl="0">
              <a:lnSpc>
                <a:spcPct val="110000"/>
              </a:lnSpc>
              <a:spcBef>
                <a:spcPts val="500"/>
              </a:spcBef>
              <a:spcAft>
                <a:spcPts val="0"/>
              </a:spcAft>
              <a:buClr>
                <a:schemeClr val="dk1"/>
              </a:buClr>
              <a:buSzPts val="2220"/>
              <a:buFont typeface="Arial"/>
              <a:buChar char="•"/>
            </a:pPr>
            <a:r>
              <a:rPr lang="en-US" sz="2220" b="0" i="0" u="none" strike="noStrike" cap="none">
                <a:solidFill>
                  <a:schemeClr val="dk1"/>
                </a:solidFill>
                <a:latin typeface="Arial"/>
                <a:ea typeface="Arial"/>
                <a:cs typeface="Arial"/>
                <a:sym typeface="Arial"/>
              </a:rPr>
              <a:t>FamilySearch.org</a:t>
            </a:r>
            <a:endParaRPr sz="2220" b="0" i="0" u="none" strike="noStrike" cap="none">
              <a:solidFill>
                <a:schemeClr val="dk1"/>
              </a:solidFill>
              <a:latin typeface="Arial"/>
              <a:ea typeface="Arial"/>
              <a:cs typeface="Arial"/>
              <a:sym typeface="Arial"/>
            </a:endParaRPr>
          </a:p>
          <a:p>
            <a:pPr marL="1143000" marR="0" lvl="2" indent="-228600" algn="l" rtl="0">
              <a:lnSpc>
                <a:spcPct val="110000"/>
              </a:lnSpc>
              <a:spcBef>
                <a:spcPts val="500"/>
              </a:spcBef>
              <a:spcAft>
                <a:spcPts val="0"/>
              </a:spcAft>
              <a:buClr>
                <a:schemeClr val="dk1"/>
              </a:buClr>
              <a:buSzPts val="2220"/>
              <a:buFont typeface="Arial"/>
              <a:buChar char="•"/>
            </a:pPr>
            <a:r>
              <a:rPr lang="en-US" sz="2200" b="0" i="0" u="none" strike="noStrike" cap="none">
                <a:latin typeface="Arial"/>
                <a:ea typeface="Arial"/>
                <a:cs typeface="Arial"/>
                <a:sym typeface="Arial"/>
              </a:rPr>
              <a:t>ancestry.</a:t>
            </a:r>
            <a:r>
              <a:rPr lang="en-US" sz="2200"/>
              <a:t>ca</a:t>
            </a:r>
            <a:endParaRPr sz="2220" b="0" i="0" u="none" strike="noStrike" cap="none">
              <a:latin typeface="Arial"/>
              <a:ea typeface="Arial"/>
              <a:cs typeface="Arial"/>
              <a:sym typeface="Arial"/>
            </a:endParaRPr>
          </a:p>
        </p:txBody>
      </p:sp>
      <p:sp>
        <p:nvSpPr>
          <p:cNvPr id="309" name="Google Shape;309;p23"/>
          <p:cNvSpPr txBox="1">
            <a:spLocks noGrp="1"/>
          </p:cNvSpPr>
          <p:nvPr>
            <p:ph type="ftr" idx="11"/>
            <p:custDataLst>
              <p:tags r:id="rId3"/>
            </p:custDataLst>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3 : Description des familles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24"/>
          <p:cNvSpPr txBox="1">
            <a:spLocks noGrp="1"/>
          </p:cNvSpPr>
          <p:nvPr>
            <p:ph type="title"/>
            <p:custDataLst>
              <p:tags r:id="rId1"/>
            </p:custDataLst>
          </p:nvPr>
        </p:nvSpPr>
        <p:spPr>
          <a:xfrm>
            <a:off x="2638028" y="790356"/>
            <a:ext cx="6669258" cy="874762"/>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3959"/>
              <a:buFont typeface="Arial"/>
              <a:buNone/>
            </a:pPr>
            <a:r>
              <a:rPr lang="en-US" sz="4000" b="0" i="0" u="none" strike="noStrike" cap="none" err="1">
                <a:solidFill>
                  <a:srgbClr val="000000"/>
                </a:solidFill>
                <a:latin typeface="Arial"/>
                <a:ea typeface="Arial"/>
                <a:cs typeface="Arial"/>
                <a:sym typeface="Arial"/>
              </a:rPr>
              <a:t>Exercice</a:t>
            </a:r>
            <a:r>
              <a:rPr lang="en-US" sz="4000" b="0" i="0" u="none" strike="noStrike" cap="none">
                <a:solidFill>
                  <a:srgbClr val="000000"/>
                </a:solidFill>
                <a:latin typeface="Calibri"/>
                <a:ea typeface="Calibri"/>
                <a:cs typeface="Calibri"/>
                <a:sym typeface="Calibri"/>
              </a:rPr>
              <a:t/>
            </a:r>
            <a:br>
              <a:rPr lang="en-US" sz="4000" b="0" i="0" u="none" strike="noStrike" cap="none">
                <a:solidFill>
                  <a:srgbClr val="000000"/>
                </a:solidFill>
                <a:latin typeface="Calibri"/>
                <a:ea typeface="Calibri"/>
                <a:cs typeface="Calibri"/>
                <a:sym typeface="Calibri"/>
              </a:rPr>
            </a:br>
            <a:endParaRPr sz="4000" b="0" i="0" u="none" strike="noStrike" cap="none">
              <a:solidFill>
                <a:schemeClr val="dk1"/>
              </a:solidFill>
              <a:latin typeface="Arial"/>
              <a:ea typeface="Arial"/>
              <a:cs typeface="Arial"/>
              <a:sym typeface="Arial"/>
            </a:endParaRPr>
          </a:p>
        </p:txBody>
      </p:sp>
      <p:sp>
        <p:nvSpPr>
          <p:cNvPr id="318" name="Google Shape;318;p24"/>
          <p:cNvSpPr txBox="1">
            <a:spLocks noGrp="1"/>
          </p:cNvSpPr>
          <p:nvPr>
            <p:ph type="body" idx="1"/>
            <p:custDataLst>
              <p:tags r:id="rId2"/>
            </p:custDataLst>
          </p:nvPr>
        </p:nvSpPr>
        <p:spPr>
          <a:xfrm>
            <a:off x="1407941" y="1665118"/>
            <a:ext cx="7315200" cy="4351338"/>
          </a:xfrm>
          <a:prstGeom prst="rect">
            <a:avLst/>
          </a:prstGeom>
          <a:noFill/>
          <a:ln>
            <a:noFill/>
          </a:ln>
        </p:spPr>
        <p:txBody>
          <a:bodyPr spcFirstLastPara="1" wrap="square" lIns="91425" tIns="45700" rIns="91425" bIns="45700" anchor="t" anchorCtr="0">
            <a:noAutofit/>
          </a:bodyPr>
          <a:lstStyle/>
          <a:p>
            <a:pPr marL="449263" marR="0" lvl="0" indent="-449263" algn="just" rtl="0">
              <a:lnSpc>
                <a:spcPct val="90000"/>
              </a:lnSpc>
              <a:spcBef>
                <a:spcPts val="0"/>
              </a:spcBef>
              <a:spcAft>
                <a:spcPts val="0"/>
              </a:spcAft>
              <a:buClr>
                <a:srgbClr val="000000"/>
              </a:buClr>
              <a:buSzPts val="2800"/>
              <a:buFont typeface="Arial"/>
              <a:buNone/>
            </a:pP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Prenez</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trois</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feuilles</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ou</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ouvrez</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trois</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formulaires</a:t>
            </a:r>
            <a:r>
              <a:rPr lang="en-US" sz="2800" b="0" i="0" u="none" strike="noStrike" cap="none" dirty="0">
                <a:solidFill>
                  <a:srgbClr val="000000"/>
                </a:solidFill>
                <a:latin typeface="Arial"/>
                <a:ea typeface="Arial"/>
                <a:cs typeface="Arial"/>
                <a:sym typeface="Arial"/>
              </a:rPr>
              <a:t> de travail.</a:t>
            </a:r>
            <a:endParaRPr sz="2800" b="0" i="0" u="none" strike="noStrike" cap="none" dirty="0">
              <a:solidFill>
                <a:srgbClr val="000000"/>
              </a:solidFill>
              <a:latin typeface="Arial"/>
              <a:ea typeface="Arial"/>
              <a:cs typeface="Arial"/>
              <a:sym typeface="Arial"/>
            </a:endParaRPr>
          </a:p>
          <a:p>
            <a:pPr marL="449263" marR="0" lvl="0" indent="-449263" algn="just" rtl="0">
              <a:lnSpc>
                <a:spcPct val="90000"/>
              </a:lnSpc>
              <a:spcBef>
                <a:spcPts val="1000"/>
              </a:spcBef>
              <a:spcAft>
                <a:spcPts val="0"/>
              </a:spcAft>
              <a:buClr>
                <a:srgbClr val="000000"/>
              </a:buClr>
              <a:buSzPts val="2800"/>
              <a:buFont typeface="Arial"/>
              <a:buNone/>
            </a:pPr>
            <a:r>
              <a:rPr lang="en-US" sz="2800" b="0" i="0" u="none" strike="noStrike" cap="none" dirty="0">
                <a:solidFill>
                  <a:srgbClr val="000000"/>
                </a:solidFill>
                <a:latin typeface="Arial"/>
                <a:ea typeface="Arial"/>
                <a:cs typeface="Arial"/>
                <a:sym typeface="Arial"/>
              </a:rPr>
              <a:t>• Enregistrer les </a:t>
            </a:r>
            <a:r>
              <a:rPr lang="en-US" sz="2800" b="0" i="0" u="none" strike="noStrike" cap="none" dirty="0" err="1">
                <a:solidFill>
                  <a:srgbClr val="000000"/>
                </a:solidFill>
                <a:latin typeface="Arial"/>
                <a:ea typeface="Arial"/>
                <a:cs typeface="Arial"/>
                <a:sym typeface="Arial"/>
              </a:rPr>
              <a:t>éléments</a:t>
            </a:r>
            <a:r>
              <a:rPr lang="en-US" sz="2800" b="0" i="0" u="none" strike="noStrike" cap="none" dirty="0">
                <a:solidFill>
                  <a:srgbClr val="000000"/>
                </a:solidFill>
                <a:latin typeface="Arial"/>
                <a:ea typeface="Arial"/>
                <a:cs typeface="Arial"/>
                <a:sym typeface="Arial"/>
              </a:rPr>
              <a:t> de la source </a:t>
            </a:r>
            <a:r>
              <a:rPr lang="en-US" sz="2800" b="0" i="0" u="none" strike="noStrike" cap="none" dirty="0" err="1">
                <a:solidFill>
                  <a:srgbClr val="000000"/>
                </a:solidFill>
                <a:latin typeface="Arial"/>
                <a:ea typeface="Arial"/>
                <a:cs typeface="Arial"/>
                <a:sym typeface="Arial"/>
              </a:rPr>
              <a:t>consultée</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dans</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une</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ou</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plusieurs</a:t>
            </a:r>
            <a:r>
              <a:rPr lang="en-US" sz="2800" b="0" i="0" u="none" strike="noStrike" cap="none" dirty="0">
                <a:solidFill>
                  <a:srgbClr val="000000"/>
                </a:solidFill>
                <a:latin typeface="Arial"/>
                <a:ea typeface="Arial"/>
                <a:cs typeface="Arial"/>
                <a:sym typeface="Arial"/>
              </a:rPr>
              <a:t> zones 670 pour les </a:t>
            </a:r>
            <a:r>
              <a:rPr lang="en-US" sz="2800" b="0" i="0" u="none" strike="noStrike" cap="none" dirty="0" err="1">
                <a:solidFill>
                  <a:srgbClr val="000000"/>
                </a:solidFill>
                <a:latin typeface="Arial"/>
                <a:ea typeface="Arial"/>
                <a:cs typeface="Arial"/>
                <a:sym typeface="Arial"/>
              </a:rPr>
              <a:t>familles</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Coniglio</a:t>
            </a:r>
            <a:r>
              <a:rPr lang="en-US" sz="2800" b="0" i="0" u="none" strike="noStrike" cap="none" dirty="0">
                <a:solidFill>
                  <a:srgbClr val="000000"/>
                </a:solidFill>
                <a:latin typeface="Arial"/>
                <a:ea typeface="Arial"/>
                <a:cs typeface="Arial"/>
                <a:sym typeface="Arial"/>
              </a:rPr>
              <a:t>, Cunningham et </a:t>
            </a:r>
            <a:r>
              <a:rPr lang="en-US" sz="2800" b="0" i="0" u="none" strike="noStrike" cap="none" dirty="0" err="1">
                <a:solidFill>
                  <a:srgbClr val="000000"/>
                </a:solidFill>
                <a:latin typeface="Arial"/>
                <a:ea typeface="Arial"/>
                <a:cs typeface="Arial"/>
                <a:sym typeface="Arial"/>
              </a:rPr>
              <a:t>Linnell</a:t>
            </a:r>
            <a:r>
              <a:rPr lang="en-US" sz="2800" b="0" i="0" u="none" strike="noStrike" cap="none" dirty="0">
                <a:solidFill>
                  <a:srgbClr val="000000"/>
                </a:solidFill>
                <a:latin typeface="Arial"/>
                <a:ea typeface="Arial"/>
                <a:cs typeface="Arial"/>
                <a:sym typeface="Arial"/>
              </a:rPr>
              <a:t>.</a:t>
            </a:r>
            <a:endParaRPr sz="2800" b="0" i="0" u="none" strike="noStrike" cap="none" dirty="0">
              <a:solidFill>
                <a:srgbClr val="000000"/>
              </a:solidFill>
              <a:latin typeface="Arial"/>
              <a:ea typeface="Arial"/>
              <a:cs typeface="Arial"/>
              <a:sym typeface="Arial"/>
            </a:endParaRPr>
          </a:p>
          <a:p>
            <a:pPr marL="228600" marR="0" lvl="0" indent="-177800" algn="just" rtl="0">
              <a:lnSpc>
                <a:spcPct val="90000"/>
              </a:lnSpc>
              <a:spcBef>
                <a:spcPts val="1000"/>
              </a:spcBef>
              <a:spcAft>
                <a:spcPts val="0"/>
              </a:spcAft>
              <a:buClr>
                <a:schemeClr val="dk1"/>
              </a:buClr>
              <a:buSzPts val="800"/>
              <a:buFont typeface="Arial"/>
              <a:buNone/>
            </a:pPr>
            <a:endParaRPr sz="800" b="0" i="0" u="none" strike="noStrike" cap="none" dirty="0">
              <a:solidFill>
                <a:srgbClr val="000000"/>
              </a:solidFill>
              <a:latin typeface="Calibri"/>
              <a:ea typeface="Calibri"/>
              <a:cs typeface="Calibri"/>
              <a:sym typeface="Calibri"/>
            </a:endParaRPr>
          </a:p>
          <a:p>
            <a:pPr marL="228600" marR="0" lvl="0" indent="-177800" algn="just" rtl="0">
              <a:lnSpc>
                <a:spcPct val="90000"/>
              </a:lnSpc>
              <a:spcBef>
                <a:spcPts val="1000"/>
              </a:spcBef>
              <a:spcAft>
                <a:spcPts val="0"/>
              </a:spcAft>
              <a:buClr>
                <a:schemeClr val="dk1"/>
              </a:buClr>
              <a:buSzPts val="800"/>
              <a:buFont typeface="Arial"/>
              <a:buNone/>
            </a:pPr>
            <a:endParaRPr sz="800" b="0" i="0" u="none" strike="noStrike" cap="none" dirty="0">
              <a:solidFill>
                <a:srgbClr val="8A8A8A"/>
              </a:solidFill>
              <a:latin typeface="Calibri"/>
              <a:ea typeface="Calibri"/>
              <a:cs typeface="Calibri"/>
              <a:sym typeface="Calibri"/>
            </a:endParaRPr>
          </a:p>
        </p:txBody>
      </p:sp>
      <p:sp>
        <p:nvSpPr>
          <p:cNvPr id="319" name="Google Shape;319;p24"/>
          <p:cNvSpPr txBox="1">
            <a:spLocks noGrp="1"/>
          </p:cNvSpPr>
          <p:nvPr>
            <p:ph type="ftr" idx="11"/>
            <p:custDataLst>
              <p:tags r:id="rId3"/>
            </p:custDataLst>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3 : Description des familles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8" name="Google Shape;328;p25"/>
          <p:cNvSpPr txBox="1">
            <a:spLocks noGrp="1"/>
          </p:cNvSpPr>
          <p:nvPr>
            <p:ph type="ftr" idx="11"/>
            <p:custDataLst>
              <p:tags r:id="rId1"/>
            </p:custDataLst>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3 : Description des familles</a:t>
            </a:r>
            <a:endParaRPr sz="1200" b="0" i="0" u="none" strike="noStrike" cap="none">
              <a:solidFill>
                <a:srgbClr val="888888"/>
              </a:solidFill>
              <a:latin typeface="Calibri"/>
              <a:ea typeface="Calibri"/>
              <a:cs typeface="Calibri"/>
              <a:sym typeface="Calibri"/>
            </a:endParaRPr>
          </a:p>
        </p:txBody>
      </p:sp>
      <p:pic>
        <p:nvPicPr>
          <p:cNvPr id="4" name="Image 4">
            <a:extLst>
              <a:ext uri="{FF2B5EF4-FFF2-40B4-BE49-F238E27FC236}">
                <a16:creationId xmlns:a16="http://schemas.microsoft.com/office/drawing/2014/main" id="{99F47385-75CF-4686-A0AB-7A560DFEC88E}"/>
              </a:ext>
            </a:extLst>
          </p:cNvPr>
          <p:cNvPicPr>
            <a:picLocks noChangeAspect="1"/>
          </p:cNvPicPr>
          <p:nvPr>
            <p:custDataLst>
              <p:tags r:id="rId2"/>
            </p:custDataLst>
          </p:nvPr>
        </p:nvPicPr>
        <p:blipFill>
          <a:blip r:embed="rId6"/>
          <a:stretch>
            <a:fillRect/>
          </a:stretch>
        </p:blipFill>
        <p:spPr>
          <a:xfrm>
            <a:off x="1285875" y="125975"/>
            <a:ext cx="9277350" cy="6872750"/>
          </a:xfrm>
          <a:prstGeom prst="rect">
            <a:avLst/>
          </a:prstGeom>
        </p:spPr>
      </p:pic>
      <p:sp>
        <p:nvSpPr>
          <p:cNvPr id="11" name="Oval 4">
            <a:extLst>
              <a:ext uri="{FF2B5EF4-FFF2-40B4-BE49-F238E27FC236}">
                <a16:creationId xmlns:a16="http://schemas.microsoft.com/office/drawing/2014/main" id="{4E35C65C-E1C3-45E0-9F81-6A0D7E0D89BD}"/>
              </a:ext>
            </a:extLst>
          </p:cNvPr>
          <p:cNvSpPr/>
          <p:nvPr>
            <p:custDataLst>
              <p:tags r:id="rId3"/>
            </p:custDataLst>
          </p:nvPr>
        </p:nvSpPr>
        <p:spPr>
          <a:xfrm>
            <a:off x="3857625" y="5638800"/>
            <a:ext cx="1476375" cy="609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7" name="Google Shape;337;p26"/>
          <p:cNvSpPr txBox="1">
            <a:spLocks noGrp="1"/>
          </p:cNvSpPr>
          <p:nvPr>
            <p:ph type="ftr" idx="11"/>
            <p:custDataLst>
              <p:tags r:id="rId1"/>
            </p:custDataLst>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3 : Description des familles</a:t>
            </a:r>
            <a:endParaRPr sz="1200" b="0" i="0" u="none" strike="noStrike" cap="none">
              <a:solidFill>
                <a:srgbClr val="888888"/>
              </a:solidFill>
              <a:latin typeface="Calibri"/>
              <a:ea typeface="Calibri"/>
              <a:cs typeface="Calibri"/>
              <a:sym typeface="Calibri"/>
            </a:endParaRPr>
          </a:p>
        </p:txBody>
      </p:sp>
      <p:pic>
        <p:nvPicPr>
          <p:cNvPr id="4" name="Image 4">
            <a:extLst>
              <a:ext uri="{FF2B5EF4-FFF2-40B4-BE49-F238E27FC236}">
                <a16:creationId xmlns:a16="http://schemas.microsoft.com/office/drawing/2014/main" id="{F28C1A10-EBAF-44BD-9ACF-F1731FD13958}"/>
              </a:ext>
            </a:extLst>
          </p:cNvPr>
          <p:cNvPicPr>
            <a:picLocks noChangeAspect="1"/>
          </p:cNvPicPr>
          <p:nvPr>
            <p:custDataLst>
              <p:tags r:id="rId2"/>
            </p:custDataLst>
          </p:nvPr>
        </p:nvPicPr>
        <p:blipFill>
          <a:blip r:embed="rId5"/>
          <a:stretch>
            <a:fillRect/>
          </a:stretch>
        </p:blipFill>
        <p:spPr>
          <a:xfrm>
            <a:off x="1971675" y="-90654"/>
            <a:ext cx="7505700" cy="7077409"/>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27"/>
          <p:cNvSpPr txBox="1">
            <a:spLocks noGrp="1"/>
          </p:cNvSpPr>
          <p:nvPr>
            <p:ph type="title"/>
            <p:custDataLst>
              <p:tags r:id="rId1"/>
            </p:custDataLst>
          </p:nvPr>
        </p:nvSpPr>
        <p:spPr>
          <a:xfrm>
            <a:off x="838200" y="614148"/>
            <a:ext cx="10515600" cy="107653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Arial"/>
              <a:buNone/>
            </a:pPr>
            <a:r>
              <a:rPr lang="en-US" sz="4000" b="0" i="0" u="none" strike="noStrike" cap="none">
                <a:solidFill>
                  <a:schemeClr val="dk1"/>
                </a:solidFill>
                <a:latin typeface="Arial"/>
                <a:ea typeface="Arial"/>
                <a:cs typeface="Arial"/>
                <a:sym typeface="Arial"/>
              </a:rPr>
              <a:t>Source </a:t>
            </a:r>
            <a:r>
              <a:rPr lang="en-US" sz="4000" b="0" i="0" u="none" strike="noStrike" cap="none" err="1">
                <a:solidFill>
                  <a:schemeClr val="dk1"/>
                </a:solidFill>
                <a:latin typeface="Arial"/>
                <a:ea typeface="Arial"/>
                <a:cs typeface="Arial"/>
                <a:sym typeface="Arial"/>
              </a:rPr>
              <a:t>consultée</a:t>
            </a:r>
            <a:r>
              <a:rPr lang="en-US" sz="4000" b="0" i="0" u="none" strike="noStrike" cap="none">
                <a:solidFill>
                  <a:schemeClr val="dk1"/>
                </a:solidFill>
                <a:latin typeface="Arial"/>
                <a:ea typeface="Arial"/>
                <a:cs typeface="Arial"/>
                <a:sym typeface="Arial"/>
              </a:rPr>
              <a:t> (Coniglio)</a:t>
            </a:r>
            <a:endParaRPr sz="4000" b="0" i="0" u="none" strike="noStrike" cap="none">
              <a:solidFill>
                <a:schemeClr val="dk1"/>
              </a:solidFill>
              <a:latin typeface="Arial"/>
              <a:ea typeface="Arial"/>
              <a:cs typeface="Arial"/>
              <a:sym typeface="Arial"/>
            </a:endParaRPr>
          </a:p>
        </p:txBody>
      </p:sp>
      <p:sp>
        <p:nvSpPr>
          <p:cNvPr id="346" name="Google Shape;346;p27"/>
          <p:cNvSpPr txBox="1">
            <a:spLocks noGrp="1"/>
          </p:cNvSpPr>
          <p:nvPr>
            <p:ph type="body" idx="1"/>
            <p:custDataLst>
              <p:tags r:id="rId2"/>
            </p:custDataLst>
          </p:nvPr>
        </p:nvSpPr>
        <p:spPr>
          <a:xfrm>
            <a:off x="838200" y="1825625"/>
            <a:ext cx="9754772" cy="4351338"/>
          </a:xfrm>
          <a:prstGeom prst="rect">
            <a:avLst/>
          </a:prstGeom>
          <a:noFill/>
          <a:ln>
            <a:noFill/>
          </a:ln>
        </p:spPr>
        <p:txBody>
          <a:bodyPr spcFirstLastPara="1" wrap="square" lIns="91425" tIns="45700" rIns="91425" bIns="45700" anchor="t" anchorCtr="0">
            <a:noAutofit/>
          </a:bodyPr>
          <a:lstStyle/>
          <a:p>
            <a:pPr marL="914400" lvl="0" indent="-914400" algn="l" rtl="0">
              <a:lnSpc>
                <a:spcPct val="90000"/>
              </a:lnSpc>
              <a:spcBef>
                <a:spcPts val="1000"/>
              </a:spcBef>
              <a:spcAft>
                <a:spcPts val="0"/>
              </a:spcAft>
              <a:buSzPts val="2800"/>
              <a:buNone/>
            </a:pPr>
            <a:r>
              <a:rPr lang="en-US" sz="2800" b="0" i="0" u="none" strike="noStrike" cap="none">
                <a:latin typeface="Arial"/>
                <a:ea typeface="Arial"/>
                <a:cs typeface="Arial"/>
                <a:sym typeface="Arial"/>
              </a:rPr>
              <a:t>670 	</a:t>
            </a:r>
            <a:r>
              <a:rPr lang="en-US"/>
              <a:t>The Coniglio family website, 8 </a:t>
            </a:r>
            <a:r>
              <a:rPr lang="en-US" err="1"/>
              <a:t>avril</a:t>
            </a:r>
            <a:r>
              <a:rPr lang="en-US"/>
              <a:t> 2014 $b (</a:t>
            </a:r>
            <a:r>
              <a:rPr lang="en-US" err="1"/>
              <a:t>famille</a:t>
            </a:r>
            <a:r>
              <a:rPr lang="en-US"/>
              <a:t> Coniglio, descendants de Gaetano et Rosa Alessi Coniglio, </a:t>
            </a:r>
            <a:r>
              <a:rPr lang="en-US" err="1"/>
              <a:t>mariés</a:t>
            </a:r>
            <a:r>
              <a:rPr lang="en-US"/>
              <a:t> le 30 </a:t>
            </a:r>
            <a:r>
              <a:rPr lang="en-US" err="1"/>
              <a:t>novembre</a:t>
            </a:r>
            <a:r>
              <a:rPr lang="en-US"/>
              <a:t> 1912 à </a:t>
            </a:r>
            <a:r>
              <a:rPr lang="en-US" err="1"/>
              <a:t>Serradifalco</a:t>
            </a:r>
            <a:r>
              <a:rPr lang="en-US"/>
              <a:t>, </a:t>
            </a:r>
            <a:r>
              <a:rPr lang="en-US" err="1"/>
              <a:t>Italie</a:t>
            </a:r>
            <a:r>
              <a:rPr lang="en-US"/>
              <a:t> et émigrés aux </a:t>
            </a:r>
            <a:r>
              <a:rPr lang="en-US" err="1"/>
              <a:t>États-Unis</a:t>
            </a:r>
            <a:r>
              <a:rPr lang="en-US"/>
              <a:t> le 30 </a:t>
            </a:r>
            <a:r>
              <a:rPr lang="en-US" err="1"/>
              <a:t>avril</a:t>
            </a:r>
            <a:r>
              <a:rPr lang="en-US"/>
              <a:t> 1913; la </a:t>
            </a:r>
            <a:r>
              <a:rPr lang="en-US" err="1"/>
              <a:t>famille</a:t>
            </a:r>
            <a:r>
              <a:rPr lang="en-US"/>
              <a:t> </a:t>
            </a:r>
            <a:r>
              <a:rPr lang="en-US" err="1"/>
              <a:t>s’est</a:t>
            </a:r>
            <a:r>
              <a:rPr lang="en-US"/>
              <a:t> </a:t>
            </a:r>
            <a:r>
              <a:rPr lang="fr-CA"/>
              <a:t>installée à </a:t>
            </a:r>
            <a:r>
              <a:rPr lang="fr-CA" err="1"/>
              <a:t>Robertsdale</a:t>
            </a:r>
            <a:r>
              <a:rPr lang="fr-CA"/>
              <a:t> en Pennsylvanie</a:t>
            </a:r>
            <a:r>
              <a:rPr lang="en-US"/>
              <a:t>)</a:t>
            </a:r>
            <a:endParaRPr/>
          </a:p>
        </p:txBody>
      </p:sp>
      <p:sp>
        <p:nvSpPr>
          <p:cNvPr id="347" name="Google Shape;347;p27"/>
          <p:cNvSpPr txBox="1">
            <a:spLocks noGrp="1"/>
          </p:cNvSpPr>
          <p:nvPr>
            <p:ph type="ftr" idx="11"/>
            <p:custDataLst>
              <p:tags r:id="rId3"/>
            </p:custDataLst>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3 : Description des familles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txBox="1">
            <a:spLocks noGrp="1"/>
          </p:cNvSpPr>
          <p:nvPr>
            <p:ph type="title"/>
            <p:custDataLst>
              <p:tags r:id="rId1"/>
            </p:custDataLst>
          </p:nvPr>
        </p:nvSpPr>
        <p:spPr>
          <a:xfrm>
            <a:off x="838200" y="668758"/>
            <a:ext cx="105156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Arial"/>
              <a:buNone/>
            </a:pPr>
            <a:r>
              <a:rPr lang="en-US" sz="4000" b="0" i="0" u="none" strike="noStrike" cap="none" err="1">
                <a:solidFill>
                  <a:schemeClr val="dk1"/>
                </a:solidFill>
                <a:latin typeface="Arial"/>
                <a:ea typeface="Arial"/>
                <a:cs typeface="Arial"/>
                <a:sym typeface="Arial"/>
              </a:rPr>
              <a:t>Familles</a:t>
            </a:r>
            <a:r>
              <a:rPr lang="en-US" sz="4000" b="0" i="0" u="none" strike="noStrike" cap="none">
                <a:solidFill>
                  <a:schemeClr val="dk1"/>
                </a:solidFill>
                <a:latin typeface="Arial"/>
                <a:ea typeface="Arial"/>
                <a:cs typeface="Arial"/>
                <a:sym typeface="Arial"/>
              </a:rPr>
              <a:t> </a:t>
            </a:r>
            <a:r>
              <a:rPr lang="en-US" sz="4000" b="0" i="0" u="none" strike="noStrike" cap="none" err="1">
                <a:solidFill>
                  <a:schemeClr val="dk1"/>
                </a:solidFill>
                <a:latin typeface="Arial"/>
                <a:ea typeface="Arial"/>
                <a:cs typeface="Arial"/>
                <a:sym typeface="Arial"/>
              </a:rPr>
              <a:t>considérées</a:t>
            </a:r>
            <a:r>
              <a:rPr lang="en-US" sz="4000" b="0" i="0" u="none" strike="noStrike" cap="none">
                <a:solidFill>
                  <a:schemeClr val="dk1"/>
                </a:solidFill>
                <a:latin typeface="Arial"/>
                <a:ea typeface="Arial"/>
                <a:cs typeface="Arial"/>
                <a:sym typeface="Arial"/>
              </a:rPr>
              <a:t> </a:t>
            </a:r>
            <a:r>
              <a:rPr lang="en-US" sz="4000" b="0" i="0" u="none" strike="noStrike" cap="none" err="1">
                <a:solidFill>
                  <a:schemeClr val="dk1"/>
                </a:solidFill>
                <a:latin typeface="Arial"/>
                <a:ea typeface="Arial"/>
                <a:cs typeface="Arial"/>
                <a:sym typeface="Arial"/>
              </a:rPr>
              <a:t>comme</a:t>
            </a:r>
            <a:r>
              <a:rPr lang="en-US" sz="4000" b="0" i="0" u="none" strike="noStrike" cap="none">
                <a:solidFill>
                  <a:schemeClr val="dk1"/>
                </a:solidFill>
                <a:latin typeface="Arial"/>
                <a:ea typeface="Arial"/>
                <a:cs typeface="Arial"/>
                <a:sym typeface="Arial"/>
              </a:rPr>
              <a:t> </a:t>
            </a:r>
            <a:r>
              <a:rPr lang="en-US" sz="4000" b="0" i="0" u="none" strike="noStrike" cap="none" err="1">
                <a:solidFill>
                  <a:schemeClr val="dk1"/>
                </a:solidFill>
                <a:latin typeface="Arial"/>
                <a:ea typeface="Arial"/>
                <a:cs typeface="Arial"/>
                <a:sym typeface="Arial"/>
              </a:rPr>
              <a:t>créatrices</a:t>
            </a:r>
            <a:r>
              <a:rPr lang="en-US" sz="4000" b="0" i="0" u="none" strike="noStrike" cap="none">
                <a:solidFill>
                  <a:schemeClr val="dk1"/>
                </a:solidFill>
                <a:latin typeface="Arial"/>
                <a:ea typeface="Arial"/>
                <a:cs typeface="Arial"/>
                <a:sym typeface="Arial"/>
              </a:rPr>
              <a:t> </a:t>
            </a:r>
            <a:br>
              <a:rPr lang="en-US" sz="4000" b="0" i="0" u="none" strike="noStrike" cap="none">
                <a:solidFill>
                  <a:schemeClr val="dk1"/>
                </a:solidFill>
                <a:latin typeface="Arial"/>
                <a:ea typeface="Arial"/>
                <a:cs typeface="Arial"/>
                <a:sym typeface="Arial"/>
              </a:rPr>
            </a:br>
            <a:endParaRPr sz="4000" b="0" i="0" u="none" strike="noStrike" cap="none">
              <a:solidFill>
                <a:schemeClr val="dk1"/>
              </a:solidFill>
              <a:latin typeface="Arial"/>
              <a:ea typeface="Arial"/>
              <a:cs typeface="Arial"/>
              <a:sym typeface="Arial"/>
            </a:endParaRPr>
          </a:p>
        </p:txBody>
      </p:sp>
      <p:sp>
        <p:nvSpPr>
          <p:cNvPr id="110" name="Google Shape;110;p3"/>
          <p:cNvSpPr txBox="1">
            <a:spLocks noGrp="1"/>
          </p:cNvSpPr>
          <p:nvPr>
            <p:ph type="body" idx="1"/>
            <p:custDataLst>
              <p:tags r:id="rId2"/>
            </p:custDataLst>
          </p:nvPr>
        </p:nvSpPr>
        <p:spPr>
          <a:xfrm>
            <a:off x="838200" y="1825625"/>
            <a:ext cx="8290810" cy="436869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 Les familles qui créent des documents (des 	archives)</a:t>
            </a:r>
            <a:endParaRPr/>
          </a:p>
          <a:p>
            <a:pPr marL="0" marR="0" lvl="0" indent="0" algn="l" rtl="0">
              <a:lnSpc>
                <a:spcPct val="90000"/>
              </a:lnSpc>
              <a:spcBef>
                <a:spcPts val="100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 Les familles qui créent des publications en série 	(p. ex. des bulletins d’information)</a:t>
            </a:r>
            <a:endParaRPr/>
          </a:p>
          <a:p>
            <a:pPr marL="0" marR="0" lvl="0" indent="0" algn="l" rtl="0">
              <a:lnSpc>
                <a:spcPct val="90000"/>
              </a:lnSpc>
              <a:spcBef>
                <a:spcPts val="100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 Les familles qui créent des monographies (p. ex. 	un livre de recettes familiales)</a:t>
            </a:r>
            <a:endParaRPr/>
          </a:p>
          <a:p>
            <a:pPr marL="0" marR="0" lvl="0" indent="0" algn="l" rtl="0">
              <a:lnSpc>
                <a:spcPct val="90000"/>
              </a:lnSpc>
              <a:spcBef>
                <a:spcPts val="100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 Les familles qui créent des ressources Internet (p. 	ex. des sites </a:t>
            </a:r>
            <a:r>
              <a:rPr lang="en-US"/>
              <a:t>W</a:t>
            </a:r>
            <a:r>
              <a:rPr lang="en-US" sz="2800" b="0" i="0" u="none" strike="noStrike" cap="none">
                <a:solidFill>
                  <a:schemeClr val="dk1"/>
                </a:solidFill>
                <a:latin typeface="Arial"/>
                <a:ea typeface="Arial"/>
                <a:cs typeface="Arial"/>
                <a:sym typeface="Arial"/>
              </a:rPr>
              <a:t>eb de famille ou des blogues)</a:t>
            </a:r>
            <a:endParaRPr sz="2800" b="0" i="0" u="none" strike="noStrike" cap="none">
              <a:solidFill>
                <a:schemeClr val="dk1"/>
              </a:solidFill>
              <a:latin typeface="Arial"/>
              <a:ea typeface="Arial"/>
              <a:cs typeface="Arial"/>
              <a:sym typeface="Arial"/>
            </a:endParaRPr>
          </a:p>
        </p:txBody>
      </p:sp>
      <p:sp>
        <p:nvSpPr>
          <p:cNvPr id="111" name="Google Shape;111;p3"/>
          <p:cNvSpPr txBox="1">
            <a:spLocks noGrp="1"/>
          </p:cNvSpPr>
          <p:nvPr>
            <p:ph type="ftr" idx="11"/>
            <p:custDataLst>
              <p:tags r:id="rId3"/>
            </p:custDataLst>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1200">
                <a:solidFill>
                  <a:srgbClr val="888888"/>
                </a:solidFill>
                <a:latin typeface="Calibri"/>
                <a:ea typeface="Calibri"/>
                <a:cs typeface="Calibri"/>
                <a:sym typeface="Calibri"/>
              </a:rPr>
              <a:t>Module 3 : Description des familles</a:t>
            </a:r>
            <a:endParaRPr sz="1200">
              <a:solidFill>
                <a:srgbClr val="888888"/>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6" name="Google Shape;356;p28"/>
          <p:cNvSpPr txBox="1">
            <a:spLocks noGrp="1"/>
          </p:cNvSpPr>
          <p:nvPr>
            <p:ph type="ftr" idx="11"/>
            <p:custDataLst>
              <p:tags r:id="rId1"/>
            </p:custDataLst>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3 : Description des familles</a:t>
            </a:r>
            <a:endParaRPr sz="1200" b="0" i="0" u="none" strike="noStrike" cap="none">
              <a:solidFill>
                <a:srgbClr val="888888"/>
              </a:solidFill>
              <a:latin typeface="Calibri"/>
              <a:ea typeface="Calibri"/>
              <a:cs typeface="Calibri"/>
              <a:sym typeface="Calibri"/>
            </a:endParaRPr>
          </a:p>
        </p:txBody>
      </p:sp>
      <p:pic>
        <p:nvPicPr>
          <p:cNvPr id="7" name="Image 7">
            <a:extLst>
              <a:ext uri="{FF2B5EF4-FFF2-40B4-BE49-F238E27FC236}">
                <a16:creationId xmlns:a16="http://schemas.microsoft.com/office/drawing/2014/main" id="{CDD3E0C2-E5C0-4F07-9F57-CD8BA17E54CC}"/>
              </a:ext>
            </a:extLst>
          </p:cNvPr>
          <p:cNvPicPr>
            <a:picLocks noChangeAspect="1"/>
          </p:cNvPicPr>
          <p:nvPr>
            <p:custDataLst>
              <p:tags r:id="rId2"/>
            </p:custDataLst>
          </p:nvPr>
        </p:nvPicPr>
        <p:blipFill>
          <a:blip r:embed="rId6"/>
          <a:stretch>
            <a:fillRect/>
          </a:stretch>
        </p:blipFill>
        <p:spPr>
          <a:xfrm>
            <a:off x="4042979" y="-38622"/>
            <a:ext cx="4458467" cy="6896100"/>
          </a:xfrm>
          <a:prstGeom prst="rect">
            <a:avLst/>
          </a:prstGeom>
        </p:spPr>
      </p:pic>
      <p:sp>
        <p:nvSpPr>
          <p:cNvPr id="16" name="Title 3">
            <a:extLst>
              <a:ext uri="{FF2B5EF4-FFF2-40B4-BE49-F238E27FC236}">
                <a16:creationId xmlns:a16="http://schemas.microsoft.com/office/drawing/2014/main" id="{C50711E9-271A-4E31-963F-5A90D4F36ED5}"/>
              </a:ext>
            </a:extLst>
          </p:cNvPr>
          <p:cNvSpPr>
            <a:spLocks noGrp="1"/>
          </p:cNvSpPr>
          <p:nvPr>
            <p:custDataLst>
              <p:tags r:id="rId3"/>
            </p:custDataLst>
          </p:nvPr>
        </p:nvSpPr>
        <p:spPr bwMode="auto">
          <a:xfrm>
            <a:off x="4981575" y="5805487"/>
            <a:ext cx="2667000" cy="7318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200"/>
              <a:t>1997</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29"/>
          <p:cNvSpPr txBox="1">
            <a:spLocks noGrp="1"/>
          </p:cNvSpPr>
          <p:nvPr>
            <p:ph type="title"/>
            <p:custDataLst>
              <p:tags r:id="rId1"/>
            </p:custDataLst>
          </p:nvPr>
        </p:nvSpPr>
        <p:spPr>
          <a:xfrm>
            <a:off x="838200" y="224448"/>
            <a:ext cx="10515600" cy="649288"/>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en-US" sz="3600" b="0" i="0" u="none" strike="noStrike" cap="none" dirty="0">
                <a:solidFill>
                  <a:schemeClr val="dk1"/>
                </a:solidFill>
                <a:latin typeface="Arial"/>
                <a:ea typeface="Arial"/>
                <a:cs typeface="Arial"/>
                <a:sym typeface="Arial"/>
              </a:rPr>
              <a:t>Plus </a:t>
            </a:r>
            <a:r>
              <a:rPr lang="en-US" sz="3600" b="0" i="0" u="none" strike="noStrike" cap="none" dirty="0" err="1">
                <a:solidFill>
                  <a:schemeClr val="dk1"/>
                </a:solidFill>
                <a:latin typeface="Arial"/>
                <a:ea typeface="Arial"/>
                <a:cs typeface="Arial"/>
                <a:sym typeface="Arial"/>
              </a:rPr>
              <a:t>d’informations</a:t>
            </a:r>
            <a:r>
              <a:rPr lang="en-US" sz="3600" b="0" i="0" u="none" strike="noStrike" cap="none" dirty="0">
                <a:solidFill>
                  <a:schemeClr val="dk1"/>
                </a:solidFill>
                <a:latin typeface="Arial"/>
                <a:ea typeface="Arial"/>
                <a:cs typeface="Arial"/>
                <a:sym typeface="Arial"/>
              </a:rPr>
              <a:t> sur la </a:t>
            </a:r>
            <a:r>
              <a:rPr lang="en-US" sz="3600" b="0" i="0" u="none" strike="noStrike" cap="none" dirty="0" err="1">
                <a:solidFill>
                  <a:schemeClr val="dk1"/>
                </a:solidFill>
                <a:latin typeface="Arial"/>
                <a:ea typeface="Arial"/>
                <a:cs typeface="Arial"/>
                <a:sym typeface="Arial"/>
              </a:rPr>
              <a:t>famille</a:t>
            </a:r>
            <a:r>
              <a:rPr lang="en-US" sz="3600" b="0" i="0" u="none" strike="noStrike" cap="none" dirty="0">
                <a:solidFill>
                  <a:schemeClr val="dk1"/>
                </a:solidFill>
                <a:latin typeface="Arial"/>
                <a:ea typeface="Arial"/>
                <a:cs typeface="Arial"/>
                <a:sym typeface="Arial"/>
              </a:rPr>
              <a:t> Cunningham figurent aux pages 4 et 6 du livre</a:t>
            </a:r>
            <a:endParaRPr sz="3600" b="0" i="0" u="none" strike="noStrike" cap="none" dirty="0">
              <a:solidFill>
                <a:schemeClr val="dk1"/>
              </a:solidFill>
              <a:latin typeface="Arial"/>
              <a:ea typeface="Arial"/>
              <a:cs typeface="Arial"/>
              <a:sym typeface="Arial"/>
            </a:endParaRPr>
          </a:p>
        </p:txBody>
      </p:sp>
      <p:sp>
        <p:nvSpPr>
          <p:cNvPr id="366" name="Google Shape;366;p29"/>
          <p:cNvSpPr txBox="1">
            <a:spLocks noGrp="1"/>
          </p:cNvSpPr>
          <p:nvPr>
            <p:ph type="ftr" idx="11"/>
            <p:custDataLst>
              <p:tags r:id="rId2"/>
            </p:custDataLst>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1200" dirty="0">
                <a:solidFill>
                  <a:srgbClr val="888888"/>
                </a:solidFill>
                <a:latin typeface="Calibri"/>
                <a:ea typeface="Calibri"/>
                <a:cs typeface="Calibri"/>
                <a:sym typeface="Calibri"/>
              </a:rPr>
              <a:t>Module 3 : Description des </a:t>
            </a:r>
            <a:r>
              <a:rPr lang="en-US" sz="1200" dirty="0" err="1">
                <a:solidFill>
                  <a:srgbClr val="888888"/>
                </a:solidFill>
                <a:latin typeface="Calibri"/>
                <a:ea typeface="Calibri"/>
                <a:cs typeface="Calibri"/>
                <a:sym typeface="Calibri"/>
              </a:rPr>
              <a:t>familles</a:t>
            </a:r>
            <a:endParaRPr sz="1200" dirty="0">
              <a:solidFill>
                <a:srgbClr val="888888"/>
              </a:solidFill>
              <a:latin typeface="Calibri"/>
              <a:ea typeface="Calibri"/>
              <a:cs typeface="Calibri"/>
              <a:sym typeface="Calibri"/>
            </a:endParaRPr>
          </a:p>
        </p:txBody>
      </p:sp>
      <p:pic>
        <p:nvPicPr>
          <p:cNvPr id="4" name="Image 4">
            <a:extLst>
              <a:ext uri="{FF2B5EF4-FFF2-40B4-BE49-F238E27FC236}">
                <a16:creationId xmlns:a16="http://schemas.microsoft.com/office/drawing/2014/main" id="{C80D701A-2E23-41FE-96A3-7B4AEF84303B}"/>
              </a:ext>
            </a:extLst>
          </p:cNvPr>
          <p:cNvPicPr>
            <a:picLocks noChangeAspect="1"/>
          </p:cNvPicPr>
          <p:nvPr>
            <p:custDataLst>
              <p:tags r:id="rId3"/>
            </p:custDataLst>
          </p:nvPr>
        </p:nvPicPr>
        <p:blipFill>
          <a:blip r:embed="rId7"/>
          <a:stretch>
            <a:fillRect/>
          </a:stretch>
        </p:blipFill>
        <p:spPr>
          <a:xfrm>
            <a:off x="1651126" y="1038225"/>
            <a:ext cx="3189263" cy="5876925"/>
          </a:xfrm>
          <a:prstGeom prst="rect">
            <a:avLst/>
          </a:prstGeom>
        </p:spPr>
      </p:pic>
      <p:pic>
        <p:nvPicPr>
          <p:cNvPr id="6" name="Image 6">
            <a:extLst>
              <a:ext uri="{FF2B5EF4-FFF2-40B4-BE49-F238E27FC236}">
                <a16:creationId xmlns:a16="http://schemas.microsoft.com/office/drawing/2014/main" id="{6D5F3A17-FEFD-4E8E-B744-F58E9D2C1246}"/>
              </a:ext>
            </a:extLst>
          </p:cNvPr>
          <p:cNvPicPr>
            <a:picLocks noChangeAspect="1"/>
          </p:cNvPicPr>
          <p:nvPr>
            <p:custDataLst>
              <p:tags r:id="rId4"/>
            </p:custDataLst>
          </p:nvPr>
        </p:nvPicPr>
        <p:blipFill>
          <a:blip r:embed="rId8"/>
          <a:stretch>
            <a:fillRect/>
          </a:stretch>
        </p:blipFill>
        <p:spPr>
          <a:xfrm>
            <a:off x="7351613" y="981075"/>
            <a:ext cx="3422699" cy="587692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30"/>
          <p:cNvSpPr txBox="1">
            <a:spLocks noGrp="1"/>
          </p:cNvSpPr>
          <p:nvPr>
            <p:ph type="title"/>
            <p:custDataLst>
              <p:tags r:id="rId1"/>
            </p:custDataLst>
          </p:nvPr>
        </p:nvSpPr>
        <p:spPr>
          <a:xfrm>
            <a:off x="838200" y="956603"/>
            <a:ext cx="10515600" cy="734085"/>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3959"/>
              <a:buFont typeface="Arial"/>
              <a:buNone/>
            </a:pPr>
            <a:r>
              <a:rPr lang="en-US" sz="4000" b="0" i="0" u="none" strike="noStrike" cap="none">
                <a:solidFill>
                  <a:srgbClr val="000000"/>
                </a:solidFill>
                <a:latin typeface="Arial"/>
                <a:ea typeface="Arial"/>
                <a:cs typeface="Arial"/>
                <a:sym typeface="Arial"/>
              </a:rPr>
              <a:t>Source </a:t>
            </a:r>
            <a:r>
              <a:rPr lang="en-US" sz="4000" b="0" i="0" u="none" strike="noStrike" cap="none" err="1">
                <a:solidFill>
                  <a:srgbClr val="000000"/>
                </a:solidFill>
                <a:latin typeface="Arial"/>
                <a:ea typeface="Arial"/>
                <a:cs typeface="Arial"/>
                <a:sym typeface="Arial"/>
              </a:rPr>
              <a:t>consultée</a:t>
            </a:r>
            <a:r>
              <a:rPr lang="en-US" sz="4000" b="0" i="0" u="none" strike="noStrike" cap="none">
                <a:solidFill>
                  <a:srgbClr val="000000"/>
                </a:solidFill>
                <a:latin typeface="Arial"/>
                <a:ea typeface="Arial"/>
                <a:cs typeface="Arial"/>
                <a:sym typeface="Arial"/>
              </a:rPr>
              <a:t> (Cunningham)</a:t>
            </a:r>
            <a:r>
              <a:rPr lang="en-US" sz="4000" b="0" i="0" u="none" strike="noStrike" cap="none">
                <a:solidFill>
                  <a:srgbClr val="000000"/>
                </a:solidFill>
                <a:latin typeface="Calibri"/>
                <a:ea typeface="Calibri"/>
                <a:cs typeface="Calibri"/>
                <a:sym typeface="Calibri"/>
              </a:rPr>
              <a:t/>
            </a:r>
            <a:br>
              <a:rPr lang="en-US" sz="4000" b="0" i="0" u="none" strike="noStrike" cap="none">
                <a:solidFill>
                  <a:srgbClr val="000000"/>
                </a:solidFill>
                <a:latin typeface="Calibri"/>
                <a:ea typeface="Calibri"/>
                <a:cs typeface="Calibri"/>
                <a:sym typeface="Calibri"/>
              </a:rPr>
            </a:br>
            <a:endParaRPr sz="4000" b="0" i="0" u="none" strike="noStrike" cap="none">
              <a:solidFill>
                <a:schemeClr val="dk1"/>
              </a:solidFill>
              <a:latin typeface="Arial"/>
              <a:ea typeface="Arial"/>
              <a:cs typeface="Arial"/>
              <a:sym typeface="Arial"/>
            </a:endParaRPr>
          </a:p>
        </p:txBody>
      </p:sp>
      <p:sp>
        <p:nvSpPr>
          <p:cNvPr id="374" name="Google Shape;374;p30"/>
          <p:cNvSpPr txBox="1">
            <a:spLocks noGrp="1"/>
          </p:cNvSpPr>
          <p:nvPr>
            <p:ph type="body" idx="1"/>
            <p:custDataLst>
              <p:tags r:id="rId2"/>
            </p:custDataLst>
          </p:nvPr>
        </p:nvSpPr>
        <p:spPr>
          <a:xfrm>
            <a:off x="838200" y="1825625"/>
            <a:ext cx="9318674" cy="4351338"/>
          </a:xfrm>
          <a:prstGeom prst="rect">
            <a:avLst/>
          </a:prstGeom>
          <a:noFill/>
          <a:ln>
            <a:noFill/>
          </a:ln>
        </p:spPr>
        <p:txBody>
          <a:bodyPr spcFirstLastPara="1" wrap="square" lIns="91425" tIns="45700" rIns="91425" bIns="45700" anchor="t" anchorCtr="0">
            <a:noAutofit/>
          </a:bodyPr>
          <a:lstStyle/>
          <a:p>
            <a:pPr marL="914400" indent="-914400">
              <a:buNone/>
            </a:pPr>
            <a:r>
              <a:rPr lang="en-US" sz="2800" b="0" i="0" u="none" strike="noStrike" cap="none">
                <a:solidFill>
                  <a:srgbClr val="000000"/>
                </a:solidFill>
                <a:latin typeface="Arial"/>
                <a:ea typeface="Arial"/>
                <a:cs typeface="Arial"/>
                <a:sym typeface="Arial"/>
              </a:rPr>
              <a:t>670 	</a:t>
            </a:r>
            <a:r>
              <a:rPr lang="fr-CA"/>
              <a:t>The Cunningham </a:t>
            </a:r>
            <a:r>
              <a:rPr lang="fr-CA" err="1"/>
              <a:t>family</a:t>
            </a:r>
            <a:r>
              <a:rPr lang="fr-CA"/>
              <a:t> </a:t>
            </a:r>
            <a:r>
              <a:rPr lang="fr-CA" err="1"/>
              <a:t>cookbook</a:t>
            </a:r>
            <a:r>
              <a:rPr lang="fr-CA"/>
              <a:t>, 1997: $b pages 5-6 (Descendants de William et Nancy Cunningham. William a émigré de l’Écosse quelque temps après 1785 et a marié Nancy Carr en 1795. La famille s’est installée dans le comté de </a:t>
            </a:r>
            <a:r>
              <a:rPr lang="fr-CA" err="1"/>
              <a:t>Trigg</a:t>
            </a:r>
            <a:r>
              <a:rPr lang="fr-CA"/>
              <a:t> au Kentucky en 1818)</a:t>
            </a:r>
          </a:p>
        </p:txBody>
      </p:sp>
      <p:sp>
        <p:nvSpPr>
          <p:cNvPr id="375" name="Google Shape;375;p30"/>
          <p:cNvSpPr txBox="1">
            <a:spLocks noGrp="1"/>
          </p:cNvSpPr>
          <p:nvPr>
            <p:ph type="ftr" idx="11"/>
            <p:custDataLst>
              <p:tags r:id="rId3"/>
            </p:custDataLst>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3 : Description des familles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31"/>
          <p:cNvSpPr txBox="1">
            <a:spLocks noGrp="1"/>
          </p:cNvSpPr>
          <p:nvPr>
            <p:ph type="ftr" idx="11"/>
            <p:custDataLst>
              <p:tags r:id="rId1"/>
            </p:custDataLst>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3 : Description des familles</a:t>
            </a:r>
            <a:endParaRPr sz="1200" b="0" i="0" u="none" strike="noStrike" cap="none">
              <a:solidFill>
                <a:srgbClr val="888888"/>
              </a:solidFill>
              <a:latin typeface="Calibri"/>
              <a:ea typeface="Calibri"/>
              <a:cs typeface="Calibri"/>
              <a:sym typeface="Calibri"/>
            </a:endParaRPr>
          </a:p>
        </p:txBody>
      </p:sp>
      <p:pic>
        <p:nvPicPr>
          <p:cNvPr id="2" name="Image 2">
            <a:extLst>
              <a:ext uri="{FF2B5EF4-FFF2-40B4-BE49-F238E27FC236}">
                <a16:creationId xmlns:a16="http://schemas.microsoft.com/office/drawing/2014/main" id="{7E00E1E7-2188-4065-92A5-56A69FF7BA10}"/>
              </a:ext>
            </a:extLst>
          </p:cNvPr>
          <p:cNvPicPr>
            <a:picLocks noChangeAspect="1"/>
          </p:cNvPicPr>
          <p:nvPr>
            <p:custDataLst>
              <p:tags r:id="rId2"/>
            </p:custDataLst>
          </p:nvPr>
        </p:nvPicPr>
        <p:blipFill>
          <a:blip r:embed="rId5"/>
          <a:stretch>
            <a:fillRect/>
          </a:stretch>
        </p:blipFill>
        <p:spPr>
          <a:xfrm>
            <a:off x="3562350" y="126380"/>
            <a:ext cx="5086350" cy="6595714"/>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32"/>
          <p:cNvSpPr txBox="1">
            <a:spLocks noGrp="1"/>
          </p:cNvSpPr>
          <p:nvPr>
            <p:ph type="title"/>
            <p:custDataLst>
              <p:tags r:id="rId1"/>
            </p:custDataLst>
          </p:nvPr>
        </p:nvSpPr>
        <p:spPr>
          <a:xfrm>
            <a:off x="838200" y="510726"/>
            <a:ext cx="10515600" cy="115395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240"/>
              <a:buFont typeface="Arial"/>
              <a:buNone/>
            </a:pPr>
            <a:r>
              <a:rPr lang="en-US" sz="3240" b="0" i="0" u="none" strike="noStrike" cap="none">
                <a:solidFill>
                  <a:schemeClr val="dk1"/>
                </a:solidFill>
                <a:latin typeface="Arial"/>
                <a:ea typeface="Arial"/>
                <a:cs typeface="Arial"/>
                <a:sym typeface="Arial"/>
              </a:rPr>
              <a:t>Plus d</a:t>
            </a:r>
            <a:r>
              <a:rPr lang="en-US" sz="3240"/>
              <a:t>’</a:t>
            </a:r>
            <a:r>
              <a:rPr lang="en-US" sz="3240" b="0" i="0" u="none" strike="noStrike" cap="none">
                <a:solidFill>
                  <a:schemeClr val="dk1"/>
                </a:solidFill>
                <a:latin typeface="Arial"/>
                <a:ea typeface="Arial"/>
                <a:cs typeface="Arial"/>
                <a:sym typeface="Arial"/>
              </a:rPr>
              <a:t>informations sur la famille Linnell consultables en ligne sur le site </a:t>
            </a:r>
            <a:r>
              <a:rPr lang="en-US" sz="3240"/>
              <a:t>W</a:t>
            </a:r>
            <a:r>
              <a:rPr lang="en-US" sz="3240" b="0" i="0" u="none" strike="noStrike" cap="none">
                <a:solidFill>
                  <a:schemeClr val="dk1"/>
                </a:solidFill>
                <a:latin typeface="Arial"/>
                <a:ea typeface="Arial"/>
                <a:cs typeface="Arial"/>
                <a:sym typeface="Arial"/>
              </a:rPr>
              <a:t>eb de l’association familiale :</a:t>
            </a:r>
            <a:endParaRPr sz="3240" b="0" i="0" u="none" strike="noStrike" cap="none">
              <a:solidFill>
                <a:schemeClr val="dk1"/>
              </a:solidFill>
              <a:latin typeface="Arial"/>
              <a:ea typeface="Arial"/>
              <a:cs typeface="Arial"/>
              <a:sym typeface="Arial"/>
            </a:endParaRPr>
          </a:p>
        </p:txBody>
      </p:sp>
      <p:pic>
        <p:nvPicPr>
          <p:cNvPr id="393" name="Google Shape;393;p32"/>
          <p:cNvPicPr preferRelativeResize="0">
            <a:picLocks noGrp="1"/>
          </p:cNvPicPr>
          <p:nvPr>
            <p:ph type="body" idx="1"/>
            <p:custDataLst>
              <p:tags r:id="rId2"/>
            </p:custDataLst>
          </p:nvPr>
        </p:nvPicPr>
        <p:blipFill rotWithShape="1">
          <a:blip r:embed="rId6">
            <a:alphaModFix/>
          </a:blip>
          <a:srcRect/>
          <a:stretch/>
        </p:blipFill>
        <p:spPr>
          <a:xfrm>
            <a:off x="1637071" y="1664686"/>
            <a:ext cx="8687402" cy="4691663"/>
          </a:xfrm>
          <a:prstGeom prst="rect">
            <a:avLst/>
          </a:prstGeom>
          <a:noFill/>
          <a:ln>
            <a:noFill/>
          </a:ln>
        </p:spPr>
      </p:pic>
      <p:sp>
        <p:nvSpPr>
          <p:cNvPr id="394" name="Google Shape;394;p32"/>
          <p:cNvSpPr txBox="1">
            <a:spLocks noGrp="1"/>
          </p:cNvSpPr>
          <p:nvPr>
            <p:ph type="ftr" idx="11"/>
            <p:custDataLst>
              <p:tags r:id="rId3"/>
            </p:custDataLst>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3 : Description des familles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33"/>
          <p:cNvSpPr txBox="1">
            <a:spLocks noGrp="1"/>
          </p:cNvSpPr>
          <p:nvPr>
            <p:ph type="title"/>
            <p:custDataLst>
              <p:tags r:id="rId1"/>
            </p:custDataLst>
          </p:nvPr>
        </p:nvSpPr>
        <p:spPr>
          <a:xfrm>
            <a:off x="838200" y="614148"/>
            <a:ext cx="10515600" cy="107653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Arial"/>
              <a:buNone/>
            </a:pPr>
            <a:r>
              <a:rPr lang="en-US" sz="4000" b="0" i="0" u="none" strike="noStrike" cap="none">
                <a:solidFill>
                  <a:schemeClr val="dk1"/>
                </a:solidFill>
                <a:latin typeface="Arial"/>
                <a:ea typeface="Arial"/>
                <a:cs typeface="Arial"/>
                <a:sym typeface="Arial"/>
              </a:rPr>
              <a:t>Sources </a:t>
            </a:r>
            <a:r>
              <a:rPr lang="en-US" sz="4000" b="0" i="0" u="none" strike="noStrike" cap="none" err="1">
                <a:solidFill>
                  <a:schemeClr val="dk1"/>
                </a:solidFill>
                <a:latin typeface="Arial"/>
                <a:ea typeface="Arial"/>
                <a:cs typeface="Arial"/>
                <a:sym typeface="Arial"/>
              </a:rPr>
              <a:t>consultées</a:t>
            </a:r>
            <a:r>
              <a:rPr lang="en-US" sz="4000" b="0" i="0" u="none" strike="noStrike" cap="none">
                <a:solidFill>
                  <a:schemeClr val="dk1"/>
                </a:solidFill>
                <a:latin typeface="Arial"/>
                <a:ea typeface="Arial"/>
                <a:cs typeface="Arial"/>
                <a:sym typeface="Arial"/>
              </a:rPr>
              <a:t> (Linnell)</a:t>
            </a:r>
            <a:endParaRPr sz="4000" b="0" i="0" u="none" strike="noStrike" cap="none">
              <a:solidFill>
                <a:schemeClr val="dk1"/>
              </a:solidFill>
              <a:latin typeface="Arial"/>
              <a:ea typeface="Arial"/>
              <a:cs typeface="Arial"/>
              <a:sym typeface="Arial"/>
            </a:endParaRPr>
          </a:p>
        </p:txBody>
      </p:sp>
      <p:sp>
        <p:nvSpPr>
          <p:cNvPr id="403" name="Google Shape;403;p33"/>
          <p:cNvSpPr txBox="1">
            <a:spLocks noGrp="1"/>
          </p:cNvSpPr>
          <p:nvPr>
            <p:ph type="body" idx="1"/>
            <p:custDataLst>
              <p:tags r:id="rId2"/>
            </p:custDataLst>
          </p:nvPr>
        </p:nvSpPr>
        <p:spPr>
          <a:xfrm>
            <a:off x="838200" y="1937981"/>
            <a:ext cx="10515600" cy="4238981"/>
          </a:xfrm>
          <a:prstGeom prst="rect">
            <a:avLst/>
          </a:prstGeom>
          <a:noFill/>
          <a:ln>
            <a:noFill/>
          </a:ln>
        </p:spPr>
        <p:txBody>
          <a:bodyPr spcFirstLastPara="1" wrap="square" lIns="91425" tIns="45700" rIns="91425" bIns="45700" anchor="t" anchorCtr="0">
            <a:noAutofit/>
          </a:bodyPr>
          <a:lstStyle/>
          <a:p>
            <a:pPr marL="914400" lvl="0" indent="-914400" algn="l" rtl="0">
              <a:lnSpc>
                <a:spcPct val="90000"/>
              </a:lnSpc>
              <a:spcBef>
                <a:spcPts val="1000"/>
              </a:spcBef>
              <a:spcAft>
                <a:spcPts val="0"/>
              </a:spcAft>
              <a:buSzPts val="2800"/>
              <a:buNone/>
            </a:pPr>
            <a:r>
              <a:rPr lang="en-US" dirty="0"/>
              <a:t>670	</a:t>
            </a:r>
            <a:r>
              <a:rPr lang="en-US" dirty="0" err="1"/>
              <a:t>Linnell</a:t>
            </a:r>
            <a:r>
              <a:rPr lang="en-US" dirty="0"/>
              <a:t> family newsletter, April 1991.</a:t>
            </a:r>
            <a:endParaRPr dirty="0"/>
          </a:p>
          <a:p>
            <a:pPr marL="914400" lvl="0" indent="-914400">
              <a:buNone/>
            </a:pPr>
            <a:r>
              <a:rPr lang="en-US" dirty="0"/>
              <a:t>670	</a:t>
            </a:r>
            <a:r>
              <a:rPr lang="en-US" dirty="0" err="1"/>
              <a:t>Linnell</a:t>
            </a:r>
            <a:r>
              <a:rPr lang="en-US" dirty="0"/>
              <a:t> Family Association website, 8 </a:t>
            </a:r>
            <a:r>
              <a:rPr lang="en-US" dirty="0" err="1"/>
              <a:t>avril</a:t>
            </a:r>
            <a:r>
              <a:rPr lang="en-US" dirty="0"/>
              <a:t> 2014 $b (La </a:t>
            </a:r>
            <a:r>
              <a:rPr lang="en-US" dirty="0" err="1"/>
              <a:t>famille</a:t>
            </a:r>
            <a:r>
              <a:rPr lang="en-US" dirty="0"/>
              <a:t> </a:t>
            </a:r>
            <a:r>
              <a:rPr lang="en-US" dirty="0" err="1"/>
              <a:t>Linnell</a:t>
            </a:r>
            <a:r>
              <a:rPr lang="en-US" dirty="0"/>
              <a:t> est </a:t>
            </a:r>
            <a:r>
              <a:rPr lang="en-US" dirty="0" err="1"/>
              <a:t>composée</a:t>
            </a:r>
            <a:r>
              <a:rPr lang="en-US" dirty="0"/>
              <a:t> de </a:t>
            </a:r>
            <a:r>
              <a:rPr lang="en-US" dirty="0" err="1"/>
              <a:t>tous</a:t>
            </a:r>
            <a:r>
              <a:rPr lang="en-US" dirty="0"/>
              <a:t> les </a:t>
            </a:r>
            <a:r>
              <a:rPr lang="en-US" dirty="0" err="1"/>
              <a:t>Linnell</a:t>
            </a:r>
            <a:r>
              <a:rPr lang="en-US" dirty="0"/>
              <a:t> en </a:t>
            </a:r>
            <a:r>
              <a:rPr lang="en-US" dirty="0" err="1"/>
              <a:t>Amérique</a:t>
            </a:r>
            <a:r>
              <a:rPr lang="en-US" dirty="0"/>
              <a:t> du Nord, </a:t>
            </a:r>
            <a:r>
              <a:rPr lang="en-US" dirty="0" err="1"/>
              <a:t>tous</a:t>
            </a:r>
            <a:r>
              <a:rPr lang="en-US" dirty="0"/>
              <a:t> </a:t>
            </a:r>
            <a:r>
              <a:rPr lang="fr-CA" dirty="0"/>
              <a:t>présumés être des descendants de Robert </a:t>
            </a:r>
            <a:r>
              <a:rPr lang="fr-CA" dirty="0" err="1"/>
              <a:t>Linnell</a:t>
            </a:r>
            <a:r>
              <a:rPr lang="fr-CA" dirty="0"/>
              <a:t>, qui est venu à </a:t>
            </a:r>
            <a:r>
              <a:rPr lang="fr-CA" dirty="0" err="1"/>
              <a:t>Scituate</a:t>
            </a:r>
            <a:r>
              <a:rPr lang="fr-CA" dirty="0"/>
              <a:t>, Massachusetts, avec ses enfants et sa seconde épouse en 1638. La famille s'est ensuite installée à Cape Cod</a:t>
            </a:r>
            <a:r>
              <a:rPr lang="en-US" dirty="0"/>
              <a:t>)</a:t>
            </a:r>
            <a:endParaRPr dirty="0"/>
          </a:p>
        </p:txBody>
      </p:sp>
      <p:sp>
        <p:nvSpPr>
          <p:cNvPr id="404" name="Google Shape;404;p33"/>
          <p:cNvSpPr txBox="1">
            <a:spLocks noGrp="1"/>
          </p:cNvSpPr>
          <p:nvPr>
            <p:ph type="ftr" idx="11"/>
            <p:custDataLst>
              <p:tags r:id="rId3"/>
            </p:custDataLst>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3 : Description des familles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34"/>
          <p:cNvSpPr txBox="1">
            <a:spLocks noGrp="1"/>
          </p:cNvSpPr>
          <p:nvPr>
            <p:ph type="title"/>
            <p:custDataLst>
              <p:tags r:id="rId1"/>
            </p:custDataLst>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en-US" sz="4000" b="0" i="0" u="none" strike="noStrike" cap="none">
                <a:solidFill>
                  <a:schemeClr val="dk1"/>
                </a:solidFill>
                <a:latin typeface="Arial"/>
                <a:ea typeface="Arial"/>
                <a:cs typeface="Arial"/>
                <a:sym typeface="Arial"/>
              </a:rPr>
              <a:t>Choix et </a:t>
            </a:r>
            <a:r>
              <a:rPr lang="en-US" sz="4000" b="0" i="0" u="none" strike="noStrike" cap="none" err="1">
                <a:solidFill>
                  <a:schemeClr val="dk1"/>
                </a:solidFill>
                <a:latin typeface="Arial"/>
                <a:ea typeface="Arial"/>
                <a:cs typeface="Arial"/>
                <a:sym typeface="Arial"/>
              </a:rPr>
              <a:t>enregistrement</a:t>
            </a:r>
            <a:r>
              <a:rPr lang="en-US" sz="4000" b="0" i="0" u="none" strike="noStrike" cap="none">
                <a:solidFill>
                  <a:schemeClr val="dk1"/>
                </a:solidFill>
                <a:latin typeface="Arial"/>
                <a:ea typeface="Arial"/>
                <a:cs typeface="Arial"/>
                <a:sym typeface="Arial"/>
              </a:rPr>
              <a:t> du nom </a:t>
            </a:r>
            <a:r>
              <a:rPr lang="en-US" sz="4000" b="0" i="0" u="none" strike="noStrike" cap="none" err="1">
                <a:solidFill>
                  <a:schemeClr val="dk1"/>
                </a:solidFill>
                <a:latin typeface="Arial"/>
                <a:ea typeface="Arial"/>
                <a:cs typeface="Arial"/>
                <a:sym typeface="Arial"/>
              </a:rPr>
              <a:t>privilégié</a:t>
            </a:r>
            <a:endParaRPr sz="4000" b="0" i="0" u="none" strike="noStrike" cap="none">
              <a:solidFill>
                <a:schemeClr val="dk1"/>
              </a:solidFill>
              <a:latin typeface="Arial"/>
              <a:ea typeface="Arial"/>
              <a:cs typeface="Arial"/>
              <a:sym typeface="Arial"/>
            </a:endParaRPr>
          </a:p>
        </p:txBody>
      </p:sp>
      <p:sp>
        <p:nvSpPr>
          <p:cNvPr id="413" name="Google Shape;413;p34"/>
          <p:cNvSpPr txBox="1">
            <a:spLocks noGrp="1"/>
          </p:cNvSpPr>
          <p:nvPr>
            <p:ph type="body" idx="1"/>
            <p:custDataLst>
              <p:tags r:id="rId2"/>
            </p:custDataLst>
          </p:nvPr>
        </p:nvSpPr>
        <p:spPr>
          <a:prstGeom prst="rect">
            <a:avLst/>
          </a:prstGeom>
          <a:noFill/>
          <a:ln>
            <a:noFill/>
          </a:ln>
        </p:spPr>
        <p:txBody>
          <a:bodyPr spcFirstLastPara="1" wrap="square" lIns="91425" tIns="45700" rIns="91425" bIns="45700" anchor="t" anchorCtr="0">
            <a:noAutofit/>
          </a:bodyPr>
          <a:lstStyle/>
          <a:p>
            <a:pPr marL="266700" marR="0" lvl="0" indent="-266700" algn="l" rtl="0">
              <a:lnSpc>
                <a:spcPct val="90000"/>
              </a:lnSpc>
              <a:spcBef>
                <a:spcPts val="0"/>
              </a:spcBef>
              <a:spcAft>
                <a:spcPts val="0"/>
              </a:spcAft>
              <a:buClr>
                <a:schemeClr val="dk1"/>
              </a:buClr>
              <a:buSzPts val="2800"/>
              <a:buFont typeface="Arial"/>
              <a:buNone/>
            </a:pPr>
            <a:r>
              <a:rPr lang="en-US" sz="2800" b="0" i="0" u="none" strike="noStrike" cap="none">
                <a:latin typeface="Arial"/>
                <a:ea typeface="Arial"/>
                <a:cs typeface="Arial"/>
                <a:sym typeface="Arial"/>
              </a:rPr>
              <a:t>• Le nom </a:t>
            </a:r>
            <a:r>
              <a:rPr lang="en-US" sz="2800" b="0" i="0" u="none" strike="noStrike" cap="none" err="1">
                <a:latin typeface="Arial"/>
                <a:ea typeface="Arial"/>
                <a:cs typeface="Arial"/>
                <a:sym typeface="Arial"/>
              </a:rPr>
              <a:t>privilégié</a:t>
            </a:r>
            <a:r>
              <a:rPr lang="en-US" sz="2800" b="0" i="0" u="none" strike="noStrike" cap="none">
                <a:latin typeface="Arial"/>
                <a:ea typeface="Arial"/>
                <a:cs typeface="Arial"/>
                <a:sym typeface="Arial"/>
              </a:rPr>
              <a:t> </a:t>
            </a:r>
            <a:r>
              <a:rPr lang="en-US" sz="2800" b="0" i="0" u="none" strike="noStrike" cap="none" err="1">
                <a:latin typeface="Arial"/>
                <a:ea typeface="Arial"/>
                <a:cs typeface="Arial"/>
                <a:sym typeface="Arial"/>
              </a:rPr>
              <a:t>devrait</a:t>
            </a:r>
            <a:r>
              <a:rPr lang="en-US" sz="2800" b="0" i="0" u="none" strike="noStrike" cap="none">
                <a:latin typeface="Arial"/>
                <a:ea typeface="Arial"/>
                <a:cs typeface="Arial"/>
                <a:sym typeface="Arial"/>
              </a:rPr>
              <a:t> </a:t>
            </a:r>
            <a:r>
              <a:rPr lang="en-US" sz="2800" b="0" i="0" u="none" strike="noStrike" cap="none" err="1">
                <a:latin typeface="Arial"/>
                <a:ea typeface="Arial"/>
                <a:cs typeface="Arial"/>
                <a:sym typeface="Arial"/>
              </a:rPr>
              <a:t>être</a:t>
            </a:r>
            <a:r>
              <a:rPr lang="en-US" sz="2800" b="0" i="0" u="none" strike="noStrike" cap="none">
                <a:latin typeface="Arial"/>
                <a:ea typeface="Arial"/>
                <a:cs typeface="Arial"/>
                <a:sym typeface="Arial"/>
              </a:rPr>
              <a:t> la </a:t>
            </a:r>
            <a:r>
              <a:rPr lang="en-US" sz="2800" b="0" i="0" u="none" strike="noStrike" cap="none" err="1">
                <a:latin typeface="Arial"/>
                <a:ea typeface="Arial"/>
                <a:cs typeface="Arial"/>
                <a:sym typeface="Arial"/>
              </a:rPr>
              <a:t>forme</a:t>
            </a:r>
            <a:r>
              <a:rPr lang="en-US" sz="2800" b="0" i="0" u="none" strike="noStrike" cap="none">
                <a:latin typeface="Arial"/>
                <a:ea typeface="Arial"/>
                <a:cs typeface="Arial"/>
                <a:sym typeface="Arial"/>
              </a:rPr>
              <a:t> du nom </a:t>
            </a:r>
            <a:r>
              <a:rPr lang="en-US" sz="2800" b="0" i="0" u="none" strike="noStrike" cap="none" err="1">
                <a:latin typeface="Arial"/>
                <a:ea typeface="Arial"/>
                <a:cs typeface="Arial"/>
                <a:sym typeface="Arial"/>
              </a:rPr>
              <a:t>connue</a:t>
            </a:r>
            <a:r>
              <a:rPr lang="en-US" sz="2800" b="0" i="0" u="none" strike="noStrike" cap="none">
                <a:latin typeface="Arial"/>
                <a:ea typeface="Arial"/>
                <a:cs typeface="Arial"/>
                <a:sym typeface="Arial"/>
              </a:rPr>
              <a:t> le plus </a:t>
            </a:r>
            <a:r>
              <a:rPr lang="en-US" sz="2800" b="0" i="0" u="none" strike="noStrike" cap="none" err="1">
                <a:latin typeface="Arial"/>
                <a:ea typeface="Arial"/>
                <a:cs typeface="Arial"/>
                <a:sym typeface="Arial"/>
              </a:rPr>
              <a:t>couramment</a:t>
            </a:r>
            <a:r>
              <a:rPr lang="en-US" sz="2800" b="0" i="0" u="none" strike="noStrike" cap="none">
                <a:latin typeface="Arial"/>
                <a:ea typeface="Arial"/>
                <a:cs typeface="Arial"/>
                <a:sym typeface="Arial"/>
              </a:rPr>
              <a:t> (RDA 10.2.2).</a:t>
            </a:r>
            <a:endParaRPr/>
          </a:p>
          <a:p>
            <a:pPr marL="266700" marR="0" lvl="0" indent="-266700" algn="l" rtl="0">
              <a:lnSpc>
                <a:spcPct val="90000"/>
              </a:lnSpc>
              <a:spcBef>
                <a:spcPts val="1000"/>
              </a:spcBef>
              <a:spcAft>
                <a:spcPts val="0"/>
              </a:spcAft>
              <a:buClr>
                <a:schemeClr val="dk1"/>
              </a:buClr>
              <a:buSzPts val="2800"/>
              <a:buFont typeface="Arial"/>
              <a:buNone/>
            </a:pPr>
            <a:r>
              <a:rPr lang="en-US" sz="2800" b="0" i="0" u="none" strike="noStrike" cap="none">
                <a:latin typeface="Arial"/>
                <a:ea typeface="Arial"/>
                <a:cs typeface="Arial"/>
                <a:sym typeface="Arial"/>
              </a:rPr>
              <a:t>• Les </a:t>
            </a:r>
            <a:r>
              <a:rPr lang="en-US" sz="2800" b="0" i="0" u="none" strike="noStrike" cap="none" err="1">
                <a:latin typeface="Arial"/>
                <a:ea typeface="Arial"/>
                <a:cs typeface="Arial"/>
                <a:sym typeface="Arial"/>
              </a:rPr>
              <a:t>formes</a:t>
            </a:r>
            <a:r>
              <a:rPr lang="en-US" sz="2800" b="0" i="0" u="none" strike="noStrike" cap="none">
                <a:latin typeface="Arial"/>
                <a:ea typeface="Arial"/>
                <a:cs typeface="Arial"/>
                <a:sym typeface="Arial"/>
              </a:rPr>
              <a:t> </a:t>
            </a:r>
            <a:r>
              <a:rPr lang="en-US" sz="2800" b="0" i="0" u="none" strike="noStrike" cap="none" err="1">
                <a:latin typeface="Arial"/>
                <a:ea typeface="Arial"/>
                <a:cs typeface="Arial"/>
                <a:sym typeface="Arial"/>
              </a:rPr>
              <a:t>trouvées</a:t>
            </a:r>
            <a:r>
              <a:rPr lang="en-US" sz="2800" b="0" i="0" u="none" strike="noStrike" cap="none">
                <a:latin typeface="Arial"/>
                <a:ea typeface="Arial"/>
                <a:cs typeface="Arial"/>
                <a:sym typeface="Arial"/>
              </a:rPr>
              <a:t> dans les sources </a:t>
            </a:r>
            <a:r>
              <a:rPr lang="en-US" sz="2800" b="0" i="0" u="none" strike="noStrike" cap="none" err="1">
                <a:latin typeface="Arial"/>
                <a:ea typeface="Arial"/>
                <a:cs typeface="Arial"/>
                <a:sym typeface="Arial"/>
              </a:rPr>
              <a:t>d’information</a:t>
            </a:r>
            <a:r>
              <a:rPr lang="en-US" sz="2800" b="0" i="0" u="none" strike="noStrike" cap="none">
                <a:latin typeface="Arial"/>
                <a:ea typeface="Arial"/>
                <a:cs typeface="Arial"/>
                <a:sym typeface="Arial"/>
              </a:rPr>
              <a:t> </a:t>
            </a:r>
            <a:r>
              <a:rPr lang="en-US" sz="2800" b="0" i="0" u="none" strike="noStrike" cap="none" err="1">
                <a:latin typeface="Arial"/>
                <a:ea typeface="Arial"/>
                <a:cs typeface="Arial"/>
                <a:sym typeface="Arial"/>
              </a:rPr>
              <a:t>privilégiées</a:t>
            </a:r>
            <a:r>
              <a:rPr lang="en-US" sz="2800" b="0" i="0" u="none" strike="noStrike" cap="none">
                <a:latin typeface="Arial"/>
                <a:ea typeface="Arial"/>
                <a:cs typeface="Arial"/>
                <a:sym typeface="Arial"/>
              </a:rPr>
              <a:t> (p. ex. </a:t>
            </a:r>
            <a:r>
              <a:rPr lang="en-US"/>
              <a:t>pages</a:t>
            </a:r>
            <a:r>
              <a:rPr lang="en-US" sz="2800" b="0" i="0" u="none" strike="noStrike" cap="none">
                <a:latin typeface="Arial"/>
                <a:ea typeface="Arial"/>
                <a:cs typeface="Arial"/>
                <a:sym typeface="Arial"/>
              </a:rPr>
              <a:t> de </a:t>
            </a:r>
            <a:r>
              <a:rPr lang="en-US" sz="2800" b="0" i="0" u="none" strike="noStrike" cap="none" err="1">
                <a:latin typeface="Arial"/>
                <a:ea typeface="Arial"/>
                <a:cs typeface="Arial"/>
                <a:sym typeface="Arial"/>
              </a:rPr>
              <a:t>titre</a:t>
            </a:r>
            <a:r>
              <a:rPr lang="en-US" sz="2800" b="0" i="0" u="none" strike="noStrike" cap="none">
                <a:latin typeface="Arial"/>
                <a:ea typeface="Arial"/>
                <a:cs typeface="Arial"/>
                <a:sym typeface="Arial"/>
              </a:rPr>
              <a:t> de </a:t>
            </a:r>
            <a:r>
              <a:rPr lang="en-US"/>
              <a:t>livres</a:t>
            </a:r>
            <a:r>
              <a:rPr lang="en-US" sz="2800" b="0" i="0" u="none" strike="noStrike" cap="none">
                <a:latin typeface="Arial"/>
                <a:ea typeface="Arial"/>
                <a:cs typeface="Arial"/>
                <a:sym typeface="Arial"/>
              </a:rPr>
              <a:t>) </a:t>
            </a:r>
            <a:r>
              <a:rPr lang="en-US" sz="2800" b="0" i="0" u="none" strike="noStrike" cap="none" err="1">
                <a:latin typeface="Arial"/>
                <a:ea typeface="Arial"/>
                <a:cs typeface="Arial"/>
                <a:sym typeface="Arial"/>
              </a:rPr>
              <a:t>sont</a:t>
            </a:r>
            <a:r>
              <a:rPr lang="en-US" sz="2800" b="0" i="0" u="none" strike="noStrike" cap="none">
                <a:latin typeface="Arial"/>
                <a:ea typeface="Arial"/>
                <a:cs typeface="Arial"/>
                <a:sym typeface="Arial"/>
              </a:rPr>
              <a:t> </a:t>
            </a:r>
            <a:r>
              <a:rPr lang="en-US" sz="2800" b="0" i="0" u="none" strike="noStrike" cap="none" err="1">
                <a:latin typeface="Arial"/>
                <a:ea typeface="Arial"/>
                <a:cs typeface="Arial"/>
                <a:sym typeface="Arial"/>
              </a:rPr>
              <a:t>censées</a:t>
            </a:r>
            <a:r>
              <a:rPr lang="en-US" sz="2800" b="0" i="0" u="none" strike="noStrike" cap="none">
                <a:latin typeface="Arial"/>
                <a:ea typeface="Arial"/>
                <a:cs typeface="Arial"/>
                <a:sym typeface="Arial"/>
              </a:rPr>
              <a:t> </a:t>
            </a:r>
            <a:r>
              <a:rPr lang="en-US" sz="2800" b="0" i="0" u="none" strike="noStrike" cap="none" err="1">
                <a:latin typeface="Arial"/>
                <a:ea typeface="Arial"/>
                <a:cs typeface="Arial"/>
                <a:sym typeface="Arial"/>
              </a:rPr>
              <a:t>être</a:t>
            </a:r>
            <a:r>
              <a:rPr lang="en-US" sz="2800" b="0" i="0" u="none" strike="noStrike" cap="none">
                <a:latin typeface="Arial"/>
                <a:ea typeface="Arial"/>
                <a:cs typeface="Arial"/>
                <a:sym typeface="Arial"/>
              </a:rPr>
              <a:t> la </a:t>
            </a:r>
            <a:r>
              <a:rPr lang="en-US" sz="2800" b="0" i="0" u="none" strike="noStrike" cap="none" err="1">
                <a:latin typeface="Arial"/>
                <a:ea typeface="Arial"/>
                <a:cs typeface="Arial"/>
                <a:sym typeface="Arial"/>
              </a:rPr>
              <a:t>forme</a:t>
            </a:r>
            <a:r>
              <a:rPr lang="en-US" sz="2800" b="0" i="0" u="none" strike="noStrike" cap="none">
                <a:latin typeface="Arial"/>
                <a:ea typeface="Arial"/>
                <a:cs typeface="Arial"/>
                <a:sym typeface="Arial"/>
              </a:rPr>
              <a:t> du nom </a:t>
            </a:r>
            <a:r>
              <a:rPr lang="en-US" sz="2800" b="0" i="0" u="none" strike="noStrike" cap="none" err="1">
                <a:latin typeface="Arial"/>
                <a:ea typeface="Arial"/>
                <a:cs typeface="Arial"/>
                <a:sym typeface="Arial"/>
              </a:rPr>
              <a:t>connue</a:t>
            </a:r>
            <a:r>
              <a:rPr lang="en-US" sz="2800" b="0" i="0" u="none" strike="noStrike" cap="none">
                <a:latin typeface="Arial"/>
                <a:ea typeface="Arial"/>
                <a:cs typeface="Arial"/>
                <a:sym typeface="Arial"/>
              </a:rPr>
              <a:t> le plus </a:t>
            </a:r>
            <a:r>
              <a:rPr lang="en-US" sz="2800" b="0" i="0" u="none" strike="noStrike" cap="none" err="1">
                <a:latin typeface="Arial"/>
                <a:ea typeface="Arial"/>
                <a:cs typeface="Arial"/>
                <a:sym typeface="Arial"/>
              </a:rPr>
              <a:t>couramment</a:t>
            </a:r>
            <a:r>
              <a:rPr lang="en-US" sz="2800" b="0" i="0" u="none" strike="noStrike" cap="none">
                <a:latin typeface="Arial"/>
                <a:ea typeface="Arial"/>
                <a:cs typeface="Arial"/>
                <a:sym typeface="Arial"/>
              </a:rPr>
              <a:t>, </a:t>
            </a:r>
            <a:r>
              <a:rPr lang="en-US" sz="2800" b="0" i="0" u="none" strike="noStrike" cap="none" err="1">
                <a:latin typeface="Arial"/>
                <a:ea typeface="Arial"/>
                <a:cs typeface="Arial"/>
                <a:sym typeface="Arial"/>
              </a:rPr>
              <a:t>cependant</a:t>
            </a:r>
            <a:r>
              <a:rPr lang="en-US" sz="2800" b="0" i="0" u="none" strike="noStrike" cap="none">
                <a:latin typeface="Arial"/>
                <a:ea typeface="Arial"/>
                <a:cs typeface="Arial"/>
                <a:sym typeface="Arial"/>
              </a:rPr>
              <a:t> </a:t>
            </a:r>
            <a:r>
              <a:rPr lang="en-US" sz="2800" b="0" i="0" u="none" strike="noStrike" cap="none" err="1">
                <a:latin typeface="Arial"/>
                <a:ea typeface="Arial"/>
                <a:cs typeface="Arial"/>
                <a:sym typeface="Arial"/>
              </a:rPr>
              <a:t>d’autres</a:t>
            </a:r>
            <a:r>
              <a:rPr lang="en-US" sz="2800" b="0" i="0" u="none" strike="noStrike" cap="none">
                <a:latin typeface="Arial"/>
                <a:ea typeface="Arial"/>
                <a:cs typeface="Arial"/>
                <a:sym typeface="Arial"/>
              </a:rPr>
              <a:t> </a:t>
            </a:r>
            <a:r>
              <a:rPr lang="en-US" sz="2800" b="0" i="0" u="none" strike="noStrike" cap="none" err="1">
                <a:latin typeface="Arial"/>
                <a:ea typeface="Arial"/>
                <a:cs typeface="Arial"/>
                <a:sym typeface="Arial"/>
              </a:rPr>
              <a:t>éléments</a:t>
            </a:r>
            <a:r>
              <a:rPr lang="en-US" sz="2800" b="0" i="0" u="none" strike="noStrike" cap="none">
                <a:latin typeface="Arial"/>
                <a:ea typeface="Arial"/>
                <a:cs typeface="Arial"/>
                <a:sym typeface="Arial"/>
              </a:rPr>
              <a:t> </a:t>
            </a:r>
            <a:r>
              <a:rPr lang="en-US" sz="2800" b="0" i="0" u="none" strike="noStrike" cap="none" err="1">
                <a:latin typeface="Arial"/>
                <a:ea typeface="Arial"/>
                <a:cs typeface="Arial"/>
                <a:sym typeface="Arial"/>
              </a:rPr>
              <a:t>peuvent</a:t>
            </a:r>
            <a:r>
              <a:rPr lang="en-US" sz="2800" b="0" i="0" u="none" strike="noStrike" cap="none">
                <a:latin typeface="Arial"/>
                <a:ea typeface="Arial"/>
                <a:cs typeface="Arial"/>
                <a:sym typeface="Arial"/>
              </a:rPr>
              <a:t> </a:t>
            </a:r>
            <a:r>
              <a:rPr lang="en-US" sz="2800" b="0" i="0" u="none" strike="noStrike" cap="none" err="1">
                <a:latin typeface="Arial"/>
                <a:ea typeface="Arial"/>
                <a:cs typeface="Arial"/>
                <a:sym typeface="Arial"/>
              </a:rPr>
              <a:t>contredire</a:t>
            </a:r>
            <a:r>
              <a:rPr lang="en-US" sz="2800" b="0" i="0" u="none" strike="noStrike" cap="none">
                <a:latin typeface="Arial"/>
                <a:ea typeface="Arial"/>
                <a:cs typeface="Arial"/>
                <a:sym typeface="Arial"/>
              </a:rPr>
              <a:t> </a:t>
            </a:r>
            <a:r>
              <a:rPr lang="en-US" sz="2800" b="0" i="0" u="none" strike="noStrike" cap="none" err="1">
                <a:latin typeface="Arial"/>
                <a:ea typeface="Arial"/>
                <a:cs typeface="Arial"/>
                <a:sym typeface="Arial"/>
              </a:rPr>
              <a:t>ce</a:t>
            </a:r>
            <a:r>
              <a:rPr lang="en-US" sz="2800" b="0" i="0" u="none" strike="noStrike" cap="none">
                <a:latin typeface="Arial"/>
                <a:ea typeface="Arial"/>
                <a:cs typeface="Arial"/>
                <a:sym typeface="Arial"/>
              </a:rPr>
              <a:t> dernier point.</a:t>
            </a:r>
            <a:endParaRPr sz="2800" b="0" i="0" u="none" strike="noStrike" cap="none">
              <a:latin typeface="Arial"/>
              <a:ea typeface="Arial"/>
              <a:cs typeface="Arial"/>
              <a:sym typeface="Arial"/>
            </a:endParaRPr>
          </a:p>
        </p:txBody>
      </p:sp>
      <p:sp>
        <p:nvSpPr>
          <p:cNvPr id="414" name="Google Shape;414;p34"/>
          <p:cNvSpPr txBox="1">
            <a:spLocks noGrp="1"/>
          </p:cNvSpPr>
          <p:nvPr>
            <p:ph type="ftr" idx="11"/>
            <p:custDataLst>
              <p:tags r:id="rId3"/>
            </p:custDataLst>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3 : Description des familles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35"/>
          <p:cNvSpPr txBox="1">
            <a:spLocks noGrp="1"/>
          </p:cNvSpPr>
          <p:nvPr>
            <p:ph type="title"/>
            <p:custDataLst>
              <p:tags r:id="rId1"/>
            </p:custDataLst>
          </p:nvPr>
        </p:nvSpPr>
        <p:spPr>
          <a:xfrm>
            <a:off x="838200" y="192665"/>
            <a:ext cx="10515600" cy="7921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000"/>
              <a:buFont typeface="Arial"/>
              <a:buNone/>
            </a:pPr>
            <a:r>
              <a:rPr lang="en-US" sz="4000" b="0" i="0" u="none" strike="noStrike" cap="none">
                <a:solidFill>
                  <a:schemeClr val="dk1"/>
                </a:solidFill>
                <a:latin typeface="Arial"/>
                <a:ea typeface="Arial"/>
                <a:cs typeface="Arial"/>
                <a:sym typeface="Arial"/>
              </a:rPr>
              <a:t>Nom </a:t>
            </a:r>
            <a:r>
              <a:rPr lang="en-US" sz="4000" b="0" i="0" u="none" strike="noStrike" cap="none" err="1">
                <a:solidFill>
                  <a:schemeClr val="dk1"/>
                </a:solidFill>
                <a:latin typeface="Arial"/>
                <a:ea typeface="Arial"/>
                <a:cs typeface="Arial"/>
                <a:sym typeface="Arial"/>
              </a:rPr>
              <a:t>privilégié</a:t>
            </a:r>
            <a:r>
              <a:rPr lang="en-US" sz="4000" b="0" i="0" u="none" strike="noStrike" cap="none">
                <a:solidFill>
                  <a:schemeClr val="dk1"/>
                </a:solidFill>
                <a:latin typeface="Arial"/>
                <a:ea typeface="Arial"/>
                <a:cs typeface="Arial"/>
                <a:sym typeface="Arial"/>
              </a:rPr>
              <a:t> </a:t>
            </a:r>
            <a:r>
              <a:rPr lang="en-US" sz="4000" b="0" i="0" u="none" strike="noStrike" cap="none" err="1">
                <a:solidFill>
                  <a:schemeClr val="dk1"/>
                </a:solidFill>
                <a:latin typeface="Arial"/>
                <a:ea typeface="Arial"/>
                <a:cs typeface="Arial"/>
                <a:sym typeface="Arial"/>
              </a:rPr>
              <a:t>choisi</a:t>
            </a:r>
            <a:r>
              <a:rPr lang="en-US" sz="4000" b="0" i="0" u="none" strike="noStrike" cap="none">
                <a:solidFill>
                  <a:schemeClr val="dk1"/>
                </a:solidFill>
                <a:latin typeface="Arial"/>
                <a:ea typeface="Arial"/>
                <a:cs typeface="Arial"/>
                <a:sym typeface="Arial"/>
              </a:rPr>
              <a:t> à </a:t>
            </a:r>
            <a:r>
              <a:rPr lang="en-US" sz="4000" b="0" i="0" u="none" strike="noStrike" cap="none" err="1">
                <a:solidFill>
                  <a:schemeClr val="dk1"/>
                </a:solidFill>
                <a:latin typeface="Arial"/>
                <a:ea typeface="Arial"/>
                <a:cs typeface="Arial"/>
                <a:sym typeface="Arial"/>
              </a:rPr>
              <a:t>partir</a:t>
            </a:r>
            <a:r>
              <a:rPr lang="en-US" sz="4000" b="0" i="0" u="none" strike="noStrike" cap="none">
                <a:solidFill>
                  <a:schemeClr val="dk1"/>
                </a:solidFill>
                <a:latin typeface="Arial"/>
                <a:ea typeface="Arial"/>
                <a:cs typeface="Arial"/>
                <a:sym typeface="Arial"/>
              </a:rPr>
              <a:t> des sources </a:t>
            </a:r>
            <a:r>
              <a:rPr lang="en-US" sz="4000" b="0" i="0" u="none" strike="noStrike" cap="none" err="1">
                <a:solidFill>
                  <a:schemeClr val="dk1"/>
                </a:solidFill>
                <a:latin typeface="Arial"/>
                <a:ea typeface="Arial"/>
                <a:cs typeface="Arial"/>
                <a:sym typeface="Arial"/>
              </a:rPr>
              <a:t>privilégiées</a:t>
            </a:r>
            <a:endParaRPr sz="4000" b="0" i="0" u="none" strike="noStrike" cap="none">
              <a:solidFill>
                <a:schemeClr val="dk1"/>
              </a:solidFill>
              <a:latin typeface="Arial"/>
              <a:ea typeface="Arial"/>
              <a:cs typeface="Arial"/>
              <a:sym typeface="Arial"/>
            </a:endParaRPr>
          </a:p>
        </p:txBody>
      </p:sp>
      <p:sp>
        <p:nvSpPr>
          <p:cNvPr id="423" name="Google Shape;423;p35"/>
          <p:cNvSpPr txBox="1">
            <a:spLocks noGrp="1"/>
          </p:cNvSpPr>
          <p:nvPr>
            <p:ph type="ftr" idx="11"/>
            <p:custDataLst>
              <p:tags r:id="rId2"/>
            </p:custDataLst>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3 : Description des familles</a:t>
            </a:r>
            <a:endParaRPr sz="1200" b="0" i="0" u="none" strike="noStrike" cap="none">
              <a:solidFill>
                <a:srgbClr val="888888"/>
              </a:solidFill>
              <a:latin typeface="Calibri"/>
              <a:ea typeface="Calibri"/>
              <a:cs typeface="Calibri"/>
              <a:sym typeface="Calibri"/>
            </a:endParaRPr>
          </a:p>
        </p:txBody>
      </p:sp>
      <p:pic>
        <p:nvPicPr>
          <p:cNvPr id="2" name="Image 2">
            <a:extLst>
              <a:ext uri="{FF2B5EF4-FFF2-40B4-BE49-F238E27FC236}">
                <a16:creationId xmlns:a16="http://schemas.microsoft.com/office/drawing/2014/main" id="{D773DBD7-FF50-4CD6-8A05-C944401ECD25}"/>
              </a:ext>
            </a:extLst>
          </p:cNvPr>
          <p:cNvPicPr>
            <a:picLocks noChangeAspect="1"/>
          </p:cNvPicPr>
          <p:nvPr>
            <p:custDataLst>
              <p:tags r:id="rId3"/>
            </p:custDataLst>
          </p:nvPr>
        </p:nvPicPr>
        <p:blipFill>
          <a:blip r:embed="rId10"/>
          <a:stretch>
            <a:fillRect/>
          </a:stretch>
        </p:blipFill>
        <p:spPr>
          <a:xfrm>
            <a:off x="1323975" y="1557000"/>
            <a:ext cx="3981450" cy="5163224"/>
          </a:xfrm>
          <a:prstGeom prst="rect">
            <a:avLst/>
          </a:prstGeom>
        </p:spPr>
      </p:pic>
      <p:sp>
        <p:nvSpPr>
          <p:cNvPr id="14" name="Title 1">
            <a:extLst>
              <a:ext uri="{FF2B5EF4-FFF2-40B4-BE49-F238E27FC236}">
                <a16:creationId xmlns:a16="http://schemas.microsoft.com/office/drawing/2014/main" id="{DA14FDBF-1E0F-4BF0-963E-734446B451F5}"/>
              </a:ext>
            </a:extLst>
          </p:cNvPr>
          <p:cNvSpPr txBox="1">
            <a:spLocks/>
          </p:cNvSpPr>
          <p:nvPr>
            <p:custDataLst>
              <p:tags r:id="rId4"/>
            </p:custDataLst>
          </p:nvPr>
        </p:nvSpPr>
        <p:spPr>
          <a:xfrm>
            <a:off x="1838325" y="1047750"/>
            <a:ext cx="3048000" cy="609600"/>
          </a:xfrm>
          <a:prstGeom prst="rect">
            <a:avLst/>
          </a:prstGeom>
        </p:spPr>
        <p:txBody>
          <a:bodyPr anchor="ctr">
            <a:norm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Aft>
                <a:spcPts val="0"/>
              </a:spcAft>
              <a:defRPr/>
            </a:pPr>
            <a:r>
              <a:rPr lang="en-US" sz="2400">
                <a:latin typeface="+mj-lt"/>
                <a:ea typeface="+mj-ea"/>
                <a:cs typeface="+mj-cs"/>
              </a:rPr>
              <a:t>Linnell</a:t>
            </a:r>
          </a:p>
        </p:txBody>
      </p:sp>
      <p:sp>
        <p:nvSpPr>
          <p:cNvPr id="16" name="Title 1">
            <a:extLst>
              <a:ext uri="{FF2B5EF4-FFF2-40B4-BE49-F238E27FC236}">
                <a16:creationId xmlns:a16="http://schemas.microsoft.com/office/drawing/2014/main" id="{AE756163-1289-437A-8E8E-F49688C4147A}"/>
              </a:ext>
            </a:extLst>
          </p:cNvPr>
          <p:cNvSpPr txBox="1">
            <a:spLocks/>
          </p:cNvSpPr>
          <p:nvPr>
            <p:custDataLst>
              <p:tags r:id="rId5"/>
            </p:custDataLst>
          </p:nvPr>
        </p:nvSpPr>
        <p:spPr>
          <a:xfrm>
            <a:off x="7410450" y="1104900"/>
            <a:ext cx="3048000" cy="609600"/>
          </a:xfrm>
          <a:prstGeom prst="rect">
            <a:avLst/>
          </a:prstGeom>
        </p:spPr>
        <p:txBody>
          <a:bodyPr anchor="ctr">
            <a:norm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Aft>
                <a:spcPts val="0"/>
              </a:spcAft>
              <a:defRPr/>
            </a:pPr>
            <a:r>
              <a:rPr lang="en-US" sz="2400">
                <a:latin typeface="+mj-lt"/>
                <a:ea typeface="+mj-ea"/>
                <a:cs typeface="+mj-cs"/>
              </a:rPr>
              <a:t>Cunningham</a:t>
            </a:r>
          </a:p>
        </p:txBody>
      </p:sp>
      <p:pic>
        <p:nvPicPr>
          <p:cNvPr id="8" name="Image 8">
            <a:extLst>
              <a:ext uri="{FF2B5EF4-FFF2-40B4-BE49-F238E27FC236}">
                <a16:creationId xmlns:a16="http://schemas.microsoft.com/office/drawing/2014/main" id="{BE26E7B8-0223-438C-BBF6-EDC2ACC057D8}"/>
              </a:ext>
            </a:extLst>
          </p:cNvPr>
          <p:cNvPicPr>
            <a:picLocks noChangeAspect="1"/>
          </p:cNvPicPr>
          <p:nvPr>
            <p:custDataLst>
              <p:tags r:id="rId6"/>
            </p:custDataLst>
          </p:nvPr>
        </p:nvPicPr>
        <p:blipFill>
          <a:blip r:embed="rId11"/>
          <a:stretch>
            <a:fillRect/>
          </a:stretch>
        </p:blipFill>
        <p:spPr>
          <a:xfrm>
            <a:off x="7177088" y="1557338"/>
            <a:ext cx="3343275" cy="5172075"/>
          </a:xfrm>
          <a:prstGeom prst="rect">
            <a:avLst/>
          </a:prstGeom>
        </p:spPr>
      </p:pic>
      <p:sp>
        <p:nvSpPr>
          <p:cNvPr id="23" name="Rectangle 22">
            <a:extLst>
              <a:ext uri="{FF2B5EF4-FFF2-40B4-BE49-F238E27FC236}">
                <a16:creationId xmlns:a16="http://schemas.microsoft.com/office/drawing/2014/main" id="{618654CF-4D11-439E-B6CF-A3AEF4504CFD}"/>
              </a:ext>
            </a:extLst>
          </p:cNvPr>
          <p:cNvSpPr/>
          <p:nvPr>
            <p:custDataLst>
              <p:tags r:id="rId7"/>
            </p:custDataLst>
          </p:nvPr>
        </p:nvSpPr>
        <p:spPr>
          <a:xfrm>
            <a:off x="8509635" y="6067009"/>
            <a:ext cx="762000" cy="338554"/>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600"/>
              <a:t>1997</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36"/>
          <p:cNvSpPr txBox="1">
            <a:spLocks noGrp="1"/>
          </p:cNvSpPr>
          <p:nvPr>
            <p:ph type="title"/>
            <p:custDataLst>
              <p:tags r:id="rId1"/>
            </p:custDataLst>
          </p:nvPr>
        </p:nvSpPr>
        <p:spPr>
          <a:xfrm>
            <a:off x="838200" y="650796"/>
            <a:ext cx="10515600" cy="1160502"/>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en-US" sz="4000" b="0" i="0" u="none" strike="noStrike" cap="none" err="1">
                <a:solidFill>
                  <a:schemeClr val="dk1"/>
                </a:solidFill>
                <a:latin typeface="Arial"/>
                <a:ea typeface="Arial"/>
                <a:cs typeface="Arial"/>
                <a:sym typeface="Arial"/>
              </a:rPr>
              <a:t>Attributs</a:t>
            </a:r>
            <a:r>
              <a:rPr lang="en-US" sz="4000" b="0" i="0" u="none" strike="noStrike" cap="none">
                <a:solidFill>
                  <a:schemeClr val="dk1"/>
                </a:solidFill>
                <a:latin typeface="Arial"/>
                <a:ea typeface="Arial"/>
                <a:cs typeface="Arial"/>
                <a:sym typeface="Arial"/>
              </a:rPr>
              <a:t> des </a:t>
            </a:r>
            <a:r>
              <a:rPr lang="en-US" sz="4000" b="0" i="0" u="none" strike="noStrike" cap="none" err="1">
                <a:solidFill>
                  <a:schemeClr val="dk1"/>
                </a:solidFill>
                <a:latin typeface="Arial"/>
                <a:ea typeface="Arial"/>
                <a:cs typeface="Arial"/>
                <a:sym typeface="Arial"/>
              </a:rPr>
              <a:t>familles</a:t>
            </a:r>
            <a:r>
              <a:rPr lang="en-US" sz="4000" b="0" i="0" u="none" strike="noStrike" cap="none">
                <a:solidFill>
                  <a:schemeClr val="dk1"/>
                </a:solidFill>
                <a:latin typeface="Arial"/>
                <a:ea typeface="Arial"/>
                <a:cs typeface="Arial"/>
                <a:sym typeface="Arial"/>
              </a:rPr>
              <a:t> : Nom </a:t>
            </a:r>
            <a:r>
              <a:rPr lang="en-US" sz="4000" b="0" i="0" u="none" strike="noStrike" cap="none" err="1">
                <a:solidFill>
                  <a:schemeClr val="dk1"/>
                </a:solidFill>
                <a:latin typeface="Arial"/>
                <a:ea typeface="Arial"/>
                <a:cs typeface="Arial"/>
                <a:sym typeface="Arial"/>
              </a:rPr>
              <a:t>privilégié</a:t>
            </a:r>
            <a:r>
              <a:rPr lang="en-US" sz="4000" b="0" i="0" u="none" strike="noStrike" cap="none">
                <a:solidFill>
                  <a:schemeClr val="dk1"/>
                </a:solidFill>
                <a:latin typeface="Arial"/>
                <a:ea typeface="Arial"/>
                <a:cs typeface="Arial"/>
                <a:sym typeface="Arial"/>
              </a:rPr>
              <a:t/>
            </a:r>
            <a:br>
              <a:rPr lang="en-US" sz="4000" b="0" i="0" u="none" strike="noStrike" cap="none">
                <a:solidFill>
                  <a:schemeClr val="dk1"/>
                </a:solidFill>
                <a:latin typeface="Arial"/>
                <a:ea typeface="Arial"/>
                <a:cs typeface="Arial"/>
                <a:sym typeface="Arial"/>
              </a:rPr>
            </a:br>
            <a:r>
              <a:rPr lang="en-US" sz="4000" b="0" i="0" u="none" strike="noStrike" cap="none">
                <a:solidFill>
                  <a:schemeClr val="dk1"/>
                </a:solidFill>
                <a:latin typeface="Arial"/>
                <a:ea typeface="Arial"/>
                <a:cs typeface="Arial"/>
                <a:sym typeface="Arial"/>
              </a:rPr>
              <a:t>(MARC)</a:t>
            </a:r>
            <a:endParaRPr sz="4800"/>
          </a:p>
        </p:txBody>
      </p:sp>
      <p:sp>
        <p:nvSpPr>
          <p:cNvPr id="436" name="Google Shape;436;p36"/>
          <p:cNvSpPr txBox="1">
            <a:spLocks noGrp="1"/>
          </p:cNvSpPr>
          <p:nvPr>
            <p:ph type="body" idx="1"/>
            <p:custDataLst>
              <p:tags r:id="rId2"/>
            </p:custDataLst>
          </p:nvPr>
        </p:nvSpPr>
        <p:spPr>
          <a:xfrm>
            <a:off x="838200" y="1996439"/>
            <a:ext cx="10515600" cy="4180523"/>
          </a:xfrm>
          <a:prstGeom prst="rect">
            <a:avLst/>
          </a:prstGeom>
          <a:noFill/>
          <a:ln>
            <a:noFill/>
          </a:ln>
        </p:spPr>
        <p:txBody>
          <a:bodyPr spcFirstLastPara="1" wrap="square" lIns="91425" tIns="45700" rIns="91425" bIns="45700" anchor="t" anchorCtr="0">
            <a:noAutofit/>
          </a:bodyPr>
          <a:lstStyle/>
          <a:p>
            <a:pPr marL="266700" marR="0" lvl="0" indent="-266700" algn="l" rtl="0">
              <a:lnSpc>
                <a:spcPct val="90000"/>
              </a:lnSpc>
              <a:spcBef>
                <a:spcPts val="0"/>
              </a:spcBef>
              <a:spcAft>
                <a:spcPts val="0"/>
              </a:spcAft>
              <a:buClr>
                <a:schemeClr val="dk1"/>
              </a:buClr>
              <a:buSzPts val="2800"/>
              <a:buFont typeface="Arial"/>
              <a:buNone/>
            </a:pPr>
            <a:r>
              <a:rPr lang="en-US" sz="2800" b="0" i="0" u="none" strike="noStrike" cap="none" dirty="0">
                <a:solidFill>
                  <a:schemeClr val="dk1"/>
                </a:solidFill>
                <a:latin typeface="Arial"/>
                <a:ea typeface="Arial"/>
                <a:cs typeface="Arial"/>
                <a:sym typeface="Arial"/>
              </a:rPr>
              <a:t>• La </a:t>
            </a:r>
            <a:r>
              <a:rPr lang="en-US" sz="2800" b="0" i="0" u="none" strike="noStrike" cap="none" dirty="0" err="1">
                <a:solidFill>
                  <a:schemeClr val="dk1"/>
                </a:solidFill>
                <a:latin typeface="Arial"/>
                <a:ea typeface="Arial"/>
                <a:cs typeface="Arial"/>
                <a:sym typeface="Arial"/>
              </a:rPr>
              <a:t>plupart</a:t>
            </a:r>
            <a:r>
              <a:rPr lang="en-US" sz="2800" b="0" i="0" u="none" strike="noStrike" cap="none" dirty="0">
                <a:solidFill>
                  <a:schemeClr val="dk1"/>
                </a:solidFill>
                <a:latin typeface="Arial"/>
                <a:ea typeface="Arial"/>
                <a:cs typeface="Arial"/>
                <a:sym typeface="Arial"/>
              </a:rPr>
              <a:t> des </a:t>
            </a:r>
            <a:r>
              <a:rPr lang="en-US" sz="2800" b="0" i="0" u="none" strike="noStrike" cap="none" dirty="0" err="1">
                <a:solidFill>
                  <a:schemeClr val="dk1"/>
                </a:solidFill>
                <a:latin typeface="Arial"/>
                <a:ea typeface="Arial"/>
                <a:cs typeface="Arial"/>
                <a:sym typeface="Arial"/>
              </a:rPr>
              <a:t>attributs</a:t>
            </a:r>
            <a:r>
              <a:rPr lang="en-US" sz="2800" b="0" i="0" u="none" strike="noStrike" cap="none" dirty="0">
                <a:solidFill>
                  <a:schemeClr val="dk1"/>
                </a:solidFill>
                <a:latin typeface="Arial"/>
                <a:ea typeface="Arial"/>
                <a:cs typeface="Arial"/>
                <a:sym typeface="Arial"/>
              </a:rPr>
              <a:t> des </a:t>
            </a:r>
            <a:r>
              <a:rPr lang="en-US" sz="2800" b="0" i="0" u="none" strike="noStrike" cap="none" dirty="0" err="1">
                <a:solidFill>
                  <a:schemeClr val="dk1"/>
                </a:solidFill>
                <a:latin typeface="Arial"/>
                <a:ea typeface="Arial"/>
                <a:cs typeface="Arial"/>
                <a:sym typeface="Arial"/>
              </a:rPr>
              <a:t>entités</a:t>
            </a:r>
            <a:r>
              <a:rPr lang="en-US" sz="2800" b="0" i="0" u="none" strike="noStrike" cap="none" dirty="0">
                <a:solidFill>
                  <a:schemeClr val="dk1"/>
                </a:solidFill>
                <a:latin typeface="Arial"/>
                <a:ea typeface="Arial"/>
                <a:cs typeface="Arial"/>
                <a:sym typeface="Arial"/>
              </a:rPr>
              <a:t> RDA </a:t>
            </a:r>
            <a:r>
              <a:rPr lang="en-US" sz="2800" b="0" i="0" u="none" strike="noStrike" cap="none" dirty="0" err="1">
                <a:solidFill>
                  <a:schemeClr val="dk1"/>
                </a:solidFill>
                <a:latin typeface="Arial"/>
                <a:ea typeface="Arial"/>
                <a:cs typeface="Arial"/>
                <a:sym typeface="Arial"/>
              </a:rPr>
              <a:t>sont</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enregistrés</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dans</a:t>
            </a:r>
            <a:r>
              <a:rPr lang="en-US" sz="2800" b="0" i="0" u="none" strike="noStrike" cap="none" dirty="0">
                <a:solidFill>
                  <a:schemeClr val="dk1"/>
                </a:solidFill>
                <a:latin typeface="Arial"/>
                <a:ea typeface="Arial"/>
                <a:cs typeface="Arial"/>
                <a:sym typeface="Arial"/>
              </a:rPr>
              <a:t> des zones </a:t>
            </a:r>
            <a:r>
              <a:rPr lang="en-US" sz="2800" b="0" i="0" u="none" strike="noStrike" cap="none" dirty="0" err="1">
                <a:solidFill>
                  <a:schemeClr val="dk1"/>
                </a:solidFill>
                <a:latin typeface="Arial"/>
                <a:ea typeface="Arial"/>
                <a:cs typeface="Arial"/>
                <a:sym typeface="Arial"/>
              </a:rPr>
              <a:t>distinctes</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dans</a:t>
            </a:r>
            <a:r>
              <a:rPr lang="en-US" sz="2800" b="0" i="0" u="none" strike="noStrike" cap="none" dirty="0">
                <a:solidFill>
                  <a:schemeClr val="dk1"/>
                </a:solidFill>
                <a:latin typeface="Arial"/>
                <a:ea typeface="Arial"/>
                <a:cs typeface="Arial"/>
                <a:sym typeface="Arial"/>
              </a:rPr>
              <a:t> le format MARC. Le nom </a:t>
            </a:r>
            <a:r>
              <a:rPr lang="en-US" sz="2800" b="0" i="0" u="none" strike="noStrike" cap="none" dirty="0" err="1">
                <a:solidFill>
                  <a:schemeClr val="dk1"/>
                </a:solidFill>
                <a:latin typeface="Arial"/>
                <a:ea typeface="Arial"/>
                <a:cs typeface="Arial"/>
                <a:sym typeface="Arial"/>
              </a:rPr>
              <a:t>privilégié</a:t>
            </a:r>
            <a:r>
              <a:rPr lang="en-US" sz="2800" b="0" i="0" u="none" strike="noStrike" cap="none" dirty="0">
                <a:solidFill>
                  <a:schemeClr val="dk1"/>
                </a:solidFill>
                <a:latin typeface="Arial"/>
                <a:ea typeface="Arial"/>
                <a:cs typeface="Arial"/>
                <a:sym typeface="Arial"/>
              </a:rPr>
              <a:t> est </a:t>
            </a:r>
            <a:r>
              <a:rPr lang="en-US" sz="2800" b="0" i="0" u="none" strike="noStrike" cap="none" dirty="0" err="1">
                <a:solidFill>
                  <a:schemeClr val="dk1"/>
                </a:solidFill>
                <a:latin typeface="Arial"/>
                <a:ea typeface="Arial"/>
                <a:cs typeface="Arial"/>
                <a:sym typeface="Arial"/>
              </a:rPr>
              <a:t>enregistré</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dans</a:t>
            </a:r>
            <a:r>
              <a:rPr lang="en-US" sz="2800" b="0" i="0" u="none" strike="noStrike" cap="none" dirty="0">
                <a:solidFill>
                  <a:schemeClr val="dk1"/>
                </a:solidFill>
                <a:latin typeface="Arial"/>
                <a:ea typeface="Arial"/>
                <a:cs typeface="Arial"/>
                <a:sym typeface="Arial"/>
              </a:rPr>
              <a:t> la zone </a:t>
            </a:r>
            <a:r>
              <a:rPr lang="en-US" sz="2800" b="0" i="0" u="none" strike="noStrike" cap="none" dirty="0" err="1">
                <a:solidFill>
                  <a:schemeClr val="dk1"/>
                </a:solidFill>
                <a:latin typeface="Arial"/>
                <a:ea typeface="Arial"/>
                <a:cs typeface="Arial"/>
                <a:sym typeface="Arial"/>
              </a:rPr>
              <a:t>générale</a:t>
            </a:r>
            <a:r>
              <a:rPr lang="en-US" sz="2800" b="0" i="0" u="none" strike="noStrike" cap="none" dirty="0">
                <a:solidFill>
                  <a:schemeClr val="dk1"/>
                </a:solidFill>
                <a:latin typeface="Arial"/>
                <a:ea typeface="Arial"/>
                <a:cs typeface="Arial"/>
                <a:sym typeface="Arial"/>
              </a:rPr>
              <a:t> 670.</a:t>
            </a:r>
            <a:endParaRPr dirty="0"/>
          </a:p>
          <a:p>
            <a:pPr marL="266700" marR="0" lvl="0" indent="-266700" algn="l" rtl="0">
              <a:lnSpc>
                <a:spcPct val="90000"/>
              </a:lnSpc>
              <a:spcBef>
                <a:spcPts val="1000"/>
              </a:spcBef>
              <a:spcAft>
                <a:spcPts val="0"/>
              </a:spcAft>
              <a:buClr>
                <a:schemeClr val="dk1"/>
              </a:buClr>
              <a:buSzPts val="2800"/>
              <a:buFont typeface="Arial"/>
              <a:buNone/>
            </a:pPr>
            <a:r>
              <a:rPr lang="en-US" sz="2800" b="0" i="0" u="none" strike="noStrike" cap="none" dirty="0">
                <a:solidFill>
                  <a:schemeClr val="dk1"/>
                </a:solidFill>
                <a:latin typeface="Arial"/>
                <a:ea typeface="Arial"/>
                <a:cs typeface="Arial"/>
                <a:sym typeface="Arial"/>
              </a:rPr>
              <a:t>• </a:t>
            </a:r>
            <a:r>
              <a:rPr lang="en-US" sz="2800" b="0" i="0" u="none" strike="noStrike" cap="none" dirty="0">
                <a:solidFill>
                  <a:srgbClr val="000000"/>
                </a:solidFill>
                <a:latin typeface="Arial"/>
                <a:ea typeface="Arial"/>
                <a:cs typeface="Arial"/>
                <a:sym typeface="Arial"/>
              </a:rPr>
              <a:t>Enregistrer</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dans</a:t>
            </a:r>
            <a:r>
              <a:rPr lang="en-US" sz="2800" b="0" i="0" u="none" strike="noStrike" cap="none" dirty="0">
                <a:solidFill>
                  <a:schemeClr val="dk1"/>
                </a:solidFill>
                <a:latin typeface="Arial"/>
                <a:ea typeface="Arial"/>
                <a:cs typeface="Arial"/>
                <a:sym typeface="Arial"/>
              </a:rPr>
              <a:t> la zone 100 du format MARC </a:t>
            </a:r>
            <a:r>
              <a:rPr lang="en-US" sz="2800" b="0" i="0" u="none" strike="noStrike" cap="none" dirty="0" err="1">
                <a:solidFill>
                  <a:schemeClr val="dk1"/>
                </a:solidFill>
                <a:latin typeface="Arial"/>
                <a:ea typeface="Arial"/>
                <a:cs typeface="Arial"/>
                <a:sym typeface="Arial"/>
              </a:rPr>
              <a:t>Autorité</a:t>
            </a:r>
            <a:r>
              <a:rPr lang="en-US" sz="2800" b="0" i="0" u="none" strike="noStrike" cap="none" dirty="0">
                <a:solidFill>
                  <a:schemeClr val="dk1"/>
                </a:solidFill>
                <a:latin typeface="Arial"/>
                <a:ea typeface="Arial"/>
                <a:cs typeface="Arial"/>
                <a:sym typeface="Arial"/>
              </a:rPr>
              <a:t>, premier </a:t>
            </a:r>
            <a:r>
              <a:rPr lang="en-US" sz="2800" b="0" i="0" u="none" strike="noStrike" cap="none" dirty="0" err="1">
                <a:solidFill>
                  <a:schemeClr val="dk1"/>
                </a:solidFill>
                <a:latin typeface="Arial"/>
                <a:ea typeface="Arial"/>
                <a:cs typeface="Arial"/>
                <a:sym typeface="Arial"/>
              </a:rPr>
              <a:t>indicateur</a:t>
            </a:r>
            <a:r>
              <a:rPr lang="en-US" sz="2800" b="0" i="0" u="none" strike="noStrike" cap="none" dirty="0">
                <a:solidFill>
                  <a:schemeClr val="dk1"/>
                </a:solidFill>
                <a:latin typeface="Arial"/>
                <a:ea typeface="Arial"/>
                <a:cs typeface="Arial"/>
                <a:sym typeface="Arial"/>
              </a:rPr>
              <a:t> 3.</a:t>
            </a:r>
            <a:endParaRPr dirty="0"/>
          </a:p>
          <a:p>
            <a:pPr marL="0" marR="0" lvl="0" indent="0" algn="l" rtl="0">
              <a:lnSpc>
                <a:spcPct val="90000"/>
              </a:lnSpc>
              <a:spcBef>
                <a:spcPts val="1000"/>
              </a:spcBef>
              <a:spcAft>
                <a:spcPts val="0"/>
              </a:spcAft>
              <a:buClr>
                <a:schemeClr val="dk1"/>
              </a:buClr>
              <a:buSzPts val="2800"/>
              <a:buFont typeface="Arial"/>
              <a:buNone/>
            </a:pPr>
            <a:r>
              <a:rPr lang="en-US" sz="2800" b="0" i="0" u="none" strike="noStrike" cap="none" dirty="0">
                <a:solidFill>
                  <a:schemeClr val="dk1"/>
                </a:solidFill>
                <a:latin typeface="Arial"/>
                <a:ea typeface="Arial"/>
                <a:cs typeface="Arial"/>
                <a:sym typeface="Arial"/>
              </a:rPr>
              <a:t>• Enregistrer le nom </a:t>
            </a:r>
            <a:r>
              <a:rPr lang="en-US" sz="2800" b="0" i="0" u="none" strike="noStrike" cap="none" dirty="0" err="1">
                <a:solidFill>
                  <a:schemeClr val="dk1"/>
                </a:solidFill>
                <a:latin typeface="Arial"/>
                <a:ea typeface="Arial"/>
                <a:cs typeface="Arial"/>
                <a:sym typeface="Arial"/>
              </a:rPr>
              <a:t>privilégié</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dans</a:t>
            </a:r>
            <a:r>
              <a:rPr lang="en-US" sz="2800" b="0" i="0" u="none" strike="noStrike" cap="none" dirty="0">
                <a:solidFill>
                  <a:schemeClr val="dk1"/>
                </a:solidFill>
                <a:latin typeface="Arial"/>
                <a:ea typeface="Arial"/>
                <a:cs typeface="Arial"/>
                <a:sym typeface="Arial"/>
              </a:rPr>
              <a:t> la sous-zone $a.</a:t>
            </a:r>
            <a:endParaRPr dirty="0"/>
          </a:p>
        </p:txBody>
      </p:sp>
      <p:sp>
        <p:nvSpPr>
          <p:cNvPr id="437" name="Google Shape;437;p36"/>
          <p:cNvSpPr txBox="1">
            <a:spLocks noGrp="1"/>
          </p:cNvSpPr>
          <p:nvPr>
            <p:ph type="ftr" idx="11"/>
            <p:custDataLst>
              <p:tags r:id="rId3"/>
            </p:custDataLst>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3 : Description des familles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37"/>
          <p:cNvSpPr txBox="1">
            <a:spLocks noGrp="1"/>
          </p:cNvSpPr>
          <p:nvPr>
            <p:ph type="title"/>
            <p:custDataLst>
              <p:tags r:id="rId1"/>
            </p:custDataLst>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en-US" sz="4000" b="0" i="0" u="none" strike="noStrike" cap="none">
                <a:solidFill>
                  <a:schemeClr val="dk1"/>
                </a:solidFill>
                <a:latin typeface="Arial"/>
                <a:ea typeface="Arial"/>
                <a:cs typeface="Arial"/>
                <a:sym typeface="Arial"/>
              </a:rPr>
              <a:t>Nom </a:t>
            </a:r>
            <a:r>
              <a:rPr lang="en-US" sz="4000" b="0" i="0" u="none" strike="noStrike" cap="none" err="1">
                <a:solidFill>
                  <a:schemeClr val="dk1"/>
                </a:solidFill>
                <a:latin typeface="Arial"/>
                <a:ea typeface="Arial"/>
                <a:cs typeface="Arial"/>
                <a:sym typeface="Arial"/>
              </a:rPr>
              <a:t>privilégié</a:t>
            </a:r>
            <a:r>
              <a:rPr lang="en-US" sz="4000" b="0" i="0" u="none" strike="noStrike" cap="none">
                <a:solidFill>
                  <a:schemeClr val="dk1"/>
                </a:solidFill>
                <a:latin typeface="Arial"/>
                <a:ea typeface="Arial"/>
                <a:cs typeface="Arial"/>
                <a:sym typeface="Arial"/>
              </a:rPr>
              <a:t> (RDA 10.2.2)</a:t>
            </a:r>
            <a:endParaRPr sz="4000" b="0" i="0" u="none" strike="noStrike" cap="none">
              <a:solidFill>
                <a:schemeClr val="dk1"/>
              </a:solidFill>
              <a:latin typeface="Arial"/>
              <a:ea typeface="Arial"/>
              <a:cs typeface="Arial"/>
              <a:sym typeface="Arial"/>
            </a:endParaRPr>
          </a:p>
        </p:txBody>
      </p:sp>
      <p:sp>
        <p:nvSpPr>
          <p:cNvPr id="446" name="Google Shape;446;p37"/>
          <p:cNvSpPr txBox="1">
            <a:spLocks noGrp="1"/>
          </p:cNvSpPr>
          <p:nvPr>
            <p:ph type="body" idx="1"/>
            <p:custDataLst>
              <p:tags r:id="rId2"/>
            </p:custDataLst>
          </p:nvPr>
        </p:nvSpPr>
        <p:spPr>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600"/>
              <a:buFont typeface="Arial"/>
              <a:buNone/>
            </a:pPr>
            <a:r>
              <a:rPr lang="en-US" sz="2600" b="0" i="0" u="none" strike="noStrike" cap="none" dirty="0">
                <a:solidFill>
                  <a:schemeClr val="dk1"/>
                </a:solidFill>
                <a:latin typeface="Arial"/>
                <a:ea typeface="Arial"/>
                <a:cs typeface="Arial"/>
                <a:sym typeface="Arial"/>
              </a:rPr>
              <a:t>• Le nom </a:t>
            </a:r>
            <a:r>
              <a:rPr lang="en-US" sz="2600" b="0" i="0" u="none" strike="noStrike" cap="none" dirty="0" err="1">
                <a:solidFill>
                  <a:schemeClr val="dk1"/>
                </a:solidFill>
                <a:latin typeface="Arial"/>
                <a:ea typeface="Arial"/>
                <a:cs typeface="Arial"/>
                <a:sym typeface="Arial"/>
              </a:rPr>
              <a:t>privilégié</a:t>
            </a:r>
            <a:r>
              <a:rPr lang="en-US" sz="2600" b="0" i="0" u="none" strike="noStrike" cap="none" dirty="0">
                <a:solidFill>
                  <a:schemeClr val="dk1"/>
                </a:solidFill>
                <a:latin typeface="Arial"/>
                <a:ea typeface="Arial"/>
                <a:cs typeface="Arial"/>
                <a:sym typeface="Arial"/>
              </a:rPr>
              <a:t> est </a:t>
            </a:r>
            <a:r>
              <a:rPr lang="en-US" sz="2600" b="0" i="0" u="none" strike="noStrike" cap="none" dirty="0" err="1">
                <a:solidFill>
                  <a:schemeClr val="dk1"/>
                </a:solidFill>
                <a:latin typeface="Arial"/>
                <a:ea typeface="Arial"/>
                <a:cs typeface="Arial"/>
                <a:sym typeface="Arial"/>
              </a:rPr>
              <a:t>enregistré</a:t>
            </a:r>
            <a:r>
              <a:rPr lang="en-US" sz="2600" b="0" i="0" u="none" strike="noStrike" cap="none" dirty="0">
                <a:solidFill>
                  <a:schemeClr val="dk1"/>
                </a:solidFill>
                <a:latin typeface="Arial"/>
                <a:ea typeface="Arial"/>
                <a:cs typeface="Arial"/>
                <a:sym typeface="Arial"/>
              </a:rPr>
              <a:t> en </a:t>
            </a:r>
            <a:r>
              <a:rPr lang="en-US" sz="2600" b="0" i="0" u="none" strike="noStrike" cap="none" dirty="0" err="1">
                <a:solidFill>
                  <a:schemeClr val="dk1"/>
                </a:solidFill>
                <a:latin typeface="Arial"/>
                <a:ea typeface="Arial"/>
                <a:cs typeface="Arial"/>
                <a:sym typeface="Arial"/>
              </a:rPr>
              <a:t>ordre</a:t>
            </a:r>
            <a:r>
              <a:rPr lang="en-US" sz="2600" b="0" i="0" u="none" strike="noStrike" cap="none" dirty="0">
                <a:solidFill>
                  <a:schemeClr val="dk1"/>
                </a:solidFill>
                <a:latin typeface="Arial"/>
                <a:ea typeface="Arial"/>
                <a:cs typeface="Arial"/>
                <a:sym typeface="Arial"/>
              </a:rPr>
              <a:t> direct </a:t>
            </a:r>
            <a:r>
              <a:rPr lang="en-US" sz="2600" b="0" i="0" u="none" strike="noStrike" cap="none" dirty="0" err="1">
                <a:solidFill>
                  <a:schemeClr val="dk1"/>
                </a:solidFill>
                <a:latin typeface="Arial"/>
                <a:ea typeface="Arial"/>
                <a:cs typeface="Arial"/>
                <a:sym typeface="Arial"/>
              </a:rPr>
              <a:t>dans</a:t>
            </a:r>
            <a:r>
              <a:rPr lang="en-US" sz="2600" b="0" i="0" u="none" strike="noStrike" cap="none" dirty="0">
                <a:solidFill>
                  <a:schemeClr val="dk1"/>
                </a:solidFill>
                <a:latin typeface="Arial"/>
                <a:ea typeface="Arial"/>
                <a:cs typeface="Arial"/>
                <a:sym typeface="Arial"/>
              </a:rPr>
              <a:t> la zone 100 de la notice </a:t>
            </a:r>
            <a:r>
              <a:rPr lang="en-US" sz="2600" b="0" i="0" u="none" strike="noStrike" cap="none" dirty="0" err="1">
                <a:solidFill>
                  <a:schemeClr val="dk1"/>
                </a:solidFill>
                <a:latin typeface="Arial"/>
                <a:ea typeface="Arial"/>
                <a:cs typeface="Arial"/>
                <a:sym typeface="Arial"/>
              </a:rPr>
              <a:t>d’autorité</a:t>
            </a:r>
            <a:endParaRPr dirty="0"/>
          </a:p>
          <a:p>
            <a:pPr marL="0" marR="0" lvl="0" indent="0" algn="l" rtl="0">
              <a:lnSpc>
                <a:spcPct val="90000"/>
              </a:lnSpc>
              <a:spcBef>
                <a:spcPts val="1000"/>
              </a:spcBef>
              <a:spcAft>
                <a:spcPts val="0"/>
              </a:spcAft>
              <a:buClr>
                <a:schemeClr val="dk1"/>
              </a:buClr>
              <a:buSzPts val="2600"/>
              <a:buFont typeface="Arial"/>
              <a:buNone/>
            </a:pPr>
            <a:endParaRPr sz="2600" b="0" i="0" u="none" strike="noStrike" cap="none" dirty="0">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600"/>
              <a:buFont typeface="Arial"/>
              <a:buChar char="•"/>
            </a:pPr>
            <a:r>
              <a:rPr lang="en-US" sz="2600" b="0" i="0" u="none" strike="noStrike" cap="none" dirty="0">
                <a:solidFill>
                  <a:schemeClr val="dk1"/>
                </a:solidFill>
                <a:latin typeface="Arial"/>
                <a:ea typeface="Arial"/>
                <a:cs typeface="Arial"/>
                <a:sym typeface="Arial"/>
              </a:rPr>
              <a:t>100 3_ Duvall</a:t>
            </a:r>
            <a:endParaRPr dirty="0"/>
          </a:p>
          <a:p>
            <a:pPr marL="228600" marR="0" lvl="0" indent="-228600" algn="l" rtl="0">
              <a:lnSpc>
                <a:spcPct val="90000"/>
              </a:lnSpc>
              <a:spcBef>
                <a:spcPts val="1000"/>
              </a:spcBef>
              <a:spcAft>
                <a:spcPts val="0"/>
              </a:spcAft>
              <a:buClr>
                <a:schemeClr val="dk1"/>
              </a:buClr>
              <a:buSzPts val="2600"/>
              <a:buFont typeface="Arial"/>
              <a:buChar char="•"/>
            </a:pPr>
            <a:r>
              <a:rPr lang="en-US" sz="2600" b="0" i="0" u="none" strike="noStrike" cap="none" dirty="0">
                <a:solidFill>
                  <a:schemeClr val="dk1"/>
                </a:solidFill>
                <a:latin typeface="Arial"/>
                <a:ea typeface="Arial"/>
                <a:cs typeface="Arial"/>
                <a:sym typeface="Arial"/>
              </a:rPr>
              <a:t>100 3_ Larsen</a:t>
            </a:r>
            <a:endParaRPr dirty="0"/>
          </a:p>
          <a:p>
            <a:pPr marL="228600" marR="0" lvl="0" indent="-63500" algn="l" rtl="0">
              <a:lnSpc>
                <a:spcPct val="90000"/>
              </a:lnSpc>
              <a:spcBef>
                <a:spcPts val="1000"/>
              </a:spcBef>
              <a:spcAft>
                <a:spcPts val="0"/>
              </a:spcAft>
              <a:buClr>
                <a:schemeClr val="dk1"/>
              </a:buClr>
              <a:buSzPts val="2600"/>
              <a:buFont typeface="Arial"/>
              <a:buNone/>
            </a:pPr>
            <a:endParaRPr sz="2600" b="0" i="0" u="none" strike="noStrike" cap="none" dirty="0">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600"/>
              <a:buFont typeface="Arial"/>
              <a:buNone/>
            </a:pPr>
            <a:r>
              <a:rPr lang="en-US" sz="2600" b="0" i="0" u="none" strike="noStrike" cap="none" dirty="0">
                <a:solidFill>
                  <a:schemeClr val="dk1"/>
                </a:solidFill>
                <a:latin typeface="Arial"/>
                <a:ea typeface="Arial"/>
                <a:cs typeface="Arial"/>
                <a:sym typeface="Arial"/>
              </a:rPr>
              <a:t>• </a:t>
            </a:r>
            <a:r>
              <a:rPr lang="en-US" sz="2600" b="0" i="1" u="none" strike="noStrike" cap="none" dirty="0">
                <a:solidFill>
                  <a:schemeClr val="dk1"/>
                </a:solidFill>
                <a:latin typeface="Arial"/>
                <a:ea typeface="Arial"/>
                <a:cs typeface="Arial"/>
                <a:sym typeface="Arial"/>
              </a:rPr>
              <a:t>Enregistrer le nom </a:t>
            </a:r>
            <a:r>
              <a:rPr lang="en-US" sz="2600" b="0" i="1" u="none" strike="noStrike" cap="none" dirty="0" err="1">
                <a:solidFill>
                  <a:schemeClr val="dk1"/>
                </a:solidFill>
                <a:latin typeface="Arial"/>
                <a:ea typeface="Arial"/>
                <a:cs typeface="Arial"/>
                <a:sym typeface="Arial"/>
              </a:rPr>
              <a:t>privilégié</a:t>
            </a:r>
            <a:r>
              <a:rPr lang="en-US" sz="2600" b="0" i="1" u="none" strike="noStrike" cap="none" dirty="0">
                <a:solidFill>
                  <a:schemeClr val="dk1"/>
                </a:solidFill>
                <a:latin typeface="Arial"/>
                <a:ea typeface="Arial"/>
                <a:cs typeface="Arial"/>
                <a:sym typeface="Arial"/>
              </a:rPr>
              <a:t> des </a:t>
            </a:r>
            <a:r>
              <a:rPr lang="en-US" sz="2600" b="0" i="1" u="none" strike="noStrike" cap="none" dirty="0" err="1">
                <a:solidFill>
                  <a:schemeClr val="dk1"/>
                </a:solidFill>
                <a:latin typeface="Arial"/>
                <a:ea typeface="Arial"/>
                <a:cs typeface="Arial"/>
                <a:sym typeface="Arial"/>
              </a:rPr>
              <a:t>trois</a:t>
            </a:r>
            <a:r>
              <a:rPr lang="en-US" sz="2600" b="0" i="1" u="none" strike="noStrike" cap="none" dirty="0">
                <a:solidFill>
                  <a:schemeClr val="dk1"/>
                </a:solidFill>
                <a:latin typeface="Arial"/>
                <a:ea typeface="Arial"/>
                <a:cs typeface="Arial"/>
                <a:sym typeface="Arial"/>
              </a:rPr>
              <a:t> </a:t>
            </a:r>
            <a:r>
              <a:rPr lang="en-US" sz="2600" b="0" i="1" u="none" strike="noStrike" cap="none" dirty="0" err="1">
                <a:solidFill>
                  <a:schemeClr val="dk1"/>
                </a:solidFill>
                <a:latin typeface="Arial"/>
                <a:ea typeface="Arial"/>
                <a:cs typeface="Arial"/>
                <a:sym typeface="Arial"/>
              </a:rPr>
              <a:t>familles</a:t>
            </a:r>
            <a:r>
              <a:rPr lang="en-US" sz="2600" b="0" i="1" u="none" strike="noStrike" cap="none" dirty="0">
                <a:solidFill>
                  <a:schemeClr val="dk1"/>
                </a:solidFill>
                <a:latin typeface="Arial"/>
                <a:ea typeface="Arial"/>
                <a:cs typeface="Arial"/>
                <a:sym typeface="Arial"/>
              </a:rPr>
              <a:t> que nous </a:t>
            </a:r>
            <a:r>
              <a:rPr lang="en-US" sz="2600" b="0" i="1" u="none" strike="noStrike" cap="none" dirty="0" err="1">
                <a:solidFill>
                  <a:schemeClr val="dk1"/>
                </a:solidFill>
                <a:latin typeface="Arial"/>
                <a:ea typeface="Arial"/>
                <a:cs typeface="Arial"/>
                <a:sym typeface="Arial"/>
              </a:rPr>
              <a:t>avons</a:t>
            </a:r>
            <a:r>
              <a:rPr lang="en-US" sz="2600" b="0" i="1" u="none" strike="noStrike" cap="none" dirty="0">
                <a:solidFill>
                  <a:schemeClr val="dk1"/>
                </a:solidFill>
                <a:latin typeface="Arial"/>
                <a:ea typeface="Arial"/>
                <a:cs typeface="Arial"/>
                <a:sym typeface="Arial"/>
              </a:rPr>
              <a:t> </a:t>
            </a:r>
            <a:r>
              <a:rPr lang="en-US" sz="2600" b="0" i="1" u="none" strike="noStrike" cap="none" dirty="0" err="1">
                <a:solidFill>
                  <a:schemeClr val="dk1"/>
                </a:solidFill>
                <a:latin typeface="Arial"/>
                <a:ea typeface="Arial"/>
                <a:cs typeface="Arial"/>
                <a:sym typeface="Arial"/>
              </a:rPr>
              <a:t>vues</a:t>
            </a:r>
            <a:r>
              <a:rPr lang="en-US" sz="2600" b="0" i="1" u="none" strike="noStrike" cap="none" dirty="0">
                <a:solidFill>
                  <a:schemeClr val="dk1"/>
                </a:solidFill>
                <a:latin typeface="Arial"/>
                <a:ea typeface="Arial"/>
                <a:cs typeface="Arial"/>
                <a:sym typeface="Arial"/>
              </a:rPr>
              <a:t> </a:t>
            </a:r>
            <a:r>
              <a:rPr lang="en-US" sz="2600" b="0" i="1" u="none" strike="noStrike" cap="none" dirty="0" err="1">
                <a:solidFill>
                  <a:schemeClr val="dk1"/>
                </a:solidFill>
                <a:latin typeface="Arial"/>
                <a:ea typeface="Arial"/>
                <a:cs typeface="Arial"/>
                <a:sym typeface="Arial"/>
              </a:rPr>
              <a:t>jusqu’ici</a:t>
            </a:r>
            <a:endParaRPr sz="2600" b="0" i="0" u="none" strike="noStrike" cap="none" dirty="0">
              <a:solidFill>
                <a:schemeClr val="dk1"/>
              </a:solidFill>
              <a:latin typeface="Arial"/>
              <a:ea typeface="Arial"/>
              <a:cs typeface="Arial"/>
              <a:sym typeface="Arial"/>
            </a:endParaRPr>
          </a:p>
        </p:txBody>
      </p:sp>
      <p:sp>
        <p:nvSpPr>
          <p:cNvPr id="447" name="Google Shape;447;p37"/>
          <p:cNvSpPr txBox="1">
            <a:spLocks noGrp="1"/>
          </p:cNvSpPr>
          <p:nvPr>
            <p:ph type="ftr" idx="11"/>
            <p:custDataLst>
              <p:tags r:id="rId3"/>
            </p:custDataLst>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3 : Description des familles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4"/>
          <p:cNvSpPr txBox="1">
            <a:spLocks noGrp="1"/>
          </p:cNvSpPr>
          <p:nvPr>
            <p:ph type="title"/>
            <p:custDataLst>
              <p:tags r:id="rId1"/>
            </p:custDataLst>
          </p:nvPr>
        </p:nvSpPr>
        <p:spPr>
          <a:xfrm>
            <a:off x="7747820" y="1898958"/>
            <a:ext cx="2971800" cy="1168707"/>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en-US" sz="3959" b="0" i="0" u="none" strike="noStrike" cap="none">
                <a:solidFill>
                  <a:schemeClr val="dk1"/>
                </a:solidFill>
                <a:latin typeface="Arial"/>
                <a:ea typeface="Arial"/>
                <a:cs typeface="Arial"/>
                <a:sym typeface="Arial"/>
              </a:rPr>
              <a:t>Publications en série </a:t>
            </a:r>
            <a:endParaRPr sz="3959" b="0" i="0" u="none" strike="noStrike" cap="none">
              <a:solidFill>
                <a:schemeClr val="dk1"/>
              </a:solidFill>
              <a:latin typeface="Arial"/>
              <a:ea typeface="Arial"/>
              <a:cs typeface="Arial"/>
              <a:sym typeface="Arial"/>
            </a:endParaRPr>
          </a:p>
        </p:txBody>
      </p:sp>
      <p:sp>
        <p:nvSpPr>
          <p:cNvPr id="120" name="Google Shape;120;p4"/>
          <p:cNvSpPr txBox="1">
            <a:spLocks noGrp="1"/>
          </p:cNvSpPr>
          <p:nvPr>
            <p:ph type="ftr" idx="11"/>
            <p:custDataLst>
              <p:tags r:id="rId2"/>
            </p:custDataLst>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1200">
                <a:solidFill>
                  <a:srgbClr val="888888"/>
                </a:solidFill>
                <a:latin typeface="Calibri"/>
                <a:ea typeface="Calibri"/>
                <a:cs typeface="Calibri"/>
                <a:sym typeface="Calibri"/>
              </a:rPr>
              <a:t>Module 3 : Description des familles</a:t>
            </a:r>
            <a:endParaRPr sz="1200">
              <a:solidFill>
                <a:srgbClr val="888888"/>
              </a:solidFill>
              <a:latin typeface="Calibri"/>
              <a:ea typeface="Calibri"/>
              <a:cs typeface="Calibri"/>
              <a:sym typeface="Calibri"/>
            </a:endParaRPr>
          </a:p>
        </p:txBody>
      </p:sp>
      <p:pic>
        <p:nvPicPr>
          <p:cNvPr id="2" name="Image 2">
            <a:extLst>
              <a:ext uri="{FF2B5EF4-FFF2-40B4-BE49-F238E27FC236}">
                <a16:creationId xmlns:a16="http://schemas.microsoft.com/office/drawing/2014/main" id="{76006929-88ED-4769-8833-07368CE0A4DF}"/>
              </a:ext>
            </a:extLst>
          </p:cNvPr>
          <p:cNvPicPr>
            <a:picLocks noChangeAspect="1"/>
          </p:cNvPicPr>
          <p:nvPr>
            <p:custDataLst>
              <p:tags r:id="rId3"/>
            </p:custDataLst>
          </p:nvPr>
        </p:nvPicPr>
        <p:blipFill>
          <a:blip r:embed="rId6"/>
          <a:stretch>
            <a:fillRect/>
          </a:stretch>
        </p:blipFill>
        <p:spPr>
          <a:xfrm>
            <a:off x="2447925" y="60531"/>
            <a:ext cx="5076825" cy="6594063"/>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38"/>
          <p:cNvSpPr txBox="1">
            <a:spLocks noGrp="1"/>
          </p:cNvSpPr>
          <p:nvPr>
            <p:ph type="title"/>
            <p:custDataLst>
              <p:tags r:id="rId1"/>
            </p:custDataLst>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Arial"/>
              <a:buNone/>
            </a:pPr>
            <a:r>
              <a:rPr lang="en-US" sz="4000" b="0" i="0" u="none" strike="noStrike" cap="none">
                <a:solidFill>
                  <a:schemeClr val="dk1"/>
                </a:solidFill>
                <a:latin typeface="Arial"/>
                <a:ea typeface="Arial"/>
                <a:cs typeface="Arial"/>
                <a:sym typeface="Arial"/>
              </a:rPr>
              <a:t>Nom </a:t>
            </a:r>
            <a:r>
              <a:rPr lang="en-US" sz="4000" b="0" i="0" u="none" strike="noStrike" cap="none" err="1">
                <a:solidFill>
                  <a:schemeClr val="dk1"/>
                </a:solidFill>
                <a:latin typeface="Arial"/>
                <a:ea typeface="Arial"/>
                <a:cs typeface="Arial"/>
                <a:sym typeface="Arial"/>
              </a:rPr>
              <a:t>privilégié</a:t>
            </a:r>
            <a:r>
              <a:rPr lang="en-US" sz="4000" b="0" i="0" u="none" strike="noStrike" cap="none">
                <a:solidFill>
                  <a:schemeClr val="dk1"/>
                </a:solidFill>
                <a:latin typeface="Arial"/>
                <a:ea typeface="Arial"/>
                <a:cs typeface="Arial"/>
                <a:sym typeface="Arial"/>
              </a:rPr>
              <a:t> (Coniglio)</a:t>
            </a:r>
            <a:endParaRPr sz="4000" b="0" i="0" u="none" strike="noStrike" cap="none">
              <a:solidFill>
                <a:schemeClr val="dk1"/>
              </a:solidFill>
              <a:latin typeface="Arial"/>
              <a:ea typeface="Arial"/>
              <a:cs typeface="Arial"/>
              <a:sym typeface="Arial"/>
            </a:endParaRPr>
          </a:p>
        </p:txBody>
      </p:sp>
      <p:sp>
        <p:nvSpPr>
          <p:cNvPr id="456" name="Google Shape;456;p38"/>
          <p:cNvSpPr txBox="1">
            <a:spLocks noGrp="1"/>
          </p:cNvSpPr>
          <p:nvPr>
            <p:ph type="body" idx="1"/>
            <p:custDataLst>
              <p:tags r:id="rId2"/>
            </p:custDataLst>
          </p:nvPr>
        </p:nvSpPr>
        <p:spPr>
          <a:prstGeom prst="rect">
            <a:avLst/>
          </a:prstGeom>
          <a:noFill/>
          <a:ln>
            <a:noFill/>
          </a:ln>
        </p:spPr>
        <p:txBody>
          <a:bodyPr spcFirstLastPara="1" wrap="square" lIns="91425" tIns="45700" rIns="91425" bIns="45700" anchor="t" anchorCtr="0">
            <a:noAutofit/>
          </a:bodyPr>
          <a:lstStyle/>
          <a:p>
            <a:pPr marL="1168400" marR="0" lvl="0" indent="-1168400" algn="l" rtl="0">
              <a:lnSpc>
                <a:spcPct val="90000"/>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100 3_ </a:t>
            </a:r>
            <a:r>
              <a:rPr lang="en-US" sz="2800" b="1" i="0" u="none" strike="noStrike" cap="none">
                <a:solidFill>
                  <a:schemeClr val="dk1"/>
                </a:solidFill>
                <a:latin typeface="Arial"/>
                <a:ea typeface="Arial"/>
                <a:cs typeface="Arial"/>
                <a:sym typeface="Arial"/>
              </a:rPr>
              <a:t>Coniglio</a:t>
            </a:r>
            <a:endParaRPr sz="2800" b="0" i="0" u="none" strike="noStrike" cap="none">
              <a:solidFill>
                <a:schemeClr val="dk1"/>
              </a:solidFill>
              <a:latin typeface="Arial"/>
              <a:ea typeface="Arial"/>
              <a:cs typeface="Arial"/>
              <a:sym typeface="Arial"/>
            </a:endParaRPr>
          </a:p>
          <a:p>
            <a:pPr marL="1168400" lvl="0" indent="-1168400">
              <a:buNone/>
            </a:pPr>
            <a:r>
              <a:rPr lang="en-US" sz="2800" b="0" i="0" u="none" strike="noStrike" cap="none">
                <a:solidFill>
                  <a:schemeClr val="dk1"/>
                </a:solidFill>
                <a:latin typeface="Arial"/>
                <a:ea typeface="Arial"/>
                <a:cs typeface="Arial"/>
                <a:sym typeface="Arial"/>
              </a:rPr>
              <a:t>670 	</a:t>
            </a:r>
            <a:r>
              <a:rPr lang="fr-CA"/>
              <a:t>The </a:t>
            </a:r>
            <a:r>
              <a:rPr lang="fr-CA" err="1"/>
              <a:t>Coniglio</a:t>
            </a:r>
            <a:r>
              <a:rPr lang="fr-CA"/>
              <a:t> </a:t>
            </a:r>
            <a:r>
              <a:rPr lang="fr-CA" err="1"/>
              <a:t>family</a:t>
            </a:r>
            <a:r>
              <a:rPr lang="fr-CA"/>
              <a:t> </a:t>
            </a:r>
            <a:r>
              <a:rPr lang="fr-CA" err="1"/>
              <a:t>website</a:t>
            </a:r>
            <a:r>
              <a:rPr lang="fr-CA"/>
              <a:t>, 8 avril 2014 $b (famille </a:t>
            </a:r>
            <a:r>
              <a:rPr lang="fr-CA" err="1"/>
              <a:t>Coniglio</a:t>
            </a:r>
            <a:r>
              <a:rPr lang="fr-CA"/>
              <a:t>, descendants de Gaetano et Rosa Alessi </a:t>
            </a:r>
            <a:r>
              <a:rPr lang="fr-CA" err="1"/>
              <a:t>Coniglio</a:t>
            </a:r>
            <a:r>
              <a:rPr lang="fr-CA"/>
              <a:t>, mariés le 30 novembre 1912 à </a:t>
            </a:r>
            <a:r>
              <a:rPr lang="fr-CA" err="1"/>
              <a:t>Serradifalco</a:t>
            </a:r>
            <a:r>
              <a:rPr lang="fr-CA"/>
              <a:t>, Italie et émigrés aux États-Unis le 30 avril 1913; la famille s’est installée à </a:t>
            </a:r>
            <a:r>
              <a:rPr lang="fr-CA" err="1"/>
              <a:t>Robertsdale</a:t>
            </a:r>
            <a:r>
              <a:rPr lang="fr-CA"/>
              <a:t> en Pennsylvanie)</a:t>
            </a:r>
          </a:p>
        </p:txBody>
      </p:sp>
      <p:sp>
        <p:nvSpPr>
          <p:cNvPr id="457" name="Google Shape;457;p38"/>
          <p:cNvSpPr txBox="1">
            <a:spLocks noGrp="1"/>
          </p:cNvSpPr>
          <p:nvPr>
            <p:ph type="ftr" idx="11"/>
            <p:custDataLst>
              <p:tags r:id="rId3"/>
            </p:custDataLst>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3 : Description des familles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39"/>
          <p:cNvSpPr txBox="1">
            <a:spLocks noGrp="1"/>
          </p:cNvSpPr>
          <p:nvPr>
            <p:ph type="title"/>
            <p:custDataLst>
              <p:tags r:id="rId1"/>
            </p:custDataLst>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4400"/>
              <a:buFont typeface="Arial"/>
              <a:buNone/>
            </a:pPr>
            <a:r>
              <a:rPr lang="en-US" sz="4000" b="0" i="0" u="none" strike="noStrike" cap="none">
                <a:solidFill>
                  <a:srgbClr val="000000"/>
                </a:solidFill>
                <a:latin typeface="Arial"/>
                <a:ea typeface="Arial"/>
                <a:cs typeface="Arial"/>
                <a:sym typeface="Arial"/>
              </a:rPr>
              <a:t>Nom </a:t>
            </a:r>
            <a:r>
              <a:rPr lang="en-US" sz="4000" b="0" i="0" u="none" strike="noStrike" cap="none" err="1">
                <a:solidFill>
                  <a:srgbClr val="000000"/>
                </a:solidFill>
                <a:latin typeface="Arial"/>
                <a:ea typeface="Arial"/>
                <a:cs typeface="Arial"/>
                <a:sym typeface="Arial"/>
              </a:rPr>
              <a:t>privilégié</a:t>
            </a:r>
            <a:r>
              <a:rPr lang="en-US" sz="4000" b="0" i="0" u="none" strike="noStrike" cap="none">
                <a:solidFill>
                  <a:srgbClr val="000000"/>
                </a:solidFill>
                <a:latin typeface="Arial"/>
                <a:ea typeface="Arial"/>
                <a:cs typeface="Arial"/>
                <a:sym typeface="Arial"/>
              </a:rPr>
              <a:t> (Cunningham)</a:t>
            </a:r>
            <a:endParaRPr sz="4000" b="0" i="0" u="none" strike="noStrike" cap="none">
              <a:solidFill>
                <a:schemeClr val="dk1"/>
              </a:solidFill>
              <a:latin typeface="Arial"/>
              <a:ea typeface="Arial"/>
              <a:cs typeface="Arial"/>
              <a:sym typeface="Arial"/>
            </a:endParaRPr>
          </a:p>
        </p:txBody>
      </p:sp>
      <p:sp>
        <p:nvSpPr>
          <p:cNvPr id="466" name="Google Shape;466;p39"/>
          <p:cNvSpPr txBox="1">
            <a:spLocks noGrp="1"/>
          </p:cNvSpPr>
          <p:nvPr>
            <p:ph type="body" idx="1"/>
            <p:custDataLst>
              <p:tags r:id="rId2"/>
            </p:custDataLst>
          </p:nvPr>
        </p:nvSpPr>
        <p:spPr>
          <a:prstGeom prst="rect">
            <a:avLst/>
          </a:prstGeom>
          <a:noFill/>
          <a:ln>
            <a:noFill/>
          </a:ln>
        </p:spPr>
        <p:txBody>
          <a:bodyPr spcFirstLastPara="1" wrap="square" lIns="91425" tIns="45700" rIns="91425" bIns="45700" anchor="t" anchorCtr="0">
            <a:noAutofit/>
          </a:bodyPr>
          <a:lstStyle/>
          <a:p>
            <a:pPr marL="1168400" marR="0" lvl="0" indent="-1168400" algn="l" rtl="0">
              <a:lnSpc>
                <a:spcPct val="90000"/>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100 3_ </a:t>
            </a:r>
            <a:r>
              <a:rPr lang="en-US" sz="2800" b="1" i="0" u="none" strike="noStrike" cap="none">
                <a:solidFill>
                  <a:schemeClr val="dk1"/>
                </a:solidFill>
                <a:latin typeface="Arial"/>
                <a:ea typeface="Arial"/>
                <a:cs typeface="Arial"/>
                <a:sym typeface="Arial"/>
              </a:rPr>
              <a:t>Cunningham</a:t>
            </a:r>
            <a:endParaRPr sz="2800" b="0" i="0" u="none" strike="noStrike" cap="none">
              <a:solidFill>
                <a:srgbClr val="000000"/>
              </a:solidFill>
              <a:latin typeface="Arial"/>
              <a:ea typeface="Arial"/>
              <a:cs typeface="Arial"/>
              <a:sym typeface="Arial"/>
            </a:endParaRPr>
          </a:p>
          <a:p>
            <a:pPr marL="1168400" indent="-1168400">
              <a:buClr>
                <a:srgbClr val="000000"/>
              </a:buClr>
              <a:buNone/>
            </a:pPr>
            <a:r>
              <a:rPr lang="en-US" sz="2800" b="0" i="0" u="none" strike="noStrike" cap="none">
                <a:solidFill>
                  <a:srgbClr val="000000"/>
                </a:solidFill>
                <a:latin typeface="Arial"/>
                <a:ea typeface="Arial"/>
                <a:cs typeface="Arial"/>
                <a:sym typeface="Arial"/>
              </a:rPr>
              <a:t>670 	</a:t>
            </a:r>
            <a:r>
              <a:rPr lang="fr-CA"/>
              <a:t>The Cunningham </a:t>
            </a:r>
            <a:r>
              <a:rPr lang="fr-CA" err="1"/>
              <a:t>family</a:t>
            </a:r>
            <a:r>
              <a:rPr lang="fr-CA"/>
              <a:t> </a:t>
            </a:r>
            <a:r>
              <a:rPr lang="fr-CA" err="1"/>
              <a:t>cookbook</a:t>
            </a:r>
            <a:r>
              <a:rPr lang="fr-CA"/>
              <a:t>, 1997: $b pages 5-6 (Descendants de William et Nancy Cunningham. William a émigré de l’Écosse quelque temps après 1785 et a marié Nancy Carr en 1795. La famille s’est installée dans le comté de </a:t>
            </a:r>
            <a:r>
              <a:rPr lang="fr-CA" err="1"/>
              <a:t>Trigg</a:t>
            </a:r>
            <a:r>
              <a:rPr lang="fr-CA"/>
              <a:t> au Kentucky en 1818)</a:t>
            </a:r>
            <a:endParaRPr lang="en-US"/>
          </a:p>
          <a:p>
            <a:pPr marL="1069975" indent="-1069975">
              <a:buNone/>
            </a:pPr>
            <a:endParaRPr lang="en-US" sz="2800" b="0" i="0" u="none" strike="noStrike" cap="none">
              <a:solidFill>
                <a:srgbClr val="000000"/>
              </a:solidFill>
              <a:latin typeface="Arial"/>
              <a:ea typeface="Arial"/>
              <a:cs typeface="Arial"/>
            </a:endParaRPr>
          </a:p>
        </p:txBody>
      </p:sp>
      <p:sp>
        <p:nvSpPr>
          <p:cNvPr id="467" name="Google Shape;467;p39"/>
          <p:cNvSpPr txBox="1">
            <a:spLocks noGrp="1"/>
          </p:cNvSpPr>
          <p:nvPr>
            <p:ph type="ftr" idx="11"/>
            <p:custDataLst>
              <p:tags r:id="rId3"/>
            </p:custDataLst>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3 : Description des familles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40"/>
          <p:cNvSpPr txBox="1">
            <a:spLocks noGrp="1"/>
          </p:cNvSpPr>
          <p:nvPr>
            <p:ph type="title"/>
            <p:custDataLst>
              <p:tags r:id="rId1"/>
            </p:custDataLst>
          </p:nvPr>
        </p:nvSpPr>
        <p:spPr>
          <a:xfrm>
            <a:off x="838200" y="614148"/>
            <a:ext cx="10515600" cy="107653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Arial"/>
              <a:buNone/>
            </a:pPr>
            <a:r>
              <a:rPr lang="en-US" sz="4000" b="0" i="0" u="none" strike="noStrike" cap="none">
                <a:solidFill>
                  <a:schemeClr val="dk1"/>
                </a:solidFill>
                <a:latin typeface="Arial"/>
                <a:ea typeface="Arial"/>
                <a:cs typeface="Arial"/>
                <a:sym typeface="Arial"/>
              </a:rPr>
              <a:t>Nom </a:t>
            </a:r>
            <a:r>
              <a:rPr lang="en-US" sz="4000" b="0" i="0" u="none" strike="noStrike" cap="none" err="1">
                <a:solidFill>
                  <a:schemeClr val="dk1"/>
                </a:solidFill>
                <a:latin typeface="Arial"/>
                <a:ea typeface="Arial"/>
                <a:cs typeface="Arial"/>
                <a:sym typeface="Arial"/>
              </a:rPr>
              <a:t>privilégié</a:t>
            </a:r>
            <a:r>
              <a:rPr lang="en-US" sz="4000" b="0" i="0" u="none" strike="noStrike" cap="none">
                <a:solidFill>
                  <a:schemeClr val="dk1"/>
                </a:solidFill>
                <a:latin typeface="Arial"/>
                <a:ea typeface="Arial"/>
                <a:cs typeface="Arial"/>
                <a:sym typeface="Arial"/>
              </a:rPr>
              <a:t> (Linnell)</a:t>
            </a:r>
            <a:endParaRPr sz="4000" b="0" i="0" u="none" strike="noStrike" cap="none">
              <a:solidFill>
                <a:schemeClr val="dk1"/>
              </a:solidFill>
              <a:latin typeface="Arial"/>
              <a:ea typeface="Arial"/>
              <a:cs typeface="Arial"/>
              <a:sym typeface="Arial"/>
            </a:endParaRPr>
          </a:p>
        </p:txBody>
      </p:sp>
      <p:sp>
        <p:nvSpPr>
          <p:cNvPr id="476" name="Google Shape;476;p40"/>
          <p:cNvSpPr txBox="1">
            <a:spLocks noGrp="1"/>
          </p:cNvSpPr>
          <p:nvPr>
            <p:ph type="body" idx="1"/>
            <p:custDataLst>
              <p:tags r:id="rId2"/>
            </p:custDataLst>
          </p:nvPr>
        </p:nvSpPr>
        <p:spPr>
          <a:xfrm>
            <a:off x="838200" y="1825625"/>
            <a:ext cx="9917624" cy="4351338"/>
          </a:xfrm>
          <a:prstGeom prst="rect">
            <a:avLst/>
          </a:prstGeom>
          <a:noFill/>
          <a:ln>
            <a:noFill/>
          </a:ln>
        </p:spPr>
        <p:txBody>
          <a:bodyPr spcFirstLastPara="1" wrap="square" lIns="91425" tIns="45700" rIns="91425" bIns="45700" anchor="t" anchorCtr="0">
            <a:noAutofit/>
          </a:bodyPr>
          <a:lstStyle/>
          <a:p>
            <a:pPr marL="1168400" lvl="0" indent="-1168400" algn="l" rtl="0">
              <a:lnSpc>
                <a:spcPct val="90000"/>
              </a:lnSpc>
              <a:spcBef>
                <a:spcPts val="1000"/>
              </a:spcBef>
              <a:spcAft>
                <a:spcPts val="0"/>
              </a:spcAft>
              <a:buSzPts val="2800"/>
              <a:buNone/>
            </a:pPr>
            <a:r>
              <a:rPr lang="en-US" dirty="0"/>
              <a:t>100 3_ </a:t>
            </a:r>
            <a:r>
              <a:rPr lang="en-US" b="1" dirty="0" err="1"/>
              <a:t>Linnell</a:t>
            </a:r>
            <a:endParaRPr b="1" dirty="0"/>
          </a:p>
          <a:p>
            <a:pPr marL="1168400" lvl="0" indent="-1168400" algn="l" rtl="0">
              <a:lnSpc>
                <a:spcPct val="90000"/>
              </a:lnSpc>
              <a:spcBef>
                <a:spcPts val="1000"/>
              </a:spcBef>
              <a:spcAft>
                <a:spcPts val="0"/>
              </a:spcAft>
              <a:buSzPts val="2800"/>
              <a:buNone/>
            </a:pPr>
            <a:r>
              <a:rPr lang="en-US" dirty="0"/>
              <a:t>670	</a:t>
            </a:r>
            <a:r>
              <a:rPr lang="en-US" dirty="0" err="1"/>
              <a:t>Linnell</a:t>
            </a:r>
            <a:r>
              <a:rPr lang="en-US" dirty="0"/>
              <a:t> family newsletter, April 1991.</a:t>
            </a:r>
            <a:endParaRPr dirty="0"/>
          </a:p>
          <a:p>
            <a:pPr marL="1168400" lvl="0" indent="-1168400">
              <a:buNone/>
            </a:pPr>
            <a:r>
              <a:rPr lang="en-US" dirty="0"/>
              <a:t>670	</a:t>
            </a:r>
            <a:r>
              <a:rPr lang="fr-CA" dirty="0" err="1"/>
              <a:t>Linnell</a:t>
            </a:r>
            <a:r>
              <a:rPr lang="fr-CA" dirty="0"/>
              <a:t> </a:t>
            </a:r>
            <a:r>
              <a:rPr lang="fr-CA" dirty="0" err="1"/>
              <a:t>Family</a:t>
            </a:r>
            <a:r>
              <a:rPr lang="fr-CA" dirty="0"/>
              <a:t> Association </a:t>
            </a:r>
            <a:r>
              <a:rPr lang="fr-CA" dirty="0" err="1"/>
              <a:t>website</a:t>
            </a:r>
            <a:r>
              <a:rPr lang="fr-CA" dirty="0"/>
              <a:t>, 8 avril 2014 $b (La famille </a:t>
            </a:r>
            <a:r>
              <a:rPr lang="fr-CA" dirty="0" err="1"/>
              <a:t>Linnell</a:t>
            </a:r>
            <a:r>
              <a:rPr lang="fr-CA" dirty="0"/>
              <a:t> </a:t>
            </a:r>
            <a:r>
              <a:rPr lang="en-US" dirty="0"/>
              <a:t>est </a:t>
            </a:r>
            <a:r>
              <a:rPr lang="en-US" dirty="0" err="1"/>
              <a:t>composée</a:t>
            </a:r>
            <a:r>
              <a:rPr lang="en-US" dirty="0"/>
              <a:t> de </a:t>
            </a:r>
            <a:r>
              <a:rPr lang="fr-CA" dirty="0"/>
              <a:t>tous les </a:t>
            </a:r>
            <a:r>
              <a:rPr lang="fr-CA" dirty="0" err="1"/>
              <a:t>Linnell</a:t>
            </a:r>
            <a:r>
              <a:rPr lang="fr-CA" dirty="0"/>
              <a:t> en Amérique du Nord, tous présumés être des descendants de Robert </a:t>
            </a:r>
            <a:r>
              <a:rPr lang="fr-CA" dirty="0" err="1"/>
              <a:t>Linnell</a:t>
            </a:r>
            <a:r>
              <a:rPr lang="fr-CA" dirty="0"/>
              <a:t>, qui est venu à </a:t>
            </a:r>
            <a:r>
              <a:rPr lang="fr-CA" dirty="0" err="1"/>
              <a:t>Scituate</a:t>
            </a:r>
            <a:r>
              <a:rPr lang="fr-CA" dirty="0"/>
              <a:t>, Massachusetts, avec ses enfants et sa seconde épouse en 1638. La famille s'est ensuite installée à Cape Cod)</a:t>
            </a:r>
          </a:p>
        </p:txBody>
      </p:sp>
      <p:sp>
        <p:nvSpPr>
          <p:cNvPr id="477" name="Google Shape;477;p40"/>
          <p:cNvSpPr txBox="1">
            <a:spLocks noGrp="1"/>
          </p:cNvSpPr>
          <p:nvPr>
            <p:ph type="ftr" idx="11"/>
            <p:custDataLst>
              <p:tags r:id="rId3"/>
            </p:custDataLst>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3 : Description des familles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41"/>
          <p:cNvSpPr txBox="1">
            <a:spLocks noGrp="1"/>
          </p:cNvSpPr>
          <p:nvPr>
            <p:ph type="title"/>
            <p:custDataLst>
              <p:tags r:id="rId1"/>
            </p:custDataLst>
          </p:nvPr>
        </p:nvSpPr>
        <p:spPr>
          <a:xfrm>
            <a:off x="838200" y="614148"/>
            <a:ext cx="10515600" cy="107653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Arial"/>
              <a:buNone/>
            </a:pPr>
            <a:r>
              <a:rPr lang="en-US" sz="4000" b="0" i="0" u="none" strike="noStrike" cap="none">
                <a:solidFill>
                  <a:schemeClr val="dk1"/>
                </a:solidFill>
                <a:latin typeface="Arial"/>
                <a:ea typeface="Arial"/>
                <a:cs typeface="Arial"/>
                <a:sym typeface="Arial"/>
              </a:rPr>
              <a:t>Nom </a:t>
            </a:r>
            <a:r>
              <a:rPr lang="en-US" sz="4000" b="0" i="0" u="none" strike="noStrike" cap="none" err="1">
                <a:solidFill>
                  <a:schemeClr val="dk1"/>
                </a:solidFill>
                <a:latin typeface="Arial"/>
                <a:ea typeface="Arial"/>
                <a:cs typeface="Arial"/>
                <a:sym typeface="Arial"/>
              </a:rPr>
              <a:t>privilégié</a:t>
            </a:r>
            <a:r>
              <a:rPr lang="en-US" sz="4000" b="0" i="0" u="none" strike="noStrike" cap="none">
                <a:solidFill>
                  <a:schemeClr val="dk1"/>
                </a:solidFill>
                <a:latin typeface="Arial"/>
                <a:ea typeface="Arial"/>
                <a:cs typeface="Arial"/>
                <a:sym typeface="Arial"/>
              </a:rPr>
              <a:t> (RDA 10.2.2)</a:t>
            </a:r>
            <a:endParaRPr sz="4000" b="0" i="0" u="none" strike="noStrike" cap="none">
              <a:solidFill>
                <a:schemeClr val="dk1"/>
              </a:solidFill>
              <a:latin typeface="Arial"/>
              <a:ea typeface="Arial"/>
              <a:cs typeface="Arial"/>
              <a:sym typeface="Arial"/>
            </a:endParaRPr>
          </a:p>
        </p:txBody>
      </p:sp>
      <p:sp>
        <p:nvSpPr>
          <p:cNvPr id="486" name="Google Shape;486;p41"/>
          <p:cNvSpPr txBox="1">
            <a:spLocks noGrp="1"/>
          </p:cNvSpPr>
          <p:nvPr>
            <p:ph type="body" idx="1"/>
            <p:custDataLst>
              <p:tags r:id="rId2"/>
            </p:custDataLst>
          </p:nvPr>
        </p:nvSpPr>
        <p:spPr>
          <a:xfrm>
            <a:off x="838200" y="1825625"/>
            <a:ext cx="9607658" cy="435133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r>
              <a:rPr lang="en-US" sz="2800" b="0" i="0" u="none" strike="noStrike" cap="none" err="1">
                <a:latin typeface="Arial"/>
                <a:ea typeface="Arial"/>
                <a:cs typeface="Arial"/>
                <a:sym typeface="Arial"/>
              </a:rPr>
              <a:t>Formes</a:t>
            </a:r>
            <a:r>
              <a:rPr lang="en-US" sz="2800" b="0" i="0" u="none" strike="noStrike" cap="none">
                <a:latin typeface="Arial"/>
                <a:ea typeface="Arial"/>
                <a:cs typeface="Arial"/>
                <a:sym typeface="Arial"/>
              </a:rPr>
              <a:t> </a:t>
            </a:r>
            <a:r>
              <a:rPr lang="en-US" sz="2800" b="0" i="0" u="none" strike="noStrike" cap="none" err="1">
                <a:latin typeface="Arial"/>
                <a:ea typeface="Arial"/>
                <a:cs typeface="Arial"/>
                <a:sym typeface="Arial"/>
              </a:rPr>
              <a:t>différentes</a:t>
            </a:r>
            <a:r>
              <a:rPr lang="en-US" sz="2800" b="0" i="0" u="none" strike="noStrike" cap="none">
                <a:latin typeface="Arial"/>
                <a:ea typeface="Arial"/>
                <a:cs typeface="Arial"/>
                <a:sym typeface="Arial"/>
              </a:rPr>
              <a:t> du </a:t>
            </a:r>
            <a:r>
              <a:rPr lang="en-US" sz="2800" b="0" i="0" u="none" strike="noStrike" cap="none" err="1">
                <a:latin typeface="Arial"/>
                <a:ea typeface="Arial"/>
                <a:cs typeface="Arial"/>
                <a:sym typeface="Arial"/>
              </a:rPr>
              <a:t>même</a:t>
            </a:r>
            <a:r>
              <a:rPr lang="en-US" sz="2800" b="0" i="0" u="none" strike="noStrike" cap="none">
                <a:latin typeface="Arial"/>
                <a:ea typeface="Arial"/>
                <a:cs typeface="Arial"/>
                <a:sym typeface="Arial"/>
              </a:rPr>
              <a:t> nom (10.2.2.5)</a:t>
            </a:r>
            <a:endParaRPr/>
          </a:p>
          <a:p>
            <a:pPr marL="0" marR="0" lvl="0" indent="0" algn="l" rtl="0">
              <a:lnSpc>
                <a:spcPct val="90000"/>
              </a:lnSpc>
              <a:spcBef>
                <a:spcPts val="1000"/>
              </a:spcBef>
              <a:spcAft>
                <a:spcPts val="0"/>
              </a:spcAft>
              <a:buClr>
                <a:schemeClr val="dk1"/>
              </a:buClr>
              <a:buSzPts val="2800"/>
              <a:buFont typeface="Arial"/>
              <a:buNone/>
            </a:pPr>
            <a:r>
              <a:rPr lang="en-US" sz="2800" b="0" i="0" u="none" strike="noStrike" cap="none">
                <a:latin typeface="Arial"/>
                <a:ea typeface="Arial"/>
                <a:cs typeface="Arial"/>
                <a:sym typeface="Arial"/>
              </a:rPr>
              <a:t>• Si les </a:t>
            </a:r>
            <a:r>
              <a:rPr lang="en-US" sz="2800" b="0" i="0" u="none" strike="noStrike" cap="none" err="1">
                <a:latin typeface="Arial"/>
                <a:ea typeface="Arial"/>
                <a:cs typeface="Arial"/>
                <a:sym typeface="Arial"/>
              </a:rPr>
              <a:t>noms</a:t>
            </a:r>
            <a:r>
              <a:rPr lang="en-US" sz="2800" b="0" i="0" u="none" strike="noStrike" cap="none">
                <a:latin typeface="Arial"/>
                <a:ea typeface="Arial"/>
                <a:cs typeface="Arial"/>
                <a:sym typeface="Arial"/>
              </a:rPr>
              <a:t> de la </a:t>
            </a:r>
            <a:r>
              <a:rPr lang="en-US" sz="2800" b="0" i="0" u="none" strike="noStrike" cap="none" err="1">
                <a:latin typeface="Arial"/>
                <a:ea typeface="Arial"/>
                <a:cs typeface="Arial"/>
                <a:sym typeface="Arial"/>
              </a:rPr>
              <a:t>famille</a:t>
            </a:r>
            <a:r>
              <a:rPr lang="en-US" sz="2800" b="0" i="0" u="none" strike="noStrike" cap="none">
                <a:latin typeface="Arial"/>
                <a:ea typeface="Arial"/>
                <a:cs typeface="Arial"/>
                <a:sym typeface="Arial"/>
              </a:rPr>
              <a:t> </a:t>
            </a:r>
            <a:r>
              <a:rPr lang="en-US" sz="2800" b="0" i="0" u="none" strike="noStrike" cap="none" err="1">
                <a:latin typeface="Arial"/>
                <a:ea typeface="Arial"/>
                <a:cs typeface="Arial"/>
                <a:sym typeface="Arial"/>
              </a:rPr>
              <a:t>varient</a:t>
            </a:r>
            <a:r>
              <a:rPr lang="en-US" sz="2800" b="0" i="0" u="none" strike="noStrike" cap="none">
                <a:latin typeface="Arial"/>
                <a:ea typeface="Arial"/>
                <a:cs typeface="Arial"/>
                <a:sym typeface="Arial"/>
              </a:rPr>
              <a:t> au </a:t>
            </a:r>
            <a:r>
              <a:rPr lang="en-US" sz="2800" b="0" i="0" u="none" strike="noStrike" cap="none" err="1">
                <a:latin typeface="Arial"/>
                <a:ea typeface="Arial"/>
                <a:cs typeface="Arial"/>
                <a:sym typeface="Arial"/>
              </a:rPr>
              <a:t>niveau</a:t>
            </a:r>
            <a:r>
              <a:rPr lang="en-US" sz="2800" b="0" i="0" u="none" strike="noStrike" cap="none">
                <a:latin typeface="Arial"/>
                <a:ea typeface="Arial"/>
                <a:cs typeface="Arial"/>
                <a:sym typeface="Arial"/>
              </a:rPr>
              <a:t> de la </a:t>
            </a:r>
            <a:r>
              <a:rPr lang="en-US" sz="2800" b="0" i="0" u="none" strike="noStrike" cap="none" err="1">
                <a:latin typeface="Arial"/>
                <a:ea typeface="Arial"/>
                <a:cs typeface="Arial"/>
                <a:sym typeface="Arial"/>
              </a:rPr>
              <a:t>complétude</a:t>
            </a:r>
            <a:r>
              <a:rPr lang="en-US" sz="2800" b="0" i="0" u="none" strike="noStrike" cap="none">
                <a:latin typeface="Arial"/>
                <a:ea typeface="Arial"/>
                <a:cs typeface="Arial"/>
                <a:sym typeface="Arial"/>
              </a:rPr>
              <a:t> de la </a:t>
            </a:r>
            <a:r>
              <a:rPr lang="en-US" sz="2800" b="0" i="0" u="none" strike="noStrike" cap="none" err="1">
                <a:latin typeface="Arial"/>
                <a:ea typeface="Arial"/>
                <a:cs typeface="Arial"/>
                <a:sym typeface="Arial"/>
              </a:rPr>
              <a:t>forme</a:t>
            </a:r>
            <a:r>
              <a:rPr lang="en-US" sz="2800" b="0" i="0" u="none" strike="noStrike" cap="none">
                <a:latin typeface="Arial"/>
                <a:ea typeface="Arial"/>
                <a:cs typeface="Arial"/>
                <a:sym typeface="Arial"/>
              </a:rPr>
              <a:t>, de la langue, de </a:t>
            </a:r>
            <a:r>
              <a:rPr lang="en-US" sz="2800" b="0" i="0" u="none" strike="noStrike" cap="none" err="1">
                <a:latin typeface="Arial"/>
                <a:ea typeface="Arial"/>
                <a:cs typeface="Arial"/>
                <a:sym typeface="Arial"/>
              </a:rPr>
              <a:t>l’écriture</a:t>
            </a:r>
            <a:r>
              <a:rPr lang="en-US" sz="2800" b="0" i="0" u="none" strike="noStrike" cap="none">
                <a:latin typeface="Arial"/>
                <a:ea typeface="Arial"/>
                <a:cs typeface="Arial"/>
                <a:sym typeface="Arial"/>
              </a:rPr>
              <a:t> </a:t>
            </a:r>
            <a:r>
              <a:rPr lang="en-US" sz="2800" b="0" i="0" u="none" strike="noStrike" cap="none" err="1">
                <a:latin typeface="Arial"/>
                <a:ea typeface="Arial"/>
                <a:cs typeface="Arial"/>
                <a:sym typeface="Arial"/>
              </a:rPr>
              <a:t>ou</a:t>
            </a:r>
            <a:r>
              <a:rPr lang="en-US" sz="2800" b="0" i="0" u="none" strike="noStrike" cap="none">
                <a:latin typeface="Arial"/>
                <a:ea typeface="Arial"/>
                <a:cs typeface="Arial"/>
                <a:sym typeface="Arial"/>
              </a:rPr>
              <a:t> de </a:t>
            </a:r>
            <a:r>
              <a:rPr lang="en-US" sz="2800" b="0" i="0" u="none" strike="noStrike" cap="none" err="1">
                <a:latin typeface="Arial"/>
                <a:ea typeface="Arial"/>
                <a:cs typeface="Arial"/>
                <a:sym typeface="Arial"/>
              </a:rPr>
              <a:t>l’orthographe</a:t>
            </a:r>
            <a:r>
              <a:rPr lang="en-US" sz="2800" b="0" i="0" u="none" strike="noStrike" cap="none">
                <a:latin typeface="Arial"/>
                <a:ea typeface="Arial"/>
                <a:cs typeface="Arial"/>
                <a:sym typeface="Arial"/>
              </a:rPr>
              <a:t>, appliquer les instructions pour les </a:t>
            </a:r>
            <a:r>
              <a:rPr lang="en-US" sz="2800" b="0" i="0" u="none" strike="noStrike" cap="none" err="1">
                <a:latin typeface="Arial"/>
                <a:ea typeface="Arial"/>
                <a:cs typeface="Arial"/>
                <a:sym typeface="Arial"/>
              </a:rPr>
              <a:t>noms</a:t>
            </a:r>
            <a:r>
              <a:rPr lang="en-US" sz="2800" b="0" i="0" u="none" strike="noStrike" cap="none">
                <a:latin typeface="Arial"/>
                <a:ea typeface="Arial"/>
                <a:cs typeface="Arial"/>
                <a:sym typeface="Arial"/>
              </a:rPr>
              <a:t> de </a:t>
            </a:r>
            <a:r>
              <a:rPr lang="en-US" sz="2800" b="0" i="0" u="none" strike="noStrike" cap="none" err="1">
                <a:latin typeface="Arial"/>
                <a:ea typeface="Arial"/>
                <a:cs typeface="Arial"/>
                <a:sym typeface="Arial"/>
              </a:rPr>
              <a:t>personnes</a:t>
            </a:r>
            <a:r>
              <a:rPr lang="en-US" sz="2800" b="0" i="0" u="none" strike="noStrike" cap="none">
                <a:latin typeface="Arial"/>
                <a:ea typeface="Arial"/>
                <a:cs typeface="Arial"/>
                <a:sym typeface="Arial"/>
              </a:rPr>
              <a:t> (9.2.2)</a:t>
            </a:r>
            <a:endParaRPr/>
          </a:p>
          <a:p>
            <a:pPr marL="533400" lvl="1" indent="0" algn="l" rtl="0">
              <a:lnSpc>
                <a:spcPct val="90000"/>
              </a:lnSpc>
              <a:spcBef>
                <a:spcPts val="500"/>
              </a:spcBef>
              <a:spcAft>
                <a:spcPts val="0"/>
              </a:spcAft>
              <a:buSzPts val="2400"/>
              <a:buNone/>
            </a:pPr>
            <a:r>
              <a:rPr lang="en-US" sz="2800" b="0" i="0" u="none" strike="noStrike" cap="none">
                <a:latin typeface="Arial"/>
                <a:ea typeface="Arial"/>
                <a:cs typeface="Arial"/>
                <a:sym typeface="Arial"/>
              </a:rPr>
              <a:t>– </a:t>
            </a:r>
            <a:r>
              <a:rPr lang="en-US" sz="2800"/>
              <a:t>Valera y Alcalá Galiano </a:t>
            </a:r>
            <a:r>
              <a:rPr lang="en-US" sz="2800" err="1"/>
              <a:t>ou</a:t>
            </a:r>
            <a:r>
              <a:rPr lang="en-US" sz="2800"/>
              <a:t> Valera</a:t>
            </a:r>
            <a:endParaRPr/>
          </a:p>
          <a:p>
            <a:pPr marL="914400" lvl="1" indent="-381000" algn="l" rtl="0">
              <a:lnSpc>
                <a:spcPct val="90000"/>
              </a:lnSpc>
              <a:spcBef>
                <a:spcPts val="500"/>
              </a:spcBef>
              <a:spcAft>
                <a:spcPts val="0"/>
              </a:spcAft>
              <a:buSzPts val="2400"/>
              <a:buFont typeface="Arial"/>
              <a:buChar char="–"/>
            </a:pPr>
            <a:r>
              <a:rPr lang="en-US" sz="2800"/>
              <a:t>Knef </a:t>
            </a:r>
            <a:r>
              <a:rPr lang="en-US" sz="2800" err="1"/>
              <a:t>ou</a:t>
            </a:r>
            <a:r>
              <a:rPr lang="en-US" sz="2800"/>
              <a:t> Neff</a:t>
            </a:r>
            <a:endParaRPr/>
          </a:p>
          <a:p>
            <a:pPr marL="914400" lvl="1" indent="-381000" algn="l" rtl="0">
              <a:lnSpc>
                <a:spcPct val="90000"/>
              </a:lnSpc>
              <a:spcBef>
                <a:spcPts val="500"/>
              </a:spcBef>
              <a:spcAft>
                <a:spcPts val="0"/>
              </a:spcAft>
              <a:buSzPts val="2400"/>
              <a:buFont typeface="Arial"/>
              <a:buChar char="–"/>
            </a:pPr>
            <a:r>
              <a:rPr lang="en-US" sz="2800"/>
              <a:t>Melanchthon </a:t>
            </a:r>
            <a:r>
              <a:rPr lang="en-US" sz="2800" err="1"/>
              <a:t>ou</a:t>
            </a:r>
            <a:r>
              <a:rPr lang="en-US" sz="2800"/>
              <a:t> </a:t>
            </a:r>
            <a:r>
              <a:rPr lang="en-US" sz="2800" err="1"/>
              <a:t>Schwarzerd</a:t>
            </a:r>
            <a:endParaRPr sz="2800" err="1"/>
          </a:p>
          <a:p>
            <a:pPr lvl="1">
              <a:buFont typeface="Arial"/>
              <a:buChar char="–"/>
            </a:pPr>
            <a:r>
              <a:rPr lang="en-US" sz="2800"/>
              <a:t>Kohen-Asif </a:t>
            </a:r>
            <a:r>
              <a:rPr lang="en-US" sz="2800" err="1"/>
              <a:t>ou</a:t>
            </a:r>
            <a:r>
              <a:rPr lang="en-US" sz="2800"/>
              <a:t> </a:t>
            </a:r>
            <a:r>
              <a:rPr lang="en-US" sz="2800" err="1"/>
              <a:t>כהן־אסיף</a:t>
            </a:r>
            <a:endParaRPr sz="2800" err="1"/>
          </a:p>
        </p:txBody>
      </p:sp>
      <p:sp>
        <p:nvSpPr>
          <p:cNvPr id="487" name="Google Shape;487;p41"/>
          <p:cNvSpPr txBox="1">
            <a:spLocks noGrp="1"/>
          </p:cNvSpPr>
          <p:nvPr>
            <p:ph type="ftr" idx="11"/>
            <p:custDataLst>
              <p:tags r:id="rId3"/>
            </p:custDataLst>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3 : Description des familles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42"/>
          <p:cNvSpPr txBox="1">
            <a:spLocks noGrp="1"/>
          </p:cNvSpPr>
          <p:nvPr>
            <p:ph type="title"/>
            <p:custDataLst>
              <p:tags r:id="rId1"/>
            </p:custDataLst>
          </p:nvPr>
        </p:nvSpPr>
        <p:spPr>
          <a:xfrm>
            <a:off x="838200" y="471408"/>
            <a:ext cx="105156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4400"/>
              <a:buFont typeface="Arial"/>
              <a:buNone/>
            </a:pPr>
            <a:r>
              <a:rPr lang="en-US" sz="4000" b="0" i="0" u="none" strike="noStrike" cap="none">
                <a:solidFill>
                  <a:srgbClr val="000000"/>
                </a:solidFill>
                <a:latin typeface="Arial"/>
                <a:ea typeface="Arial"/>
                <a:cs typeface="Arial"/>
                <a:sym typeface="Arial"/>
              </a:rPr>
              <a:t>Nom </a:t>
            </a:r>
            <a:r>
              <a:rPr lang="en-US" sz="4000" b="0" i="0" u="none" strike="noStrike" cap="none" err="1">
                <a:solidFill>
                  <a:srgbClr val="000000"/>
                </a:solidFill>
                <a:latin typeface="Arial"/>
                <a:ea typeface="Arial"/>
                <a:cs typeface="Arial"/>
                <a:sym typeface="Arial"/>
              </a:rPr>
              <a:t>privilégié</a:t>
            </a:r>
            <a:r>
              <a:rPr lang="en-US" sz="4000" b="0" i="0" u="none" strike="noStrike" cap="none">
                <a:solidFill>
                  <a:srgbClr val="000000"/>
                </a:solidFill>
                <a:latin typeface="Arial"/>
                <a:ea typeface="Arial"/>
                <a:cs typeface="Arial"/>
                <a:sym typeface="Arial"/>
              </a:rPr>
              <a:t> (RDA 10.2.2)</a:t>
            </a:r>
            <a:endParaRPr sz="4000" b="0" i="0" u="none" strike="noStrike" cap="none">
              <a:solidFill>
                <a:schemeClr val="dk1"/>
              </a:solidFill>
              <a:latin typeface="Arial"/>
              <a:ea typeface="Arial"/>
              <a:cs typeface="Arial"/>
              <a:sym typeface="Arial"/>
            </a:endParaRPr>
          </a:p>
        </p:txBody>
      </p:sp>
      <p:sp>
        <p:nvSpPr>
          <p:cNvPr id="496" name="Google Shape;496;p42"/>
          <p:cNvSpPr txBox="1">
            <a:spLocks noGrp="1"/>
          </p:cNvSpPr>
          <p:nvPr>
            <p:ph type="body" idx="1"/>
            <p:custDataLst>
              <p:tags r:id="rId2"/>
            </p:custDataLst>
          </p:nvPr>
        </p:nvSpPr>
        <p:spPr>
          <a:xfrm>
            <a:off x="838200" y="1995055"/>
            <a:ext cx="9328688" cy="397804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r>
              <a:rPr lang="en-US" sz="2800" b="0" i="0" u="none" strike="noStrike" cap="none" err="1">
                <a:latin typeface="Arial"/>
                <a:ea typeface="Arial"/>
                <a:cs typeface="Arial"/>
                <a:sym typeface="Arial"/>
              </a:rPr>
              <a:t>Noms</a:t>
            </a:r>
            <a:r>
              <a:rPr lang="en-US" sz="2800" b="0" i="0" u="none" strike="noStrike" cap="none">
                <a:latin typeface="Arial"/>
                <a:ea typeface="Arial"/>
                <a:cs typeface="Arial"/>
                <a:sym typeface="Arial"/>
              </a:rPr>
              <a:t> </a:t>
            </a:r>
            <a:r>
              <a:rPr lang="en-US" sz="2800" b="0" i="0" u="none" strike="noStrike" cap="none" err="1">
                <a:latin typeface="Arial"/>
                <a:ea typeface="Arial"/>
                <a:cs typeface="Arial"/>
                <a:sym typeface="Arial"/>
              </a:rPr>
              <a:t>différents</a:t>
            </a:r>
            <a:r>
              <a:rPr lang="en-US" sz="2800" b="0" i="0" u="none" strike="noStrike" cap="none">
                <a:latin typeface="Arial"/>
                <a:ea typeface="Arial"/>
                <a:cs typeface="Arial"/>
                <a:sym typeface="Arial"/>
              </a:rPr>
              <a:t> de la </a:t>
            </a:r>
            <a:r>
              <a:rPr lang="en-US" sz="2800" b="0" i="0" u="none" strike="noStrike" cap="none" err="1">
                <a:latin typeface="Arial"/>
                <a:ea typeface="Arial"/>
                <a:cs typeface="Arial"/>
                <a:sym typeface="Arial"/>
              </a:rPr>
              <a:t>même</a:t>
            </a:r>
            <a:r>
              <a:rPr lang="en-US" sz="2800" b="0" i="0" u="none" strike="noStrike" cap="none">
                <a:latin typeface="Arial"/>
                <a:ea typeface="Arial"/>
                <a:cs typeface="Arial"/>
                <a:sym typeface="Arial"/>
              </a:rPr>
              <a:t> </a:t>
            </a:r>
            <a:r>
              <a:rPr lang="en-US" sz="2800" b="0" i="0" u="none" strike="noStrike" cap="none" err="1">
                <a:latin typeface="Arial"/>
                <a:ea typeface="Arial"/>
                <a:cs typeface="Arial"/>
                <a:sym typeface="Arial"/>
              </a:rPr>
              <a:t>famille</a:t>
            </a:r>
            <a:r>
              <a:rPr lang="en-US" sz="2800" b="0" i="0" u="none" strike="noStrike" cap="none">
                <a:latin typeface="Arial"/>
                <a:ea typeface="Arial"/>
                <a:cs typeface="Arial"/>
                <a:sym typeface="Arial"/>
              </a:rPr>
              <a:t> (10.2.2.6)</a:t>
            </a:r>
            <a:endParaRPr/>
          </a:p>
          <a:p>
            <a:pPr marL="0" marR="0" lvl="0" indent="0" algn="l" rtl="0">
              <a:lnSpc>
                <a:spcPct val="90000"/>
              </a:lnSpc>
              <a:spcBef>
                <a:spcPts val="1000"/>
              </a:spcBef>
              <a:spcAft>
                <a:spcPts val="0"/>
              </a:spcAft>
              <a:buClr>
                <a:schemeClr val="dk1"/>
              </a:buClr>
              <a:buSzPts val="2800"/>
              <a:buFont typeface="Arial"/>
              <a:buNone/>
            </a:pPr>
            <a:r>
              <a:rPr lang="en-US" sz="2800" b="0" i="0" u="none" strike="noStrike" cap="none">
                <a:latin typeface="Arial"/>
                <a:ea typeface="Arial"/>
                <a:cs typeface="Arial"/>
                <a:sym typeface="Arial"/>
              </a:rPr>
              <a:t>• Si la </a:t>
            </a:r>
            <a:r>
              <a:rPr lang="en-US" sz="2800" b="0" i="0" u="none" strike="noStrike" cap="none" err="1">
                <a:latin typeface="Arial"/>
                <a:ea typeface="Arial"/>
                <a:cs typeface="Arial"/>
                <a:sym typeface="Arial"/>
              </a:rPr>
              <a:t>famille</a:t>
            </a:r>
            <a:r>
              <a:rPr lang="en-US" sz="2800" b="0" i="0" u="none" strike="noStrike" cap="none">
                <a:latin typeface="Arial"/>
                <a:ea typeface="Arial"/>
                <a:cs typeface="Arial"/>
                <a:sym typeface="Arial"/>
              </a:rPr>
              <a:t> a </a:t>
            </a:r>
            <a:r>
              <a:rPr lang="en-US" sz="2800" b="0" i="0" u="none" strike="noStrike" cap="none" err="1">
                <a:latin typeface="Arial"/>
                <a:ea typeface="Arial"/>
                <a:cs typeface="Arial"/>
                <a:sym typeface="Arial"/>
              </a:rPr>
              <a:t>plusieurs</a:t>
            </a:r>
            <a:r>
              <a:rPr lang="en-US" sz="2800" b="0" i="0" u="none" strike="noStrike" cap="none">
                <a:latin typeface="Arial"/>
                <a:ea typeface="Arial"/>
                <a:cs typeface="Arial"/>
                <a:sym typeface="Arial"/>
              </a:rPr>
              <a:t> </a:t>
            </a:r>
            <a:r>
              <a:rPr lang="en-US" sz="2800" b="0" i="0" u="none" strike="noStrike" cap="none" err="1">
                <a:latin typeface="Arial"/>
                <a:ea typeface="Arial"/>
                <a:cs typeface="Arial"/>
                <a:sym typeface="Arial"/>
              </a:rPr>
              <a:t>noms</a:t>
            </a:r>
            <a:r>
              <a:rPr lang="en-US" sz="2800" b="0" i="0" u="none" strike="noStrike" cap="none">
                <a:latin typeface="Arial"/>
                <a:ea typeface="Arial"/>
                <a:cs typeface="Arial"/>
                <a:sym typeface="Arial"/>
              </a:rPr>
              <a:t> et </a:t>
            </a:r>
            <a:r>
              <a:rPr lang="en-US" sz="2800" b="0" i="0" u="none" strike="noStrike" cap="none" err="1">
                <a:latin typeface="Arial"/>
                <a:ea typeface="Arial"/>
                <a:cs typeface="Arial"/>
                <a:sym typeface="Arial"/>
              </a:rPr>
              <a:t>qu’elle</a:t>
            </a:r>
            <a:r>
              <a:rPr lang="en-US" sz="2800" b="0" i="0" u="none" strike="noStrike" cap="none">
                <a:latin typeface="Arial"/>
                <a:ea typeface="Arial"/>
                <a:cs typeface="Arial"/>
                <a:sym typeface="Arial"/>
              </a:rPr>
              <a:t> </a:t>
            </a:r>
            <a:r>
              <a:rPr lang="en-US" sz="2800" b="0" i="0" u="none" strike="noStrike" cap="none" err="1">
                <a:latin typeface="Arial"/>
                <a:ea typeface="Arial"/>
                <a:cs typeface="Arial"/>
                <a:sym typeface="Arial"/>
              </a:rPr>
              <a:t>n’a</a:t>
            </a:r>
            <a:r>
              <a:rPr lang="en-US" sz="2800" b="0" i="0" u="none" strike="noStrike" cap="none">
                <a:latin typeface="Arial"/>
                <a:ea typeface="Arial"/>
                <a:cs typeface="Arial"/>
                <a:sym typeface="Arial"/>
              </a:rPr>
              <a:t> pas </a:t>
            </a:r>
            <a:r>
              <a:rPr lang="en-US" sz="2800" b="0" i="0" u="none" strike="noStrike" cap="none" err="1">
                <a:latin typeface="Arial"/>
                <a:ea typeface="Arial"/>
                <a:cs typeface="Arial"/>
                <a:sym typeface="Arial"/>
              </a:rPr>
              <a:t>changé</a:t>
            </a:r>
            <a:r>
              <a:rPr lang="en-US" sz="2800" b="0" i="0" u="none" strike="noStrike" cap="none">
                <a:latin typeface="Arial"/>
                <a:ea typeface="Arial"/>
                <a:cs typeface="Arial"/>
                <a:sym typeface="Arial"/>
              </a:rPr>
              <a:t> de nom, </a:t>
            </a:r>
            <a:r>
              <a:rPr lang="en-US" sz="2800" b="0" i="0" u="none" strike="noStrike" cap="none" err="1">
                <a:latin typeface="Arial"/>
                <a:ea typeface="Arial"/>
                <a:cs typeface="Arial"/>
                <a:sym typeface="Arial"/>
              </a:rPr>
              <a:t>choisir</a:t>
            </a:r>
            <a:r>
              <a:rPr lang="en-US" sz="2800" b="0" i="0" u="none" strike="noStrike" cap="none">
                <a:latin typeface="Arial"/>
                <a:ea typeface="Arial"/>
                <a:cs typeface="Arial"/>
                <a:sym typeface="Arial"/>
              </a:rPr>
              <a:t> la </a:t>
            </a:r>
            <a:r>
              <a:rPr lang="en-US" sz="2800" b="0" i="0" u="none" strike="noStrike" cap="none" err="1">
                <a:latin typeface="Arial"/>
                <a:ea typeface="Arial"/>
                <a:cs typeface="Arial"/>
                <a:sym typeface="Arial"/>
              </a:rPr>
              <a:t>forme</a:t>
            </a:r>
            <a:r>
              <a:rPr lang="en-US" sz="2800" b="0" i="0" u="none" strike="noStrike" cap="none">
                <a:latin typeface="Arial"/>
                <a:ea typeface="Arial"/>
                <a:cs typeface="Arial"/>
                <a:sym typeface="Arial"/>
              </a:rPr>
              <a:t> </a:t>
            </a:r>
            <a:r>
              <a:rPr lang="en-US" sz="2800" b="0" i="0" u="none" strike="noStrike" cap="none" err="1">
                <a:latin typeface="Arial"/>
                <a:ea typeface="Arial"/>
                <a:cs typeface="Arial"/>
                <a:sym typeface="Arial"/>
              </a:rPr>
              <a:t>connue</a:t>
            </a:r>
            <a:r>
              <a:rPr lang="en-US" sz="2800" b="0" i="0" u="none" strike="noStrike" cap="none">
                <a:latin typeface="Arial"/>
                <a:ea typeface="Arial"/>
                <a:cs typeface="Arial"/>
                <a:sym typeface="Arial"/>
              </a:rPr>
              <a:t> le plus </a:t>
            </a:r>
            <a:r>
              <a:rPr lang="en-US" sz="2800" b="0" i="0" u="none" strike="noStrike" cap="none" err="1">
                <a:latin typeface="Arial"/>
                <a:ea typeface="Arial"/>
                <a:cs typeface="Arial"/>
                <a:sym typeface="Arial"/>
              </a:rPr>
              <a:t>couramment</a:t>
            </a:r>
            <a:endParaRPr sz="2800" b="0" i="0" u="none" strike="noStrike" cap="none" err="1">
              <a:latin typeface="Arial"/>
              <a:ea typeface="Arial"/>
              <a:cs typeface="Arial"/>
              <a:sym typeface="Arial"/>
            </a:endParaRPr>
          </a:p>
          <a:p>
            <a:pPr marL="0" marR="0" lvl="0" indent="0" algn="l" rtl="0">
              <a:lnSpc>
                <a:spcPct val="90000"/>
              </a:lnSpc>
              <a:spcBef>
                <a:spcPts val="100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914400" lvl="1" indent="-381000" algn="l" rtl="0">
              <a:lnSpc>
                <a:spcPct val="90000"/>
              </a:lnSpc>
              <a:spcBef>
                <a:spcPts val="500"/>
              </a:spcBef>
              <a:spcAft>
                <a:spcPts val="0"/>
              </a:spcAft>
              <a:buSzPts val="2400"/>
              <a:buFont typeface="Arial"/>
              <a:buChar char="–"/>
            </a:pPr>
            <a:r>
              <a:rPr lang="en-US" sz="2800"/>
              <a:t>Bonello </a:t>
            </a:r>
            <a:r>
              <a:rPr lang="en-US" sz="2800" err="1"/>
              <a:t>ou</a:t>
            </a:r>
            <a:r>
              <a:rPr lang="en-US" sz="2800"/>
              <a:t> Tal </a:t>
            </a:r>
            <a:r>
              <a:rPr lang="en-US" sz="2800" err="1"/>
              <a:t>Korkos</a:t>
            </a:r>
            <a:endParaRPr sz="2800" err="1"/>
          </a:p>
          <a:p>
            <a:pPr marL="914400" lvl="1" indent="-381000" algn="l" rtl="0">
              <a:lnSpc>
                <a:spcPct val="90000"/>
              </a:lnSpc>
              <a:spcBef>
                <a:spcPts val="500"/>
              </a:spcBef>
              <a:spcAft>
                <a:spcPts val="0"/>
              </a:spcAft>
              <a:buSzPts val="2400"/>
              <a:buFont typeface="Arial"/>
              <a:buChar char="–"/>
            </a:pPr>
            <a:r>
              <a:rPr lang="en-US" sz="2800"/>
              <a:t>Conte </a:t>
            </a:r>
            <a:r>
              <a:rPr lang="en-US" sz="2800" err="1"/>
              <a:t>ou</a:t>
            </a:r>
            <a:r>
              <a:rPr lang="en-US" sz="2800"/>
              <a:t> </a:t>
            </a:r>
            <a:r>
              <a:rPr lang="en-US" sz="2800" err="1"/>
              <a:t>Tamburra</a:t>
            </a:r>
            <a:endParaRPr sz="2800" err="1"/>
          </a:p>
          <a:p>
            <a:pPr marL="914400" lvl="1" indent="-381000" algn="l" rtl="0">
              <a:lnSpc>
                <a:spcPct val="90000"/>
              </a:lnSpc>
              <a:spcBef>
                <a:spcPts val="500"/>
              </a:spcBef>
              <a:spcAft>
                <a:spcPts val="0"/>
              </a:spcAft>
              <a:buSzPts val="2400"/>
              <a:buFont typeface="Arial"/>
              <a:buChar char="–"/>
            </a:pPr>
            <a:r>
              <a:rPr lang="en-US" sz="2800"/>
              <a:t>Amirault </a:t>
            </a:r>
            <a:r>
              <a:rPr lang="en-US" sz="2800" err="1"/>
              <a:t>ou</a:t>
            </a:r>
            <a:r>
              <a:rPr lang="en-US" sz="2800"/>
              <a:t> Tourangeau</a:t>
            </a:r>
            <a:endParaRPr sz="2800"/>
          </a:p>
        </p:txBody>
      </p:sp>
      <p:sp>
        <p:nvSpPr>
          <p:cNvPr id="497" name="Google Shape;497;p42"/>
          <p:cNvSpPr txBox="1">
            <a:spLocks noGrp="1"/>
          </p:cNvSpPr>
          <p:nvPr>
            <p:ph type="ftr" idx="11"/>
            <p:custDataLst>
              <p:tags r:id="rId3"/>
            </p:custDataLst>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3 : Description des familles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43"/>
          <p:cNvSpPr txBox="1">
            <a:spLocks noGrp="1"/>
          </p:cNvSpPr>
          <p:nvPr>
            <p:ph type="title"/>
            <p:custDataLst>
              <p:tags r:id="rId1"/>
            </p:custDataLst>
          </p:nvPr>
        </p:nvSpPr>
        <p:spPr>
          <a:xfrm>
            <a:off x="838200" y="650794"/>
            <a:ext cx="10515600" cy="103989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4400"/>
              <a:buFont typeface="Arial"/>
              <a:buNone/>
            </a:pPr>
            <a:r>
              <a:rPr lang="en-US" sz="4000" b="0" i="0" u="none" strike="noStrike" cap="none">
                <a:solidFill>
                  <a:srgbClr val="000000"/>
                </a:solidFill>
                <a:latin typeface="Arial"/>
                <a:ea typeface="Arial"/>
                <a:cs typeface="Arial"/>
                <a:sym typeface="Arial"/>
              </a:rPr>
              <a:t>Nom </a:t>
            </a:r>
            <a:r>
              <a:rPr lang="en-US" sz="4000" b="0" i="0" u="none" strike="noStrike" cap="none" err="1">
                <a:solidFill>
                  <a:srgbClr val="000000"/>
                </a:solidFill>
                <a:latin typeface="Arial"/>
                <a:ea typeface="Arial"/>
                <a:cs typeface="Arial"/>
                <a:sym typeface="Arial"/>
              </a:rPr>
              <a:t>privilégié</a:t>
            </a:r>
            <a:r>
              <a:rPr lang="en-US" sz="4000" b="0" i="0" u="none" strike="noStrike" cap="none">
                <a:solidFill>
                  <a:srgbClr val="000000"/>
                </a:solidFill>
                <a:latin typeface="Arial"/>
                <a:ea typeface="Arial"/>
                <a:cs typeface="Arial"/>
                <a:sym typeface="Arial"/>
              </a:rPr>
              <a:t> (RDA 10.2.2)</a:t>
            </a:r>
            <a:endParaRPr sz="4000" b="0" i="0" u="none" strike="noStrike" cap="none">
              <a:solidFill>
                <a:schemeClr val="dk1"/>
              </a:solidFill>
              <a:latin typeface="Arial"/>
              <a:ea typeface="Arial"/>
              <a:cs typeface="Arial"/>
              <a:sym typeface="Arial"/>
            </a:endParaRPr>
          </a:p>
        </p:txBody>
      </p:sp>
      <p:sp>
        <p:nvSpPr>
          <p:cNvPr id="506" name="Google Shape;506;p43"/>
          <p:cNvSpPr txBox="1">
            <a:spLocks noGrp="1"/>
          </p:cNvSpPr>
          <p:nvPr>
            <p:ph type="body" idx="1"/>
            <p:custDataLst>
              <p:tags r:id="rId2"/>
            </p:custDataLst>
          </p:nvPr>
        </p:nvSpPr>
        <p:spPr>
          <a:xfrm>
            <a:off x="1042917" y="1847849"/>
            <a:ext cx="8813800" cy="435133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r>
              <a:rPr lang="en-US" sz="2800" b="0" i="0" u="none" strike="noStrike" cap="none" err="1">
                <a:solidFill>
                  <a:schemeClr val="dk1"/>
                </a:solidFill>
                <a:latin typeface="Arial"/>
                <a:ea typeface="Arial"/>
                <a:cs typeface="Arial"/>
                <a:sym typeface="Arial"/>
              </a:rPr>
              <a:t>Changement</a:t>
            </a:r>
            <a:r>
              <a:rPr lang="en-US" sz="2800" b="0" i="0" u="none" strike="noStrike" cap="none">
                <a:solidFill>
                  <a:schemeClr val="dk1"/>
                </a:solidFill>
                <a:latin typeface="Arial"/>
                <a:ea typeface="Arial"/>
                <a:cs typeface="Arial"/>
                <a:sym typeface="Arial"/>
              </a:rPr>
              <a:t> de nom (10.2.2.7)</a:t>
            </a:r>
            <a:endParaRPr/>
          </a:p>
          <a:p>
            <a:pPr marL="0" indent="0">
              <a:buNone/>
            </a:pPr>
            <a:r>
              <a:rPr lang="en-US" sz="2800" b="0" i="0" u="none" strike="noStrike" cap="none">
                <a:latin typeface="Arial"/>
                <a:ea typeface="Arial"/>
                <a:cs typeface="Arial"/>
                <a:sym typeface="Arial"/>
              </a:rPr>
              <a:t>• Si </a:t>
            </a:r>
            <a:r>
              <a:rPr lang="en-US" sz="2800" b="0" i="0" u="none" strike="noStrike" cap="none" err="1">
                <a:latin typeface="Arial"/>
                <a:ea typeface="Arial"/>
                <a:cs typeface="Arial"/>
                <a:sym typeface="Arial"/>
              </a:rPr>
              <a:t>une</a:t>
            </a:r>
            <a:r>
              <a:rPr lang="en-US" sz="2800" b="0" i="0" u="none" strike="noStrike" cap="none">
                <a:latin typeface="Arial"/>
                <a:ea typeface="Arial"/>
                <a:cs typeface="Arial"/>
                <a:sym typeface="Arial"/>
              </a:rPr>
              <a:t> </a:t>
            </a:r>
            <a:r>
              <a:rPr lang="en-US" sz="2800" b="0" i="0" u="none" strike="noStrike" cap="none" err="1">
                <a:latin typeface="Arial"/>
                <a:ea typeface="Arial"/>
                <a:cs typeface="Arial"/>
                <a:sym typeface="Arial"/>
              </a:rPr>
              <a:t>famille</a:t>
            </a:r>
            <a:r>
              <a:rPr lang="en-US" sz="2800" b="0" i="0" u="none" strike="noStrike" cap="none">
                <a:latin typeface="Arial"/>
                <a:ea typeface="Arial"/>
                <a:cs typeface="Arial"/>
                <a:sym typeface="Arial"/>
              </a:rPr>
              <a:t> change de nom, </a:t>
            </a:r>
            <a:r>
              <a:rPr lang="en-US" sz="2800" b="0" i="0" u="none" strike="noStrike" cap="none" err="1">
                <a:latin typeface="Arial"/>
                <a:ea typeface="Arial"/>
                <a:cs typeface="Arial"/>
                <a:sym typeface="Arial"/>
              </a:rPr>
              <a:t>créer</a:t>
            </a:r>
            <a:r>
              <a:rPr lang="en-US" sz="2800" b="0" i="0" u="none" strike="noStrike" cap="none">
                <a:latin typeface="Arial"/>
                <a:ea typeface="Arial"/>
                <a:cs typeface="Arial"/>
                <a:sym typeface="Arial"/>
              </a:rPr>
              <a:t> </a:t>
            </a:r>
            <a:r>
              <a:rPr lang="en-US" sz="2800" b="0" i="0" u="none" strike="noStrike" cap="none" err="1">
                <a:latin typeface="Arial"/>
                <a:ea typeface="Arial"/>
                <a:cs typeface="Arial"/>
                <a:sym typeface="Arial"/>
              </a:rPr>
              <a:t>une</a:t>
            </a:r>
            <a:r>
              <a:rPr lang="en-US" sz="2800" b="0" i="0" u="none" strike="noStrike" cap="none">
                <a:latin typeface="Arial"/>
                <a:ea typeface="Arial"/>
                <a:cs typeface="Arial"/>
                <a:sym typeface="Arial"/>
              </a:rPr>
              <a:t> nouvelle notice pour le nouveau nom. </a:t>
            </a:r>
            <a:r>
              <a:rPr lang="en-US" sz="2800" b="0" i="0" u="none" strike="noStrike" cap="none" err="1">
                <a:latin typeface="Arial"/>
                <a:ea typeface="Arial"/>
                <a:cs typeface="Arial"/>
                <a:sym typeface="Arial"/>
              </a:rPr>
              <a:t>Utiliser</a:t>
            </a:r>
            <a:r>
              <a:rPr lang="en-US" sz="2800" b="0" i="0" u="none" strike="noStrike" cap="none">
                <a:latin typeface="Arial"/>
                <a:ea typeface="Arial"/>
                <a:cs typeface="Arial"/>
                <a:sym typeface="Arial"/>
              </a:rPr>
              <a:t> la </a:t>
            </a:r>
            <a:r>
              <a:rPr lang="en-US" sz="2800" b="0" i="0" u="none" strike="noStrike" cap="none" err="1">
                <a:latin typeface="Arial"/>
                <a:ea typeface="Arial"/>
                <a:cs typeface="Arial"/>
                <a:sym typeface="Arial"/>
              </a:rPr>
              <a:t>forme</a:t>
            </a:r>
            <a:r>
              <a:rPr lang="en-US" sz="2800" b="0" i="0" u="none" strike="noStrike" cap="none">
                <a:latin typeface="Arial"/>
                <a:ea typeface="Arial"/>
                <a:cs typeface="Arial"/>
                <a:sym typeface="Arial"/>
              </a:rPr>
              <a:t> </a:t>
            </a:r>
            <a:r>
              <a:rPr lang="en-US" sz="2800" b="0" i="0" u="none" strike="noStrike" cap="none" err="1">
                <a:latin typeface="Arial"/>
                <a:ea typeface="Arial"/>
                <a:cs typeface="Arial"/>
                <a:sym typeface="Arial"/>
              </a:rPr>
              <a:t>antérieure</a:t>
            </a:r>
            <a:r>
              <a:rPr lang="en-US" sz="2800" b="0" i="0" u="none" strike="noStrike" cap="none">
                <a:latin typeface="Arial"/>
                <a:ea typeface="Arial"/>
                <a:cs typeface="Arial"/>
                <a:sym typeface="Arial"/>
              </a:rPr>
              <a:t> avec les </a:t>
            </a:r>
            <a:r>
              <a:rPr lang="en-US" sz="2800" b="0" i="0" u="none" strike="noStrike" cap="none" err="1">
                <a:latin typeface="Arial"/>
                <a:ea typeface="Arial"/>
                <a:cs typeface="Arial"/>
                <a:sym typeface="Arial"/>
              </a:rPr>
              <a:t>ressources</a:t>
            </a:r>
            <a:r>
              <a:rPr lang="en-US" sz="2800" b="0" i="0" u="none" strike="noStrike" cap="none">
                <a:latin typeface="Arial"/>
                <a:ea typeface="Arial"/>
                <a:cs typeface="Arial"/>
                <a:sym typeface="Arial"/>
              </a:rPr>
              <a:t> </a:t>
            </a:r>
            <a:r>
              <a:rPr lang="en-US" sz="2800" b="0" i="0" u="none" strike="noStrike" cap="none" err="1">
                <a:latin typeface="Arial"/>
                <a:ea typeface="Arial"/>
                <a:cs typeface="Arial"/>
                <a:sym typeface="Arial"/>
              </a:rPr>
              <a:t>associées</a:t>
            </a:r>
            <a:r>
              <a:rPr lang="en-US" sz="2800" b="0" i="0" u="none" strike="noStrike" cap="none">
                <a:latin typeface="Arial"/>
                <a:ea typeface="Arial"/>
                <a:cs typeface="Arial"/>
                <a:sym typeface="Arial"/>
              </a:rPr>
              <a:t> à </a:t>
            </a:r>
            <a:r>
              <a:rPr lang="en-US" sz="2800" b="0" i="0" u="none" strike="noStrike" cap="none" err="1">
                <a:latin typeface="Arial"/>
                <a:ea typeface="Arial"/>
                <a:cs typeface="Arial"/>
                <a:sym typeface="Arial"/>
              </a:rPr>
              <a:t>cette</a:t>
            </a:r>
            <a:r>
              <a:rPr lang="en-US" sz="2800" b="0" i="0" u="none" strike="noStrike" cap="none">
                <a:latin typeface="Arial"/>
                <a:ea typeface="Arial"/>
                <a:cs typeface="Arial"/>
                <a:sym typeface="Arial"/>
              </a:rPr>
              <a:t> </a:t>
            </a:r>
            <a:r>
              <a:rPr lang="en-US" sz="2800" b="0" i="0" u="none" strike="noStrike" cap="none" err="1">
                <a:latin typeface="Arial"/>
                <a:ea typeface="Arial"/>
                <a:cs typeface="Arial"/>
                <a:sym typeface="Arial"/>
              </a:rPr>
              <a:t>forme</a:t>
            </a:r>
            <a:r>
              <a:rPr lang="en-US"/>
              <a:t> </a:t>
            </a:r>
            <a:r>
              <a:rPr lang="en-US" sz="2800" b="0" i="0" u="none" strike="noStrike" cap="none">
                <a:latin typeface="Arial"/>
                <a:ea typeface="Arial"/>
                <a:cs typeface="Arial"/>
                <a:sym typeface="Arial"/>
              </a:rPr>
              <a:t>et la </a:t>
            </a:r>
            <a:r>
              <a:rPr lang="en-US" sz="2800" b="0" i="0" u="none" strike="noStrike" cap="none" err="1">
                <a:latin typeface="Arial"/>
                <a:ea typeface="Arial"/>
                <a:cs typeface="Arial"/>
                <a:sym typeface="Arial"/>
              </a:rPr>
              <a:t>forme</a:t>
            </a:r>
            <a:r>
              <a:rPr lang="en-US" sz="2800" b="0" i="0" u="none" strike="noStrike" cap="none">
                <a:latin typeface="Arial"/>
                <a:ea typeface="Arial"/>
                <a:cs typeface="Arial"/>
                <a:sym typeface="Arial"/>
              </a:rPr>
              <a:t> </a:t>
            </a:r>
            <a:r>
              <a:rPr lang="en-US" sz="2800" b="0" i="0" u="none" strike="noStrike" cap="none" err="1">
                <a:latin typeface="Arial"/>
                <a:ea typeface="Arial"/>
                <a:cs typeface="Arial"/>
                <a:sym typeface="Arial"/>
              </a:rPr>
              <a:t>ultérieure</a:t>
            </a:r>
            <a:r>
              <a:rPr lang="en-US" sz="2800" b="0" i="0" u="none" strike="noStrike" cap="none">
                <a:latin typeface="Arial"/>
                <a:ea typeface="Arial"/>
                <a:cs typeface="Arial"/>
                <a:sym typeface="Arial"/>
              </a:rPr>
              <a:t> avec les </a:t>
            </a:r>
            <a:r>
              <a:rPr lang="en-US" sz="2800" b="0" i="0" u="none" strike="noStrike" cap="none" err="1">
                <a:latin typeface="Arial"/>
                <a:ea typeface="Arial"/>
                <a:cs typeface="Arial"/>
                <a:sym typeface="Arial"/>
              </a:rPr>
              <a:t>ressources</a:t>
            </a:r>
            <a:r>
              <a:rPr lang="en-US" sz="2800" b="0" i="0" u="none" strike="noStrike" cap="none">
                <a:latin typeface="Arial"/>
                <a:ea typeface="Arial"/>
                <a:cs typeface="Arial"/>
                <a:sym typeface="Arial"/>
              </a:rPr>
              <a:t> </a:t>
            </a:r>
            <a:r>
              <a:rPr lang="en-US" sz="2800" b="0" i="0" u="none" strike="noStrike" cap="none" err="1">
                <a:latin typeface="Arial"/>
                <a:ea typeface="Arial"/>
                <a:cs typeface="Arial"/>
                <a:sym typeface="Arial"/>
              </a:rPr>
              <a:t>associées</a:t>
            </a:r>
            <a:r>
              <a:rPr lang="en-US" sz="2800" b="0" i="0" u="none" strike="noStrike" cap="none">
                <a:latin typeface="Arial"/>
                <a:ea typeface="Arial"/>
                <a:cs typeface="Arial"/>
                <a:sym typeface="Arial"/>
              </a:rPr>
              <a:t> à </a:t>
            </a:r>
            <a:r>
              <a:rPr lang="en-US" sz="2800" b="0" i="0" u="none" strike="noStrike" cap="none" err="1">
                <a:latin typeface="Arial"/>
                <a:ea typeface="Arial"/>
                <a:cs typeface="Arial"/>
                <a:sym typeface="Arial"/>
              </a:rPr>
              <a:t>celle</a:t>
            </a:r>
            <a:r>
              <a:rPr lang="en-US" sz="2800" b="0" i="0" u="none" strike="noStrike" cap="none">
                <a:latin typeface="Arial"/>
                <a:ea typeface="Arial"/>
                <a:cs typeface="Arial"/>
                <a:sym typeface="Arial"/>
              </a:rPr>
              <a:t>-ci.</a:t>
            </a:r>
            <a:endParaRPr sz="2800" b="0" i="0" u="none" strike="noStrike" cap="none">
              <a:latin typeface="Arial"/>
              <a:ea typeface="Arial"/>
              <a:cs typeface="Arial"/>
              <a:sym typeface="Arial"/>
            </a:endParaRPr>
          </a:p>
          <a:p>
            <a:pPr marL="0" marR="0" lvl="0" indent="0" algn="l" rtl="0">
              <a:lnSpc>
                <a:spcPct val="90000"/>
              </a:lnSpc>
              <a:spcBef>
                <a:spcPts val="100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 </a:t>
            </a:r>
            <a:r>
              <a:rPr lang="en-US" sz="2800" b="0" i="0" u="none" strike="noStrike" cap="none" err="1">
                <a:solidFill>
                  <a:schemeClr val="dk1"/>
                </a:solidFill>
                <a:latin typeface="Arial"/>
                <a:ea typeface="Arial"/>
                <a:cs typeface="Arial"/>
                <a:sym typeface="Arial"/>
              </a:rPr>
              <a:t>Similaire</a:t>
            </a:r>
            <a:r>
              <a:rPr lang="en-US" sz="2800" b="0" i="0" u="none" strike="noStrike" cap="none">
                <a:solidFill>
                  <a:schemeClr val="dk1"/>
                </a:solidFill>
                <a:latin typeface="Arial"/>
                <a:ea typeface="Arial"/>
                <a:cs typeface="Arial"/>
                <a:sym typeface="Arial"/>
              </a:rPr>
              <a:t> au </a:t>
            </a:r>
            <a:r>
              <a:rPr lang="en-US" sz="2800" b="0" i="0" u="none" strike="noStrike" cap="none" err="1">
                <a:solidFill>
                  <a:schemeClr val="dk1"/>
                </a:solidFill>
                <a:latin typeface="Arial"/>
                <a:ea typeface="Arial"/>
                <a:cs typeface="Arial"/>
                <a:sym typeface="Arial"/>
              </a:rPr>
              <a:t>changement</a:t>
            </a:r>
            <a:r>
              <a:rPr lang="en-US" sz="2800" b="0" i="0" u="none" strike="noStrike" cap="none">
                <a:solidFill>
                  <a:schemeClr val="dk1"/>
                </a:solidFill>
                <a:latin typeface="Arial"/>
                <a:ea typeface="Arial"/>
                <a:cs typeface="Arial"/>
                <a:sym typeface="Arial"/>
              </a:rPr>
              <a:t> de nom </a:t>
            </a:r>
            <a:r>
              <a:rPr lang="en-US" sz="2800" b="0" i="0" u="none" strike="noStrike" cap="none" err="1">
                <a:solidFill>
                  <a:schemeClr val="dk1"/>
                </a:solidFill>
                <a:latin typeface="Arial"/>
                <a:ea typeface="Arial"/>
                <a:cs typeface="Arial"/>
                <a:sym typeface="Arial"/>
              </a:rPr>
              <a:t>d’une</a:t>
            </a:r>
            <a:r>
              <a:rPr lang="en-US" sz="2800" b="0" i="0" u="none" strike="noStrike" cap="none">
                <a:solidFill>
                  <a:schemeClr val="dk1"/>
                </a:solidFill>
                <a:latin typeface="Arial"/>
                <a:ea typeface="Arial"/>
                <a:cs typeface="Arial"/>
                <a:sym typeface="Arial"/>
              </a:rPr>
              <a:t> </a:t>
            </a:r>
            <a:r>
              <a:rPr lang="en-US" sz="2800" b="0" i="0" u="none" strike="noStrike" cap="none" err="1">
                <a:solidFill>
                  <a:schemeClr val="dk1"/>
                </a:solidFill>
                <a:latin typeface="Arial"/>
                <a:ea typeface="Arial"/>
                <a:cs typeface="Arial"/>
                <a:sym typeface="Arial"/>
              </a:rPr>
              <a:t>collectivité</a:t>
            </a:r>
            <a:r>
              <a:rPr lang="en-US" sz="2800" b="0" i="0" u="none" strike="noStrike" cap="none">
                <a:solidFill>
                  <a:schemeClr val="dk1"/>
                </a:solidFill>
                <a:latin typeface="Arial"/>
                <a:ea typeface="Arial"/>
                <a:cs typeface="Arial"/>
                <a:sym typeface="Arial"/>
              </a:rPr>
              <a:t>.</a:t>
            </a:r>
            <a:endParaRPr/>
          </a:p>
          <a:p>
            <a:pPr marL="0" marR="0" lvl="0" indent="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457200" marR="0" lvl="1" indent="0" algn="l" rtl="0">
              <a:lnSpc>
                <a:spcPct val="90000"/>
              </a:lnSpc>
              <a:spcBef>
                <a:spcPts val="500"/>
              </a:spcBef>
              <a:spcAft>
                <a:spcPts val="0"/>
              </a:spcAft>
              <a:buClr>
                <a:schemeClr val="dk1"/>
              </a:buClr>
              <a:buSzPts val="2400"/>
              <a:buFont typeface="Arial"/>
              <a:buNone/>
            </a:pPr>
            <a:r>
              <a:rPr lang="en-US" sz="2400" b="0" i="0" u="none" strike="noStrike" cap="none">
                <a:solidFill>
                  <a:schemeClr val="dk1"/>
                </a:solidFill>
                <a:latin typeface="Arial"/>
                <a:ea typeface="Arial"/>
                <a:cs typeface="Arial"/>
                <a:sym typeface="Arial"/>
              </a:rPr>
              <a:t>Battenberg =&gt; Mountbatten</a:t>
            </a:r>
            <a:endParaRPr/>
          </a:p>
          <a:p>
            <a:pPr marL="457200" marR="0" lvl="1" indent="0" algn="l" rtl="0">
              <a:lnSpc>
                <a:spcPct val="90000"/>
              </a:lnSpc>
              <a:spcBef>
                <a:spcPts val="500"/>
              </a:spcBef>
              <a:spcAft>
                <a:spcPts val="0"/>
              </a:spcAft>
              <a:buClr>
                <a:schemeClr val="dk1"/>
              </a:buClr>
              <a:buSzPts val="2400"/>
              <a:buFont typeface="Arial"/>
              <a:buNone/>
            </a:pPr>
            <a:r>
              <a:rPr lang="en-US" sz="2400" b="0" i="0" u="none" strike="noStrike" cap="none">
                <a:latin typeface="Arial"/>
                <a:ea typeface="Arial"/>
                <a:cs typeface="Arial"/>
                <a:sym typeface="Arial"/>
              </a:rPr>
              <a:t>Saxe‐Coburg </a:t>
            </a:r>
            <a:r>
              <a:rPr lang="en-US"/>
              <a:t>and</a:t>
            </a:r>
            <a:r>
              <a:rPr lang="en-US" sz="2400" b="0" i="0" u="none" strike="noStrike" cap="none">
                <a:latin typeface="Arial"/>
                <a:ea typeface="Arial"/>
                <a:cs typeface="Arial"/>
                <a:sym typeface="Arial"/>
              </a:rPr>
              <a:t> Gotha =&gt; Windsor</a:t>
            </a:r>
            <a:endParaRPr/>
          </a:p>
        </p:txBody>
      </p:sp>
      <p:sp>
        <p:nvSpPr>
          <p:cNvPr id="507" name="Google Shape;507;p43"/>
          <p:cNvSpPr txBox="1">
            <a:spLocks noGrp="1"/>
          </p:cNvSpPr>
          <p:nvPr>
            <p:ph type="ftr" idx="11"/>
            <p:custDataLst>
              <p:tags r:id="rId3"/>
            </p:custDataLst>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3 : Description des familles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44"/>
          <p:cNvSpPr txBox="1">
            <a:spLocks noGrp="1"/>
          </p:cNvSpPr>
          <p:nvPr>
            <p:ph type="title"/>
            <p:custDataLst>
              <p:tags r:id="rId1"/>
            </p:custDataLst>
          </p:nvPr>
        </p:nvSpPr>
        <p:spPr>
          <a:xfrm>
            <a:off x="838200" y="650795"/>
            <a:ext cx="10515600" cy="103989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4400"/>
              <a:buFont typeface="Arial"/>
              <a:buNone/>
            </a:pPr>
            <a:r>
              <a:rPr lang="en-US" sz="4000" b="0" i="0" u="none" strike="noStrike" cap="none">
                <a:solidFill>
                  <a:srgbClr val="000000"/>
                </a:solidFill>
                <a:latin typeface="Arial"/>
                <a:ea typeface="Arial"/>
                <a:cs typeface="Arial"/>
                <a:sym typeface="Arial"/>
              </a:rPr>
              <a:t>Nom </a:t>
            </a:r>
            <a:r>
              <a:rPr lang="en-US" sz="4000" b="0" i="0" u="none" strike="noStrike" cap="none" err="1">
                <a:solidFill>
                  <a:srgbClr val="000000"/>
                </a:solidFill>
                <a:latin typeface="Arial"/>
                <a:ea typeface="Arial"/>
                <a:cs typeface="Arial"/>
                <a:sym typeface="Arial"/>
              </a:rPr>
              <a:t>privilégié</a:t>
            </a:r>
            <a:r>
              <a:rPr lang="en-US" sz="4000" b="0" i="0" u="none" strike="noStrike" cap="none">
                <a:solidFill>
                  <a:srgbClr val="000000"/>
                </a:solidFill>
                <a:latin typeface="Arial"/>
                <a:ea typeface="Arial"/>
                <a:cs typeface="Arial"/>
                <a:sym typeface="Arial"/>
              </a:rPr>
              <a:t> (RDA 10.2.2)</a:t>
            </a:r>
            <a:endParaRPr sz="4000" b="0" i="0" u="none" strike="noStrike" cap="none">
              <a:solidFill>
                <a:schemeClr val="dk1"/>
              </a:solidFill>
              <a:latin typeface="Arial"/>
              <a:ea typeface="Arial"/>
              <a:cs typeface="Arial"/>
              <a:sym typeface="Arial"/>
            </a:endParaRPr>
          </a:p>
        </p:txBody>
      </p:sp>
      <p:sp>
        <p:nvSpPr>
          <p:cNvPr id="516" name="Google Shape;516;p44"/>
          <p:cNvSpPr txBox="1">
            <a:spLocks noGrp="1"/>
          </p:cNvSpPr>
          <p:nvPr>
            <p:ph type="body" idx="1"/>
            <p:custDataLst>
              <p:tags r:id="rId2"/>
            </p:custDataLst>
          </p:nvPr>
        </p:nvSpPr>
        <p:spPr>
          <a:xfrm>
            <a:off x="838200" y="1937981"/>
            <a:ext cx="10515600" cy="423898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r>
              <a:rPr lang="en-US" sz="2800" b="0" i="0" u="none" strike="noStrike" cap="none" err="1">
                <a:solidFill>
                  <a:schemeClr val="dk1"/>
                </a:solidFill>
                <a:latin typeface="Arial"/>
                <a:ea typeface="Arial"/>
                <a:cs typeface="Arial"/>
                <a:sym typeface="Arial"/>
              </a:rPr>
              <a:t>Traitement</a:t>
            </a:r>
            <a:r>
              <a:rPr lang="en-US" sz="2800" b="0" i="0" u="none" strike="noStrike" cap="none">
                <a:solidFill>
                  <a:schemeClr val="dk1"/>
                </a:solidFill>
                <a:latin typeface="Arial"/>
                <a:ea typeface="Arial"/>
                <a:cs typeface="Arial"/>
                <a:sym typeface="Arial"/>
              </a:rPr>
              <a:t> des </a:t>
            </a:r>
            <a:r>
              <a:rPr lang="en-US" sz="2800" b="0" i="0" u="none" strike="noStrike" cap="none" err="1">
                <a:solidFill>
                  <a:schemeClr val="dk1"/>
                </a:solidFill>
                <a:latin typeface="Arial"/>
                <a:ea typeface="Arial"/>
                <a:cs typeface="Arial"/>
                <a:sym typeface="Arial"/>
              </a:rPr>
              <a:t>noms</a:t>
            </a:r>
            <a:r>
              <a:rPr lang="en-US" sz="2800" b="0" i="0" u="none" strike="noStrike" cap="none">
                <a:solidFill>
                  <a:schemeClr val="dk1"/>
                </a:solidFill>
                <a:latin typeface="Arial"/>
                <a:ea typeface="Arial"/>
                <a:cs typeface="Arial"/>
                <a:sym typeface="Arial"/>
              </a:rPr>
              <a:t> de </a:t>
            </a:r>
            <a:r>
              <a:rPr lang="en-US" sz="2800" b="0" i="0" u="none" strike="noStrike" cap="none" err="1">
                <a:solidFill>
                  <a:schemeClr val="dk1"/>
                </a:solidFill>
                <a:latin typeface="Arial"/>
                <a:ea typeface="Arial"/>
                <a:cs typeface="Arial"/>
                <a:sym typeface="Arial"/>
              </a:rPr>
              <a:t>famille</a:t>
            </a:r>
            <a:r>
              <a:rPr lang="en-US" sz="2800" b="0" i="0" u="none" strike="noStrike" cap="none">
                <a:solidFill>
                  <a:schemeClr val="dk1"/>
                </a:solidFill>
                <a:latin typeface="Arial"/>
                <a:ea typeface="Arial"/>
                <a:cs typeface="Arial"/>
                <a:sym typeface="Arial"/>
              </a:rPr>
              <a:t> (10.2.2.8)</a:t>
            </a:r>
            <a:endParaRPr/>
          </a:p>
          <a:p>
            <a:pPr marL="0" marR="0" lvl="0" indent="0" algn="l" rtl="0">
              <a:lnSpc>
                <a:spcPct val="90000"/>
              </a:lnSpc>
              <a:spcBef>
                <a:spcPts val="100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 Les </a:t>
            </a:r>
            <a:r>
              <a:rPr lang="en-US" sz="2800" b="0" i="0" u="none" strike="noStrike" cap="none" err="1">
                <a:solidFill>
                  <a:schemeClr val="dk1"/>
                </a:solidFill>
                <a:latin typeface="Arial"/>
                <a:ea typeface="Arial"/>
                <a:cs typeface="Arial"/>
                <a:sym typeface="Arial"/>
              </a:rPr>
              <a:t>noms</a:t>
            </a:r>
            <a:r>
              <a:rPr lang="en-US" sz="2800" b="0" i="0" u="none" strike="noStrike" cap="none">
                <a:solidFill>
                  <a:schemeClr val="dk1"/>
                </a:solidFill>
                <a:latin typeface="Arial"/>
                <a:ea typeface="Arial"/>
                <a:cs typeface="Arial"/>
                <a:sym typeface="Arial"/>
              </a:rPr>
              <a:t> de </a:t>
            </a:r>
            <a:r>
              <a:rPr lang="en-US" sz="2800" b="0" i="0" u="none" strike="noStrike" cap="none" err="1">
                <a:solidFill>
                  <a:schemeClr val="dk1"/>
                </a:solidFill>
                <a:latin typeface="Arial"/>
                <a:ea typeface="Arial"/>
                <a:cs typeface="Arial"/>
                <a:sym typeface="Arial"/>
              </a:rPr>
              <a:t>famille</a:t>
            </a:r>
            <a:r>
              <a:rPr lang="en-US" sz="2800" b="0" i="0" u="none" strike="noStrike" cap="none">
                <a:solidFill>
                  <a:schemeClr val="dk1"/>
                </a:solidFill>
                <a:latin typeface="Arial"/>
                <a:ea typeface="Arial"/>
                <a:cs typeface="Arial"/>
                <a:sym typeface="Arial"/>
              </a:rPr>
              <a:t> </a:t>
            </a:r>
            <a:r>
              <a:rPr lang="en-US" sz="2800" b="0" i="0" u="none" strike="noStrike" cap="none" err="1">
                <a:solidFill>
                  <a:schemeClr val="dk1"/>
                </a:solidFill>
                <a:latin typeface="Arial"/>
                <a:ea typeface="Arial"/>
                <a:cs typeface="Arial"/>
                <a:sym typeface="Arial"/>
              </a:rPr>
              <a:t>composés</a:t>
            </a:r>
            <a:r>
              <a:rPr lang="en-US" sz="2800" b="0" i="0" u="none" strike="noStrike" cap="none">
                <a:solidFill>
                  <a:schemeClr val="dk1"/>
                </a:solidFill>
                <a:latin typeface="Arial"/>
                <a:ea typeface="Arial"/>
                <a:cs typeface="Arial"/>
                <a:sym typeface="Arial"/>
              </a:rPr>
              <a:t> et les </a:t>
            </a:r>
            <a:r>
              <a:rPr lang="en-US" sz="2800" b="0" i="0" u="none" strike="noStrike" cap="none" err="1">
                <a:solidFill>
                  <a:schemeClr val="dk1"/>
                </a:solidFill>
                <a:latin typeface="Arial"/>
                <a:ea typeface="Arial"/>
                <a:cs typeface="Arial"/>
                <a:sym typeface="Arial"/>
              </a:rPr>
              <a:t>noms</a:t>
            </a:r>
            <a:r>
              <a:rPr lang="en-US" sz="2800" b="0" i="0" u="none" strike="noStrike" cap="none">
                <a:solidFill>
                  <a:schemeClr val="dk1"/>
                </a:solidFill>
                <a:latin typeface="Arial"/>
                <a:ea typeface="Arial"/>
                <a:cs typeface="Arial"/>
                <a:sym typeface="Arial"/>
              </a:rPr>
              <a:t> de </a:t>
            </a:r>
            <a:r>
              <a:rPr lang="en-US" sz="2800" b="0" i="0" u="none" strike="noStrike" cap="none" err="1">
                <a:solidFill>
                  <a:schemeClr val="dk1"/>
                </a:solidFill>
                <a:latin typeface="Arial"/>
                <a:ea typeface="Arial"/>
                <a:cs typeface="Arial"/>
                <a:sym typeface="Arial"/>
              </a:rPr>
              <a:t>famille</a:t>
            </a:r>
            <a:r>
              <a:rPr lang="en-US" sz="2800" b="0" i="0" u="none" strike="noStrike" cap="none">
                <a:solidFill>
                  <a:schemeClr val="dk1"/>
                </a:solidFill>
                <a:latin typeface="Arial"/>
                <a:ea typeface="Arial"/>
                <a:cs typeface="Arial"/>
                <a:sym typeface="Arial"/>
              </a:rPr>
              <a:t> avec </a:t>
            </a:r>
            <a:r>
              <a:rPr lang="en-US" sz="2800" b="0" i="0" u="none" strike="noStrike" cap="none" err="1">
                <a:solidFill>
                  <a:schemeClr val="dk1"/>
                </a:solidFill>
                <a:latin typeface="Arial"/>
                <a:ea typeface="Arial"/>
                <a:cs typeface="Arial"/>
                <a:sym typeface="Arial"/>
              </a:rPr>
              <a:t>particules</a:t>
            </a:r>
            <a:r>
              <a:rPr lang="en-US" sz="2800" b="0" i="0" u="none" strike="noStrike" cap="none">
                <a:solidFill>
                  <a:schemeClr val="dk1"/>
                </a:solidFill>
                <a:latin typeface="Arial"/>
                <a:ea typeface="Arial"/>
                <a:cs typeface="Arial"/>
                <a:sym typeface="Arial"/>
              </a:rPr>
              <a:t> </a:t>
            </a:r>
            <a:r>
              <a:rPr lang="en-US" sz="2800" b="0" i="0" u="none" strike="noStrike" cap="none" err="1">
                <a:solidFill>
                  <a:schemeClr val="dk1"/>
                </a:solidFill>
                <a:latin typeface="Arial"/>
                <a:ea typeface="Arial"/>
                <a:cs typeface="Arial"/>
                <a:sym typeface="Arial"/>
              </a:rPr>
              <a:t>écrites</a:t>
            </a:r>
            <a:r>
              <a:rPr lang="en-US" sz="2800" b="0" i="0" u="none" strike="noStrike" cap="none">
                <a:solidFill>
                  <a:schemeClr val="dk1"/>
                </a:solidFill>
                <a:latin typeface="Arial"/>
                <a:ea typeface="Arial"/>
                <a:cs typeface="Arial"/>
                <a:sym typeface="Arial"/>
              </a:rPr>
              <a:t> </a:t>
            </a:r>
            <a:r>
              <a:rPr lang="en-US" sz="2800" b="0" i="0" u="none" strike="noStrike" cap="none" err="1">
                <a:solidFill>
                  <a:schemeClr val="dk1"/>
                </a:solidFill>
                <a:latin typeface="Arial"/>
                <a:ea typeface="Arial"/>
                <a:cs typeface="Arial"/>
                <a:sym typeface="Arial"/>
              </a:rPr>
              <a:t>séparément</a:t>
            </a:r>
            <a:r>
              <a:rPr lang="en-US" sz="2800" b="0" i="0" u="none" strike="noStrike" cap="none">
                <a:solidFill>
                  <a:schemeClr val="dk1"/>
                </a:solidFill>
                <a:latin typeface="Arial"/>
                <a:ea typeface="Arial"/>
                <a:cs typeface="Arial"/>
                <a:sym typeface="Arial"/>
              </a:rPr>
              <a:t> </a:t>
            </a:r>
            <a:r>
              <a:rPr lang="en-US" sz="2800" b="0" i="0" u="none" strike="noStrike" cap="none" err="1">
                <a:solidFill>
                  <a:schemeClr val="dk1"/>
                </a:solidFill>
                <a:latin typeface="Arial"/>
                <a:ea typeface="Arial"/>
                <a:cs typeface="Arial"/>
                <a:sym typeface="Arial"/>
              </a:rPr>
              <a:t>sont</a:t>
            </a:r>
            <a:r>
              <a:rPr lang="en-US" sz="2800" b="0" i="0" u="none" strike="noStrike" cap="none">
                <a:solidFill>
                  <a:schemeClr val="dk1"/>
                </a:solidFill>
                <a:latin typeface="Arial"/>
                <a:ea typeface="Arial"/>
                <a:cs typeface="Arial"/>
                <a:sym typeface="Arial"/>
              </a:rPr>
              <a:t> </a:t>
            </a:r>
            <a:r>
              <a:rPr lang="en-US" sz="2800" b="0" i="0" u="none" strike="noStrike" cap="none" err="1">
                <a:solidFill>
                  <a:schemeClr val="dk1"/>
                </a:solidFill>
                <a:latin typeface="Arial"/>
                <a:ea typeface="Arial"/>
                <a:cs typeface="Arial"/>
                <a:sym typeface="Arial"/>
              </a:rPr>
              <a:t>traités</a:t>
            </a:r>
            <a:r>
              <a:rPr lang="en-US" sz="2800" b="0" i="0" u="none" strike="noStrike" cap="none">
                <a:solidFill>
                  <a:schemeClr val="dk1"/>
                </a:solidFill>
                <a:latin typeface="Arial"/>
                <a:ea typeface="Arial"/>
                <a:cs typeface="Arial"/>
                <a:sym typeface="Arial"/>
              </a:rPr>
              <a:t> de la </a:t>
            </a:r>
            <a:r>
              <a:rPr lang="en-US" sz="2800" b="0" i="0" u="none" strike="noStrike" cap="none" err="1">
                <a:solidFill>
                  <a:schemeClr val="dk1"/>
                </a:solidFill>
                <a:latin typeface="Arial"/>
                <a:ea typeface="Arial"/>
                <a:cs typeface="Arial"/>
                <a:sym typeface="Arial"/>
              </a:rPr>
              <a:t>même</a:t>
            </a:r>
            <a:r>
              <a:rPr lang="en-US" sz="2800" b="0" i="0" u="none" strike="noStrike" cap="none">
                <a:solidFill>
                  <a:schemeClr val="dk1"/>
                </a:solidFill>
                <a:latin typeface="Arial"/>
                <a:ea typeface="Arial"/>
                <a:cs typeface="Arial"/>
                <a:sym typeface="Arial"/>
              </a:rPr>
              <a:t> </a:t>
            </a:r>
            <a:r>
              <a:rPr lang="en-US" sz="2800" b="0" i="0" u="none" strike="noStrike" cap="none" err="1">
                <a:solidFill>
                  <a:schemeClr val="dk1"/>
                </a:solidFill>
                <a:latin typeface="Arial"/>
                <a:ea typeface="Arial"/>
                <a:cs typeface="Arial"/>
                <a:sym typeface="Arial"/>
              </a:rPr>
              <a:t>façon</a:t>
            </a:r>
            <a:r>
              <a:rPr lang="en-US" sz="2800" b="0" i="0" u="none" strike="noStrike" cap="none">
                <a:solidFill>
                  <a:schemeClr val="dk1"/>
                </a:solidFill>
                <a:latin typeface="Arial"/>
                <a:ea typeface="Arial"/>
                <a:cs typeface="Arial"/>
                <a:sym typeface="Arial"/>
              </a:rPr>
              <a:t> que les </a:t>
            </a:r>
            <a:r>
              <a:rPr lang="en-US" sz="2800" b="0" i="0" u="none" strike="noStrike" cap="none" err="1">
                <a:solidFill>
                  <a:schemeClr val="dk1"/>
                </a:solidFill>
                <a:latin typeface="Arial"/>
                <a:ea typeface="Arial"/>
                <a:cs typeface="Arial"/>
                <a:sym typeface="Arial"/>
              </a:rPr>
              <a:t>noms</a:t>
            </a:r>
            <a:r>
              <a:rPr lang="en-US" sz="2800" b="0" i="0" u="none" strike="noStrike" cap="none">
                <a:solidFill>
                  <a:schemeClr val="dk1"/>
                </a:solidFill>
                <a:latin typeface="Arial"/>
                <a:ea typeface="Arial"/>
                <a:cs typeface="Arial"/>
                <a:sym typeface="Arial"/>
              </a:rPr>
              <a:t> de </a:t>
            </a:r>
            <a:r>
              <a:rPr lang="en-US" sz="2800" b="0" i="0" u="none" strike="noStrike" cap="none" err="1">
                <a:solidFill>
                  <a:schemeClr val="dk1"/>
                </a:solidFill>
                <a:latin typeface="Arial"/>
                <a:ea typeface="Arial"/>
                <a:cs typeface="Arial"/>
                <a:sym typeface="Arial"/>
              </a:rPr>
              <a:t>personnes</a:t>
            </a:r>
            <a:r>
              <a:rPr lang="en-US" sz="2800" b="0" i="0" u="none" strike="noStrike" cap="none">
                <a:solidFill>
                  <a:schemeClr val="dk1"/>
                </a:solidFill>
                <a:latin typeface="Arial"/>
                <a:ea typeface="Arial"/>
                <a:cs typeface="Arial"/>
                <a:sym typeface="Arial"/>
              </a:rPr>
              <a:t> (9.2.2.10‐12)</a:t>
            </a:r>
            <a:endParaRPr/>
          </a:p>
          <a:p>
            <a:pPr marL="457200" marR="0" lvl="1" indent="0" algn="l" rtl="0">
              <a:lnSpc>
                <a:spcPct val="90000"/>
              </a:lnSpc>
              <a:spcBef>
                <a:spcPts val="500"/>
              </a:spcBef>
              <a:spcAft>
                <a:spcPts val="0"/>
              </a:spcAft>
              <a:buClr>
                <a:schemeClr val="dk1"/>
              </a:buClr>
              <a:buSzPts val="2400"/>
              <a:buFont typeface="Arial"/>
              <a:buNone/>
            </a:pPr>
            <a:r>
              <a:rPr lang="en-US" sz="2400" b="0" i="0" u="none" strike="noStrike" cap="none">
                <a:solidFill>
                  <a:schemeClr val="dk1"/>
                </a:solidFill>
                <a:latin typeface="Arial"/>
                <a:ea typeface="Arial"/>
                <a:cs typeface="Arial"/>
                <a:sym typeface="Arial"/>
              </a:rPr>
              <a:t>– Lloyd George </a:t>
            </a:r>
            <a:r>
              <a:rPr lang="en-US" sz="2400" b="0" i="1" u="none" strike="noStrike" cap="none">
                <a:solidFill>
                  <a:schemeClr val="dk1"/>
                </a:solidFill>
                <a:latin typeface="Arial"/>
                <a:ea typeface="Arial"/>
                <a:cs typeface="Arial"/>
                <a:sym typeface="Arial"/>
              </a:rPr>
              <a:t>non </a:t>
            </a:r>
            <a:r>
              <a:rPr lang="en-US" sz="2400" b="0" i="0" u="none" strike="noStrike" cap="none">
                <a:solidFill>
                  <a:schemeClr val="dk1"/>
                </a:solidFill>
                <a:latin typeface="Arial"/>
                <a:ea typeface="Arial"/>
                <a:cs typeface="Arial"/>
                <a:sym typeface="Arial"/>
              </a:rPr>
              <a:t>George</a:t>
            </a:r>
            <a:endParaRPr/>
          </a:p>
          <a:p>
            <a:pPr marL="457200" marR="0" lvl="1" indent="0" algn="l" rtl="0">
              <a:lnSpc>
                <a:spcPct val="90000"/>
              </a:lnSpc>
              <a:spcBef>
                <a:spcPts val="500"/>
              </a:spcBef>
              <a:spcAft>
                <a:spcPts val="0"/>
              </a:spcAft>
              <a:buClr>
                <a:schemeClr val="dk1"/>
              </a:buClr>
              <a:buSzPts val="2400"/>
              <a:buFont typeface="Arial"/>
              <a:buNone/>
            </a:pPr>
            <a:r>
              <a:rPr lang="en-US" sz="2400" b="0" i="0" u="none" strike="noStrike" cap="none">
                <a:solidFill>
                  <a:schemeClr val="dk1"/>
                </a:solidFill>
                <a:latin typeface="Arial"/>
                <a:ea typeface="Arial"/>
                <a:cs typeface="Arial"/>
                <a:sym typeface="Arial"/>
              </a:rPr>
              <a:t>– Von Braun </a:t>
            </a:r>
            <a:r>
              <a:rPr lang="en-US" err="1"/>
              <a:t>ou</a:t>
            </a:r>
            <a:r>
              <a:rPr lang="en-US" sz="2400" b="0" i="0" u="none" strike="noStrike" cap="none">
                <a:solidFill>
                  <a:schemeClr val="dk1"/>
                </a:solidFill>
                <a:latin typeface="Arial"/>
                <a:ea typeface="Arial"/>
                <a:cs typeface="Arial"/>
                <a:sym typeface="Arial"/>
              </a:rPr>
              <a:t> Braun [</a:t>
            </a:r>
            <a:r>
              <a:rPr lang="en-US" sz="2400" b="0" i="0" u="none" strike="noStrike" cap="none" err="1">
                <a:solidFill>
                  <a:schemeClr val="dk1"/>
                </a:solidFill>
                <a:latin typeface="Arial"/>
                <a:ea typeface="Arial"/>
                <a:cs typeface="Arial"/>
                <a:sym typeface="Arial"/>
              </a:rPr>
              <a:t>dépend</a:t>
            </a:r>
            <a:r>
              <a:rPr lang="en-US" sz="2400" b="0" i="0" u="none" strike="noStrike" cap="none">
                <a:solidFill>
                  <a:schemeClr val="dk1"/>
                </a:solidFill>
                <a:latin typeface="Arial"/>
                <a:ea typeface="Arial"/>
                <a:cs typeface="Arial"/>
                <a:sym typeface="Arial"/>
              </a:rPr>
              <a:t> de la </a:t>
            </a:r>
            <a:r>
              <a:rPr lang="en-US" sz="2400" b="0" i="0" u="none" strike="noStrike" cap="none" err="1">
                <a:solidFill>
                  <a:schemeClr val="dk1"/>
                </a:solidFill>
                <a:latin typeface="Arial"/>
                <a:ea typeface="Arial"/>
                <a:cs typeface="Arial"/>
                <a:sym typeface="Arial"/>
              </a:rPr>
              <a:t>nationalité</a:t>
            </a:r>
            <a:r>
              <a:rPr lang="en-US" sz="2400" b="0" i="0" u="none" strike="noStrike" cap="none">
                <a:solidFill>
                  <a:schemeClr val="dk1"/>
                </a:solidFill>
                <a:latin typeface="Arial"/>
                <a:ea typeface="Arial"/>
                <a:cs typeface="Arial"/>
                <a:sym typeface="Arial"/>
              </a:rPr>
              <a:t>]</a:t>
            </a:r>
            <a:endParaRPr sz="2400" b="0" i="0" u="none" strike="noStrike" cap="none">
              <a:solidFill>
                <a:schemeClr val="dk1"/>
              </a:solidFill>
              <a:latin typeface="Arial"/>
              <a:ea typeface="Arial"/>
              <a:cs typeface="Arial"/>
              <a:sym typeface="Arial"/>
            </a:endParaRPr>
          </a:p>
          <a:p>
            <a:pPr marL="457200" marR="0" lvl="1" indent="0" algn="l" rtl="0">
              <a:lnSpc>
                <a:spcPct val="90000"/>
              </a:lnSpc>
              <a:spcBef>
                <a:spcPts val="500"/>
              </a:spcBef>
              <a:spcAft>
                <a:spcPts val="0"/>
              </a:spcAft>
              <a:buClr>
                <a:schemeClr val="dk1"/>
              </a:buClr>
              <a:buSzPts val="2400"/>
              <a:buFont typeface="Arial"/>
              <a:buNone/>
            </a:pPr>
            <a:r>
              <a:rPr lang="en-US" sz="2400" b="0" i="0" u="none" strike="noStrike" cap="none">
                <a:solidFill>
                  <a:schemeClr val="dk1"/>
                </a:solidFill>
                <a:latin typeface="Arial"/>
                <a:ea typeface="Arial"/>
                <a:cs typeface="Arial"/>
                <a:sym typeface="Arial"/>
              </a:rPr>
              <a:t>– </a:t>
            </a:r>
            <a:r>
              <a:rPr lang="en-US" sz="2400" b="0" i="0" u="none" strike="noStrike" cap="none" err="1">
                <a:solidFill>
                  <a:schemeClr val="dk1"/>
                </a:solidFill>
                <a:latin typeface="Arial"/>
                <a:ea typeface="Arial"/>
                <a:cs typeface="Arial"/>
                <a:sym typeface="Arial"/>
              </a:rPr>
              <a:t>D’Anvers</a:t>
            </a:r>
            <a:r>
              <a:rPr lang="en-US" sz="2400" b="0" i="0" u="none" strike="noStrike" cap="none">
                <a:solidFill>
                  <a:schemeClr val="dk1"/>
                </a:solidFill>
                <a:latin typeface="Arial"/>
                <a:ea typeface="Arial"/>
                <a:cs typeface="Arial"/>
                <a:sym typeface="Arial"/>
              </a:rPr>
              <a:t> </a:t>
            </a:r>
            <a:r>
              <a:rPr lang="en-US" sz="2400" b="0" i="0" u="none" strike="noStrike" cap="none" err="1">
                <a:solidFill>
                  <a:schemeClr val="dk1"/>
                </a:solidFill>
                <a:latin typeface="Arial"/>
                <a:ea typeface="Arial"/>
                <a:cs typeface="Arial"/>
                <a:sym typeface="Arial"/>
              </a:rPr>
              <a:t>ou</a:t>
            </a:r>
            <a:r>
              <a:rPr lang="en-US" sz="2400" b="0" i="0" u="none" strike="noStrike" cap="none">
                <a:solidFill>
                  <a:schemeClr val="dk1"/>
                </a:solidFill>
                <a:latin typeface="Arial"/>
                <a:ea typeface="Arial"/>
                <a:cs typeface="Arial"/>
                <a:sym typeface="Arial"/>
              </a:rPr>
              <a:t> Anvers [</a:t>
            </a:r>
            <a:r>
              <a:rPr lang="en-US" sz="2400" b="0" i="0" u="none" strike="noStrike" cap="none" err="1">
                <a:solidFill>
                  <a:schemeClr val="dk1"/>
                </a:solidFill>
                <a:latin typeface="Arial"/>
                <a:ea typeface="Arial"/>
                <a:cs typeface="Arial"/>
                <a:sym typeface="Arial"/>
              </a:rPr>
              <a:t>dépend</a:t>
            </a:r>
            <a:r>
              <a:rPr lang="en-US" sz="2400" b="0" i="0" u="none" strike="noStrike" cap="none">
                <a:solidFill>
                  <a:schemeClr val="dk1"/>
                </a:solidFill>
                <a:latin typeface="Arial"/>
                <a:ea typeface="Arial"/>
                <a:cs typeface="Arial"/>
                <a:sym typeface="Arial"/>
              </a:rPr>
              <a:t> de la </a:t>
            </a:r>
            <a:r>
              <a:rPr lang="en-US" sz="2400" b="0" i="0" u="none" strike="noStrike" cap="none" err="1">
                <a:solidFill>
                  <a:schemeClr val="dk1"/>
                </a:solidFill>
                <a:latin typeface="Arial"/>
                <a:ea typeface="Arial"/>
                <a:cs typeface="Arial"/>
                <a:sym typeface="Arial"/>
              </a:rPr>
              <a:t>nationalité</a:t>
            </a:r>
            <a:r>
              <a:rPr lang="en-US" sz="2400" b="0" i="0" u="none" strike="noStrike" cap="none">
                <a:solidFill>
                  <a:schemeClr val="dk1"/>
                </a:solidFill>
                <a:latin typeface="Arial"/>
                <a:ea typeface="Arial"/>
                <a:cs typeface="Arial"/>
                <a:sym typeface="Arial"/>
              </a:rPr>
              <a:t>]</a:t>
            </a:r>
            <a:endParaRPr sz="2800" b="0" i="0" u="none" strike="noStrike" cap="none">
              <a:solidFill>
                <a:schemeClr val="dk1"/>
              </a:solidFill>
              <a:latin typeface="Arial"/>
              <a:ea typeface="Arial"/>
              <a:cs typeface="Arial"/>
              <a:sym typeface="Arial"/>
            </a:endParaRPr>
          </a:p>
        </p:txBody>
      </p:sp>
      <p:sp>
        <p:nvSpPr>
          <p:cNvPr id="517" name="Google Shape;517;p44"/>
          <p:cNvSpPr txBox="1">
            <a:spLocks noGrp="1"/>
          </p:cNvSpPr>
          <p:nvPr>
            <p:ph type="ftr" idx="11"/>
            <p:custDataLst>
              <p:tags r:id="rId3"/>
            </p:custDataLst>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3 : Description des familles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45"/>
          <p:cNvSpPr txBox="1">
            <a:spLocks noGrp="1"/>
          </p:cNvSpPr>
          <p:nvPr>
            <p:ph type="title"/>
            <p:custDataLst>
              <p:tags r:id="rId1"/>
            </p:custDataLst>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en-US" sz="3959" b="0" i="0" u="none" strike="noStrike" cap="none" err="1">
                <a:solidFill>
                  <a:schemeClr val="dk1"/>
                </a:solidFill>
                <a:latin typeface="Arial"/>
                <a:ea typeface="Arial"/>
                <a:cs typeface="Arial"/>
                <a:sym typeface="Arial"/>
              </a:rPr>
              <a:t>Variante</a:t>
            </a:r>
            <a:r>
              <a:rPr lang="en-US" sz="3959" b="0" i="0" u="none" strike="noStrike" cap="none">
                <a:solidFill>
                  <a:schemeClr val="dk1"/>
                </a:solidFill>
                <a:latin typeface="Arial"/>
                <a:ea typeface="Arial"/>
                <a:cs typeface="Arial"/>
                <a:sym typeface="Arial"/>
              </a:rPr>
              <a:t> de nom (RDA 10.2.3)</a:t>
            </a:r>
            <a:endParaRPr sz="3959" b="0" i="0" u="none" strike="noStrike" cap="none">
              <a:solidFill>
                <a:schemeClr val="dk1"/>
              </a:solidFill>
              <a:latin typeface="Arial"/>
              <a:ea typeface="Arial"/>
              <a:cs typeface="Arial"/>
              <a:sym typeface="Arial"/>
            </a:endParaRPr>
          </a:p>
        </p:txBody>
      </p:sp>
      <p:sp>
        <p:nvSpPr>
          <p:cNvPr id="526" name="Google Shape;526;p45"/>
          <p:cNvSpPr txBox="1">
            <a:spLocks noGrp="1"/>
          </p:cNvSpPr>
          <p:nvPr>
            <p:ph type="body" idx="1"/>
            <p:custDataLst>
              <p:tags r:id="rId2"/>
            </p:custDataLst>
          </p:nvPr>
        </p:nvSpPr>
        <p:spPr>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b="0" i="0" u="none" strike="noStrike" cap="none">
                <a:latin typeface="Arial"/>
                <a:ea typeface="Arial"/>
                <a:cs typeface="Arial"/>
                <a:sym typeface="Arial"/>
              </a:rPr>
              <a:t>Les </a:t>
            </a:r>
            <a:r>
              <a:rPr lang="en-US" sz="2800" b="0" i="0" u="none" strike="noStrike" cap="none" err="1">
                <a:latin typeface="Arial"/>
                <a:ea typeface="Arial"/>
                <a:cs typeface="Arial"/>
                <a:sym typeface="Arial"/>
              </a:rPr>
              <a:t>mêmes</a:t>
            </a:r>
            <a:r>
              <a:rPr lang="en-US" sz="2800" b="0" i="0" u="none" strike="noStrike" cap="none">
                <a:latin typeface="Arial"/>
                <a:ea typeface="Arial"/>
                <a:cs typeface="Arial"/>
                <a:sym typeface="Arial"/>
              </a:rPr>
              <a:t> types de </a:t>
            </a:r>
            <a:r>
              <a:rPr lang="en-US" sz="2800" b="0" i="0" u="none" strike="noStrike" cap="none" err="1">
                <a:latin typeface="Arial"/>
                <a:ea typeface="Arial"/>
                <a:cs typeface="Arial"/>
                <a:sym typeface="Arial"/>
              </a:rPr>
              <a:t>variantes</a:t>
            </a:r>
            <a:r>
              <a:rPr lang="en-US" sz="2800" b="0" i="0" u="none" strike="noStrike" cap="none">
                <a:latin typeface="Arial"/>
                <a:ea typeface="Arial"/>
                <a:cs typeface="Arial"/>
                <a:sym typeface="Arial"/>
              </a:rPr>
              <a:t> pour les </a:t>
            </a:r>
            <a:r>
              <a:rPr lang="en-US" sz="2800" b="0" i="0" u="none" strike="noStrike" cap="none" err="1">
                <a:latin typeface="Arial"/>
                <a:ea typeface="Arial"/>
                <a:cs typeface="Arial"/>
                <a:sym typeface="Arial"/>
              </a:rPr>
              <a:t>noms</a:t>
            </a:r>
            <a:r>
              <a:rPr lang="en-US" sz="2800" b="0" i="0" u="none" strike="noStrike" cap="none">
                <a:latin typeface="Arial"/>
                <a:ea typeface="Arial"/>
                <a:cs typeface="Arial"/>
                <a:sym typeface="Arial"/>
              </a:rPr>
              <a:t> de </a:t>
            </a:r>
            <a:r>
              <a:rPr lang="en-US" sz="2800" b="0" i="0" u="none" strike="noStrike" cap="none" err="1">
                <a:latin typeface="Arial"/>
                <a:ea typeface="Arial"/>
                <a:cs typeface="Arial"/>
                <a:sym typeface="Arial"/>
              </a:rPr>
              <a:t>personnes</a:t>
            </a:r>
            <a:r>
              <a:rPr lang="en-US" sz="2800" b="0" i="0" u="none" strike="noStrike" cap="none">
                <a:latin typeface="Arial"/>
                <a:ea typeface="Arial"/>
                <a:cs typeface="Arial"/>
                <a:sym typeface="Arial"/>
              </a:rPr>
              <a:t> </a:t>
            </a:r>
            <a:r>
              <a:rPr lang="en-US" sz="2800" b="0" i="0" u="none" strike="noStrike" cap="none" err="1">
                <a:latin typeface="Arial"/>
                <a:ea typeface="Arial"/>
                <a:cs typeface="Arial"/>
                <a:sym typeface="Arial"/>
              </a:rPr>
              <a:t>peuvent</a:t>
            </a:r>
            <a:r>
              <a:rPr lang="en-US" sz="2800" b="0" i="0" u="none" strike="noStrike" cap="none">
                <a:latin typeface="Arial"/>
                <a:ea typeface="Arial"/>
                <a:cs typeface="Arial"/>
                <a:sym typeface="Arial"/>
              </a:rPr>
              <a:t> se </a:t>
            </a:r>
            <a:r>
              <a:rPr lang="en-US" err="1"/>
              <a:t>présenter</a:t>
            </a:r>
            <a:r>
              <a:rPr lang="en-US" sz="2800" b="0" i="0" u="none" strike="noStrike" cap="none">
                <a:latin typeface="Arial"/>
                <a:ea typeface="Arial"/>
                <a:cs typeface="Arial"/>
                <a:sym typeface="Arial"/>
              </a:rPr>
              <a:t> pour les </a:t>
            </a:r>
            <a:r>
              <a:rPr lang="en-US" sz="2800" b="0" i="0" u="none" strike="noStrike" cap="none" err="1">
                <a:latin typeface="Arial"/>
                <a:ea typeface="Arial"/>
                <a:cs typeface="Arial"/>
                <a:sym typeface="Arial"/>
              </a:rPr>
              <a:t>noms</a:t>
            </a:r>
            <a:r>
              <a:rPr lang="en-US" sz="2800" b="0" i="0" u="none" strike="noStrike" cap="none">
                <a:latin typeface="Arial"/>
                <a:ea typeface="Arial"/>
                <a:cs typeface="Arial"/>
                <a:sym typeface="Arial"/>
              </a:rPr>
              <a:t> de </a:t>
            </a:r>
            <a:r>
              <a:rPr lang="en-US" sz="2800" b="0" i="0" u="none" strike="noStrike" cap="none" err="1">
                <a:latin typeface="Arial"/>
                <a:ea typeface="Arial"/>
                <a:cs typeface="Arial"/>
                <a:sym typeface="Arial"/>
              </a:rPr>
              <a:t>famille</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Les </a:t>
            </a:r>
            <a:r>
              <a:rPr lang="en-US" sz="2800" b="0" i="0" u="none" strike="noStrike" cap="none" err="1">
                <a:solidFill>
                  <a:schemeClr val="dk1"/>
                </a:solidFill>
                <a:latin typeface="Arial"/>
                <a:ea typeface="Arial"/>
                <a:cs typeface="Arial"/>
                <a:sym typeface="Arial"/>
              </a:rPr>
              <a:t>variantes</a:t>
            </a:r>
            <a:r>
              <a:rPr lang="en-US" sz="2800" b="0" i="0" u="none" strike="noStrike" cap="none">
                <a:solidFill>
                  <a:schemeClr val="dk1"/>
                </a:solidFill>
                <a:latin typeface="Arial"/>
                <a:ea typeface="Arial"/>
                <a:cs typeface="Arial"/>
                <a:sym typeface="Arial"/>
              </a:rPr>
              <a:t> de nom </a:t>
            </a:r>
            <a:r>
              <a:rPr lang="en-US" sz="2800" b="0" i="0" u="none" strike="noStrike" cap="none" err="1">
                <a:solidFill>
                  <a:schemeClr val="dk1"/>
                </a:solidFill>
                <a:latin typeface="Arial"/>
                <a:ea typeface="Arial"/>
                <a:cs typeface="Arial"/>
                <a:sym typeface="Arial"/>
              </a:rPr>
              <a:t>sont</a:t>
            </a:r>
            <a:r>
              <a:rPr lang="en-US" sz="2800" b="0" i="0" u="none" strike="noStrike" cap="none">
                <a:solidFill>
                  <a:schemeClr val="dk1"/>
                </a:solidFill>
                <a:latin typeface="Arial"/>
                <a:ea typeface="Arial"/>
                <a:cs typeface="Arial"/>
                <a:sym typeface="Arial"/>
              </a:rPr>
              <a:t> </a:t>
            </a:r>
            <a:r>
              <a:rPr lang="en-US" sz="2800" b="0" i="0" u="none" strike="noStrike" cap="none" err="1">
                <a:solidFill>
                  <a:schemeClr val="dk1"/>
                </a:solidFill>
                <a:latin typeface="Arial"/>
                <a:ea typeface="Arial"/>
                <a:cs typeface="Arial"/>
                <a:sym typeface="Arial"/>
              </a:rPr>
              <a:t>enregistrées</a:t>
            </a:r>
            <a:r>
              <a:rPr lang="en-US" sz="2800" b="0" i="0" u="none" strike="noStrike" cap="none">
                <a:solidFill>
                  <a:schemeClr val="dk1"/>
                </a:solidFill>
                <a:latin typeface="Arial"/>
                <a:ea typeface="Arial"/>
                <a:cs typeface="Arial"/>
                <a:sym typeface="Arial"/>
              </a:rPr>
              <a:t> dans la sous-zone $a de la zone 400 du MARC</a:t>
            </a:r>
            <a:endParaRPr sz="2800" b="0" i="0" u="none" strike="noStrike" cap="none">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800"/>
              <a:buFont typeface="Arial"/>
              <a:buNone/>
            </a:pPr>
            <a:r>
              <a:rPr lang="en-US"/>
              <a:t>	</a:t>
            </a:r>
            <a:r>
              <a:rPr lang="en-US" sz="2400" b="0" i="0" u="none" strike="noStrike" cap="none">
                <a:latin typeface="Arial"/>
                <a:ea typeface="Arial"/>
                <a:cs typeface="Arial"/>
                <a:sym typeface="Arial"/>
              </a:rPr>
              <a:t>100 3_ </a:t>
            </a:r>
            <a:r>
              <a:rPr lang="en-US" sz="2400"/>
              <a:t>Carragher</a:t>
            </a:r>
            <a:r>
              <a:rPr lang="en-US" sz="2400" b="0" i="0" u="none" strike="noStrike" cap="none">
                <a:latin typeface="Arial"/>
                <a:ea typeface="Arial"/>
                <a:cs typeface="Arial"/>
                <a:sym typeface="Arial"/>
              </a:rPr>
              <a:t> ...</a:t>
            </a:r>
            <a:endParaRPr/>
          </a:p>
          <a:p>
            <a:pPr marL="457200" marR="0" lvl="1" indent="0" algn="l" rtl="0">
              <a:lnSpc>
                <a:spcPct val="90000"/>
              </a:lnSpc>
              <a:spcBef>
                <a:spcPts val="500"/>
              </a:spcBef>
              <a:spcAft>
                <a:spcPts val="0"/>
              </a:spcAft>
              <a:buClr>
                <a:schemeClr val="dk1"/>
              </a:buClr>
              <a:buSzPts val="2400"/>
              <a:buFont typeface="Arial"/>
              <a:buNone/>
            </a:pPr>
            <a:r>
              <a:rPr lang="en-US" sz="2400" b="0" i="0" u="none" strike="noStrike" cap="none">
                <a:latin typeface="Arial"/>
                <a:ea typeface="Arial"/>
                <a:cs typeface="Arial"/>
                <a:sym typeface="Arial"/>
              </a:rPr>
              <a:t>	400 3_ </a:t>
            </a:r>
            <a:r>
              <a:rPr lang="en-US" sz="2400" b="0" i="0" u="none" strike="noStrike" cap="none" err="1">
                <a:latin typeface="Arial"/>
                <a:ea typeface="Arial"/>
                <a:cs typeface="Arial"/>
                <a:sym typeface="Arial"/>
              </a:rPr>
              <a:t>Caragher</a:t>
            </a:r>
            <a:r>
              <a:rPr lang="en-US" sz="2400" b="0" i="0" u="none" strike="noStrike" cap="none">
                <a:latin typeface="Arial"/>
                <a:ea typeface="Arial"/>
                <a:cs typeface="Arial"/>
                <a:sym typeface="Arial"/>
              </a:rPr>
              <a:t> ...</a:t>
            </a:r>
            <a:endParaRPr/>
          </a:p>
          <a:p>
            <a:pPr marL="457200" marR="0" lvl="1" indent="0" algn="l" rtl="0">
              <a:lnSpc>
                <a:spcPct val="90000"/>
              </a:lnSpc>
              <a:spcBef>
                <a:spcPts val="500"/>
              </a:spcBef>
              <a:spcAft>
                <a:spcPts val="0"/>
              </a:spcAft>
              <a:buClr>
                <a:schemeClr val="dk1"/>
              </a:buClr>
              <a:buSzPts val="2400"/>
              <a:buFont typeface="Arial"/>
              <a:buNone/>
            </a:pPr>
            <a:r>
              <a:rPr lang="en-US" sz="2400" b="0" i="0" u="none" strike="noStrike" cap="none">
                <a:latin typeface="Arial"/>
                <a:ea typeface="Arial"/>
                <a:cs typeface="Arial"/>
                <a:sym typeface="Arial"/>
              </a:rPr>
              <a:t>	400 3_ </a:t>
            </a:r>
            <a:r>
              <a:rPr lang="en-US" sz="2400" b="0" i="0" u="none" strike="noStrike" cap="none" err="1">
                <a:latin typeface="Arial"/>
                <a:ea typeface="Arial"/>
                <a:cs typeface="Arial"/>
                <a:sym typeface="Arial"/>
              </a:rPr>
              <a:t>Caraher</a:t>
            </a:r>
            <a:r>
              <a:rPr lang="en-US" sz="2400" b="0" i="0" u="none" strike="noStrike" cap="none">
                <a:latin typeface="Arial"/>
                <a:ea typeface="Arial"/>
                <a:cs typeface="Arial"/>
                <a:sym typeface="Arial"/>
              </a:rPr>
              <a:t> ...</a:t>
            </a:r>
            <a:endParaRPr/>
          </a:p>
          <a:p>
            <a:pPr marL="457200" marR="0" lvl="1" indent="0" algn="l" rtl="0">
              <a:lnSpc>
                <a:spcPct val="90000"/>
              </a:lnSpc>
              <a:spcBef>
                <a:spcPts val="500"/>
              </a:spcBef>
              <a:spcAft>
                <a:spcPts val="0"/>
              </a:spcAft>
              <a:buClr>
                <a:schemeClr val="dk1"/>
              </a:buClr>
              <a:buSzPts val="2400"/>
              <a:buFont typeface="Arial"/>
              <a:buNone/>
            </a:pPr>
            <a:r>
              <a:rPr lang="en-US" sz="2400" b="0" i="0" u="none" strike="noStrike" cap="none">
                <a:latin typeface="Arial"/>
                <a:ea typeface="Arial"/>
                <a:cs typeface="Arial"/>
                <a:sym typeface="Arial"/>
              </a:rPr>
              <a:t>	400 3_ </a:t>
            </a:r>
            <a:r>
              <a:rPr lang="en-US" sz="2400" b="0" i="0" u="none" strike="noStrike" cap="none" err="1">
                <a:latin typeface="Arial"/>
                <a:ea typeface="Arial"/>
                <a:cs typeface="Arial"/>
                <a:sym typeface="Arial"/>
              </a:rPr>
              <a:t>Carraher</a:t>
            </a:r>
            <a:r>
              <a:rPr lang="en-US" sz="2400" b="0" i="0" u="none" strike="noStrike" cap="none">
                <a:latin typeface="Arial"/>
                <a:ea typeface="Arial"/>
                <a:cs typeface="Arial"/>
                <a:sym typeface="Arial"/>
              </a:rPr>
              <a:t> ...</a:t>
            </a:r>
            <a:endParaRPr sz="2800" b="0" i="0" u="none" strike="noStrike" cap="none">
              <a:latin typeface="Arial"/>
              <a:ea typeface="Arial"/>
              <a:cs typeface="Arial"/>
              <a:sym typeface="Arial"/>
            </a:endParaRPr>
          </a:p>
        </p:txBody>
      </p:sp>
      <p:sp>
        <p:nvSpPr>
          <p:cNvPr id="527" name="Google Shape;527;p45"/>
          <p:cNvSpPr txBox="1">
            <a:spLocks noGrp="1"/>
          </p:cNvSpPr>
          <p:nvPr>
            <p:ph type="ftr" idx="11"/>
            <p:custDataLst>
              <p:tags r:id="rId3"/>
            </p:custDataLst>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3 : Description des familles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46"/>
          <p:cNvSpPr txBox="1">
            <a:spLocks noGrp="1"/>
          </p:cNvSpPr>
          <p:nvPr>
            <p:ph type="title"/>
            <p:custDataLst>
              <p:tags r:id="rId1"/>
            </p:custDataLst>
          </p:nvPr>
        </p:nvSpPr>
        <p:spPr>
          <a:xfrm>
            <a:off x="838200" y="798286"/>
            <a:ext cx="10515600" cy="892402"/>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10"/>
              <a:buFont typeface="Arial"/>
              <a:buNone/>
            </a:pPr>
            <a:r>
              <a:rPr lang="en-US" sz="4000" b="0" i="0" u="none" strike="noStrike" cap="none">
                <a:solidFill>
                  <a:schemeClr val="dk1"/>
                </a:solidFill>
                <a:latin typeface="Arial"/>
                <a:ea typeface="Arial"/>
                <a:cs typeface="Arial"/>
                <a:sym typeface="Arial"/>
              </a:rPr>
              <a:t>Type de </a:t>
            </a:r>
            <a:r>
              <a:rPr lang="en-US" sz="4000" b="0" i="0" u="none" strike="noStrike" cap="none" err="1">
                <a:solidFill>
                  <a:schemeClr val="dk1"/>
                </a:solidFill>
                <a:latin typeface="Arial"/>
                <a:ea typeface="Arial"/>
                <a:cs typeface="Arial"/>
                <a:sym typeface="Arial"/>
              </a:rPr>
              <a:t>Famille</a:t>
            </a:r>
            <a:r>
              <a:rPr lang="en-US" sz="4000" b="0" i="0" u="none" strike="noStrike" cap="none">
                <a:solidFill>
                  <a:schemeClr val="dk1"/>
                </a:solidFill>
                <a:latin typeface="Arial"/>
                <a:ea typeface="Arial"/>
                <a:cs typeface="Arial"/>
                <a:sym typeface="Arial"/>
              </a:rPr>
              <a:t> (RDA 10.3)</a:t>
            </a:r>
            <a:endParaRPr sz="3200" b="0" i="0" u="none" strike="noStrike" cap="none">
              <a:solidFill>
                <a:schemeClr val="dk1"/>
              </a:solidFill>
              <a:latin typeface="Arial"/>
              <a:ea typeface="Arial"/>
              <a:cs typeface="Arial"/>
              <a:sym typeface="Arial"/>
            </a:endParaRPr>
          </a:p>
        </p:txBody>
      </p:sp>
      <p:sp>
        <p:nvSpPr>
          <p:cNvPr id="536" name="Google Shape;536;p46"/>
          <p:cNvSpPr txBox="1">
            <a:spLocks noGrp="1"/>
          </p:cNvSpPr>
          <p:nvPr>
            <p:ph type="body" idx="1"/>
            <p:custDataLst>
              <p:tags r:id="rId2"/>
            </p:custDataLst>
          </p:nvPr>
        </p:nvSpPr>
        <p:spPr>
          <a:xfrm>
            <a:off x="838200" y="1825625"/>
            <a:ext cx="8683171" cy="435133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r>
              <a:rPr lang="en-US" sz="2800" b="0" i="0" u="none" strike="noStrike" cap="none" dirty="0">
                <a:solidFill>
                  <a:schemeClr val="dk1"/>
                </a:solidFill>
                <a:latin typeface="Arial"/>
                <a:ea typeface="Arial"/>
                <a:cs typeface="Arial"/>
                <a:sym typeface="Arial"/>
              </a:rPr>
              <a:t>• Le type de </a:t>
            </a:r>
            <a:r>
              <a:rPr lang="en-US" sz="2800" b="0" i="0" u="none" strike="noStrike" cap="none" dirty="0" err="1">
                <a:solidFill>
                  <a:schemeClr val="dk1"/>
                </a:solidFill>
                <a:latin typeface="Arial"/>
                <a:ea typeface="Arial"/>
                <a:cs typeface="Arial"/>
                <a:sym typeface="Arial"/>
              </a:rPr>
              <a:t>famille</a:t>
            </a:r>
            <a:r>
              <a:rPr lang="en-US" sz="2800" b="0" i="0" u="none" strike="noStrike" cap="none" dirty="0">
                <a:solidFill>
                  <a:schemeClr val="dk1"/>
                </a:solidFill>
                <a:latin typeface="Arial"/>
                <a:ea typeface="Arial"/>
                <a:cs typeface="Arial"/>
                <a:sym typeface="Arial"/>
              </a:rPr>
              <a:t> est </a:t>
            </a:r>
            <a:r>
              <a:rPr lang="en-US" sz="2800" b="0" i="0" u="none" strike="noStrike" cap="none" dirty="0" err="1">
                <a:solidFill>
                  <a:schemeClr val="dk1"/>
                </a:solidFill>
                <a:latin typeface="Arial"/>
                <a:ea typeface="Arial"/>
                <a:cs typeface="Arial"/>
                <a:sym typeface="Arial"/>
              </a:rPr>
              <a:t>défini</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comme</a:t>
            </a:r>
            <a:r>
              <a:rPr lang="en-US" sz="2800" b="0" i="0" u="none" strike="noStrike" cap="none" dirty="0">
                <a:solidFill>
                  <a:schemeClr val="dk1"/>
                </a:solidFill>
                <a:latin typeface="Arial"/>
                <a:ea typeface="Arial"/>
                <a:cs typeface="Arial"/>
                <a:sym typeface="Arial"/>
              </a:rPr>
              <a:t> « </a:t>
            </a:r>
            <a:r>
              <a:rPr lang="en-US" sz="2800" b="0" i="0" u="none" strike="noStrike" cap="none" dirty="0" err="1">
                <a:solidFill>
                  <a:schemeClr val="dk1"/>
                </a:solidFill>
                <a:latin typeface="Arial"/>
                <a:ea typeface="Arial"/>
                <a:cs typeface="Arial"/>
                <a:sym typeface="Arial"/>
              </a:rPr>
              <a:t>une</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catégorie</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ou</a:t>
            </a:r>
            <a:r>
              <a:rPr lang="en-US" sz="2800" b="0" i="0" u="none" strike="noStrike" cap="none" dirty="0">
                <a:solidFill>
                  <a:schemeClr val="dk1"/>
                </a:solidFill>
                <a:latin typeface="Arial"/>
                <a:ea typeface="Arial"/>
                <a:cs typeface="Arial"/>
                <a:sym typeface="Arial"/>
              </a:rPr>
              <a:t> un </a:t>
            </a:r>
            <a:r>
              <a:rPr lang="en-US" sz="2800" b="0" i="0" u="none" strike="noStrike" cap="none" dirty="0" err="1">
                <a:solidFill>
                  <a:schemeClr val="dk1"/>
                </a:solidFill>
                <a:latin typeface="Arial"/>
                <a:ea typeface="Arial"/>
                <a:cs typeface="Arial"/>
                <a:sym typeface="Arial"/>
              </a:rPr>
              <a:t>descripteur</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générique</a:t>
            </a:r>
            <a:r>
              <a:rPr lang="en-US" sz="2800" b="0" i="0" u="none" strike="noStrike" cap="none" dirty="0">
                <a:solidFill>
                  <a:schemeClr val="dk1"/>
                </a:solidFill>
                <a:latin typeface="Arial"/>
                <a:ea typeface="Arial"/>
                <a:cs typeface="Arial"/>
                <a:sym typeface="Arial"/>
              </a:rPr>
              <a:t> pour le type de </a:t>
            </a:r>
            <a:r>
              <a:rPr lang="en-US" sz="2800" b="0" i="0" u="none" strike="noStrike" cap="none" dirty="0" err="1">
                <a:solidFill>
                  <a:schemeClr val="dk1"/>
                </a:solidFill>
                <a:latin typeface="Arial"/>
                <a:ea typeface="Arial"/>
                <a:cs typeface="Arial"/>
                <a:sym typeface="Arial"/>
              </a:rPr>
              <a:t>famille</a:t>
            </a:r>
            <a:r>
              <a:rPr lang="en-US" sz="2800" b="0" i="0" u="none" strike="noStrike" cap="none" dirty="0">
                <a:solidFill>
                  <a:schemeClr val="dk1"/>
                </a:solidFill>
                <a:latin typeface="Arial"/>
                <a:ea typeface="Arial"/>
                <a:cs typeface="Arial"/>
                <a:sym typeface="Arial"/>
              </a:rPr>
              <a:t> »</a:t>
            </a:r>
            <a:r>
              <a:rPr lang="en-US" dirty="0"/>
              <a:t>.</a:t>
            </a:r>
            <a:r>
              <a:rPr lang="en-US" sz="2800" b="0" i="0" u="none" strike="noStrike" cap="none" dirty="0">
                <a:solidFill>
                  <a:schemeClr val="dk1"/>
                </a:solidFill>
                <a:latin typeface="Arial"/>
                <a:ea typeface="Arial"/>
                <a:cs typeface="Arial"/>
                <a:sym typeface="Arial"/>
              </a:rPr>
              <a:t> </a:t>
            </a:r>
            <a:endParaRPr dirty="0"/>
          </a:p>
          <a:p>
            <a:pPr marL="914400" lvl="1" indent="-381000" algn="l" rtl="0">
              <a:lnSpc>
                <a:spcPct val="90000"/>
              </a:lnSpc>
              <a:spcBef>
                <a:spcPts val="500"/>
              </a:spcBef>
              <a:spcAft>
                <a:spcPts val="0"/>
              </a:spcAft>
              <a:buSzPts val="2400"/>
              <a:buFont typeface="Arial"/>
              <a:buChar char="–"/>
            </a:pPr>
            <a:r>
              <a:rPr lang="en-US" dirty="0" err="1"/>
              <a:t>Famille</a:t>
            </a:r>
            <a:endParaRPr lang="en-US" dirty="0"/>
          </a:p>
          <a:p>
            <a:pPr lvl="1">
              <a:buFont typeface="Arial"/>
              <a:buChar char="–"/>
            </a:pPr>
            <a:r>
              <a:rPr lang="en-US" dirty="0"/>
              <a:t>Clan</a:t>
            </a:r>
          </a:p>
          <a:p>
            <a:pPr marL="914400" lvl="1" indent="-381000" algn="l" rtl="0">
              <a:lnSpc>
                <a:spcPct val="90000"/>
              </a:lnSpc>
              <a:spcBef>
                <a:spcPts val="500"/>
              </a:spcBef>
              <a:spcAft>
                <a:spcPts val="0"/>
              </a:spcAft>
              <a:buSzPts val="2400"/>
              <a:buFont typeface="Arial"/>
              <a:buChar char="–"/>
            </a:pPr>
            <a:r>
              <a:rPr lang="en-US" dirty="0" err="1"/>
              <a:t>Tribu</a:t>
            </a:r>
            <a:endParaRPr dirty="0"/>
          </a:p>
          <a:p>
            <a:pPr marL="914400" lvl="1" indent="-381000" algn="l" rtl="0">
              <a:lnSpc>
                <a:spcPct val="90000"/>
              </a:lnSpc>
              <a:spcBef>
                <a:spcPts val="500"/>
              </a:spcBef>
              <a:spcAft>
                <a:spcPts val="0"/>
              </a:spcAft>
              <a:buSzPts val="2400"/>
              <a:buFont typeface="Arial"/>
              <a:buChar char="–"/>
            </a:pPr>
            <a:r>
              <a:rPr lang="en-US" dirty="0"/>
              <a:t>Sept</a:t>
            </a:r>
            <a:endParaRPr dirty="0"/>
          </a:p>
          <a:p>
            <a:pPr marL="914400" lvl="1" indent="-381000" algn="l" rtl="0">
              <a:lnSpc>
                <a:spcPct val="90000"/>
              </a:lnSpc>
              <a:spcBef>
                <a:spcPts val="500"/>
              </a:spcBef>
              <a:spcAft>
                <a:spcPts val="0"/>
              </a:spcAft>
              <a:buSzPts val="2400"/>
              <a:buFont typeface="Arial"/>
              <a:buChar char="–"/>
            </a:pPr>
            <a:r>
              <a:rPr lang="en-US" dirty="0" err="1"/>
              <a:t>Dynastie</a:t>
            </a:r>
            <a:endParaRPr lang="en-US" dirty="0"/>
          </a:p>
          <a:p>
            <a:pPr lvl="1">
              <a:buFont typeface="Arial"/>
              <a:buChar char="–"/>
            </a:pPr>
            <a:r>
              <a:rPr lang="en-US" dirty="0" err="1"/>
              <a:t>Groupe</a:t>
            </a:r>
            <a:r>
              <a:rPr lang="en-US" dirty="0"/>
              <a:t> de </a:t>
            </a:r>
            <a:r>
              <a:rPr lang="en-US" dirty="0" err="1"/>
              <a:t>parenté</a:t>
            </a:r>
            <a:endParaRPr dirty="0"/>
          </a:p>
          <a:p>
            <a:pPr marL="0" marR="0" lvl="1" indent="0" algn="l" rtl="0">
              <a:lnSpc>
                <a:spcPct val="90000"/>
              </a:lnSpc>
              <a:spcBef>
                <a:spcPts val="500"/>
              </a:spcBef>
              <a:spcAft>
                <a:spcPts val="0"/>
              </a:spcAft>
              <a:buClr>
                <a:schemeClr val="dk1"/>
              </a:buClr>
              <a:buSzPts val="2400"/>
              <a:buFont typeface="Arial"/>
              <a:buNone/>
            </a:pPr>
            <a:r>
              <a:rPr lang="en-US" sz="24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L’élément</a:t>
            </a:r>
            <a:r>
              <a:rPr lang="en-US" sz="2800" b="0" i="0" u="none" strike="noStrike" cap="none" dirty="0">
                <a:solidFill>
                  <a:schemeClr val="dk1"/>
                </a:solidFill>
                <a:latin typeface="Arial"/>
                <a:ea typeface="Arial"/>
                <a:cs typeface="Arial"/>
                <a:sym typeface="Arial"/>
              </a:rPr>
              <a:t> type de </a:t>
            </a:r>
            <a:r>
              <a:rPr lang="en-US" sz="2800" b="0" i="0" u="none" strike="noStrike" cap="none" dirty="0" err="1">
                <a:solidFill>
                  <a:schemeClr val="dk1"/>
                </a:solidFill>
                <a:latin typeface="Arial"/>
                <a:ea typeface="Arial"/>
                <a:cs typeface="Arial"/>
                <a:sym typeface="Arial"/>
              </a:rPr>
              <a:t>famille</a:t>
            </a:r>
            <a:r>
              <a:rPr lang="en-US" sz="2800" b="0" i="0" u="none" strike="noStrike" cap="none" dirty="0">
                <a:solidFill>
                  <a:schemeClr val="dk1"/>
                </a:solidFill>
                <a:latin typeface="Arial"/>
                <a:ea typeface="Arial"/>
                <a:cs typeface="Arial"/>
                <a:sym typeface="Arial"/>
              </a:rPr>
              <a:t> est </a:t>
            </a:r>
            <a:r>
              <a:rPr lang="en-US" sz="2800" b="0" i="0" u="none" strike="noStrike" cap="none" dirty="0" err="1">
                <a:solidFill>
                  <a:schemeClr val="dk1"/>
                </a:solidFill>
                <a:latin typeface="Arial"/>
                <a:ea typeface="Arial"/>
                <a:cs typeface="Arial"/>
                <a:sym typeface="Arial"/>
              </a:rPr>
              <a:t>fondamental</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requis</a:t>
            </a:r>
            <a:r>
              <a:rPr lang="en-US" sz="2800" b="0" i="0" u="none" strike="noStrike" cap="none" dirty="0">
                <a:solidFill>
                  <a:schemeClr val="dk1"/>
                </a:solidFill>
                <a:latin typeface="Arial"/>
                <a:ea typeface="Arial"/>
                <a:cs typeface="Arial"/>
                <a:sym typeface="Arial"/>
              </a:rPr>
              <a:t>)</a:t>
            </a:r>
            <a:endParaRPr sz="2800" b="0" i="0" u="none" strike="noStrike" cap="none" dirty="0">
              <a:solidFill>
                <a:schemeClr val="dk1"/>
              </a:solidFill>
              <a:latin typeface="Arial"/>
              <a:ea typeface="Arial"/>
              <a:cs typeface="Arial"/>
              <a:sym typeface="Arial"/>
            </a:endParaRPr>
          </a:p>
        </p:txBody>
      </p:sp>
      <p:sp>
        <p:nvSpPr>
          <p:cNvPr id="537" name="Google Shape;537;p46"/>
          <p:cNvSpPr txBox="1">
            <a:spLocks noGrp="1"/>
          </p:cNvSpPr>
          <p:nvPr>
            <p:ph type="ftr" idx="11"/>
            <p:custDataLst>
              <p:tags r:id="rId3"/>
            </p:custDataLst>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3 : Description des familles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47"/>
          <p:cNvSpPr txBox="1">
            <a:spLocks noGrp="1"/>
          </p:cNvSpPr>
          <p:nvPr>
            <p:ph type="title"/>
            <p:custDataLst>
              <p:tags r:id="rId1"/>
            </p:custDataLst>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Arial"/>
              <a:buNone/>
            </a:pPr>
            <a:r>
              <a:rPr lang="en-US" sz="4400" b="0" i="0" u="none" strike="noStrike" cap="none">
                <a:solidFill>
                  <a:schemeClr val="dk1"/>
                </a:solidFill>
                <a:latin typeface="Arial"/>
                <a:ea typeface="Arial"/>
                <a:cs typeface="Arial"/>
                <a:sym typeface="Arial"/>
              </a:rPr>
              <a:t>Type de </a:t>
            </a:r>
            <a:r>
              <a:rPr lang="en-US" sz="4400" b="0" i="0" u="none" strike="noStrike" cap="none" err="1">
                <a:solidFill>
                  <a:schemeClr val="dk1"/>
                </a:solidFill>
                <a:latin typeface="Arial"/>
                <a:ea typeface="Arial"/>
                <a:cs typeface="Arial"/>
                <a:sym typeface="Arial"/>
              </a:rPr>
              <a:t>famille</a:t>
            </a:r>
            <a:r>
              <a:rPr lang="en-US" sz="4400" b="0" i="0" u="none" strike="noStrike" cap="none">
                <a:solidFill>
                  <a:schemeClr val="dk1"/>
                </a:solidFill>
                <a:latin typeface="Arial"/>
                <a:ea typeface="Arial"/>
                <a:cs typeface="Arial"/>
                <a:sym typeface="Arial"/>
              </a:rPr>
              <a:t> (RDA 10.3)</a:t>
            </a:r>
            <a:endParaRPr sz="4400" b="0" i="0" u="none" strike="noStrike" cap="none">
              <a:solidFill>
                <a:schemeClr val="dk1"/>
              </a:solidFill>
              <a:latin typeface="Arial"/>
              <a:ea typeface="Arial"/>
              <a:cs typeface="Arial"/>
              <a:sym typeface="Arial"/>
            </a:endParaRPr>
          </a:p>
        </p:txBody>
      </p:sp>
      <p:sp>
        <p:nvSpPr>
          <p:cNvPr id="546" name="Google Shape;546;p47"/>
          <p:cNvSpPr txBox="1">
            <a:spLocks noGrp="1"/>
          </p:cNvSpPr>
          <p:nvPr>
            <p:ph type="body" idx="1"/>
            <p:custDataLst>
              <p:tags r:id="rId2"/>
            </p:custDataLst>
          </p:nvPr>
        </p:nvSpPr>
        <p:spPr>
          <a:prstGeom prst="rect">
            <a:avLst/>
          </a:prstGeom>
          <a:noFill/>
          <a:ln>
            <a:noFill/>
          </a:ln>
        </p:spPr>
        <p:txBody>
          <a:bodyPr spcFirstLastPara="1" wrap="square" lIns="91425" tIns="45700" rIns="91425" bIns="45700" anchor="t" anchorCtr="0">
            <a:noAutofit/>
          </a:bodyPr>
          <a:lstStyle/>
          <a:p>
            <a:pPr marL="86995" indent="-177800">
              <a:spcBef>
                <a:spcPts val="0"/>
              </a:spcBef>
            </a:pPr>
            <a:r>
              <a:rPr lang="en-US" dirty="0"/>
              <a:t> </a:t>
            </a:r>
            <a:r>
              <a:rPr lang="en-US" sz="2800" b="0" i="0" u="none" strike="noStrike" cap="none" dirty="0">
                <a:latin typeface="Arial"/>
                <a:ea typeface="Arial"/>
                <a:cs typeface="Arial"/>
                <a:sym typeface="Arial"/>
              </a:rPr>
              <a:t>Enregistrer </a:t>
            </a:r>
            <a:r>
              <a:rPr lang="en-US" sz="2800" b="0" i="0" u="none" strike="noStrike" cap="none" dirty="0" err="1">
                <a:latin typeface="Arial"/>
                <a:ea typeface="Arial"/>
                <a:cs typeface="Arial"/>
                <a:sym typeface="Arial"/>
              </a:rPr>
              <a:t>l’élément</a:t>
            </a:r>
            <a:r>
              <a:rPr lang="en-US" sz="2800" b="0" i="0" u="none" strike="noStrike" cap="none" dirty="0">
                <a:latin typeface="Arial"/>
                <a:ea typeface="Arial"/>
                <a:cs typeface="Arial"/>
                <a:sym typeface="Arial"/>
              </a:rPr>
              <a:t> type de </a:t>
            </a:r>
            <a:r>
              <a:rPr lang="en-US" sz="2800" b="0" i="0" u="none" strike="noStrike" cap="none" dirty="0" err="1">
                <a:latin typeface="Arial"/>
                <a:ea typeface="Arial"/>
                <a:cs typeface="Arial"/>
                <a:sym typeface="Arial"/>
              </a:rPr>
              <a:t>famille</a:t>
            </a:r>
            <a:r>
              <a:rPr lang="en-US" sz="2800" b="0" i="0" u="none" strike="noStrike" cap="none" dirty="0">
                <a:latin typeface="Arial"/>
                <a:ea typeface="Arial"/>
                <a:cs typeface="Arial"/>
                <a:sym typeface="Arial"/>
              </a:rPr>
              <a:t> </a:t>
            </a:r>
            <a:r>
              <a:rPr lang="en-US" sz="2800" b="0" i="0" u="none" strike="noStrike" cap="none" dirty="0" err="1">
                <a:latin typeface="Arial"/>
                <a:ea typeface="Arial"/>
                <a:cs typeface="Arial"/>
                <a:sym typeface="Arial"/>
              </a:rPr>
              <a:t>dans</a:t>
            </a:r>
            <a:r>
              <a:rPr lang="en-US" sz="2800" b="0" i="0" u="none" strike="noStrike" cap="none" dirty="0">
                <a:latin typeface="Arial"/>
                <a:ea typeface="Arial"/>
                <a:cs typeface="Arial"/>
                <a:sym typeface="Arial"/>
              </a:rPr>
              <a:t> la sous-zone $a de la 376. </a:t>
            </a:r>
            <a:r>
              <a:rPr lang="en-US" sz="2800" b="0" i="0" u="none" strike="noStrike" cap="none" dirty="0" err="1">
                <a:latin typeface="Arial"/>
                <a:ea typeface="Arial"/>
                <a:cs typeface="Arial"/>
                <a:sym typeface="Arial"/>
              </a:rPr>
              <a:t>Privilégier</a:t>
            </a:r>
            <a:r>
              <a:rPr lang="en-US" sz="2800" b="0" i="0" u="none" strike="noStrike" cap="none" dirty="0">
                <a:latin typeface="Arial"/>
                <a:ea typeface="Arial"/>
                <a:cs typeface="Arial"/>
                <a:sym typeface="Arial"/>
              </a:rPr>
              <a:t> un </a:t>
            </a:r>
            <a:r>
              <a:rPr lang="en-US" sz="2800" b="0" i="0" u="none" strike="noStrike" cap="none" dirty="0" err="1">
                <a:latin typeface="Arial"/>
                <a:ea typeface="Arial"/>
                <a:cs typeface="Arial"/>
                <a:sym typeface="Arial"/>
              </a:rPr>
              <a:t>vocabulaire</a:t>
            </a:r>
            <a:r>
              <a:rPr lang="en-US" sz="2800" b="0" i="0" u="none" strike="noStrike" cap="none" dirty="0">
                <a:latin typeface="Arial"/>
                <a:ea typeface="Arial"/>
                <a:cs typeface="Arial"/>
                <a:sym typeface="Arial"/>
              </a:rPr>
              <a:t> </a:t>
            </a:r>
            <a:r>
              <a:rPr lang="en-US" sz="2800" b="0" i="0" u="none" strike="noStrike" cap="none" dirty="0" err="1">
                <a:latin typeface="Arial"/>
                <a:ea typeface="Arial"/>
                <a:cs typeface="Arial"/>
                <a:sym typeface="Arial"/>
              </a:rPr>
              <a:t>contrôlé</a:t>
            </a:r>
            <a:r>
              <a:rPr lang="en-US" sz="2800" b="0" i="0" u="none" strike="noStrike" cap="none" dirty="0">
                <a:latin typeface="Arial"/>
                <a:ea typeface="Arial"/>
                <a:cs typeface="Arial"/>
                <a:sym typeface="Arial"/>
              </a:rPr>
              <a:t> (Guide des </a:t>
            </a:r>
            <a:r>
              <a:rPr lang="en-US" sz="2800" b="0" i="0" u="none" strike="noStrike" cap="none" dirty="0" err="1">
                <a:latin typeface="Arial"/>
                <a:ea typeface="Arial"/>
                <a:cs typeface="Arial"/>
                <a:sym typeface="Arial"/>
              </a:rPr>
              <a:t>autorités</a:t>
            </a:r>
            <a:r>
              <a:rPr lang="en-US" sz="2800" b="0" i="0" u="none" strike="noStrike" cap="none" dirty="0">
                <a:latin typeface="Arial"/>
                <a:ea typeface="Arial"/>
                <a:cs typeface="Arial"/>
                <a:sym typeface="Arial"/>
              </a:rPr>
              <a:t> de </a:t>
            </a:r>
            <a:r>
              <a:rPr lang="en-US" sz="2800" b="0" i="0" u="none" strike="noStrike" cap="none" dirty="0" err="1">
                <a:latin typeface="Arial"/>
                <a:ea typeface="Arial"/>
                <a:cs typeface="Arial"/>
                <a:sym typeface="Arial"/>
              </a:rPr>
              <a:t>noms</a:t>
            </a:r>
            <a:r>
              <a:rPr lang="en-US" sz="2800" b="0" i="0" u="none" strike="noStrike" cap="none" dirty="0">
                <a:latin typeface="Arial"/>
                <a:ea typeface="Arial"/>
                <a:cs typeface="Arial"/>
                <a:sym typeface="Arial"/>
              </a:rPr>
              <a:t>, 376)</a:t>
            </a:r>
            <a:endParaRPr lang="fr-FR" dirty="0"/>
          </a:p>
          <a:p>
            <a:pPr marL="0" indent="0">
              <a:buNone/>
            </a:pPr>
            <a:endParaRPr lang="en-US" dirty="0"/>
          </a:p>
          <a:p>
            <a:pPr marL="0" indent="0">
              <a:buNone/>
            </a:pPr>
            <a:r>
              <a:rPr lang="en-US" sz="2800" b="0" i="0" u="none" strike="noStrike" cap="none" dirty="0">
                <a:latin typeface="Arial"/>
                <a:ea typeface="Arial"/>
                <a:cs typeface="Arial"/>
                <a:sym typeface="Arial"/>
              </a:rPr>
              <a:t>	376</a:t>
            </a:r>
            <a:r>
              <a:rPr lang="en-US" dirty="0"/>
              <a:t>    </a:t>
            </a:r>
            <a:r>
              <a:rPr lang="en-US" sz="2800" b="0" i="0" u="none" strike="noStrike" cap="none" dirty="0" err="1">
                <a:latin typeface="Arial"/>
                <a:ea typeface="Arial"/>
                <a:cs typeface="Arial"/>
                <a:sym typeface="Arial"/>
              </a:rPr>
              <a:t>Familles</a:t>
            </a:r>
            <a:r>
              <a:rPr lang="en-US" sz="2800" b="0" i="0" u="none" strike="noStrike" cap="none" dirty="0">
                <a:latin typeface="Arial"/>
                <a:ea typeface="Arial"/>
                <a:cs typeface="Arial"/>
                <a:sym typeface="Arial"/>
              </a:rPr>
              <a:t> $2 </a:t>
            </a:r>
            <a:r>
              <a:rPr lang="en-US" dirty="0" err="1"/>
              <a:t>rvmgd</a:t>
            </a:r>
            <a:endParaRPr lang="en-US" dirty="0"/>
          </a:p>
          <a:p>
            <a:pPr marL="0" indent="0">
              <a:buNone/>
            </a:pPr>
            <a:r>
              <a:rPr lang="en-US" dirty="0"/>
              <a:t>         376    </a:t>
            </a:r>
            <a:r>
              <a:rPr lang="en-US" dirty="0" err="1"/>
              <a:t>Dynastie</a:t>
            </a:r>
            <a:endParaRPr lang="en-US" dirty="0"/>
          </a:p>
          <a:p>
            <a:pPr indent="0">
              <a:buNone/>
            </a:pPr>
            <a:r>
              <a:rPr lang="en-US" dirty="0"/>
              <a:t>    376    </a:t>
            </a:r>
            <a:r>
              <a:rPr lang="en-US" dirty="0" err="1"/>
              <a:t>Maisons</a:t>
            </a:r>
            <a:r>
              <a:rPr lang="en-US" dirty="0"/>
              <a:t> </a:t>
            </a:r>
            <a:r>
              <a:rPr lang="en-US" dirty="0" err="1"/>
              <a:t>royales</a:t>
            </a:r>
            <a:r>
              <a:rPr lang="en-US" dirty="0"/>
              <a:t> $2 </a:t>
            </a:r>
            <a:r>
              <a:rPr lang="en-US" dirty="0" err="1"/>
              <a:t>rvm</a:t>
            </a:r>
            <a:endParaRPr lang="en-US" dirty="0"/>
          </a:p>
          <a:p>
            <a:pPr marL="0" indent="0">
              <a:buNone/>
            </a:pPr>
            <a:endParaRPr lang="en-US" dirty="0"/>
          </a:p>
          <a:p>
            <a:pPr marL="0" indent="0">
              <a:buNone/>
            </a:pPr>
            <a:endParaRPr lang="en-US" dirty="0"/>
          </a:p>
          <a:p>
            <a:pPr marL="0" indent="0">
              <a:buNone/>
            </a:pPr>
            <a:endParaRPr lang="en-US" dirty="0"/>
          </a:p>
        </p:txBody>
      </p:sp>
      <p:sp>
        <p:nvSpPr>
          <p:cNvPr id="547" name="Google Shape;547;p47"/>
          <p:cNvSpPr txBox="1">
            <a:spLocks noGrp="1"/>
          </p:cNvSpPr>
          <p:nvPr>
            <p:ph type="ftr" idx="11"/>
            <p:custDataLst>
              <p:tags r:id="rId3"/>
            </p:custDataLst>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3 : Description des familles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5"/>
          <p:cNvSpPr txBox="1">
            <a:spLocks noGrp="1"/>
          </p:cNvSpPr>
          <p:nvPr>
            <p:ph type="title"/>
            <p:custDataLst>
              <p:tags r:id="rId1"/>
            </p:custDataLst>
          </p:nvPr>
        </p:nvSpPr>
        <p:spPr>
          <a:xfrm>
            <a:off x="424670" y="1898958"/>
            <a:ext cx="3759302" cy="935806"/>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Arial"/>
              <a:buNone/>
            </a:pPr>
            <a:r>
              <a:rPr lang="en-US" sz="4400" b="0" i="0" u="none" strike="noStrike" cap="none">
                <a:solidFill>
                  <a:schemeClr val="dk1"/>
                </a:solidFill>
                <a:latin typeface="Arial"/>
                <a:ea typeface="Arial"/>
                <a:cs typeface="Arial"/>
                <a:sym typeface="Arial"/>
              </a:rPr>
              <a:t>Monographies</a:t>
            </a:r>
            <a:endParaRPr sz="4400" b="0" i="0" u="none" strike="noStrike" cap="none">
              <a:solidFill>
                <a:schemeClr val="dk1"/>
              </a:solidFill>
              <a:latin typeface="Arial"/>
              <a:ea typeface="Arial"/>
              <a:cs typeface="Arial"/>
              <a:sym typeface="Arial"/>
            </a:endParaRPr>
          </a:p>
        </p:txBody>
      </p:sp>
      <p:sp>
        <p:nvSpPr>
          <p:cNvPr id="131" name="Google Shape;131;p5"/>
          <p:cNvSpPr txBox="1">
            <a:spLocks noGrp="1"/>
          </p:cNvSpPr>
          <p:nvPr>
            <p:ph type="ftr" idx="11"/>
            <p:custDataLst>
              <p:tags r:id="rId2"/>
            </p:custDataLst>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1200">
                <a:solidFill>
                  <a:srgbClr val="888888"/>
                </a:solidFill>
                <a:latin typeface="Calibri"/>
                <a:ea typeface="Calibri"/>
                <a:cs typeface="Calibri"/>
                <a:sym typeface="Calibri"/>
              </a:rPr>
              <a:t>Module 3 : Description des familles</a:t>
            </a:r>
            <a:endParaRPr sz="1200">
              <a:solidFill>
                <a:srgbClr val="888888"/>
              </a:solidFill>
              <a:latin typeface="Calibri"/>
              <a:ea typeface="Calibri"/>
              <a:cs typeface="Calibri"/>
              <a:sym typeface="Calibri"/>
            </a:endParaRPr>
          </a:p>
        </p:txBody>
      </p:sp>
      <p:pic>
        <p:nvPicPr>
          <p:cNvPr id="4" name="Image 4">
            <a:extLst>
              <a:ext uri="{FF2B5EF4-FFF2-40B4-BE49-F238E27FC236}">
                <a16:creationId xmlns:a16="http://schemas.microsoft.com/office/drawing/2014/main" id="{7CE41FF8-D066-445A-9F8A-7FC01B826EE6}"/>
              </a:ext>
            </a:extLst>
          </p:cNvPr>
          <p:cNvPicPr>
            <a:picLocks noChangeAspect="1"/>
          </p:cNvPicPr>
          <p:nvPr>
            <p:custDataLst>
              <p:tags r:id="rId3"/>
            </p:custDataLst>
          </p:nvPr>
        </p:nvPicPr>
        <p:blipFill>
          <a:blip r:embed="rId6"/>
          <a:stretch>
            <a:fillRect/>
          </a:stretch>
        </p:blipFill>
        <p:spPr>
          <a:xfrm>
            <a:off x="4712733" y="38100"/>
            <a:ext cx="4499176" cy="681990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48"/>
          <p:cNvSpPr txBox="1">
            <a:spLocks noGrp="1"/>
          </p:cNvSpPr>
          <p:nvPr>
            <p:ph type="title"/>
            <p:custDataLst>
              <p:tags r:id="rId1"/>
            </p:custDataLst>
          </p:nvPr>
        </p:nvSpPr>
        <p:spPr>
          <a:xfrm>
            <a:off x="838200" y="962251"/>
            <a:ext cx="10515600" cy="863374"/>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Arial"/>
              <a:buNone/>
            </a:pPr>
            <a:r>
              <a:rPr lang="en-US" sz="4400" b="0" i="0" u="none" strike="noStrike" cap="none">
                <a:solidFill>
                  <a:schemeClr val="dk1"/>
                </a:solidFill>
                <a:latin typeface="Arial"/>
                <a:ea typeface="Arial"/>
                <a:cs typeface="Arial"/>
                <a:sym typeface="Arial"/>
              </a:rPr>
              <a:t>Type de famille (RDA 10.3)</a:t>
            </a:r>
            <a:r>
              <a:rPr lang="en-US" sz="4400" b="0" i="0" u="none" strike="noStrike" cap="none">
                <a:solidFill>
                  <a:schemeClr val="dk1"/>
                </a:solidFill>
                <a:latin typeface="Calibri"/>
                <a:ea typeface="Calibri"/>
                <a:cs typeface="Calibri"/>
                <a:sym typeface="Calibri"/>
              </a:rPr>
              <a:t/>
            </a:r>
            <a:br>
              <a:rPr lang="en-US" sz="4400" b="0" i="0" u="none" strike="noStrike" cap="none">
                <a:solidFill>
                  <a:schemeClr val="dk1"/>
                </a:solidFill>
                <a:latin typeface="Calibri"/>
                <a:ea typeface="Calibri"/>
                <a:cs typeface="Calibri"/>
                <a:sym typeface="Calibri"/>
              </a:rPr>
            </a:br>
            <a:endParaRPr sz="4400" b="0" i="0" u="none" strike="noStrike" cap="none">
              <a:solidFill>
                <a:schemeClr val="dk1"/>
              </a:solidFill>
              <a:latin typeface="Arial"/>
              <a:ea typeface="Arial"/>
              <a:cs typeface="Arial"/>
              <a:sym typeface="Arial"/>
            </a:endParaRPr>
          </a:p>
        </p:txBody>
      </p:sp>
      <p:sp>
        <p:nvSpPr>
          <p:cNvPr id="556" name="Google Shape;556;p48"/>
          <p:cNvSpPr txBox="1">
            <a:spLocks noGrp="1"/>
          </p:cNvSpPr>
          <p:nvPr>
            <p:ph type="body" idx="1"/>
            <p:custDataLst>
              <p:tags r:id="rId2"/>
            </p:custDataLst>
          </p:nvPr>
        </p:nvSpPr>
        <p:spPr>
          <a:xfrm>
            <a:off x="1259114" y="1932441"/>
            <a:ext cx="7623629" cy="4246563"/>
          </a:xfrm>
          <a:prstGeom prst="rect">
            <a:avLst/>
          </a:prstGeom>
          <a:noFill/>
          <a:ln>
            <a:noFill/>
          </a:ln>
        </p:spPr>
        <p:txBody>
          <a:bodyPr spcFirstLastPara="1" wrap="square" lIns="91425" tIns="45700" rIns="91425" bIns="45700" anchor="t" anchorCtr="0">
            <a:noAutofit/>
          </a:bodyPr>
          <a:lstStyle/>
          <a:p>
            <a:pPr marL="174625" marR="0" lvl="0" indent="-174625" algn="l" rtl="0">
              <a:lnSpc>
                <a:spcPct val="100000"/>
              </a:lnSpc>
              <a:spcBef>
                <a:spcPts val="0"/>
              </a:spcBef>
              <a:spcAft>
                <a:spcPts val="0"/>
              </a:spcAft>
              <a:buClr>
                <a:schemeClr val="dk1"/>
              </a:buClr>
              <a:buSzPts val="2800"/>
              <a:buFont typeface="Arial"/>
              <a:buNone/>
            </a:pPr>
            <a:r>
              <a:rPr lang="en-US" sz="2800" b="0" i="0" u="none" strike="noStrike" cap="none" dirty="0">
                <a:solidFill>
                  <a:schemeClr val="dk1"/>
                </a:solidFill>
                <a:latin typeface="Arial"/>
                <a:ea typeface="Arial"/>
                <a:cs typeface="Arial"/>
                <a:sym typeface="Arial"/>
              </a:rPr>
              <a:t>• </a:t>
            </a:r>
            <a:r>
              <a:rPr lang="en-US" sz="2800" b="0" i="1" u="none" strike="noStrike" cap="none" dirty="0">
                <a:solidFill>
                  <a:schemeClr val="dk1"/>
                </a:solidFill>
                <a:latin typeface="Arial"/>
                <a:ea typeface="Arial"/>
                <a:cs typeface="Arial"/>
                <a:sym typeface="Arial"/>
              </a:rPr>
              <a:t>Enregistrer </a:t>
            </a:r>
            <a:r>
              <a:rPr lang="en-US" sz="2800" b="0" i="1" u="none" strike="noStrike" cap="none" dirty="0" err="1">
                <a:solidFill>
                  <a:schemeClr val="dk1"/>
                </a:solidFill>
                <a:latin typeface="Arial"/>
                <a:ea typeface="Arial"/>
                <a:cs typeface="Arial"/>
                <a:sym typeface="Arial"/>
              </a:rPr>
              <a:t>l’élément</a:t>
            </a:r>
            <a:r>
              <a:rPr lang="en-US" sz="2800" b="0" i="1" u="none" strike="noStrike" cap="none" dirty="0">
                <a:solidFill>
                  <a:schemeClr val="dk1"/>
                </a:solidFill>
                <a:latin typeface="Arial"/>
                <a:ea typeface="Arial"/>
                <a:cs typeface="Arial"/>
                <a:sym typeface="Arial"/>
              </a:rPr>
              <a:t> type de </a:t>
            </a:r>
            <a:r>
              <a:rPr lang="en-US" sz="2800" b="0" i="1" u="none" strike="noStrike" cap="none" dirty="0" err="1">
                <a:solidFill>
                  <a:schemeClr val="dk1"/>
                </a:solidFill>
                <a:latin typeface="Arial"/>
                <a:ea typeface="Arial"/>
                <a:cs typeface="Arial"/>
                <a:sym typeface="Arial"/>
              </a:rPr>
              <a:t>famille</a:t>
            </a:r>
            <a:r>
              <a:rPr lang="en-US" sz="2800" b="0" i="1" u="none" strike="noStrike" cap="none" dirty="0">
                <a:solidFill>
                  <a:schemeClr val="dk1"/>
                </a:solidFill>
                <a:latin typeface="Arial"/>
                <a:ea typeface="Arial"/>
                <a:cs typeface="Arial"/>
                <a:sym typeface="Arial"/>
              </a:rPr>
              <a:t> </a:t>
            </a:r>
            <a:r>
              <a:rPr lang="en-US" sz="2800" b="0" i="1" u="none" strike="noStrike" cap="none" dirty="0" err="1">
                <a:solidFill>
                  <a:schemeClr val="dk1"/>
                </a:solidFill>
                <a:latin typeface="Arial"/>
                <a:ea typeface="Arial"/>
                <a:cs typeface="Arial"/>
                <a:sym typeface="Arial"/>
              </a:rPr>
              <a:t>dans</a:t>
            </a:r>
            <a:r>
              <a:rPr lang="en-US" sz="2800" b="0" i="1" u="none" strike="noStrike" cap="none" dirty="0">
                <a:solidFill>
                  <a:schemeClr val="dk1"/>
                </a:solidFill>
                <a:latin typeface="Arial"/>
                <a:ea typeface="Arial"/>
                <a:cs typeface="Arial"/>
                <a:sym typeface="Arial"/>
              </a:rPr>
              <a:t> </a:t>
            </a:r>
            <a:r>
              <a:rPr lang="en-US" sz="2800" b="0" i="1" u="none" strike="noStrike" cap="none" dirty="0" err="1">
                <a:solidFill>
                  <a:schemeClr val="dk1"/>
                </a:solidFill>
                <a:latin typeface="Arial"/>
                <a:ea typeface="Arial"/>
                <a:cs typeface="Arial"/>
                <a:sym typeface="Arial"/>
              </a:rPr>
              <a:t>vos</a:t>
            </a:r>
            <a:r>
              <a:rPr lang="en-US" sz="2800" b="0" i="1" u="none" strike="noStrike" cap="none" dirty="0">
                <a:solidFill>
                  <a:schemeClr val="dk1"/>
                </a:solidFill>
                <a:latin typeface="Arial"/>
                <a:ea typeface="Arial"/>
                <a:cs typeface="Arial"/>
                <a:sym typeface="Arial"/>
              </a:rPr>
              <a:t> </a:t>
            </a:r>
            <a:r>
              <a:rPr lang="en-US" sz="2800" b="0" i="1" u="none" strike="noStrike" cap="none" dirty="0" err="1">
                <a:solidFill>
                  <a:schemeClr val="dk1"/>
                </a:solidFill>
                <a:latin typeface="Arial"/>
                <a:ea typeface="Arial"/>
                <a:cs typeface="Arial"/>
                <a:sym typeface="Arial"/>
              </a:rPr>
              <a:t>feuilles</a:t>
            </a:r>
            <a:r>
              <a:rPr lang="en-US" sz="2800" b="0" i="1" u="none" strike="noStrike" cap="none" dirty="0">
                <a:solidFill>
                  <a:schemeClr val="dk1"/>
                </a:solidFill>
                <a:latin typeface="Arial"/>
                <a:ea typeface="Arial"/>
                <a:cs typeface="Arial"/>
                <a:sym typeface="Arial"/>
              </a:rPr>
              <a:t> </a:t>
            </a:r>
            <a:r>
              <a:rPr lang="en-US" sz="2800" b="0" i="1" u="none" strike="noStrike" cap="none" dirty="0" err="1">
                <a:solidFill>
                  <a:schemeClr val="dk1"/>
                </a:solidFill>
                <a:latin typeface="Arial"/>
                <a:ea typeface="Arial"/>
                <a:cs typeface="Arial"/>
                <a:sym typeface="Arial"/>
              </a:rPr>
              <a:t>ou</a:t>
            </a:r>
            <a:r>
              <a:rPr lang="en-US" sz="2800" b="0" i="1" u="none" strike="noStrike" cap="none" dirty="0">
                <a:solidFill>
                  <a:schemeClr val="dk1"/>
                </a:solidFill>
                <a:latin typeface="Arial"/>
                <a:ea typeface="Arial"/>
                <a:cs typeface="Arial"/>
                <a:sym typeface="Arial"/>
              </a:rPr>
              <a:t> </a:t>
            </a:r>
            <a:r>
              <a:rPr lang="en-US" sz="2800" b="0" i="1" u="none" strike="noStrike" cap="none" dirty="0" err="1">
                <a:solidFill>
                  <a:schemeClr val="dk1"/>
                </a:solidFill>
                <a:latin typeface="Arial"/>
                <a:ea typeface="Arial"/>
                <a:cs typeface="Arial"/>
                <a:sym typeface="Arial"/>
              </a:rPr>
              <a:t>vos</a:t>
            </a:r>
            <a:r>
              <a:rPr lang="en-US" sz="2800" b="0" i="1" u="none" strike="noStrike" cap="none" dirty="0">
                <a:solidFill>
                  <a:schemeClr val="dk1"/>
                </a:solidFill>
                <a:latin typeface="Arial"/>
                <a:ea typeface="Arial"/>
                <a:cs typeface="Arial"/>
                <a:sym typeface="Arial"/>
              </a:rPr>
              <a:t> </a:t>
            </a:r>
            <a:r>
              <a:rPr lang="en-US" sz="2800" b="0" i="1" u="none" strike="noStrike" cap="none" dirty="0" err="1">
                <a:solidFill>
                  <a:schemeClr val="dk1"/>
                </a:solidFill>
                <a:latin typeface="Arial"/>
                <a:ea typeface="Arial"/>
                <a:cs typeface="Arial"/>
                <a:sym typeface="Arial"/>
              </a:rPr>
              <a:t>formulaires</a:t>
            </a:r>
            <a:r>
              <a:rPr lang="en-US" sz="2800" b="0" i="1" u="none" strike="noStrike" cap="none" dirty="0">
                <a:solidFill>
                  <a:schemeClr val="dk1"/>
                </a:solidFill>
                <a:latin typeface="Arial"/>
                <a:ea typeface="Arial"/>
                <a:cs typeface="Arial"/>
                <a:sym typeface="Arial"/>
              </a:rPr>
              <a:t> de travail</a:t>
            </a:r>
            <a:endParaRPr sz="2800" b="0" i="0" u="none" strike="noStrike" cap="none" dirty="0">
              <a:solidFill>
                <a:schemeClr val="dk1"/>
              </a:solidFill>
              <a:latin typeface="Arial"/>
              <a:ea typeface="Arial"/>
              <a:cs typeface="Arial"/>
              <a:sym typeface="Arial"/>
            </a:endParaRPr>
          </a:p>
        </p:txBody>
      </p:sp>
      <p:sp>
        <p:nvSpPr>
          <p:cNvPr id="557" name="Google Shape;557;p48"/>
          <p:cNvSpPr txBox="1">
            <a:spLocks noGrp="1"/>
          </p:cNvSpPr>
          <p:nvPr>
            <p:ph type="ftr" idx="11"/>
            <p:custDataLst>
              <p:tags r:id="rId3"/>
            </p:custDataLst>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3 : Description des familles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49"/>
          <p:cNvSpPr txBox="1">
            <a:spLocks noGrp="1"/>
          </p:cNvSpPr>
          <p:nvPr>
            <p:ph type="title"/>
            <p:custDataLst>
              <p:tags r:id="rId1"/>
            </p:custDataLst>
          </p:nvPr>
        </p:nvSpPr>
        <p:spPr>
          <a:xfrm>
            <a:off x="838200" y="471408"/>
            <a:ext cx="105156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4400"/>
              <a:buFont typeface="Arial"/>
              <a:buNone/>
            </a:pPr>
            <a:r>
              <a:rPr lang="en-US" sz="4000" b="0" i="0" u="none" strike="noStrike" cap="none">
                <a:solidFill>
                  <a:srgbClr val="000000"/>
                </a:solidFill>
                <a:latin typeface="Arial"/>
                <a:ea typeface="Arial"/>
                <a:cs typeface="Arial"/>
                <a:sym typeface="Arial"/>
              </a:rPr>
              <a:t>Type de </a:t>
            </a:r>
            <a:r>
              <a:rPr lang="en-US" sz="4000" b="0" i="0" u="none" strike="noStrike" cap="none" err="1">
                <a:solidFill>
                  <a:srgbClr val="000000"/>
                </a:solidFill>
                <a:latin typeface="Arial"/>
                <a:ea typeface="Arial"/>
                <a:cs typeface="Arial"/>
                <a:sym typeface="Arial"/>
              </a:rPr>
              <a:t>famille</a:t>
            </a:r>
            <a:r>
              <a:rPr lang="en-US" sz="4000" b="0" i="0" u="none" strike="noStrike" cap="none">
                <a:solidFill>
                  <a:srgbClr val="000000"/>
                </a:solidFill>
                <a:latin typeface="Arial"/>
                <a:ea typeface="Arial"/>
                <a:cs typeface="Arial"/>
                <a:sym typeface="Arial"/>
              </a:rPr>
              <a:t> </a:t>
            </a:r>
            <a:r>
              <a:rPr lang="en-US" sz="4000" b="0" i="0" u="none" strike="noStrike" cap="none">
                <a:solidFill>
                  <a:schemeClr val="dk1"/>
                </a:solidFill>
                <a:latin typeface="Arial"/>
                <a:ea typeface="Arial"/>
                <a:cs typeface="Arial"/>
                <a:sym typeface="Arial"/>
              </a:rPr>
              <a:t>(Coniglio)</a:t>
            </a:r>
            <a:endParaRPr sz="4000" b="0" i="0" u="none" strike="noStrike" cap="none">
              <a:solidFill>
                <a:schemeClr val="dk1"/>
              </a:solidFill>
              <a:latin typeface="Arial"/>
              <a:ea typeface="Arial"/>
              <a:cs typeface="Arial"/>
              <a:sym typeface="Arial"/>
            </a:endParaRPr>
          </a:p>
        </p:txBody>
      </p:sp>
      <p:sp>
        <p:nvSpPr>
          <p:cNvPr id="566" name="Google Shape;566;p49"/>
          <p:cNvSpPr txBox="1">
            <a:spLocks noGrp="1"/>
          </p:cNvSpPr>
          <p:nvPr>
            <p:ph type="body" idx="1"/>
            <p:custDataLst>
              <p:tags r:id="rId2"/>
            </p:custDataLst>
          </p:nvPr>
        </p:nvSpPr>
        <p:spPr>
          <a:xfrm>
            <a:off x="838200" y="1825625"/>
            <a:ext cx="9754772" cy="4351338"/>
          </a:xfrm>
          <a:prstGeom prst="rect">
            <a:avLst/>
          </a:prstGeom>
          <a:noFill/>
          <a:ln>
            <a:noFill/>
          </a:ln>
        </p:spPr>
        <p:txBody>
          <a:bodyPr spcFirstLastPara="1" wrap="square" lIns="91425" tIns="45700" rIns="91425" bIns="45700" anchor="t" anchorCtr="0">
            <a:noAutofit/>
          </a:bodyPr>
          <a:lstStyle/>
          <a:p>
            <a:pPr marL="1149350" lvl="0" indent="-1149350" algn="l" rtl="0">
              <a:lnSpc>
                <a:spcPct val="90000"/>
              </a:lnSpc>
              <a:spcBef>
                <a:spcPts val="1000"/>
              </a:spcBef>
              <a:spcAft>
                <a:spcPts val="0"/>
              </a:spcAft>
              <a:buSzPts val="2800"/>
              <a:buNone/>
            </a:pPr>
            <a:r>
              <a:rPr lang="en-US"/>
              <a:t>100 3_ </a:t>
            </a:r>
            <a:r>
              <a:rPr lang="en-US" b="1"/>
              <a:t>Coniglio</a:t>
            </a:r>
            <a:endParaRPr b="1"/>
          </a:p>
          <a:p>
            <a:pPr marL="1149350" lvl="0" indent="-1149350" algn="l" rtl="0">
              <a:lnSpc>
                <a:spcPct val="90000"/>
              </a:lnSpc>
              <a:spcBef>
                <a:spcPts val="1000"/>
              </a:spcBef>
              <a:spcAft>
                <a:spcPts val="0"/>
              </a:spcAft>
              <a:buSzPts val="2800"/>
              <a:buNone/>
            </a:pPr>
            <a:r>
              <a:rPr lang="en-US"/>
              <a:t>376	</a:t>
            </a:r>
            <a:r>
              <a:rPr lang="en-US" err="1"/>
              <a:t>Familles</a:t>
            </a:r>
            <a:r>
              <a:rPr lang="en-US"/>
              <a:t> $2 </a:t>
            </a:r>
            <a:r>
              <a:rPr lang="fr-CA" err="1"/>
              <a:t>rvmgd</a:t>
            </a:r>
            <a:endParaRPr/>
          </a:p>
          <a:p>
            <a:pPr marL="1168400" lvl="0" indent="-1168400">
              <a:buNone/>
            </a:pPr>
            <a:r>
              <a:rPr lang="en-US"/>
              <a:t>670	</a:t>
            </a:r>
            <a:r>
              <a:rPr lang="fr-CA"/>
              <a:t>The </a:t>
            </a:r>
            <a:r>
              <a:rPr lang="fr-CA" err="1"/>
              <a:t>Coniglio</a:t>
            </a:r>
            <a:r>
              <a:rPr lang="fr-CA"/>
              <a:t> </a:t>
            </a:r>
            <a:r>
              <a:rPr lang="fr-CA" err="1"/>
              <a:t>family</a:t>
            </a:r>
            <a:r>
              <a:rPr lang="fr-CA"/>
              <a:t> </a:t>
            </a:r>
            <a:r>
              <a:rPr lang="fr-CA" err="1"/>
              <a:t>website</a:t>
            </a:r>
            <a:r>
              <a:rPr lang="fr-CA"/>
              <a:t>, 8 avril 2014 $b (famille </a:t>
            </a:r>
            <a:r>
              <a:rPr lang="fr-CA" err="1"/>
              <a:t>Coniglio</a:t>
            </a:r>
            <a:r>
              <a:rPr lang="fr-CA"/>
              <a:t>, descendants de Gaetano et Rosa Alessi </a:t>
            </a:r>
            <a:r>
              <a:rPr lang="fr-CA" err="1"/>
              <a:t>Coniglio</a:t>
            </a:r>
            <a:r>
              <a:rPr lang="fr-CA"/>
              <a:t>, mariés le 30 novembre 1912 à </a:t>
            </a:r>
            <a:r>
              <a:rPr lang="fr-CA" err="1"/>
              <a:t>Serradifalco</a:t>
            </a:r>
            <a:r>
              <a:rPr lang="fr-CA"/>
              <a:t>, Italie et émigrés aux États-Unis le 30 avril 1913; la famille s’est installée à </a:t>
            </a:r>
            <a:r>
              <a:rPr lang="fr-CA" err="1"/>
              <a:t>Robertsdale</a:t>
            </a:r>
            <a:r>
              <a:rPr lang="fr-CA"/>
              <a:t> en Pennsylvanie)</a:t>
            </a:r>
          </a:p>
        </p:txBody>
      </p:sp>
      <p:sp>
        <p:nvSpPr>
          <p:cNvPr id="567" name="Google Shape;567;p49"/>
          <p:cNvSpPr txBox="1">
            <a:spLocks noGrp="1"/>
          </p:cNvSpPr>
          <p:nvPr>
            <p:ph type="ftr" idx="11"/>
            <p:custDataLst>
              <p:tags r:id="rId3"/>
            </p:custDataLst>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3 : Description des familles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50"/>
          <p:cNvSpPr txBox="1">
            <a:spLocks noGrp="1"/>
          </p:cNvSpPr>
          <p:nvPr>
            <p:ph type="title"/>
            <p:custDataLst>
              <p:tags r:id="rId1"/>
            </p:custDataLst>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4400"/>
              <a:buFont typeface="Arial"/>
              <a:buNone/>
            </a:pPr>
            <a:r>
              <a:rPr lang="en-US" sz="4000" b="0" i="0" u="none" strike="noStrike" cap="none">
                <a:solidFill>
                  <a:srgbClr val="000000"/>
                </a:solidFill>
                <a:latin typeface="Arial"/>
                <a:ea typeface="Arial"/>
                <a:cs typeface="Arial"/>
                <a:sym typeface="Arial"/>
              </a:rPr>
              <a:t>Type de </a:t>
            </a:r>
            <a:r>
              <a:rPr lang="en-US" sz="4000" b="0" i="0" u="none" strike="noStrike" cap="none" err="1">
                <a:solidFill>
                  <a:srgbClr val="000000"/>
                </a:solidFill>
                <a:latin typeface="Arial"/>
                <a:ea typeface="Arial"/>
                <a:cs typeface="Arial"/>
                <a:sym typeface="Arial"/>
              </a:rPr>
              <a:t>famille</a:t>
            </a:r>
            <a:r>
              <a:rPr lang="en-US" sz="4000" b="0" i="0" u="none" strike="noStrike" cap="none">
                <a:solidFill>
                  <a:srgbClr val="000000"/>
                </a:solidFill>
                <a:latin typeface="Arial"/>
                <a:ea typeface="Arial"/>
                <a:cs typeface="Arial"/>
                <a:sym typeface="Arial"/>
              </a:rPr>
              <a:t> (Cunningham)</a:t>
            </a:r>
            <a:endParaRPr sz="4000" b="0" i="0" u="none" strike="noStrike" cap="none">
              <a:solidFill>
                <a:schemeClr val="dk1"/>
              </a:solidFill>
              <a:latin typeface="Arial"/>
              <a:ea typeface="Arial"/>
              <a:cs typeface="Arial"/>
              <a:sym typeface="Arial"/>
            </a:endParaRPr>
          </a:p>
        </p:txBody>
      </p:sp>
      <p:sp>
        <p:nvSpPr>
          <p:cNvPr id="576" name="Google Shape;576;p50"/>
          <p:cNvSpPr txBox="1">
            <a:spLocks noGrp="1"/>
          </p:cNvSpPr>
          <p:nvPr>
            <p:ph type="body" idx="1"/>
            <p:custDataLst>
              <p:tags r:id="rId2"/>
            </p:custDataLst>
          </p:nvPr>
        </p:nvSpPr>
        <p:spPr>
          <a:prstGeom prst="rect">
            <a:avLst/>
          </a:prstGeom>
          <a:noFill/>
          <a:ln>
            <a:noFill/>
          </a:ln>
        </p:spPr>
        <p:txBody>
          <a:bodyPr spcFirstLastPara="1" wrap="square" lIns="91425" tIns="45700" rIns="91425" bIns="45700" anchor="t" anchorCtr="0">
            <a:noAutofit/>
          </a:bodyPr>
          <a:lstStyle/>
          <a:p>
            <a:pPr marL="1149350" lvl="0" indent="-1149350" algn="l" rtl="0">
              <a:lnSpc>
                <a:spcPct val="90000"/>
              </a:lnSpc>
              <a:spcBef>
                <a:spcPts val="1000"/>
              </a:spcBef>
              <a:spcAft>
                <a:spcPts val="0"/>
              </a:spcAft>
              <a:buSzPts val="2800"/>
              <a:buNone/>
            </a:pPr>
            <a:r>
              <a:rPr lang="en-US"/>
              <a:t>100 3_ </a:t>
            </a:r>
            <a:r>
              <a:rPr lang="en-US" b="1"/>
              <a:t>Cunningham</a:t>
            </a:r>
            <a:endParaRPr/>
          </a:p>
          <a:p>
            <a:pPr marL="1149350" lvl="0" indent="-1149350" algn="l" rtl="0">
              <a:lnSpc>
                <a:spcPct val="90000"/>
              </a:lnSpc>
              <a:spcBef>
                <a:spcPts val="1000"/>
              </a:spcBef>
              <a:spcAft>
                <a:spcPts val="0"/>
              </a:spcAft>
              <a:buSzPts val="2800"/>
              <a:buNone/>
            </a:pPr>
            <a:r>
              <a:rPr lang="en-US"/>
              <a:t>376	</a:t>
            </a:r>
            <a:r>
              <a:rPr lang="en-US" err="1"/>
              <a:t>Familles</a:t>
            </a:r>
            <a:r>
              <a:rPr lang="en-US"/>
              <a:t> $2 </a:t>
            </a:r>
            <a:r>
              <a:rPr lang="fr-CA" err="1"/>
              <a:t>rvmgd</a:t>
            </a:r>
            <a:endParaRPr/>
          </a:p>
          <a:p>
            <a:pPr marL="1168400" indent="-1168400">
              <a:buNone/>
            </a:pPr>
            <a:r>
              <a:rPr lang="en-US"/>
              <a:t>670	</a:t>
            </a:r>
            <a:r>
              <a:rPr lang="fr-CA"/>
              <a:t>The Cunningham </a:t>
            </a:r>
            <a:r>
              <a:rPr lang="fr-CA" err="1"/>
              <a:t>family</a:t>
            </a:r>
            <a:r>
              <a:rPr lang="fr-CA"/>
              <a:t> </a:t>
            </a:r>
            <a:r>
              <a:rPr lang="fr-CA" err="1"/>
              <a:t>cookbook</a:t>
            </a:r>
            <a:r>
              <a:rPr lang="fr-CA"/>
              <a:t>, 1997: $b pages 5-6 (Descendants de William et Nancy Cunningham. William a émigré de l’Écosse quelque temps après 1785 et a marié Nancy Carr en 1795. La famille s’est installée dans le comté de </a:t>
            </a:r>
            <a:r>
              <a:rPr lang="fr-CA" err="1"/>
              <a:t>Trigg</a:t>
            </a:r>
            <a:r>
              <a:rPr lang="fr-CA"/>
              <a:t> au Kentucky en 1818)</a:t>
            </a:r>
            <a:endParaRPr lang="en-US"/>
          </a:p>
          <a:p>
            <a:pPr marL="914400" lvl="0" indent="-914400">
              <a:buNone/>
            </a:pPr>
            <a:endParaRPr lang="en-US"/>
          </a:p>
        </p:txBody>
      </p:sp>
      <p:sp>
        <p:nvSpPr>
          <p:cNvPr id="577" name="Google Shape;577;p50"/>
          <p:cNvSpPr txBox="1">
            <a:spLocks noGrp="1"/>
          </p:cNvSpPr>
          <p:nvPr>
            <p:ph type="ftr" idx="11"/>
            <p:custDataLst>
              <p:tags r:id="rId3"/>
            </p:custDataLst>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3 : Description des familles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51"/>
          <p:cNvSpPr txBox="1">
            <a:spLocks noGrp="1"/>
          </p:cNvSpPr>
          <p:nvPr>
            <p:ph type="title"/>
            <p:custDataLst>
              <p:tags r:id="rId1"/>
            </p:custDataLst>
          </p:nvPr>
        </p:nvSpPr>
        <p:spPr>
          <a:xfrm>
            <a:off x="838200" y="614148"/>
            <a:ext cx="10515600" cy="107653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4400"/>
              <a:buFont typeface="Arial"/>
              <a:buNone/>
            </a:pPr>
            <a:r>
              <a:rPr lang="en-US" sz="4000" b="0" i="0" u="none" strike="noStrike" cap="none">
                <a:solidFill>
                  <a:srgbClr val="000000"/>
                </a:solidFill>
                <a:latin typeface="Arial"/>
                <a:ea typeface="Arial"/>
                <a:cs typeface="Arial"/>
                <a:sym typeface="Arial"/>
              </a:rPr>
              <a:t>Type de </a:t>
            </a:r>
            <a:r>
              <a:rPr lang="en-US" sz="4000" b="0" i="0" u="none" strike="noStrike" cap="none" err="1">
                <a:solidFill>
                  <a:srgbClr val="000000"/>
                </a:solidFill>
                <a:latin typeface="Arial"/>
                <a:ea typeface="Arial"/>
                <a:cs typeface="Arial"/>
                <a:sym typeface="Arial"/>
              </a:rPr>
              <a:t>famille</a:t>
            </a:r>
            <a:r>
              <a:rPr lang="en-US" sz="4000" b="0" i="0" u="none" strike="noStrike" cap="none">
                <a:solidFill>
                  <a:srgbClr val="000000"/>
                </a:solidFill>
                <a:latin typeface="Arial"/>
                <a:ea typeface="Arial"/>
                <a:cs typeface="Arial"/>
                <a:sym typeface="Arial"/>
              </a:rPr>
              <a:t> </a:t>
            </a:r>
            <a:r>
              <a:rPr lang="en-US" sz="4000" b="0" i="0" u="none" strike="noStrike" cap="none">
                <a:solidFill>
                  <a:schemeClr val="dk1"/>
                </a:solidFill>
                <a:latin typeface="Arial"/>
                <a:ea typeface="Arial"/>
                <a:cs typeface="Arial"/>
                <a:sym typeface="Arial"/>
              </a:rPr>
              <a:t>(Linnell)</a:t>
            </a:r>
            <a:endParaRPr sz="4000" b="0" i="0" u="none" strike="noStrike" cap="none">
              <a:solidFill>
                <a:schemeClr val="dk1"/>
              </a:solidFill>
              <a:latin typeface="Arial"/>
              <a:ea typeface="Arial"/>
              <a:cs typeface="Arial"/>
              <a:sym typeface="Arial"/>
            </a:endParaRPr>
          </a:p>
        </p:txBody>
      </p:sp>
      <p:sp>
        <p:nvSpPr>
          <p:cNvPr id="586" name="Google Shape;586;p51"/>
          <p:cNvSpPr txBox="1">
            <a:spLocks noGrp="1"/>
          </p:cNvSpPr>
          <p:nvPr>
            <p:ph type="body" idx="1"/>
            <p:custDataLst>
              <p:tags r:id="rId2"/>
            </p:custDataLst>
          </p:nvPr>
        </p:nvSpPr>
        <p:spPr>
          <a:xfrm>
            <a:off x="838200" y="1825625"/>
            <a:ext cx="9917624" cy="4351338"/>
          </a:xfrm>
          <a:prstGeom prst="rect">
            <a:avLst/>
          </a:prstGeom>
          <a:noFill/>
          <a:ln>
            <a:noFill/>
          </a:ln>
        </p:spPr>
        <p:txBody>
          <a:bodyPr spcFirstLastPara="1" wrap="square" lIns="91425" tIns="45700" rIns="91425" bIns="45700" anchor="t" anchorCtr="0">
            <a:noAutofit/>
          </a:bodyPr>
          <a:lstStyle/>
          <a:p>
            <a:pPr marL="1149350" lvl="0" indent="-1149350" algn="l" rtl="0">
              <a:lnSpc>
                <a:spcPct val="90000"/>
              </a:lnSpc>
              <a:spcBef>
                <a:spcPts val="1000"/>
              </a:spcBef>
              <a:spcAft>
                <a:spcPts val="0"/>
              </a:spcAft>
              <a:buSzPts val="2800"/>
              <a:buNone/>
            </a:pPr>
            <a:r>
              <a:rPr lang="en-US" dirty="0"/>
              <a:t>100 3_ </a:t>
            </a:r>
            <a:r>
              <a:rPr lang="en-US" b="1" dirty="0" err="1"/>
              <a:t>Linnell</a:t>
            </a:r>
            <a:endParaRPr b="1" dirty="0"/>
          </a:p>
          <a:p>
            <a:pPr marL="1149350" lvl="0" indent="-1149350" algn="l" rtl="0">
              <a:lnSpc>
                <a:spcPct val="90000"/>
              </a:lnSpc>
              <a:spcBef>
                <a:spcPts val="1000"/>
              </a:spcBef>
              <a:spcAft>
                <a:spcPts val="0"/>
              </a:spcAft>
              <a:buSzPts val="2800"/>
              <a:buNone/>
            </a:pPr>
            <a:r>
              <a:rPr lang="en-US" dirty="0"/>
              <a:t>376	</a:t>
            </a:r>
            <a:r>
              <a:rPr lang="en-US" dirty="0" err="1"/>
              <a:t>Familles</a:t>
            </a:r>
            <a:r>
              <a:rPr lang="en-US" dirty="0"/>
              <a:t> $2 </a:t>
            </a:r>
            <a:r>
              <a:rPr lang="fr-CA" dirty="0" err="1"/>
              <a:t>rvmgd</a:t>
            </a:r>
            <a:endParaRPr dirty="0"/>
          </a:p>
          <a:p>
            <a:pPr marL="1149350" lvl="0" indent="-1149350" algn="l" rtl="0">
              <a:lnSpc>
                <a:spcPct val="90000"/>
              </a:lnSpc>
              <a:spcBef>
                <a:spcPts val="1000"/>
              </a:spcBef>
              <a:spcAft>
                <a:spcPts val="0"/>
              </a:spcAft>
              <a:buSzPts val="2800"/>
              <a:buNone/>
            </a:pPr>
            <a:r>
              <a:rPr lang="en-US" dirty="0"/>
              <a:t>670	</a:t>
            </a:r>
            <a:r>
              <a:rPr lang="en-US" dirty="0" err="1"/>
              <a:t>Linnell</a:t>
            </a:r>
            <a:r>
              <a:rPr lang="en-US" dirty="0"/>
              <a:t> family newsletter, April 1991.</a:t>
            </a:r>
          </a:p>
          <a:p>
            <a:pPr marL="1149350" lvl="0" indent="-1149350" algn="l" rtl="0">
              <a:lnSpc>
                <a:spcPct val="90000"/>
              </a:lnSpc>
              <a:spcBef>
                <a:spcPts val="1000"/>
              </a:spcBef>
              <a:spcAft>
                <a:spcPts val="0"/>
              </a:spcAft>
              <a:buSzPts val="2800"/>
              <a:buNone/>
            </a:pPr>
            <a:r>
              <a:rPr lang="en-US" dirty="0"/>
              <a:t>670	</a:t>
            </a:r>
            <a:r>
              <a:rPr lang="fr-CA" dirty="0" err="1"/>
              <a:t>Linnell</a:t>
            </a:r>
            <a:r>
              <a:rPr lang="fr-CA" dirty="0"/>
              <a:t> </a:t>
            </a:r>
            <a:r>
              <a:rPr lang="fr-CA" dirty="0" err="1"/>
              <a:t>Family</a:t>
            </a:r>
            <a:r>
              <a:rPr lang="fr-CA" dirty="0"/>
              <a:t> Association </a:t>
            </a:r>
            <a:r>
              <a:rPr lang="fr-CA" dirty="0" err="1"/>
              <a:t>website</a:t>
            </a:r>
            <a:r>
              <a:rPr lang="fr-CA" dirty="0"/>
              <a:t>, 8 avril 2014 $b (La famille </a:t>
            </a:r>
            <a:r>
              <a:rPr lang="fr-CA" dirty="0" err="1"/>
              <a:t>Linnell</a:t>
            </a:r>
            <a:r>
              <a:rPr lang="fr-CA" dirty="0"/>
              <a:t> </a:t>
            </a:r>
            <a:r>
              <a:rPr lang="en-US" dirty="0"/>
              <a:t>est </a:t>
            </a:r>
            <a:r>
              <a:rPr lang="en-US" dirty="0" err="1"/>
              <a:t>composée</a:t>
            </a:r>
            <a:r>
              <a:rPr lang="en-US" dirty="0"/>
              <a:t> de </a:t>
            </a:r>
            <a:r>
              <a:rPr lang="fr-CA" dirty="0"/>
              <a:t>tous les </a:t>
            </a:r>
            <a:r>
              <a:rPr lang="fr-CA" dirty="0" err="1"/>
              <a:t>Linnell</a:t>
            </a:r>
            <a:r>
              <a:rPr lang="fr-CA" dirty="0"/>
              <a:t> en Amérique du Nord, tous présumés être des descendants de Robert </a:t>
            </a:r>
            <a:r>
              <a:rPr lang="fr-CA" dirty="0" err="1"/>
              <a:t>Linnell</a:t>
            </a:r>
            <a:r>
              <a:rPr lang="fr-CA" dirty="0"/>
              <a:t>, qui est venu à </a:t>
            </a:r>
            <a:r>
              <a:rPr lang="fr-CA" dirty="0" err="1"/>
              <a:t>Scituate</a:t>
            </a:r>
            <a:r>
              <a:rPr lang="fr-CA" dirty="0"/>
              <a:t>, Massachusetts, avec ses enfants et sa seconde épouse en 1638. La famille s'est ensuite installée à Cape Cod)</a:t>
            </a:r>
          </a:p>
        </p:txBody>
      </p:sp>
      <p:sp>
        <p:nvSpPr>
          <p:cNvPr id="587" name="Google Shape;587;p51"/>
          <p:cNvSpPr txBox="1">
            <a:spLocks noGrp="1"/>
          </p:cNvSpPr>
          <p:nvPr>
            <p:ph type="ftr" idx="11"/>
            <p:custDataLst>
              <p:tags r:id="rId3"/>
            </p:custDataLst>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3 : Description des familles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52"/>
          <p:cNvSpPr txBox="1">
            <a:spLocks noGrp="1"/>
          </p:cNvSpPr>
          <p:nvPr>
            <p:ph type="title"/>
            <p:custDataLst>
              <p:tags r:id="rId1"/>
            </p:custDataLst>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en-US" sz="3959" b="0" i="0" u="none" strike="noStrike" cap="none">
                <a:solidFill>
                  <a:schemeClr val="dk1"/>
                </a:solidFill>
                <a:latin typeface="Arial"/>
                <a:ea typeface="Arial"/>
                <a:cs typeface="Arial"/>
                <a:sym typeface="Arial"/>
              </a:rPr>
              <a:t>Dates </a:t>
            </a:r>
            <a:r>
              <a:rPr lang="en-US" sz="3959" b="0" i="0" u="none" strike="noStrike" cap="none" err="1">
                <a:solidFill>
                  <a:schemeClr val="dk1"/>
                </a:solidFill>
                <a:latin typeface="Arial"/>
                <a:ea typeface="Arial"/>
                <a:cs typeface="Arial"/>
                <a:sym typeface="Arial"/>
              </a:rPr>
              <a:t>associées</a:t>
            </a:r>
            <a:r>
              <a:rPr lang="en-US" sz="3959" b="0" i="0" u="none" strike="noStrike" cap="none">
                <a:solidFill>
                  <a:schemeClr val="dk1"/>
                </a:solidFill>
                <a:latin typeface="Arial"/>
                <a:ea typeface="Arial"/>
                <a:cs typeface="Arial"/>
                <a:sym typeface="Arial"/>
              </a:rPr>
              <a:t> à la </a:t>
            </a:r>
            <a:r>
              <a:rPr lang="en-US" sz="3959" b="0" i="0" u="none" strike="noStrike" cap="none" err="1">
                <a:solidFill>
                  <a:schemeClr val="dk1"/>
                </a:solidFill>
                <a:latin typeface="Arial"/>
                <a:ea typeface="Arial"/>
                <a:cs typeface="Arial"/>
                <a:sym typeface="Arial"/>
              </a:rPr>
              <a:t>famille</a:t>
            </a:r>
            <a:r>
              <a:rPr lang="en-US" sz="3959" b="0" i="0" u="none" strike="noStrike" cap="none">
                <a:solidFill>
                  <a:schemeClr val="dk1"/>
                </a:solidFill>
                <a:latin typeface="Arial"/>
                <a:ea typeface="Arial"/>
                <a:cs typeface="Arial"/>
                <a:sym typeface="Arial"/>
              </a:rPr>
              <a:t> (RDA 10.4)</a:t>
            </a:r>
            <a:endParaRPr sz="3959" b="0" i="0" u="none" strike="noStrike" cap="none">
              <a:solidFill>
                <a:schemeClr val="dk1"/>
              </a:solidFill>
              <a:latin typeface="Arial"/>
              <a:ea typeface="Arial"/>
              <a:cs typeface="Arial"/>
              <a:sym typeface="Arial"/>
            </a:endParaRPr>
          </a:p>
        </p:txBody>
      </p:sp>
      <p:sp>
        <p:nvSpPr>
          <p:cNvPr id="596" name="Google Shape;596;p52"/>
          <p:cNvSpPr txBox="1">
            <a:spLocks noGrp="1"/>
          </p:cNvSpPr>
          <p:nvPr>
            <p:ph type="body" idx="1"/>
            <p:custDataLst>
              <p:tags r:id="rId2"/>
            </p:custDataLst>
          </p:nvPr>
        </p:nvSpPr>
        <p:spPr>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200"/>
              <a:buFont typeface="Arial"/>
              <a:buNone/>
            </a:pPr>
            <a:r>
              <a:rPr lang="en-US" sz="32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L’élément</a:t>
            </a:r>
            <a:r>
              <a:rPr lang="en-US" sz="2800" b="0" i="0" u="none" strike="noStrike" cap="none" dirty="0">
                <a:solidFill>
                  <a:schemeClr val="dk1"/>
                </a:solidFill>
                <a:latin typeface="Arial"/>
                <a:ea typeface="Arial"/>
                <a:cs typeface="Arial"/>
                <a:sym typeface="Arial"/>
              </a:rPr>
              <a:t> date </a:t>
            </a:r>
            <a:r>
              <a:rPr lang="en-US" sz="2800" b="0" i="0" u="none" strike="noStrike" cap="none" dirty="0" err="1">
                <a:solidFill>
                  <a:schemeClr val="dk1"/>
                </a:solidFill>
                <a:latin typeface="Arial"/>
                <a:ea typeface="Arial"/>
                <a:cs typeface="Arial"/>
                <a:sym typeface="Arial"/>
              </a:rPr>
              <a:t>associée</a:t>
            </a:r>
            <a:r>
              <a:rPr lang="en-US" sz="2800" b="0" i="0" u="none" strike="noStrike" cap="none" dirty="0">
                <a:solidFill>
                  <a:schemeClr val="dk1"/>
                </a:solidFill>
                <a:latin typeface="Arial"/>
                <a:ea typeface="Arial"/>
                <a:cs typeface="Arial"/>
                <a:sym typeface="Arial"/>
              </a:rPr>
              <a:t> à la </a:t>
            </a:r>
            <a:r>
              <a:rPr lang="en-US" sz="2800" b="0" i="0" u="none" strike="noStrike" cap="none" dirty="0" err="1">
                <a:solidFill>
                  <a:schemeClr val="dk1"/>
                </a:solidFill>
                <a:latin typeface="Arial"/>
                <a:ea typeface="Arial"/>
                <a:cs typeface="Arial"/>
                <a:sym typeface="Arial"/>
              </a:rPr>
              <a:t>famille</a:t>
            </a:r>
            <a:r>
              <a:rPr lang="en-US" sz="2800" b="0" i="0" u="none" strike="noStrike" cap="none" dirty="0">
                <a:solidFill>
                  <a:schemeClr val="dk1"/>
                </a:solidFill>
                <a:latin typeface="Arial"/>
                <a:ea typeface="Arial"/>
                <a:cs typeface="Arial"/>
                <a:sym typeface="Arial"/>
              </a:rPr>
              <a:t> est </a:t>
            </a:r>
            <a:r>
              <a:rPr lang="en-US" sz="2800" b="0" i="0" u="none" strike="noStrike" cap="none" dirty="0" err="1">
                <a:solidFill>
                  <a:schemeClr val="dk1"/>
                </a:solidFill>
                <a:latin typeface="Arial"/>
                <a:ea typeface="Arial"/>
                <a:cs typeface="Arial"/>
                <a:sym typeface="Arial"/>
              </a:rPr>
              <a:t>également</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fondamental</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mais</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n’est</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généralement</a:t>
            </a:r>
            <a:r>
              <a:rPr lang="en-US" sz="2800" b="0" i="0" u="none" strike="noStrike" cap="none" dirty="0">
                <a:solidFill>
                  <a:schemeClr val="dk1"/>
                </a:solidFill>
                <a:latin typeface="Arial"/>
                <a:ea typeface="Arial"/>
                <a:cs typeface="Arial"/>
                <a:sym typeface="Arial"/>
              </a:rPr>
              <a:t> pas </a:t>
            </a:r>
            <a:r>
              <a:rPr lang="en-US" sz="2800" b="0" i="0" u="none" strike="noStrike" cap="none" dirty="0" err="1">
                <a:solidFill>
                  <a:schemeClr val="dk1"/>
                </a:solidFill>
                <a:latin typeface="Arial"/>
                <a:ea typeface="Arial"/>
                <a:cs typeface="Arial"/>
                <a:sym typeface="Arial"/>
              </a:rPr>
              <a:t>connu</a:t>
            </a:r>
            <a:r>
              <a:rPr lang="en-US" sz="2800" b="0" i="0" u="none" strike="noStrike" cap="none" dirty="0">
                <a:solidFill>
                  <a:schemeClr val="dk1"/>
                </a:solidFill>
                <a:latin typeface="Arial"/>
                <a:ea typeface="Arial"/>
                <a:cs typeface="Arial"/>
                <a:sym typeface="Arial"/>
              </a:rPr>
              <a:t>.</a:t>
            </a:r>
            <a:endParaRPr sz="2800" b="0" i="0" u="none" strike="noStrike" cap="none" dirty="0">
              <a:solidFill>
                <a:schemeClr val="dk1"/>
              </a:solidFill>
              <a:latin typeface="Arial"/>
              <a:ea typeface="Arial"/>
              <a:cs typeface="Arial"/>
              <a:sym typeface="Arial"/>
            </a:endParaRPr>
          </a:p>
          <a:p>
            <a:pPr marL="457200" marR="0" lvl="1" indent="0" algn="l" rtl="0">
              <a:lnSpc>
                <a:spcPct val="90000"/>
              </a:lnSpc>
              <a:spcBef>
                <a:spcPts val="500"/>
              </a:spcBef>
              <a:spcAft>
                <a:spcPts val="0"/>
              </a:spcAft>
              <a:buClr>
                <a:schemeClr val="dk1"/>
              </a:buClr>
              <a:buSzPts val="2400"/>
              <a:buFont typeface="Arial"/>
              <a:buNone/>
            </a:pP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Pourrait</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être</a:t>
            </a:r>
            <a:r>
              <a:rPr lang="en-US" sz="2400" b="0" i="0" u="none" strike="noStrike" cap="none" dirty="0">
                <a:solidFill>
                  <a:schemeClr val="dk1"/>
                </a:solidFill>
                <a:latin typeface="Arial"/>
                <a:ea typeface="Arial"/>
                <a:cs typeface="Arial"/>
                <a:sym typeface="Arial"/>
              </a:rPr>
              <a:t> la date du </a:t>
            </a:r>
            <a:r>
              <a:rPr lang="en-US" sz="2400" b="0" i="0" u="none" strike="noStrike" cap="none" dirty="0" err="1">
                <a:solidFill>
                  <a:schemeClr val="dk1"/>
                </a:solidFill>
                <a:latin typeface="Arial"/>
                <a:ea typeface="Arial"/>
                <a:cs typeface="Arial"/>
                <a:sym typeface="Arial"/>
              </a:rPr>
              <a:t>mariage</a:t>
            </a:r>
            <a:r>
              <a:rPr lang="en-US" sz="2400" b="0" i="0" u="none" strike="noStrike" cap="none" dirty="0">
                <a:solidFill>
                  <a:schemeClr val="dk1"/>
                </a:solidFill>
                <a:latin typeface="Arial"/>
                <a:ea typeface="Arial"/>
                <a:cs typeface="Arial"/>
                <a:sym typeface="Arial"/>
              </a:rPr>
              <a:t> d’un couple ancestral </a:t>
            </a:r>
            <a:endParaRPr sz="2400" b="0" i="0" u="none" strike="noStrike" cap="none" dirty="0">
              <a:solidFill>
                <a:schemeClr val="dk1"/>
              </a:solidFill>
              <a:latin typeface="Arial"/>
              <a:ea typeface="Arial"/>
              <a:cs typeface="Arial"/>
              <a:sym typeface="Arial"/>
            </a:endParaRPr>
          </a:p>
          <a:p>
            <a:pPr marL="457200" marR="0" lvl="1" indent="0" algn="l" rtl="0">
              <a:lnSpc>
                <a:spcPct val="90000"/>
              </a:lnSpc>
              <a:spcBef>
                <a:spcPts val="500"/>
              </a:spcBef>
              <a:spcAft>
                <a:spcPts val="0"/>
              </a:spcAft>
              <a:buClr>
                <a:schemeClr val="dk1"/>
              </a:buClr>
              <a:buSzPts val="2400"/>
              <a:buFont typeface="Arial"/>
              <a:buNone/>
            </a:pP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Pourrait</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être</a:t>
            </a:r>
            <a:r>
              <a:rPr lang="en-US" sz="2400" b="0" i="0" u="none" strike="noStrike" cap="none" dirty="0">
                <a:solidFill>
                  <a:schemeClr val="dk1"/>
                </a:solidFill>
                <a:latin typeface="Arial"/>
                <a:ea typeface="Arial"/>
                <a:cs typeface="Arial"/>
                <a:sym typeface="Arial"/>
              </a:rPr>
              <a:t> la naissance du premier enfant d’un couple ancestral </a:t>
            </a:r>
            <a:endParaRPr dirty="0"/>
          </a:p>
          <a:p>
            <a:pPr marL="457200" marR="0" lvl="1" indent="0" algn="l" rtl="0">
              <a:lnSpc>
                <a:spcPct val="90000"/>
              </a:lnSpc>
              <a:spcBef>
                <a:spcPts val="500"/>
              </a:spcBef>
              <a:spcAft>
                <a:spcPts val="0"/>
              </a:spcAft>
              <a:buClr>
                <a:schemeClr val="dk1"/>
              </a:buClr>
              <a:buSzPts val="2400"/>
              <a:buFont typeface="Arial"/>
              <a:buNone/>
            </a:pP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Pourrait</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être</a:t>
            </a:r>
            <a:r>
              <a:rPr lang="en-US" sz="2400" b="0" i="0" u="none" strike="noStrike" cap="none" dirty="0">
                <a:solidFill>
                  <a:schemeClr val="dk1"/>
                </a:solidFill>
                <a:latin typeface="Arial"/>
                <a:ea typeface="Arial"/>
                <a:cs typeface="Arial"/>
                <a:sym typeface="Arial"/>
              </a:rPr>
              <a:t> la date </a:t>
            </a:r>
            <a:r>
              <a:rPr lang="en-US" sz="2400" b="0" i="0" u="none" strike="noStrike" cap="none" dirty="0" err="1">
                <a:solidFill>
                  <a:schemeClr val="dk1"/>
                </a:solidFill>
                <a:latin typeface="Arial"/>
                <a:ea typeface="Arial"/>
                <a:cs typeface="Arial"/>
                <a:sym typeface="Arial"/>
              </a:rPr>
              <a:t>d’immigration</a:t>
            </a:r>
            <a:r>
              <a:rPr lang="en-US" sz="2400" b="0" i="0" u="none" strike="noStrike" cap="none" dirty="0">
                <a:solidFill>
                  <a:schemeClr val="dk1"/>
                </a:solidFill>
                <a:latin typeface="Arial"/>
                <a:ea typeface="Arial"/>
                <a:cs typeface="Arial"/>
                <a:sym typeface="Arial"/>
              </a:rPr>
              <a:t> d’un </a:t>
            </a:r>
            <a:r>
              <a:rPr lang="en-US" sz="2400" b="0" i="0" u="none" strike="noStrike" cap="none" dirty="0" err="1">
                <a:solidFill>
                  <a:schemeClr val="dk1"/>
                </a:solidFill>
                <a:latin typeface="Arial"/>
                <a:ea typeface="Arial"/>
                <a:cs typeface="Arial"/>
                <a:sym typeface="Arial"/>
              </a:rPr>
              <a:t>ancêtre</a:t>
            </a:r>
            <a:endParaRPr sz="2400" b="0" i="0" u="none" strike="noStrike" cap="none" dirty="0">
              <a:solidFill>
                <a:schemeClr val="dk1"/>
              </a:solidFill>
              <a:latin typeface="Arial"/>
              <a:ea typeface="Arial"/>
              <a:cs typeface="Arial"/>
              <a:sym typeface="Arial"/>
            </a:endParaRPr>
          </a:p>
          <a:p>
            <a:pPr marL="457200" marR="0" lvl="1" indent="0" algn="l" rtl="0">
              <a:lnSpc>
                <a:spcPct val="90000"/>
              </a:lnSpc>
              <a:spcBef>
                <a:spcPts val="500"/>
              </a:spcBef>
              <a:spcAft>
                <a:spcPts val="0"/>
              </a:spcAft>
              <a:buClr>
                <a:schemeClr val="dk1"/>
              </a:buClr>
              <a:buSzPts val="2400"/>
              <a:buFont typeface="Arial"/>
              <a:buNone/>
            </a:pP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Comprend</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aussi</a:t>
            </a:r>
            <a:r>
              <a:rPr lang="en-US" sz="2400" b="0" i="0" u="none" strike="noStrike" cap="none" dirty="0">
                <a:solidFill>
                  <a:schemeClr val="dk1"/>
                </a:solidFill>
                <a:latin typeface="Arial"/>
                <a:ea typeface="Arial"/>
                <a:cs typeface="Arial"/>
                <a:sym typeface="Arial"/>
              </a:rPr>
              <a:t> les dates </a:t>
            </a:r>
            <a:r>
              <a:rPr lang="en-US" sz="2400" b="0" i="0" u="none" strike="noStrike" cap="none" dirty="0" err="1">
                <a:solidFill>
                  <a:schemeClr val="dk1"/>
                </a:solidFill>
                <a:latin typeface="Arial"/>
                <a:ea typeface="Arial"/>
                <a:cs typeface="Arial"/>
                <a:sym typeface="Arial"/>
              </a:rPr>
              <a:t>associées</a:t>
            </a:r>
            <a:r>
              <a:rPr lang="en-US" sz="2400" b="0" i="0" u="none" strike="noStrike" cap="none" dirty="0">
                <a:solidFill>
                  <a:schemeClr val="dk1"/>
                </a:solidFill>
                <a:latin typeface="Arial"/>
                <a:ea typeface="Arial"/>
                <a:cs typeface="Arial"/>
                <a:sym typeface="Arial"/>
              </a:rPr>
              <a:t> aux dynasties, aux </a:t>
            </a:r>
            <a:r>
              <a:rPr lang="en-US" sz="2400" b="0" i="0" u="none" strike="noStrike" cap="none" dirty="0" err="1">
                <a:solidFill>
                  <a:schemeClr val="dk1"/>
                </a:solidFill>
                <a:latin typeface="Arial"/>
                <a:ea typeface="Arial"/>
                <a:cs typeface="Arial"/>
                <a:sym typeface="Arial"/>
              </a:rPr>
              <a:t>familles</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royales</a:t>
            </a:r>
            <a:r>
              <a:rPr lang="en-US" sz="2400" b="0" i="0" u="none" strike="noStrike" cap="none" dirty="0">
                <a:solidFill>
                  <a:schemeClr val="dk1"/>
                </a:solidFill>
                <a:latin typeface="Arial"/>
                <a:ea typeface="Arial"/>
                <a:cs typeface="Arial"/>
                <a:sym typeface="Arial"/>
              </a:rPr>
              <a:t>, etc.</a:t>
            </a:r>
            <a:endParaRPr dirty="0"/>
          </a:p>
        </p:txBody>
      </p:sp>
      <p:sp>
        <p:nvSpPr>
          <p:cNvPr id="597" name="Google Shape;597;p52"/>
          <p:cNvSpPr txBox="1">
            <a:spLocks noGrp="1"/>
          </p:cNvSpPr>
          <p:nvPr>
            <p:ph type="ftr" idx="11"/>
            <p:custDataLst>
              <p:tags r:id="rId3"/>
            </p:custDataLst>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3 : Description des familles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1DA268-9367-4060-B825-53529875FAF0}"/>
              </a:ext>
            </a:extLst>
          </p:cNvPr>
          <p:cNvSpPr>
            <a:spLocks noGrp="1"/>
          </p:cNvSpPr>
          <p:nvPr>
            <p:ph type="title"/>
            <p:custDataLst>
              <p:tags r:id="rId1"/>
            </p:custDataLst>
          </p:nvPr>
        </p:nvSpPr>
        <p:spPr/>
        <p:txBody>
          <a:bodyPr/>
          <a:lstStyle/>
          <a:p>
            <a:r>
              <a:rPr lang="en-US" sz="4000">
                <a:solidFill>
                  <a:srgbClr val="000000"/>
                </a:solidFill>
              </a:rPr>
              <a:t>Dates </a:t>
            </a:r>
            <a:r>
              <a:rPr lang="en-US" sz="4000" err="1">
                <a:solidFill>
                  <a:srgbClr val="000000"/>
                </a:solidFill>
              </a:rPr>
              <a:t>associées</a:t>
            </a:r>
            <a:r>
              <a:rPr lang="en-US" sz="4000">
                <a:solidFill>
                  <a:srgbClr val="000000"/>
                </a:solidFill>
              </a:rPr>
              <a:t> à la </a:t>
            </a:r>
            <a:r>
              <a:rPr lang="en-US" sz="4000" err="1">
                <a:solidFill>
                  <a:srgbClr val="000000"/>
                </a:solidFill>
              </a:rPr>
              <a:t>famille</a:t>
            </a:r>
            <a:r>
              <a:rPr lang="en-US" sz="4000">
                <a:solidFill>
                  <a:srgbClr val="000000"/>
                </a:solidFill>
              </a:rPr>
              <a:t> (RDA 10.4)</a:t>
            </a:r>
            <a:endParaRPr lang="fr-CA" sz="4000"/>
          </a:p>
        </p:txBody>
      </p:sp>
      <p:sp>
        <p:nvSpPr>
          <p:cNvPr id="3" name="Espace réservé du texte 2">
            <a:extLst>
              <a:ext uri="{FF2B5EF4-FFF2-40B4-BE49-F238E27FC236}">
                <a16:creationId xmlns:a16="http://schemas.microsoft.com/office/drawing/2014/main" id="{F04D0D92-71B6-43D5-A866-BB09B1567EB5}"/>
              </a:ext>
            </a:extLst>
          </p:cNvPr>
          <p:cNvSpPr>
            <a:spLocks noGrp="1"/>
          </p:cNvSpPr>
          <p:nvPr>
            <p:ph type="body" idx="1"/>
            <p:custDataLst>
              <p:tags r:id="rId2"/>
            </p:custDataLst>
          </p:nvPr>
        </p:nvSpPr>
        <p:spPr>
          <a:xfrm>
            <a:off x="838200" y="1765704"/>
            <a:ext cx="10515600" cy="4238981"/>
          </a:xfrm>
        </p:spPr>
        <p:txBody>
          <a:bodyPr/>
          <a:lstStyle/>
          <a:p>
            <a:r>
              <a:rPr lang="fr-CA" sz="2400">
                <a:solidFill>
                  <a:srgbClr val="000000"/>
                </a:solidFill>
              </a:rPr>
              <a:t>À l’exception des dates de siècles, cet élément est enregistré dans la zone 046 du MARC dans le format AAAA</a:t>
            </a:r>
            <a:r>
              <a:rPr lang="fr-CA" sz="2400"/>
              <a:t>-MM-JJ ou AAAA-MM ou AAAA</a:t>
            </a:r>
            <a:r>
              <a:rPr lang="fr-CA" sz="2400">
                <a:solidFill>
                  <a:srgbClr val="000000"/>
                </a:solidFill>
              </a:rPr>
              <a:t> (en utilisant le format de date EDTF).</a:t>
            </a:r>
          </a:p>
          <a:p>
            <a:r>
              <a:rPr lang="fr-CA" sz="2400">
                <a:solidFill>
                  <a:srgbClr val="000000"/>
                </a:solidFill>
              </a:rPr>
              <a:t>Format EDTF : </a:t>
            </a:r>
            <a:r>
              <a:rPr lang="fr-CA" sz="2400" u="sng">
                <a:solidFill>
                  <a:schemeClr val="hlink"/>
                </a:solidFill>
                <a:hlinkClick r:id="rId6"/>
              </a:rPr>
              <a:t>http://www.loc.gov/standards/datetime/</a:t>
            </a:r>
            <a:r>
              <a:rPr lang="fr-CA" sz="2400">
                <a:solidFill>
                  <a:srgbClr val="0000FF"/>
                </a:solidFill>
              </a:rPr>
              <a:t>. </a:t>
            </a:r>
            <a:r>
              <a:rPr lang="fr-CA" sz="2400">
                <a:solidFill>
                  <a:srgbClr val="000000"/>
                </a:solidFill>
              </a:rPr>
              <a:t>Consulter ce site Web pour des situations plus complexes.</a:t>
            </a:r>
          </a:p>
          <a:p>
            <a:r>
              <a:rPr lang="fr-CA" sz="2400">
                <a:solidFill>
                  <a:srgbClr val="000000"/>
                </a:solidFill>
              </a:rPr>
              <a:t>Les dates de siècles ne s’écrivent pas avec le format EDTF. 	N’enregistrer que les deux premiers caractères du siècle 	correspondant (ex. : « 19 » = les dates commençant par « 19 » = 	20</a:t>
            </a:r>
            <a:r>
              <a:rPr lang="fr-CA" sz="2400" baseline="30000">
                <a:solidFill>
                  <a:srgbClr val="000000"/>
                </a:solidFill>
              </a:rPr>
              <a:t>e</a:t>
            </a:r>
            <a:r>
              <a:rPr lang="fr-CA" sz="2400">
                <a:solidFill>
                  <a:srgbClr val="000000"/>
                </a:solidFill>
              </a:rPr>
              <a:t> siècle)</a:t>
            </a:r>
          </a:p>
          <a:p>
            <a:pPr marL="450850" lvl="0" indent="-450850">
              <a:buClr>
                <a:srgbClr val="000000"/>
              </a:buClr>
              <a:buSzPts val="2400"/>
            </a:pPr>
            <a:r>
              <a:rPr lang="fr-CA" sz="2400">
                <a:solidFill>
                  <a:srgbClr val="000000"/>
                </a:solidFill>
              </a:rPr>
              <a:t>On doit enregistrer cet élément s’il est connu. Il est enregistré dans une zone 046 ($s correspond au début de la période, $t à la fin) 	</a:t>
            </a:r>
            <a:endParaRPr lang="fr-CA" sz="2400"/>
          </a:p>
          <a:p>
            <a:pPr marL="0" lvl="0" indent="0">
              <a:buClr>
                <a:srgbClr val="000000"/>
              </a:buClr>
              <a:buSzPts val="2400"/>
              <a:buNone/>
            </a:pPr>
            <a:r>
              <a:rPr lang="fr-CA" sz="2400">
                <a:solidFill>
                  <a:srgbClr val="000000"/>
                </a:solidFill>
              </a:rPr>
              <a:t>		046 	$s 1811 $2 </a:t>
            </a:r>
            <a:r>
              <a:rPr lang="fr-CA" sz="2400" err="1">
                <a:solidFill>
                  <a:srgbClr val="000000"/>
                </a:solidFill>
              </a:rPr>
              <a:t>edtf</a:t>
            </a:r>
            <a:endParaRPr lang="fr-CA" sz="2400"/>
          </a:p>
          <a:p>
            <a:endParaRPr lang="fr-CA" sz="2400">
              <a:solidFill>
                <a:srgbClr val="000000"/>
              </a:solidFill>
            </a:endParaRPr>
          </a:p>
        </p:txBody>
      </p:sp>
      <p:sp>
        <p:nvSpPr>
          <p:cNvPr id="5" name="Google Shape;607;p53">
            <a:extLst>
              <a:ext uri="{FF2B5EF4-FFF2-40B4-BE49-F238E27FC236}">
                <a16:creationId xmlns:a16="http://schemas.microsoft.com/office/drawing/2014/main" id="{3BC4EF5C-5AFA-4DC9-8EB0-B86406E6593C}"/>
              </a:ext>
            </a:extLst>
          </p:cNvPr>
          <p:cNvSpPr txBox="1">
            <a:spLocks noGrp="1"/>
          </p:cNvSpPr>
          <p:nvPr>
            <p:ph type="ftr" idx="11"/>
            <p:custDataLst>
              <p:tags r:id="rId3"/>
            </p:custDataLst>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3 : Description des familles</a:t>
            </a:r>
            <a:endParaRPr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8329996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54"/>
          <p:cNvSpPr txBox="1">
            <a:spLocks noGrp="1"/>
          </p:cNvSpPr>
          <p:nvPr>
            <p:ph type="title"/>
            <p:custDataLst>
              <p:tags r:id="rId1"/>
            </p:custDataLst>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en-US" sz="3959" b="0" i="0" u="none" strike="noStrike" cap="none">
                <a:solidFill>
                  <a:schemeClr val="dk1"/>
                </a:solidFill>
                <a:latin typeface="Arial"/>
                <a:ea typeface="Arial"/>
                <a:cs typeface="Arial"/>
                <a:sym typeface="Arial"/>
              </a:rPr>
              <a:t>Dates </a:t>
            </a:r>
            <a:r>
              <a:rPr lang="en-US" sz="3959" b="0" i="0" u="none" strike="noStrike" cap="none" err="1">
                <a:solidFill>
                  <a:schemeClr val="dk1"/>
                </a:solidFill>
                <a:latin typeface="Arial"/>
                <a:ea typeface="Arial"/>
                <a:cs typeface="Arial"/>
                <a:sym typeface="Arial"/>
              </a:rPr>
              <a:t>associées</a:t>
            </a:r>
            <a:r>
              <a:rPr lang="en-US" sz="3959" b="0" i="0" u="none" strike="noStrike" cap="none">
                <a:solidFill>
                  <a:schemeClr val="dk1"/>
                </a:solidFill>
                <a:latin typeface="Arial"/>
                <a:ea typeface="Arial"/>
                <a:cs typeface="Arial"/>
                <a:sym typeface="Arial"/>
              </a:rPr>
              <a:t> à la </a:t>
            </a:r>
            <a:r>
              <a:rPr lang="en-US" sz="3959" b="0" i="0" u="none" strike="noStrike" cap="none" err="1">
                <a:solidFill>
                  <a:schemeClr val="dk1"/>
                </a:solidFill>
                <a:latin typeface="Arial"/>
                <a:ea typeface="Arial"/>
                <a:cs typeface="Arial"/>
                <a:sym typeface="Arial"/>
              </a:rPr>
              <a:t>famille</a:t>
            </a:r>
            <a:r>
              <a:rPr lang="en-US" sz="3959" b="0" i="0" u="none" strike="noStrike" cap="none">
                <a:solidFill>
                  <a:schemeClr val="dk1"/>
                </a:solidFill>
                <a:latin typeface="Arial"/>
                <a:ea typeface="Arial"/>
                <a:cs typeface="Arial"/>
                <a:sym typeface="Arial"/>
              </a:rPr>
              <a:t> (RDA 10.4)</a:t>
            </a:r>
            <a:endParaRPr sz="3959" b="0" i="0" u="none" strike="noStrike" cap="none">
              <a:solidFill>
                <a:schemeClr val="dk1"/>
              </a:solidFill>
              <a:latin typeface="Arial"/>
              <a:ea typeface="Arial"/>
              <a:cs typeface="Arial"/>
              <a:sym typeface="Arial"/>
            </a:endParaRPr>
          </a:p>
        </p:txBody>
      </p:sp>
      <p:sp>
        <p:nvSpPr>
          <p:cNvPr id="616" name="Google Shape;616;p54"/>
          <p:cNvSpPr txBox="1">
            <a:spLocks noGrp="1"/>
          </p:cNvSpPr>
          <p:nvPr>
            <p:ph type="body" idx="1"/>
            <p:custDataLst>
              <p:tags r:id="rId2"/>
            </p:custDataLst>
          </p:nvPr>
        </p:nvSpPr>
        <p:spPr>
          <a:prstGeom prst="rect">
            <a:avLst/>
          </a:prstGeom>
          <a:noFill/>
          <a:ln>
            <a:noFill/>
          </a:ln>
        </p:spPr>
        <p:txBody>
          <a:bodyPr spcFirstLastPara="1" wrap="square" lIns="91425" tIns="45700" rIns="91425" bIns="45700" anchor="t" anchorCtr="0">
            <a:noAutofit/>
          </a:bodyPr>
          <a:lstStyle/>
          <a:p>
            <a:pPr marL="531813" marR="0" lvl="0" indent="-531813" algn="l" rtl="0">
              <a:lnSpc>
                <a:spcPct val="90000"/>
              </a:lnSpc>
              <a:spcBef>
                <a:spcPts val="0"/>
              </a:spcBef>
              <a:spcAft>
                <a:spcPts val="0"/>
              </a:spcAft>
              <a:buClr>
                <a:schemeClr val="dk1"/>
              </a:buClr>
              <a:buSzPts val="3200"/>
              <a:buFont typeface="Arial"/>
              <a:buNone/>
            </a:pPr>
            <a:r>
              <a:rPr lang="en-US" sz="3200" b="0" i="1" u="none" strike="noStrike" cap="none" dirty="0">
                <a:solidFill>
                  <a:schemeClr val="dk1"/>
                </a:solidFill>
                <a:latin typeface="Arial"/>
                <a:ea typeface="Arial"/>
                <a:cs typeface="Arial"/>
                <a:sym typeface="Arial"/>
              </a:rPr>
              <a:t>Enregistrer la date </a:t>
            </a:r>
            <a:r>
              <a:rPr lang="en-US" sz="3200" b="0" i="1" u="none" strike="noStrike" cap="none" dirty="0" err="1">
                <a:solidFill>
                  <a:schemeClr val="dk1"/>
                </a:solidFill>
                <a:latin typeface="Arial"/>
                <a:ea typeface="Arial"/>
                <a:cs typeface="Arial"/>
                <a:sym typeface="Arial"/>
              </a:rPr>
              <a:t>associée</a:t>
            </a:r>
            <a:r>
              <a:rPr lang="en-US" sz="3200" b="0" i="1" u="none" strike="noStrike" cap="none" dirty="0">
                <a:solidFill>
                  <a:schemeClr val="dk1"/>
                </a:solidFill>
                <a:latin typeface="Arial"/>
                <a:ea typeface="Arial"/>
                <a:cs typeface="Arial"/>
                <a:sym typeface="Arial"/>
              </a:rPr>
              <a:t> à la </a:t>
            </a:r>
            <a:r>
              <a:rPr lang="en-US" sz="3200" b="0" i="1" u="none" strike="noStrike" cap="none" dirty="0" err="1">
                <a:solidFill>
                  <a:schemeClr val="dk1"/>
                </a:solidFill>
                <a:latin typeface="Arial"/>
                <a:ea typeface="Arial"/>
                <a:cs typeface="Arial"/>
                <a:sym typeface="Arial"/>
              </a:rPr>
              <a:t>famille</a:t>
            </a:r>
            <a:r>
              <a:rPr lang="en-US" sz="3200" b="0" i="1" u="none" strike="noStrike" cap="none" dirty="0">
                <a:solidFill>
                  <a:schemeClr val="dk1"/>
                </a:solidFill>
                <a:latin typeface="Arial"/>
                <a:ea typeface="Arial"/>
                <a:cs typeface="Arial"/>
                <a:sym typeface="Arial"/>
              </a:rPr>
              <a:t> pour les </a:t>
            </a:r>
            <a:r>
              <a:rPr lang="en-US" sz="3200" b="0" i="1" u="none" strike="noStrike" cap="none" dirty="0" err="1">
                <a:solidFill>
                  <a:schemeClr val="dk1"/>
                </a:solidFill>
                <a:latin typeface="Arial"/>
                <a:ea typeface="Arial"/>
                <a:cs typeface="Arial"/>
                <a:sym typeface="Arial"/>
              </a:rPr>
              <a:t>familles</a:t>
            </a:r>
            <a:r>
              <a:rPr lang="en-US" sz="3200" b="0" i="1" u="none" strike="noStrike" cap="none" dirty="0">
                <a:solidFill>
                  <a:schemeClr val="dk1"/>
                </a:solidFill>
                <a:latin typeface="Arial"/>
                <a:ea typeface="Arial"/>
                <a:cs typeface="Arial"/>
                <a:sym typeface="Arial"/>
              </a:rPr>
              <a:t> </a:t>
            </a:r>
            <a:r>
              <a:rPr lang="en-US" sz="3200" b="0" i="1" u="none" strike="noStrike" cap="none" dirty="0" err="1">
                <a:solidFill>
                  <a:schemeClr val="dk1"/>
                </a:solidFill>
                <a:latin typeface="Arial"/>
                <a:ea typeface="Arial"/>
                <a:cs typeface="Arial"/>
                <a:sym typeface="Arial"/>
              </a:rPr>
              <a:t>Linnell</a:t>
            </a:r>
            <a:r>
              <a:rPr lang="en-US" sz="3200" b="0" i="1" u="none" strike="noStrike" cap="none" dirty="0">
                <a:solidFill>
                  <a:schemeClr val="dk1"/>
                </a:solidFill>
                <a:latin typeface="Arial"/>
                <a:ea typeface="Arial"/>
                <a:cs typeface="Arial"/>
                <a:sym typeface="Arial"/>
              </a:rPr>
              <a:t>, Cunningham et </a:t>
            </a:r>
            <a:r>
              <a:rPr lang="en-US" sz="3200" b="0" i="1" u="none" strike="noStrike" cap="none" dirty="0" err="1">
                <a:solidFill>
                  <a:schemeClr val="dk1"/>
                </a:solidFill>
                <a:latin typeface="Arial"/>
                <a:ea typeface="Arial"/>
                <a:cs typeface="Arial"/>
                <a:sym typeface="Arial"/>
              </a:rPr>
              <a:t>Coniglio</a:t>
            </a:r>
            <a:r>
              <a:rPr lang="en-US" sz="3200" b="0" i="1" u="none" strike="noStrike" cap="none" dirty="0">
                <a:solidFill>
                  <a:schemeClr val="dk1"/>
                </a:solidFill>
                <a:latin typeface="Arial"/>
                <a:ea typeface="Arial"/>
                <a:cs typeface="Arial"/>
                <a:sym typeface="Arial"/>
              </a:rPr>
              <a:t> </a:t>
            </a:r>
            <a:r>
              <a:rPr lang="en-US" sz="3200" b="0" i="1" u="none" strike="noStrike" cap="none" dirty="0" err="1">
                <a:solidFill>
                  <a:schemeClr val="dk1"/>
                </a:solidFill>
                <a:latin typeface="Arial"/>
                <a:ea typeface="Arial"/>
                <a:cs typeface="Arial"/>
                <a:sym typeface="Arial"/>
              </a:rPr>
              <a:t>dans</a:t>
            </a:r>
            <a:r>
              <a:rPr lang="en-US" sz="3200" b="0" i="1" u="none" strike="noStrike" cap="none" dirty="0">
                <a:solidFill>
                  <a:schemeClr val="dk1"/>
                </a:solidFill>
                <a:latin typeface="Arial"/>
                <a:ea typeface="Arial"/>
                <a:cs typeface="Arial"/>
                <a:sym typeface="Arial"/>
              </a:rPr>
              <a:t> la 046</a:t>
            </a:r>
            <a:endParaRPr sz="3200" b="0" i="0" u="none" strike="noStrike" cap="none" dirty="0">
              <a:solidFill>
                <a:schemeClr val="dk1"/>
              </a:solidFill>
              <a:latin typeface="Arial"/>
              <a:ea typeface="Arial"/>
              <a:cs typeface="Arial"/>
              <a:sym typeface="Arial"/>
            </a:endParaRPr>
          </a:p>
        </p:txBody>
      </p:sp>
      <p:sp>
        <p:nvSpPr>
          <p:cNvPr id="617" name="Google Shape;617;p54"/>
          <p:cNvSpPr txBox="1">
            <a:spLocks noGrp="1"/>
          </p:cNvSpPr>
          <p:nvPr>
            <p:ph type="ftr" idx="11"/>
            <p:custDataLst>
              <p:tags r:id="rId3"/>
            </p:custDataLst>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3 : Description des familles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55"/>
          <p:cNvSpPr txBox="1">
            <a:spLocks noGrp="1"/>
          </p:cNvSpPr>
          <p:nvPr>
            <p:ph type="title"/>
            <p:custDataLst>
              <p:tags r:id="rId1"/>
            </p:custDataLst>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4400"/>
              <a:buFont typeface="Arial"/>
              <a:buNone/>
            </a:pPr>
            <a:r>
              <a:rPr lang="en-US" sz="4000" b="0" i="0" u="none" strike="noStrike" cap="none">
                <a:solidFill>
                  <a:srgbClr val="000000"/>
                </a:solidFill>
                <a:latin typeface="Arial"/>
                <a:ea typeface="Arial"/>
                <a:cs typeface="Arial"/>
                <a:sym typeface="Arial"/>
              </a:rPr>
              <a:t>Date </a:t>
            </a:r>
            <a:r>
              <a:rPr lang="en-US" sz="4000" b="0" i="0" u="none" strike="noStrike" cap="none" err="1">
                <a:solidFill>
                  <a:srgbClr val="000000"/>
                </a:solidFill>
                <a:latin typeface="Arial"/>
                <a:ea typeface="Arial"/>
                <a:cs typeface="Arial"/>
                <a:sym typeface="Arial"/>
              </a:rPr>
              <a:t>associée</a:t>
            </a:r>
            <a:r>
              <a:rPr lang="en-US" sz="4000" b="0" i="0" u="none" strike="noStrike" cap="none">
                <a:solidFill>
                  <a:srgbClr val="000000"/>
                </a:solidFill>
                <a:latin typeface="Arial"/>
                <a:ea typeface="Arial"/>
                <a:cs typeface="Arial"/>
                <a:sym typeface="Arial"/>
              </a:rPr>
              <a:t> à la </a:t>
            </a:r>
            <a:r>
              <a:rPr lang="en-US" sz="4000" b="0" i="0" u="none" strike="noStrike" cap="none" err="1">
                <a:solidFill>
                  <a:srgbClr val="000000"/>
                </a:solidFill>
                <a:latin typeface="Arial"/>
                <a:ea typeface="Arial"/>
                <a:cs typeface="Arial"/>
                <a:sym typeface="Arial"/>
              </a:rPr>
              <a:t>famille</a:t>
            </a:r>
            <a:r>
              <a:rPr lang="en-US" sz="4000" b="0" i="0" u="none" strike="noStrike" cap="none">
                <a:solidFill>
                  <a:srgbClr val="000000"/>
                </a:solidFill>
                <a:latin typeface="Arial"/>
                <a:ea typeface="Arial"/>
                <a:cs typeface="Arial"/>
                <a:sym typeface="Arial"/>
              </a:rPr>
              <a:t> </a:t>
            </a:r>
            <a:r>
              <a:rPr lang="en-US" sz="4000" b="0" i="0" u="none" strike="noStrike" cap="none">
                <a:solidFill>
                  <a:schemeClr val="dk1"/>
                </a:solidFill>
                <a:latin typeface="Arial"/>
                <a:ea typeface="Arial"/>
                <a:cs typeface="Arial"/>
                <a:sym typeface="Arial"/>
              </a:rPr>
              <a:t>(Coniglio)</a:t>
            </a:r>
            <a:endParaRPr sz="4000" b="0" i="0" u="none" strike="noStrike" cap="none">
              <a:solidFill>
                <a:schemeClr val="dk1"/>
              </a:solidFill>
              <a:latin typeface="Arial"/>
              <a:ea typeface="Arial"/>
              <a:cs typeface="Arial"/>
              <a:sym typeface="Arial"/>
            </a:endParaRPr>
          </a:p>
        </p:txBody>
      </p:sp>
      <p:sp>
        <p:nvSpPr>
          <p:cNvPr id="626" name="Google Shape;626;p55"/>
          <p:cNvSpPr txBox="1">
            <a:spLocks noGrp="1"/>
          </p:cNvSpPr>
          <p:nvPr>
            <p:ph type="body" idx="1"/>
            <p:custDataLst>
              <p:tags r:id="rId2"/>
            </p:custDataLst>
          </p:nvPr>
        </p:nvSpPr>
        <p:spPr>
          <a:prstGeom prst="rect">
            <a:avLst/>
          </a:prstGeom>
          <a:noFill/>
          <a:ln>
            <a:noFill/>
          </a:ln>
        </p:spPr>
        <p:txBody>
          <a:bodyPr spcFirstLastPara="1" wrap="square" lIns="91425" tIns="45700" rIns="91425" bIns="45700" anchor="t" anchorCtr="0">
            <a:noAutofit/>
          </a:bodyPr>
          <a:lstStyle/>
          <a:p>
            <a:pPr marL="1149350" lvl="0" indent="-1149350" algn="l" rtl="0">
              <a:lnSpc>
                <a:spcPct val="90000"/>
              </a:lnSpc>
              <a:spcBef>
                <a:spcPts val="1000"/>
              </a:spcBef>
              <a:spcAft>
                <a:spcPts val="0"/>
              </a:spcAft>
              <a:buSzPts val="2800"/>
              <a:buNone/>
            </a:pPr>
            <a:r>
              <a:rPr lang="en-US"/>
              <a:t>046	$s </a:t>
            </a:r>
            <a:r>
              <a:rPr lang="en-US" b="1"/>
              <a:t>1912-11-30</a:t>
            </a:r>
            <a:r>
              <a:rPr lang="en-US"/>
              <a:t> [</a:t>
            </a:r>
            <a:r>
              <a:rPr lang="en-US" err="1"/>
              <a:t>ou</a:t>
            </a:r>
            <a:r>
              <a:rPr lang="en-US"/>
              <a:t> </a:t>
            </a:r>
            <a:r>
              <a:rPr lang="en-US" b="1"/>
              <a:t>1913-04-30</a:t>
            </a:r>
            <a:r>
              <a:rPr lang="en-US"/>
              <a:t>] $2 </a:t>
            </a:r>
            <a:r>
              <a:rPr lang="en-US" err="1"/>
              <a:t>edtf</a:t>
            </a:r>
            <a:endParaRPr/>
          </a:p>
          <a:p>
            <a:pPr marL="1149350" lvl="0" indent="-1149350" algn="l" rtl="0">
              <a:lnSpc>
                <a:spcPct val="90000"/>
              </a:lnSpc>
              <a:spcBef>
                <a:spcPts val="1000"/>
              </a:spcBef>
              <a:spcAft>
                <a:spcPts val="0"/>
              </a:spcAft>
              <a:buSzPts val="2800"/>
              <a:buNone/>
            </a:pPr>
            <a:r>
              <a:rPr lang="en-US"/>
              <a:t>100 3_ Coniglio</a:t>
            </a:r>
            <a:endParaRPr/>
          </a:p>
          <a:p>
            <a:pPr marL="1149350" lvl="0" indent="-1149350" algn="l" rtl="0">
              <a:lnSpc>
                <a:spcPct val="90000"/>
              </a:lnSpc>
              <a:spcBef>
                <a:spcPts val="1000"/>
              </a:spcBef>
              <a:spcAft>
                <a:spcPts val="0"/>
              </a:spcAft>
              <a:buSzPts val="2800"/>
              <a:buNone/>
            </a:pPr>
            <a:r>
              <a:rPr lang="en-US"/>
              <a:t>376	</a:t>
            </a:r>
            <a:r>
              <a:rPr lang="en-US" err="1"/>
              <a:t>Familles</a:t>
            </a:r>
            <a:r>
              <a:rPr lang="en-US"/>
              <a:t> $2 </a:t>
            </a:r>
            <a:r>
              <a:rPr lang="fr-CA" err="1"/>
              <a:t>rvmgd</a:t>
            </a:r>
            <a:endParaRPr/>
          </a:p>
          <a:p>
            <a:pPr marL="1149350" indent="-1149350">
              <a:buNone/>
            </a:pPr>
            <a:r>
              <a:rPr lang="en-US"/>
              <a:t>670	</a:t>
            </a:r>
            <a:r>
              <a:rPr lang="fr-CA"/>
              <a:t>The </a:t>
            </a:r>
            <a:r>
              <a:rPr lang="fr-CA" err="1"/>
              <a:t>Coniglio</a:t>
            </a:r>
            <a:r>
              <a:rPr lang="fr-CA"/>
              <a:t> </a:t>
            </a:r>
            <a:r>
              <a:rPr lang="fr-CA" err="1"/>
              <a:t>family</a:t>
            </a:r>
            <a:r>
              <a:rPr lang="fr-CA"/>
              <a:t> </a:t>
            </a:r>
            <a:r>
              <a:rPr lang="fr-CA" err="1"/>
              <a:t>website</a:t>
            </a:r>
            <a:r>
              <a:rPr lang="fr-CA"/>
              <a:t>, 8 avril 2014 $b (famille </a:t>
            </a:r>
            <a:r>
              <a:rPr lang="fr-CA" err="1"/>
              <a:t>Coniglio</a:t>
            </a:r>
            <a:r>
              <a:rPr lang="fr-CA"/>
              <a:t>, descendants de Gaetano et Rosa Alessi </a:t>
            </a:r>
            <a:r>
              <a:rPr lang="fr-CA" err="1"/>
              <a:t>Coniglio</a:t>
            </a:r>
            <a:r>
              <a:rPr lang="fr-CA"/>
              <a:t>, mariés le 30 novembre 1912 à </a:t>
            </a:r>
            <a:r>
              <a:rPr lang="fr-CA" err="1"/>
              <a:t>Serradifalco</a:t>
            </a:r>
            <a:r>
              <a:rPr lang="fr-CA"/>
              <a:t>, Italie et émigrés aux États-Unis le 30 avril 1913; la famille s’est installée à </a:t>
            </a:r>
            <a:r>
              <a:rPr lang="fr-CA" err="1"/>
              <a:t>Robertsdale</a:t>
            </a:r>
            <a:r>
              <a:rPr lang="fr-CA"/>
              <a:t> en Pennsylvanie)</a:t>
            </a:r>
          </a:p>
          <a:p>
            <a:pPr marL="1149350" lvl="0" indent="-1149350" algn="l" rtl="0">
              <a:lnSpc>
                <a:spcPct val="90000"/>
              </a:lnSpc>
              <a:spcBef>
                <a:spcPts val="1000"/>
              </a:spcBef>
              <a:spcAft>
                <a:spcPts val="0"/>
              </a:spcAft>
              <a:buSzPts val="2800"/>
              <a:buNone/>
            </a:pPr>
            <a:endParaRPr/>
          </a:p>
        </p:txBody>
      </p:sp>
      <p:sp>
        <p:nvSpPr>
          <p:cNvPr id="627" name="Google Shape;627;p55"/>
          <p:cNvSpPr txBox="1">
            <a:spLocks noGrp="1"/>
          </p:cNvSpPr>
          <p:nvPr>
            <p:ph type="ftr" idx="11"/>
            <p:custDataLst>
              <p:tags r:id="rId3"/>
            </p:custDataLst>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3 : Description des familles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56"/>
          <p:cNvSpPr txBox="1">
            <a:spLocks noGrp="1"/>
          </p:cNvSpPr>
          <p:nvPr>
            <p:ph type="title"/>
            <p:custDataLst>
              <p:tags r:id="rId1"/>
            </p:custDataLst>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4400"/>
              <a:buFont typeface="Arial"/>
              <a:buNone/>
            </a:pPr>
            <a:r>
              <a:rPr lang="en-US" sz="4000" b="0" i="0" u="none" strike="noStrike" cap="none">
                <a:solidFill>
                  <a:srgbClr val="000000"/>
                </a:solidFill>
                <a:latin typeface="Arial"/>
                <a:ea typeface="Arial"/>
                <a:cs typeface="Arial"/>
                <a:sym typeface="Arial"/>
              </a:rPr>
              <a:t>Date </a:t>
            </a:r>
            <a:r>
              <a:rPr lang="en-US" sz="4000" b="0" i="0" u="none" strike="noStrike" cap="none" err="1">
                <a:solidFill>
                  <a:srgbClr val="000000"/>
                </a:solidFill>
                <a:latin typeface="Arial"/>
                <a:ea typeface="Arial"/>
                <a:cs typeface="Arial"/>
                <a:sym typeface="Arial"/>
              </a:rPr>
              <a:t>associée</a:t>
            </a:r>
            <a:r>
              <a:rPr lang="en-US" sz="4000" b="0" i="0" u="none" strike="noStrike" cap="none">
                <a:solidFill>
                  <a:srgbClr val="000000"/>
                </a:solidFill>
                <a:latin typeface="Arial"/>
                <a:ea typeface="Arial"/>
                <a:cs typeface="Arial"/>
                <a:sym typeface="Arial"/>
              </a:rPr>
              <a:t> à la </a:t>
            </a:r>
            <a:r>
              <a:rPr lang="en-US" sz="4000" b="0" i="0" u="none" strike="noStrike" cap="none" err="1">
                <a:solidFill>
                  <a:srgbClr val="000000"/>
                </a:solidFill>
                <a:latin typeface="Arial"/>
                <a:ea typeface="Arial"/>
                <a:cs typeface="Arial"/>
                <a:sym typeface="Arial"/>
              </a:rPr>
              <a:t>famille</a:t>
            </a:r>
            <a:r>
              <a:rPr lang="en-US" sz="4000" b="0" i="0" u="none" strike="noStrike" cap="none">
                <a:solidFill>
                  <a:srgbClr val="000000"/>
                </a:solidFill>
                <a:latin typeface="Arial"/>
                <a:ea typeface="Arial"/>
                <a:cs typeface="Arial"/>
                <a:sym typeface="Arial"/>
              </a:rPr>
              <a:t> (Cunningham)</a:t>
            </a:r>
            <a:endParaRPr sz="4000" b="0" i="0" u="none" strike="noStrike" cap="none">
              <a:solidFill>
                <a:schemeClr val="dk1"/>
              </a:solidFill>
              <a:latin typeface="Arial"/>
              <a:ea typeface="Arial"/>
              <a:cs typeface="Arial"/>
              <a:sym typeface="Arial"/>
            </a:endParaRPr>
          </a:p>
        </p:txBody>
      </p:sp>
      <p:sp>
        <p:nvSpPr>
          <p:cNvPr id="636" name="Google Shape;636;p56"/>
          <p:cNvSpPr txBox="1">
            <a:spLocks noGrp="1"/>
          </p:cNvSpPr>
          <p:nvPr>
            <p:ph type="body" idx="1"/>
            <p:custDataLst>
              <p:tags r:id="rId2"/>
            </p:custDataLst>
          </p:nvPr>
        </p:nvSpPr>
        <p:spPr>
          <a:prstGeom prst="rect">
            <a:avLst/>
          </a:prstGeom>
          <a:noFill/>
          <a:ln>
            <a:noFill/>
          </a:ln>
        </p:spPr>
        <p:txBody>
          <a:bodyPr spcFirstLastPara="1" wrap="square" lIns="91425" tIns="45700" rIns="91425" bIns="45700" anchor="t" anchorCtr="0">
            <a:noAutofit/>
          </a:bodyPr>
          <a:lstStyle/>
          <a:p>
            <a:pPr marL="1168400" marR="0" lvl="0" indent="-1168400" algn="l" rtl="0">
              <a:lnSpc>
                <a:spcPct val="90000"/>
              </a:lnSpc>
              <a:spcBef>
                <a:spcPts val="0"/>
              </a:spcBef>
              <a:spcAft>
                <a:spcPts val="0"/>
              </a:spcAft>
              <a:buClr>
                <a:schemeClr val="dk1"/>
              </a:buClr>
              <a:buSzPts val="2800"/>
              <a:buFont typeface="Arial"/>
              <a:buNone/>
            </a:pPr>
            <a:r>
              <a:rPr lang="en-US" sz="2800" b="0" i="0" u="none" strike="noStrike" cap="none">
                <a:latin typeface="Arial"/>
                <a:ea typeface="Arial"/>
                <a:cs typeface="Arial"/>
                <a:sym typeface="Arial"/>
              </a:rPr>
              <a:t>046 	$s </a:t>
            </a:r>
            <a:r>
              <a:rPr lang="en-US" sz="2800" b="1" i="0" u="none" strike="noStrike" cap="none">
                <a:latin typeface="Arial"/>
                <a:ea typeface="Arial"/>
                <a:cs typeface="Arial"/>
                <a:sym typeface="Arial"/>
              </a:rPr>
              <a:t>1795 </a:t>
            </a:r>
            <a:r>
              <a:rPr lang="en-US" sz="2800" b="0" i="0" u="none" strike="noStrike" cap="none">
                <a:latin typeface="Arial"/>
                <a:ea typeface="Arial"/>
                <a:cs typeface="Arial"/>
                <a:sym typeface="Arial"/>
              </a:rPr>
              <a:t>[</a:t>
            </a:r>
            <a:r>
              <a:rPr lang="en-US" sz="2800" b="0" i="0" u="none" strike="noStrike" cap="none" err="1">
                <a:latin typeface="Arial"/>
                <a:ea typeface="Arial"/>
                <a:cs typeface="Arial"/>
                <a:sym typeface="Arial"/>
              </a:rPr>
              <a:t>ou</a:t>
            </a:r>
            <a:r>
              <a:rPr lang="en-US" sz="2800" b="0" i="0" u="none" strike="noStrike" cap="none">
                <a:latin typeface="Arial"/>
                <a:ea typeface="Arial"/>
                <a:cs typeface="Arial"/>
                <a:sym typeface="Arial"/>
              </a:rPr>
              <a:t> </a:t>
            </a:r>
            <a:r>
              <a:rPr lang="en-US" sz="2800" b="0" i="0" u="none" strike="noStrike" cap="none" err="1">
                <a:latin typeface="Arial"/>
                <a:ea typeface="Arial"/>
                <a:cs typeface="Arial"/>
                <a:sym typeface="Arial"/>
              </a:rPr>
              <a:t>vous</a:t>
            </a:r>
            <a:r>
              <a:rPr lang="en-US" sz="2800" b="0" i="0" u="none" strike="noStrike" cap="none">
                <a:latin typeface="Arial"/>
                <a:ea typeface="Arial"/>
                <a:cs typeface="Arial"/>
                <a:sym typeface="Arial"/>
              </a:rPr>
              <a:t> </a:t>
            </a:r>
            <a:r>
              <a:rPr lang="en-US" sz="2800" b="0" i="0" u="none" strike="noStrike" cap="none" err="1">
                <a:latin typeface="Arial"/>
                <a:ea typeface="Arial"/>
                <a:cs typeface="Arial"/>
                <a:sym typeface="Arial"/>
              </a:rPr>
              <a:t>pouvez</a:t>
            </a:r>
            <a:r>
              <a:rPr lang="en-US" sz="2800" b="0" i="0" u="none" strike="noStrike" cap="none">
                <a:latin typeface="Arial"/>
                <a:ea typeface="Arial"/>
                <a:cs typeface="Arial"/>
                <a:sym typeface="Arial"/>
              </a:rPr>
              <a:t> </a:t>
            </a:r>
            <a:r>
              <a:rPr lang="en-US" sz="2800" b="0" i="0" u="none" strike="noStrike" cap="none" err="1">
                <a:latin typeface="Arial"/>
                <a:ea typeface="Arial"/>
                <a:cs typeface="Arial"/>
                <a:sym typeface="Arial"/>
              </a:rPr>
              <a:t>opter</a:t>
            </a:r>
            <a:r>
              <a:rPr lang="en-US" sz="2800" b="0" i="0" u="none" strike="noStrike" cap="none">
                <a:latin typeface="Arial"/>
                <a:ea typeface="Arial"/>
                <a:cs typeface="Arial"/>
                <a:sym typeface="Arial"/>
              </a:rPr>
              <a:t> pour </a:t>
            </a:r>
            <a:r>
              <a:rPr lang="en-US" sz="2800" b="1" i="0" u="none" strike="noStrike" cap="none">
                <a:latin typeface="Arial"/>
                <a:ea typeface="Arial"/>
                <a:cs typeface="Arial"/>
                <a:sym typeface="Arial"/>
              </a:rPr>
              <a:t>1818</a:t>
            </a:r>
            <a:r>
              <a:rPr lang="en-US" sz="2800" b="0" i="0" u="none" strike="noStrike" cap="none">
                <a:latin typeface="Arial"/>
                <a:ea typeface="Arial"/>
                <a:cs typeface="Arial"/>
                <a:sym typeface="Arial"/>
              </a:rPr>
              <a:t>, date de </a:t>
            </a:r>
            <a:r>
              <a:rPr lang="en-US" sz="2800" b="0" i="0" u="none" strike="noStrike" cap="none" err="1">
                <a:latin typeface="Arial"/>
                <a:ea typeface="Arial"/>
                <a:cs typeface="Arial"/>
                <a:sym typeface="Arial"/>
              </a:rPr>
              <a:t>leur</a:t>
            </a:r>
            <a:r>
              <a:rPr lang="en-US" sz="2800" b="0" i="0" u="none" strike="noStrike" cap="none">
                <a:latin typeface="Arial"/>
                <a:ea typeface="Arial"/>
                <a:cs typeface="Arial"/>
                <a:sym typeface="Arial"/>
              </a:rPr>
              <a:t> </a:t>
            </a:r>
            <a:r>
              <a:rPr lang="en-US" sz="2800" b="0" i="0" u="none" strike="noStrike" cap="none" err="1">
                <a:latin typeface="Arial"/>
                <a:ea typeface="Arial"/>
                <a:cs typeface="Arial"/>
                <a:sym typeface="Arial"/>
              </a:rPr>
              <a:t>arrivée</a:t>
            </a:r>
            <a:r>
              <a:rPr lang="en-US" sz="2800" b="0" i="0" u="none" strike="noStrike" cap="none">
                <a:latin typeface="Arial"/>
                <a:ea typeface="Arial"/>
                <a:cs typeface="Arial"/>
                <a:sym typeface="Arial"/>
              </a:rPr>
              <a:t> au Kentucky] $2 </a:t>
            </a:r>
            <a:r>
              <a:rPr lang="en-US" sz="2800" b="0" i="0" u="none" strike="noStrike" cap="none" err="1">
                <a:latin typeface="Arial"/>
                <a:ea typeface="Arial"/>
                <a:cs typeface="Arial"/>
                <a:sym typeface="Arial"/>
              </a:rPr>
              <a:t>edtf</a:t>
            </a:r>
            <a:endParaRPr lang="fr-FR" sz="2800" b="0" i="0" u="none" strike="noStrike" cap="none">
              <a:latin typeface="Arial"/>
              <a:ea typeface="Arial"/>
              <a:cs typeface="Arial"/>
            </a:endParaRPr>
          </a:p>
          <a:p>
            <a:pPr marL="1168400" lvl="0" indent="-1168400" algn="l" rtl="0">
              <a:lnSpc>
                <a:spcPct val="90000"/>
              </a:lnSpc>
              <a:spcBef>
                <a:spcPts val="1000"/>
              </a:spcBef>
              <a:spcAft>
                <a:spcPts val="0"/>
              </a:spcAft>
              <a:buSzPts val="2800"/>
              <a:buNone/>
            </a:pPr>
            <a:r>
              <a:rPr lang="en-US"/>
              <a:t>100 3_ Cunningham</a:t>
            </a:r>
            <a:endParaRPr/>
          </a:p>
          <a:p>
            <a:pPr marL="1168400" lvl="0" indent="-1168400" algn="l" rtl="0">
              <a:lnSpc>
                <a:spcPct val="90000"/>
              </a:lnSpc>
              <a:spcBef>
                <a:spcPts val="1000"/>
              </a:spcBef>
              <a:spcAft>
                <a:spcPts val="0"/>
              </a:spcAft>
              <a:buSzPts val="2800"/>
              <a:buNone/>
            </a:pPr>
            <a:r>
              <a:rPr lang="en-US"/>
              <a:t>376	</a:t>
            </a:r>
            <a:r>
              <a:rPr lang="en-US" err="1"/>
              <a:t>Familles</a:t>
            </a:r>
            <a:r>
              <a:rPr lang="en-US"/>
              <a:t> $2 </a:t>
            </a:r>
            <a:r>
              <a:rPr lang="fr-CA" err="1"/>
              <a:t>rvmgd</a:t>
            </a:r>
            <a:endParaRPr/>
          </a:p>
          <a:p>
            <a:pPr marL="1168400" indent="-1168400">
              <a:buNone/>
            </a:pPr>
            <a:r>
              <a:rPr lang="en-US"/>
              <a:t>670	</a:t>
            </a:r>
            <a:r>
              <a:rPr lang="fr-CA"/>
              <a:t>The Cunningham </a:t>
            </a:r>
            <a:r>
              <a:rPr lang="fr-CA" err="1"/>
              <a:t>family</a:t>
            </a:r>
            <a:r>
              <a:rPr lang="fr-CA"/>
              <a:t> </a:t>
            </a:r>
            <a:r>
              <a:rPr lang="fr-CA" err="1"/>
              <a:t>cookbook</a:t>
            </a:r>
            <a:r>
              <a:rPr lang="fr-CA"/>
              <a:t>, 1997: $b pages 5-6 (Descendants de William et Nancy Cunningham. William a émigré de l’Écosse quelque temps après 1785 et a marié Nancy Carr en 1795. La famille s’est installée dans le comté de </a:t>
            </a:r>
            <a:r>
              <a:rPr lang="fr-CA" err="1"/>
              <a:t>Trigg</a:t>
            </a:r>
            <a:r>
              <a:rPr lang="fr-CA"/>
              <a:t> au Kentucky en 1818)</a:t>
            </a:r>
            <a:endParaRPr lang="en-US"/>
          </a:p>
          <a:p>
            <a:pPr marL="914400" lvl="0" indent="-914400">
              <a:buNone/>
            </a:pPr>
            <a:endParaRPr lang="en-US"/>
          </a:p>
        </p:txBody>
      </p:sp>
      <p:sp>
        <p:nvSpPr>
          <p:cNvPr id="637" name="Google Shape;637;p56"/>
          <p:cNvSpPr txBox="1">
            <a:spLocks noGrp="1"/>
          </p:cNvSpPr>
          <p:nvPr>
            <p:ph type="ftr" idx="11"/>
            <p:custDataLst>
              <p:tags r:id="rId3"/>
            </p:custDataLst>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3 : Description des familles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57"/>
          <p:cNvSpPr txBox="1">
            <a:spLocks noGrp="1"/>
          </p:cNvSpPr>
          <p:nvPr>
            <p:ph type="title"/>
            <p:custDataLst>
              <p:tags r:id="rId1"/>
            </p:custDataLst>
          </p:nvPr>
        </p:nvSpPr>
        <p:spPr>
          <a:xfrm>
            <a:off x="838200" y="614148"/>
            <a:ext cx="10515600" cy="107653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4400"/>
              <a:buFont typeface="Arial"/>
              <a:buNone/>
            </a:pPr>
            <a:r>
              <a:rPr lang="en-US" sz="4400" b="0" i="0" u="none" strike="noStrike" cap="none">
                <a:solidFill>
                  <a:srgbClr val="000000"/>
                </a:solidFill>
                <a:latin typeface="Arial"/>
                <a:ea typeface="Arial"/>
                <a:cs typeface="Arial"/>
                <a:sym typeface="Arial"/>
              </a:rPr>
              <a:t>Date </a:t>
            </a:r>
            <a:r>
              <a:rPr lang="en-US" sz="4400" b="0" i="0" u="none" strike="noStrike" cap="none" err="1">
                <a:solidFill>
                  <a:srgbClr val="000000"/>
                </a:solidFill>
                <a:latin typeface="Arial"/>
                <a:ea typeface="Arial"/>
                <a:cs typeface="Arial"/>
                <a:sym typeface="Arial"/>
              </a:rPr>
              <a:t>associée</a:t>
            </a:r>
            <a:r>
              <a:rPr lang="en-US" sz="4400" b="0" i="0" u="none" strike="noStrike" cap="none">
                <a:solidFill>
                  <a:srgbClr val="000000"/>
                </a:solidFill>
                <a:latin typeface="Arial"/>
                <a:ea typeface="Arial"/>
                <a:cs typeface="Arial"/>
                <a:sym typeface="Arial"/>
              </a:rPr>
              <a:t> à la </a:t>
            </a:r>
            <a:r>
              <a:rPr lang="en-US" sz="4400" b="0" i="0" u="none" strike="noStrike" cap="none" err="1">
                <a:solidFill>
                  <a:srgbClr val="000000"/>
                </a:solidFill>
                <a:latin typeface="Arial"/>
                <a:ea typeface="Arial"/>
                <a:cs typeface="Arial"/>
                <a:sym typeface="Arial"/>
              </a:rPr>
              <a:t>famille</a:t>
            </a:r>
            <a:r>
              <a:rPr lang="en-US" sz="4400" b="0" i="0" u="none" strike="noStrike" cap="none">
                <a:solidFill>
                  <a:srgbClr val="000000"/>
                </a:solidFill>
                <a:latin typeface="Arial"/>
                <a:ea typeface="Arial"/>
                <a:cs typeface="Arial"/>
                <a:sym typeface="Arial"/>
              </a:rPr>
              <a:t> </a:t>
            </a:r>
            <a:r>
              <a:rPr lang="en-US" sz="4400" b="0" i="0" u="none" strike="noStrike" cap="none">
                <a:solidFill>
                  <a:schemeClr val="dk1"/>
                </a:solidFill>
                <a:latin typeface="Arial"/>
                <a:ea typeface="Arial"/>
                <a:cs typeface="Arial"/>
                <a:sym typeface="Arial"/>
              </a:rPr>
              <a:t>(Linnell)</a:t>
            </a:r>
            <a:endParaRPr sz="4400" b="0" i="0" u="none" strike="noStrike" cap="none">
              <a:solidFill>
                <a:schemeClr val="dk1"/>
              </a:solidFill>
              <a:latin typeface="Arial"/>
              <a:ea typeface="Arial"/>
              <a:cs typeface="Arial"/>
              <a:sym typeface="Arial"/>
            </a:endParaRPr>
          </a:p>
        </p:txBody>
      </p:sp>
      <p:sp>
        <p:nvSpPr>
          <p:cNvPr id="646" name="Google Shape;646;p57"/>
          <p:cNvSpPr txBox="1">
            <a:spLocks noGrp="1"/>
          </p:cNvSpPr>
          <p:nvPr>
            <p:ph type="body" idx="1"/>
            <p:custDataLst>
              <p:tags r:id="rId2"/>
            </p:custDataLst>
          </p:nvPr>
        </p:nvSpPr>
        <p:spPr>
          <a:xfrm>
            <a:off x="838200" y="1825625"/>
            <a:ext cx="9917624" cy="4351338"/>
          </a:xfrm>
          <a:prstGeom prst="rect">
            <a:avLst/>
          </a:prstGeom>
          <a:noFill/>
          <a:ln>
            <a:noFill/>
          </a:ln>
        </p:spPr>
        <p:txBody>
          <a:bodyPr spcFirstLastPara="1" wrap="square" lIns="91425" tIns="45700" rIns="91425" bIns="45700" anchor="t" anchorCtr="0">
            <a:noAutofit/>
          </a:bodyPr>
          <a:lstStyle/>
          <a:p>
            <a:pPr marL="1168400" lvl="0" indent="-1168400" algn="l" rtl="0">
              <a:lnSpc>
                <a:spcPct val="90000"/>
              </a:lnSpc>
              <a:spcBef>
                <a:spcPts val="1000"/>
              </a:spcBef>
              <a:spcAft>
                <a:spcPts val="0"/>
              </a:spcAft>
              <a:buSzPts val="2800"/>
              <a:buNone/>
            </a:pPr>
            <a:r>
              <a:rPr lang="en-US" sz="2400" dirty="0"/>
              <a:t>046	$s </a:t>
            </a:r>
            <a:r>
              <a:rPr lang="en-US" sz="2400" b="1" dirty="0"/>
              <a:t>1638</a:t>
            </a:r>
            <a:r>
              <a:rPr lang="en-US" sz="2400" dirty="0"/>
              <a:t> $2 </a:t>
            </a:r>
            <a:r>
              <a:rPr lang="en-US" sz="2400" dirty="0" err="1"/>
              <a:t>edtf</a:t>
            </a:r>
            <a:endParaRPr sz="2400" b="1" dirty="0"/>
          </a:p>
          <a:p>
            <a:pPr marL="1168400" lvl="0" indent="-1168400" algn="l" rtl="0">
              <a:lnSpc>
                <a:spcPct val="90000"/>
              </a:lnSpc>
              <a:spcBef>
                <a:spcPts val="1000"/>
              </a:spcBef>
              <a:spcAft>
                <a:spcPts val="0"/>
              </a:spcAft>
              <a:buSzPts val="2800"/>
              <a:buNone/>
            </a:pPr>
            <a:r>
              <a:rPr lang="en-US" sz="2400" dirty="0"/>
              <a:t>100 3_ 	</a:t>
            </a:r>
            <a:r>
              <a:rPr lang="en-US" sz="2400" dirty="0" err="1"/>
              <a:t>Linnell</a:t>
            </a:r>
            <a:endParaRPr sz="2400" dirty="0"/>
          </a:p>
          <a:p>
            <a:pPr marL="1168400" lvl="0" indent="-1168400" algn="l" rtl="0">
              <a:lnSpc>
                <a:spcPct val="90000"/>
              </a:lnSpc>
              <a:spcBef>
                <a:spcPts val="1000"/>
              </a:spcBef>
              <a:spcAft>
                <a:spcPts val="0"/>
              </a:spcAft>
              <a:buSzPts val="2800"/>
              <a:buNone/>
            </a:pPr>
            <a:r>
              <a:rPr lang="en-US" sz="2400" dirty="0"/>
              <a:t>376	</a:t>
            </a:r>
            <a:r>
              <a:rPr lang="en-US" sz="2400" dirty="0" err="1"/>
              <a:t>Familles</a:t>
            </a:r>
            <a:r>
              <a:rPr lang="en-US" sz="2400" dirty="0"/>
              <a:t> $2 </a:t>
            </a:r>
            <a:r>
              <a:rPr lang="fr-CA" sz="2400" dirty="0" err="1"/>
              <a:t>rvmgd</a:t>
            </a:r>
            <a:endParaRPr sz="2400" dirty="0"/>
          </a:p>
          <a:p>
            <a:pPr marL="1168400" lvl="0" indent="-1168400" algn="l" rtl="0">
              <a:lnSpc>
                <a:spcPct val="90000"/>
              </a:lnSpc>
              <a:spcBef>
                <a:spcPts val="1000"/>
              </a:spcBef>
              <a:spcAft>
                <a:spcPts val="0"/>
              </a:spcAft>
              <a:buSzPts val="2800"/>
              <a:buNone/>
            </a:pPr>
            <a:r>
              <a:rPr lang="en-US" sz="2400" dirty="0"/>
              <a:t>670	</a:t>
            </a:r>
            <a:r>
              <a:rPr lang="en-US" sz="2400" dirty="0" err="1"/>
              <a:t>Linnell</a:t>
            </a:r>
            <a:r>
              <a:rPr lang="en-US" sz="2400" dirty="0"/>
              <a:t> family newsletter, April 1991.</a:t>
            </a:r>
            <a:endParaRPr dirty="0"/>
          </a:p>
          <a:p>
            <a:pPr marL="1168400" lvl="0" indent="-1168400">
              <a:buNone/>
            </a:pPr>
            <a:r>
              <a:rPr lang="en-US" sz="2400" dirty="0"/>
              <a:t>670	</a:t>
            </a:r>
            <a:r>
              <a:rPr lang="fr-CA" sz="2400" dirty="0" err="1"/>
              <a:t>Linnell</a:t>
            </a:r>
            <a:r>
              <a:rPr lang="fr-CA" sz="2400" dirty="0"/>
              <a:t> </a:t>
            </a:r>
            <a:r>
              <a:rPr lang="fr-CA" sz="2400" dirty="0" err="1"/>
              <a:t>Family</a:t>
            </a:r>
            <a:r>
              <a:rPr lang="fr-CA" sz="2400" dirty="0"/>
              <a:t> Association </a:t>
            </a:r>
            <a:r>
              <a:rPr lang="fr-CA" sz="2400" dirty="0" err="1"/>
              <a:t>website</a:t>
            </a:r>
            <a:r>
              <a:rPr lang="fr-CA" sz="2400" dirty="0"/>
              <a:t>, 8 avril 2014 $b (La famille </a:t>
            </a:r>
            <a:r>
              <a:rPr lang="fr-CA" sz="2400" dirty="0" err="1"/>
              <a:t>Linnell</a:t>
            </a:r>
            <a:r>
              <a:rPr lang="fr-CA" sz="2400" dirty="0"/>
              <a:t> </a:t>
            </a:r>
            <a:r>
              <a:rPr lang="en-US" sz="2400" dirty="0"/>
              <a:t>est </a:t>
            </a:r>
            <a:r>
              <a:rPr lang="en-US" sz="2400" dirty="0" err="1"/>
              <a:t>composée</a:t>
            </a:r>
            <a:r>
              <a:rPr lang="en-US" sz="2400" dirty="0"/>
              <a:t> de </a:t>
            </a:r>
            <a:r>
              <a:rPr lang="fr-CA" sz="2400" dirty="0"/>
              <a:t>tous les </a:t>
            </a:r>
            <a:r>
              <a:rPr lang="fr-CA" sz="2400" dirty="0" err="1"/>
              <a:t>Linnell</a:t>
            </a:r>
            <a:r>
              <a:rPr lang="fr-CA" sz="2400" dirty="0"/>
              <a:t> en Amérique du Nord, tous présumés être des descendants de Robert </a:t>
            </a:r>
            <a:r>
              <a:rPr lang="fr-CA" sz="2400" dirty="0" err="1"/>
              <a:t>Linnell</a:t>
            </a:r>
            <a:r>
              <a:rPr lang="fr-CA" sz="2400" dirty="0"/>
              <a:t>, qui est venu à </a:t>
            </a:r>
            <a:r>
              <a:rPr lang="fr-CA" sz="2400" dirty="0" err="1"/>
              <a:t>Scituate</a:t>
            </a:r>
            <a:r>
              <a:rPr lang="fr-CA" sz="2400" dirty="0"/>
              <a:t>, Massachusetts, avec ses enfants et sa seconde épouse en 1638. La famille s'est ensuite installée à Cape Cod)</a:t>
            </a:r>
          </a:p>
        </p:txBody>
      </p:sp>
      <p:sp>
        <p:nvSpPr>
          <p:cNvPr id="647" name="Google Shape;647;p57"/>
          <p:cNvSpPr txBox="1">
            <a:spLocks noGrp="1"/>
          </p:cNvSpPr>
          <p:nvPr>
            <p:ph type="ftr" idx="11"/>
            <p:custDataLst>
              <p:tags r:id="rId3"/>
            </p:custDataLst>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3 : Description des familles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6"/>
          <p:cNvSpPr txBox="1">
            <a:spLocks noGrp="1"/>
          </p:cNvSpPr>
          <p:nvPr>
            <p:ph type="title"/>
            <p:custDataLst>
              <p:tags r:id="rId1"/>
            </p:custDataLst>
          </p:nvPr>
        </p:nvSpPr>
        <p:spPr>
          <a:xfrm>
            <a:off x="8807986" y="2321169"/>
            <a:ext cx="3066318" cy="1126661"/>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Arial"/>
              <a:buNone/>
            </a:pPr>
            <a:r>
              <a:rPr lang="en-US" sz="4400" b="0" i="0" u="none" strike="noStrike" cap="none">
                <a:solidFill>
                  <a:schemeClr val="dk1"/>
                </a:solidFill>
                <a:latin typeface="Arial"/>
                <a:ea typeface="Arial"/>
                <a:cs typeface="Arial"/>
                <a:sym typeface="Arial"/>
              </a:rPr>
              <a:t>Site Web</a:t>
            </a:r>
            <a:endParaRPr sz="4400" b="0" i="0" u="none" strike="noStrike" cap="none">
              <a:solidFill>
                <a:schemeClr val="dk1"/>
              </a:solidFill>
              <a:latin typeface="Arial"/>
              <a:ea typeface="Arial"/>
              <a:cs typeface="Arial"/>
              <a:sym typeface="Arial"/>
            </a:endParaRPr>
          </a:p>
        </p:txBody>
      </p:sp>
      <p:sp>
        <p:nvSpPr>
          <p:cNvPr id="140" name="Google Shape;140;p6"/>
          <p:cNvSpPr txBox="1">
            <a:spLocks noGrp="1"/>
          </p:cNvSpPr>
          <p:nvPr>
            <p:ph type="ftr" idx="11"/>
            <p:custDataLst>
              <p:tags r:id="rId2"/>
            </p:custDataLst>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1200">
                <a:solidFill>
                  <a:srgbClr val="888888"/>
                </a:solidFill>
                <a:latin typeface="Calibri"/>
                <a:ea typeface="Calibri"/>
                <a:cs typeface="Calibri"/>
                <a:sym typeface="Calibri"/>
              </a:rPr>
              <a:t>Module 3 : Description des familles</a:t>
            </a:r>
            <a:endParaRPr sz="1200">
              <a:solidFill>
                <a:srgbClr val="888888"/>
              </a:solidFill>
              <a:latin typeface="Calibri"/>
              <a:ea typeface="Calibri"/>
              <a:cs typeface="Calibri"/>
              <a:sym typeface="Calibri"/>
            </a:endParaRPr>
          </a:p>
        </p:txBody>
      </p:sp>
      <p:pic>
        <p:nvPicPr>
          <p:cNvPr id="141" name="Google Shape;141;p6"/>
          <p:cNvPicPr preferRelativeResize="0"/>
          <p:nvPr>
            <p:custDataLst>
              <p:tags r:id="rId3"/>
            </p:custDataLst>
          </p:nvPr>
        </p:nvPicPr>
        <p:blipFill rotWithShape="1">
          <a:blip r:embed="rId6">
            <a:alphaModFix/>
          </a:blip>
          <a:srcRect/>
          <a:stretch/>
        </p:blipFill>
        <p:spPr>
          <a:xfrm>
            <a:off x="320153" y="529728"/>
            <a:ext cx="8608468" cy="5890271"/>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58"/>
          <p:cNvSpPr txBox="1">
            <a:spLocks noGrp="1"/>
          </p:cNvSpPr>
          <p:nvPr>
            <p:ph type="title"/>
            <p:custDataLst>
              <p:tags r:id="rId1"/>
            </p:custDataLst>
          </p:nvPr>
        </p:nvSpPr>
        <p:spPr>
          <a:xfrm>
            <a:off x="838200" y="690940"/>
            <a:ext cx="10515600" cy="1182688"/>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Arial"/>
              <a:buNone/>
            </a:pPr>
            <a:r>
              <a:rPr lang="en-US" sz="4400" b="0" i="0" u="none" strike="noStrike" cap="none" err="1">
                <a:solidFill>
                  <a:schemeClr val="dk1"/>
                </a:solidFill>
                <a:latin typeface="Arial"/>
                <a:ea typeface="Arial"/>
                <a:cs typeface="Arial"/>
                <a:sym typeface="Arial"/>
              </a:rPr>
              <a:t>Lieux</a:t>
            </a:r>
            <a:r>
              <a:rPr lang="en-US" sz="4400" b="0" i="0" u="none" strike="noStrike" cap="none">
                <a:solidFill>
                  <a:schemeClr val="dk1"/>
                </a:solidFill>
                <a:latin typeface="Arial"/>
                <a:ea typeface="Arial"/>
                <a:cs typeface="Arial"/>
                <a:sym typeface="Arial"/>
              </a:rPr>
              <a:t> </a:t>
            </a:r>
            <a:r>
              <a:rPr lang="en-US" sz="4400" b="0" i="0" u="none" strike="noStrike" cap="none" err="1">
                <a:solidFill>
                  <a:schemeClr val="dk1"/>
                </a:solidFill>
                <a:latin typeface="Arial"/>
                <a:ea typeface="Arial"/>
                <a:cs typeface="Arial"/>
                <a:sym typeface="Arial"/>
              </a:rPr>
              <a:t>associés</a:t>
            </a:r>
            <a:r>
              <a:rPr lang="en-US" sz="4400" b="0" i="0" u="none" strike="noStrike" cap="none">
                <a:solidFill>
                  <a:schemeClr val="dk1"/>
                </a:solidFill>
                <a:latin typeface="Arial"/>
                <a:ea typeface="Arial"/>
                <a:cs typeface="Arial"/>
                <a:sym typeface="Arial"/>
              </a:rPr>
              <a:t> à la </a:t>
            </a:r>
            <a:r>
              <a:rPr lang="en-US" sz="4400" b="0" i="0" u="none" strike="noStrike" cap="none" err="1">
                <a:solidFill>
                  <a:schemeClr val="dk1"/>
                </a:solidFill>
                <a:latin typeface="Arial"/>
                <a:ea typeface="Arial"/>
                <a:cs typeface="Arial"/>
                <a:sym typeface="Arial"/>
              </a:rPr>
              <a:t>famille</a:t>
            </a:r>
            <a:r>
              <a:rPr lang="en-US" sz="4400" b="0" i="0" u="none" strike="noStrike" cap="none">
                <a:solidFill>
                  <a:schemeClr val="dk1"/>
                </a:solidFill>
                <a:latin typeface="Arial"/>
                <a:ea typeface="Arial"/>
                <a:cs typeface="Arial"/>
                <a:sym typeface="Arial"/>
              </a:rPr>
              <a:t> (RDA 10.5)</a:t>
            </a:r>
            <a:endParaRPr sz="4400" b="0" i="0" u="none" strike="noStrike" cap="none">
              <a:solidFill>
                <a:schemeClr val="dk1"/>
              </a:solidFill>
              <a:latin typeface="Arial"/>
              <a:ea typeface="Arial"/>
              <a:cs typeface="Arial"/>
              <a:sym typeface="Arial"/>
            </a:endParaRPr>
          </a:p>
        </p:txBody>
      </p:sp>
      <p:sp>
        <p:nvSpPr>
          <p:cNvPr id="656" name="Google Shape;656;p58"/>
          <p:cNvSpPr txBox="1">
            <a:spLocks noGrp="1"/>
          </p:cNvSpPr>
          <p:nvPr>
            <p:ph type="body" idx="1"/>
            <p:custDataLst>
              <p:tags r:id="rId2"/>
            </p:custDataLst>
          </p:nvPr>
        </p:nvSpPr>
        <p:spPr>
          <a:xfrm>
            <a:off x="1567786" y="2187574"/>
            <a:ext cx="9056427"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b="0" i="0" u="none" strike="noStrike" cap="none" dirty="0">
                <a:solidFill>
                  <a:schemeClr val="dk1"/>
                </a:solidFill>
                <a:latin typeface="Arial"/>
                <a:ea typeface="Arial"/>
                <a:cs typeface="Arial"/>
                <a:sym typeface="Arial"/>
              </a:rPr>
              <a:t>Enregistrer </a:t>
            </a:r>
            <a:r>
              <a:rPr lang="en-US" sz="2800" b="0" i="0" u="none" strike="noStrike" cap="none" dirty="0" err="1">
                <a:solidFill>
                  <a:schemeClr val="dk1"/>
                </a:solidFill>
                <a:latin typeface="Arial"/>
                <a:ea typeface="Arial"/>
                <a:cs typeface="Arial"/>
                <a:sym typeface="Arial"/>
              </a:rPr>
              <a:t>l’élément</a:t>
            </a:r>
            <a:r>
              <a:rPr lang="en-US" sz="2800" b="0" i="0" u="none" strike="noStrike" cap="none" dirty="0">
                <a:solidFill>
                  <a:schemeClr val="dk1"/>
                </a:solidFill>
                <a:latin typeface="Arial"/>
                <a:ea typeface="Arial"/>
                <a:cs typeface="Arial"/>
                <a:sym typeface="Arial"/>
              </a:rPr>
              <a:t> lieu </a:t>
            </a:r>
            <a:r>
              <a:rPr lang="en-US" sz="2800" b="0" i="0" u="none" strike="noStrike" cap="none" dirty="0" err="1">
                <a:solidFill>
                  <a:schemeClr val="dk1"/>
                </a:solidFill>
                <a:latin typeface="Arial"/>
                <a:ea typeface="Arial"/>
                <a:cs typeface="Arial"/>
                <a:sym typeface="Arial"/>
              </a:rPr>
              <a:t>associé</a:t>
            </a:r>
            <a:r>
              <a:rPr lang="en-US" sz="2800" b="0" i="0" u="none" strike="noStrike" cap="none" dirty="0">
                <a:solidFill>
                  <a:schemeClr val="dk1"/>
                </a:solidFill>
                <a:latin typeface="Arial"/>
                <a:ea typeface="Arial"/>
                <a:cs typeface="Arial"/>
                <a:sym typeface="Arial"/>
              </a:rPr>
              <a:t> à la </a:t>
            </a:r>
            <a:r>
              <a:rPr lang="en-US" sz="2800" b="0" i="0" u="none" strike="noStrike" cap="none" dirty="0" err="1">
                <a:solidFill>
                  <a:schemeClr val="dk1"/>
                </a:solidFill>
                <a:latin typeface="Arial"/>
                <a:ea typeface="Arial"/>
                <a:cs typeface="Arial"/>
                <a:sym typeface="Arial"/>
              </a:rPr>
              <a:t>famille</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dans</a:t>
            </a:r>
            <a:r>
              <a:rPr lang="en-US" sz="2800" b="0" i="0" u="none" strike="noStrike" cap="none" dirty="0">
                <a:solidFill>
                  <a:srgbClr val="000000"/>
                </a:solidFill>
                <a:latin typeface="Arial"/>
                <a:ea typeface="Arial"/>
                <a:cs typeface="Arial"/>
                <a:sym typeface="Arial"/>
              </a:rPr>
              <a:t> la zone </a:t>
            </a:r>
            <a:r>
              <a:rPr lang="en-US" sz="2800" b="0" i="0" u="none" strike="noStrike" cap="none" dirty="0">
                <a:solidFill>
                  <a:schemeClr val="dk1"/>
                </a:solidFill>
                <a:latin typeface="Arial"/>
                <a:ea typeface="Arial"/>
                <a:cs typeface="Arial"/>
                <a:sym typeface="Arial"/>
              </a:rPr>
              <a:t>370 </a:t>
            </a:r>
            <a:endParaRPr sz="2800" b="0" i="0" u="none" strike="noStrike" cap="none" dirty="0">
              <a:solidFill>
                <a:schemeClr val="dk1"/>
              </a:solidFill>
              <a:latin typeface="Arial"/>
              <a:ea typeface="Arial"/>
              <a:cs typeface="Arial"/>
              <a:sym typeface="Arial"/>
            </a:endParaRPr>
          </a:p>
          <a:p>
            <a:pPr eaLnBrk="1" hangingPunct="1">
              <a:buFont typeface="Arial" charset="0"/>
              <a:buNone/>
            </a:pPr>
            <a:r>
              <a:rPr lang="en-US" sz="2800" b="0" i="0" u="none" strike="noStrike" cap="none" dirty="0">
                <a:solidFill>
                  <a:schemeClr val="dk1"/>
                </a:solidFill>
                <a:latin typeface="Arial"/>
                <a:ea typeface="Arial"/>
                <a:cs typeface="Arial"/>
                <a:sym typeface="Arial"/>
              </a:rPr>
              <a:t>	</a:t>
            </a:r>
            <a:r>
              <a:rPr lang="en-US" dirty="0"/>
              <a:t>	370	$e </a:t>
            </a:r>
            <a:r>
              <a:rPr lang="en-US" dirty="0" err="1"/>
              <a:t>Australie</a:t>
            </a:r>
            <a:r>
              <a:rPr lang="en-US" dirty="0"/>
              <a:t> $2 </a:t>
            </a:r>
            <a:r>
              <a:rPr lang="en-US" dirty="0" err="1"/>
              <a:t>lacnaf</a:t>
            </a:r>
            <a:endParaRPr lang="en-US" dirty="0"/>
          </a:p>
          <a:p>
            <a:pPr eaLnBrk="1" hangingPunct="1">
              <a:spcBef>
                <a:spcPts val="1200"/>
              </a:spcBef>
              <a:buNone/>
            </a:pPr>
            <a:r>
              <a:rPr lang="en-US" dirty="0"/>
              <a:t>		370	$e </a:t>
            </a:r>
            <a:r>
              <a:rPr lang="en-US" dirty="0" err="1"/>
              <a:t>Cracovie</a:t>
            </a:r>
            <a:r>
              <a:rPr lang="en-US" dirty="0"/>
              <a:t> (</a:t>
            </a:r>
            <a:r>
              <a:rPr lang="en-US" dirty="0" err="1"/>
              <a:t>Pologne</a:t>
            </a:r>
            <a:r>
              <a:rPr lang="en-US" dirty="0"/>
              <a:t>) $2 </a:t>
            </a:r>
            <a:r>
              <a:rPr lang="en-US" dirty="0" err="1"/>
              <a:t>lacnaf</a:t>
            </a:r>
            <a:endParaRPr lang="en-US" dirty="0"/>
          </a:p>
          <a:p>
            <a:pPr eaLnBrk="1" hangingPunct="1">
              <a:spcBef>
                <a:spcPts val="1200"/>
              </a:spcBef>
              <a:spcAft>
                <a:spcPts val="1200"/>
              </a:spcAft>
              <a:buFont typeface="Arial" charset="0"/>
              <a:buNone/>
            </a:pPr>
            <a:r>
              <a:rPr lang="en-US" dirty="0"/>
              <a:t>		370	$e Long Island (N.Y.) $2 </a:t>
            </a:r>
            <a:r>
              <a:rPr lang="en-US" dirty="0" err="1"/>
              <a:t>rvm</a:t>
            </a:r>
            <a:endParaRPr lang="en-US" dirty="0"/>
          </a:p>
          <a:p>
            <a:pPr eaLnBrk="1" hangingPunct="1">
              <a:spcBef>
                <a:spcPts val="600"/>
              </a:spcBef>
              <a:spcAft>
                <a:spcPts val="1200"/>
              </a:spcAft>
              <a:buFont typeface="Arial" charset="0"/>
              <a:buNone/>
            </a:pPr>
            <a:r>
              <a:rPr lang="en-US" dirty="0"/>
              <a:t>		370	$f </a:t>
            </a:r>
            <a:r>
              <a:rPr lang="fr-CA" dirty="0"/>
              <a:t>Badlands (</a:t>
            </a:r>
            <a:r>
              <a:rPr lang="fr-CA" dirty="0" err="1"/>
              <a:t>Dak</a:t>
            </a:r>
            <a:r>
              <a:rPr lang="fr-CA" dirty="0"/>
              <a:t>. du S. et </a:t>
            </a:r>
            <a:r>
              <a:rPr lang="fr-CA" dirty="0" err="1"/>
              <a:t>Nebr</a:t>
            </a:r>
            <a:r>
              <a:rPr lang="fr-CA" dirty="0"/>
              <a:t>.) </a:t>
            </a:r>
            <a:r>
              <a:rPr lang="en-US" dirty="0"/>
              <a:t>$2 </a:t>
            </a:r>
            <a:r>
              <a:rPr lang="en-US" dirty="0" err="1"/>
              <a:t>rvm</a:t>
            </a:r>
            <a:endParaRPr lang="en-US" dirty="0"/>
          </a:p>
          <a:p>
            <a:pPr marL="0" marR="0" lvl="0" indent="0" algn="l" rtl="0">
              <a:lnSpc>
                <a:spcPct val="90000"/>
              </a:lnSpc>
              <a:spcBef>
                <a:spcPts val="1000"/>
              </a:spcBef>
              <a:spcAft>
                <a:spcPts val="0"/>
              </a:spcAft>
              <a:buClr>
                <a:schemeClr val="dk1"/>
              </a:buClr>
              <a:buSzPts val="2800"/>
              <a:buFont typeface="Arial"/>
              <a:buNone/>
            </a:pPr>
            <a:endParaRPr dirty="0"/>
          </a:p>
        </p:txBody>
      </p:sp>
      <p:sp>
        <p:nvSpPr>
          <p:cNvPr id="657" name="Google Shape;657;p58"/>
          <p:cNvSpPr txBox="1">
            <a:spLocks noGrp="1"/>
          </p:cNvSpPr>
          <p:nvPr>
            <p:ph type="ftr" idx="11"/>
            <p:custDataLst>
              <p:tags r:id="rId3"/>
            </p:custDataLst>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3 : Description des familles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59"/>
          <p:cNvSpPr txBox="1">
            <a:spLocks noGrp="1"/>
          </p:cNvSpPr>
          <p:nvPr>
            <p:ph type="title"/>
            <p:custDataLst>
              <p:tags r:id="rId1"/>
            </p:custDataLst>
          </p:nvPr>
        </p:nvSpPr>
        <p:spPr>
          <a:xfrm>
            <a:off x="688074" y="644532"/>
            <a:ext cx="10515600" cy="1182688"/>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Arial"/>
              <a:buNone/>
            </a:pPr>
            <a:r>
              <a:rPr lang="en-US" sz="4400" b="0" i="0" u="none" strike="noStrike" cap="none" err="1">
                <a:solidFill>
                  <a:schemeClr val="dk1"/>
                </a:solidFill>
                <a:latin typeface="Arial"/>
                <a:ea typeface="Arial"/>
                <a:cs typeface="Arial"/>
                <a:sym typeface="Arial"/>
              </a:rPr>
              <a:t>Enregistrement</a:t>
            </a:r>
            <a:r>
              <a:rPr lang="en-US" sz="4400" b="0" i="0" u="none" strike="noStrike" cap="none">
                <a:solidFill>
                  <a:schemeClr val="dk1"/>
                </a:solidFill>
                <a:latin typeface="Arial"/>
                <a:ea typeface="Arial"/>
                <a:cs typeface="Arial"/>
                <a:sym typeface="Arial"/>
              </a:rPr>
              <a:t> de </a:t>
            </a:r>
            <a:r>
              <a:rPr lang="en-US" sz="4400" b="0" i="0" u="none" strike="noStrike" cap="none" err="1">
                <a:solidFill>
                  <a:schemeClr val="dk1"/>
                </a:solidFill>
                <a:latin typeface="Arial"/>
                <a:ea typeface="Arial"/>
                <a:cs typeface="Arial"/>
                <a:sym typeface="Arial"/>
              </a:rPr>
              <a:t>l’attribut</a:t>
            </a:r>
            <a:r>
              <a:rPr lang="en-US" sz="4400" b="0" i="0" u="none" strike="noStrike" cap="none">
                <a:solidFill>
                  <a:schemeClr val="dk1"/>
                </a:solidFill>
                <a:latin typeface="Arial"/>
                <a:ea typeface="Arial"/>
                <a:cs typeface="Arial"/>
                <a:sym typeface="Arial"/>
              </a:rPr>
              <a:t> Lieu</a:t>
            </a:r>
            <a:endParaRPr sz="4400" b="0" i="0" u="none" strike="noStrike" cap="none">
              <a:solidFill>
                <a:schemeClr val="dk1"/>
              </a:solidFill>
              <a:latin typeface="Arial"/>
              <a:ea typeface="Arial"/>
              <a:cs typeface="Arial"/>
              <a:sym typeface="Arial"/>
            </a:endParaRPr>
          </a:p>
        </p:txBody>
      </p:sp>
      <p:sp>
        <p:nvSpPr>
          <p:cNvPr id="666" name="Google Shape;666;p59"/>
          <p:cNvSpPr txBox="1">
            <a:spLocks noGrp="1"/>
          </p:cNvSpPr>
          <p:nvPr>
            <p:ph type="body" idx="1"/>
            <p:custDataLst>
              <p:tags r:id="rId2"/>
            </p:custDataLst>
          </p:nvPr>
        </p:nvSpPr>
        <p:spPr>
          <a:xfrm>
            <a:off x="1137882" y="2279175"/>
            <a:ext cx="9916236" cy="3897787"/>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000000"/>
              </a:buClr>
              <a:buSzPts val="3200"/>
              <a:buFont typeface="Arial"/>
              <a:buChar char="•"/>
            </a:pPr>
            <a:r>
              <a:rPr lang="en-US" sz="3200" b="0" i="0" u="none" strike="noStrike" cap="none" dirty="0">
                <a:solidFill>
                  <a:srgbClr val="000000"/>
                </a:solidFill>
                <a:latin typeface="Arial"/>
                <a:ea typeface="Arial"/>
                <a:cs typeface="Arial"/>
                <a:sym typeface="Arial"/>
              </a:rPr>
              <a:t>Le lieu est </a:t>
            </a:r>
            <a:r>
              <a:rPr lang="en-US" sz="3200" b="0" i="0" u="none" strike="noStrike" cap="none" dirty="0" err="1">
                <a:solidFill>
                  <a:srgbClr val="000000"/>
                </a:solidFill>
                <a:latin typeface="Arial"/>
                <a:ea typeface="Arial"/>
                <a:cs typeface="Arial"/>
                <a:sym typeface="Arial"/>
              </a:rPr>
              <a:t>enregistré</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dans</a:t>
            </a:r>
            <a:r>
              <a:rPr lang="en-US" sz="3200" b="0" i="0" u="none" strike="noStrike" cap="none" dirty="0">
                <a:solidFill>
                  <a:srgbClr val="000000"/>
                </a:solidFill>
                <a:latin typeface="Arial"/>
                <a:ea typeface="Arial"/>
                <a:cs typeface="Arial"/>
                <a:sym typeface="Arial"/>
              </a:rPr>
              <a:t> la zone </a:t>
            </a:r>
            <a:r>
              <a:rPr lang="en-US" sz="3200" b="0" i="0" u="none" strike="noStrike" cap="none" dirty="0">
                <a:solidFill>
                  <a:schemeClr val="dk1"/>
                </a:solidFill>
                <a:latin typeface="Arial"/>
                <a:ea typeface="Arial"/>
                <a:cs typeface="Arial"/>
                <a:sym typeface="Arial"/>
              </a:rPr>
              <a:t>370 du MARC</a:t>
            </a:r>
            <a:endParaRPr dirty="0"/>
          </a:p>
          <a:p>
            <a:pPr marL="457200" marR="0" lvl="1" indent="0" algn="l" rtl="0">
              <a:lnSpc>
                <a:spcPct val="90000"/>
              </a:lnSpc>
              <a:spcBef>
                <a:spcPts val="500"/>
              </a:spcBef>
              <a:spcAft>
                <a:spcPts val="0"/>
              </a:spcAft>
              <a:buClr>
                <a:schemeClr val="dk1"/>
              </a:buClr>
              <a:buSzPts val="2800"/>
              <a:buFont typeface="Arial"/>
              <a:buNone/>
            </a:pPr>
            <a:r>
              <a:rPr lang="en-US" sz="2800" b="0" i="0" u="none" strike="noStrike" cap="none" dirty="0">
                <a:solidFill>
                  <a:schemeClr val="dk1"/>
                </a:solidFill>
                <a:latin typeface="Arial"/>
                <a:ea typeface="Arial"/>
                <a:cs typeface="Arial"/>
                <a:sym typeface="Arial"/>
              </a:rPr>
              <a:t>– Pays </a:t>
            </a:r>
            <a:r>
              <a:rPr lang="en-US" sz="2800" b="0" i="0" u="none" strike="noStrike" cap="none" dirty="0" err="1">
                <a:solidFill>
                  <a:schemeClr val="dk1"/>
                </a:solidFill>
                <a:latin typeface="Arial"/>
                <a:ea typeface="Arial"/>
                <a:cs typeface="Arial"/>
                <a:sym typeface="Arial"/>
              </a:rPr>
              <a:t>associé</a:t>
            </a:r>
            <a:r>
              <a:rPr lang="en-US" sz="2800" b="0" i="0" u="none" strike="noStrike" cap="none" dirty="0">
                <a:solidFill>
                  <a:schemeClr val="dk1"/>
                </a:solidFill>
                <a:latin typeface="Arial"/>
                <a:ea typeface="Arial"/>
                <a:cs typeface="Arial"/>
                <a:sym typeface="Arial"/>
              </a:rPr>
              <a:t> $c</a:t>
            </a:r>
            <a:endParaRPr sz="2800" b="0" i="0" u="none" strike="noStrike" cap="none" dirty="0">
              <a:solidFill>
                <a:schemeClr val="dk1"/>
              </a:solidFill>
              <a:latin typeface="Arial"/>
              <a:ea typeface="Arial"/>
              <a:cs typeface="Arial"/>
              <a:sym typeface="Arial"/>
            </a:endParaRPr>
          </a:p>
          <a:p>
            <a:pPr marL="457200" marR="0" lvl="1" indent="0" algn="l" rtl="0">
              <a:lnSpc>
                <a:spcPct val="90000"/>
              </a:lnSpc>
              <a:spcBef>
                <a:spcPts val="500"/>
              </a:spcBef>
              <a:spcAft>
                <a:spcPts val="0"/>
              </a:spcAft>
              <a:buClr>
                <a:schemeClr val="dk1"/>
              </a:buClr>
              <a:buSzPts val="2800"/>
              <a:buFont typeface="Arial"/>
              <a:buNone/>
            </a:pPr>
            <a:r>
              <a:rPr lang="en-US" sz="2800" b="0" i="0" u="none" strike="noStrike" cap="none" dirty="0">
                <a:solidFill>
                  <a:schemeClr val="dk1"/>
                </a:solidFill>
                <a:latin typeface="Arial"/>
                <a:ea typeface="Arial"/>
                <a:cs typeface="Arial"/>
                <a:sym typeface="Arial"/>
              </a:rPr>
              <a:t>– Lieu de </a:t>
            </a:r>
            <a:r>
              <a:rPr lang="en-US" sz="2800" b="0" i="0" u="none" strike="noStrike" cap="none" dirty="0" err="1">
                <a:solidFill>
                  <a:schemeClr val="dk1"/>
                </a:solidFill>
                <a:latin typeface="Arial"/>
                <a:ea typeface="Arial"/>
                <a:cs typeface="Arial"/>
                <a:sym typeface="Arial"/>
              </a:rPr>
              <a:t>résidence</a:t>
            </a:r>
            <a:r>
              <a:rPr lang="en-US" sz="2800" b="0" i="0" u="none" strike="noStrike" cap="none" dirty="0">
                <a:solidFill>
                  <a:schemeClr val="dk1"/>
                </a:solidFill>
                <a:latin typeface="Arial"/>
                <a:ea typeface="Arial"/>
                <a:cs typeface="Arial"/>
                <a:sym typeface="Arial"/>
              </a:rPr>
              <a:t> $e</a:t>
            </a:r>
            <a:endParaRPr sz="2800" b="0" i="0" u="none" strike="noStrike" cap="none" dirty="0">
              <a:solidFill>
                <a:schemeClr val="dk1"/>
              </a:solidFill>
              <a:latin typeface="Arial"/>
              <a:ea typeface="Arial"/>
              <a:cs typeface="Arial"/>
              <a:sym typeface="Arial"/>
            </a:endParaRPr>
          </a:p>
          <a:p>
            <a:pPr marL="457200" marR="0" lvl="1" indent="0" algn="l" rtl="0">
              <a:lnSpc>
                <a:spcPct val="90000"/>
              </a:lnSpc>
              <a:spcBef>
                <a:spcPts val="500"/>
              </a:spcBef>
              <a:spcAft>
                <a:spcPts val="0"/>
              </a:spcAft>
              <a:buClr>
                <a:schemeClr val="dk1"/>
              </a:buClr>
              <a:buSzPts val="2800"/>
              <a:buFont typeface="Arial"/>
              <a:buNone/>
            </a:pP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Autre</a:t>
            </a:r>
            <a:r>
              <a:rPr lang="en-US" sz="2800" b="0" i="0" u="none" strike="noStrike" cap="none" dirty="0">
                <a:solidFill>
                  <a:schemeClr val="dk1"/>
                </a:solidFill>
                <a:latin typeface="Arial"/>
                <a:ea typeface="Arial"/>
                <a:cs typeface="Arial"/>
                <a:sym typeface="Arial"/>
              </a:rPr>
              <a:t> lieu </a:t>
            </a:r>
            <a:r>
              <a:rPr lang="en-US" sz="2800" b="0" i="0" u="none" strike="noStrike" cap="none" dirty="0" err="1">
                <a:solidFill>
                  <a:schemeClr val="dk1"/>
                </a:solidFill>
                <a:latin typeface="Arial"/>
                <a:ea typeface="Arial"/>
                <a:cs typeface="Arial"/>
                <a:sym typeface="Arial"/>
              </a:rPr>
              <a:t>associé</a:t>
            </a:r>
            <a:r>
              <a:rPr lang="en-US" sz="2800" b="0" i="0" u="none" strike="noStrike" cap="none" dirty="0">
                <a:solidFill>
                  <a:schemeClr val="dk1"/>
                </a:solidFill>
                <a:latin typeface="Arial"/>
                <a:ea typeface="Arial"/>
                <a:cs typeface="Arial"/>
                <a:sym typeface="Arial"/>
              </a:rPr>
              <a:t> $f</a:t>
            </a:r>
            <a:endParaRPr sz="2800" b="0" i="0" u="none" strike="noStrike" cap="none" dirty="0">
              <a:solidFill>
                <a:schemeClr val="dk1"/>
              </a:solidFill>
              <a:latin typeface="Arial"/>
              <a:ea typeface="Arial"/>
              <a:cs typeface="Arial"/>
              <a:sym typeface="Arial"/>
            </a:endParaRPr>
          </a:p>
        </p:txBody>
      </p:sp>
      <p:sp>
        <p:nvSpPr>
          <p:cNvPr id="667" name="Google Shape;667;p59"/>
          <p:cNvSpPr txBox="1">
            <a:spLocks noGrp="1"/>
          </p:cNvSpPr>
          <p:nvPr>
            <p:ph type="ftr" idx="11"/>
            <p:custDataLst>
              <p:tags r:id="rId3"/>
            </p:custDataLst>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3 : Description des familles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60"/>
          <p:cNvSpPr txBox="1">
            <a:spLocks noGrp="1"/>
          </p:cNvSpPr>
          <p:nvPr>
            <p:ph type="title"/>
            <p:custDataLst>
              <p:tags r:id="rId1"/>
            </p:custDataLst>
          </p:nvPr>
        </p:nvSpPr>
        <p:spPr>
          <a:xfrm>
            <a:off x="838200" y="759976"/>
            <a:ext cx="10515600" cy="1039893"/>
          </a:xfrm>
          <a:prstGeom prst="rect">
            <a:avLst/>
          </a:prstGeom>
          <a:noFill/>
          <a:ln>
            <a:noFill/>
          </a:ln>
        </p:spPr>
        <p:txBody>
          <a:bodyPr spcFirstLastPara="1" wrap="square" lIns="91425" tIns="45700" rIns="91425" bIns="45700" anchor="ctr" anchorCtr="0">
            <a:noAutofit/>
          </a:bodyPr>
          <a:lstStyle/>
          <a:p>
            <a:pPr lvl="0">
              <a:buClr>
                <a:srgbClr val="000000"/>
              </a:buClr>
            </a:pPr>
            <a:r>
              <a:rPr lang="en-US" err="1"/>
              <a:t>Enregistrement</a:t>
            </a:r>
            <a:r>
              <a:rPr lang="en-US"/>
              <a:t> de </a:t>
            </a:r>
            <a:r>
              <a:rPr lang="en-US" err="1"/>
              <a:t>l’attribut</a:t>
            </a:r>
            <a:r>
              <a:rPr lang="en-US"/>
              <a:t> Lieu</a:t>
            </a:r>
            <a:endParaRPr sz="4400" b="0" i="0" u="none" strike="noStrike" cap="none">
              <a:solidFill>
                <a:schemeClr val="dk1"/>
              </a:solidFill>
              <a:latin typeface="Arial"/>
              <a:ea typeface="Arial"/>
              <a:cs typeface="Arial"/>
              <a:sym typeface="Arial"/>
            </a:endParaRPr>
          </a:p>
        </p:txBody>
      </p:sp>
      <p:sp>
        <p:nvSpPr>
          <p:cNvPr id="676" name="Google Shape;676;p60"/>
          <p:cNvSpPr txBox="1">
            <a:spLocks noGrp="1"/>
          </p:cNvSpPr>
          <p:nvPr>
            <p:ph type="body" idx="1"/>
            <p:custDataLst>
              <p:tags r:id="rId2"/>
            </p:custDataLst>
          </p:nvPr>
        </p:nvSpPr>
        <p:spPr>
          <a:xfrm>
            <a:off x="1337479" y="2033515"/>
            <a:ext cx="9594378" cy="3818645"/>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b="0" i="0" u="none" strike="noStrike" cap="none" dirty="0">
                <a:solidFill>
                  <a:schemeClr val="dk1"/>
                </a:solidFill>
                <a:latin typeface="Arial"/>
                <a:ea typeface="Arial"/>
                <a:cs typeface="Arial"/>
                <a:sym typeface="Arial"/>
              </a:rPr>
              <a:t>La </a:t>
            </a:r>
            <a:r>
              <a:rPr lang="en-US" sz="2800" b="0" i="0" u="none" strike="noStrike" cap="none" dirty="0" err="1">
                <a:solidFill>
                  <a:schemeClr val="dk1"/>
                </a:solidFill>
                <a:latin typeface="Arial"/>
                <a:ea typeface="Arial"/>
                <a:cs typeface="Arial"/>
                <a:sym typeface="Arial"/>
              </a:rPr>
              <a:t>forme</a:t>
            </a:r>
            <a:r>
              <a:rPr lang="en-US" sz="2800" b="0" i="0" u="none" strike="noStrike" cap="none" dirty="0">
                <a:solidFill>
                  <a:schemeClr val="dk1"/>
                </a:solidFill>
                <a:latin typeface="Arial"/>
                <a:ea typeface="Arial"/>
                <a:cs typeface="Arial"/>
                <a:sym typeface="Arial"/>
              </a:rPr>
              <a:t> du nom d’un lieu figure au </a:t>
            </a:r>
            <a:r>
              <a:rPr lang="en-US" sz="2800" b="0" i="0" u="none" strike="noStrike" cap="none" dirty="0" err="1">
                <a:solidFill>
                  <a:schemeClr val="dk1"/>
                </a:solidFill>
                <a:latin typeface="Arial"/>
                <a:ea typeface="Arial"/>
                <a:cs typeface="Arial"/>
                <a:sym typeface="Arial"/>
              </a:rPr>
              <a:t>chapitre</a:t>
            </a:r>
            <a:r>
              <a:rPr lang="en-US" sz="2800" b="0" i="0" u="none" strike="noStrike" cap="none" dirty="0">
                <a:solidFill>
                  <a:schemeClr val="dk1"/>
                </a:solidFill>
                <a:latin typeface="Arial"/>
                <a:ea typeface="Arial"/>
                <a:cs typeface="Arial"/>
                <a:sym typeface="Arial"/>
              </a:rPr>
              <a:t> 16 de RDA.</a:t>
            </a:r>
            <a:endParaRPr sz="2800" b="0" i="0" u="none" strike="noStrike" cap="none" dirty="0">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dirty="0">
                <a:solidFill>
                  <a:schemeClr val="dk1"/>
                </a:solidFill>
                <a:latin typeface="Arial"/>
                <a:ea typeface="Arial"/>
                <a:cs typeface="Arial"/>
                <a:sym typeface="Arial"/>
              </a:rPr>
              <a:t>Les points </a:t>
            </a:r>
            <a:r>
              <a:rPr lang="en-US" sz="2800" b="0" i="0" u="none" strike="noStrike" cap="none" dirty="0" err="1">
                <a:solidFill>
                  <a:schemeClr val="dk1"/>
                </a:solidFill>
                <a:latin typeface="Arial"/>
                <a:ea typeface="Arial"/>
                <a:cs typeface="Arial"/>
                <a:sym typeface="Arial"/>
              </a:rPr>
              <a:t>d’accès</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autorisés</a:t>
            </a:r>
            <a:r>
              <a:rPr lang="en-US" sz="2800" b="0" i="0" u="none" strike="noStrike" cap="none" dirty="0">
                <a:solidFill>
                  <a:schemeClr val="dk1"/>
                </a:solidFill>
                <a:latin typeface="Arial"/>
                <a:ea typeface="Arial"/>
                <a:cs typeface="Arial"/>
                <a:sym typeface="Arial"/>
              </a:rPr>
              <a:t> pour les </a:t>
            </a:r>
            <a:r>
              <a:rPr lang="en-US" sz="2800" b="0" i="0" u="none" strike="noStrike" cap="none" dirty="0" err="1">
                <a:solidFill>
                  <a:schemeClr val="dk1"/>
                </a:solidFill>
                <a:latin typeface="Arial"/>
                <a:ea typeface="Arial"/>
                <a:cs typeface="Arial"/>
                <a:sym typeface="Arial"/>
              </a:rPr>
              <a:t>noms</a:t>
            </a:r>
            <a:r>
              <a:rPr lang="en-US" sz="2800" b="0" i="0" u="none" strike="noStrike" cap="none" dirty="0">
                <a:solidFill>
                  <a:schemeClr val="dk1"/>
                </a:solidFill>
                <a:latin typeface="Arial"/>
                <a:ea typeface="Arial"/>
                <a:cs typeface="Arial"/>
                <a:sym typeface="Arial"/>
              </a:rPr>
              <a:t> de </a:t>
            </a:r>
            <a:r>
              <a:rPr lang="en-US" sz="2800" b="0" i="0" u="none" strike="noStrike" cap="none" dirty="0" err="1">
                <a:solidFill>
                  <a:schemeClr val="dk1"/>
                </a:solidFill>
                <a:latin typeface="Arial"/>
                <a:ea typeface="Arial"/>
                <a:cs typeface="Arial"/>
                <a:sym typeface="Arial"/>
              </a:rPr>
              <a:t>lieux</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juridictionnels</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sont</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généralement</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formés</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comme</a:t>
            </a:r>
            <a:r>
              <a:rPr lang="en-US" sz="2800" b="0" i="0" u="none" strike="noStrike" cap="none" dirty="0">
                <a:solidFill>
                  <a:schemeClr val="dk1"/>
                </a:solidFill>
                <a:latin typeface="Arial"/>
                <a:ea typeface="Arial"/>
                <a:cs typeface="Arial"/>
                <a:sym typeface="Arial"/>
              </a:rPr>
              <a:t> avec les RCAA2, p. ex. : « Paris (France) »</a:t>
            </a:r>
            <a:endParaRPr sz="2800" b="0" i="0" u="none" strike="noStrike" cap="none" dirty="0">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dirty="0" err="1">
                <a:solidFill>
                  <a:schemeClr val="dk1"/>
                </a:solidFill>
                <a:latin typeface="Arial"/>
                <a:ea typeface="Arial"/>
                <a:cs typeface="Arial"/>
                <a:sym typeface="Arial"/>
              </a:rPr>
              <a:t>Pratique</a:t>
            </a:r>
            <a:r>
              <a:rPr lang="en-US" sz="2800" b="0" i="0" u="none" strike="noStrike" cap="none" dirty="0">
                <a:solidFill>
                  <a:schemeClr val="dk1"/>
                </a:solidFill>
                <a:latin typeface="Arial"/>
                <a:ea typeface="Arial"/>
                <a:cs typeface="Arial"/>
                <a:sym typeface="Arial"/>
              </a:rPr>
              <a:t> de </a:t>
            </a:r>
            <a:r>
              <a:rPr lang="en-US" dirty="0"/>
              <a:t>PFAN </a:t>
            </a:r>
            <a:r>
              <a:rPr lang="en-US" sz="2800" b="0" i="0" u="none" strike="noStrike" cap="none" dirty="0">
                <a:solidFill>
                  <a:schemeClr val="dk1"/>
                </a:solidFill>
                <a:latin typeface="Arial"/>
                <a:ea typeface="Arial"/>
                <a:cs typeface="Arial"/>
                <a:sym typeface="Arial"/>
              </a:rPr>
              <a:t>: enregistrer </a:t>
            </a:r>
            <a:r>
              <a:rPr lang="en-US" sz="2800" b="0" i="0" u="none" strike="noStrike" cap="none" dirty="0" err="1">
                <a:solidFill>
                  <a:schemeClr val="dk1"/>
                </a:solidFill>
                <a:latin typeface="Arial"/>
                <a:ea typeface="Arial"/>
                <a:cs typeface="Arial"/>
                <a:sym typeface="Arial"/>
              </a:rPr>
              <a:t>dans</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une</a:t>
            </a:r>
            <a:r>
              <a:rPr lang="en-US" sz="2800" b="0" i="0" u="none" strike="noStrike" cap="none" dirty="0">
                <a:solidFill>
                  <a:schemeClr val="dk1"/>
                </a:solidFill>
                <a:latin typeface="Arial"/>
                <a:ea typeface="Arial"/>
                <a:cs typeface="Arial"/>
                <a:sym typeface="Arial"/>
              </a:rPr>
              <a:t> 370 </a:t>
            </a:r>
            <a:r>
              <a:rPr lang="en-US" sz="2800" b="0" i="0" u="none" strike="noStrike" cap="none" dirty="0" err="1">
                <a:solidFill>
                  <a:schemeClr val="dk1"/>
                </a:solidFill>
                <a:latin typeface="Arial"/>
                <a:ea typeface="Arial"/>
                <a:cs typeface="Arial"/>
                <a:sym typeface="Arial"/>
              </a:rPr>
              <a:t>tel</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qu’établi</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dans</a:t>
            </a:r>
            <a:r>
              <a:rPr lang="en-US" sz="2800" b="0" i="0" u="none" strike="noStrike" cap="none" dirty="0">
                <a:solidFill>
                  <a:schemeClr val="dk1"/>
                </a:solidFill>
                <a:latin typeface="Arial"/>
                <a:ea typeface="Arial"/>
                <a:cs typeface="Arial"/>
                <a:sym typeface="Arial"/>
              </a:rPr>
              <a:t> le </a:t>
            </a:r>
            <a:r>
              <a:rPr lang="en-US" sz="2800" b="0" i="0" u="none" strike="noStrike" cap="none" dirty="0" err="1">
                <a:solidFill>
                  <a:schemeClr val="dk1"/>
                </a:solidFill>
                <a:latin typeface="Arial"/>
                <a:ea typeface="Arial"/>
                <a:cs typeface="Arial"/>
                <a:sym typeface="Arial"/>
              </a:rPr>
              <a:t>fichier</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Canadiana</a:t>
            </a:r>
            <a:r>
              <a:rPr lang="en-US" dirty="0"/>
              <a:t>, le RVM </a:t>
            </a:r>
            <a:r>
              <a:rPr lang="en-US" dirty="0" err="1"/>
              <a:t>ou</a:t>
            </a:r>
            <a:r>
              <a:rPr lang="en-US" dirty="0"/>
              <a:t> un </a:t>
            </a:r>
            <a:r>
              <a:rPr lang="en-US" dirty="0" err="1"/>
              <a:t>autre</a:t>
            </a:r>
            <a:r>
              <a:rPr lang="en-US" dirty="0"/>
              <a:t> </a:t>
            </a:r>
            <a:r>
              <a:rPr lang="en-US" dirty="0" err="1"/>
              <a:t>vocabulaire</a:t>
            </a:r>
            <a:r>
              <a:rPr lang="en-US" dirty="0"/>
              <a:t> </a:t>
            </a:r>
            <a:r>
              <a:rPr lang="en-US" dirty="0" err="1"/>
              <a:t>contrôlé</a:t>
            </a:r>
            <a:endParaRPr dirty="0"/>
          </a:p>
          <a:p>
            <a:pPr marL="228600" lvl="0" indent="-228600"/>
            <a:r>
              <a:rPr lang="en-US" sz="2800" b="0" i="0" u="none" strike="noStrike" cap="none" dirty="0">
                <a:solidFill>
                  <a:schemeClr val="dk1"/>
                </a:solidFill>
                <a:latin typeface="Arial"/>
                <a:ea typeface="Arial"/>
                <a:cs typeface="Arial"/>
                <a:sym typeface="Arial"/>
              </a:rPr>
              <a:t>Si le lieu a </a:t>
            </a:r>
            <a:r>
              <a:rPr lang="en-US" sz="2800" b="0" i="0" u="none" strike="noStrike" cap="none" dirty="0" err="1">
                <a:solidFill>
                  <a:schemeClr val="dk1"/>
                </a:solidFill>
                <a:latin typeface="Arial"/>
                <a:ea typeface="Arial"/>
                <a:cs typeface="Arial"/>
                <a:sym typeface="Arial"/>
              </a:rPr>
              <a:t>été</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établi</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dans</a:t>
            </a:r>
            <a:r>
              <a:rPr lang="en-US" sz="2800" b="0" i="0" u="none" strike="noStrike" cap="none" dirty="0">
                <a:solidFill>
                  <a:schemeClr val="dk1"/>
                </a:solidFill>
                <a:latin typeface="Arial"/>
                <a:ea typeface="Arial"/>
                <a:cs typeface="Arial"/>
                <a:sym typeface="Arial"/>
              </a:rPr>
              <a:t> un </a:t>
            </a:r>
            <a:r>
              <a:rPr lang="en-US" sz="2800" b="0" i="0" u="none" strike="noStrike" cap="none" dirty="0" err="1">
                <a:solidFill>
                  <a:schemeClr val="dk1"/>
                </a:solidFill>
                <a:latin typeface="Arial"/>
                <a:ea typeface="Arial"/>
                <a:cs typeface="Arial"/>
                <a:sym typeface="Arial"/>
              </a:rPr>
              <a:t>fichier</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d’autorité</a:t>
            </a:r>
            <a:r>
              <a:rPr lang="en-US" dirty="0"/>
              <a:t>/</a:t>
            </a:r>
            <a:r>
              <a:rPr lang="en-US" dirty="0" err="1"/>
              <a:t>vocabulaire</a:t>
            </a:r>
            <a:r>
              <a:rPr lang="en-US" dirty="0"/>
              <a:t> </a:t>
            </a:r>
            <a:r>
              <a:rPr lang="en-US" dirty="0" err="1"/>
              <a:t>contrôlé</a:t>
            </a:r>
            <a:r>
              <a:rPr lang="en-US" dirty="0"/>
              <a:t>, </a:t>
            </a:r>
            <a:r>
              <a:rPr lang="en-US" sz="2800" b="0" i="0" u="none" strike="noStrike" cap="none" dirty="0">
                <a:solidFill>
                  <a:schemeClr val="dk1"/>
                </a:solidFill>
                <a:latin typeface="Arial"/>
                <a:ea typeface="Arial"/>
                <a:cs typeface="Arial"/>
                <a:sym typeface="Arial"/>
              </a:rPr>
              <a:t>ajouter $2 avec le code de source </a:t>
            </a:r>
            <a:r>
              <a:rPr lang="en-US" sz="2800" b="0" i="0" u="none" strike="noStrike" cap="none" dirty="0" err="1">
                <a:solidFill>
                  <a:schemeClr val="dk1"/>
                </a:solidFill>
                <a:latin typeface="Arial"/>
                <a:ea typeface="Arial"/>
                <a:cs typeface="Arial"/>
                <a:sym typeface="Arial"/>
              </a:rPr>
              <a:t>approprié</a:t>
            </a:r>
            <a:r>
              <a:rPr lang="en-US" sz="2800" b="0" i="0" u="none" strike="noStrike" cap="none" dirty="0">
                <a:solidFill>
                  <a:schemeClr val="dk1"/>
                </a:solidFill>
                <a:latin typeface="Arial"/>
                <a:ea typeface="Arial"/>
                <a:cs typeface="Arial"/>
                <a:sym typeface="Arial"/>
              </a:rPr>
              <a:t> (p. ex., </a:t>
            </a:r>
            <a:r>
              <a:rPr lang="en-US" sz="2800" b="0" i="0" u="none" strike="noStrike" cap="none" dirty="0" err="1">
                <a:solidFill>
                  <a:schemeClr val="dk1"/>
                </a:solidFill>
                <a:latin typeface="Arial"/>
                <a:ea typeface="Arial"/>
                <a:cs typeface="Arial"/>
                <a:sym typeface="Arial"/>
              </a:rPr>
              <a:t>lacnaf</a:t>
            </a:r>
            <a:r>
              <a:rPr lang="en-US" sz="2800" b="0" i="0" u="none" strike="noStrike" cap="none" dirty="0">
                <a:solidFill>
                  <a:schemeClr val="dk1"/>
                </a:solidFill>
                <a:latin typeface="Arial"/>
                <a:ea typeface="Arial"/>
                <a:cs typeface="Arial"/>
                <a:sym typeface="Arial"/>
              </a:rPr>
              <a:t>, etc.)</a:t>
            </a:r>
            <a:endParaRPr sz="2800" b="0" i="0" u="none" strike="noStrike" cap="none" dirty="0">
              <a:solidFill>
                <a:schemeClr val="dk1"/>
              </a:solidFill>
              <a:latin typeface="Arial"/>
              <a:ea typeface="Arial"/>
              <a:cs typeface="Arial"/>
              <a:sym typeface="Arial"/>
            </a:endParaRPr>
          </a:p>
        </p:txBody>
      </p:sp>
      <p:sp>
        <p:nvSpPr>
          <p:cNvPr id="677" name="Google Shape;677;p60"/>
          <p:cNvSpPr txBox="1">
            <a:spLocks noGrp="1"/>
          </p:cNvSpPr>
          <p:nvPr>
            <p:ph type="ftr" idx="11"/>
            <p:custDataLst>
              <p:tags r:id="rId3"/>
            </p:custDataLst>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3 : Description des familles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61"/>
          <p:cNvSpPr txBox="1">
            <a:spLocks noGrp="1"/>
          </p:cNvSpPr>
          <p:nvPr>
            <p:ph type="title"/>
            <p:custDataLst>
              <p:tags r:id="rId1"/>
            </p:custDataLst>
          </p:nvPr>
        </p:nvSpPr>
        <p:spPr>
          <a:xfrm>
            <a:off x="838200" y="614148"/>
            <a:ext cx="10515600" cy="1076539"/>
          </a:xfrm>
          <a:prstGeom prst="rect">
            <a:avLst/>
          </a:prstGeom>
          <a:noFill/>
          <a:ln>
            <a:noFill/>
          </a:ln>
        </p:spPr>
        <p:txBody>
          <a:bodyPr spcFirstLastPara="1" wrap="square" lIns="91425" tIns="45700" rIns="91425" bIns="45700" anchor="ctr" anchorCtr="0">
            <a:noAutofit/>
          </a:bodyPr>
          <a:lstStyle/>
          <a:p>
            <a:pPr lvl="0">
              <a:buClr>
                <a:srgbClr val="000000"/>
              </a:buClr>
            </a:pPr>
            <a:r>
              <a:rPr lang="en-US" err="1"/>
              <a:t>Enregistrement</a:t>
            </a:r>
            <a:r>
              <a:rPr lang="en-US"/>
              <a:t> de </a:t>
            </a:r>
            <a:r>
              <a:rPr lang="en-US" err="1"/>
              <a:t>l’attribut</a:t>
            </a:r>
            <a:r>
              <a:rPr lang="en-US"/>
              <a:t> Lieu</a:t>
            </a:r>
            <a:endParaRPr sz="4400" b="0" i="0" u="none" strike="noStrike" cap="none">
              <a:solidFill>
                <a:schemeClr val="dk1"/>
              </a:solidFill>
              <a:latin typeface="Arial"/>
              <a:ea typeface="Arial"/>
              <a:cs typeface="Arial"/>
              <a:sym typeface="Arial"/>
            </a:endParaRPr>
          </a:p>
        </p:txBody>
      </p:sp>
      <p:sp>
        <p:nvSpPr>
          <p:cNvPr id="686" name="Google Shape;686;p61"/>
          <p:cNvSpPr txBox="1">
            <a:spLocks noGrp="1"/>
          </p:cNvSpPr>
          <p:nvPr>
            <p:ph type="body" idx="1"/>
            <p:custDataLst>
              <p:tags r:id="rId2"/>
            </p:custDataLst>
          </p:nvPr>
        </p:nvSpPr>
        <p:spPr>
          <a:xfrm>
            <a:off x="838200" y="1690687"/>
            <a:ext cx="10515600" cy="4486275"/>
          </a:xfrm>
          <a:prstGeom prst="rect">
            <a:avLst/>
          </a:prstGeom>
          <a:noFill/>
          <a:ln>
            <a:noFill/>
          </a:ln>
        </p:spPr>
        <p:txBody>
          <a:bodyPr spcFirstLastPara="1" wrap="square" lIns="91425" tIns="45700" rIns="91425" bIns="45700" anchor="t" anchorCtr="0">
            <a:normAutofit fontScale="85000" lnSpcReduction="20000"/>
          </a:bodyPr>
          <a:lstStyle/>
          <a:p>
            <a:pPr indent="-457200">
              <a:lnSpc>
                <a:spcPct val="80000"/>
              </a:lnSpc>
              <a:spcBef>
                <a:spcPts val="0"/>
              </a:spcBef>
              <a:buClr>
                <a:srgbClr val="000000"/>
              </a:buClr>
              <a:buSzPts val="2590"/>
            </a:pPr>
            <a:r>
              <a:rPr lang="en-US" sz="2550" b="0" i="0" u="none" strike="noStrike" cap="none">
                <a:solidFill>
                  <a:srgbClr val="000000"/>
                </a:solidFill>
                <a:latin typeface="Arial"/>
                <a:ea typeface="Arial"/>
                <a:cs typeface="Arial"/>
                <a:sym typeface="Arial"/>
              </a:rPr>
              <a:t>Pour les </a:t>
            </a:r>
            <a:r>
              <a:rPr lang="en-US" sz="2550" b="0" i="0" u="none" strike="noStrike" cap="none" err="1">
                <a:solidFill>
                  <a:srgbClr val="000000"/>
                </a:solidFill>
                <a:latin typeface="Arial"/>
                <a:ea typeface="Arial"/>
                <a:cs typeface="Arial"/>
                <a:sym typeface="Arial"/>
              </a:rPr>
              <a:t>juridictions</a:t>
            </a:r>
            <a:r>
              <a:rPr lang="en-US" sz="2550" b="0" i="0" u="none" strike="noStrike" cap="none">
                <a:solidFill>
                  <a:srgbClr val="000000"/>
                </a:solidFill>
                <a:latin typeface="Arial"/>
                <a:ea typeface="Arial"/>
                <a:cs typeface="Arial"/>
                <a:sym typeface="Arial"/>
              </a:rPr>
              <a:t> et </a:t>
            </a:r>
            <a:r>
              <a:rPr lang="en-US" sz="2550" b="0" i="0" u="none" strike="noStrike" cap="none" err="1">
                <a:solidFill>
                  <a:srgbClr val="000000"/>
                </a:solidFill>
                <a:latin typeface="Arial"/>
                <a:ea typeface="Arial"/>
                <a:cs typeface="Arial"/>
                <a:sym typeface="Arial"/>
              </a:rPr>
              <a:t>autres</a:t>
            </a:r>
            <a:r>
              <a:rPr lang="en-US" sz="2550" b="0" i="0" u="none" strike="noStrike" cap="none">
                <a:solidFill>
                  <a:srgbClr val="000000"/>
                </a:solidFill>
                <a:latin typeface="Arial"/>
                <a:ea typeface="Arial"/>
                <a:cs typeface="Arial"/>
                <a:sym typeface="Arial"/>
              </a:rPr>
              <a:t> </a:t>
            </a:r>
            <a:r>
              <a:rPr lang="en-US" sz="2550" b="0" i="0" u="none" strike="noStrike" cap="none" err="1">
                <a:solidFill>
                  <a:srgbClr val="000000"/>
                </a:solidFill>
                <a:latin typeface="Arial"/>
                <a:ea typeface="Arial"/>
                <a:cs typeface="Arial"/>
                <a:sym typeface="Arial"/>
              </a:rPr>
              <a:t>lieux</a:t>
            </a:r>
            <a:r>
              <a:rPr lang="en-US" sz="2550" b="0" i="0" u="none" strike="noStrike" cap="none">
                <a:solidFill>
                  <a:srgbClr val="000000"/>
                </a:solidFill>
                <a:latin typeface="Arial"/>
                <a:ea typeface="Arial"/>
                <a:cs typeface="Arial"/>
                <a:sym typeface="Arial"/>
              </a:rPr>
              <a:t> </a:t>
            </a:r>
            <a:r>
              <a:rPr lang="fr-CA" sz="2550">
                <a:solidFill>
                  <a:srgbClr val="000000"/>
                </a:solidFill>
              </a:rPr>
              <a:t>du fichier d’autorité de noms</a:t>
            </a:r>
            <a:r>
              <a:rPr lang="en-US" sz="2550" b="0" i="0" u="none" strike="noStrike" cap="none">
                <a:solidFill>
                  <a:srgbClr val="000000"/>
                </a:solidFill>
                <a:latin typeface="Arial"/>
                <a:ea typeface="Arial"/>
                <a:cs typeface="Arial"/>
                <a:sym typeface="Arial"/>
              </a:rPr>
              <a:t>, </a:t>
            </a:r>
            <a:r>
              <a:rPr lang="en-US" sz="2550" b="0" i="0" u="none" strike="noStrike" cap="none" err="1">
                <a:solidFill>
                  <a:srgbClr val="000000"/>
                </a:solidFill>
                <a:latin typeface="Arial"/>
                <a:ea typeface="Arial"/>
                <a:cs typeface="Arial"/>
                <a:sym typeface="Arial"/>
              </a:rPr>
              <a:t>utiliser</a:t>
            </a:r>
            <a:r>
              <a:rPr lang="en-US" sz="2550" b="0" i="0" u="none" strike="noStrike" cap="none">
                <a:solidFill>
                  <a:srgbClr val="000000"/>
                </a:solidFill>
                <a:latin typeface="Arial"/>
                <a:ea typeface="Arial"/>
                <a:cs typeface="Arial"/>
                <a:sym typeface="Arial"/>
              </a:rPr>
              <a:t> le point </a:t>
            </a:r>
            <a:r>
              <a:rPr lang="en-US" sz="2550" b="0" i="0" u="none" strike="noStrike" cap="none" err="1">
                <a:solidFill>
                  <a:srgbClr val="000000"/>
                </a:solidFill>
                <a:latin typeface="Arial"/>
                <a:ea typeface="Arial"/>
                <a:cs typeface="Arial"/>
                <a:sym typeface="Arial"/>
              </a:rPr>
              <a:t>d’accè</a:t>
            </a:r>
            <a:r>
              <a:rPr lang="en-US" sz="2550" err="1">
                <a:solidFill>
                  <a:srgbClr val="000000"/>
                </a:solidFill>
              </a:rPr>
              <a:t>s</a:t>
            </a:r>
            <a:r>
              <a:rPr lang="en-US" sz="2550">
                <a:solidFill>
                  <a:srgbClr val="000000"/>
                </a:solidFill>
              </a:rPr>
              <a:t> </a:t>
            </a:r>
            <a:r>
              <a:rPr lang="en-US" sz="2550" err="1">
                <a:solidFill>
                  <a:srgbClr val="000000"/>
                </a:solidFill>
              </a:rPr>
              <a:t>autorisé</a:t>
            </a:r>
            <a:r>
              <a:rPr lang="en-US" sz="2550">
                <a:solidFill>
                  <a:srgbClr val="000000"/>
                </a:solidFill>
              </a:rPr>
              <a:t> </a:t>
            </a:r>
            <a:r>
              <a:rPr lang="en-US" sz="2550" err="1">
                <a:solidFill>
                  <a:srgbClr val="000000"/>
                </a:solidFill>
              </a:rPr>
              <a:t>tel</a:t>
            </a:r>
            <a:r>
              <a:rPr lang="en-US" sz="2550">
                <a:solidFill>
                  <a:srgbClr val="000000"/>
                </a:solidFill>
              </a:rPr>
              <a:t> que trouvé dans </a:t>
            </a:r>
            <a:r>
              <a:rPr lang="en-US" sz="2550" err="1">
                <a:solidFill>
                  <a:srgbClr val="000000"/>
                </a:solidFill>
              </a:rPr>
              <a:t>Canadiana</a:t>
            </a:r>
            <a:r>
              <a:rPr lang="en-US" sz="2550">
                <a:solidFill>
                  <a:srgbClr val="000000"/>
                </a:solidFill>
              </a:rPr>
              <a:t> </a:t>
            </a:r>
            <a:r>
              <a:rPr lang="en-US" sz="2550" err="1">
                <a:solidFill>
                  <a:srgbClr val="000000"/>
                </a:solidFill>
              </a:rPr>
              <a:t>ou</a:t>
            </a:r>
            <a:r>
              <a:rPr lang="en-US" sz="2550">
                <a:solidFill>
                  <a:srgbClr val="000000"/>
                </a:solidFill>
              </a:rPr>
              <a:t>, à </a:t>
            </a:r>
            <a:r>
              <a:rPr lang="en-US" sz="2550" err="1">
                <a:solidFill>
                  <a:srgbClr val="000000"/>
                </a:solidFill>
              </a:rPr>
              <a:t>défaut</a:t>
            </a:r>
            <a:r>
              <a:rPr lang="en-US" sz="2550">
                <a:solidFill>
                  <a:srgbClr val="000000"/>
                </a:solidFill>
              </a:rPr>
              <a:t>, dans le RVM, avec source </a:t>
            </a:r>
            <a:r>
              <a:rPr lang="en-US" sz="2550" err="1">
                <a:solidFill>
                  <a:srgbClr val="000000"/>
                </a:solidFill>
              </a:rPr>
              <a:t>en</a:t>
            </a:r>
            <a:r>
              <a:rPr lang="en-US" sz="2550">
                <a:solidFill>
                  <a:srgbClr val="000000"/>
                </a:solidFill>
              </a:rPr>
              <a:t> $2</a:t>
            </a:r>
          </a:p>
          <a:p>
            <a:pPr marL="0" indent="0">
              <a:lnSpc>
                <a:spcPct val="80000"/>
              </a:lnSpc>
              <a:spcBef>
                <a:spcPts val="0"/>
              </a:spcBef>
              <a:buClr>
                <a:srgbClr val="000000"/>
              </a:buClr>
              <a:buSzPts val="2590"/>
              <a:buNone/>
            </a:pPr>
            <a:endParaRPr lang="en-US" sz="2590" b="0" i="0" u="none" strike="noStrike" cap="none">
              <a:solidFill>
                <a:srgbClr val="000000"/>
              </a:solidFill>
              <a:latin typeface="Arial"/>
              <a:ea typeface="Arial"/>
              <a:cs typeface="Arial"/>
              <a:sym typeface="Arial"/>
            </a:endParaRPr>
          </a:p>
          <a:p>
            <a:pPr marL="0" lvl="0" indent="0">
              <a:lnSpc>
                <a:spcPct val="80000"/>
              </a:lnSpc>
              <a:spcBef>
                <a:spcPts val="0"/>
              </a:spcBef>
              <a:buClr>
                <a:srgbClr val="000000"/>
              </a:buClr>
              <a:buSzPts val="2590"/>
              <a:buNone/>
            </a:pPr>
            <a:endParaRPr lang="en-US" sz="2590" b="0" i="0" u="none" strike="noStrike" cap="none">
              <a:solidFill>
                <a:srgbClr val="000000"/>
              </a:solidFill>
              <a:latin typeface="Arial"/>
              <a:ea typeface="Arial"/>
              <a:cs typeface="Arial"/>
              <a:sym typeface="Arial"/>
            </a:endParaRPr>
          </a:p>
          <a:p>
            <a:pPr marL="0" lvl="0" indent="0">
              <a:lnSpc>
                <a:spcPct val="80000"/>
              </a:lnSpc>
              <a:spcBef>
                <a:spcPts val="0"/>
              </a:spcBef>
              <a:buClr>
                <a:srgbClr val="000000"/>
              </a:buClr>
              <a:buSzPts val="2590"/>
              <a:buNone/>
            </a:pPr>
            <a:r>
              <a:rPr lang="en-US" sz="2590" b="0" i="0" u="none" strike="noStrike" cap="none">
                <a:solidFill>
                  <a:srgbClr val="000000"/>
                </a:solidFill>
                <a:latin typeface="Arial"/>
                <a:ea typeface="Arial"/>
                <a:cs typeface="Arial"/>
                <a:sym typeface="Arial"/>
              </a:rPr>
              <a:t>370 $e </a:t>
            </a:r>
            <a:r>
              <a:rPr lang="en-US" sz="2590" b="0" i="0" u="none" strike="noStrike" cap="none" err="1">
                <a:solidFill>
                  <a:srgbClr val="000000"/>
                </a:solidFill>
                <a:latin typeface="Arial"/>
                <a:ea typeface="Arial"/>
                <a:cs typeface="Arial"/>
                <a:sym typeface="Arial"/>
              </a:rPr>
              <a:t>Londres</a:t>
            </a:r>
            <a:r>
              <a:rPr lang="en-US" sz="2590" b="0" i="0" u="none" strike="noStrike" cap="none">
                <a:solidFill>
                  <a:srgbClr val="000000"/>
                </a:solidFill>
                <a:latin typeface="Arial"/>
                <a:ea typeface="Arial"/>
                <a:cs typeface="Arial"/>
                <a:sym typeface="Arial"/>
              </a:rPr>
              <a:t> (</a:t>
            </a:r>
            <a:r>
              <a:rPr lang="en-US" sz="2590" b="0" i="0" u="none" strike="noStrike" cap="none" err="1">
                <a:solidFill>
                  <a:srgbClr val="000000"/>
                </a:solidFill>
                <a:latin typeface="Arial"/>
                <a:ea typeface="Arial"/>
                <a:cs typeface="Arial"/>
                <a:sym typeface="Arial"/>
              </a:rPr>
              <a:t>Angleterre</a:t>
            </a:r>
            <a:r>
              <a:rPr lang="en-US" sz="2590" b="0" i="0" u="none" strike="noStrike" cap="none">
                <a:solidFill>
                  <a:srgbClr val="000000"/>
                </a:solidFill>
                <a:latin typeface="Arial"/>
                <a:ea typeface="Arial"/>
                <a:cs typeface="Arial"/>
                <a:sym typeface="Arial"/>
              </a:rPr>
              <a:t>) $2 </a:t>
            </a:r>
            <a:r>
              <a:rPr lang="en-US" sz="2590" err="1">
                <a:solidFill>
                  <a:srgbClr val="000000"/>
                </a:solidFill>
              </a:rPr>
              <a:t>lacnaf</a:t>
            </a:r>
            <a:r>
              <a:rPr lang="en-US" sz="2590" b="0" i="0" u="none" strike="noStrike" cap="none">
                <a:solidFill>
                  <a:srgbClr val="000000"/>
                </a:solidFill>
                <a:latin typeface="Arial"/>
                <a:ea typeface="Arial"/>
                <a:cs typeface="Arial"/>
                <a:sym typeface="Arial"/>
              </a:rPr>
              <a:t> 		[lieu de </a:t>
            </a:r>
            <a:r>
              <a:rPr lang="en-US" sz="2590" b="0" i="0" u="none" strike="noStrike" cap="none" err="1">
                <a:solidFill>
                  <a:srgbClr val="000000"/>
                </a:solidFill>
                <a:latin typeface="Arial"/>
                <a:ea typeface="Arial"/>
                <a:cs typeface="Arial"/>
                <a:sym typeface="Arial"/>
              </a:rPr>
              <a:t>résidence</a:t>
            </a:r>
            <a:r>
              <a:rPr lang="en-US" sz="2590" b="0" i="0" u="none" strike="noStrike" cap="none">
                <a:solidFill>
                  <a:srgbClr val="000000"/>
                </a:solidFill>
                <a:latin typeface="Arial"/>
                <a:ea typeface="Arial"/>
                <a:cs typeface="Arial"/>
                <a:sym typeface="Arial"/>
              </a:rPr>
              <a:t>]</a:t>
            </a:r>
            <a:endParaRPr/>
          </a:p>
          <a:p>
            <a:pPr marL="0" lvl="0" indent="0">
              <a:lnSpc>
                <a:spcPct val="80000"/>
              </a:lnSpc>
              <a:buClr>
                <a:srgbClr val="000000"/>
              </a:buClr>
              <a:buSzPts val="2590"/>
              <a:buNone/>
            </a:pPr>
            <a:r>
              <a:rPr lang="en-US" sz="2590" b="0" i="0" u="none" strike="noStrike" cap="none">
                <a:solidFill>
                  <a:srgbClr val="000000"/>
                </a:solidFill>
                <a:latin typeface="Arial"/>
                <a:ea typeface="Arial"/>
                <a:cs typeface="Arial"/>
                <a:sym typeface="Arial"/>
              </a:rPr>
              <a:t>370 $f </a:t>
            </a:r>
            <a:r>
              <a:rPr lang="en-US" sz="2590">
                <a:solidFill>
                  <a:srgbClr val="000000"/>
                </a:solidFill>
              </a:rPr>
              <a:t>Mexico (</a:t>
            </a:r>
            <a:r>
              <a:rPr lang="en-US" sz="2590" err="1">
                <a:solidFill>
                  <a:srgbClr val="000000"/>
                </a:solidFill>
              </a:rPr>
              <a:t>Mexique</a:t>
            </a:r>
            <a:r>
              <a:rPr lang="en-US" sz="2590">
                <a:solidFill>
                  <a:srgbClr val="000000"/>
                </a:solidFill>
              </a:rPr>
              <a:t>) </a:t>
            </a:r>
            <a:r>
              <a:rPr lang="en-US" sz="2590" b="0" i="0" u="none" strike="noStrike" cap="none">
                <a:solidFill>
                  <a:srgbClr val="000000"/>
                </a:solidFill>
                <a:latin typeface="Arial"/>
                <a:ea typeface="Arial"/>
                <a:cs typeface="Arial"/>
                <a:sym typeface="Arial"/>
              </a:rPr>
              <a:t>$2 </a:t>
            </a:r>
            <a:r>
              <a:rPr lang="en-US" sz="2590" err="1">
                <a:solidFill>
                  <a:srgbClr val="000000"/>
                </a:solidFill>
              </a:rPr>
              <a:t>lacnaf</a:t>
            </a:r>
            <a:r>
              <a:rPr lang="en-US" sz="2590">
                <a:solidFill>
                  <a:srgbClr val="000000"/>
                </a:solidFill>
              </a:rPr>
              <a:t> </a:t>
            </a:r>
            <a:r>
              <a:rPr lang="en-US" sz="2590" b="0" i="0" u="none" strike="noStrike" cap="none">
                <a:solidFill>
                  <a:srgbClr val="000000"/>
                </a:solidFill>
                <a:latin typeface="Arial"/>
                <a:ea typeface="Arial"/>
                <a:cs typeface="Arial"/>
                <a:sym typeface="Arial"/>
              </a:rPr>
              <a:t>			[</a:t>
            </a:r>
            <a:r>
              <a:rPr lang="en-US" sz="2590" b="0" i="0" u="none" strike="noStrike" cap="none" err="1">
                <a:solidFill>
                  <a:srgbClr val="000000"/>
                </a:solidFill>
                <a:latin typeface="Arial"/>
                <a:ea typeface="Arial"/>
                <a:cs typeface="Arial"/>
                <a:sym typeface="Arial"/>
              </a:rPr>
              <a:t>autre</a:t>
            </a:r>
            <a:r>
              <a:rPr lang="en-US" sz="2590" b="0" i="0" u="none" strike="noStrike" cap="none">
                <a:solidFill>
                  <a:srgbClr val="000000"/>
                </a:solidFill>
                <a:latin typeface="Arial"/>
                <a:ea typeface="Arial"/>
                <a:cs typeface="Arial"/>
                <a:sym typeface="Arial"/>
              </a:rPr>
              <a:t> lieu </a:t>
            </a:r>
            <a:r>
              <a:rPr lang="en-US" sz="2590" b="0" i="0" u="none" strike="noStrike" cap="none" err="1">
                <a:solidFill>
                  <a:srgbClr val="000000"/>
                </a:solidFill>
                <a:latin typeface="Arial"/>
                <a:ea typeface="Arial"/>
                <a:cs typeface="Arial"/>
                <a:sym typeface="Arial"/>
              </a:rPr>
              <a:t>associé</a:t>
            </a:r>
            <a:r>
              <a:rPr lang="en-US" sz="2590" b="0" i="0" u="none" strike="noStrike" cap="none">
                <a:solidFill>
                  <a:srgbClr val="000000"/>
                </a:solidFill>
                <a:latin typeface="Arial"/>
                <a:ea typeface="Arial"/>
                <a:cs typeface="Arial"/>
                <a:sym typeface="Arial"/>
              </a:rPr>
              <a:t>]</a:t>
            </a:r>
            <a:endParaRPr sz="2590" b="0" i="0" u="none" strike="noStrike" cap="none">
              <a:solidFill>
                <a:srgbClr val="000000"/>
              </a:solidFill>
              <a:latin typeface="Arial"/>
              <a:ea typeface="Arial"/>
              <a:cs typeface="Arial"/>
              <a:sym typeface="Arial"/>
            </a:endParaRPr>
          </a:p>
          <a:p>
            <a:pPr marL="0" indent="0">
              <a:lnSpc>
                <a:spcPct val="80000"/>
              </a:lnSpc>
              <a:buClr>
                <a:srgbClr val="000000"/>
              </a:buClr>
              <a:buSzPts val="2590"/>
              <a:buNone/>
            </a:pPr>
            <a:r>
              <a:rPr lang="en-US" sz="2550" b="0" i="0" u="none" strike="noStrike" cap="none">
                <a:solidFill>
                  <a:srgbClr val="000000"/>
                </a:solidFill>
                <a:latin typeface="Arial"/>
                <a:ea typeface="Arial"/>
                <a:cs typeface="Arial"/>
                <a:sym typeface="Arial"/>
              </a:rPr>
              <a:t>370 $e </a:t>
            </a:r>
            <a:r>
              <a:rPr lang="en-US" sz="2550">
                <a:solidFill>
                  <a:srgbClr val="000000"/>
                </a:solidFill>
              </a:rPr>
              <a:t>Montréal (Québec)</a:t>
            </a:r>
            <a:r>
              <a:rPr lang="en-US" sz="2550" b="0" i="0" u="none" strike="noStrike" cap="none">
                <a:solidFill>
                  <a:srgbClr val="000000"/>
                </a:solidFill>
                <a:latin typeface="Arial"/>
                <a:ea typeface="Arial"/>
                <a:cs typeface="Arial"/>
                <a:sym typeface="Arial"/>
              </a:rPr>
              <a:t> $2 </a:t>
            </a:r>
            <a:r>
              <a:rPr lang="en-US" sz="2550" b="0" i="0" u="none" strike="noStrike" cap="none" err="1">
                <a:solidFill>
                  <a:srgbClr val="000000"/>
                </a:solidFill>
                <a:latin typeface="Arial"/>
                <a:ea typeface="Arial"/>
                <a:cs typeface="Arial"/>
                <a:sym typeface="Arial"/>
              </a:rPr>
              <a:t>lacnaf</a:t>
            </a:r>
            <a:r>
              <a:rPr lang="en-US" sz="2550" b="0" i="0" u="none" strike="noStrike" cap="none">
                <a:solidFill>
                  <a:srgbClr val="000000"/>
                </a:solidFill>
                <a:latin typeface="Arial"/>
                <a:ea typeface="Arial"/>
                <a:cs typeface="Arial"/>
                <a:sym typeface="Arial"/>
              </a:rPr>
              <a:t>			[lieu de </a:t>
            </a:r>
            <a:r>
              <a:rPr lang="en-US" sz="2550" b="0" i="0" u="none" strike="noStrike" cap="none" err="1">
                <a:solidFill>
                  <a:srgbClr val="000000"/>
                </a:solidFill>
                <a:latin typeface="Arial"/>
                <a:ea typeface="Arial"/>
                <a:cs typeface="Arial"/>
                <a:sym typeface="Arial"/>
              </a:rPr>
              <a:t>résidence</a:t>
            </a:r>
            <a:r>
              <a:rPr lang="en-US" sz="2550" b="0" i="0" u="none" strike="noStrike" cap="none">
                <a:solidFill>
                  <a:srgbClr val="000000"/>
                </a:solidFill>
                <a:latin typeface="Arial"/>
                <a:ea typeface="Arial"/>
                <a:cs typeface="Arial"/>
                <a:sym typeface="Arial"/>
              </a:rPr>
              <a:t>]</a:t>
            </a:r>
            <a:endParaRPr sz="2550" b="0" i="0" u="none" strike="noStrike" cap="none">
              <a:solidFill>
                <a:srgbClr val="000000"/>
              </a:solidFill>
              <a:latin typeface="Arial"/>
              <a:ea typeface="Arial"/>
              <a:cs typeface="Arial"/>
              <a:sym typeface="Arial"/>
            </a:endParaRPr>
          </a:p>
          <a:p>
            <a:pPr marL="0" lvl="0" indent="0">
              <a:lnSpc>
                <a:spcPct val="80000"/>
              </a:lnSpc>
              <a:buClr>
                <a:srgbClr val="000000"/>
              </a:buClr>
              <a:buSzPts val="2590"/>
              <a:buNone/>
            </a:pPr>
            <a:r>
              <a:rPr lang="en-US" sz="2550" b="0" i="0" u="none" strike="noStrike" cap="none">
                <a:solidFill>
                  <a:srgbClr val="000000"/>
                </a:solidFill>
                <a:latin typeface="Arial"/>
                <a:ea typeface="Arial"/>
                <a:cs typeface="Arial"/>
                <a:sym typeface="Arial"/>
              </a:rPr>
              <a:t>370 $f </a:t>
            </a:r>
            <a:r>
              <a:rPr lang="en-US" sz="2550">
                <a:solidFill>
                  <a:srgbClr val="000000"/>
                </a:solidFill>
              </a:rPr>
              <a:t>Ottawa</a:t>
            </a:r>
            <a:r>
              <a:rPr lang="en-US" sz="2550" b="0" i="0" u="none" strike="noStrike" cap="none">
                <a:solidFill>
                  <a:srgbClr val="000000"/>
                </a:solidFill>
                <a:latin typeface="Arial"/>
                <a:ea typeface="Arial"/>
                <a:cs typeface="Arial"/>
                <a:sym typeface="Arial"/>
              </a:rPr>
              <a:t> (</a:t>
            </a:r>
            <a:r>
              <a:rPr lang="en-US" sz="2550">
                <a:solidFill>
                  <a:srgbClr val="000000"/>
                </a:solidFill>
              </a:rPr>
              <a:t>Ont</a:t>
            </a:r>
            <a:r>
              <a:rPr lang="en-US" sz="2550" b="0" i="0" u="none" strike="noStrike" cap="none">
                <a:solidFill>
                  <a:srgbClr val="000000"/>
                </a:solidFill>
                <a:latin typeface="Arial"/>
                <a:ea typeface="Arial"/>
                <a:cs typeface="Arial"/>
                <a:sym typeface="Arial"/>
              </a:rPr>
              <a:t>.) $2</a:t>
            </a:r>
            <a:r>
              <a:rPr lang="en-US" sz="2550" b="0" i="0" u="none" strike="noStrike" cap="none">
                <a:solidFill>
                  <a:srgbClr val="FF0000"/>
                </a:solidFill>
                <a:latin typeface="Arial"/>
                <a:ea typeface="Arial"/>
                <a:cs typeface="Arial"/>
                <a:sym typeface="Arial"/>
              </a:rPr>
              <a:t> </a:t>
            </a:r>
            <a:r>
              <a:rPr lang="en-US" sz="2550" err="1">
                <a:solidFill>
                  <a:srgbClr val="000000"/>
                </a:solidFill>
              </a:rPr>
              <a:t>lacnaf</a:t>
            </a:r>
            <a:r>
              <a:rPr lang="en-US" sz="2550" b="0" i="0" u="none" strike="noStrike" cap="none">
                <a:solidFill>
                  <a:srgbClr val="000000"/>
                </a:solidFill>
                <a:latin typeface="Arial"/>
                <a:ea typeface="Arial"/>
                <a:cs typeface="Arial"/>
                <a:sym typeface="Arial"/>
              </a:rPr>
              <a:t>			[</a:t>
            </a:r>
            <a:r>
              <a:rPr lang="en-US" sz="2550" b="0" i="0" u="none" strike="noStrike" cap="none" err="1">
                <a:solidFill>
                  <a:srgbClr val="000000"/>
                </a:solidFill>
                <a:latin typeface="Arial"/>
                <a:ea typeface="Arial"/>
                <a:cs typeface="Arial"/>
                <a:sym typeface="Arial"/>
              </a:rPr>
              <a:t>autre</a:t>
            </a:r>
            <a:r>
              <a:rPr lang="en-US" sz="2550" b="0" i="0" u="none" strike="noStrike" cap="none">
                <a:solidFill>
                  <a:srgbClr val="000000"/>
                </a:solidFill>
                <a:latin typeface="Arial"/>
                <a:ea typeface="Arial"/>
                <a:cs typeface="Arial"/>
                <a:sym typeface="Arial"/>
              </a:rPr>
              <a:t> lieu </a:t>
            </a:r>
            <a:r>
              <a:rPr lang="en-US" sz="2550" b="0" i="0" u="none" strike="noStrike" cap="none" err="1">
                <a:solidFill>
                  <a:srgbClr val="000000"/>
                </a:solidFill>
                <a:latin typeface="Arial"/>
                <a:ea typeface="Arial"/>
                <a:cs typeface="Arial"/>
                <a:sym typeface="Arial"/>
              </a:rPr>
              <a:t>associé</a:t>
            </a:r>
            <a:r>
              <a:rPr lang="en-US" sz="2550" b="0" i="0" u="none" strike="noStrike" cap="none">
                <a:solidFill>
                  <a:srgbClr val="000000"/>
                </a:solidFill>
                <a:latin typeface="Arial"/>
                <a:ea typeface="Arial"/>
                <a:cs typeface="Arial"/>
                <a:sym typeface="Arial"/>
              </a:rPr>
              <a:t>]</a:t>
            </a:r>
            <a:endParaRPr sz="2550" b="0" i="0" u="none" strike="noStrike" cap="none">
              <a:solidFill>
                <a:srgbClr val="000000"/>
              </a:solidFill>
              <a:latin typeface="Arial"/>
              <a:ea typeface="Arial"/>
              <a:cs typeface="Arial"/>
              <a:sym typeface="Arial"/>
            </a:endParaRPr>
          </a:p>
          <a:p>
            <a:pPr marL="0" lvl="0" indent="0">
              <a:lnSpc>
                <a:spcPct val="80000"/>
              </a:lnSpc>
              <a:buClr>
                <a:srgbClr val="000000"/>
              </a:buClr>
              <a:buSzPts val="2590"/>
              <a:buNone/>
            </a:pPr>
            <a:r>
              <a:rPr lang="en-US" sz="2590" b="0" i="0" u="none" strike="noStrike" cap="none">
                <a:solidFill>
                  <a:srgbClr val="000000"/>
                </a:solidFill>
                <a:latin typeface="Arial"/>
                <a:ea typeface="Arial"/>
                <a:cs typeface="Arial"/>
                <a:sym typeface="Arial"/>
              </a:rPr>
              <a:t>370 $e Arizona $2</a:t>
            </a:r>
            <a:r>
              <a:rPr lang="en-US" sz="2590">
                <a:solidFill>
                  <a:srgbClr val="000000"/>
                </a:solidFill>
              </a:rPr>
              <a:t> </a:t>
            </a:r>
            <a:r>
              <a:rPr lang="en-US" sz="2590" err="1">
                <a:solidFill>
                  <a:srgbClr val="000000"/>
                </a:solidFill>
              </a:rPr>
              <a:t>lacnaf</a:t>
            </a:r>
            <a:r>
              <a:rPr lang="en-US" sz="2590">
                <a:solidFill>
                  <a:srgbClr val="000000"/>
                </a:solidFill>
              </a:rPr>
              <a:t> </a:t>
            </a:r>
            <a:r>
              <a:rPr lang="en-US" sz="2590" b="0" i="0" u="none" strike="noStrike" cap="none">
                <a:solidFill>
                  <a:srgbClr val="000000"/>
                </a:solidFill>
                <a:latin typeface="Arial"/>
                <a:ea typeface="Arial"/>
                <a:cs typeface="Arial"/>
                <a:sym typeface="Arial"/>
              </a:rPr>
              <a:t>				[lieu de </a:t>
            </a:r>
            <a:r>
              <a:rPr lang="en-US" sz="2590" b="0" i="0" u="none" strike="noStrike" cap="none" err="1">
                <a:solidFill>
                  <a:srgbClr val="000000"/>
                </a:solidFill>
                <a:latin typeface="Arial"/>
                <a:ea typeface="Arial"/>
                <a:cs typeface="Arial"/>
                <a:sym typeface="Arial"/>
              </a:rPr>
              <a:t>résidence</a:t>
            </a:r>
            <a:r>
              <a:rPr lang="en-US" sz="2590" b="0" i="0" u="none" strike="noStrike" cap="none">
                <a:solidFill>
                  <a:srgbClr val="000000"/>
                </a:solidFill>
                <a:latin typeface="Arial"/>
                <a:ea typeface="Arial"/>
                <a:cs typeface="Arial"/>
                <a:sym typeface="Arial"/>
              </a:rPr>
              <a:t>]</a:t>
            </a:r>
            <a:endParaRPr sz="2590" b="0" i="0" u="none" strike="noStrike" cap="none">
              <a:solidFill>
                <a:srgbClr val="000000"/>
              </a:solidFill>
              <a:latin typeface="Arial"/>
              <a:ea typeface="Arial"/>
              <a:cs typeface="Arial"/>
              <a:sym typeface="Arial"/>
            </a:endParaRPr>
          </a:p>
          <a:p>
            <a:pPr marL="0" lvl="0" indent="0">
              <a:lnSpc>
                <a:spcPct val="80000"/>
              </a:lnSpc>
              <a:buClr>
                <a:srgbClr val="000000"/>
              </a:buClr>
              <a:buSzPts val="2590"/>
              <a:buNone/>
            </a:pPr>
            <a:r>
              <a:rPr lang="en-US" sz="2590" b="0" i="0" u="none" strike="noStrike" cap="none">
                <a:solidFill>
                  <a:srgbClr val="000000"/>
                </a:solidFill>
                <a:latin typeface="Arial"/>
                <a:ea typeface="Arial"/>
                <a:cs typeface="Arial"/>
                <a:sym typeface="Arial"/>
              </a:rPr>
              <a:t>370 $e </a:t>
            </a:r>
            <a:r>
              <a:rPr lang="en-US" sz="2590">
                <a:solidFill>
                  <a:srgbClr val="000000"/>
                </a:solidFill>
              </a:rPr>
              <a:t>Washington (D.C.) $</a:t>
            </a:r>
            <a:r>
              <a:rPr lang="en-US" sz="2590" b="0" i="0" u="none" strike="noStrike" cap="none">
                <a:solidFill>
                  <a:srgbClr val="000000"/>
                </a:solidFill>
                <a:latin typeface="Arial"/>
                <a:ea typeface="Arial"/>
                <a:cs typeface="Arial"/>
                <a:sym typeface="Arial"/>
              </a:rPr>
              <a:t>2 </a:t>
            </a:r>
            <a:r>
              <a:rPr lang="en-US" sz="2590" err="1">
                <a:solidFill>
                  <a:schemeClr val="tx1"/>
                </a:solidFill>
              </a:rPr>
              <a:t>lacnaf</a:t>
            </a:r>
            <a:r>
              <a:rPr lang="en-US" sz="2590" b="0" i="0" u="none" strike="noStrike" cap="none">
                <a:solidFill>
                  <a:srgbClr val="000000"/>
                </a:solidFill>
                <a:latin typeface="Arial"/>
                <a:ea typeface="Arial"/>
                <a:cs typeface="Arial"/>
                <a:sym typeface="Arial"/>
              </a:rPr>
              <a:t>			[lieu de </a:t>
            </a:r>
            <a:r>
              <a:rPr lang="en-US" sz="2590" b="0" i="0" u="none" strike="noStrike" cap="none" err="1">
                <a:solidFill>
                  <a:srgbClr val="000000"/>
                </a:solidFill>
                <a:latin typeface="Arial"/>
                <a:ea typeface="Arial"/>
                <a:cs typeface="Arial"/>
                <a:sym typeface="Arial"/>
              </a:rPr>
              <a:t>résidence</a:t>
            </a:r>
            <a:r>
              <a:rPr lang="en-US" sz="2590" b="0" i="0" u="none" strike="noStrike" cap="none">
                <a:solidFill>
                  <a:srgbClr val="000000"/>
                </a:solidFill>
                <a:latin typeface="Arial"/>
                <a:ea typeface="Arial"/>
                <a:cs typeface="Arial"/>
                <a:sym typeface="Arial"/>
              </a:rPr>
              <a:t>]</a:t>
            </a:r>
            <a:endParaRPr sz="2590" b="0" i="0" u="none" strike="noStrike" cap="none">
              <a:solidFill>
                <a:srgbClr val="000000"/>
              </a:solidFill>
              <a:latin typeface="Arial"/>
              <a:ea typeface="Arial"/>
              <a:cs typeface="Arial"/>
              <a:sym typeface="Arial"/>
            </a:endParaRPr>
          </a:p>
          <a:p>
            <a:pPr marL="0" lvl="0" indent="0">
              <a:lnSpc>
                <a:spcPct val="80000"/>
              </a:lnSpc>
              <a:buClr>
                <a:srgbClr val="000000"/>
              </a:buClr>
              <a:buSzPts val="2590"/>
              <a:buNone/>
            </a:pPr>
            <a:r>
              <a:rPr lang="en-US" sz="2590" b="0" i="0" u="none" strike="noStrike" cap="none">
                <a:solidFill>
                  <a:srgbClr val="000000"/>
                </a:solidFill>
                <a:latin typeface="Arial"/>
                <a:ea typeface="Arial"/>
                <a:cs typeface="Arial"/>
                <a:sym typeface="Arial"/>
              </a:rPr>
              <a:t>370 $c </a:t>
            </a:r>
            <a:r>
              <a:rPr lang="en-US" sz="2590" b="0" i="0" u="none" strike="noStrike" cap="none" err="1">
                <a:solidFill>
                  <a:srgbClr val="000000"/>
                </a:solidFill>
                <a:latin typeface="Arial"/>
                <a:ea typeface="Arial"/>
                <a:cs typeface="Arial"/>
                <a:sym typeface="Arial"/>
              </a:rPr>
              <a:t>États-Unis</a:t>
            </a:r>
            <a:r>
              <a:rPr lang="en-US" sz="2590" b="0" i="0" u="none" strike="noStrike" cap="none">
                <a:solidFill>
                  <a:srgbClr val="000000"/>
                </a:solidFill>
                <a:latin typeface="Arial"/>
                <a:ea typeface="Arial"/>
                <a:cs typeface="Arial"/>
                <a:sym typeface="Arial"/>
              </a:rPr>
              <a:t> $2 </a:t>
            </a:r>
            <a:r>
              <a:rPr lang="en-US" sz="2590" err="1">
                <a:solidFill>
                  <a:srgbClr val="000000"/>
                </a:solidFill>
              </a:rPr>
              <a:t>lacnaf</a:t>
            </a:r>
            <a:r>
              <a:rPr lang="en-US" sz="2590">
                <a:solidFill>
                  <a:srgbClr val="000000"/>
                </a:solidFill>
              </a:rPr>
              <a:t> </a:t>
            </a:r>
            <a:r>
              <a:rPr lang="en-US" sz="2590" b="0" i="0" u="none" strike="noStrike" cap="none">
                <a:solidFill>
                  <a:srgbClr val="000000"/>
                </a:solidFill>
                <a:latin typeface="Arial"/>
                <a:ea typeface="Arial"/>
                <a:cs typeface="Arial"/>
                <a:sym typeface="Arial"/>
              </a:rPr>
              <a:t>				[pays </a:t>
            </a:r>
            <a:r>
              <a:rPr lang="en-US" sz="2590" b="0" i="0" u="none" strike="noStrike" cap="none" err="1">
                <a:solidFill>
                  <a:srgbClr val="000000"/>
                </a:solidFill>
                <a:latin typeface="Arial"/>
                <a:ea typeface="Arial"/>
                <a:cs typeface="Arial"/>
                <a:sym typeface="Arial"/>
              </a:rPr>
              <a:t>associé</a:t>
            </a:r>
            <a:r>
              <a:rPr lang="en-US" sz="2590" b="0" i="0" u="none" strike="noStrike" cap="none">
                <a:solidFill>
                  <a:srgbClr val="000000"/>
                </a:solidFill>
                <a:latin typeface="Arial"/>
                <a:ea typeface="Arial"/>
                <a:cs typeface="Arial"/>
                <a:sym typeface="Arial"/>
              </a:rPr>
              <a:t>]</a:t>
            </a:r>
            <a:endParaRPr sz="2590" b="0" i="0" u="none" strike="noStrike" cap="none">
              <a:solidFill>
                <a:srgbClr val="000000"/>
              </a:solidFill>
              <a:latin typeface="Arial"/>
              <a:ea typeface="Arial"/>
              <a:cs typeface="Arial"/>
              <a:sym typeface="Arial"/>
            </a:endParaRPr>
          </a:p>
          <a:p>
            <a:pPr marL="0" indent="0">
              <a:lnSpc>
                <a:spcPct val="80000"/>
              </a:lnSpc>
              <a:buClr>
                <a:srgbClr val="000000"/>
              </a:buClr>
              <a:buSzPts val="2590"/>
              <a:buNone/>
            </a:pPr>
            <a:r>
              <a:rPr lang="en-US" sz="2550" b="0" i="0" u="none" strike="noStrike" cap="none">
                <a:solidFill>
                  <a:srgbClr val="000000"/>
                </a:solidFill>
                <a:latin typeface="Arial"/>
                <a:ea typeface="Arial"/>
                <a:cs typeface="Arial"/>
                <a:sym typeface="Arial"/>
              </a:rPr>
              <a:t>370 $</a:t>
            </a:r>
            <a:r>
              <a:rPr lang="en-US" sz="2550">
                <a:solidFill>
                  <a:srgbClr val="000000"/>
                </a:solidFill>
              </a:rPr>
              <a:t>c France $</a:t>
            </a:r>
            <a:r>
              <a:rPr lang="en-US" sz="2550" b="0" i="0" u="none" strike="noStrike" cap="none">
                <a:solidFill>
                  <a:srgbClr val="000000"/>
                </a:solidFill>
                <a:latin typeface="Arial"/>
                <a:ea typeface="Arial"/>
                <a:cs typeface="Arial"/>
                <a:sym typeface="Arial"/>
              </a:rPr>
              <a:t>e </a:t>
            </a:r>
            <a:r>
              <a:rPr lang="en-US" sz="2550">
                <a:solidFill>
                  <a:srgbClr val="000000"/>
                </a:solidFill>
              </a:rPr>
              <a:t>Auckland (Nouvelle-</a:t>
            </a:r>
            <a:r>
              <a:rPr lang="en-US" sz="2550" err="1">
                <a:solidFill>
                  <a:srgbClr val="000000"/>
                </a:solidFill>
              </a:rPr>
              <a:t>Zélande</a:t>
            </a:r>
            <a:r>
              <a:rPr lang="en-US" sz="2550">
                <a:solidFill>
                  <a:srgbClr val="000000"/>
                </a:solidFill>
              </a:rPr>
              <a:t>) $</a:t>
            </a:r>
            <a:r>
              <a:rPr lang="en-US" sz="2550" b="0" i="0" u="none" strike="noStrike" cap="none">
                <a:solidFill>
                  <a:srgbClr val="000000"/>
                </a:solidFill>
                <a:latin typeface="Arial"/>
                <a:ea typeface="Arial"/>
                <a:cs typeface="Arial"/>
                <a:sym typeface="Arial"/>
              </a:rPr>
              <a:t>f Porto Rico $2 </a:t>
            </a:r>
            <a:r>
              <a:rPr lang="fr-CA" sz="2550" b="0" i="0" u="none" strike="noStrike" cap="none" err="1">
                <a:solidFill>
                  <a:srgbClr val="000000"/>
                </a:solidFill>
                <a:latin typeface="Arial"/>
                <a:ea typeface="Arial"/>
                <a:cs typeface="Arial"/>
                <a:sym typeface="Arial"/>
              </a:rPr>
              <a:t>lacnaf</a:t>
            </a:r>
            <a:endParaRPr sz="2550"/>
          </a:p>
          <a:p>
            <a:pPr marL="0" indent="0">
              <a:lnSpc>
                <a:spcPct val="80000"/>
              </a:lnSpc>
              <a:buClr>
                <a:srgbClr val="000000"/>
              </a:buClr>
              <a:buSzPts val="2590"/>
              <a:buNone/>
            </a:pPr>
            <a:r>
              <a:rPr lang="en-US" sz="2550" b="0" i="0" u="none" strike="noStrike" cap="none">
                <a:solidFill>
                  <a:srgbClr val="000000"/>
                </a:solidFill>
                <a:latin typeface="Arial"/>
                <a:ea typeface="Arial"/>
                <a:cs typeface="Arial"/>
                <a:sym typeface="Arial"/>
              </a:rPr>
              <a:t>	[</a:t>
            </a:r>
            <a:r>
              <a:rPr lang="en-US" sz="2550">
                <a:solidFill>
                  <a:srgbClr val="000000"/>
                </a:solidFill>
              </a:rPr>
              <a:t>pays </a:t>
            </a:r>
            <a:r>
              <a:rPr lang="en-US" sz="2550" err="1">
                <a:solidFill>
                  <a:srgbClr val="000000"/>
                </a:solidFill>
              </a:rPr>
              <a:t>associé</a:t>
            </a:r>
            <a:r>
              <a:rPr lang="en-US" sz="2550">
                <a:solidFill>
                  <a:srgbClr val="000000"/>
                </a:solidFill>
              </a:rPr>
              <a:t>, lieu</a:t>
            </a:r>
            <a:r>
              <a:rPr lang="en-US" sz="2550" b="0" i="0" u="none" strike="noStrike" cap="none">
                <a:solidFill>
                  <a:srgbClr val="000000"/>
                </a:solidFill>
                <a:latin typeface="Arial"/>
                <a:ea typeface="Arial"/>
                <a:cs typeface="Arial"/>
                <a:sym typeface="Arial"/>
              </a:rPr>
              <a:t> de </a:t>
            </a:r>
            <a:r>
              <a:rPr lang="en-US" sz="2550" b="0" i="0" u="none" strike="noStrike" cap="none" err="1">
                <a:solidFill>
                  <a:srgbClr val="000000"/>
                </a:solidFill>
                <a:latin typeface="Arial"/>
                <a:ea typeface="Arial"/>
                <a:cs typeface="Arial"/>
                <a:sym typeface="Arial"/>
              </a:rPr>
              <a:t>résidence</a:t>
            </a:r>
            <a:r>
              <a:rPr lang="en-US" sz="2550" b="0" i="0" u="none" strike="noStrike" cap="none">
                <a:solidFill>
                  <a:srgbClr val="000000"/>
                </a:solidFill>
                <a:latin typeface="Arial"/>
                <a:ea typeface="Arial"/>
                <a:cs typeface="Arial"/>
                <a:sym typeface="Arial"/>
              </a:rPr>
              <a:t>, </a:t>
            </a:r>
            <a:r>
              <a:rPr lang="en-US" sz="2550" b="0" i="0" u="none" strike="noStrike" cap="none" err="1">
                <a:solidFill>
                  <a:srgbClr val="000000"/>
                </a:solidFill>
                <a:latin typeface="Arial"/>
                <a:ea typeface="Arial"/>
                <a:cs typeface="Arial"/>
                <a:sym typeface="Arial"/>
              </a:rPr>
              <a:t>autre</a:t>
            </a:r>
            <a:r>
              <a:rPr lang="en-US" sz="2550" b="0" i="0" u="none" strike="noStrike" cap="none">
                <a:solidFill>
                  <a:srgbClr val="000000"/>
                </a:solidFill>
                <a:latin typeface="Arial"/>
                <a:ea typeface="Arial"/>
                <a:cs typeface="Arial"/>
                <a:sym typeface="Arial"/>
              </a:rPr>
              <a:t> lieu </a:t>
            </a:r>
            <a:r>
              <a:rPr lang="en-US" sz="2550" b="0" i="0" u="none" strike="noStrike" cap="none" err="1">
                <a:solidFill>
                  <a:srgbClr val="000000"/>
                </a:solidFill>
                <a:latin typeface="Arial"/>
                <a:ea typeface="Arial"/>
                <a:cs typeface="Arial"/>
                <a:sym typeface="Arial"/>
              </a:rPr>
              <a:t>associé</a:t>
            </a:r>
            <a:r>
              <a:rPr lang="en-US" sz="2550">
                <a:solidFill>
                  <a:srgbClr val="000000"/>
                </a:solidFill>
              </a:rPr>
              <a:t>]</a:t>
            </a:r>
            <a:endParaRPr lang="en-US" sz="2550" b="0" i="0" u="none" strike="noStrike" cap="none">
              <a:solidFill>
                <a:srgbClr val="000000"/>
              </a:solidFill>
              <a:latin typeface="Arial"/>
              <a:ea typeface="Arial"/>
              <a:cs typeface="Arial"/>
            </a:endParaRPr>
          </a:p>
          <a:p>
            <a:pPr marL="0" indent="0">
              <a:lnSpc>
                <a:spcPct val="80000"/>
              </a:lnSpc>
              <a:buClr>
                <a:srgbClr val="000000"/>
              </a:buClr>
              <a:buSzPts val="2590"/>
              <a:buNone/>
            </a:pPr>
            <a:r>
              <a:rPr lang="en-US" sz="2600">
                <a:solidFill>
                  <a:srgbClr val="000000"/>
                </a:solidFill>
              </a:rPr>
              <a:t>370 $e </a:t>
            </a:r>
            <a:r>
              <a:rPr lang="fr-CA" sz="2600">
                <a:solidFill>
                  <a:srgbClr val="000000"/>
                </a:solidFill>
              </a:rPr>
              <a:t>Beauport (</a:t>
            </a:r>
            <a:r>
              <a:rPr lang="fr-CA" sz="2600" err="1">
                <a:solidFill>
                  <a:srgbClr val="000000"/>
                </a:solidFill>
              </a:rPr>
              <a:t>Québec</a:t>
            </a:r>
            <a:r>
              <a:rPr lang="fr-CA" sz="2600">
                <a:solidFill>
                  <a:srgbClr val="000000"/>
                </a:solidFill>
              </a:rPr>
              <a:t>, </a:t>
            </a:r>
            <a:r>
              <a:rPr lang="fr-CA" sz="2600" err="1">
                <a:solidFill>
                  <a:srgbClr val="000000"/>
                </a:solidFill>
              </a:rPr>
              <a:t>Québec</a:t>
            </a:r>
            <a:r>
              <a:rPr lang="fr-CA" sz="2600">
                <a:solidFill>
                  <a:srgbClr val="000000"/>
                </a:solidFill>
              </a:rPr>
              <a:t>) </a:t>
            </a:r>
            <a:r>
              <a:rPr lang="en-US" sz="2600">
                <a:solidFill>
                  <a:srgbClr val="000000"/>
                </a:solidFill>
              </a:rPr>
              <a:t>$2 </a:t>
            </a:r>
            <a:r>
              <a:rPr lang="fr-CA" sz="2600" err="1">
                <a:solidFill>
                  <a:srgbClr val="000000"/>
                </a:solidFill>
              </a:rPr>
              <a:t>lacnaf</a:t>
            </a:r>
            <a:r>
              <a:rPr lang="fr-CA" sz="2600">
                <a:solidFill>
                  <a:srgbClr val="000000"/>
                </a:solidFill>
              </a:rPr>
              <a:t> 	</a:t>
            </a:r>
            <a:r>
              <a:rPr lang="en-US" sz="2600">
                <a:solidFill>
                  <a:srgbClr val="000000"/>
                </a:solidFill>
              </a:rPr>
              <a:t>[lieu de </a:t>
            </a:r>
            <a:r>
              <a:rPr lang="en-US" sz="2600" err="1">
                <a:solidFill>
                  <a:srgbClr val="000000"/>
                </a:solidFill>
              </a:rPr>
              <a:t>résidence</a:t>
            </a:r>
            <a:r>
              <a:rPr lang="en-US" sz="2600">
                <a:solidFill>
                  <a:srgbClr val="000000"/>
                </a:solidFill>
              </a:rPr>
              <a:t>]</a:t>
            </a:r>
            <a:endParaRPr lang="fr-CA" sz="2600">
              <a:solidFill>
                <a:srgbClr val="000000"/>
              </a:solidFill>
            </a:endParaRPr>
          </a:p>
        </p:txBody>
      </p:sp>
      <p:sp>
        <p:nvSpPr>
          <p:cNvPr id="687" name="Google Shape;687;p61"/>
          <p:cNvSpPr txBox="1">
            <a:spLocks noGrp="1"/>
          </p:cNvSpPr>
          <p:nvPr>
            <p:ph type="ftr" idx="11"/>
            <p:custDataLst>
              <p:tags r:id="rId3"/>
            </p:custDataLst>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3 : Description des familles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61"/>
          <p:cNvSpPr txBox="1">
            <a:spLocks noGrp="1"/>
          </p:cNvSpPr>
          <p:nvPr>
            <p:ph type="title"/>
            <p:custDataLst>
              <p:tags r:id="rId1"/>
            </p:custDataLst>
          </p:nvPr>
        </p:nvSpPr>
        <p:spPr>
          <a:xfrm>
            <a:off x="838200" y="614148"/>
            <a:ext cx="10515600" cy="1076539"/>
          </a:xfrm>
          <a:prstGeom prst="rect">
            <a:avLst/>
          </a:prstGeom>
          <a:noFill/>
          <a:ln>
            <a:noFill/>
          </a:ln>
        </p:spPr>
        <p:txBody>
          <a:bodyPr spcFirstLastPara="1" wrap="square" lIns="91425" tIns="45700" rIns="91425" bIns="45700" anchor="ctr" anchorCtr="0">
            <a:noAutofit/>
          </a:bodyPr>
          <a:lstStyle/>
          <a:p>
            <a:pPr lvl="0">
              <a:buClr>
                <a:srgbClr val="000000"/>
              </a:buClr>
            </a:pPr>
            <a:r>
              <a:rPr lang="en-US" err="1"/>
              <a:t>Enregistrement</a:t>
            </a:r>
            <a:r>
              <a:rPr lang="en-US"/>
              <a:t> de </a:t>
            </a:r>
            <a:r>
              <a:rPr lang="en-US" err="1"/>
              <a:t>l’attribut</a:t>
            </a:r>
            <a:r>
              <a:rPr lang="en-US"/>
              <a:t> Lieu</a:t>
            </a:r>
            <a:endParaRPr sz="4400" b="0" i="0" u="none" strike="noStrike" cap="none">
              <a:solidFill>
                <a:schemeClr val="dk1"/>
              </a:solidFill>
              <a:latin typeface="Arial"/>
              <a:ea typeface="Arial"/>
              <a:cs typeface="Arial"/>
              <a:sym typeface="Arial"/>
            </a:endParaRPr>
          </a:p>
        </p:txBody>
      </p:sp>
      <p:sp>
        <p:nvSpPr>
          <p:cNvPr id="686" name="Google Shape;686;p61"/>
          <p:cNvSpPr txBox="1">
            <a:spLocks noGrp="1"/>
          </p:cNvSpPr>
          <p:nvPr>
            <p:ph type="body" idx="1"/>
            <p:custDataLst>
              <p:tags r:id="rId2"/>
            </p:custDataLst>
          </p:nvPr>
        </p:nvSpPr>
        <p:spPr>
          <a:xfrm>
            <a:off x="838200" y="1690687"/>
            <a:ext cx="10515600" cy="4486275"/>
          </a:xfrm>
          <a:prstGeom prst="rect">
            <a:avLst/>
          </a:prstGeom>
          <a:noFill/>
          <a:ln>
            <a:noFill/>
          </a:ln>
        </p:spPr>
        <p:txBody>
          <a:bodyPr spcFirstLastPara="1" wrap="square" lIns="91425" tIns="45700" rIns="91425" bIns="45700" anchor="t" anchorCtr="0">
            <a:normAutofit fontScale="85000" lnSpcReduction="10000"/>
          </a:bodyPr>
          <a:lstStyle/>
          <a:p>
            <a:pPr indent="-457200">
              <a:lnSpc>
                <a:spcPct val="120000"/>
              </a:lnSpc>
              <a:spcBef>
                <a:spcPts val="0"/>
              </a:spcBef>
              <a:buClr>
                <a:srgbClr val="000000"/>
              </a:buClr>
              <a:buSzPts val="2590"/>
            </a:pPr>
            <a:r>
              <a:rPr lang="en-US" sz="2550" b="0" i="0" u="none" strike="noStrike" cap="none" dirty="0">
                <a:solidFill>
                  <a:srgbClr val="000000"/>
                </a:solidFill>
                <a:latin typeface="Arial"/>
                <a:ea typeface="Arial"/>
                <a:cs typeface="Arial"/>
                <a:sym typeface="Arial"/>
              </a:rPr>
              <a:t>Pour les </a:t>
            </a:r>
            <a:r>
              <a:rPr lang="en-US" sz="2550" b="0" i="0" u="none" strike="noStrike" cap="none" dirty="0" err="1">
                <a:solidFill>
                  <a:srgbClr val="000000"/>
                </a:solidFill>
                <a:latin typeface="Arial"/>
                <a:ea typeface="Arial"/>
                <a:cs typeface="Arial"/>
                <a:sym typeface="Arial"/>
              </a:rPr>
              <a:t>lieux</a:t>
            </a:r>
            <a:r>
              <a:rPr lang="en-US" sz="2550" b="0" i="0" u="none" strike="noStrike" cap="none" dirty="0">
                <a:solidFill>
                  <a:srgbClr val="000000"/>
                </a:solidFill>
                <a:latin typeface="Arial"/>
                <a:ea typeface="Arial"/>
                <a:cs typeface="Arial"/>
                <a:sym typeface="Arial"/>
              </a:rPr>
              <a:t> qui ne </a:t>
            </a:r>
            <a:r>
              <a:rPr lang="en-US" sz="2550" b="0" i="0" u="none" strike="noStrike" cap="none" dirty="0" err="1">
                <a:solidFill>
                  <a:srgbClr val="000000"/>
                </a:solidFill>
                <a:latin typeface="Arial"/>
                <a:ea typeface="Arial"/>
                <a:cs typeface="Arial"/>
                <a:sym typeface="Arial"/>
              </a:rPr>
              <a:t>sont</a:t>
            </a:r>
            <a:r>
              <a:rPr lang="en-US" sz="2550" b="0" i="0" u="none" strike="noStrike" cap="none" dirty="0">
                <a:solidFill>
                  <a:srgbClr val="000000"/>
                </a:solidFill>
                <a:latin typeface="Arial"/>
                <a:ea typeface="Arial"/>
                <a:cs typeface="Arial"/>
                <a:sym typeface="Arial"/>
              </a:rPr>
              <a:t> pas des </a:t>
            </a:r>
            <a:r>
              <a:rPr lang="en-US" sz="2550" b="0" i="0" u="none" strike="noStrike" cap="none" dirty="0" err="1">
                <a:solidFill>
                  <a:srgbClr val="000000"/>
                </a:solidFill>
                <a:latin typeface="Arial"/>
                <a:ea typeface="Arial"/>
                <a:cs typeface="Arial"/>
                <a:sym typeface="Arial"/>
              </a:rPr>
              <a:t>juridictions</a:t>
            </a:r>
            <a:r>
              <a:rPr lang="en-US" sz="2550" b="0" i="0" u="none" strike="noStrike" cap="none" dirty="0">
                <a:solidFill>
                  <a:srgbClr val="000000"/>
                </a:solidFill>
                <a:latin typeface="Arial"/>
                <a:ea typeface="Arial"/>
                <a:cs typeface="Arial"/>
                <a:sym typeface="Arial"/>
              </a:rPr>
              <a:t>, </a:t>
            </a:r>
            <a:r>
              <a:rPr lang="en-US" sz="2550" b="0" i="0" u="none" strike="noStrike" cap="none" dirty="0" err="1">
                <a:solidFill>
                  <a:srgbClr val="000000"/>
                </a:solidFill>
                <a:latin typeface="Arial"/>
                <a:ea typeface="Arial"/>
                <a:cs typeface="Arial"/>
                <a:sym typeface="Arial"/>
              </a:rPr>
              <a:t>préférer</a:t>
            </a:r>
            <a:r>
              <a:rPr lang="en-US" sz="2550" b="0" i="0" u="none" strike="noStrike" cap="none" dirty="0">
                <a:solidFill>
                  <a:srgbClr val="000000"/>
                </a:solidFill>
                <a:latin typeface="Arial"/>
                <a:ea typeface="Arial"/>
                <a:cs typeface="Arial"/>
                <a:sym typeface="Arial"/>
              </a:rPr>
              <a:t> des </a:t>
            </a:r>
            <a:r>
              <a:rPr lang="en-US" sz="2550" b="0" i="0" u="none" strike="noStrike" cap="none" dirty="0" err="1">
                <a:solidFill>
                  <a:srgbClr val="000000"/>
                </a:solidFill>
                <a:latin typeface="Arial"/>
                <a:ea typeface="Arial"/>
                <a:cs typeface="Arial"/>
                <a:sym typeface="Arial"/>
              </a:rPr>
              <a:t>noms</a:t>
            </a:r>
            <a:r>
              <a:rPr lang="en-US" sz="2550" b="0" i="0" u="none" strike="noStrike" cap="none" dirty="0">
                <a:solidFill>
                  <a:srgbClr val="000000"/>
                </a:solidFill>
                <a:latin typeface="Arial"/>
                <a:ea typeface="Arial"/>
                <a:cs typeface="Arial"/>
                <a:sym typeface="Arial"/>
              </a:rPr>
              <a:t> </a:t>
            </a:r>
            <a:r>
              <a:rPr lang="en-US" sz="2550" b="0" i="0" u="none" strike="noStrike" cap="none" dirty="0" err="1">
                <a:solidFill>
                  <a:srgbClr val="000000"/>
                </a:solidFill>
                <a:latin typeface="Arial"/>
                <a:ea typeface="Arial"/>
                <a:cs typeface="Arial"/>
                <a:sym typeface="Arial"/>
              </a:rPr>
              <a:t>provenant</a:t>
            </a:r>
            <a:r>
              <a:rPr lang="en-US" sz="2550" b="0" i="0" u="none" strike="noStrike" cap="none" dirty="0">
                <a:solidFill>
                  <a:srgbClr val="000000"/>
                </a:solidFill>
                <a:latin typeface="Arial"/>
                <a:ea typeface="Arial"/>
                <a:cs typeface="Arial"/>
                <a:sym typeface="Arial"/>
              </a:rPr>
              <a:t> d’un </a:t>
            </a:r>
            <a:r>
              <a:rPr lang="en-US" sz="2550" dirty="0" err="1">
                <a:solidFill>
                  <a:srgbClr val="000000"/>
                </a:solidFill>
              </a:rPr>
              <a:t>vocabulaire</a:t>
            </a:r>
            <a:r>
              <a:rPr lang="en-US" sz="2550" dirty="0">
                <a:solidFill>
                  <a:srgbClr val="000000"/>
                </a:solidFill>
              </a:rPr>
              <a:t> </a:t>
            </a:r>
            <a:r>
              <a:rPr lang="en-US" sz="2550" dirty="0" err="1">
                <a:solidFill>
                  <a:srgbClr val="000000"/>
                </a:solidFill>
              </a:rPr>
              <a:t>autorisé</a:t>
            </a:r>
            <a:r>
              <a:rPr lang="en-US" sz="2550" dirty="0">
                <a:solidFill>
                  <a:srgbClr val="000000"/>
                </a:solidFill>
              </a:rPr>
              <a:t> </a:t>
            </a:r>
            <a:r>
              <a:rPr lang="en-US" sz="2550" dirty="0" err="1">
                <a:solidFill>
                  <a:srgbClr val="000000"/>
                </a:solidFill>
              </a:rPr>
              <a:t>tel</a:t>
            </a:r>
            <a:r>
              <a:rPr lang="en-US" sz="2550" dirty="0">
                <a:solidFill>
                  <a:srgbClr val="000000"/>
                </a:solidFill>
              </a:rPr>
              <a:t> que le RVM et </a:t>
            </a:r>
            <a:r>
              <a:rPr lang="en-US" sz="2550" dirty="0" err="1">
                <a:solidFill>
                  <a:srgbClr val="000000"/>
                </a:solidFill>
              </a:rPr>
              <a:t>indiquer</a:t>
            </a:r>
            <a:r>
              <a:rPr lang="en-US" sz="2550" dirty="0">
                <a:solidFill>
                  <a:srgbClr val="000000"/>
                </a:solidFill>
              </a:rPr>
              <a:t> la source en $2</a:t>
            </a:r>
            <a:endParaRPr lang="fr-FR" sz="2550" dirty="0"/>
          </a:p>
          <a:p>
            <a:pPr marL="0" indent="0">
              <a:lnSpc>
                <a:spcPct val="80000"/>
              </a:lnSpc>
              <a:spcBef>
                <a:spcPts val="0"/>
              </a:spcBef>
              <a:buClr>
                <a:srgbClr val="000000"/>
              </a:buClr>
              <a:buSzPts val="2590"/>
              <a:buNone/>
            </a:pPr>
            <a:endParaRPr lang="en-US" sz="2590" b="0" i="0" u="none" strike="noStrike" cap="none" dirty="0">
              <a:solidFill>
                <a:srgbClr val="000000"/>
              </a:solidFill>
              <a:latin typeface="Arial"/>
              <a:ea typeface="Arial"/>
              <a:cs typeface="Arial"/>
              <a:sym typeface="Arial"/>
            </a:endParaRPr>
          </a:p>
          <a:p>
            <a:pPr marL="342900" indent="-342900" fontAlgn="base">
              <a:spcBef>
                <a:spcPct val="20000"/>
              </a:spcBef>
              <a:spcAft>
                <a:spcPct val="0"/>
              </a:spcAft>
              <a:buClrTx/>
              <a:buSzTx/>
              <a:buNone/>
            </a:pPr>
            <a:r>
              <a:rPr lang="en-US" sz="2600" dirty="0">
                <a:solidFill>
                  <a:srgbClr val="000000"/>
                </a:solidFill>
              </a:rPr>
              <a:t>370  $e Québec (Est) $2 </a:t>
            </a:r>
            <a:r>
              <a:rPr lang="en-US" sz="2600" dirty="0" err="1">
                <a:solidFill>
                  <a:srgbClr val="000000"/>
                </a:solidFill>
              </a:rPr>
              <a:t>rvm</a:t>
            </a:r>
            <a:endParaRPr lang="en-US" sz="2600" dirty="0">
              <a:solidFill>
                <a:srgbClr val="000000"/>
              </a:solidFill>
            </a:endParaRPr>
          </a:p>
          <a:p>
            <a:pPr marL="342900" indent="-342900" fontAlgn="base">
              <a:spcBef>
                <a:spcPct val="20000"/>
              </a:spcBef>
              <a:spcAft>
                <a:spcPct val="0"/>
              </a:spcAft>
              <a:buClrTx/>
              <a:buSzTx/>
              <a:buNone/>
            </a:pPr>
            <a:r>
              <a:rPr lang="en-US" sz="2600" dirty="0">
                <a:solidFill>
                  <a:srgbClr val="000000"/>
                </a:solidFill>
              </a:rPr>
              <a:t>370  $e </a:t>
            </a:r>
            <a:r>
              <a:rPr lang="fr-CA" sz="2600" dirty="0">
                <a:solidFill>
                  <a:srgbClr val="000000"/>
                </a:solidFill>
              </a:rPr>
              <a:t>Esclaves, </a:t>
            </a:r>
            <a:r>
              <a:rPr lang="fr-CA" sz="2600" dirty="0" err="1">
                <a:solidFill>
                  <a:srgbClr val="000000"/>
                </a:solidFill>
              </a:rPr>
              <a:t>Vallée</a:t>
            </a:r>
            <a:r>
              <a:rPr lang="fr-CA" sz="2600" dirty="0">
                <a:solidFill>
                  <a:srgbClr val="000000"/>
                </a:solidFill>
              </a:rPr>
              <a:t> de la </a:t>
            </a:r>
            <a:r>
              <a:rPr lang="fr-CA" sz="2600" dirty="0" err="1">
                <a:solidFill>
                  <a:srgbClr val="000000"/>
                </a:solidFill>
              </a:rPr>
              <a:t>rivière</a:t>
            </a:r>
            <a:r>
              <a:rPr lang="fr-CA" sz="2600" dirty="0">
                <a:solidFill>
                  <a:srgbClr val="000000"/>
                </a:solidFill>
              </a:rPr>
              <a:t> des (</a:t>
            </a:r>
            <a:r>
              <a:rPr lang="fr-CA" sz="2600" dirty="0" err="1">
                <a:solidFill>
                  <a:srgbClr val="000000"/>
                </a:solidFill>
              </a:rPr>
              <a:t>Alb</a:t>
            </a:r>
            <a:r>
              <a:rPr lang="fr-CA" sz="2600" dirty="0">
                <a:solidFill>
                  <a:srgbClr val="000000"/>
                </a:solidFill>
              </a:rPr>
              <a:t>. et T.N.-O.) </a:t>
            </a:r>
            <a:r>
              <a:rPr lang="en-US" sz="2600" dirty="0">
                <a:solidFill>
                  <a:srgbClr val="000000"/>
                </a:solidFill>
              </a:rPr>
              <a:t>$2 </a:t>
            </a:r>
            <a:r>
              <a:rPr lang="en-US" sz="2600" dirty="0" err="1">
                <a:solidFill>
                  <a:srgbClr val="000000"/>
                </a:solidFill>
              </a:rPr>
              <a:t>rvm</a:t>
            </a:r>
            <a:endParaRPr lang="en-US" sz="2600" dirty="0">
              <a:solidFill>
                <a:srgbClr val="000000"/>
              </a:solidFill>
            </a:endParaRPr>
          </a:p>
          <a:p>
            <a:pPr marL="342900" indent="-342900" fontAlgn="base">
              <a:spcBef>
                <a:spcPct val="20000"/>
              </a:spcBef>
              <a:spcAft>
                <a:spcPct val="0"/>
              </a:spcAft>
              <a:buClrTx/>
              <a:buSzTx/>
              <a:buNone/>
            </a:pPr>
            <a:r>
              <a:rPr lang="en-US" sz="2600" dirty="0">
                <a:solidFill>
                  <a:srgbClr val="000000"/>
                </a:solidFill>
              </a:rPr>
              <a:t>370  $e </a:t>
            </a:r>
            <a:r>
              <a:rPr lang="it-IT" sz="2600" dirty="0">
                <a:solidFill>
                  <a:srgbClr val="000000"/>
                </a:solidFill>
              </a:rPr>
              <a:t>Anticosti, Île d' (Québec) </a:t>
            </a:r>
            <a:r>
              <a:rPr lang="en-US" sz="2600" dirty="0">
                <a:solidFill>
                  <a:srgbClr val="000000"/>
                </a:solidFill>
              </a:rPr>
              <a:t>$2 </a:t>
            </a:r>
            <a:r>
              <a:rPr lang="en-US" sz="2600" dirty="0" err="1">
                <a:solidFill>
                  <a:srgbClr val="000000"/>
                </a:solidFill>
              </a:rPr>
              <a:t>rvm</a:t>
            </a:r>
            <a:endParaRPr lang="en-US" sz="2600" dirty="0">
              <a:solidFill>
                <a:srgbClr val="000000"/>
              </a:solidFill>
            </a:endParaRPr>
          </a:p>
          <a:p>
            <a:pPr marL="342900" indent="-342900" fontAlgn="base">
              <a:spcBef>
                <a:spcPct val="20000"/>
              </a:spcBef>
              <a:spcAft>
                <a:spcPct val="0"/>
              </a:spcAft>
              <a:buClrTx/>
              <a:buSzTx/>
              <a:buNone/>
            </a:pPr>
            <a:r>
              <a:rPr lang="en-US" sz="2600" dirty="0">
                <a:solidFill>
                  <a:srgbClr val="000000"/>
                </a:solidFill>
              </a:rPr>
              <a:t>370  $e </a:t>
            </a:r>
            <a:r>
              <a:rPr lang="fr-CA" sz="2600" dirty="0">
                <a:solidFill>
                  <a:srgbClr val="000000"/>
                </a:solidFill>
              </a:rPr>
              <a:t>Oural (Russie et Kazakhstan : Montagnes) </a:t>
            </a:r>
            <a:r>
              <a:rPr lang="en-US" sz="2600" dirty="0">
                <a:solidFill>
                  <a:srgbClr val="000000"/>
                </a:solidFill>
              </a:rPr>
              <a:t>$2 </a:t>
            </a:r>
            <a:r>
              <a:rPr lang="en-US" sz="2600" dirty="0" err="1">
                <a:solidFill>
                  <a:srgbClr val="000000"/>
                </a:solidFill>
              </a:rPr>
              <a:t>rvm</a:t>
            </a:r>
            <a:endParaRPr lang="en-US" sz="2600" dirty="0">
              <a:solidFill>
                <a:srgbClr val="000000"/>
              </a:solidFill>
            </a:endParaRPr>
          </a:p>
          <a:p>
            <a:pPr marL="342900" indent="-342900" fontAlgn="base">
              <a:spcBef>
                <a:spcPct val="20000"/>
              </a:spcBef>
              <a:spcAft>
                <a:spcPct val="0"/>
              </a:spcAft>
              <a:buClrTx/>
              <a:buSzTx/>
              <a:buNone/>
            </a:pPr>
            <a:r>
              <a:rPr lang="en-US" sz="2600" dirty="0">
                <a:solidFill>
                  <a:srgbClr val="000000"/>
                </a:solidFill>
              </a:rPr>
              <a:t>370  $f </a:t>
            </a:r>
            <a:r>
              <a:rPr lang="en-US" sz="2600" dirty="0" err="1">
                <a:solidFill>
                  <a:srgbClr val="000000"/>
                </a:solidFill>
              </a:rPr>
              <a:t>Amérique</a:t>
            </a:r>
            <a:r>
              <a:rPr lang="en-US" sz="2600" dirty="0">
                <a:solidFill>
                  <a:srgbClr val="000000"/>
                </a:solidFill>
              </a:rPr>
              <a:t> </a:t>
            </a:r>
            <a:r>
              <a:rPr lang="en-US" sz="2600" dirty="0" err="1">
                <a:solidFill>
                  <a:srgbClr val="000000"/>
                </a:solidFill>
              </a:rPr>
              <a:t>centrale</a:t>
            </a:r>
            <a:r>
              <a:rPr lang="en-US" sz="2600" dirty="0">
                <a:solidFill>
                  <a:srgbClr val="000000"/>
                </a:solidFill>
              </a:rPr>
              <a:t> $2 </a:t>
            </a:r>
            <a:r>
              <a:rPr lang="en-US" sz="2600" dirty="0" err="1">
                <a:solidFill>
                  <a:srgbClr val="000000"/>
                </a:solidFill>
              </a:rPr>
              <a:t>rvm</a:t>
            </a:r>
            <a:endParaRPr lang="en-US" sz="2600" dirty="0">
              <a:solidFill>
                <a:srgbClr val="000000"/>
              </a:solidFill>
            </a:endParaRPr>
          </a:p>
          <a:p>
            <a:pPr marL="342900" indent="-342900" fontAlgn="base">
              <a:spcBef>
                <a:spcPct val="20000"/>
              </a:spcBef>
              <a:spcAft>
                <a:spcPct val="0"/>
              </a:spcAft>
              <a:buClrTx/>
              <a:buSzTx/>
              <a:buNone/>
            </a:pPr>
            <a:r>
              <a:rPr lang="en-US" sz="2600" dirty="0">
                <a:solidFill>
                  <a:srgbClr val="000000"/>
                </a:solidFill>
              </a:rPr>
              <a:t>370  $f </a:t>
            </a:r>
            <a:r>
              <a:rPr lang="en-US" sz="2600" dirty="0" err="1">
                <a:solidFill>
                  <a:srgbClr val="000000"/>
                </a:solidFill>
              </a:rPr>
              <a:t>Flandre</a:t>
            </a:r>
            <a:r>
              <a:rPr lang="en-US" sz="2600" dirty="0">
                <a:solidFill>
                  <a:srgbClr val="000000"/>
                </a:solidFill>
              </a:rPr>
              <a:t> $2 </a:t>
            </a:r>
            <a:r>
              <a:rPr lang="en-US" sz="2600" dirty="0" err="1">
                <a:solidFill>
                  <a:srgbClr val="000000"/>
                </a:solidFill>
              </a:rPr>
              <a:t>rvm</a:t>
            </a:r>
            <a:endParaRPr lang="en-US" sz="2600" dirty="0">
              <a:solidFill>
                <a:srgbClr val="000000"/>
              </a:solidFill>
            </a:endParaRPr>
          </a:p>
          <a:p>
            <a:pPr marL="342900" indent="-342900" fontAlgn="base">
              <a:spcBef>
                <a:spcPct val="20000"/>
              </a:spcBef>
              <a:spcAft>
                <a:spcPct val="0"/>
              </a:spcAft>
              <a:buClrTx/>
              <a:buSzTx/>
              <a:buNone/>
            </a:pPr>
            <a:r>
              <a:rPr lang="en-US" sz="2600" dirty="0">
                <a:solidFill>
                  <a:srgbClr val="000000"/>
                </a:solidFill>
              </a:rPr>
              <a:t>370  $f </a:t>
            </a:r>
            <a:r>
              <a:rPr lang="fr-CA" sz="2600" dirty="0">
                <a:solidFill>
                  <a:srgbClr val="000000"/>
                </a:solidFill>
              </a:rPr>
              <a:t>Grand Bassin </a:t>
            </a:r>
            <a:r>
              <a:rPr lang="en-US" sz="2600" dirty="0">
                <a:solidFill>
                  <a:srgbClr val="000000"/>
                </a:solidFill>
              </a:rPr>
              <a:t>$2 </a:t>
            </a:r>
            <a:r>
              <a:rPr lang="en-US" sz="2600" dirty="0" err="1">
                <a:solidFill>
                  <a:srgbClr val="000000"/>
                </a:solidFill>
              </a:rPr>
              <a:t>rvm</a:t>
            </a:r>
            <a:endParaRPr lang="en-US" sz="2600" dirty="0">
              <a:solidFill>
                <a:srgbClr val="000000"/>
              </a:solidFill>
            </a:endParaRPr>
          </a:p>
          <a:p>
            <a:pPr marL="342900" indent="-342900" fontAlgn="base">
              <a:spcBef>
                <a:spcPct val="20000"/>
              </a:spcBef>
              <a:spcAft>
                <a:spcPct val="0"/>
              </a:spcAft>
              <a:buClrTx/>
              <a:buSzTx/>
              <a:buNone/>
            </a:pPr>
            <a:r>
              <a:rPr lang="en-US" sz="2600" dirty="0">
                <a:solidFill>
                  <a:srgbClr val="000000"/>
                </a:solidFill>
              </a:rPr>
              <a:t>370  $f </a:t>
            </a:r>
            <a:r>
              <a:rPr lang="fr-CA" sz="2600" dirty="0">
                <a:solidFill>
                  <a:srgbClr val="000000"/>
                </a:solidFill>
              </a:rPr>
              <a:t>Amirauté, Goulet de l' (Nunavut) </a:t>
            </a:r>
            <a:r>
              <a:rPr lang="en-US" sz="2600" dirty="0">
                <a:solidFill>
                  <a:srgbClr val="000000"/>
                </a:solidFill>
              </a:rPr>
              <a:t>$2 </a:t>
            </a:r>
            <a:r>
              <a:rPr lang="en-US" sz="2600" dirty="0" err="1">
                <a:solidFill>
                  <a:srgbClr val="000000"/>
                </a:solidFill>
              </a:rPr>
              <a:t>rvm</a:t>
            </a:r>
            <a:endParaRPr lang="en-US" sz="2600" dirty="0">
              <a:solidFill>
                <a:srgbClr val="000000"/>
              </a:solidFill>
            </a:endParaRPr>
          </a:p>
          <a:p>
            <a:pPr marL="342900" indent="-342900" fontAlgn="base">
              <a:spcBef>
                <a:spcPct val="20000"/>
              </a:spcBef>
              <a:spcAft>
                <a:spcPct val="0"/>
              </a:spcAft>
              <a:buClrTx/>
              <a:buSzTx/>
              <a:buNone/>
            </a:pPr>
            <a:r>
              <a:rPr lang="en-US" sz="2600" dirty="0">
                <a:solidFill>
                  <a:srgbClr val="000000"/>
                </a:solidFill>
              </a:rPr>
              <a:t>370  $e </a:t>
            </a:r>
            <a:r>
              <a:rPr lang="en-US" sz="2600" dirty="0" err="1">
                <a:solidFill>
                  <a:srgbClr val="000000"/>
                </a:solidFill>
              </a:rPr>
              <a:t>Méditerranée</a:t>
            </a:r>
            <a:r>
              <a:rPr lang="en-US" sz="2600" dirty="0">
                <a:solidFill>
                  <a:srgbClr val="000000"/>
                </a:solidFill>
              </a:rPr>
              <a:t>, </a:t>
            </a:r>
            <a:r>
              <a:rPr lang="en-US" sz="2600" dirty="0" err="1">
                <a:solidFill>
                  <a:srgbClr val="000000"/>
                </a:solidFill>
              </a:rPr>
              <a:t>Région</a:t>
            </a:r>
            <a:r>
              <a:rPr lang="en-US" sz="2600" dirty="0">
                <a:solidFill>
                  <a:srgbClr val="000000"/>
                </a:solidFill>
              </a:rPr>
              <a:t> de la $2 </a:t>
            </a:r>
            <a:r>
              <a:rPr lang="en-US" sz="2600" dirty="0" err="1">
                <a:solidFill>
                  <a:srgbClr val="000000"/>
                </a:solidFill>
              </a:rPr>
              <a:t>rvm</a:t>
            </a:r>
            <a:endParaRPr lang="en-US" sz="2600" dirty="0">
              <a:solidFill>
                <a:srgbClr val="000000"/>
              </a:solidFill>
            </a:endParaRPr>
          </a:p>
          <a:p>
            <a:pPr marL="342900" indent="-342900" fontAlgn="base">
              <a:spcBef>
                <a:spcPct val="20000"/>
              </a:spcBef>
              <a:spcAft>
                <a:spcPct val="0"/>
              </a:spcAft>
              <a:buClrTx/>
              <a:buSzTx/>
              <a:buNone/>
            </a:pPr>
            <a:r>
              <a:rPr lang="en-US" sz="2600" dirty="0">
                <a:solidFill>
                  <a:srgbClr val="000000"/>
                </a:solidFill>
              </a:rPr>
              <a:t>370  $f </a:t>
            </a:r>
            <a:r>
              <a:rPr lang="fr-CA" sz="2600" dirty="0">
                <a:solidFill>
                  <a:srgbClr val="000000"/>
                </a:solidFill>
              </a:rPr>
              <a:t>Pierre écrite, Défilé de la (France ; site archéologique) </a:t>
            </a:r>
            <a:r>
              <a:rPr lang="en-US" sz="2600" dirty="0">
                <a:solidFill>
                  <a:srgbClr val="000000"/>
                </a:solidFill>
              </a:rPr>
              <a:t>$2 ram</a:t>
            </a:r>
          </a:p>
        </p:txBody>
      </p:sp>
      <p:sp>
        <p:nvSpPr>
          <p:cNvPr id="687" name="Google Shape;687;p61"/>
          <p:cNvSpPr txBox="1">
            <a:spLocks noGrp="1"/>
          </p:cNvSpPr>
          <p:nvPr>
            <p:ph type="ftr" idx="11"/>
            <p:custDataLst>
              <p:tags r:id="rId3"/>
            </p:custDataLst>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3 : Description des familles</a:t>
            </a:r>
            <a:endParaRPr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2357680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Google Shape;695;p62"/>
          <p:cNvSpPr txBox="1">
            <a:spLocks noGrp="1"/>
          </p:cNvSpPr>
          <p:nvPr>
            <p:ph type="title"/>
            <p:custDataLst>
              <p:tags r:id="rId1"/>
            </p:custDataLst>
          </p:nvPr>
        </p:nvSpPr>
        <p:spPr>
          <a:xfrm>
            <a:off x="838200" y="614148"/>
            <a:ext cx="10515600" cy="107653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4400"/>
              <a:buFont typeface="Arial"/>
              <a:buNone/>
            </a:pPr>
            <a:r>
              <a:rPr lang="en-US" sz="4000" b="0" i="0" u="none" strike="noStrike" cap="none">
                <a:solidFill>
                  <a:srgbClr val="000000"/>
                </a:solidFill>
                <a:latin typeface="Arial"/>
                <a:ea typeface="Arial"/>
                <a:cs typeface="Arial"/>
                <a:sym typeface="Arial"/>
              </a:rPr>
              <a:t>Lieu </a:t>
            </a:r>
            <a:r>
              <a:rPr lang="en-US" sz="4000" b="0" i="0" u="none" strike="noStrike" cap="none" err="1">
                <a:solidFill>
                  <a:srgbClr val="000000"/>
                </a:solidFill>
                <a:latin typeface="Arial"/>
                <a:ea typeface="Arial"/>
                <a:cs typeface="Arial"/>
                <a:sym typeface="Arial"/>
              </a:rPr>
              <a:t>associé</a:t>
            </a:r>
            <a:r>
              <a:rPr lang="en-US" sz="4000" b="0" i="0" u="none" strike="noStrike" cap="none">
                <a:solidFill>
                  <a:srgbClr val="000000"/>
                </a:solidFill>
                <a:latin typeface="Arial"/>
                <a:ea typeface="Arial"/>
                <a:cs typeface="Arial"/>
                <a:sym typeface="Arial"/>
              </a:rPr>
              <a:t> à la </a:t>
            </a:r>
            <a:r>
              <a:rPr lang="en-US" sz="4000" b="0" i="0" u="none" strike="noStrike" cap="none" err="1">
                <a:solidFill>
                  <a:srgbClr val="000000"/>
                </a:solidFill>
                <a:latin typeface="Arial"/>
                <a:ea typeface="Arial"/>
                <a:cs typeface="Arial"/>
                <a:sym typeface="Arial"/>
              </a:rPr>
              <a:t>famille</a:t>
            </a:r>
            <a:r>
              <a:rPr lang="en-US" sz="4000" b="0" i="0" u="none" strike="noStrike" cap="none">
                <a:solidFill>
                  <a:srgbClr val="000000"/>
                </a:solidFill>
                <a:latin typeface="Arial"/>
                <a:ea typeface="Arial"/>
                <a:cs typeface="Arial"/>
                <a:sym typeface="Arial"/>
              </a:rPr>
              <a:t> (RDA 10.5)</a:t>
            </a:r>
            <a:endParaRPr sz="4000" b="0" i="0" u="none" strike="noStrike" cap="none">
              <a:solidFill>
                <a:schemeClr val="dk1"/>
              </a:solidFill>
              <a:latin typeface="Arial"/>
              <a:ea typeface="Arial"/>
              <a:cs typeface="Arial"/>
              <a:sym typeface="Arial"/>
            </a:endParaRPr>
          </a:p>
        </p:txBody>
      </p:sp>
      <p:sp>
        <p:nvSpPr>
          <p:cNvPr id="696" name="Google Shape;696;p62"/>
          <p:cNvSpPr txBox="1">
            <a:spLocks noGrp="1"/>
          </p:cNvSpPr>
          <p:nvPr>
            <p:ph type="body" idx="1"/>
            <p:custDataLst>
              <p:tags r:id="rId2"/>
            </p:custDataLst>
          </p:nvPr>
        </p:nvSpPr>
        <p:spPr>
          <a:xfrm>
            <a:off x="1014153" y="1937981"/>
            <a:ext cx="8944494" cy="423898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200"/>
              <a:buFont typeface="Arial"/>
              <a:buNone/>
            </a:pPr>
            <a:r>
              <a:rPr lang="en-US" sz="3200" b="0" i="1" u="none" strike="noStrike" cap="none" dirty="0">
                <a:solidFill>
                  <a:schemeClr val="dk1"/>
                </a:solidFill>
                <a:latin typeface="Arial"/>
                <a:ea typeface="Arial"/>
                <a:cs typeface="Arial"/>
                <a:sym typeface="Arial"/>
              </a:rPr>
              <a:t>Enregistrer </a:t>
            </a:r>
            <a:r>
              <a:rPr lang="en-US" sz="3200" b="0" i="1" u="none" strike="noStrike" cap="none" dirty="0" err="1">
                <a:solidFill>
                  <a:schemeClr val="dk1"/>
                </a:solidFill>
                <a:latin typeface="Arial"/>
                <a:ea typeface="Arial"/>
                <a:cs typeface="Arial"/>
                <a:sym typeface="Arial"/>
              </a:rPr>
              <a:t>l’élément</a:t>
            </a:r>
            <a:r>
              <a:rPr lang="en-US" sz="3200" b="0" i="1" u="none" strike="noStrike" cap="none" dirty="0">
                <a:solidFill>
                  <a:schemeClr val="dk1"/>
                </a:solidFill>
                <a:latin typeface="Arial"/>
                <a:ea typeface="Arial"/>
                <a:cs typeface="Arial"/>
                <a:sym typeface="Arial"/>
              </a:rPr>
              <a:t> lieu </a:t>
            </a:r>
            <a:r>
              <a:rPr lang="en-US" sz="3200" b="0" i="1" u="none" strike="noStrike" cap="none" dirty="0" err="1">
                <a:solidFill>
                  <a:schemeClr val="dk1"/>
                </a:solidFill>
                <a:latin typeface="Arial"/>
                <a:ea typeface="Arial"/>
                <a:cs typeface="Arial"/>
                <a:sym typeface="Arial"/>
              </a:rPr>
              <a:t>associé</a:t>
            </a:r>
            <a:r>
              <a:rPr lang="en-US" sz="3200" b="0" i="1" u="none" strike="noStrike" cap="none" dirty="0">
                <a:solidFill>
                  <a:schemeClr val="dk1"/>
                </a:solidFill>
                <a:latin typeface="Arial"/>
                <a:ea typeface="Arial"/>
                <a:cs typeface="Arial"/>
                <a:sym typeface="Arial"/>
              </a:rPr>
              <a:t> à la </a:t>
            </a:r>
            <a:r>
              <a:rPr lang="en-US" sz="3200" b="0" i="1" u="none" strike="noStrike" cap="none" dirty="0" err="1">
                <a:solidFill>
                  <a:schemeClr val="dk1"/>
                </a:solidFill>
                <a:latin typeface="Arial"/>
                <a:ea typeface="Arial"/>
                <a:cs typeface="Arial"/>
                <a:sym typeface="Arial"/>
              </a:rPr>
              <a:t>famille</a:t>
            </a:r>
            <a:r>
              <a:rPr lang="en-US" sz="3200" b="0" i="1" u="none" strike="noStrike" cap="none" dirty="0">
                <a:solidFill>
                  <a:schemeClr val="dk1"/>
                </a:solidFill>
                <a:latin typeface="Arial"/>
                <a:ea typeface="Arial"/>
                <a:cs typeface="Arial"/>
                <a:sym typeface="Arial"/>
              </a:rPr>
              <a:t> </a:t>
            </a:r>
            <a:r>
              <a:rPr lang="en-US" sz="3200" b="0" i="1" u="none" strike="noStrike" cap="none" dirty="0">
                <a:solidFill>
                  <a:srgbClr val="000000"/>
                </a:solidFill>
                <a:latin typeface="Arial"/>
                <a:ea typeface="Arial"/>
                <a:cs typeface="Arial"/>
                <a:sym typeface="Arial"/>
              </a:rPr>
              <a:t>pour les </a:t>
            </a:r>
            <a:r>
              <a:rPr lang="en-US" sz="3200" b="0" i="1" u="none" strike="noStrike" cap="none" dirty="0" err="1">
                <a:solidFill>
                  <a:srgbClr val="000000"/>
                </a:solidFill>
                <a:latin typeface="Arial"/>
                <a:ea typeface="Arial"/>
                <a:cs typeface="Arial"/>
                <a:sym typeface="Arial"/>
              </a:rPr>
              <a:t>familles</a:t>
            </a:r>
            <a:r>
              <a:rPr lang="en-US" sz="3200" b="0" i="1" u="none" strike="noStrike" cap="none" dirty="0">
                <a:solidFill>
                  <a:srgbClr val="000000"/>
                </a:solidFill>
                <a:latin typeface="Arial"/>
                <a:ea typeface="Arial"/>
                <a:cs typeface="Arial"/>
                <a:sym typeface="Arial"/>
              </a:rPr>
              <a:t> </a:t>
            </a:r>
            <a:r>
              <a:rPr lang="en-US" sz="3200" b="0" i="1" u="none" strike="noStrike" cap="none" dirty="0" err="1">
                <a:solidFill>
                  <a:srgbClr val="000000"/>
                </a:solidFill>
                <a:latin typeface="Arial"/>
                <a:ea typeface="Arial"/>
                <a:cs typeface="Arial"/>
                <a:sym typeface="Arial"/>
              </a:rPr>
              <a:t>Linnell</a:t>
            </a:r>
            <a:r>
              <a:rPr lang="en-US" sz="3200" b="0" i="1" u="none" strike="noStrike" cap="none" dirty="0">
                <a:solidFill>
                  <a:srgbClr val="000000"/>
                </a:solidFill>
                <a:latin typeface="Arial"/>
                <a:ea typeface="Arial"/>
                <a:cs typeface="Arial"/>
                <a:sym typeface="Arial"/>
              </a:rPr>
              <a:t>, Cunningham et </a:t>
            </a:r>
            <a:r>
              <a:rPr lang="en-US" sz="3200" b="0" i="1" u="none" strike="noStrike" cap="none" dirty="0" err="1">
                <a:solidFill>
                  <a:srgbClr val="000000"/>
                </a:solidFill>
                <a:latin typeface="Arial"/>
                <a:ea typeface="Arial"/>
                <a:cs typeface="Arial"/>
                <a:sym typeface="Arial"/>
              </a:rPr>
              <a:t>Coniglio</a:t>
            </a:r>
            <a:r>
              <a:rPr lang="en-US" sz="3200" b="0" i="1" u="none" strike="noStrike" cap="none" dirty="0">
                <a:solidFill>
                  <a:srgbClr val="000000"/>
                </a:solidFill>
                <a:latin typeface="Arial"/>
                <a:ea typeface="Arial"/>
                <a:cs typeface="Arial"/>
                <a:sym typeface="Arial"/>
              </a:rPr>
              <a:t> </a:t>
            </a:r>
            <a:r>
              <a:rPr lang="en-US" sz="3200" b="0" i="1" u="none" strike="noStrike" cap="none" dirty="0" err="1">
                <a:solidFill>
                  <a:srgbClr val="000000"/>
                </a:solidFill>
                <a:latin typeface="Arial"/>
                <a:ea typeface="Arial"/>
                <a:cs typeface="Arial"/>
                <a:sym typeface="Arial"/>
              </a:rPr>
              <a:t>dans</a:t>
            </a:r>
            <a:r>
              <a:rPr lang="en-US" sz="3200" b="0" i="1" u="none" strike="noStrike" cap="none" dirty="0">
                <a:solidFill>
                  <a:srgbClr val="000000"/>
                </a:solidFill>
                <a:latin typeface="Arial"/>
                <a:ea typeface="Arial"/>
                <a:cs typeface="Arial"/>
                <a:sym typeface="Arial"/>
              </a:rPr>
              <a:t> la zone </a:t>
            </a:r>
            <a:r>
              <a:rPr lang="en-US" sz="3200" b="0" i="1" u="none" strike="noStrike" cap="none" dirty="0">
                <a:solidFill>
                  <a:schemeClr val="dk1"/>
                </a:solidFill>
                <a:latin typeface="Arial"/>
                <a:ea typeface="Arial"/>
                <a:cs typeface="Arial"/>
                <a:sym typeface="Arial"/>
              </a:rPr>
              <a:t>370 </a:t>
            </a:r>
            <a:endParaRPr dirty="0"/>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dirty="0">
              <a:solidFill>
                <a:schemeClr val="dk1"/>
              </a:solidFill>
              <a:latin typeface="Arial"/>
              <a:ea typeface="Arial"/>
              <a:cs typeface="Arial"/>
              <a:sym typeface="Arial"/>
            </a:endParaRPr>
          </a:p>
        </p:txBody>
      </p:sp>
      <p:sp>
        <p:nvSpPr>
          <p:cNvPr id="697" name="Google Shape;697;p62"/>
          <p:cNvSpPr txBox="1">
            <a:spLocks noGrp="1"/>
          </p:cNvSpPr>
          <p:nvPr>
            <p:ph type="ftr" idx="11"/>
            <p:custDataLst>
              <p:tags r:id="rId3"/>
            </p:custDataLst>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3 : Description des familles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Google Shape;705;p63"/>
          <p:cNvSpPr txBox="1">
            <a:spLocks noGrp="1"/>
          </p:cNvSpPr>
          <p:nvPr>
            <p:ph type="title"/>
            <p:custDataLst>
              <p:tags r:id="rId1"/>
            </p:custDataLst>
          </p:nvPr>
        </p:nvSpPr>
        <p:spPr>
          <a:xfrm>
            <a:off x="838200" y="471408"/>
            <a:ext cx="105156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4400"/>
              <a:buFont typeface="Arial"/>
              <a:buNone/>
            </a:pPr>
            <a:r>
              <a:rPr lang="en-US" sz="4000" b="0" i="0" u="none" strike="noStrike" cap="none">
                <a:solidFill>
                  <a:srgbClr val="000000"/>
                </a:solidFill>
                <a:latin typeface="Arial"/>
                <a:ea typeface="Arial"/>
                <a:cs typeface="Arial"/>
                <a:sym typeface="Arial"/>
              </a:rPr>
              <a:t>Lieu </a:t>
            </a:r>
            <a:r>
              <a:rPr lang="en-US" sz="4000" b="0" i="0" u="none" strike="noStrike" cap="none" err="1">
                <a:solidFill>
                  <a:srgbClr val="000000"/>
                </a:solidFill>
                <a:latin typeface="Arial"/>
                <a:ea typeface="Arial"/>
                <a:cs typeface="Arial"/>
                <a:sym typeface="Arial"/>
              </a:rPr>
              <a:t>associé</a:t>
            </a:r>
            <a:r>
              <a:rPr lang="en-US" sz="4000" b="0" i="0" u="none" strike="noStrike" cap="none">
                <a:solidFill>
                  <a:srgbClr val="000000"/>
                </a:solidFill>
                <a:latin typeface="Arial"/>
                <a:ea typeface="Arial"/>
                <a:cs typeface="Arial"/>
                <a:sym typeface="Arial"/>
              </a:rPr>
              <a:t> à la </a:t>
            </a:r>
            <a:r>
              <a:rPr lang="en-US" sz="4000" b="0" i="0" u="none" strike="noStrike" cap="none" err="1">
                <a:solidFill>
                  <a:srgbClr val="000000"/>
                </a:solidFill>
                <a:latin typeface="Arial"/>
                <a:ea typeface="Arial"/>
                <a:cs typeface="Arial"/>
                <a:sym typeface="Arial"/>
              </a:rPr>
              <a:t>famille</a:t>
            </a:r>
            <a:r>
              <a:rPr lang="en-US" sz="4000" b="0" i="0" u="none" strike="noStrike" cap="none">
                <a:solidFill>
                  <a:srgbClr val="000000"/>
                </a:solidFill>
                <a:latin typeface="Arial"/>
                <a:ea typeface="Arial"/>
                <a:cs typeface="Arial"/>
                <a:sym typeface="Arial"/>
              </a:rPr>
              <a:t> </a:t>
            </a:r>
            <a:r>
              <a:rPr lang="en-US" sz="4000" b="0" i="0" u="none" strike="noStrike" cap="none">
                <a:solidFill>
                  <a:schemeClr val="dk1"/>
                </a:solidFill>
                <a:latin typeface="Arial"/>
                <a:ea typeface="Arial"/>
                <a:cs typeface="Arial"/>
                <a:sym typeface="Arial"/>
              </a:rPr>
              <a:t>(Coniglio)</a:t>
            </a:r>
            <a:endParaRPr sz="4000" b="0" i="0" u="none" strike="noStrike" cap="none">
              <a:solidFill>
                <a:schemeClr val="dk1"/>
              </a:solidFill>
              <a:latin typeface="Arial"/>
              <a:ea typeface="Arial"/>
              <a:cs typeface="Arial"/>
              <a:sym typeface="Arial"/>
            </a:endParaRPr>
          </a:p>
        </p:txBody>
      </p:sp>
      <p:sp>
        <p:nvSpPr>
          <p:cNvPr id="706" name="Google Shape;706;p63"/>
          <p:cNvSpPr txBox="1">
            <a:spLocks noGrp="1"/>
          </p:cNvSpPr>
          <p:nvPr>
            <p:ph type="body" idx="1"/>
            <p:custDataLst>
              <p:tags r:id="rId2"/>
            </p:custDataLst>
          </p:nvPr>
        </p:nvSpPr>
        <p:spPr>
          <a:xfrm>
            <a:off x="838200" y="1825625"/>
            <a:ext cx="9754772" cy="4351338"/>
          </a:xfrm>
          <a:prstGeom prst="rect">
            <a:avLst/>
          </a:prstGeom>
          <a:noFill/>
          <a:ln>
            <a:noFill/>
          </a:ln>
        </p:spPr>
        <p:txBody>
          <a:bodyPr spcFirstLastPara="1" wrap="square" lIns="91425" tIns="45700" rIns="91425" bIns="45700" anchor="t" anchorCtr="0">
            <a:noAutofit/>
          </a:bodyPr>
          <a:lstStyle/>
          <a:p>
            <a:pPr marL="1149350" indent="-1149350">
              <a:buNone/>
            </a:pPr>
            <a:r>
              <a:rPr lang="en-US"/>
              <a:t>046      $s 1912-11-30 [</a:t>
            </a:r>
            <a:r>
              <a:rPr lang="en-US" err="1"/>
              <a:t>ou</a:t>
            </a:r>
            <a:r>
              <a:rPr lang="en-US"/>
              <a:t> 1913-04-30] $2 </a:t>
            </a:r>
            <a:r>
              <a:rPr lang="en-US" err="1"/>
              <a:t>edtf</a:t>
            </a:r>
            <a:endParaRPr/>
          </a:p>
          <a:p>
            <a:pPr marL="1149350" lvl="0" indent="-1149350" algn="l" rtl="0">
              <a:lnSpc>
                <a:spcPct val="90000"/>
              </a:lnSpc>
              <a:spcBef>
                <a:spcPts val="1000"/>
              </a:spcBef>
              <a:spcAft>
                <a:spcPts val="0"/>
              </a:spcAft>
              <a:buSzPts val="2800"/>
              <a:buNone/>
            </a:pPr>
            <a:r>
              <a:rPr lang="en-US"/>
              <a:t>100 3_ Coniglio</a:t>
            </a:r>
            <a:endParaRPr/>
          </a:p>
          <a:p>
            <a:pPr marL="1149350" indent="-1149350">
              <a:buNone/>
            </a:pPr>
            <a:r>
              <a:rPr lang="en-US"/>
              <a:t>370      $e </a:t>
            </a:r>
            <a:r>
              <a:rPr lang="en-US" b="1" err="1"/>
              <a:t>Serradifalco</a:t>
            </a:r>
            <a:r>
              <a:rPr lang="en-US" b="1"/>
              <a:t> (Italie) </a:t>
            </a:r>
            <a:r>
              <a:rPr lang="en-US"/>
              <a:t>$e </a:t>
            </a:r>
            <a:r>
              <a:rPr lang="en-US" b="1"/>
              <a:t>Robertsdale (</a:t>
            </a:r>
            <a:r>
              <a:rPr lang="en-US" b="1" err="1"/>
              <a:t>Penns</a:t>
            </a:r>
            <a:r>
              <a:rPr lang="en-US" b="1"/>
              <a:t>.) $2 </a:t>
            </a:r>
            <a:r>
              <a:rPr lang="en-US" b="1" err="1">
                <a:solidFill>
                  <a:schemeClr val="tx1"/>
                </a:solidFill>
              </a:rPr>
              <a:t>lacnaf</a:t>
            </a:r>
            <a:r>
              <a:rPr lang="en-US">
                <a:solidFill>
                  <a:srgbClr val="FF0000"/>
                </a:solidFill>
              </a:rPr>
              <a:t> </a:t>
            </a:r>
            <a:endParaRPr>
              <a:solidFill>
                <a:srgbClr val="FF0000"/>
              </a:solidFill>
            </a:endParaRPr>
          </a:p>
          <a:p>
            <a:pPr marL="1149350" indent="-1149350">
              <a:buNone/>
            </a:pPr>
            <a:r>
              <a:rPr lang="en-US"/>
              <a:t>376      </a:t>
            </a:r>
            <a:r>
              <a:rPr lang="en-US" err="1"/>
              <a:t>Familles</a:t>
            </a:r>
            <a:r>
              <a:rPr lang="en-US"/>
              <a:t> $2 </a:t>
            </a:r>
            <a:r>
              <a:rPr lang="fr-CA" err="1"/>
              <a:t>rvmgd</a:t>
            </a:r>
            <a:endParaRPr/>
          </a:p>
          <a:p>
            <a:pPr marL="1166813" indent="-1166813">
              <a:buNone/>
            </a:pPr>
            <a:r>
              <a:rPr lang="en-US"/>
              <a:t>670      </a:t>
            </a:r>
            <a:r>
              <a:rPr lang="fr-CA"/>
              <a:t>The </a:t>
            </a:r>
            <a:r>
              <a:rPr lang="fr-CA" err="1"/>
              <a:t>Coniglio</a:t>
            </a:r>
            <a:r>
              <a:rPr lang="fr-CA"/>
              <a:t> </a:t>
            </a:r>
            <a:r>
              <a:rPr lang="fr-CA" err="1"/>
              <a:t>family</a:t>
            </a:r>
            <a:r>
              <a:rPr lang="fr-CA"/>
              <a:t> </a:t>
            </a:r>
            <a:r>
              <a:rPr lang="fr-CA" err="1"/>
              <a:t>website</a:t>
            </a:r>
            <a:r>
              <a:rPr lang="fr-CA"/>
              <a:t>, 8 avril 2014 $b (famille </a:t>
            </a:r>
            <a:r>
              <a:rPr lang="fr-CA" err="1"/>
              <a:t>Coniglio</a:t>
            </a:r>
            <a:r>
              <a:rPr lang="fr-CA"/>
              <a:t>, descendants de Gaetano et Rosa Alessi </a:t>
            </a:r>
            <a:r>
              <a:rPr lang="fr-CA" err="1"/>
              <a:t>Coniglio</a:t>
            </a:r>
            <a:r>
              <a:rPr lang="fr-CA"/>
              <a:t>, mariés le 30 novembre 1912 à </a:t>
            </a:r>
            <a:r>
              <a:rPr lang="fr-CA" err="1"/>
              <a:t>Serradifalco</a:t>
            </a:r>
            <a:r>
              <a:rPr lang="fr-CA"/>
              <a:t>, Italie et émigrés aux États-Unis le 30 avril 1913; la famille s’est installée à </a:t>
            </a:r>
            <a:r>
              <a:rPr lang="fr-CA" err="1"/>
              <a:t>Robertsdale</a:t>
            </a:r>
            <a:r>
              <a:rPr lang="fr-CA"/>
              <a:t> en Pennsylvanie)</a:t>
            </a:r>
          </a:p>
        </p:txBody>
      </p:sp>
      <p:sp>
        <p:nvSpPr>
          <p:cNvPr id="707" name="Google Shape;707;p63"/>
          <p:cNvSpPr txBox="1">
            <a:spLocks noGrp="1"/>
          </p:cNvSpPr>
          <p:nvPr>
            <p:ph type="ftr" idx="11"/>
            <p:custDataLst>
              <p:tags r:id="rId3"/>
            </p:custDataLst>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3 : Description des familles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64"/>
          <p:cNvSpPr txBox="1">
            <a:spLocks noGrp="1"/>
          </p:cNvSpPr>
          <p:nvPr>
            <p:ph type="title"/>
            <p:custDataLst>
              <p:tags r:id="rId1"/>
            </p:custDataLst>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4400"/>
              <a:buFont typeface="Arial"/>
              <a:buNone/>
            </a:pPr>
            <a:r>
              <a:rPr lang="en-US" sz="4000" b="0" i="0" u="none" strike="noStrike" cap="none">
                <a:solidFill>
                  <a:srgbClr val="000000"/>
                </a:solidFill>
                <a:latin typeface="Arial"/>
                <a:ea typeface="Arial"/>
                <a:cs typeface="Arial"/>
                <a:sym typeface="Arial"/>
              </a:rPr>
              <a:t>Lieu </a:t>
            </a:r>
            <a:r>
              <a:rPr lang="en-US" sz="4000" b="0" i="0" u="none" strike="noStrike" cap="none" err="1">
                <a:solidFill>
                  <a:srgbClr val="000000"/>
                </a:solidFill>
                <a:latin typeface="Arial"/>
                <a:ea typeface="Arial"/>
                <a:cs typeface="Arial"/>
                <a:sym typeface="Arial"/>
              </a:rPr>
              <a:t>associé</a:t>
            </a:r>
            <a:r>
              <a:rPr lang="en-US" sz="4000" b="0" i="0" u="none" strike="noStrike" cap="none">
                <a:solidFill>
                  <a:srgbClr val="000000"/>
                </a:solidFill>
                <a:latin typeface="Arial"/>
                <a:ea typeface="Arial"/>
                <a:cs typeface="Arial"/>
                <a:sym typeface="Arial"/>
              </a:rPr>
              <a:t> à la </a:t>
            </a:r>
            <a:r>
              <a:rPr lang="en-US" sz="4000" b="0" i="0" u="none" strike="noStrike" cap="none" err="1">
                <a:solidFill>
                  <a:srgbClr val="000000"/>
                </a:solidFill>
                <a:latin typeface="Arial"/>
                <a:ea typeface="Arial"/>
                <a:cs typeface="Arial"/>
                <a:sym typeface="Arial"/>
              </a:rPr>
              <a:t>famille</a:t>
            </a:r>
            <a:r>
              <a:rPr lang="en-US" sz="4000" b="0" i="0" u="none" strike="noStrike" cap="none">
                <a:solidFill>
                  <a:srgbClr val="000000"/>
                </a:solidFill>
                <a:latin typeface="Arial"/>
                <a:ea typeface="Arial"/>
                <a:cs typeface="Arial"/>
                <a:sym typeface="Arial"/>
              </a:rPr>
              <a:t> (Cunningham)</a:t>
            </a:r>
            <a:endParaRPr sz="4000" b="0" i="0" u="none" strike="noStrike" cap="none">
              <a:solidFill>
                <a:schemeClr val="dk1"/>
              </a:solidFill>
              <a:latin typeface="Arial"/>
              <a:ea typeface="Arial"/>
              <a:cs typeface="Arial"/>
              <a:sym typeface="Arial"/>
            </a:endParaRPr>
          </a:p>
        </p:txBody>
      </p:sp>
      <p:sp>
        <p:nvSpPr>
          <p:cNvPr id="716" name="Google Shape;716;p64"/>
          <p:cNvSpPr txBox="1">
            <a:spLocks noGrp="1"/>
          </p:cNvSpPr>
          <p:nvPr>
            <p:ph type="body" idx="1"/>
            <p:custDataLst>
              <p:tags r:id="rId2"/>
            </p:custDataLst>
          </p:nvPr>
        </p:nvSpPr>
        <p:spPr>
          <a:prstGeom prst="rect">
            <a:avLst/>
          </a:prstGeom>
          <a:noFill/>
          <a:ln>
            <a:noFill/>
          </a:ln>
        </p:spPr>
        <p:txBody>
          <a:bodyPr spcFirstLastPara="1" wrap="square" lIns="91425" tIns="45700" rIns="91425" bIns="45700" anchor="t" anchorCtr="0">
            <a:noAutofit/>
          </a:bodyPr>
          <a:lstStyle/>
          <a:p>
            <a:pPr marL="1166813" marR="0" lvl="0" indent="-1166813" algn="l" rtl="0">
              <a:lnSpc>
                <a:spcPct val="80000"/>
              </a:lnSpc>
              <a:spcBef>
                <a:spcPts val="0"/>
              </a:spcBef>
              <a:spcAft>
                <a:spcPts val="0"/>
              </a:spcAft>
              <a:buClr>
                <a:schemeClr val="dk1"/>
              </a:buClr>
              <a:buSzPts val="2800"/>
              <a:buFont typeface="Arial"/>
              <a:buNone/>
            </a:pPr>
            <a:r>
              <a:rPr lang="en-US" sz="2800" b="0" i="0" u="none" strike="noStrike" cap="none" dirty="0">
                <a:latin typeface="Arial"/>
                <a:ea typeface="Arial"/>
                <a:cs typeface="Arial"/>
                <a:sym typeface="Arial"/>
              </a:rPr>
              <a:t>046 	$s 1795 [</a:t>
            </a:r>
            <a:r>
              <a:rPr lang="en-US" sz="2800" b="0" i="0" u="none" strike="noStrike" cap="none" dirty="0" err="1">
                <a:latin typeface="Arial"/>
                <a:ea typeface="Arial"/>
                <a:cs typeface="Arial"/>
                <a:sym typeface="Arial"/>
              </a:rPr>
              <a:t>ou</a:t>
            </a:r>
            <a:r>
              <a:rPr lang="en-US" sz="2800" b="0" i="0" u="none" strike="noStrike" cap="none" dirty="0">
                <a:latin typeface="Arial"/>
                <a:ea typeface="Arial"/>
                <a:cs typeface="Arial"/>
                <a:sym typeface="Arial"/>
              </a:rPr>
              <a:t> </a:t>
            </a:r>
            <a:r>
              <a:rPr lang="en-US" sz="2800" b="0" i="0" u="none" strike="noStrike" cap="none" dirty="0" err="1">
                <a:latin typeface="Arial"/>
                <a:ea typeface="Arial"/>
                <a:cs typeface="Arial"/>
                <a:sym typeface="Arial"/>
              </a:rPr>
              <a:t>vous</a:t>
            </a:r>
            <a:r>
              <a:rPr lang="en-US" sz="2800" b="0" i="0" u="none" strike="noStrike" cap="none" dirty="0">
                <a:latin typeface="Arial"/>
                <a:ea typeface="Arial"/>
                <a:cs typeface="Arial"/>
                <a:sym typeface="Arial"/>
              </a:rPr>
              <a:t> </a:t>
            </a:r>
            <a:r>
              <a:rPr lang="en-US" sz="2800" b="0" i="0" u="none" strike="noStrike" cap="none" dirty="0" err="1">
                <a:latin typeface="Arial"/>
                <a:ea typeface="Arial"/>
                <a:cs typeface="Arial"/>
                <a:sym typeface="Arial"/>
              </a:rPr>
              <a:t>pouvez</a:t>
            </a:r>
            <a:r>
              <a:rPr lang="en-US" sz="2800" b="0" i="0" u="none" strike="noStrike" cap="none" dirty="0">
                <a:latin typeface="Arial"/>
                <a:ea typeface="Arial"/>
                <a:cs typeface="Arial"/>
                <a:sym typeface="Arial"/>
              </a:rPr>
              <a:t> </a:t>
            </a:r>
            <a:r>
              <a:rPr lang="en-US" sz="2800" b="0" i="0" u="none" strike="noStrike" cap="none" dirty="0" err="1">
                <a:latin typeface="Arial"/>
                <a:ea typeface="Arial"/>
                <a:cs typeface="Arial"/>
                <a:sym typeface="Arial"/>
              </a:rPr>
              <a:t>opter</a:t>
            </a:r>
            <a:r>
              <a:rPr lang="en-US" sz="2800" b="0" i="0" u="none" strike="noStrike" cap="none" dirty="0">
                <a:latin typeface="Arial"/>
                <a:ea typeface="Arial"/>
                <a:cs typeface="Arial"/>
                <a:sym typeface="Arial"/>
              </a:rPr>
              <a:t> pour 1818, date de </a:t>
            </a:r>
            <a:r>
              <a:rPr lang="en-US" sz="2800" b="0" i="0" u="none" strike="noStrike" cap="none" dirty="0" err="1">
                <a:latin typeface="Arial"/>
                <a:ea typeface="Arial"/>
                <a:cs typeface="Arial"/>
                <a:sym typeface="Arial"/>
              </a:rPr>
              <a:t>leur</a:t>
            </a:r>
            <a:r>
              <a:rPr lang="en-US" sz="2800" b="0" i="0" u="none" strike="noStrike" cap="none" dirty="0">
                <a:latin typeface="Arial"/>
                <a:ea typeface="Arial"/>
                <a:cs typeface="Arial"/>
                <a:sym typeface="Arial"/>
              </a:rPr>
              <a:t> </a:t>
            </a:r>
            <a:r>
              <a:rPr lang="en-US" sz="2800" b="0" i="0" u="none" strike="noStrike" cap="none" dirty="0" err="1">
                <a:latin typeface="Arial"/>
                <a:ea typeface="Arial"/>
                <a:cs typeface="Arial"/>
                <a:sym typeface="Arial"/>
              </a:rPr>
              <a:t>arrivée</a:t>
            </a:r>
            <a:r>
              <a:rPr lang="en-US" sz="2800" b="0" i="0" u="none" strike="noStrike" cap="none" dirty="0">
                <a:latin typeface="Arial"/>
                <a:ea typeface="Arial"/>
                <a:cs typeface="Arial"/>
                <a:sym typeface="Arial"/>
              </a:rPr>
              <a:t> au Kentucky] $2 </a:t>
            </a:r>
            <a:r>
              <a:rPr lang="en-US" sz="2800" b="0" i="0" u="none" strike="noStrike" cap="none" dirty="0" err="1">
                <a:latin typeface="Arial"/>
                <a:ea typeface="Arial"/>
                <a:cs typeface="Arial"/>
                <a:sym typeface="Arial"/>
              </a:rPr>
              <a:t>edtf</a:t>
            </a:r>
            <a:endParaRPr sz="2800" b="0" i="0" u="none" strike="noStrike" cap="none" dirty="0">
              <a:latin typeface="Arial"/>
              <a:ea typeface="Arial"/>
              <a:cs typeface="Arial"/>
              <a:sym typeface="Arial"/>
            </a:endParaRPr>
          </a:p>
          <a:p>
            <a:pPr marL="1149350" lvl="0" indent="-1149350" algn="l" rtl="0">
              <a:lnSpc>
                <a:spcPct val="90000"/>
              </a:lnSpc>
              <a:spcBef>
                <a:spcPts val="1000"/>
              </a:spcBef>
              <a:spcAft>
                <a:spcPts val="0"/>
              </a:spcAft>
              <a:buSzPts val="2800"/>
              <a:buNone/>
            </a:pPr>
            <a:r>
              <a:rPr lang="en-US" dirty="0"/>
              <a:t>100 3_ Cunningham</a:t>
            </a:r>
            <a:endParaRPr dirty="0"/>
          </a:p>
          <a:p>
            <a:pPr marL="1149350" indent="-1149350">
              <a:buNone/>
            </a:pPr>
            <a:r>
              <a:rPr lang="en-US" dirty="0"/>
              <a:t>370      $e </a:t>
            </a:r>
            <a:r>
              <a:rPr lang="en-US" b="1" dirty="0"/>
              <a:t>Trigg (Kent.) </a:t>
            </a:r>
            <a:r>
              <a:rPr lang="en-US" dirty="0"/>
              <a:t>$2 </a:t>
            </a:r>
            <a:r>
              <a:rPr lang="en-US" dirty="0" err="1">
                <a:solidFill>
                  <a:schemeClr val="tx1"/>
                </a:solidFill>
              </a:rPr>
              <a:t>lacnaf</a:t>
            </a:r>
            <a:r>
              <a:rPr lang="en-US" dirty="0"/>
              <a:t> $s 1818</a:t>
            </a:r>
            <a:endParaRPr dirty="0"/>
          </a:p>
          <a:p>
            <a:pPr marL="1149350" lvl="0" indent="-1149350" algn="l" rtl="0">
              <a:lnSpc>
                <a:spcPct val="90000"/>
              </a:lnSpc>
              <a:spcBef>
                <a:spcPts val="1000"/>
              </a:spcBef>
              <a:spcAft>
                <a:spcPts val="0"/>
              </a:spcAft>
              <a:buSzPts val="2800"/>
              <a:buNone/>
            </a:pPr>
            <a:r>
              <a:rPr lang="en-US" dirty="0"/>
              <a:t>376	</a:t>
            </a:r>
            <a:r>
              <a:rPr lang="en-US" dirty="0" err="1"/>
              <a:t>Familles</a:t>
            </a:r>
            <a:r>
              <a:rPr lang="en-US" dirty="0"/>
              <a:t> $2 </a:t>
            </a:r>
            <a:r>
              <a:rPr lang="fr-CA" dirty="0" err="1"/>
              <a:t>rvmgd</a:t>
            </a:r>
            <a:endParaRPr dirty="0"/>
          </a:p>
          <a:p>
            <a:pPr marL="1166813" indent="-1166813">
              <a:buNone/>
            </a:pPr>
            <a:r>
              <a:rPr lang="en-US" dirty="0"/>
              <a:t>670  	</a:t>
            </a:r>
            <a:r>
              <a:rPr lang="fr-CA" dirty="0"/>
              <a:t>The Cunningham </a:t>
            </a:r>
            <a:r>
              <a:rPr lang="fr-CA" dirty="0" err="1"/>
              <a:t>family</a:t>
            </a:r>
            <a:r>
              <a:rPr lang="fr-CA" dirty="0"/>
              <a:t> </a:t>
            </a:r>
            <a:r>
              <a:rPr lang="fr-CA" dirty="0" err="1"/>
              <a:t>cookbook</a:t>
            </a:r>
            <a:r>
              <a:rPr lang="fr-CA" dirty="0"/>
              <a:t>, 1997 : $b pages 5-6 (Descendants de William et Nancy Cunningham. William a émigré de l’Écosse quelque temps après 1785 et a marié Nancy Carr en 1795. La famille s’est installée dans le comté de </a:t>
            </a:r>
            <a:r>
              <a:rPr lang="fr-CA" dirty="0" err="1"/>
              <a:t>Trigg</a:t>
            </a:r>
            <a:r>
              <a:rPr lang="fr-CA" dirty="0"/>
              <a:t> au Kentucky en 1818)</a:t>
            </a:r>
            <a:endParaRPr lang="en-US" dirty="0"/>
          </a:p>
          <a:p>
            <a:pPr marL="914400" lvl="0" indent="-914400">
              <a:buNone/>
            </a:pPr>
            <a:endParaRPr lang="en-US" dirty="0"/>
          </a:p>
        </p:txBody>
      </p:sp>
      <p:sp>
        <p:nvSpPr>
          <p:cNvPr id="717" name="Google Shape;717;p64"/>
          <p:cNvSpPr txBox="1">
            <a:spLocks noGrp="1"/>
          </p:cNvSpPr>
          <p:nvPr>
            <p:ph type="ftr" idx="11"/>
            <p:custDataLst>
              <p:tags r:id="rId3"/>
            </p:custDataLst>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3 : Description des familles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Google Shape;725;p65"/>
          <p:cNvSpPr txBox="1">
            <a:spLocks noGrp="1"/>
          </p:cNvSpPr>
          <p:nvPr>
            <p:ph type="title"/>
            <p:custDataLst>
              <p:tags r:id="rId1"/>
            </p:custDataLst>
          </p:nvPr>
        </p:nvSpPr>
        <p:spPr>
          <a:xfrm>
            <a:off x="838200" y="240257"/>
            <a:ext cx="10515600" cy="8382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4400"/>
              <a:buFont typeface="Arial"/>
              <a:buNone/>
            </a:pPr>
            <a:r>
              <a:rPr lang="en-US" sz="4000" b="0" i="0" u="none" strike="noStrike" cap="none">
                <a:solidFill>
                  <a:srgbClr val="000000"/>
                </a:solidFill>
                <a:latin typeface="Arial"/>
                <a:ea typeface="Arial"/>
                <a:cs typeface="Arial"/>
                <a:sym typeface="Arial"/>
              </a:rPr>
              <a:t>Lieu </a:t>
            </a:r>
            <a:r>
              <a:rPr lang="en-US" sz="4000" b="0" i="0" u="none" strike="noStrike" cap="none" err="1">
                <a:solidFill>
                  <a:srgbClr val="000000"/>
                </a:solidFill>
                <a:latin typeface="Arial"/>
                <a:ea typeface="Arial"/>
                <a:cs typeface="Arial"/>
                <a:sym typeface="Arial"/>
              </a:rPr>
              <a:t>associé</a:t>
            </a:r>
            <a:r>
              <a:rPr lang="en-US" sz="4000" b="0" i="0" u="none" strike="noStrike" cap="none">
                <a:solidFill>
                  <a:srgbClr val="000000"/>
                </a:solidFill>
                <a:latin typeface="Arial"/>
                <a:ea typeface="Arial"/>
                <a:cs typeface="Arial"/>
                <a:sym typeface="Arial"/>
              </a:rPr>
              <a:t> à la </a:t>
            </a:r>
            <a:r>
              <a:rPr lang="en-US" sz="4000" b="0" i="0" u="none" strike="noStrike" cap="none" err="1">
                <a:solidFill>
                  <a:srgbClr val="000000"/>
                </a:solidFill>
                <a:latin typeface="Arial"/>
                <a:ea typeface="Arial"/>
                <a:cs typeface="Arial"/>
                <a:sym typeface="Arial"/>
              </a:rPr>
              <a:t>famille</a:t>
            </a:r>
            <a:r>
              <a:rPr lang="en-US" sz="4000" b="0" i="0" u="none" strike="noStrike" cap="none">
                <a:solidFill>
                  <a:srgbClr val="000000"/>
                </a:solidFill>
                <a:latin typeface="Arial"/>
                <a:ea typeface="Arial"/>
                <a:cs typeface="Arial"/>
                <a:sym typeface="Arial"/>
              </a:rPr>
              <a:t> </a:t>
            </a:r>
            <a:r>
              <a:rPr lang="en-US" sz="4000" b="0" i="0" u="none" strike="noStrike" cap="none">
                <a:solidFill>
                  <a:schemeClr val="dk1"/>
                </a:solidFill>
                <a:latin typeface="Arial"/>
                <a:ea typeface="Arial"/>
                <a:cs typeface="Arial"/>
                <a:sym typeface="Arial"/>
              </a:rPr>
              <a:t>(Linnell)</a:t>
            </a:r>
            <a:endParaRPr sz="4000" b="0" i="0" u="none" strike="noStrike" cap="none">
              <a:solidFill>
                <a:schemeClr val="dk1"/>
              </a:solidFill>
              <a:latin typeface="Arial"/>
              <a:ea typeface="Arial"/>
              <a:cs typeface="Arial"/>
              <a:sym typeface="Arial"/>
            </a:endParaRPr>
          </a:p>
        </p:txBody>
      </p:sp>
      <p:sp>
        <p:nvSpPr>
          <p:cNvPr id="726" name="Google Shape;726;p65"/>
          <p:cNvSpPr txBox="1">
            <a:spLocks noGrp="1"/>
          </p:cNvSpPr>
          <p:nvPr>
            <p:ph type="body" idx="1"/>
            <p:custDataLst>
              <p:tags r:id="rId2"/>
            </p:custDataLst>
          </p:nvPr>
        </p:nvSpPr>
        <p:spPr>
          <a:xfrm>
            <a:off x="917455" y="1007938"/>
            <a:ext cx="9906000" cy="4665600"/>
          </a:xfrm>
          <a:prstGeom prst="rect">
            <a:avLst/>
          </a:prstGeom>
          <a:noFill/>
          <a:ln>
            <a:noFill/>
          </a:ln>
        </p:spPr>
        <p:txBody>
          <a:bodyPr spcFirstLastPara="1" wrap="square" lIns="91425" tIns="45700" rIns="91425" bIns="45700" anchor="t" anchorCtr="0">
            <a:noAutofit/>
          </a:bodyPr>
          <a:lstStyle/>
          <a:p>
            <a:pPr marL="0" indent="0">
              <a:spcBef>
                <a:spcPts val="0"/>
              </a:spcBef>
              <a:buSzPts val="2250"/>
              <a:buNone/>
            </a:pPr>
            <a:r>
              <a:rPr lang="en-US" sz="2250" b="0" i="0" u="none" strike="noStrike" cap="none" dirty="0">
                <a:latin typeface="Arial"/>
                <a:ea typeface="Arial"/>
                <a:cs typeface="Arial"/>
                <a:sym typeface="Arial"/>
              </a:rPr>
              <a:t>046</a:t>
            </a:r>
            <a:r>
              <a:rPr lang="en-US" sz="2250" dirty="0"/>
              <a:t>   </a:t>
            </a:r>
            <a:r>
              <a:rPr lang="en-US" sz="2250" b="0" i="0" u="none" strike="noStrike" cap="none" dirty="0">
                <a:latin typeface="Arial"/>
                <a:ea typeface="Arial"/>
                <a:cs typeface="Arial"/>
                <a:sym typeface="Arial"/>
              </a:rPr>
              <a:t> </a:t>
            </a:r>
            <a:r>
              <a:rPr lang="en-US" sz="2250" dirty="0"/>
              <a:t> </a:t>
            </a:r>
            <a:r>
              <a:rPr lang="en-US" sz="2250" b="0" i="0" u="none" strike="noStrike" cap="none" dirty="0">
                <a:latin typeface="Arial"/>
                <a:ea typeface="Arial"/>
                <a:cs typeface="Arial"/>
                <a:sym typeface="Arial"/>
              </a:rPr>
              <a:t> </a:t>
            </a:r>
            <a:r>
              <a:rPr lang="en-US" sz="2250" dirty="0"/>
              <a:t>  </a:t>
            </a:r>
            <a:r>
              <a:rPr lang="en-US" sz="2250" b="0" i="0" u="none" strike="noStrike" cap="none" dirty="0">
                <a:latin typeface="Arial"/>
                <a:ea typeface="Arial"/>
                <a:cs typeface="Arial"/>
                <a:sym typeface="Arial"/>
              </a:rPr>
              <a:t>$s 1638 $2 </a:t>
            </a:r>
            <a:r>
              <a:rPr lang="en-US" sz="2250" b="0" i="0" u="none" strike="noStrike" cap="none" dirty="0" err="1">
                <a:latin typeface="Arial"/>
                <a:ea typeface="Arial"/>
                <a:cs typeface="Arial"/>
                <a:sym typeface="Arial"/>
              </a:rPr>
              <a:t>edtf</a:t>
            </a:r>
            <a:endParaRPr sz="2250" b="0" i="0" u="none" strike="noStrike" cap="none" dirty="0">
              <a:latin typeface="Arial"/>
              <a:ea typeface="Arial"/>
              <a:cs typeface="Arial"/>
              <a:sym typeface="Arial"/>
            </a:endParaRPr>
          </a:p>
          <a:p>
            <a:pPr marL="0" indent="0">
              <a:buSzPts val="2250"/>
              <a:buNone/>
            </a:pPr>
            <a:r>
              <a:rPr lang="en-US" sz="2250" b="0" i="0" u="none" strike="noStrike" cap="none" dirty="0">
                <a:latin typeface="Arial"/>
                <a:ea typeface="Arial"/>
                <a:cs typeface="Arial"/>
                <a:sym typeface="Arial"/>
              </a:rPr>
              <a:t>100 3_	</a:t>
            </a:r>
            <a:r>
              <a:rPr lang="en-US" sz="2250" dirty="0"/>
              <a:t>  </a:t>
            </a:r>
            <a:r>
              <a:rPr lang="en-US" sz="2250" b="0" i="0" u="none" strike="noStrike" cap="none" dirty="0" err="1">
                <a:latin typeface="Arial"/>
                <a:ea typeface="Arial"/>
                <a:cs typeface="Arial"/>
                <a:sym typeface="Arial"/>
              </a:rPr>
              <a:t>Linnell</a:t>
            </a:r>
            <a:endParaRPr dirty="0"/>
          </a:p>
          <a:p>
            <a:pPr marL="1149350" indent="-1149350">
              <a:buNone/>
            </a:pPr>
            <a:r>
              <a:rPr lang="en-US" sz="2400" dirty="0"/>
              <a:t>370       $f </a:t>
            </a:r>
            <a:r>
              <a:rPr lang="en-US" sz="2400" b="1" dirty="0" err="1"/>
              <a:t>Amérique</a:t>
            </a:r>
            <a:r>
              <a:rPr lang="en-US" sz="2400" b="1" dirty="0"/>
              <a:t> du Nord </a:t>
            </a:r>
            <a:r>
              <a:rPr lang="en-US" sz="2400" dirty="0"/>
              <a:t>$f </a:t>
            </a:r>
            <a:r>
              <a:rPr lang="fr-CA" sz="2400" b="1" dirty="0"/>
              <a:t>Cape Cod, Région de (Mass.) </a:t>
            </a:r>
            <a:r>
              <a:rPr lang="en-US" sz="2400" dirty="0"/>
              <a:t>$2 </a:t>
            </a:r>
            <a:r>
              <a:rPr lang="en-US" sz="2400" dirty="0" err="1"/>
              <a:t>rvm</a:t>
            </a:r>
            <a:endParaRPr sz="2400" dirty="0"/>
          </a:p>
          <a:p>
            <a:pPr marL="1149350" indent="-1149350">
              <a:buNone/>
            </a:pPr>
            <a:r>
              <a:rPr lang="en-US" sz="2400" dirty="0"/>
              <a:t>370       $c </a:t>
            </a:r>
            <a:r>
              <a:rPr lang="en-US" sz="2400" b="1" dirty="0" err="1"/>
              <a:t>États</a:t>
            </a:r>
            <a:r>
              <a:rPr lang="en-US" sz="2400" b="1" dirty="0"/>
              <a:t>-Unis </a:t>
            </a:r>
            <a:r>
              <a:rPr lang="en-US" sz="2400" dirty="0"/>
              <a:t>$e </a:t>
            </a:r>
            <a:r>
              <a:rPr lang="en-US" sz="2400" b="1" dirty="0"/>
              <a:t>Scituate (Mass.) </a:t>
            </a:r>
            <a:r>
              <a:rPr lang="en-US" sz="2400" dirty="0"/>
              <a:t>$e </a:t>
            </a:r>
            <a:r>
              <a:rPr lang="en-US" sz="2400" b="1" dirty="0"/>
              <a:t>Barnstable (Mass.) </a:t>
            </a:r>
            <a:r>
              <a:rPr lang="en-US" sz="2400" dirty="0"/>
              <a:t>$e </a:t>
            </a:r>
            <a:r>
              <a:rPr lang="en-US" sz="2400" b="1" dirty="0"/>
              <a:t>Massachusetts </a:t>
            </a:r>
            <a:r>
              <a:rPr lang="en-US" sz="2400" dirty="0"/>
              <a:t>$2 </a:t>
            </a:r>
            <a:r>
              <a:rPr lang="en-US" sz="2400" dirty="0" err="1"/>
              <a:t>lacnaf</a:t>
            </a:r>
            <a:r>
              <a:rPr lang="en-US" sz="2400" dirty="0"/>
              <a:t> [</a:t>
            </a:r>
            <a:r>
              <a:rPr lang="en-US" sz="2400" dirty="0" err="1"/>
              <a:t>tous</a:t>
            </a:r>
            <a:r>
              <a:rPr lang="en-US" sz="2400" dirty="0"/>
              <a:t> </a:t>
            </a:r>
            <a:r>
              <a:rPr lang="en-US" sz="2400" dirty="0" err="1"/>
              <a:t>possibles</a:t>
            </a:r>
            <a:r>
              <a:rPr lang="en-US" sz="2400" dirty="0"/>
              <a:t>, </a:t>
            </a:r>
            <a:r>
              <a:rPr lang="en-US" sz="2400" dirty="0" err="1"/>
              <a:t>probablement</a:t>
            </a:r>
            <a:r>
              <a:rPr lang="en-US" sz="2400" dirty="0"/>
              <a:t> que </a:t>
            </a:r>
            <a:r>
              <a:rPr lang="en-US" sz="2400" dirty="0" err="1"/>
              <a:t>tous</a:t>
            </a:r>
            <a:r>
              <a:rPr lang="en-US" sz="2400" dirty="0"/>
              <a:t> ne </a:t>
            </a:r>
            <a:r>
              <a:rPr lang="en-US" sz="2400" dirty="0" err="1"/>
              <a:t>seront</a:t>
            </a:r>
            <a:r>
              <a:rPr lang="en-US" sz="2400" dirty="0"/>
              <a:t> pas </a:t>
            </a:r>
            <a:r>
              <a:rPr lang="en-US" sz="2400" dirty="0" err="1"/>
              <a:t>dans</a:t>
            </a:r>
            <a:r>
              <a:rPr lang="en-US" sz="2400" dirty="0"/>
              <a:t> la description]</a:t>
            </a:r>
            <a:endParaRPr dirty="0"/>
          </a:p>
          <a:p>
            <a:pPr marL="1149350" indent="-1149350">
              <a:buNone/>
            </a:pPr>
            <a:r>
              <a:rPr lang="en-US" sz="2400" dirty="0"/>
              <a:t>376       </a:t>
            </a:r>
            <a:r>
              <a:rPr lang="en-US" sz="2400" dirty="0" err="1"/>
              <a:t>Familles</a:t>
            </a:r>
            <a:r>
              <a:rPr lang="en-US" sz="2400" dirty="0"/>
              <a:t> $2 </a:t>
            </a:r>
            <a:r>
              <a:rPr lang="fr-CA" sz="2400" dirty="0" err="1"/>
              <a:t>rvmgd</a:t>
            </a:r>
            <a:endParaRPr sz="2400" dirty="0"/>
          </a:p>
          <a:p>
            <a:pPr marL="1149350" indent="-1149350">
              <a:buNone/>
            </a:pPr>
            <a:r>
              <a:rPr lang="en-US" sz="2400" dirty="0"/>
              <a:t>670       </a:t>
            </a:r>
            <a:r>
              <a:rPr lang="en-US" sz="2400" dirty="0" err="1"/>
              <a:t>Linnell</a:t>
            </a:r>
            <a:r>
              <a:rPr lang="en-US" sz="2400" dirty="0"/>
              <a:t> family newsletter, </a:t>
            </a:r>
            <a:r>
              <a:rPr lang="fr-CA" sz="2400" dirty="0"/>
              <a:t>April 1991.</a:t>
            </a:r>
            <a:endParaRPr dirty="0"/>
          </a:p>
          <a:p>
            <a:pPr marL="1073150" indent="-1073150">
              <a:buNone/>
            </a:pPr>
            <a:r>
              <a:rPr lang="en-US" sz="2400" dirty="0"/>
              <a:t>670       </a:t>
            </a:r>
            <a:r>
              <a:rPr lang="fr-CA" sz="2400" dirty="0" err="1"/>
              <a:t>Linnell</a:t>
            </a:r>
            <a:r>
              <a:rPr lang="fr-CA" sz="2400" dirty="0"/>
              <a:t> </a:t>
            </a:r>
            <a:r>
              <a:rPr lang="fr-CA" sz="2400" dirty="0" err="1"/>
              <a:t>Family</a:t>
            </a:r>
            <a:r>
              <a:rPr lang="fr-CA" sz="2400" dirty="0"/>
              <a:t> Association </a:t>
            </a:r>
            <a:r>
              <a:rPr lang="fr-CA" sz="2400" dirty="0" err="1"/>
              <a:t>website</a:t>
            </a:r>
            <a:r>
              <a:rPr lang="fr-CA" sz="2400" dirty="0"/>
              <a:t>, 8 avril 2014 $b (La famille </a:t>
            </a:r>
            <a:r>
              <a:rPr lang="fr-CA" sz="2400" dirty="0" err="1"/>
              <a:t>Linnell</a:t>
            </a:r>
            <a:r>
              <a:rPr lang="fr-CA" sz="2400" dirty="0"/>
              <a:t> </a:t>
            </a:r>
            <a:r>
              <a:rPr lang="en-US" sz="2400" dirty="0"/>
              <a:t>est </a:t>
            </a:r>
            <a:r>
              <a:rPr lang="en-US" sz="2400" dirty="0" err="1"/>
              <a:t>composée</a:t>
            </a:r>
            <a:r>
              <a:rPr lang="en-US" sz="2400" dirty="0"/>
              <a:t> de </a:t>
            </a:r>
            <a:r>
              <a:rPr lang="fr-CA" sz="2400" dirty="0"/>
              <a:t>tous les </a:t>
            </a:r>
            <a:r>
              <a:rPr lang="fr-CA" sz="2400" dirty="0" err="1"/>
              <a:t>Linnell</a:t>
            </a:r>
            <a:r>
              <a:rPr lang="fr-CA" sz="2400" dirty="0"/>
              <a:t> en Amérique du Nord, tous présumés être des descendants de Robert </a:t>
            </a:r>
            <a:r>
              <a:rPr lang="fr-CA" sz="2400" dirty="0" err="1"/>
              <a:t>Linnell</a:t>
            </a:r>
            <a:r>
              <a:rPr lang="fr-CA" sz="2400" dirty="0"/>
              <a:t>, qui est venu à </a:t>
            </a:r>
            <a:r>
              <a:rPr lang="fr-CA" sz="2400" dirty="0" err="1"/>
              <a:t>Scituate</a:t>
            </a:r>
            <a:r>
              <a:rPr lang="fr-CA" sz="2400" dirty="0"/>
              <a:t>, Massachusetts, avec ses enfants et sa seconde épouse en 1638. La famille s'est ensuite installée à Cape Cod)</a:t>
            </a:r>
          </a:p>
        </p:txBody>
      </p:sp>
      <p:sp>
        <p:nvSpPr>
          <p:cNvPr id="727" name="Google Shape;727;p65"/>
          <p:cNvSpPr txBox="1">
            <a:spLocks noGrp="1"/>
          </p:cNvSpPr>
          <p:nvPr>
            <p:ph type="ftr" idx="11"/>
            <p:custDataLst>
              <p:tags r:id="rId3"/>
            </p:custDataLst>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3 : Description des familles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66"/>
          <p:cNvSpPr txBox="1">
            <a:spLocks noGrp="1"/>
          </p:cNvSpPr>
          <p:nvPr>
            <p:ph type="title"/>
            <p:custDataLst>
              <p:tags r:id="rId1"/>
            </p:custDataLst>
          </p:nvPr>
        </p:nvSpPr>
        <p:spPr>
          <a:xfrm>
            <a:off x="838200" y="614148"/>
            <a:ext cx="10515600" cy="107653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Arial"/>
              <a:buNone/>
            </a:pPr>
            <a:r>
              <a:rPr lang="en-US" sz="4000" b="0" i="0" u="none" strike="noStrike" cap="none" err="1">
                <a:solidFill>
                  <a:schemeClr val="dk1"/>
                </a:solidFill>
                <a:latin typeface="Arial"/>
                <a:ea typeface="Arial"/>
                <a:cs typeface="Arial"/>
                <a:sym typeface="Arial"/>
              </a:rPr>
              <a:t>Membre</a:t>
            </a:r>
            <a:r>
              <a:rPr lang="en-US" sz="4000" b="0" i="0" u="none" strike="noStrike" cap="none">
                <a:solidFill>
                  <a:schemeClr val="dk1"/>
                </a:solidFill>
                <a:latin typeface="Arial"/>
                <a:ea typeface="Arial"/>
                <a:cs typeface="Arial"/>
                <a:sym typeface="Arial"/>
              </a:rPr>
              <a:t> </a:t>
            </a:r>
            <a:r>
              <a:rPr lang="en-US" sz="4000" b="0" i="0" u="none" strike="noStrike" cap="none" err="1">
                <a:solidFill>
                  <a:schemeClr val="dk1"/>
                </a:solidFill>
                <a:latin typeface="Arial"/>
                <a:ea typeface="Arial"/>
                <a:cs typeface="Arial"/>
                <a:sym typeface="Arial"/>
              </a:rPr>
              <a:t>illustre</a:t>
            </a:r>
            <a:r>
              <a:rPr lang="en-US" sz="4000" b="0" i="0" u="none" strike="noStrike" cap="none">
                <a:solidFill>
                  <a:schemeClr val="dk1"/>
                </a:solidFill>
                <a:latin typeface="Arial"/>
                <a:ea typeface="Arial"/>
                <a:cs typeface="Arial"/>
                <a:sym typeface="Arial"/>
              </a:rPr>
              <a:t> de la </a:t>
            </a:r>
            <a:r>
              <a:rPr lang="en-US" sz="4000" b="0" i="0" u="none" strike="noStrike" cap="none" err="1">
                <a:solidFill>
                  <a:schemeClr val="dk1"/>
                </a:solidFill>
                <a:latin typeface="Arial"/>
                <a:ea typeface="Arial"/>
                <a:cs typeface="Arial"/>
                <a:sym typeface="Arial"/>
              </a:rPr>
              <a:t>famille</a:t>
            </a:r>
            <a:r>
              <a:rPr lang="en-US" sz="4000" b="0" i="0" u="none" strike="noStrike" cap="none">
                <a:solidFill>
                  <a:schemeClr val="dk1"/>
                </a:solidFill>
                <a:latin typeface="Arial"/>
                <a:ea typeface="Arial"/>
                <a:cs typeface="Arial"/>
                <a:sym typeface="Arial"/>
              </a:rPr>
              <a:t> (RDA 10.6)</a:t>
            </a:r>
            <a:endParaRPr sz="4000" b="0" i="0" u="none" strike="noStrike" cap="none">
              <a:solidFill>
                <a:schemeClr val="dk1"/>
              </a:solidFill>
              <a:latin typeface="Arial"/>
              <a:ea typeface="Arial"/>
              <a:cs typeface="Arial"/>
              <a:sym typeface="Arial"/>
            </a:endParaRPr>
          </a:p>
        </p:txBody>
      </p:sp>
      <p:sp>
        <p:nvSpPr>
          <p:cNvPr id="736" name="Google Shape;736;p66"/>
          <p:cNvSpPr txBox="1">
            <a:spLocks noGrp="1"/>
          </p:cNvSpPr>
          <p:nvPr>
            <p:ph type="body" idx="1"/>
            <p:custDataLst>
              <p:tags r:id="rId2"/>
            </p:custDataLst>
          </p:nvPr>
        </p:nvSpPr>
        <p:spPr>
          <a:xfrm>
            <a:off x="990600" y="2301240"/>
            <a:ext cx="9601200" cy="4055110"/>
          </a:xfrm>
          <a:prstGeom prst="rect">
            <a:avLst/>
          </a:prstGeom>
          <a:noFill/>
          <a:ln>
            <a:noFill/>
          </a:ln>
        </p:spPr>
        <p:txBody>
          <a:bodyPr spcFirstLastPara="1" wrap="square" lIns="91425" tIns="45700" rIns="91425" bIns="45700" anchor="t" anchorCtr="0">
            <a:noAutofit/>
          </a:bodyPr>
          <a:lstStyle/>
          <a:p>
            <a:pPr marL="228600" indent="-228600">
              <a:spcBef>
                <a:spcPts val="0"/>
              </a:spcBef>
            </a:pPr>
            <a:r>
              <a:rPr lang="en-US" sz="2800" b="0" i="0" u="none" strike="noStrike" cap="none" dirty="0" err="1">
                <a:latin typeface="Arial"/>
                <a:ea typeface="Arial"/>
                <a:cs typeface="Arial"/>
                <a:sym typeface="Arial"/>
              </a:rPr>
              <a:t>L’élément</a:t>
            </a:r>
            <a:r>
              <a:rPr lang="en-US" sz="2800" b="0" i="0" u="none" strike="noStrike" cap="none" dirty="0">
                <a:latin typeface="Arial"/>
                <a:ea typeface="Arial"/>
                <a:cs typeface="Arial"/>
                <a:sym typeface="Arial"/>
              </a:rPr>
              <a:t> </a:t>
            </a:r>
            <a:r>
              <a:rPr lang="en-US" sz="2800" b="0" i="0" u="none" strike="noStrike" cap="none" dirty="0" err="1">
                <a:latin typeface="Arial"/>
                <a:ea typeface="Arial"/>
                <a:cs typeface="Arial"/>
                <a:sym typeface="Arial"/>
              </a:rPr>
              <a:t>membre</a:t>
            </a:r>
            <a:r>
              <a:rPr lang="en-US" sz="2800" b="0" i="0" u="none" strike="noStrike" cap="none" dirty="0">
                <a:latin typeface="Arial"/>
                <a:ea typeface="Arial"/>
                <a:cs typeface="Arial"/>
                <a:sym typeface="Arial"/>
              </a:rPr>
              <a:t> </a:t>
            </a:r>
            <a:r>
              <a:rPr lang="en-US" sz="2800" b="0" i="0" u="none" strike="noStrike" cap="none" dirty="0" err="1">
                <a:latin typeface="Arial"/>
                <a:ea typeface="Arial"/>
                <a:cs typeface="Arial"/>
                <a:sym typeface="Arial"/>
              </a:rPr>
              <a:t>illustre</a:t>
            </a:r>
            <a:r>
              <a:rPr lang="en-US" sz="2800" b="0" i="0" u="none" strike="noStrike" cap="none" dirty="0">
                <a:latin typeface="Arial"/>
                <a:ea typeface="Arial"/>
                <a:cs typeface="Arial"/>
                <a:sym typeface="Arial"/>
              </a:rPr>
              <a:t> de la </a:t>
            </a:r>
            <a:r>
              <a:rPr lang="en-US" sz="2800" b="0" i="0" u="none" strike="noStrike" cap="none" dirty="0" err="1">
                <a:latin typeface="Arial"/>
                <a:ea typeface="Arial"/>
                <a:cs typeface="Arial"/>
                <a:sym typeface="Arial"/>
              </a:rPr>
              <a:t>famille</a:t>
            </a:r>
            <a:r>
              <a:rPr lang="en-US" sz="2800" b="0" i="0" u="none" strike="noStrike" cap="none" dirty="0">
                <a:latin typeface="Arial"/>
                <a:ea typeface="Arial"/>
                <a:cs typeface="Arial"/>
                <a:sym typeface="Arial"/>
              </a:rPr>
              <a:t> est </a:t>
            </a:r>
            <a:r>
              <a:rPr lang="en-US" dirty="0" err="1">
                <a:solidFill>
                  <a:srgbClr val="000000"/>
                </a:solidFill>
              </a:rPr>
              <a:t>enregistré</a:t>
            </a:r>
            <a:r>
              <a:rPr lang="en-US" dirty="0">
                <a:solidFill>
                  <a:srgbClr val="000000"/>
                </a:solidFill>
              </a:rPr>
              <a:t> </a:t>
            </a:r>
            <a:r>
              <a:rPr lang="en-US" sz="2800" b="0" i="0" u="none" strike="noStrike" cap="none" dirty="0" err="1">
                <a:latin typeface="Arial"/>
                <a:ea typeface="Arial"/>
                <a:cs typeface="Arial"/>
                <a:sym typeface="Arial"/>
              </a:rPr>
              <a:t>dans</a:t>
            </a:r>
            <a:r>
              <a:rPr lang="en-US" sz="2800" b="0" i="0" u="none" strike="noStrike" cap="none" dirty="0">
                <a:latin typeface="Arial"/>
                <a:ea typeface="Arial"/>
                <a:cs typeface="Arial"/>
                <a:sym typeface="Arial"/>
              </a:rPr>
              <a:t> la sous-zone $b de la 376 sans </a:t>
            </a:r>
            <a:r>
              <a:rPr lang="en-US" sz="2800" b="0" i="0" u="none" strike="noStrike" cap="none" dirty="0" err="1">
                <a:latin typeface="Arial"/>
                <a:ea typeface="Arial"/>
                <a:cs typeface="Arial"/>
                <a:sym typeface="Arial"/>
              </a:rPr>
              <a:t>codage</a:t>
            </a:r>
            <a:r>
              <a:rPr lang="en-US" sz="2800" b="0" i="0" u="none" strike="noStrike" cap="none" dirty="0">
                <a:latin typeface="Arial"/>
                <a:ea typeface="Arial"/>
                <a:cs typeface="Arial"/>
                <a:sym typeface="Arial"/>
              </a:rPr>
              <a:t> de sous-zone interne. </a:t>
            </a:r>
            <a:r>
              <a:rPr lang="en-US" sz="2800" b="0" i="0" u="none" strike="noStrike" cap="none" dirty="0" err="1">
                <a:latin typeface="Arial"/>
                <a:ea typeface="Arial"/>
                <a:cs typeface="Arial"/>
                <a:sym typeface="Arial"/>
              </a:rPr>
              <a:t>Utiliser</a:t>
            </a:r>
            <a:r>
              <a:rPr lang="en-US" sz="2800" b="0" i="0" u="none" strike="noStrike" cap="none" dirty="0">
                <a:latin typeface="Arial"/>
                <a:ea typeface="Arial"/>
                <a:cs typeface="Arial"/>
                <a:sym typeface="Arial"/>
              </a:rPr>
              <a:t> la </a:t>
            </a:r>
            <a:r>
              <a:rPr lang="en-US" sz="2800" b="0" i="0" u="none" strike="noStrike" cap="none" dirty="0" err="1">
                <a:latin typeface="Arial"/>
                <a:ea typeface="Arial"/>
                <a:cs typeface="Arial"/>
                <a:sym typeface="Arial"/>
              </a:rPr>
              <a:t>forme</a:t>
            </a:r>
            <a:r>
              <a:rPr lang="en-US" sz="2800" b="0" i="0" u="none" strike="noStrike" cap="none" dirty="0">
                <a:latin typeface="Arial"/>
                <a:ea typeface="Arial"/>
                <a:cs typeface="Arial"/>
                <a:sym typeface="Arial"/>
              </a:rPr>
              <a:t> </a:t>
            </a:r>
            <a:r>
              <a:rPr lang="en-US" sz="2800" b="0" i="0" u="none" strike="noStrike" cap="none" dirty="0" err="1">
                <a:latin typeface="Arial"/>
                <a:ea typeface="Arial"/>
                <a:cs typeface="Arial"/>
                <a:sym typeface="Arial"/>
              </a:rPr>
              <a:t>établie</a:t>
            </a:r>
            <a:r>
              <a:rPr lang="en-US" sz="2800" b="0" i="0" u="none" strike="noStrike" cap="none" dirty="0">
                <a:latin typeface="Arial"/>
                <a:ea typeface="Arial"/>
                <a:cs typeface="Arial"/>
                <a:sym typeface="Arial"/>
              </a:rPr>
              <a:t> du nom de </a:t>
            </a:r>
            <a:r>
              <a:rPr lang="en-US" sz="2800" b="0" i="0" u="none" strike="noStrike" cap="none" dirty="0" err="1">
                <a:latin typeface="Arial"/>
                <a:ea typeface="Arial"/>
                <a:cs typeface="Arial"/>
                <a:sym typeface="Arial"/>
              </a:rPr>
              <a:t>personne</a:t>
            </a:r>
            <a:r>
              <a:rPr lang="en-US" sz="2800" b="0" i="0" u="none" strike="noStrike" cap="none" dirty="0">
                <a:latin typeface="Arial"/>
                <a:ea typeface="Arial"/>
                <a:cs typeface="Arial"/>
                <a:sym typeface="Arial"/>
              </a:rPr>
              <a:t>. </a:t>
            </a:r>
            <a:r>
              <a:rPr lang="en-US" sz="2800" b="0" i="0" u="none" strike="noStrike" cap="none" dirty="0" err="1">
                <a:latin typeface="Arial"/>
                <a:ea typeface="Arial"/>
                <a:cs typeface="Arial"/>
                <a:sym typeface="Arial"/>
              </a:rPr>
              <a:t>Privilégier</a:t>
            </a:r>
            <a:r>
              <a:rPr lang="en-US" sz="2800" b="0" i="0" u="none" strike="noStrike" cap="none" dirty="0">
                <a:latin typeface="Arial"/>
                <a:ea typeface="Arial"/>
                <a:cs typeface="Arial"/>
                <a:sym typeface="Arial"/>
              </a:rPr>
              <a:t> un </a:t>
            </a:r>
            <a:r>
              <a:rPr lang="en-US" sz="2800" b="0" i="0" u="none" strike="noStrike" cap="none" dirty="0" err="1">
                <a:latin typeface="Arial"/>
                <a:ea typeface="Arial"/>
                <a:cs typeface="Arial"/>
                <a:sym typeface="Arial"/>
              </a:rPr>
              <a:t>vocabulaire</a:t>
            </a:r>
            <a:r>
              <a:rPr lang="en-US" sz="2800" b="0" i="0" u="none" strike="noStrike" cap="none" dirty="0">
                <a:latin typeface="Arial"/>
                <a:ea typeface="Arial"/>
                <a:cs typeface="Arial"/>
                <a:sym typeface="Arial"/>
              </a:rPr>
              <a:t> </a:t>
            </a:r>
            <a:r>
              <a:rPr lang="en-US" sz="2800" b="0" i="0" u="none" strike="noStrike" cap="none" dirty="0" err="1">
                <a:latin typeface="Arial"/>
                <a:ea typeface="Arial"/>
                <a:cs typeface="Arial"/>
                <a:sym typeface="Arial"/>
              </a:rPr>
              <a:t>contrôlé</a:t>
            </a:r>
            <a:r>
              <a:rPr lang="en-US" dirty="0"/>
              <a:t> </a:t>
            </a:r>
            <a:endParaRPr sz="2800" b="0" i="0" u="none" strike="noStrike" cap="none" dirty="0">
              <a:solidFill>
                <a:schemeClr val="dk1"/>
              </a:solidFill>
              <a:latin typeface="Arial"/>
              <a:ea typeface="Arial"/>
              <a:cs typeface="Arial"/>
              <a:sym typeface="Arial"/>
            </a:endParaRPr>
          </a:p>
          <a:p>
            <a:pPr marL="457200" lvl="0" indent="-406400" algn="l" rtl="0">
              <a:lnSpc>
                <a:spcPct val="90000"/>
              </a:lnSpc>
              <a:spcBef>
                <a:spcPts val="1000"/>
              </a:spcBef>
              <a:spcAft>
                <a:spcPts val="0"/>
              </a:spcAft>
              <a:buSzPts val="2800"/>
              <a:buNone/>
            </a:pPr>
            <a:r>
              <a:rPr lang="en-US" sz="2400" dirty="0"/>
              <a:t>		376	</a:t>
            </a:r>
            <a:r>
              <a:rPr lang="en-US" sz="2400" dirty="0" err="1"/>
              <a:t>Familles</a:t>
            </a:r>
            <a:r>
              <a:rPr lang="en-US" sz="2400" dirty="0"/>
              <a:t> $2 </a:t>
            </a:r>
            <a:r>
              <a:rPr lang="en-US" sz="2400" dirty="0" err="1"/>
              <a:t>rvmgd</a:t>
            </a:r>
            <a:endParaRPr lang="en-US" sz="2400" dirty="0"/>
          </a:p>
          <a:p>
            <a:pPr marL="457200" lvl="0" indent="-406400" algn="l" rtl="0">
              <a:lnSpc>
                <a:spcPct val="90000"/>
              </a:lnSpc>
              <a:spcBef>
                <a:spcPts val="1000"/>
              </a:spcBef>
              <a:spcAft>
                <a:spcPts val="0"/>
              </a:spcAft>
              <a:buSzPts val="2800"/>
              <a:buNone/>
            </a:pPr>
            <a:r>
              <a:rPr lang="en-US" sz="2400" dirty="0"/>
              <a:t>		376	$b Nibley, Hugh, 1910-2005 $2 </a:t>
            </a:r>
            <a:r>
              <a:rPr lang="en-US" sz="2400" dirty="0" err="1">
                <a:solidFill>
                  <a:schemeClr val="tx1"/>
                </a:solidFill>
              </a:rPr>
              <a:t>naf</a:t>
            </a:r>
            <a:endParaRPr dirty="0">
              <a:solidFill>
                <a:schemeClr val="tx1"/>
              </a:solidFill>
            </a:endParaRPr>
          </a:p>
        </p:txBody>
      </p:sp>
      <p:sp>
        <p:nvSpPr>
          <p:cNvPr id="737" name="Google Shape;737;p66"/>
          <p:cNvSpPr txBox="1">
            <a:spLocks noGrp="1"/>
          </p:cNvSpPr>
          <p:nvPr>
            <p:ph type="ftr" idx="11"/>
            <p:custDataLst>
              <p:tags r:id="rId3"/>
            </p:custDataLst>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3 : Description des familles</a:t>
            </a:r>
            <a:endParaRPr lang="en-US" sz="1200" b="0" i="0" u="none" strike="noStrike" cap="none" err="1">
              <a:solidFill>
                <a:srgbClr val="888888"/>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7"/>
          <p:cNvSpPr txBox="1">
            <a:spLocks noGrp="1"/>
          </p:cNvSpPr>
          <p:nvPr>
            <p:ph type="title"/>
            <p:custDataLst>
              <p:tags r:id="rId1"/>
            </p:custDataLst>
          </p:nvPr>
        </p:nvSpPr>
        <p:spPr>
          <a:xfrm>
            <a:off x="9894386" y="1464316"/>
            <a:ext cx="2297352" cy="944606"/>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Arial"/>
              <a:buNone/>
            </a:pPr>
            <a:r>
              <a:rPr lang="en-US" sz="4400" b="0" i="0" u="none" strike="noStrike" cap="none">
                <a:solidFill>
                  <a:schemeClr val="dk1"/>
                </a:solidFill>
                <a:latin typeface="Arial"/>
                <a:ea typeface="Arial"/>
                <a:cs typeface="Arial"/>
                <a:sym typeface="Arial"/>
              </a:rPr>
              <a:t>Blogue</a:t>
            </a:r>
            <a:endParaRPr sz="4400" b="0" i="0" u="none" strike="noStrike" cap="none">
              <a:solidFill>
                <a:schemeClr val="dk1"/>
              </a:solidFill>
              <a:latin typeface="Arial"/>
              <a:ea typeface="Arial"/>
              <a:cs typeface="Arial"/>
              <a:sym typeface="Arial"/>
            </a:endParaRPr>
          </a:p>
        </p:txBody>
      </p:sp>
      <p:sp>
        <p:nvSpPr>
          <p:cNvPr id="150" name="Google Shape;150;p7"/>
          <p:cNvSpPr txBox="1">
            <a:spLocks noGrp="1"/>
          </p:cNvSpPr>
          <p:nvPr>
            <p:ph type="ftr" idx="11"/>
            <p:custDataLst>
              <p:tags r:id="rId2"/>
            </p:custDataLst>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1200">
                <a:solidFill>
                  <a:srgbClr val="888888"/>
                </a:solidFill>
                <a:latin typeface="Calibri"/>
                <a:ea typeface="Calibri"/>
                <a:cs typeface="Calibri"/>
                <a:sym typeface="Calibri"/>
              </a:rPr>
              <a:t>Module 3 : Description des familles</a:t>
            </a:r>
            <a:endParaRPr sz="1200">
              <a:solidFill>
                <a:srgbClr val="888888"/>
              </a:solidFill>
              <a:latin typeface="Calibri"/>
              <a:ea typeface="Calibri"/>
              <a:cs typeface="Calibri"/>
              <a:sym typeface="Calibri"/>
            </a:endParaRPr>
          </a:p>
        </p:txBody>
      </p:sp>
      <p:pic>
        <p:nvPicPr>
          <p:cNvPr id="2" name="Image 2">
            <a:extLst>
              <a:ext uri="{FF2B5EF4-FFF2-40B4-BE49-F238E27FC236}">
                <a16:creationId xmlns:a16="http://schemas.microsoft.com/office/drawing/2014/main" id="{6AE7AECD-91EB-4A21-BEEB-1A8F48FFFD8F}"/>
              </a:ext>
            </a:extLst>
          </p:cNvPr>
          <p:cNvPicPr>
            <a:picLocks noChangeAspect="1"/>
          </p:cNvPicPr>
          <p:nvPr>
            <p:custDataLst>
              <p:tags r:id="rId3"/>
            </p:custDataLst>
          </p:nvPr>
        </p:nvPicPr>
        <p:blipFill>
          <a:blip r:embed="rId6"/>
          <a:stretch>
            <a:fillRect/>
          </a:stretch>
        </p:blipFill>
        <p:spPr>
          <a:xfrm>
            <a:off x="890255" y="115291"/>
            <a:ext cx="9020175" cy="6648684"/>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Google Shape;745;p67"/>
          <p:cNvSpPr txBox="1">
            <a:spLocks noGrp="1"/>
          </p:cNvSpPr>
          <p:nvPr>
            <p:ph type="title"/>
            <p:custDataLst>
              <p:tags r:id="rId1"/>
            </p:custDataLst>
          </p:nvPr>
        </p:nvSpPr>
        <p:spPr>
          <a:xfrm>
            <a:off x="838200" y="614148"/>
            <a:ext cx="10515600" cy="1428012"/>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4400"/>
              <a:buFont typeface="Arial"/>
              <a:buNone/>
            </a:pPr>
            <a:r>
              <a:rPr lang="en-US" sz="4000" b="0" i="0" u="none" strike="noStrike" cap="none" err="1">
                <a:solidFill>
                  <a:srgbClr val="000000"/>
                </a:solidFill>
                <a:latin typeface="Arial"/>
                <a:ea typeface="Arial"/>
                <a:cs typeface="Arial"/>
                <a:sym typeface="Arial"/>
              </a:rPr>
              <a:t>Membre</a:t>
            </a:r>
            <a:r>
              <a:rPr lang="en-US" sz="4000" b="0" i="0" u="none" strike="noStrike" cap="none">
                <a:solidFill>
                  <a:srgbClr val="000000"/>
                </a:solidFill>
                <a:latin typeface="Arial"/>
                <a:ea typeface="Arial"/>
                <a:cs typeface="Arial"/>
                <a:sym typeface="Arial"/>
              </a:rPr>
              <a:t> </a:t>
            </a:r>
            <a:r>
              <a:rPr lang="en-US" sz="4000" b="0" i="0" u="none" strike="noStrike" cap="none" err="1">
                <a:solidFill>
                  <a:srgbClr val="000000"/>
                </a:solidFill>
                <a:latin typeface="Arial"/>
                <a:ea typeface="Arial"/>
                <a:cs typeface="Arial"/>
                <a:sym typeface="Arial"/>
              </a:rPr>
              <a:t>illustre</a:t>
            </a:r>
            <a:r>
              <a:rPr lang="en-US" sz="4000" b="0" i="0" u="none" strike="noStrike" cap="none">
                <a:solidFill>
                  <a:srgbClr val="000000"/>
                </a:solidFill>
                <a:latin typeface="Arial"/>
                <a:ea typeface="Arial"/>
                <a:cs typeface="Arial"/>
                <a:sym typeface="Arial"/>
              </a:rPr>
              <a:t> de la </a:t>
            </a:r>
            <a:r>
              <a:rPr lang="en-US" sz="4000" b="0" i="0" u="none" strike="noStrike" cap="none" err="1">
                <a:solidFill>
                  <a:srgbClr val="000000"/>
                </a:solidFill>
                <a:latin typeface="Arial"/>
                <a:ea typeface="Arial"/>
                <a:cs typeface="Arial"/>
                <a:sym typeface="Arial"/>
              </a:rPr>
              <a:t>famille</a:t>
            </a:r>
            <a:r>
              <a:rPr lang="en-US" sz="4000" b="0" i="0" u="none" strike="noStrike" cap="none">
                <a:solidFill>
                  <a:srgbClr val="000000"/>
                </a:solidFill>
                <a:latin typeface="Arial"/>
                <a:ea typeface="Arial"/>
                <a:cs typeface="Arial"/>
                <a:sym typeface="Arial"/>
              </a:rPr>
              <a:t> (RDA 10.6)</a:t>
            </a:r>
            <a:endParaRPr sz="4000" b="0" i="0" u="none" strike="noStrike" cap="none">
              <a:solidFill>
                <a:schemeClr val="dk1"/>
              </a:solidFill>
              <a:latin typeface="Arial"/>
              <a:ea typeface="Arial"/>
              <a:cs typeface="Arial"/>
              <a:sym typeface="Arial"/>
            </a:endParaRPr>
          </a:p>
        </p:txBody>
      </p:sp>
      <p:sp>
        <p:nvSpPr>
          <p:cNvPr id="746" name="Google Shape;746;p67"/>
          <p:cNvSpPr txBox="1">
            <a:spLocks noGrp="1"/>
          </p:cNvSpPr>
          <p:nvPr>
            <p:ph type="body" idx="1"/>
            <p:custDataLst>
              <p:tags r:id="rId2"/>
            </p:custDataLst>
          </p:nvPr>
        </p:nvSpPr>
        <p:spPr>
          <a:xfrm>
            <a:off x="838200" y="2346960"/>
            <a:ext cx="10515600" cy="3830002"/>
          </a:xfrm>
          <a:prstGeom prst="rect">
            <a:avLst/>
          </a:prstGeom>
          <a:noFill/>
          <a:ln>
            <a:noFill/>
          </a:ln>
        </p:spPr>
        <p:txBody>
          <a:bodyPr spcFirstLastPara="1" wrap="square" lIns="91425" tIns="45700" rIns="91425" bIns="45700" anchor="t" anchorCtr="0">
            <a:noAutofit/>
          </a:bodyPr>
          <a:lstStyle/>
          <a:p>
            <a:pPr marL="0" indent="0">
              <a:spcBef>
                <a:spcPts val="0"/>
              </a:spcBef>
              <a:buNone/>
            </a:pPr>
            <a:r>
              <a:rPr lang="en-US" sz="2800" b="0" i="1" u="none" strike="noStrike" cap="none" dirty="0">
                <a:latin typeface="Arial"/>
                <a:ea typeface="Arial"/>
                <a:cs typeface="Arial"/>
                <a:sym typeface="Arial"/>
              </a:rPr>
              <a:t>Enregistrer </a:t>
            </a:r>
            <a:r>
              <a:rPr lang="en-US" sz="2800" b="0" i="1" u="none" strike="noStrike" cap="none" dirty="0" err="1">
                <a:latin typeface="Arial"/>
                <a:ea typeface="Arial"/>
                <a:cs typeface="Arial"/>
                <a:sym typeface="Arial"/>
              </a:rPr>
              <a:t>l’élément</a:t>
            </a:r>
            <a:r>
              <a:rPr lang="en-US" sz="2800" b="0" i="1" u="none" strike="noStrike" cap="none" dirty="0">
                <a:latin typeface="Arial"/>
                <a:ea typeface="Arial"/>
                <a:cs typeface="Arial"/>
                <a:sym typeface="Arial"/>
              </a:rPr>
              <a:t> </a:t>
            </a:r>
            <a:r>
              <a:rPr lang="en-US" sz="2800" b="0" i="1" u="none" strike="noStrike" cap="none" dirty="0" err="1">
                <a:latin typeface="Arial"/>
                <a:ea typeface="Arial"/>
                <a:cs typeface="Arial"/>
                <a:sym typeface="Arial"/>
              </a:rPr>
              <a:t>membre</a:t>
            </a:r>
            <a:r>
              <a:rPr lang="en-US" sz="2800" b="0" i="1" u="none" strike="noStrike" cap="none" dirty="0">
                <a:latin typeface="Arial"/>
                <a:ea typeface="Arial"/>
                <a:cs typeface="Arial"/>
                <a:sym typeface="Arial"/>
              </a:rPr>
              <a:t> </a:t>
            </a:r>
            <a:r>
              <a:rPr lang="en-US" sz="2800" b="0" i="1" u="none" strike="noStrike" cap="none" dirty="0" err="1">
                <a:latin typeface="Arial"/>
                <a:ea typeface="Arial"/>
                <a:cs typeface="Arial"/>
                <a:sym typeface="Arial"/>
              </a:rPr>
              <a:t>illustre</a:t>
            </a:r>
            <a:r>
              <a:rPr lang="en-US" sz="2800" b="0" i="1" u="none" strike="noStrike" cap="none" dirty="0">
                <a:latin typeface="Arial"/>
                <a:ea typeface="Arial"/>
                <a:cs typeface="Arial"/>
                <a:sym typeface="Arial"/>
              </a:rPr>
              <a:t> de la </a:t>
            </a:r>
            <a:r>
              <a:rPr lang="en-US" sz="2800" b="0" i="1" u="none" strike="noStrike" cap="none" dirty="0" err="1">
                <a:latin typeface="Arial"/>
                <a:ea typeface="Arial"/>
                <a:cs typeface="Arial"/>
                <a:sym typeface="Arial"/>
              </a:rPr>
              <a:t>famille</a:t>
            </a:r>
            <a:r>
              <a:rPr lang="en-US" sz="2800" b="0" i="1" u="none" strike="noStrike" cap="none" dirty="0">
                <a:latin typeface="Arial"/>
                <a:ea typeface="Arial"/>
                <a:cs typeface="Arial"/>
                <a:sym typeface="Arial"/>
              </a:rPr>
              <a:t> </a:t>
            </a:r>
            <a:r>
              <a:rPr lang="en-US" sz="2800" b="0" i="1" u="none" strike="noStrike" cap="none" dirty="0">
                <a:solidFill>
                  <a:srgbClr val="000000"/>
                </a:solidFill>
                <a:latin typeface="Arial"/>
                <a:ea typeface="Arial"/>
                <a:cs typeface="Arial"/>
                <a:sym typeface="Arial"/>
              </a:rPr>
              <a:t>pour les </a:t>
            </a:r>
            <a:r>
              <a:rPr lang="en-US" sz="2800" b="0" i="1" u="none" strike="noStrike" cap="none" dirty="0" err="1">
                <a:solidFill>
                  <a:srgbClr val="000000"/>
                </a:solidFill>
                <a:latin typeface="Arial"/>
                <a:ea typeface="Arial"/>
                <a:cs typeface="Arial"/>
                <a:sym typeface="Arial"/>
              </a:rPr>
              <a:t>familles</a:t>
            </a:r>
            <a:r>
              <a:rPr lang="en-US" sz="2800" b="0" i="1" u="none" strike="noStrike" cap="none" dirty="0">
                <a:solidFill>
                  <a:srgbClr val="000000"/>
                </a:solidFill>
                <a:latin typeface="Arial"/>
                <a:ea typeface="Arial"/>
                <a:cs typeface="Arial"/>
                <a:sym typeface="Arial"/>
              </a:rPr>
              <a:t> </a:t>
            </a:r>
            <a:r>
              <a:rPr lang="en-US" sz="2800" b="0" i="1" u="none" strike="noStrike" cap="none" dirty="0" err="1">
                <a:solidFill>
                  <a:srgbClr val="000000"/>
                </a:solidFill>
                <a:latin typeface="Arial"/>
                <a:ea typeface="Arial"/>
                <a:cs typeface="Arial"/>
                <a:sym typeface="Arial"/>
              </a:rPr>
              <a:t>Linnell</a:t>
            </a:r>
            <a:r>
              <a:rPr lang="en-US" sz="2800" b="0" i="1" u="none" strike="noStrike" cap="none" dirty="0">
                <a:solidFill>
                  <a:srgbClr val="000000"/>
                </a:solidFill>
                <a:latin typeface="Arial"/>
                <a:ea typeface="Arial"/>
                <a:cs typeface="Arial"/>
                <a:sym typeface="Arial"/>
              </a:rPr>
              <a:t>, Cunningham et </a:t>
            </a:r>
            <a:r>
              <a:rPr lang="en-US" sz="2800" b="0" i="1" u="none" strike="noStrike" cap="none" dirty="0" err="1">
                <a:solidFill>
                  <a:srgbClr val="000000"/>
                </a:solidFill>
                <a:latin typeface="Arial"/>
                <a:ea typeface="Arial"/>
                <a:cs typeface="Arial"/>
                <a:sym typeface="Arial"/>
              </a:rPr>
              <a:t>Coniglio</a:t>
            </a:r>
            <a:r>
              <a:rPr lang="en-US" sz="2800" b="0" i="1" u="none" strike="noStrike" cap="none" dirty="0">
                <a:solidFill>
                  <a:srgbClr val="000000"/>
                </a:solidFill>
                <a:latin typeface="Arial"/>
                <a:ea typeface="Arial"/>
                <a:cs typeface="Arial"/>
                <a:sym typeface="Arial"/>
              </a:rPr>
              <a:t> </a:t>
            </a:r>
            <a:r>
              <a:rPr lang="en-US" sz="2800" b="0" i="1" u="none" strike="noStrike" cap="none" dirty="0" err="1">
                <a:solidFill>
                  <a:srgbClr val="000000"/>
                </a:solidFill>
                <a:latin typeface="Arial"/>
                <a:ea typeface="Arial"/>
                <a:cs typeface="Arial"/>
                <a:sym typeface="Arial"/>
              </a:rPr>
              <a:t>dans</a:t>
            </a:r>
            <a:r>
              <a:rPr lang="en-US" sz="2800" b="0" i="1" u="none" strike="noStrike" cap="none" dirty="0">
                <a:solidFill>
                  <a:srgbClr val="000000"/>
                </a:solidFill>
                <a:latin typeface="Arial"/>
                <a:ea typeface="Arial"/>
                <a:cs typeface="Arial"/>
                <a:sym typeface="Arial"/>
              </a:rPr>
              <a:t> </a:t>
            </a:r>
            <a:r>
              <a:rPr lang="en-US" sz="2800" b="0" i="1" u="none" strike="noStrike" cap="none" dirty="0" err="1">
                <a:solidFill>
                  <a:srgbClr val="000000"/>
                </a:solidFill>
                <a:latin typeface="Arial"/>
                <a:ea typeface="Arial"/>
                <a:cs typeface="Arial"/>
                <a:sym typeface="Arial"/>
              </a:rPr>
              <a:t>une</a:t>
            </a:r>
            <a:r>
              <a:rPr lang="en-US" sz="2800" b="0" i="1" u="none" strike="noStrike" cap="none" dirty="0">
                <a:solidFill>
                  <a:srgbClr val="000000"/>
                </a:solidFill>
                <a:latin typeface="Arial"/>
                <a:ea typeface="Arial"/>
                <a:cs typeface="Arial"/>
                <a:sym typeface="Arial"/>
              </a:rPr>
              <a:t> sous-zone $b de la </a:t>
            </a:r>
            <a:r>
              <a:rPr lang="en-US" sz="2800" b="0" i="1" u="none" strike="noStrike" cap="none" dirty="0">
                <a:latin typeface="Arial"/>
                <a:ea typeface="Arial"/>
                <a:cs typeface="Arial"/>
                <a:sym typeface="Arial"/>
              </a:rPr>
              <a:t>376</a:t>
            </a:r>
            <a:r>
              <a:rPr lang="en-US" i="1" dirty="0"/>
              <a:t> </a:t>
            </a:r>
            <a:endParaRPr lang="fr-FR" sz="2800" b="0" i="1" u="none" strike="noStrike" cap="none" dirty="0">
              <a:latin typeface="Arial"/>
              <a:ea typeface="Arial"/>
              <a:cs typeface="Arial"/>
              <a:sym typeface="Arial"/>
            </a:endParaRPr>
          </a:p>
          <a:p>
            <a:pPr>
              <a:buNone/>
            </a:pPr>
            <a:r>
              <a:rPr lang="fr-FR" i="1" dirty="0"/>
              <a:t>Établis</a:t>
            </a:r>
            <a:r>
              <a:rPr lang="en-US" i="1" dirty="0"/>
              <a:t> </a:t>
            </a:r>
            <a:r>
              <a:rPr lang="en-US" i="1" dirty="0" err="1"/>
              <a:t>dans</a:t>
            </a:r>
            <a:r>
              <a:rPr lang="en-US" i="1" dirty="0"/>
              <a:t> </a:t>
            </a:r>
            <a:r>
              <a:rPr lang="en-US" i="1" dirty="0" err="1"/>
              <a:t>Canadiana</a:t>
            </a:r>
            <a:r>
              <a:rPr lang="en-US" i="1" dirty="0"/>
              <a:t>: </a:t>
            </a:r>
            <a:endParaRPr lang="en-US" dirty="0"/>
          </a:p>
          <a:p>
            <a:pPr>
              <a:buNone/>
            </a:pPr>
            <a:r>
              <a:rPr lang="en-US" dirty="0"/>
              <a:t>100 1_ Cunningham, William, $d 1765-1823 $2 </a:t>
            </a:r>
            <a:r>
              <a:rPr lang="en-US" dirty="0" err="1"/>
              <a:t>lacnaf</a:t>
            </a:r>
            <a:endParaRPr lang="en-US" dirty="0"/>
          </a:p>
          <a:p>
            <a:pPr>
              <a:buNone/>
            </a:pPr>
            <a:r>
              <a:rPr lang="en-US" dirty="0"/>
              <a:t>100 1_</a:t>
            </a:r>
            <a:r>
              <a:rPr lang="en-US" i="1" dirty="0"/>
              <a:t> </a:t>
            </a:r>
            <a:r>
              <a:rPr lang="en-US" dirty="0"/>
              <a:t>Cunningham, Nancy, $d 1776-1830 $2 </a:t>
            </a:r>
            <a:r>
              <a:rPr lang="en-US" dirty="0" err="1"/>
              <a:t>lacnaf</a:t>
            </a:r>
            <a:endParaRPr lang="en-US" dirty="0"/>
          </a:p>
          <a:p>
            <a:pPr>
              <a:buNone/>
            </a:pPr>
            <a:r>
              <a:rPr lang="en-US" dirty="0"/>
              <a:t>100 1_ </a:t>
            </a:r>
            <a:r>
              <a:rPr lang="en-US" dirty="0" err="1"/>
              <a:t>Linnell</a:t>
            </a:r>
            <a:r>
              <a:rPr lang="en-US" dirty="0"/>
              <a:t>, Robert, $d 1584-1662 $2 </a:t>
            </a:r>
            <a:r>
              <a:rPr lang="en-US" dirty="0" err="1"/>
              <a:t>lacnaf</a:t>
            </a:r>
            <a:endParaRPr lang="en-US" dirty="0"/>
          </a:p>
          <a:p>
            <a:pPr>
              <a:buNone/>
            </a:pPr>
            <a:r>
              <a:rPr lang="en-US" i="1" dirty="0"/>
              <a:t>Non </a:t>
            </a:r>
            <a:r>
              <a:rPr lang="en-US" i="1" dirty="0" err="1"/>
              <a:t>établis</a:t>
            </a:r>
            <a:r>
              <a:rPr lang="en-US" i="1" dirty="0"/>
              <a:t> </a:t>
            </a:r>
            <a:r>
              <a:rPr lang="en-US" i="1" dirty="0" err="1"/>
              <a:t>dans</a:t>
            </a:r>
            <a:r>
              <a:rPr lang="en-US" i="1" dirty="0"/>
              <a:t> </a:t>
            </a:r>
            <a:r>
              <a:rPr lang="en-US" i="1" dirty="0" err="1"/>
              <a:t>Canadiana</a:t>
            </a:r>
            <a:r>
              <a:rPr lang="en-US" i="1" dirty="0"/>
              <a:t> : </a:t>
            </a:r>
            <a:r>
              <a:rPr lang="en-US" dirty="0"/>
              <a:t>Gaetano </a:t>
            </a:r>
            <a:r>
              <a:rPr lang="en-US" dirty="0" err="1"/>
              <a:t>Coniglio</a:t>
            </a:r>
            <a:r>
              <a:rPr lang="en-US" dirty="0"/>
              <a:t> (1889-1944); Rosa </a:t>
            </a:r>
            <a:r>
              <a:rPr lang="en-US" dirty="0" err="1"/>
              <a:t>Alessi</a:t>
            </a:r>
            <a:r>
              <a:rPr lang="en-US" dirty="0"/>
              <a:t> </a:t>
            </a:r>
            <a:r>
              <a:rPr lang="en-US" dirty="0" err="1"/>
              <a:t>Coniglio</a:t>
            </a:r>
            <a:r>
              <a:rPr lang="en-US" dirty="0"/>
              <a:t> (1893-1972)</a:t>
            </a:r>
            <a:endParaRPr lang="fr-CA" dirty="0"/>
          </a:p>
          <a:p>
            <a:pPr marL="228600" marR="0" lvl="0" indent="-50800" algn="l">
              <a:lnSpc>
                <a:spcPct val="90000"/>
              </a:lnSpc>
              <a:spcBef>
                <a:spcPts val="1000"/>
              </a:spcBef>
              <a:spcAft>
                <a:spcPts val="0"/>
              </a:spcAft>
              <a:buClr>
                <a:schemeClr val="dk1"/>
              </a:buClr>
              <a:buSzPts val="2800"/>
              <a:buFont typeface="Arial"/>
              <a:buNone/>
            </a:pPr>
            <a:endParaRPr sz="2800" b="0" i="0" u="none" strike="noStrike" cap="none" dirty="0">
              <a:latin typeface="Arial"/>
              <a:ea typeface="Arial"/>
              <a:cs typeface="Arial"/>
            </a:endParaRPr>
          </a:p>
        </p:txBody>
      </p:sp>
      <p:sp>
        <p:nvSpPr>
          <p:cNvPr id="747" name="Google Shape;747;p67"/>
          <p:cNvSpPr txBox="1">
            <a:spLocks noGrp="1"/>
          </p:cNvSpPr>
          <p:nvPr>
            <p:ph type="ftr" idx="11"/>
            <p:custDataLst>
              <p:tags r:id="rId3"/>
            </p:custDataLst>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3 : Description des familles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p68"/>
          <p:cNvSpPr txBox="1">
            <a:spLocks noGrp="1"/>
          </p:cNvSpPr>
          <p:nvPr>
            <p:ph type="title"/>
            <p:custDataLst>
              <p:tags r:id="rId1"/>
            </p:custDataLst>
          </p:nvPr>
        </p:nvSpPr>
        <p:spPr>
          <a:xfrm>
            <a:off x="838200" y="123908"/>
            <a:ext cx="10515600" cy="13257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4400"/>
              <a:buFont typeface="Arial"/>
              <a:buNone/>
            </a:pPr>
            <a:r>
              <a:rPr lang="en-US" sz="4000" b="0" i="0" u="none" strike="noStrike" cap="none" err="1">
                <a:solidFill>
                  <a:srgbClr val="000000"/>
                </a:solidFill>
                <a:latin typeface="Arial"/>
                <a:ea typeface="Arial"/>
                <a:cs typeface="Arial"/>
                <a:sym typeface="Arial"/>
              </a:rPr>
              <a:t>Membre</a:t>
            </a:r>
            <a:r>
              <a:rPr lang="en-US" sz="4000" b="0" i="0" u="none" strike="noStrike" cap="none">
                <a:solidFill>
                  <a:srgbClr val="000000"/>
                </a:solidFill>
                <a:latin typeface="Arial"/>
                <a:ea typeface="Arial"/>
                <a:cs typeface="Arial"/>
                <a:sym typeface="Arial"/>
              </a:rPr>
              <a:t> </a:t>
            </a:r>
            <a:r>
              <a:rPr lang="en-US" sz="4000" b="0" i="0" u="none" strike="noStrike" cap="none" err="1">
                <a:solidFill>
                  <a:srgbClr val="000000"/>
                </a:solidFill>
                <a:latin typeface="Arial"/>
                <a:ea typeface="Arial"/>
                <a:cs typeface="Arial"/>
                <a:sym typeface="Arial"/>
              </a:rPr>
              <a:t>illustre</a:t>
            </a:r>
            <a:r>
              <a:rPr lang="en-US" sz="4000" b="0" i="0" u="none" strike="noStrike" cap="none">
                <a:solidFill>
                  <a:srgbClr val="000000"/>
                </a:solidFill>
                <a:latin typeface="Arial"/>
                <a:ea typeface="Arial"/>
                <a:cs typeface="Arial"/>
                <a:sym typeface="Arial"/>
              </a:rPr>
              <a:t> de la </a:t>
            </a:r>
            <a:r>
              <a:rPr lang="en-US" sz="4000" b="0" i="0" u="none" strike="noStrike" cap="none" err="1">
                <a:solidFill>
                  <a:srgbClr val="000000"/>
                </a:solidFill>
                <a:latin typeface="Arial"/>
                <a:ea typeface="Arial"/>
                <a:cs typeface="Arial"/>
                <a:sym typeface="Arial"/>
              </a:rPr>
              <a:t>famille</a:t>
            </a:r>
            <a:r>
              <a:rPr lang="en-US" sz="4000" b="0" i="0" u="none" strike="noStrike" cap="none">
                <a:solidFill>
                  <a:srgbClr val="000000"/>
                </a:solidFill>
                <a:latin typeface="Arial"/>
                <a:ea typeface="Arial"/>
                <a:cs typeface="Arial"/>
                <a:sym typeface="Arial"/>
              </a:rPr>
              <a:t> </a:t>
            </a:r>
            <a:r>
              <a:rPr lang="en-US" sz="4000" b="0" i="0" u="none" strike="noStrike" cap="none">
                <a:solidFill>
                  <a:schemeClr val="dk1"/>
                </a:solidFill>
                <a:latin typeface="Arial"/>
                <a:ea typeface="Arial"/>
                <a:cs typeface="Arial"/>
                <a:sym typeface="Arial"/>
              </a:rPr>
              <a:t>(Coniglio)</a:t>
            </a:r>
            <a:endParaRPr sz="4000" b="0" i="0" u="none" strike="noStrike" cap="none">
              <a:solidFill>
                <a:schemeClr val="dk1"/>
              </a:solidFill>
              <a:latin typeface="Arial"/>
              <a:ea typeface="Arial"/>
              <a:cs typeface="Arial"/>
              <a:sym typeface="Arial"/>
            </a:endParaRPr>
          </a:p>
        </p:txBody>
      </p:sp>
      <p:sp>
        <p:nvSpPr>
          <p:cNvPr id="756" name="Google Shape;756;p68"/>
          <p:cNvSpPr txBox="1">
            <a:spLocks noGrp="1"/>
          </p:cNvSpPr>
          <p:nvPr>
            <p:ph type="body" idx="1"/>
            <p:custDataLst>
              <p:tags r:id="rId2"/>
            </p:custDataLst>
          </p:nvPr>
        </p:nvSpPr>
        <p:spPr>
          <a:xfrm>
            <a:off x="755900" y="1167250"/>
            <a:ext cx="9754800" cy="4351200"/>
          </a:xfrm>
          <a:prstGeom prst="rect">
            <a:avLst/>
          </a:prstGeom>
          <a:noFill/>
          <a:ln>
            <a:noFill/>
          </a:ln>
        </p:spPr>
        <p:txBody>
          <a:bodyPr spcFirstLastPara="1" wrap="square" lIns="91425" tIns="45700" rIns="91425" bIns="45700" anchor="t" anchorCtr="0">
            <a:noAutofit/>
          </a:bodyPr>
          <a:lstStyle/>
          <a:p>
            <a:pPr marL="1149350" lvl="0" indent="-1149350" algn="l" rtl="0">
              <a:lnSpc>
                <a:spcPct val="90000"/>
              </a:lnSpc>
              <a:spcBef>
                <a:spcPts val="1000"/>
              </a:spcBef>
              <a:spcAft>
                <a:spcPts val="0"/>
              </a:spcAft>
              <a:buSzPts val="2800"/>
              <a:buNone/>
            </a:pPr>
            <a:r>
              <a:rPr lang="en-US"/>
              <a:t>046	$s 1912-11-30 [</a:t>
            </a:r>
            <a:r>
              <a:rPr lang="en-US" err="1"/>
              <a:t>ou</a:t>
            </a:r>
            <a:r>
              <a:rPr lang="en-US"/>
              <a:t> 1913-04-30] $2 </a:t>
            </a:r>
            <a:r>
              <a:rPr lang="en-US" err="1"/>
              <a:t>edtf</a:t>
            </a:r>
            <a:endParaRPr/>
          </a:p>
          <a:p>
            <a:pPr marL="1149350" lvl="0" indent="-1149350" algn="l" rtl="0">
              <a:lnSpc>
                <a:spcPct val="90000"/>
              </a:lnSpc>
              <a:spcBef>
                <a:spcPts val="1000"/>
              </a:spcBef>
              <a:spcAft>
                <a:spcPts val="0"/>
              </a:spcAft>
              <a:buSzPts val="2800"/>
              <a:buNone/>
            </a:pPr>
            <a:r>
              <a:rPr lang="en-US"/>
              <a:t>100 3_ </a:t>
            </a:r>
            <a:r>
              <a:rPr lang="en-US" err="1"/>
              <a:t>Coniglio</a:t>
            </a:r>
            <a:endParaRPr/>
          </a:p>
          <a:p>
            <a:pPr marL="1149350" indent="-1149350">
              <a:buNone/>
            </a:pPr>
            <a:r>
              <a:rPr lang="en-US"/>
              <a:t>370      $e </a:t>
            </a:r>
            <a:r>
              <a:rPr lang="en-US" err="1"/>
              <a:t>Serradifalco</a:t>
            </a:r>
            <a:r>
              <a:rPr lang="en-US"/>
              <a:t> (</a:t>
            </a:r>
            <a:r>
              <a:rPr lang="en-US" err="1"/>
              <a:t>Italie</a:t>
            </a:r>
            <a:r>
              <a:rPr lang="en-US"/>
              <a:t>) $e Robertsdale (</a:t>
            </a:r>
            <a:r>
              <a:rPr lang="en-US" err="1"/>
              <a:t>Penns</a:t>
            </a:r>
            <a:r>
              <a:rPr lang="en-US"/>
              <a:t>.) $2 </a:t>
            </a:r>
            <a:r>
              <a:rPr lang="en-US" err="1"/>
              <a:t>lacnaf</a:t>
            </a:r>
            <a:endParaRPr/>
          </a:p>
          <a:p>
            <a:pPr marL="1149350" indent="-1149350">
              <a:buNone/>
            </a:pPr>
            <a:r>
              <a:rPr lang="en-US"/>
              <a:t>376      </a:t>
            </a:r>
            <a:r>
              <a:rPr lang="en-US" err="1"/>
              <a:t>Familles</a:t>
            </a:r>
            <a:r>
              <a:rPr lang="en-US"/>
              <a:t> $2 </a:t>
            </a:r>
            <a:r>
              <a:rPr lang="en-US" err="1"/>
              <a:t>rvmgd</a:t>
            </a:r>
            <a:endParaRPr lang="en-US"/>
          </a:p>
          <a:p>
            <a:pPr marL="1149350" lvl="0" indent="-1149350" algn="l" rtl="0">
              <a:lnSpc>
                <a:spcPct val="90000"/>
              </a:lnSpc>
              <a:spcBef>
                <a:spcPts val="1000"/>
              </a:spcBef>
              <a:spcAft>
                <a:spcPts val="0"/>
              </a:spcAft>
              <a:buSzPts val="2800"/>
              <a:buNone/>
            </a:pPr>
            <a:r>
              <a:rPr lang="en-US"/>
              <a:t>376	$b </a:t>
            </a:r>
            <a:r>
              <a:rPr lang="en-US" b="1" err="1"/>
              <a:t>Coniglio</a:t>
            </a:r>
            <a:r>
              <a:rPr lang="en-US" b="1"/>
              <a:t>, Gaetano, 1889-1944 </a:t>
            </a:r>
            <a:r>
              <a:rPr lang="en-US"/>
              <a:t>$b </a:t>
            </a:r>
            <a:r>
              <a:rPr lang="en-US" b="1" err="1"/>
              <a:t>Coniglio</a:t>
            </a:r>
            <a:r>
              <a:rPr lang="en-US" b="1"/>
              <a:t>, Rosa </a:t>
            </a:r>
            <a:r>
              <a:rPr lang="en-US" b="1" err="1"/>
              <a:t>Alessi</a:t>
            </a:r>
            <a:r>
              <a:rPr lang="en-US" b="1"/>
              <a:t>, 1893-1972</a:t>
            </a:r>
            <a:endParaRPr/>
          </a:p>
          <a:p>
            <a:pPr marL="1149350" indent="-1149350">
              <a:buNone/>
            </a:pPr>
            <a:r>
              <a:rPr lang="en-US"/>
              <a:t>670     </a:t>
            </a:r>
            <a:r>
              <a:rPr lang="fr-CA"/>
              <a:t>The </a:t>
            </a:r>
            <a:r>
              <a:rPr lang="fr-CA" err="1"/>
              <a:t>Coniglio</a:t>
            </a:r>
            <a:r>
              <a:rPr lang="fr-CA"/>
              <a:t> </a:t>
            </a:r>
            <a:r>
              <a:rPr lang="fr-CA" err="1"/>
              <a:t>family</a:t>
            </a:r>
            <a:r>
              <a:rPr lang="fr-CA"/>
              <a:t> </a:t>
            </a:r>
            <a:r>
              <a:rPr lang="fr-CA" err="1"/>
              <a:t>website</a:t>
            </a:r>
            <a:r>
              <a:rPr lang="fr-CA"/>
              <a:t>, 8 avril 2014 $b (famille </a:t>
            </a:r>
            <a:r>
              <a:rPr lang="fr-CA" err="1"/>
              <a:t>Coniglio</a:t>
            </a:r>
            <a:r>
              <a:rPr lang="fr-CA"/>
              <a:t>, descendants de Gaetano et Rosa Alessi </a:t>
            </a:r>
            <a:r>
              <a:rPr lang="fr-CA" err="1"/>
              <a:t>Coniglio</a:t>
            </a:r>
            <a:r>
              <a:rPr lang="fr-CA"/>
              <a:t>, mariés le 30 novembre 1912 à </a:t>
            </a:r>
            <a:r>
              <a:rPr lang="fr-CA" err="1"/>
              <a:t>Serradifalco</a:t>
            </a:r>
            <a:r>
              <a:rPr lang="fr-CA"/>
              <a:t>, Italie et émigrés aux États-Unis le 30 avril 1913; la famille s’est installée à </a:t>
            </a:r>
            <a:r>
              <a:rPr lang="fr-CA" err="1"/>
              <a:t>Robertsdale</a:t>
            </a:r>
            <a:r>
              <a:rPr lang="fr-CA"/>
              <a:t> en Pennsylvanie)</a:t>
            </a:r>
          </a:p>
          <a:p>
            <a:pPr marL="1149350" lvl="0" indent="-1149350" algn="l" rtl="0">
              <a:lnSpc>
                <a:spcPct val="90000"/>
              </a:lnSpc>
              <a:spcBef>
                <a:spcPts val="1000"/>
              </a:spcBef>
              <a:spcAft>
                <a:spcPts val="0"/>
              </a:spcAft>
              <a:buSzPts val="2800"/>
              <a:buNone/>
            </a:pPr>
            <a:endParaRPr/>
          </a:p>
        </p:txBody>
      </p:sp>
      <p:sp>
        <p:nvSpPr>
          <p:cNvPr id="757" name="Google Shape;757;p68"/>
          <p:cNvSpPr txBox="1">
            <a:spLocks noGrp="1"/>
          </p:cNvSpPr>
          <p:nvPr>
            <p:ph type="ftr" idx="11"/>
            <p:custDataLst>
              <p:tags r:id="rId3"/>
            </p:custDataLst>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3 : Description des familles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Google Shape;765;p69"/>
          <p:cNvSpPr txBox="1">
            <a:spLocks noGrp="1"/>
          </p:cNvSpPr>
          <p:nvPr>
            <p:ph type="title"/>
            <p:custDataLst>
              <p:tags r:id="rId1"/>
            </p:custDataLst>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3959"/>
              <a:buFont typeface="Arial"/>
              <a:buNone/>
            </a:pPr>
            <a:r>
              <a:rPr lang="en-US" sz="4000" b="0" i="0" u="none" strike="noStrike" cap="none" err="1">
                <a:solidFill>
                  <a:srgbClr val="000000"/>
                </a:solidFill>
                <a:latin typeface="Arial"/>
                <a:ea typeface="Arial"/>
                <a:cs typeface="Arial"/>
                <a:sym typeface="Arial"/>
              </a:rPr>
              <a:t>Membre</a:t>
            </a:r>
            <a:r>
              <a:rPr lang="en-US" sz="4000" b="0" i="0" u="none" strike="noStrike" cap="none">
                <a:solidFill>
                  <a:srgbClr val="000000"/>
                </a:solidFill>
                <a:latin typeface="Arial"/>
                <a:ea typeface="Arial"/>
                <a:cs typeface="Arial"/>
                <a:sym typeface="Arial"/>
              </a:rPr>
              <a:t> </a:t>
            </a:r>
            <a:r>
              <a:rPr lang="en-US" sz="4000" b="0" i="0" u="none" strike="noStrike" cap="none" err="1">
                <a:solidFill>
                  <a:srgbClr val="000000"/>
                </a:solidFill>
                <a:latin typeface="Arial"/>
                <a:ea typeface="Arial"/>
                <a:cs typeface="Arial"/>
                <a:sym typeface="Arial"/>
              </a:rPr>
              <a:t>illustre</a:t>
            </a:r>
            <a:r>
              <a:rPr lang="en-US" sz="4000" b="0" i="0" u="none" strike="noStrike" cap="none">
                <a:solidFill>
                  <a:srgbClr val="000000"/>
                </a:solidFill>
                <a:latin typeface="Arial"/>
                <a:ea typeface="Arial"/>
                <a:cs typeface="Arial"/>
                <a:sym typeface="Arial"/>
              </a:rPr>
              <a:t> de la </a:t>
            </a:r>
            <a:r>
              <a:rPr lang="en-US" sz="4000" b="0" i="0" u="none" strike="noStrike" cap="none" err="1">
                <a:solidFill>
                  <a:srgbClr val="000000"/>
                </a:solidFill>
                <a:latin typeface="Arial"/>
                <a:ea typeface="Arial"/>
                <a:cs typeface="Arial"/>
                <a:sym typeface="Arial"/>
              </a:rPr>
              <a:t>famille</a:t>
            </a:r>
            <a:r>
              <a:rPr lang="en-US" sz="4000" b="0" i="0" u="none" strike="noStrike" cap="none">
                <a:solidFill>
                  <a:srgbClr val="000000"/>
                </a:solidFill>
                <a:latin typeface="Arial"/>
                <a:ea typeface="Arial"/>
                <a:cs typeface="Arial"/>
                <a:sym typeface="Arial"/>
              </a:rPr>
              <a:t> (Cunningham)</a:t>
            </a:r>
            <a:endParaRPr sz="4000" b="0" i="0" u="none" strike="noStrike" cap="none">
              <a:solidFill>
                <a:schemeClr val="dk1"/>
              </a:solidFill>
              <a:latin typeface="Arial"/>
              <a:ea typeface="Arial"/>
              <a:cs typeface="Arial"/>
              <a:sym typeface="Arial"/>
            </a:endParaRPr>
          </a:p>
        </p:txBody>
      </p:sp>
      <p:sp>
        <p:nvSpPr>
          <p:cNvPr id="766" name="Google Shape;766;p69"/>
          <p:cNvSpPr txBox="1">
            <a:spLocks noGrp="1"/>
          </p:cNvSpPr>
          <p:nvPr>
            <p:ph type="body" idx="1"/>
            <p:custDataLst>
              <p:tags r:id="rId2"/>
            </p:custDataLst>
          </p:nvPr>
        </p:nvSpPr>
        <p:spPr>
          <a:prstGeom prst="rect">
            <a:avLst/>
          </a:prstGeom>
          <a:noFill/>
          <a:ln>
            <a:noFill/>
          </a:ln>
        </p:spPr>
        <p:txBody>
          <a:bodyPr spcFirstLastPara="1" wrap="square" lIns="91425" tIns="45700" rIns="91425" bIns="45700" anchor="t" anchorCtr="0">
            <a:noAutofit/>
          </a:bodyPr>
          <a:lstStyle/>
          <a:p>
            <a:pPr marL="1073150" indent="-1073150">
              <a:lnSpc>
                <a:spcPct val="80000"/>
              </a:lnSpc>
              <a:spcBef>
                <a:spcPts val="0"/>
              </a:spcBef>
              <a:buSzPts val="2380"/>
              <a:buNone/>
            </a:pPr>
            <a:r>
              <a:rPr lang="en-US" sz="2400" b="0" i="0" u="none" strike="noStrike" cap="none"/>
              <a:t>046</a:t>
            </a:r>
            <a:r>
              <a:rPr lang="en-US" sz="2400"/>
              <a:t>       </a:t>
            </a:r>
            <a:r>
              <a:rPr lang="en-US" sz="2400" b="0" i="0" u="none" strike="noStrike" cap="none"/>
              <a:t>$s 1795 [</a:t>
            </a:r>
            <a:r>
              <a:rPr lang="en-US" sz="2400" b="0" i="0" u="none" strike="noStrike" cap="none" err="1"/>
              <a:t>ou</a:t>
            </a:r>
            <a:r>
              <a:rPr lang="en-US" sz="2400" b="0" i="0" u="none" strike="noStrike" cap="none"/>
              <a:t> </a:t>
            </a:r>
            <a:r>
              <a:rPr lang="en-US" sz="2400" b="0" i="0" u="none" strike="noStrike" cap="none" err="1"/>
              <a:t>vous</a:t>
            </a:r>
            <a:r>
              <a:rPr lang="en-US" sz="2400" b="0" i="0" u="none" strike="noStrike" cap="none"/>
              <a:t> </a:t>
            </a:r>
            <a:r>
              <a:rPr lang="en-US" sz="2400" b="0" i="0" u="none" strike="noStrike" cap="none" err="1"/>
              <a:t>pouvez</a:t>
            </a:r>
            <a:r>
              <a:rPr lang="en-US" sz="2400" b="0" i="0" u="none" strike="noStrike" cap="none"/>
              <a:t> </a:t>
            </a:r>
            <a:r>
              <a:rPr lang="en-US" sz="2400" b="0" i="0" u="none" strike="noStrike" cap="none" err="1"/>
              <a:t>opter</a:t>
            </a:r>
            <a:r>
              <a:rPr lang="en-US" sz="2400" b="0" i="0" u="none" strike="noStrike" cap="none"/>
              <a:t> pour 1818, date de </a:t>
            </a:r>
            <a:r>
              <a:rPr lang="en-US" sz="2400" b="0" i="0" u="none" strike="noStrike" cap="none" err="1"/>
              <a:t>leur</a:t>
            </a:r>
            <a:r>
              <a:rPr lang="en-US" sz="2400" b="0" i="0" u="none" strike="noStrike" cap="none"/>
              <a:t> </a:t>
            </a:r>
            <a:r>
              <a:rPr lang="en-US" sz="2400" b="0" i="0" u="none" strike="noStrike" cap="none" err="1"/>
              <a:t>arrivée</a:t>
            </a:r>
            <a:r>
              <a:rPr lang="en-US" sz="2400" b="0" i="0" u="none" strike="noStrike" cap="none"/>
              <a:t> Kentucky] $2 </a:t>
            </a:r>
            <a:r>
              <a:rPr lang="en-US" sz="2400" b="0" i="0" u="none" strike="noStrike" cap="none" err="1"/>
              <a:t>edtf</a:t>
            </a:r>
            <a:endParaRPr lang="fr-FR" sz="2400" b="0" i="0" u="none" strike="noStrike" cap="none"/>
          </a:p>
          <a:p>
            <a:pPr marL="1073150" indent="-1073150">
              <a:lnSpc>
                <a:spcPct val="80000"/>
              </a:lnSpc>
              <a:buSzPts val="2380"/>
              <a:buNone/>
            </a:pPr>
            <a:r>
              <a:rPr lang="en-US" sz="2400" b="0" i="0" u="none" strike="noStrike" cap="none"/>
              <a:t>100 3_</a:t>
            </a:r>
            <a:r>
              <a:rPr lang="en-US" sz="2400"/>
              <a:t> </a:t>
            </a:r>
            <a:r>
              <a:rPr lang="en-US" sz="2400" b="0" i="0" u="none" strike="noStrike" cap="none"/>
              <a:t> Cunningham</a:t>
            </a:r>
            <a:endParaRPr sz="2400"/>
          </a:p>
          <a:p>
            <a:pPr marL="1073150" indent="-1073150">
              <a:buNone/>
            </a:pPr>
            <a:r>
              <a:rPr lang="en-US" sz="2400"/>
              <a:t>370	$e Trigg (Kent.) $2 </a:t>
            </a:r>
            <a:r>
              <a:rPr lang="en-US" sz="2400" err="1"/>
              <a:t>lacnaf</a:t>
            </a:r>
            <a:r>
              <a:rPr lang="en-US" sz="2400"/>
              <a:t> $s 1818</a:t>
            </a:r>
            <a:endParaRPr/>
          </a:p>
          <a:p>
            <a:pPr marL="1073150" indent="-1073150">
              <a:buNone/>
            </a:pPr>
            <a:r>
              <a:rPr lang="en-US" sz="2400"/>
              <a:t>376      </a:t>
            </a:r>
            <a:r>
              <a:rPr lang="en-US" sz="2400" err="1"/>
              <a:t>Familles</a:t>
            </a:r>
            <a:r>
              <a:rPr lang="en-US" sz="2400"/>
              <a:t> $2 </a:t>
            </a:r>
            <a:r>
              <a:rPr lang="en-US" sz="2400" err="1"/>
              <a:t>rvmgd</a:t>
            </a:r>
            <a:endParaRPr lang="en-US" sz="2400"/>
          </a:p>
          <a:p>
            <a:pPr marL="981075" indent="-981075">
              <a:buNone/>
            </a:pPr>
            <a:r>
              <a:rPr lang="en-US" sz="2400"/>
              <a:t>376      $b </a:t>
            </a:r>
            <a:r>
              <a:rPr lang="en-US" sz="2400" b="1"/>
              <a:t>Cunningham, William, 1765-1823 </a:t>
            </a:r>
            <a:r>
              <a:rPr lang="en-US" sz="2400"/>
              <a:t>$b </a:t>
            </a:r>
            <a:r>
              <a:rPr lang="en-US" sz="2400" b="1"/>
              <a:t>Cunningham, Nancy, 1776-1830 </a:t>
            </a:r>
            <a:r>
              <a:rPr lang="en-US" sz="2400"/>
              <a:t>$2 </a:t>
            </a:r>
            <a:r>
              <a:rPr lang="en-US" sz="2400">
                <a:solidFill>
                  <a:schemeClr val="tx1"/>
                </a:solidFill>
              </a:rPr>
              <a:t>lac</a:t>
            </a:r>
            <a:r>
              <a:rPr lang="fr-CA" sz="2400" err="1">
                <a:solidFill>
                  <a:schemeClr val="tx1"/>
                </a:solidFill>
              </a:rPr>
              <a:t>naf</a:t>
            </a:r>
            <a:endParaRPr sz="2400" err="1">
              <a:solidFill>
                <a:schemeClr val="tx1"/>
              </a:solidFill>
            </a:endParaRPr>
          </a:p>
          <a:p>
            <a:pPr marL="1073150" indent="-1073150">
              <a:buNone/>
            </a:pPr>
            <a:r>
              <a:rPr lang="en-US" sz="2400"/>
              <a:t>670	</a:t>
            </a:r>
            <a:r>
              <a:rPr lang="fr-CA" sz="2400"/>
              <a:t>The Cunningham </a:t>
            </a:r>
            <a:r>
              <a:rPr lang="fr-CA" sz="2400" err="1"/>
              <a:t>family</a:t>
            </a:r>
            <a:r>
              <a:rPr lang="fr-CA" sz="2400"/>
              <a:t> </a:t>
            </a:r>
            <a:r>
              <a:rPr lang="fr-CA" sz="2400" err="1"/>
              <a:t>cookbook</a:t>
            </a:r>
            <a:r>
              <a:rPr lang="fr-CA" sz="2400"/>
              <a:t>, 1997: $b pages 5-6 (Descendants de William et Nancy Cunningham. William a émigré de l’Écosse quelque temps après 1785 et a marié Nancy Carr en 1795. La famille s’est installée dans le comté de </a:t>
            </a:r>
            <a:r>
              <a:rPr lang="fr-CA" sz="2400" err="1"/>
              <a:t>Trigg</a:t>
            </a:r>
            <a:r>
              <a:rPr lang="fr-CA" sz="2400"/>
              <a:t> au Kentucky en 1818)</a:t>
            </a:r>
            <a:endParaRPr lang="en-US" sz="2400"/>
          </a:p>
          <a:p>
            <a:pPr marL="1149350" indent="-1149350">
              <a:buNone/>
            </a:pPr>
            <a:endParaRPr lang="en-US" sz="2400"/>
          </a:p>
          <a:p>
            <a:pPr marL="1069975" marR="0" lvl="0" indent="-1069975" algn="l" rtl="0">
              <a:lnSpc>
                <a:spcPct val="110000"/>
              </a:lnSpc>
              <a:spcBef>
                <a:spcPts val="1000"/>
              </a:spcBef>
              <a:spcAft>
                <a:spcPts val="0"/>
              </a:spcAft>
              <a:buClr>
                <a:srgbClr val="000000"/>
              </a:buClr>
              <a:buSzPts val="2380"/>
              <a:buFont typeface="Arial"/>
              <a:buNone/>
            </a:pPr>
            <a:endParaRPr sz="2380" b="0" i="0" u="none" strike="noStrike" cap="none">
              <a:solidFill>
                <a:srgbClr val="000000"/>
              </a:solidFill>
              <a:latin typeface="Arial"/>
              <a:ea typeface="Arial"/>
              <a:cs typeface="Arial"/>
              <a:sym typeface="Arial"/>
            </a:endParaRPr>
          </a:p>
        </p:txBody>
      </p:sp>
      <p:sp>
        <p:nvSpPr>
          <p:cNvPr id="767" name="Google Shape;767;p69"/>
          <p:cNvSpPr txBox="1">
            <a:spLocks noGrp="1"/>
          </p:cNvSpPr>
          <p:nvPr>
            <p:ph type="ftr" idx="11"/>
            <p:custDataLst>
              <p:tags r:id="rId3"/>
            </p:custDataLst>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3 : Description des familles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Google Shape;775;p70"/>
          <p:cNvSpPr txBox="1">
            <a:spLocks noGrp="1"/>
          </p:cNvSpPr>
          <p:nvPr>
            <p:ph type="title"/>
            <p:custDataLst>
              <p:tags r:id="rId1"/>
            </p:custDataLst>
          </p:nvPr>
        </p:nvSpPr>
        <p:spPr>
          <a:xfrm>
            <a:off x="838200" y="419596"/>
            <a:ext cx="10515600" cy="668576"/>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3959"/>
              <a:buFont typeface="Arial"/>
              <a:buNone/>
            </a:pPr>
            <a:r>
              <a:rPr lang="en-US" sz="4000" b="0" i="0" u="none" strike="noStrike" cap="none" err="1">
                <a:solidFill>
                  <a:srgbClr val="000000"/>
                </a:solidFill>
                <a:latin typeface="Arial"/>
                <a:ea typeface="Arial"/>
                <a:cs typeface="Arial"/>
                <a:sym typeface="Arial"/>
              </a:rPr>
              <a:t>Membre</a:t>
            </a:r>
            <a:r>
              <a:rPr lang="en-US" sz="4000" b="0" i="0" u="none" strike="noStrike" cap="none">
                <a:solidFill>
                  <a:srgbClr val="000000"/>
                </a:solidFill>
                <a:latin typeface="Arial"/>
                <a:ea typeface="Arial"/>
                <a:cs typeface="Arial"/>
                <a:sym typeface="Arial"/>
              </a:rPr>
              <a:t> </a:t>
            </a:r>
            <a:r>
              <a:rPr lang="en-US" sz="4000" b="0" i="0" u="none" strike="noStrike" cap="none" err="1">
                <a:solidFill>
                  <a:srgbClr val="000000"/>
                </a:solidFill>
                <a:latin typeface="Arial"/>
                <a:ea typeface="Arial"/>
                <a:cs typeface="Arial"/>
                <a:sym typeface="Arial"/>
              </a:rPr>
              <a:t>illustre</a:t>
            </a:r>
            <a:r>
              <a:rPr lang="en-US" sz="4000" b="0" i="0" u="none" strike="noStrike" cap="none">
                <a:solidFill>
                  <a:srgbClr val="000000"/>
                </a:solidFill>
                <a:latin typeface="Arial"/>
                <a:ea typeface="Arial"/>
                <a:cs typeface="Arial"/>
                <a:sym typeface="Arial"/>
              </a:rPr>
              <a:t> de la </a:t>
            </a:r>
            <a:r>
              <a:rPr lang="en-US" sz="4000" b="0" i="0" u="none" strike="noStrike" cap="none" err="1">
                <a:solidFill>
                  <a:srgbClr val="000000"/>
                </a:solidFill>
                <a:latin typeface="Arial"/>
                <a:ea typeface="Arial"/>
                <a:cs typeface="Arial"/>
                <a:sym typeface="Arial"/>
              </a:rPr>
              <a:t>famille</a:t>
            </a:r>
            <a:r>
              <a:rPr lang="en-US" sz="4000" b="0" i="0" u="none" strike="noStrike" cap="none">
                <a:solidFill>
                  <a:srgbClr val="000000"/>
                </a:solidFill>
                <a:latin typeface="Arial"/>
                <a:ea typeface="Arial"/>
                <a:cs typeface="Arial"/>
                <a:sym typeface="Arial"/>
              </a:rPr>
              <a:t> </a:t>
            </a:r>
            <a:r>
              <a:rPr lang="en-US" sz="4000" b="0" i="0" u="none" strike="noStrike" cap="none">
                <a:solidFill>
                  <a:schemeClr val="dk1"/>
                </a:solidFill>
                <a:latin typeface="Arial"/>
                <a:ea typeface="Arial"/>
                <a:cs typeface="Arial"/>
                <a:sym typeface="Arial"/>
              </a:rPr>
              <a:t>(Linnell)</a:t>
            </a:r>
            <a:endParaRPr sz="4000" b="0" i="0" u="none" strike="noStrike" cap="none">
              <a:solidFill>
                <a:schemeClr val="dk1"/>
              </a:solidFill>
              <a:latin typeface="Arial"/>
              <a:ea typeface="Arial"/>
              <a:cs typeface="Arial"/>
              <a:sym typeface="Arial"/>
            </a:endParaRPr>
          </a:p>
        </p:txBody>
      </p:sp>
      <p:sp>
        <p:nvSpPr>
          <p:cNvPr id="776" name="Google Shape;776;p70"/>
          <p:cNvSpPr txBox="1">
            <a:spLocks noGrp="1"/>
          </p:cNvSpPr>
          <p:nvPr>
            <p:ph type="body" idx="1"/>
            <p:custDataLst>
              <p:tags r:id="rId2"/>
            </p:custDataLst>
          </p:nvPr>
        </p:nvSpPr>
        <p:spPr>
          <a:xfrm>
            <a:off x="838200" y="1073924"/>
            <a:ext cx="9906000" cy="4665662"/>
          </a:xfrm>
          <a:prstGeom prst="rect">
            <a:avLst/>
          </a:prstGeom>
          <a:noFill/>
          <a:ln>
            <a:noFill/>
          </a:ln>
        </p:spPr>
        <p:txBody>
          <a:bodyPr spcFirstLastPara="1" wrap="square" lIns="91425" tIns="45700" rIns="91425" bIns="45700" anchor="t" anchorCtr="0">
            <a:noAutofit/>
          </a:bodyPr>
          <a:lstStyle/>
          <a:p>
            <a:pPr marL="1073150" indent="-1073150">
              <a:spcBef>
                <a:spcPts val="0"/>
              </a:spcBef>
              <a:buSzPts val="2250"/>
              <a:buNone/>
            </a:pPr>
            <a:r>
              <a:rPr lang="en-US" sz="2000" b="0" i="0" u="none" strike="noStrike" cap="none" dirty="0"/>
              <a:t>046</a:t>
            </a:r>
            <a:r>
              <a:rPr lang="en-US" sz="2000" dirty="0"/>
              <a:t>   </a:t>
            </a:r>
            <a:r>
              <a:rPr lang="en-US" sz="2000" b="0" i="0" u="none" strike="noStrike" cap="none" dirty="0"/>
              <a:t> </a:t>
            </a:r>
            <a:r>
              <a:rPr lang="en-US" sz="2000" dirty="0"/>
              <a:t> </a:t>
            </a:r>
            <a:r>
              <a:rPr lang="en-US" sz="2000" b="0" i="0" u="none" strike="noStrike" cap="none" dirty="0"/>
              <a:t> </a:t>
            </a:r>
            <a:r>
              <a:rPr lang="en-US" sz="2000" dirty="0"/>
              <a:t>   	</a:t>
            </a:r>
            <a:r>
              <a:rPr lang="en-US" sz="2000" b="0" i="0" u="none" strike="noStrike" cap="none" dirty="0"/>
              <a:t>$s </a:t>
            </a:r>
            <a:r>
              <a:rPr lang="en-US" sz="2000" dirty="0"/>
              <a:t>1638</a:t>
            </a:r>
            <a:r>
              <a:rPr lang="en-US" sz="2000" b="0" i="0" u="none" strike="noStrike" cap="none" dirty="0"/>
              <a:t> $2 </a:t>
            </a:r>
            <a:r>
              <a:rPr lang="en-US" sz="2000" b="0" i="0" u="none" strike="noStrike" cap="none" dirty="0" err="1"/>
              <a:t>edtf</a:t>
            </a:r>
            <a:endParaRPr lang="fr-FR" sz="2000" b="0" i="0" u="none" strike="noStrike" cap="none" dirty="0"/>
          </a:p>
          <a:p>
            <a:pPr marL="1073150" indent="-1073150">
              <a:buSzPts val="2250"/>
              <a:buNone/>
            </a:pPr>
            <a:r>
              <a:rPr lang="en-US" sz="2000" b="0" i="0" u="none" strike="noStrike" cap="none" dirty="0"/>
              <a:t>100 3_</a:t>
            </a:r>
            <a:r>
              <a:rPr lang="en-US" sz="2000" dirty="0"/>
              <a:t>	</a:t>
            </a:r>
            <a:r>
              <a:rPr lang="en-US" sz="2000" b="0" i="0" u="none" strike="noStrike" cap="none" dirty="0" err="1"/>
              <a:t>Linnell</a:t>
            </a:r>
            <a:endParaRPr sz="2000" dirty="0"/>
          </a:p>
          <a:p>
            <a:pPr marL="1073150" indent="-1073150">
              <a:buNone/>
            </a:pPr>
            <a:r>
              <a:rPr lang="fr-CA" sz="2000" dirty="0"/>
              <a:t>370        	$f Amérique du Nord $f Cape Cod, Région de (Mass.) $2 </a:t>
            </a:r>
            <a:r>
              <a:rPr lang="fr-CA" sz="2000" dirty="0" err="1"/>
              <a:t>rvm</a:t>
            </a:r>
            <a:endParaRPr lang="fr-CA" sz="2000" dirty="0"/>
          </a:p>
          <a:p>
            <a:pPr marL="1073150" indent="-1073150">
              <a:buNone/>
            </a:pPr>
            <a:r>
              <a:rPr lang="fr-CA" sz="2000" dirty="0"/>
              <a:t>370        	$e </a:t>
            </a:r>
            <a:r>
              <a:rPr lang="fr-CA" sz="2000" dirty="0" err="1"/>
              <a:t>Scituate</a:t>
            </a:r>
            <a:r>
              <a:rPr lang="fr-CA" sz="2000" dirty="0"/>
              <a:t> (Mass.) $e Barnstable (Mass.) $e Massachusetts $c États-Unis $2 </a:t>
            </a:r>
            <a:r>
              <a:rPr lang="fr-CA" sz="2000" dirty="0" err="1"/>
              <a:t>lacnaf</a:t>
            </a:r>
            <a:r>
              <a:rPr lang="fr-CA" sz="2000" dirty="0"/>
              <a:t> [tous possibles, probablement que tous ne seront pas dans la description]</a:t>
            </a:r>
          </a:p>
          <a:p>
            <a:pPr marL="1073150" indent="-1073150">
              <a:buNone/>
            </a:pPr>
            <a:r>
              <a:rPr lang="en-US" sz="2000" dirty="0"/>
              <a:t>376        	</a:t>
            </a:r>
            <a:r>
              <a:rPr lang="en-US" sz="2000" dirty="0" err="1"/>
              <a:t>Familles</a:t>
            </a:r>
            <a:r>
              <a:rPr lang="en-US" sz="2000" dirty="0"/>
              <a:t> $2 </a:t>
            </a:r>
            <a:r>
              <a:rPr lang="en-US" sz="2000" dirty="0" err="1"/>
              <a:t>rvmgd</a:t>
            </a:r>
            <a:endParaRPr dirty="0"/>
          </a:p>
          <a:p>
            <a:pPr marL="1073150" indent="-1073150">
              <a:buNone/>
            </a:pPr>
            <a:r>
              <a:rPr lang="en-US" sz="2000" dirty="0"/>
              <a:t>376        	$b </a:t>
            </a:r>
            <a:r>
              <a:rPr lang="en-US" sz="2000" b="1" dirty="0" err="1"/>
              <a:t>Linnell</a:t>
            </a:r>
            <a:r>
              <a:rPr lang="en-US" sz="2000" b="1" dirty="0"/>
              <a:t>, Robert, 1584-1662</a:t>
            </a:r>
            <a:r>
              <a:rPr lang="en-US" sz="2000" dirty="0"/>
              <a:t> $2 </a:t>
            </a:r>
            <a:r>
              <a:rPr lang="en-US" sz="2000" dirty="0">
                <a:solidFill>
                  <a:schemeClr val="tx1"/>
                </a:solidFill>
              </a:rPr>
              <a:t>lac</a:t>
            </a:r>
            <a:r>
              <a:rPr lang="fr-CA" sz="2000" dirty="0" err="1">
                <a:solidFill>
                  <a:schemeClr val="tx1"/>
                </a:solidFill>
              </a:rPr>
              <a:t>naf</a:t>
            </a:r>
            <a:endParaRPr sz="2000" b="1" dirty="0">
              <a:solidFill>
                <a:schemeClr val="tx1"/>
              </a:solidFill>
            </a:endParaRPr>
          </a:p>
          <a:p>
            <a:pPr marL="1073150" indent="-1073150">
              <a:buNone/>
            </a:pPr>
            <a:r>
              <a:rPr lang="en-US" sz="2000" dirty="0"/>
              <a:t>670        	</a:t>
            </a:r>
            <a:r>
              <a:rPr lang="en-US" sz="2000" dirty="0" err="1"/>
              <a:t>Linnell</a:t>
            </a:r>
            <a:r>
              <a:rPr lang="en-US" sz="2000" dirty="0"/>
              <a:t> family newsletter, </a:t>
            </a:r>
            <a:r>
              <a:rPr lang="fr-CA" sz="2000" dirty="0"/>
              <a:t>April 1991.</a:t>
            </a:r>
            <a:endParaRPr dirty="0"/>
          </a:p>
          <a:p>
            <a:pPr marL="1073150" indent="-1073150">
              <a:buNone/>
            </a:pPr>
            <a:r>
              <a:rPr lang="en-US" sz="2000" dirty="0"/>
              <a:t>670        	L</a:t>
            </a:r>
            <a:r>
              <a:rPr lang="fr-CA" sz="2000" dirty="0" err="1"/>
              <a:t>innell</a:t>
            </a:r>
            <a:r>
              <a:rPr lang="fr-CA" sz="2000" dirty="0"/>
              <a:t> </a:t>
            </a:r>
            <a:r>
              <a:rPr lang="fr-CA" sz="2000" dirty="0" err="1"/>
              <a:t>Family</a:t>
            </a:r>
            <a:r>
              <a:rPr lang="fr-CA" sz="2000" dirty="0"/>
              <a:t> Association </a:t>
            </a:r>
            <a:r>
              <a:rPr lang="fr-CA" sz="2000" dirty="0" err="1"/>
              <a:t>website</a:t>
            </a:r>
            <a:r>
              <a:rPr lang="fr-CA" sz="2000" dirty="0"/>
              <a:t>, 8 avril 2014 $b (La famille </a:t>
            </a:r>
            <a:r>
              <a:rPr lang="fr-CA" sz="2000" dirty="0" err="1"/>
              <a:t>Linnell</a:t>
            </a:r>
            <a:r>
              <a:rPr lang="fr-CA" sz="2000" dirty="0"/>
              <a:t> </a:t>
            </a:r>
            <a:r>
              <a:rPr lang="en-US" sz="2000" dirty="0"/>
              <a:t>est </a:t>
            </a:r>
            <a:r>
              <a:rPr lang="en-US" sz="2000" dirty="0" err="1"/>
              <a:t>composée</a:t>
            </a:r>
            <a:r>
              <a:rPr lang="en-US" sz="2000" dirty="0"/>
              <a:t> de </a:t>
            </a:r>
            <a:r>
              <a:rPr lang="fr-CA" sz="2000" dirty="0"/>
              <a:t>tous les </a:t>
            </a:r>
            <a:r>
              <a:rPr lang="fr-CA" sz="2000" dirty="0" err="1"/>
              <a:t>Linnell</a:t>
            </a:r>
            <a:r>
              <a:rPr lang="fr-CA" sz="2000" dirty="0"/>
              <a:t> en Amérique du Nord, tous présumés être des descendants de Robert </a:t>
            </a:r>
            <a:r>
              <a:rPr lang="fr-CA" sz="2000" dirty="0" err="1"/>
              <a:t>Linnell</a:t>
            </a:r>
            <a:r>
              <a:rPr lang="fr-CA" sz="2000" dirty="0"/>
              <a:t>, qui est venu à </a:t>
            </a:r>
            <a:r>
              <a:rPr lang="fr-CA" sz="2000" dirty="0" err="1"/>
              <a:t>Scituate</a:t>
            </a:r>
            <a:r>
              <a:rPr lang="fr-CA" sz="2000" dirty="0"/>
              <a:t>, Massachusetts, avec ses enfants et sa seconde épouse en 1638. La famille s'est ensuite installée à Cape Cod)</a:t>
            </a:r>
          </a:p>
        </p:txBody>
      </p:sp>
      <p:sp>
        <p:nvSpPr>
          <p:cNvPr id="777" name="Google Shape;777;p70"/>
          <p:cNvSpPr txBox="1">
            <a:spLocks noGrp="1"/>
          </p:cNvSpPr>
          <p:nvPr>
            <p:ph type="ftr" idx="11"/>
            <p:custDataLst>
              <p:tags r:id="rId3"/>
            </p:custDataLst>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3 : Description des familles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785" name="Google Shape;785;p71"/>
          <p:cNvSpPr txBox="1">
            <a:spLocks noGrp="1"/>
          </p:cNvSpPr>
          <p:nvPr>
            <p:ph type="title"/>
            <p:custDataLst>
              <p:tags r:id="rId1"/>
            </p:custDataLst>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Arial"/>
              <a:buNone/>
            </a:pPr>
            <a:r>
              <a:rPr lang="en-US" sz="4000" b="0" i="0" u="none" strike="noStrike" cap="none" err="1">
                <a:solidFill>
                  <a:schemeClr val="dk1"/>
                </a:solidFill>
                <a:latin typeface="Arial"/>
                <a:ea typeface="Arial"/>
                <a:cs typeface="Arial"/>
                <a:sym typeface="Arial"/>
              </a:rPr>
              <a:t>Titre</a:t>
            </a:r>
            <a:r>
              <a:rPr lang="en-US" sz="4000" b="0" i="0" u="none" strike="noStrike" cap="none">
                <a:solidFill>
                  <a:schemeClr val="dk1"/>
                </a:solidFill>
                <a:latin typeface="Arial"/>
                <a:ea typeface="Arial"/>
                <a:cs typeface="Arial"/>
                <a:sym typeface="Arial"/>
              </a:rPr>
              <a:t> </a:t>
            </a:r>
            <a:r>
              <a:rPr lang="en-US" sz="4000" b="0" i="0" u="none" strike="noStrike" cap="none" err="1">
                <a:solidFill>
                  <a:schemeClr val="dk1"/>
                </a:solidFill>
                <a:latin typeface="Arial"/>
                <a:ea typeface="Arial"/>
                <a:cs typeface="Arial"/>
                <a:sym typeface="Arial"/>
              </a:rPr>
              <a:t>héréditaire</a:t>
            </a:r>
            <a:r>
              <a:rPr lang="en-US" sz="4000" b="0" i="0" u="none" strike="noStrike" cap="none">
                <a:solidFill>
                  <a:schemeClr val="dk1"/>
                </a:solidFill>
                <a:latin typeface="Arial"/>
                <a:ea typeface="Arial"/>
                <a:cs typeface="Arial"/>
                <a:sym typeface="Arial"/>
              </a:rPr>
              <a:t> (RDA 10.7)</a:t>
            </a:r>
            <a:endParaRPr sz="4000" b="0" i="0" u="none" strike="noStrike" cap="none">
              <a:solidFill>
                <a:schemeClr val="dk1"/>
              </a:solidFill>
              <a:latin typeface="Arial"/>
              <a:ea typeface="Arial"/>
              <a:cs typeface="Arial"/>
              <a:sym typeface="Arial"/>
            </a:endParaRPr>
          </a:p>
        </p:txBody>
      </p:sp>
      <p:sp>
        <p:nvSpPr>
          <p:cNvPr id="786" name="Google Shape;786;p71"/>
          <p:cNvSpPr txBox="1">
            <a:spLocks noGrp="1"/>
          </p:cNvSpPr>
          <p:nvPr>
            <p:ph type="body" idx="1"/>
            <p:custDataLst>
              <p:tags r:id="rId2"/>
            </p:custDataLst>
          </p:nvPr>
        </p:nvSpPr>
        <p:spPr>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b="0" i="0" u="none" strike="noStrike" cap="none" dirty="0">
                <a:latin typeface="Arial"/>
                <a:ea typeface="Arial"/>
                <a:cs typeface="Arial"/>
                <a:sym typeface="Arial"/>
              </a:rPr>
              <a:t>Enregistrer un </a:t>
            </a:r>
            <a:r>
              <a:rPr lang="en-US" sz="2800" b="0" i="0" u="none" strike="noStrike" cap="none" dirty="0" err="1">
                <a:latin typeface="Arial"/>
                <a:ea typeface="Arial"/>
                <a:cs typeface="Arial"/>
                <a:sym typeface="Arial"/>
              </a:rPr>
              <a:t>titre</a:t>
            </a:r>
            <a:r>
              <a:rPr lang="en-US" sz="2800" b="0" i="0" u="none" strike="noStrike" cap="none" dirty="0">
                <a:latin typeface="Arial"/>
                <a:ea typeface="Arial"/>
                <a:cs typeface="Arial"/>
                <a:sym typeface="Arial"/>
              </a:rPr>
              <a:t> </a:t>
            </a:r>
            <a:r>
              <a:rPr lang="en-US" sz="2800" b="0" i="0" u="none" strike="noStrike" cap="none" dirty="0" err="1">
                <a:latin typeface="Arial"/>
                <a:ea typeface="Arial"/>
                <a:cs typeface="Arial"/>
                <a:sym typeface="Arial"/>
              </a:rPr>
              <a:t>héréditaire</a:t>
            </a:r>
            <a:r>
              <a:rPr lang="en-US" sz="2800" b="0" i="0" u="none" strike="noStrike" cap="none" dirty="0">
                <a:latin typeface="Arial"/>
                <a:ea typeface="Arial"/>
                <a:cs typeface="Arial"/>
                <a:sym typeface="Arial"/>
              </a:rPr>
              <a:t> </a:t>
            </a:r>
            <a:r>
              <a:rPr lang="en-US" sz="2800" b="0" i="0" u="none" strike="noStrike" cap="none" dirty="0" err="1">
                <a:latin typeface="Arial"/>
                <a:ea typeface="Arial"/>
                <a:cs typeface="Arial"/>
                <a:sym typeface="Arial"/>
              </a:rPr>
              <a:t>associé</a:t>
            </a:r>
            <a:r>
              <a:rPr lang="en-US" sz="2800" b="0" i="0" u="none" strike="noStrike" cap="none" dirty="0">
                <a:latin typeface="Arial"/>
                <a:ea typeface="Arial"/>
                <a:cs typeface="Arial"/>
                <a:sym typeface="Arial"/>
              </a:rPr>
              <a:t> à la </a:t>
            </a:r>
            <a:r>
              <a:rPr lang="en-US" sz="2800" b="0" i="0" u="none" strike="noStrike" cap="none" dirty="0" err="1">
                <a:latin typeface="Arial"/>
                <a:ea typeface="Arial"/>
                <a:cs typeface="Arial"/>
                <a:sym typeface="Arial"/>
              </a:rPr>
              <a:t>famille</a:t>
            </a:r>
            <a:r>
              <a:rPr lang="en-US" sz="2800" b="0" i="0" u="none" strike="noStrike" cap="none" dirty="0">
                <a:latin typeface="Arial"/>
                <a:ea typeface="Arial"/>
                <a:cs typeface="Arial"/>
                <a:sym typeface="Arial"/>
              </a:rPr>
              <a:t> en </a:t>
            </a:r>
            <a:r>
              <a:rPr lang="en-US" sz="2800" b="0" i="0" u="none" strike="noStrike" cap="none" dirty="0" err="1">
                <a:latin typeface="Arial"/>
                <a:ea typeface="Arial"/>
                <a:cs typeface="Arial"/>
                <a:sym typeface="Arial"/>
              </a:rPr>
              <a:t>ordre</a:t>
            </a:r>
            <a:r>
              <a:rPr lang="en-US" sz="2800" b="0" i="0" u="none" strike="noStrike" cap="none" dirty="0">
                <a:latin typeface="Arial"/>
                <a:ea typeface="Arial"/>
                <a:cs typeface="Arial"/>
                <a:sym typeface="Arial"/>
              </a:rPr>
              <a:t> direct et au </a:t>
            </a:r>
            <a:r>
              <a:rPr lang="en-US" sz="2800" b="0" i="0" u="none" strike="noStrike" cap="none" dirty="0" err="1">
                <a:latin typeface="Arial"/>
                <a:ea typeface="Arial"/>
                <a:cs typeface="Arial"/>
                <a:sym typeface="Arial"/>
              </a:rPr>
              <a:t>pluriel</a:t>
            </a:r>
            <a:r>
              <a:rPr lang="en-US" sz="2800" b="0" i="0" u="none" strike="noStrike" cap="none" dirty="0">
                <a:latin typeface="Arial"/>
                <a:ea typeface="Arial"/>
                <a:cs typeface="Arial"/>
                <a:sym typeface="Arial"/>
              </a:rPr>
              <a:t> </a:t>
            </a:r>
            <a:r>
              <a:rPr lang="en-US" sz="2800" b="0" i="0" u="none" strike="noStrike" cap="none" dirty="0" err="1">
                <a:latin typeface="Arial"/>
                <a:ea typeface="Arial"/>
                <a:cs typeface="Arial"/>
                <a:sym typeface="Arial"/>
              </a:rPr>
              <a:t>dans</a:t>
            </a:r>
            <a:r>
              <a:rPr lang="en-US" sz="2800" b="0" i="0" u="none" strike="noStrike" cap="none" dirty="0">
                <a:latin typeface="Arial"/>
                <a:ea typeface="Arial"/>
                <a:cs typeface="Arial"/>
                <a:sym typeface="Arial"/>
              </a:rPr>
              <a:t> la sous-zone $c de la 376. Le </a:t>
            </a:r>
            <a:r>
              <a:rPr lang="en-US" sz="2800" b="0" i="0" u="none" strike="noStrike" cap="none" dirty="0" err="1">
                <a:latin typeface="Arial"/>
                <a:ea typeface="Arial"/>
                <a:cs typeface="Arial"/>
                <a:sym typeface="Arial"/>
              </a:rPr>
              <a:t>titre</a:t>
            </a:r>
            <a:r>
              <a:rPr lang="en-US" sz="2800" b="0" i="0" u="none" strike="noStrike" cap="none" dirty="0">
                <a:latin typeface="Arial"/>
                <a:ea typeface="Arial"/>
                <a:cs typeface="Arial"/>
                <a:sym typeface="Arial"/>
              </a:rPr>
              <a:t> ne fait pas partie du point </a:t>
            </a:r>
            <a:r>
              <a:rPr lang="en-US" sz="2800" b="0" i="0" u="none" strike="noStrike" cap="none" dirty="0" err="1">
                <a:latin typeface="Arial"/>
                <a:ea typeface="Arial"/>
                <a:cs typeface="Arial"/>
                <a:sym typeface="Arial"/>
              </a:rPr>
              <a:t>d’accès</a:t>
            </a:r>
            <a:r>
              <a:rPr lang="en-US" sz="2800" b="0" i="0" u="none" strike="noStrike" cap="none" dirty="0">
                <a:latin typeface="Arial"/>
                <a:ea typeface="Arial"/>
                <a:cs typeface="Arial"/>
                <a:sym typeface="Arial"/>
              </a:rPr>
              <a:t> </a:t>
            </a:r>
            <a:r>
              <a:rPr lang="en-US" sz="2800" b="0" i="0" u="none" strike="noStrike" cap="none" dirty="0" err="1">
                <a:latin typeface="Arial"/>
                <a:ea typeface="Arial"/>
                <a:cs typeface="Arial"/>
                <a:sym typeface="Arial"/>
              </a:rPr>
              <a:t>autorisé</a:t>
            </a:r>
            <a:r>
              <a:rPr lang="en-US" sz="2800" b="0" i="0" u="none" strike="noStrike" cap="none" dirty="0">
                <a:latin typeface="Arial"/>
                <a:ea typeface="Arial"/>
                <a:cs typeface="Arial"/>
                <a:sym typeface="Arial"/>
              </a:rPr>
              <a:t>.</a:t>
            </a:r>
            <a:endParaRPr sz="2800" b="0" i="0" u="none" strike="noStrike" cap="none" dirty="0">
              <a:latin typeface="Arial"/>
              <a:ea typeface="Arial"/>
              <a:cs typeface="Arial"/>
              <a:sym typeface="Arial"/>
            </a:endParaRPr>
          </a:p>
          <a:p>
            <a:pPr marL="457200" lvl="1" indent="0">
              <a:lnSpc>
                <a:spcPct val="100000"/>
              </a:lnSpc>
              <a:buSzPts val="2800"/>
              <a:buNone/>
            </a:pPr>
            <a:r>
              <a:rPr lang="en-US" sz="2800" b="0" i="0" u="none" strike="noStrike" cap="none" dirty="0">
                <a:latin typeface="Arial"/>
                <a:ea typeface="Arial"/>
                <a:cs typeface="Arial"/>
                <a:sym typeface="Arial"/>
              </a:rPr>
              <a:t>100 3_</a:t>
            </a:r>
            <a:r>
              <a:rPr lang="en-US" sz="2800" dirty="0"/>
              <a:t> </a:t>
            </a:r>
            <a:r>
              <a:rPr lang="en-US" sz="2800" b="0" i="0" u="none" strike="noStrike" cap="none" dirty="0">
                <a:latin typeface="Arial"/>
                <a:ea typeface="Arial"/>
                <a:cs typeface="Arial"/>
                <a:sym typeface="Arial"/>
              </a:rPr>
              <a:t> </a:t>
            </a:r>
            <a:r>
              <a:rPr lang="en-US" sz="2800" dirty="0"/>
              <a:t> </a:t>
            </a:r>
            <a:r>
              <a:rPr lang="en-US" sz="2800" b="0" i="0" u="none" strike="noStrike" cap="none" dirty="0">
                <a:latin typeface="Arial"/>
                <a:ea typeface="Arial"/>
                <a:cs typeface="Arial"/>
                <a:sym typeface="Arial"/>
              </a:rPr>
              <a:t>Shrewsbury (</a:t>
            </a:r>
            <a:r>
              <a:rPr lang="en-US" sz="2800" b="0" i="0" u="none" strike="noStrike" cap="none" dirty="0" err="1">
                <a:latin typeface="Arial"/>
                <a:ea typeface="Arial"/>
                <a:cs typeface="Arial"/>
                <a:sym typeface="Arial"/>
              </a:rPr>
              <a:t>Famille</a:t>
            </a:r>
            <a:r>
              <a:rPr lang="en-US" sz="2800" b="0" i="0" u="none" strike="noStrike" cap="none" dirty="0">
                <a:latin typeface="Arial"/>
                <a:ea typeface="Arial"/>
                <a:cs typeface="Arial"/>
                <a:sym typeface="Arial"/>
              </a:rPr>
              <a:t> : $c Grande-Bretagne)</a:t>
            </a:r>
            <a:endParaRPr dirty="0"/>
          </a:p>
          <a:p>
            <a:pPr marL="457200" lvl="1" indent="0">
              <a:lnSpc>
                <a:spcPct val="100000"/>
              </a:lnSpc>
              <a:buSzPts val="2800"/>
              <a:buNone/>
            </a:pPr>
            <a:r>
              <a:rPr lang="en-US" sz="2800" b="0" i="0" u="none" strike="noStrike" cap="none" dirty="0">
                <a:latin typeface="Arial"/>
                <a:ea typeface="Arial"/>
                <a:cs typeface="Arial"/>
                <a:sym typeface="Arial"/>
              </a:rPr>
              <a:t>376</a:t>
            </a:r>
            <a:r>
              <a:rPr lang="en-US" sz="2800" dirty="0"/>
              <a:t>        </a:t>
            </a:r>
            <a:r>
              <a:rPr lang="en-US" sz="2800" b="0" i="0" u="none" strike="noStrike" cap="none" dirty="0" err="1">
                <a:latin typeface="Arial"/>
                <a:ea typeface="Arial"/>
                <a:cs typeface="Arial"/>
                <a:sym typeface="Arial"/>
              </a:rPr>
              <a:t>Familles</a:t>
            </a:r>
            <a:r>
              <a:rPr lang="en-US" sz="2800" b="0" i="0" u="none" strike="noStrike" cap="none" dirty="0">
                <a:latin typeface="Arial"/>
                <a:ea typeface="Arial"/>
                <a:cs typeface="Arial"/>
                <a:sym typeface="Arial"/>
              </a:rPr>
              <a:t> $2 </a:t>
            </a:r>
            <a:r>
              <a:rPr lang="fr-CA" sz="2800" dirty="0" err="1"/>
              <a:t>rvmgd</a:t>
            </a:r>
            <a:endParaRPr sz="2800" b="0" i="0" u="none" strike="noStrike" cap="none" dirty="0">
              <a:latin typeface="Arial"/>
              <a:ea typeface="Arial"/>
              <a:cs typeface="Arial"/>
              <a:sym typeface="Arial"/>
            </a:endParaRPr>
          </a:p>
          <a:p>
            <a:pPr marL="457200" lvl="1" indent="0">
              <a:lnSpc>
                <a:spcPct val="100000"/>
              </a:lnSpc>
              <a:buSzPts val="2800"/>
              <a:buNone/>
            </a:pPr>
            <a:r>
              <a:rPr lang="en-US" sz="2800" b="0" i="0" u="none" strike="noStrike" cap="none" dirty="0">
                <a:latin typeface="Arial"/>
                <a:ea typeface="Arial"/>
                <a:cs typeface="Arial"/>
                <a:sym typeface="Arial"/>
              </a:rPr>
              <a:t>376</a:t>
            </a:r>
            <a:r>
              <a:rPr lang="en-US" sz="2800" dirty="0"/>
              <a:t> </a:t>
            </a:r>
            <a:r>
              <a:rPr lang="en-US" sz="2800" b="0" i="0" u="none" strike="noStrike" cap="none" dirty="0">
                <a:latin typeface="Arial"/>
                <a:ea typeface="Arial"/>
                <a:cs typeface="Arial"/>
                <a:sym typeface="Arial"/>
              </a:rPr>
              <a:t> </a:t>
            </a:r>
            <a:r>
              <a:rPr lang="en-US" sz="2800" dirty="0"/>
              <a:t>      </a:t>
            </a:r>
            <a:r>
              <a:rPr lang="en-US" sz="2800" b="0" i="0" u="none" strike="noStrike" cap="none" dirty="0">
                <a:latin typeface="Arial"/>
                <a:ea typeface="Arial"/>
                <a:cs typeface="Arial"/>
                <a:sym typeface="Arial"/>
              </a:rPr>
              <a:t>$c </a:t>
            </a:r>
            <a:r>
              <a:rPr lang="en-US" sz="2800" dirty="0"/>
              <a:t>Earls</a:t>
            </a:r>
            <a:r>
              <a:rPr lang="en-US" sz="2800" b="0" i="0" u="none" strike="noStrike" cap="none" dirty="0">
                <a:latin typeface="Arial"/>
                <a:ea typeface="Arial"/>
                <a:cs typeface="Arial"/>
                <a:sym typeface="Arial"/>
              </a:rPr>
              <a:t> of Shrewsbury</a:t>
            </a:r>
            <a:endParaRPr dirty="0"/>
          </a:p>
        </p:txBody>
      </p:sp>
      <p:sp>
        <p:nvSpPr>
          <p:cNvPr id="787" name="Google Shape;787;p71"/>
          <p:cNvSpPr txBox="1">
            <a:spLocks noGrp="1"/>
          </p:cNvSpPr>
          <p:nvPr>
            <p:ph type="ftr" idx="11"/>
            <p:custDataLst>
              <p:tags r:id="rId3"/>
            </p:custDataLst>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3 : Description des familles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p72"/>
          <p:cNvSpPr txBox="1">
            <a:spLocks noGrp="1"/>
          </p:cNvSpPr>
          <p:nvPr>
            <p:ph type="title"/>
            <p:custDataLst>
              <p:tags r:id="rId1"/>
            </p:custDataLst>
          </p:nvPr>
        </p:nvSpPr>
        <p:spPr>
          <a:xfrm>
            <a:off x="838200" y="684749"/>
            <a:ext cx="10515600" cy="107653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Arial"/>
              <a:buNone/>
            </a:pPr>
            <a:r>
              <a:rPr lang="en-US" sz="4000" b="0" i="0" u="none" strike="noStrike" cap="none">
                <a:solidFill>
                  <a:schemeClr val="dk1"/>
                </a:solidFill>
                <a:latin typeface="Arial"/>
                <a:ea typeface="Arial"/>
                <a:cs typeface="Arial"/>
                <a:sym typeface="Arial"/>
              </a:rPr>
              <a:t>Langue de la </a:t>
            </a:r>
            <a:r>
              <a:rPr lang="en-US" sz="4000" b="0" i="0" u="none" strike="noStrike" cap="none" err="1">
                <a:solidFill>
                  <a:schemeClr val="dk1"/>
                </a:solidFill>
                <a:latin typeface="Arial"/>
                <a:ea typeface="Arial"/>
                <a:cs typeface="Arial"/>
                <a:sym typeface="Arial"/>
              </a:rPr>
              <a:t>famille</a:t>
            </a:r>
            <a:r>
              <a:rPr lang="en-US" sz="4000" b="0" i="0" u="none" strike="noStrike" cap="none">
                <a:solidFill>
                  <a:schemeClr val="dk1"/>
                </a:solidFill>
                <a:latin typeface="Arial"/>
                <a:ea typeface="Arial"/>
                <a:cs typeface="Arial"/>
                <a:sym typeface="Arial"/>
              </a:rPr>
              <a:t> (RDA 10.8)</a:t>
            </a:r>
            <a:endParaRPr sz="4000" b="0" i="0" u="none" strike="noStrike" cap="none">
              <a:solidFill>
                <a:schemeClr val="dk1"/>
              </a:solidFill>
              <a:latin typeface="Arial"/>
              <a:ea typeface="Arial"/>
              <a:cs typeface="Arial"/>
              <a:sym typeface="Arial"/>
            </a:endParaRPr>
          </a:p>
        </p:txBody>
      </p:sp>
      <p:sp>
        <p:nvSpPr>
          <p:cNvPr id="796" name="Google Shape;796;p72"/>
          <p:cNvSpPr txBox="1">
            <a:spLocks noGrp="1"/>
          </p:cNvSpPr>
          <p:nvPr>
            <p:ph type="body" idx="1"/>
            <p:custDataLst>
              <p:tags r:id="rId2"/>
            </p:custDataLst>
          </p:nvPr>
        </p:nvSpPr>
        <p:spPr>
          <a:xfrm>
            <a:off x="1021080" y="2164080"/>
            <a:ext cx="9220200" cy="3978929"/>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b="0" i="0" u="none" strike="noStrike" cap="none" dirty="0">
                <a:solidFill>
                  <a:schemeClr val="dk1"/>
                </a:solidFill>
                <a:latin typeface="Arial"/>
                <a:ea typeface="Arial"/>
                <a:cs typeface="Arial"/>
                <a:sym typeface="Arial"/>
              </a:rPr>
              <a:t>La langue de la </a:t>
            </a:r>
            <a:r>
              <a:rPr lang="en-US" sz="2800" b="0" i="0" u="none" strike="noStrike" cap="none" dirty="0" err="1">
                <a:solidFill>
                  <a:schemeClr val="dk1"/>
                </a:solidFill>
                <a:latin typeface="Arial"/>
                <a:ea typeface="Arial"/>
                <a:cs typeface="Arial"/>
                <a:sym typeface="Arial"/>
              </a:rPr>
              <a:t>famille</a:t>
            </a:r>
            <a:r>
              <a:rPr lang="en-US" sz="2800" b="0" i="0" u="none" strike="noStrike" cap="none" dirty="0">
                <a:solidFill>
                  <a:schemeClr val="dk1"/>
                </a:solidFill>
                <a:latin typeface="Arial"/>
                <a:ea typeface="Arial"/>
                <a:cs typeface="Arial"/>
                <a:sym typeface="Arial"/>
              </a:rPr>
              <a:t> correspond à la langue que la </a:t>
            </a:r>
            <a:r>
              <a:rPr lang="en-US" sz="2800" b="0" i="0" u="none" strike="noStrike" cap="none" dirty="0" err="1">
                <a:solidFill>
                  <a:schemeClr val="dk1"/>
                </a:solidFill>
                <a:latin typeface="Arial"/>
                <a:ea typeface="Arial"/>
                <a:cs typeface="Arial"/>
                <a:sym typeface="Arial"/>
              </a:rPr>
              <a:t>famille</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utilise</a:t>
            </a:r>
            <a:r>
              <a:rPr lang="en-US" sz="2800" b="0" i="0" u="none" strike="noStrike" cap="none" dirty="0">
                <a:solidFill>
                  <a:schemeClr val="dk1"/>
                </a:solidFill>
                <a:latin typeface="Arial"/>
                <a:ea typeface="Arial"/>
                <a:cs typeface="Arial"/>
                <a:sym typeface="Arial"/>
              </a:rPr>
              <a:t> pour </a:t>
            </a:r>
            <a:r>
              <a:rPr lang="en-US" sz="2800" b="0" i="0" u="none" strike="noStrike" cap="none" dirty="0" err="1">
                <a:solidFill>
                  <a:schemeClr val="dk1"/>
                </a:solidFill>
                <a:latin typeface="Arial"/>
                <a:ea typeface="Arial"/>
                <a:cs typeface="Arial"/>
                <a:sym typeface="Arial"/>
              </a:rPr>
              <a:t>sa</a:t>
            </a:r>
            <a:r>
              <a:rPr lang="en-US" sz="2800" b="0" i="0" u="none" strike="noStrike" cap="none" dirty="0">
                <a:solidFill>
                  <a:schemeClr val="dk1"/>
                </a:solidFill>
                <a:latin typeface="Arial"/>
                <a:ea typeface="Arial"/>
                <a:cs typeface="Arial"/>
                <a:sym typeface="Arial"/>
              </a:rPr>
              <a:t> communication.</a:t>
            </a:r>
            <a:endParaRPr sz="2800" b="0" i="0" u="none" strike="noStrike" cap="none" dirty="0">
              <a:solidFill>
                <a:schemeClr val="dk1"/>
              </a:solidFill>
              <a:latin typeface="Arial"/>
              <a:ea typeface="Arial"/>
              <a:cs typeface="Arial"/>
              <a:sym typeface="Arial"/>
            </a:endParaRPr>
          </a:p>
          <a:p>
            <a:pPr marL="228600" lvl="0" indent="-228600"/>
            <a:r>
              <a:rPr lang="en-US" sz="2800" b="0" i="0" u="none" strike="noStrike" cap="none" dirty="0">
                <a:solidFill>
                  <a:schemeClr val="dk1"/>
                </a:solidFill>
                <a:latin typeface="Arial"/>
                <a:ea typeface="Arial"/>
                <a:cs typeface="Arial"/>
                <a:sym typeface="Arial"/>
              </a:rPr>
              <a:t>La langue de la </a:t>
            </a:r>
            <a:r>
              <a:rPr lang="en-US" sz="2800" b="0" i="0" u="none" strike="noStrike" cap="none" dirty="0" err="1">
                <a:solidFill>
                  <a:schemeClr val="dk1"/>
                </a:solidFill>
                <a:latin typeface="Arial"/>
                <a:ea typeface="Arial"/>
                <a:cs typeface="Arial"/>
                <a:sym typeface="Arial"/>
              </a:rPr>
              <a:t>famille</a:t>
            </a:r>
            <a:r>
              <a:rPr lang="en-US" sz="2800" b="0" i="0" u="none" strike="noStrike" cap="none" dirty="0">
                <a:solidFill>
                  <a:schemeClr val="dk1"/>
                </a:solidFill>
                <a:latin typeface="Arial"/>
                <a:ea typeface="Arial"/>
                <a:cs typeface="Arial"/>
                <a:sym typeface="Arial"/>
              </a:rPr>
              <a:t> est </a:t>
            </a:r>
            <a:r>
              <a:rPr lang="en-US" dirty="0" err="1">
                <a:solidFill>
                  <a:srgbClr val="000000"/>
                </a:solidFill>
              </a:rPr>
              <a:t>enregistrée</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dans</a:t>
            </a:r>
            <a:r>
              <a:rPr lang="en-US" sz="2800" b="0" i="0" u="none" strike="noStrike" cap="none" dirty="0">
                <a:solidFill>
                  <a:schemeClr val="dk1"/>
                </a:solidFill>
                <a:latin typeface="Arial"/>
                <a:ea typeface="Arial"/>
                <a:cs typeface="Arial"/>
                <a:sym typeface="Arial"/>
              </a:rPr>
              <a:t> la zone 377 du MARC, en </a:t>
            </a:r>
            <a:r>
              <a:rPr lang="en-US" sz="2800" b="0" i="0" u="none" strike="noStrike" cap="none" dirty="0" err="1">
                <a:solidFill>
                  <a:schemeClr val="dk1"/>
                </a:solidFill>
                <a:latin typeface="Arial"/>
                <a:ea typeface="Arial"/>
                <a:cs typeface="Arial"/>
                <a:sym typeface="Arial"/>
              </a:rPr>
              <a:t>utilisant</a:t>
            </a:r>
            <a:r>
              <a:rPr lang="en-US" sz="2800" b="0" i="0" u="none" strike="noStrike" cap="none" dirty="0">
                <a:solidFill>
                  <a:schemeClr val="dk1"/>
                </a:solidFill>
                <a:latin typeface="Arial"/>
                <a:ea typeface="Arial"/>
                <a:cs typeface="Arial"/>
                <a:sym typeface="Arial"/>
              </a:rPr>
              <a:t> les codes de langue du MARC</a:t>
            </a:r>
            <a:endParaRPr sz="2800" b="0" i="0" u="none" strike="noStrike" cap="none" dirty="0">
              <a:solidFill>
                <a:schemeClr val="dk1"/>
              </a:solidFill>
              <a:latin typeface="Arial"/>
              <a:ea typeface="Arial"/>
              <a:cs typeface="Arial"/>
              <a:sym typeface="Arial"/>
            </a:endParaRPr>
          </a:p>
        </p:txBody>
      </p:sp>
      <p:sp>
        <p:nvSpPr>
          <p:cNvPr id="797" name="Google Shape;797;p72"/>
          <p:cNvSpPr txBox="1">
            <a:spLocks noGrp="1"/>
          </p:cNvSpPr>
          <p:nvPr>
            <p:ph type="ftr" idx="11"/>
            <p:custDataLst>
              <p:tags r:id="rId3"/>
            </p:custDataLst>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3 : Description des familles</a:t>
            </a:r>
            <a:endParaRPr sz="1200" b="0" i="0" u="none" strike="noStrike" cap="none" err="1">
              <a:solidFill>
                <a:srgbClr val="888888"/>
              </a:solidFill>
              <a:latin typeface="Calibri"/>
              <a:ea typeface="Calibri"/>
              <a:cs typeface="Calibri"/>
              <a:sym typeface="Calibri"/>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5" name="Google Shape;805;p73"/>
          <p:cNvSpPr txBox="1">
            <a:spLocks noGrp="1"/>
          </p:cNvSpPr>
          <p:nvPr>
            <p:ph type="title"/>
            <p:custDataLst>
              <p:tags r:id="rId1"/>
            </p:custDataLst>
          </p:nvPr>
        </p:nvSpPr>
        <p:spPr>
          <a:xfrm>
            <a:off x="838200" y="614148"/>
            <a:ext cx="10515600" cy="107653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4400"/>
              <a:buFont typeface="Arial"/>
              <a:buNone/>
            </a:pPr>
            <a:r>
              <a:rPr lang="en-US" sz="4000" b="0" i="0" u="none" strike="noStrike" cap="none">
                <a:solidFill>
                  <a:srgbClr val="000000"/>
                </a:solidFill>
                <a:latin typeface="Arial"/>
                <a:ea typeface="Arial"/>
                <a:cs typeface="Arial"/>
                <a:sym typeface="Arial"/>
              </a:rPr>
              <a:t>Langue de la </a:t>
            </a:r>
            <a:r>
              <a:rPr lang="en-US" sz="4000" b="0" i="0" u="none" strike="noStrike" cap="none" err="1">
                <a:solidFill>
                  <a:srgbClr val="000000"/>
                </a:solidFill>
                <a:latin typeface="Arial"/>
                <a:ea typeface="Arial"/>
                <a:cs typeface="Arial"/>
                <a:sym typeface="Arial"/>
              </a:rPr>
              <a:t>famille</a:t>
            </a:r>
            <a:r>
              <a:rPr lang="en-US" sz="4000" b="0" i="0" u="none" strike="noStrike" cap="none">
                <a:solidFill>
                  <a:srgbClr val="000000"/>
                </a:solidFill>
                <a:latin typeface="Arial"/>
                <a:ea typeface="Arial"/>
                <a:cs typeface="Arial"/>
                <a:sym typeface="Arial"/>
              </a:rPr>
              <a:t> (RDA 10.8)</a:t>
            </a:r>
            <a:endParaRPr sz="4000" b="0" i="0" u="none" strike="noStrike" cap="none">
              <a:solidFill>
                <a:schemeClr val="dk1"/>
              </a:solidFill>
              <a:latin typeface="Arial"/>
              <a:ea typeface="Arial"/>
              <a:cs typeface="Arial"/>
              <a:sym typeface="Arial"/>
            </a:endParaRPr>
          </a:p>
        </p:txBody>
      </p:sp>
      <p:sp>
        <p:nvSpPr>
          <p:cNvPr id="806" name="Google Shape;806;p73"/>
          <p:cNvSpPr txBox="1">
            <a:spLocks noGrp="1"/>
          </p:cNvSpPr>
          <p:nvPr>
            <p:ph type="body" idx="1"/>
            <p:custDataLst>
              <p:tags r:id="rId2"/>
            </p:custDataLst>
          </p:nvPr>
        </p:nvSpPr>
        <p:spPr>
          <a:xfrm>
            <a:off x="1064029" y="1937981"/>
            <a:ext cx="8296102" cy="423898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200"/>
              <a:buFont typeface="Arial"/>
              <a:buNone/>
            </a:pPr>
            <a:r>
              <a:rPr lang="en-US" sz="3200" b="0" i="1" u="none" strike="noStrike" cap="none" dirty="0">
                <a:solidFill>
                  <a:schemeClr val="dk1"/>
                </a:solidFill>
                <a:latin typeface="Arial"/>
                <a:ea typeface="Arial"/>
                <a:cs typeface="Arial"/>
                <a:sym typeface="Arial"/>
              </a:rPr>
              <a:t>Enregistrer </a:t>
            </a:r>
            <a:r>
              <a:rPr lang="en-US" sz="3200" b="0" i="1" u="none" strike="noStrike" cap="none" dirty="0" err="1">
                <a:solidFill>
                  <a:schemeClr val="dk1"/>
                </a:solidFill>
                <a:latin typeface="Arial"/>
                <a:ea typeface="Arial"/>
                <a:cs typeface="Arial"/>
                <a:sym typeface="Arial"/>
              </a:rPr>
              <a:t>l’élément</a:t>
            </a:r>
            <a:r>
              <a:rPr lang="en-US" sz="3200" b="0" i="1" u="none" strike="noStrike" cap="none" dirty="0">
                <a:solidFill>
                  <a:schemeClr val="dk1"/>
                </a:solidFill>
                <a:latin typeface="Arial"/>
                <a:ea typeface="Arial"/>
                <a:cs typeface="Arial"/>
                <a:sym typeface="Arial"/>
              </a:rPr>
              <a:t> langue de la </a:t>
            </a:r>
            <a:r>
              <a:rPr lang="en-US" sz="3200" b="0" i="1" u="none" strike="noStrike" cap="none" dirty="0" err="1">
                <a:solidFill>
                  <a:schemeClr val="dk1"/>
                </a:solidFill>
                <a:latin typeface="Arial"/>
                <a:ea typeface="Arial"/>
                <a:cs typeface="Arial"/>
                <a:sym typeface="Arial"/>
              </a:rPr>
              <a:t>famille</a:t>
            </a:r>
            <a:r>
              <a:rPr lang="en-US" sz="3200" b="0" i="1" u="none" strike="noStrike" cap="none" dirty="0">
                <a:solidFill>
                  <a:schemeClr val="dk1"/>
                </a:solidFill>
                <a:latin typeface="Arial"/>
                <a:ea typeface="Arial"/>
                <a:cs typeface="Arial"/>
                <a:sym typeface="Arial"/>
              </a:rPr>
              <a:t> </a:t>
            </a:r>
            <a:r>
              <a:rPr lang="en-US" sz="3200" b="0" i="1" u="none" strike="noStrike" cap="none" dirty="0">
                <a:solidFill>
                  <a:srgbClr val="000000"/>
                </a:solidFill>
                <a:latin typeface="Arial"/>
                <a:ea typeface="Arial"/>
                <a:cs typeface="Arial"/>
                <a:sym typeface="Arial"/>
              </a:rPr>
              <a:t>pour les </a:t>
            </a:r>
            <a:r>
              <a:rPr lang="en-US" sz="3200" b="0" i="1" u="none" strike="noStrike" cap="none" dirty="0" err="1">
                <a:solidFill>
                  <a:srgbClr val="000000"/>
                </a:solidFill>
                <a:latin typeface="Arial"/>
                <a:ea typeface="Arial"/>
                <a:cs typeface="Arial"/>
                <a:sym typeface="Arial"/>
              </a:rPr>
              <a:t>familles</a:t>
            </a:r>
            <a:r>
              <a:rPr lang="en-US" sz="3200" b="0" i="1" u="none" strike="noStrike" cap="none" dirty="0">
                <a:solidFill>
                  <a:srgbClr val="000000"/>
                </a:solidFill>
                <a:latin typeface="Arial"/>
                <a:ea typeface="Arial"/>
                <a:cs typeface="Arial"/>
                <a:sym typeface="Arial"/>
              </a:rPr>
              <a:t> </a:t>
            </a:r>
            <a:r>
              <a:rPr lang="en-US" sz="3200" b="0" i="1" u="none" strike="noStrike" cap="none" dirty="0" err="1">
                <a:solidFill>
                  <a:srgbClr val="000000"/>
                </a:solidFill>
                <a:latin typeface="Arial"/>
                <a:ea typeface="Arial"/>
                <a:cs typeface="Arial"/>
                <a:sym typeface="Arial"/>
              </a:rPr>
              <a:t>Linnell</a:t>
            </a:r>
            <a:r>
              <a:rPr lang="en-US" sz="3200" b="0" i="1" u="none" strike="noStrike" cap="none" dirty="0">
                <a:solidFill>
                  <a:srgbClr val="000000"/>
                </a:solidFill>
                <a:latin typeface="Arial"/>
                <a:ea typeface="Arial"/>
                <a:cs typeface="Arial"/>
                <a:sym typeface="Arial"/>
              </a:rPr>
              <a:t>, Cunningham et </a:t>
            </a:r>
            <a:r>
              <a:rPr lang="en-US" sz="3200" b="0" i="1" u="none" strike="noStrike" cap="none" dirty="0" err="1">
                <a:solidFill>
                  <a:srgbClr val="000000"/>
                </a:solidFill>
                <a:latin typeface="Arial"/>
                <a:ea typeface="Arial"/>
                <a:cs typeface="Arial"/>
                <a:sym typeface="Arial"/>
              </a:rPr>
              <a:t>Coniglio</a:t>
            </a:r>
            <a:r>
              <a:rPr lang="en-US" sz="3200" b="0" i="1" u="none" strike="noStrike" cap="none" dirty="0">
                <a:solidFill>
                  <a:srgbClr val="000000"/>
                </a:solidFill>
                <a:latin typeface="Arial"/>
                <a:ea typeface="Arial"/>
                <a:cs typeface="Arial"/>
                <a:sym typeface="Arial"/>
              </a:rPr>
              <a:t> </a:t>
            </a:r>
            <a:r>
              <a:rPr lang="en-US" sz="3200" b="0" i="1" u="none" strike="noStrike" cap="none" dirty="0" err="1">
                <a:solidFill>
                  <a:srgbClr val="000000"/>
                </a:solidFill>
                <a:latin typeface="Arial"/>
                <a:ea typeface="Arial"/>
                <a:cs typeface="Arial"/>
                <a:sym typeface="Arial"/>
              </a:rPr>
              <a:t>dans</a:t>
            </a:r>
            <a:r>
              <a:rPr lang="en-US" sz="3200" b="0" i="1" u="none" strike="noStrike" cap="none" dirty="0">
                <a:solidFill>
                  <a:srgbClr val="000000"/>
                </a:solidFill>
                <a:latin typeface="Arial"/>
                <a:ea typeface="Arial"/>
                <a:cs typeface="Arial"/>
                <a:sym typeface="Arial"/>
              </a:rPr>
              <a:t> la </a:t>
            </a:r>
            <a:r>
              <a:rPr lang="en-US" sz="3200" b="0" i="1" u="none" strike="noStrike" cap="none" dirty="0">
                <a:solidFill>
                  <a:schemeClr val="dk1"/>
                </a:solidFill>
                <a:latin typeface="Arial"/>
                <a:ea typeface="Arial"/>
                <a:cs typeface="Arial"/>
                <a:sym typeface="Arial"/>
              </a:rPr>
              <a:t>377 </a:t>
            </a:r>
            <a:endParaRPr sz="3200" b="0" i="1" u="none" strike="noStrike" cap="none" dirty="0">
              <a:solidFill>
                <a:schemeClr val="dk1"/>
              </a:solidFill>
              <a:latin typeface="Arial"/>
              <a:ea typeface="Arial"/>
              <a:cs typeface="Arial"/>
              <a:sym typeface="Arial"/>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dirty="0">
              <a:solidFill>
                <a:schemeClr val="dk1"/>
              </a:solidFill>
              <a:latin typeface="Arial"/>
              <a:ea typeface="Arial"/>
              <a:cs typeface="Arial"/>
              <a:sym typeface="Arial"/>
            </a:endParaRPr>
          </a:p>
        </p:txBody>
      </p:sp>
      <p:sp>
        <p:nvSpPr>
          <p:cNvPr id="807" name="Google Shape;807;p73"/>
          <p:cNvSpPr txBox="1">
            <a:spLocks noGrp="1"/>
          </p:cNvSpPr>
          <p:nvPr>
            <p:ph type="ftr" idx="11"/>
            <p:custDataLst>
              <p:tags r:id="rId3"/>
            </p:custDataLst>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3 : Description des familles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sp>
        <p:nvSpPr>
          <p:cNvPr id="815" name="Google Shape;815;p74"/>
          <p:cNvSpPr txBox="1">
            <a:spLocks noGrp="1"/>
          </p:cNvSpPr>
          <p:nvPr>
            <p:ph type="title"/>
            <p:custDataLst>
              <p:tags r:id="rId1"/>
            </p:custDataLst>
          </p:nvPr>
        </p:nvSpPr>
        <p:spPr>
          <a:xfrm>
            <a:off x="838200" y="380973"/>
            <a:ext cx="10515600" cy="10764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4400"/>
              <a:buFont typeface="Arial"/>
              <a:buNone/>
            </a:pPr>
            <a:r>
              <a:rPr lang="en-US" sz="4000" b="0" i="0" u="none" strike="noStrike" cap="none">
                <a:solidFill>
                  <a:srgbClr val="000000"/>
                </a:solidFill>
                <a:latin typeface="Arial"/>
                <a:ea typeface="Arial"/>
                <a:cs typeface="Arial"/>
                <a:sym typeface="Arial"/>
              </a:rPr>
              <a:t>Langue de la </a:t>
            </a:r>
            <a:r>
              <a:rPr lang="en-US" sz="4000" b="0" i="0" u="none" strike="noStrike" cap="none" err="1">
                <a:solidFill>
                  <a:srgbClr val="000000"/>
                </a:solidFill>
                <a:latin typeface="Arial"/>
                <a:ea typeface="Arial"/>
                <a:cs typeface="Arial"/>
                <a:sym typeface="Arial"/>
              </a:rPr>
              <a:t>famille</a:t>
            </a:r>
            <a:r>
              <a:rPr lang="en-US" sz="4000" b="0" i="0" u="none" strike="noStrike" cap="none">
                <a:solidFill>
                  <a:srgbClr val="000000"/>
                </a:solidFill>
                <a:latin typeface="Arial"/>
                <a:ea typeface="Arial"/>
                <a:cs typeface="Arial"/>
                <a:sym typeface="Arial"/>
              </a:rPr>
              <a:t> (Coniglio)</a:t>
            </a:r>
            <a:endParaRPr sz="4000" b="0" i="0" u="none" strike="noStrike" cap="none">
              <a:solidFill>
                <a:schemeClr val="dk1"/>
              </a:solidFill>
              <a:latin typeface="Arial"/>
              <a:ea typeface="Arial"/>
              <a:cs typeface="Arial"/>
              <a:sym typeface="Arial"/>
            </a:endParaRPr>
          </a:p>
        </p:txBody>
      </p:sp>
      <p:sp>
        <p:nvSpPr>
          <p:cNvPr id="816" name="Google Shape;816;p74"/>
          <p:cNvSpPr txBox="1">
            <a:spLocks noGrp="1"/>
          </p:cNvSpPr>
          <p:nvPr>
            <p:ph type="body" idx="1"/>
            <p:custDataLst>
              <p:tags r:id="rId2"/>
            </p:custDataLst>
          </p:nvPr>
        </p:nvSpPr>
        <p:spPr>
          <a:xfrm>
            <a:off x="838200" y="1309519"/>
            <a:ext cx="10515600" cy="4239000"/>
          </a:xfrm>
          <a:prstGeom prst="rect">
            <a:avLst/>
          </a:prstGeom>
          <a:noFill/>
          <a:ln>
            <a:noFill/>
          </a:ln>
        </p:spPr>
        <p:txBody>
          <a:bodyPr spcFirstLastPara="1" wrap="square" lIns="91425" tIns="45700" rIns="91425" bIns="45700" anchor="t" anchorCtr="0">
            <a:noAutofit/>
          </a:bodyPr>
          <a:lstStyle/>
          <a:p>
            <a:pPr marL="1149350" indent="-1149350">
              <a:buNone/>
            </a:pPr>
            <a:r>
              <a:rPr lang="en-US" sz="2000"/>
              <a:t>046      $s 1912-11-30 [</a:t>
            </a:r>
            <a:r>
              <a:rPr lang="en-US" sz="2000" err="1"/>
              <a:t>ou</a:t>
            </a:r>
            <a:r>
              <a:rPr lang="en-US" sz="2000"/>
              <a:t> 1913-04-30] $2 </a:t>
            </a:r>
            <a:r>
              <a:rPr lang="en-US" sz="2000" err="1"/>
              <a:t>edtf</a:t>
            </a:r>
            <a:endParaRPr sz="2000"/>
          </a:p>
          <a:p>
            <a:pPr marL="1149350" lvl="0" indent="-1149350" algn="l" rtl="0">
              <a:lnSpc>
                <a:spcPct val="90000"/>
              </a:lnSpc>
              <a:spcBef>
                <a:spcPts val="1000"/>
              </a:spcBef>
              <a:spcAft>
                <a:spcPts val="0"/>
              </a:spcAft>
              <a:buSzPts val="2800"/>
              <a:buNone/>
            </a:pPr>
            <a:r>
              <a:rPr lang="en-US" sz="2000"/>
              <a:t>100 3_ Coniglio</a:t>
            </a:r>
            <a:endParaRPr sz="2000"/>
          </a:p>
          <a:p>
            <a:pPr marL="1149350" indent="-1149350">
              <a:buNone/>
            </a:pPr>
            <a:r>
              <a:rPr lang="en-US" sz="2000"/>
              <a:t>370      $e </a:t>
            </a:r>
            <a:r>
              <a:rPr lang="en-US" sz="2000" err="1"/>
              <a:t>Serradifalco</a:t>
            </a:r>
            <a:r>
              <a:rPr lang="en-US" sz="2000"/>
              <a:t> (Italie) $e Robertsdale (</a:t>
            </a:r>
            <a:r>
              <a:rPr lang="en-US" sz="2000" err="1"/>
              <a:t>Penns</a:t>
            </a:r>
            <a:r>
              <a:rPr lang="en-US" sz="2000"/>
              <a:t>.) $2 </a:t>
            </a:r>
            <a:r>
              <a:rPr lang="en-US" sz="2000" err="1"/>
              <a:t>lacnaf</a:t>
            </a:r>
            <a:endParaRPr/>
          </a:p>
          <a:p>
            <a:pPr marL="1149350" indent="-1149350">
              <a:buNone/>
            </a:pPr>
            <a:r>
              <a:rPr lang="en-US" sz="2000"/>
              <a:t>376      </a:t>
            </a:r>
            <a:r>
              <a:rPr lang="en-US" sz="2000" err="1"/>
              <a:t>Familles</a:t>
            </a:r>
            <a:r>
              <a:rPr lang="en-US" sz="2000"/>
              <a:t> $2 </a:t>
            </a:r>
            <a:r>
              <a:rPr lang="en-US" sz="2000" err="1"/>
              <a:t>rvmgd</a:t>
            </a:r>
            <a:r>
              <a:rPr lang="en-US" sz="2000"/>
              <a:t> </a:t>
            </a:r>
            <a:endParaRPr/>
          </a:p>
          <a:p>
            <a:pPr marL="1149350" indent="-1149350">
              <a:buNone/>
            </a:pPr>
            <a:r>
              <a:rPr lang="en-US" sz="2000"/>
              <a:t>376     $b Coniglio, Gaetano, 1889-1944 $b Coniglio, Rosa Alessi, 1893-1972</a:t>
            </a:r>
            <a:endParaRPr/>
          </a:p>
          <a:p>
            <a:pPr marL="1149350" indent="-1149350">
              <a:buNone/>
            </a:pPr>
            <a:r>
              <a:rPr lang="en-US" sz="2000"/>
              <a:t>377</a:t>
            </a:r>
            <a:r>
              <a:rPr lang="en-US" sz="2000" b="1"/>
              <a:t>      </a:t>
            </a:r>
            <a:r>
              <a:rPr lang="en-US" sz="2000" b="1" err="1"/>
              <a:t>eng</a:t>
            </a:r>
            <a:endParaRPr sz="2000"/>
          </a:p>
          <a:p>
            <a:pPr marL="808038" indent="-808038">
              <a:buNone/>
            </a:pPr>
            <a:r>
              <a:rPr lang="en-US" sz="2000"/>
              <a:t>670      </a:t>
            </a:r>
            <a:r>
              <a:rPr lang="fr-CA" sz="2000"/>
              <a:t>The </a:t>
            </a:r>
            <a:r>
              <a:rPr lang="fr-CA" sz="2000" err="1"/>
              <a:t>Coniglio</a:t>
            </a:r>
            <a:r>
              <a:rPr lang="fr-CA" sz="2000"/>
              <a:t> </a:t>
            </a:r>
            <a:r>
              <a:rPr lang="fr-CA" sz="2000" err="1"/>
              <a:t>family</a:t>
            </a:r>
            <a:r>
              <a:rPr lang="fr-CA" sz="2000"/>
              <a:t> </a:t>
            </a:r>
            <a:r>
              <a:rPr lang="fr-CA" sz="2000" err="1"/>
              <a:t>website</a:t>
            </a:r>
            <a:r>
              <a:rPr lang="fr-CA" sz="2000"/>
              <a:t>, 8 avril 2014 $b (famille </a:t>
            </a:r>
            <a:r>
              <a:rPr lang="fr-CA" sz="2000" err="1"/>
              <a:t>Coniglio</a:t>
            </a:r>
            <a:r>
              <a:rPr lang="fr-CA" sz="2000"/>
              <a:t>, descendants de Gaetano et Rosa Alessi </a:t>
            </a:r>
            <a:r>
              <a:rPr lang="fr-CA" sz="2000" err="1"/>
              <a:t>Coniglio</a:t>
            </a:r>
            <a:r>
              <a:rPr lang="fr-CA" sz="2000"/>
              <a:t>, mariés le 30 novembre 1912 à </a:t>
            </a:r>
            <a:r>
              <a:rPr lang="fr-CA" sz="2000" err="1"/>
              <a:t>Serradifalco</a:t>
            </a:r>
            <a:r>
              <a:rPr lang="fr-CA" sz="2000"/>
              <a:t>, Italie et émigrés aux États-Unis le 30 avril 1913; la famille s’est installée à </a:t>
            </a:r>
            <a:r>
              <a:rPr lang="fr-CA" sz="2000" err="1"/>
              <a:t>Robertsdale</a:t>
            </a:r>
            <a:r>
              <a:rPr lang="fr-CA" sz="2000"/>
              <a:t> en Pennsylvanie)</a:t>
            </a:r>
          </a:p>
          <a:p>
            <a:pPr marL="1149350" lvl="0" indent="-1149350" algn="l" rtl="0">
              <a:lnSpc>
                <a:spcPct val="90000"/>
              </a:lnSpc>
              <a:spcBef>
                <a:spcPts val="1000"/>
              </a:spcBef>
              <a:spcAft>
                <a:spcPts val="0"/>
              </a:spcAft>
              <a:buSzPts val="2800"/>
              <a:buNone/>
            </a:pPr>
            <a:endParaRPr/>
          </a:p>
          <a:p>
            <a:pPr marL="228600" marR="0" lvl="0" indent="-77470" algn="l" rtl="0">
              <a:lnSpc>
                <a:spcPct val="70000"/>
              </a:lnSpc>
              <a:spcBef>
                <a:spcPts val="1000"/>
              </a:spcBef>
              <a:spcAft>
                <a:spcPts val="0"/>
              </a:spcAft>
              <a:buClr>
                <a:schemeClr val="dk1"/>
              </a:buClr>
              <a:buSzPts val="2380"/>
              <a:buFont typeface="Arial"/>
              <a:buNone/>
            </a:pPr>
            <a:endParaRPr sz="2380" b="0" i="0" u="none" strike="noStrike" cap="none">
              <a:solidFill>
                <a:schemeClr val="dk1"/>
              </a:solidFill>
              <a:latin typeface="Arial"/>
              <a:ea typeface="Arial"/>
              <a:cs typeface="Arial"/>
              <a:sym typeface="Arial"/>
            </a:endParaRPr>
          </a:p>
        </p:txBody>
      </p:sp>
      <p:sp>
        <p:nvSpPr>
          <p:cNvPr id="817" name="Google Shape;817;p74"/>
          <p:cNvSpPr txBox="1">
            <a:spLocks noGrp="1"/>
          </p:cNvSpPr>
          <p:nvPr>
            <p:ph type="ftr" idx="11"/>
            <p:custDataLst>
              <p:tags r:id="rId3"/>
            </p:custDataLst>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3 : Description des familles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Google Shape;825;p75"/>
          <p:cNvSpPr txBox="1">
            <a:spLocks noGrp="1"/>
          </p:cNvSpPr>
          <p:nvPr>
            <p:ph type="title"/>
            <p:custDataLst>
              <p:tags r:id="rId1"/>
            </p:custDataLst>
          </p:nvPr>
        </p:nvSpPr>
        <p:spPr>
          <a:xfrm>
            <a:off x="838200" y="408423"/>
            <a:ext cx="10515600" cy="10764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4400"/>
              <a:buFont typeface="Arial"/>
              <a:buNone/>
            </a:pPr>
            <a:r>
              <a:rPr lang="en-US" sz="4000" b="0" i="0" u="none" strike="noStrike" cap="none">
                <a:solidFill>
                  <a:srgbClr val="000000"/>
                </a:solidFill>
                <a:latin typeface="Arial"/>
                <a:ea typeface="Arial"/>
                <a:cs typeface="Arial"/>
                <a:sym typeface="Arial"/>
              </a:rPr>
              <a:t>Langue de la </a:t>
            </a:r>
            <a:r>
              <a:rPr lang="en-US" sz="4000" b="0" i="0" u="none" strike="noStrike" cap="none" err="1">
                <a:solidFill>
                  <a:srgbClr val="000000"/>
                </a:solidFill>
                <a:latin typeface="Arial"/>
                <a:ea typeface="Arial"/>
                <a:cs typeface="Arial"/>
                <a:sym typeface="Arial"/>
              </a:rPr>
              <a:t>famille</a:t>
            </a:r>
            <a:r>
              <a:rPr lang="en-US" sz="4000" b="0" i="0" u="none" strike="noStrike" cap="none">
                <a:solidFill>
                  <a:srgbClr val="000000"/>
                </a:solidFill>
                <a:latin typeface="Arial"/>
                <a:ea typeface="Arial"/>
                <a:cs typeface="Arial"/>
                <a:sym typeface="Arial"/>
              </a:rPr>
              <a:t> (Cunningham)</a:t>
            </a:r>
            <a:endParaRPr sz="4000" b="0" i="0" u="none" strike="noStrike" cap="none">
              <a:solidFill>
                <a:schemeClr val="dk1"/>
              </a:solidFill>
              <a:latin typeface="Arial"/>
              <a:ea typeface="Arial"/>
              <a:cs typeface="Arial"/>
              <a:sym typeface="Arial"/>
            </a:endParaRPr>
          </a:p>
        </p:txBody>
      </p:sp>
      <p:sp>
        <p:nvSpPr>
          <p:cNvPr id="826" name="Google Shape;826;p75"/>
          <p:cNvSpPr txBox="1">
            <a:spLocks noGrp="1"/>
          </p:cNvSpPr>
          <p:nvPr>
            <p:ph type="body" idx="1"/>
            <p:custDataLst>
              <p:tags r:id="rId2"/>
            </p:custDataLst>
          </p:nvPr>
        </p:nvSpPr>
        <p:spPr>
          <a:xfrm>
            <a:off x="1140125" y="1489973"/>
            <a:ext cx="10515600" cy="4512169"/>
          </a:xfrm>
          <a:prstGeom prst="rect">
            <a:avLst/>
          </a:prstGeom>
          <a:noFill/>
          <a:ln>
            <a:noFill/>
          </a:ln>
        </p:spPr>
        <p:txBody>
          <a:bodyPr spcFirstLastPara="1" wrap="square" lIns="91425" tIns="45700" rIns="91425" bIns="45700" anchor="t" anchorCtr="0">
            <a:noAutofit/>
          </a:bodyPr>
          <a:lstStyle/>
          <a:p>
            <a:pPr marL="1160145" indent="-1160145">
              <a:lnSpc>
                <a:spcPct val="70000"/>
              </a:lnSpc>
              <a:spcBef>
                <a:spcPts val="0"/>
              </a:spcBef>
              <a:buSzPts val="2170"/>
              <a:buNone/>
            </a:pPr>
            <a:r>
              <a:rPr lang="en-US" sz="2400" b="0" i="0" u="none" strike="noStrike" cap="none">
                <a:latin typeface="Arial"/>
                <a:ea typeface="Arial"/>
                <a:cs typeface="Arial"/>
                <a:sym typeface="Arial"/>
              </a:rPr>
              <a:t>046</a:t>
            </a:r>
            <a:r>
              <a:rPr lang="en-US" sz="2400"/>
              <a:t>   </a:t>
            </a:r>
            <a:r>
              <a:rPr lang="en-US" sz="2400" b="0" i="0" u="none" strike="noStrike" cap="none">
                <a:latin typeface="Arial"/>
                <a:ea typeface="Arial"/>
                <a:cs typeface="Arial"/>
                <a:sym typeface="Arial"/>
              </a:rPr>
              <a:t> </a:t>
            </a:r>
            <a:r>
              <a:rPr lang="en-US" sz="2400"/>
              <a:t>    </a:t>
            </a:r>
            <a:r>
              <a:rPr lang="en-US" sz="2400" b="0" i="0" u="none" strike="noStrike" cap="none">
                <a:latin typeface="Arial"/>
                <a:ea typeface="Arial"/>
                <a:cs typeface="Arial"/>
                <a:sym typeface="Arial"/>
              </a:rPr>
              <a:t>$s 1795 [</a:t>
            </a:r>
            <a:r>
              <a:rPr lang="en-US" sz="2400" b="0" i="0" u="none" strike="noStrike" cap="none" err="1">
                <a:latin typeface="Arial"/>
                <a:ea typeface="Arial"/>
                <a:cs typeface="Arial"/>
                <a:sym typeface="Arial"/>
              </a:rPr>
              <a:t>ou</a:t>
            </a:r>
            <a:r>
              <a:rPr lang="en-US" sz="2400" b="0" i="0" u="none" strike="noStrike" cap="none">
                <a:latin typeface="Arial"/>
                <a:ea typeface="Arial"/>
                <a:cs typeface="Arial"/>
                <a:sym typeface="Arial"/>
              </a:rPr>
              <a:t> </a:t>
            </a:r>
            <a:r>
              <a:rPr lang="en-US" sz="2400" b="0" i="0" u="none" strike="noStrike" cap="none" err="1">
                <a:latin typeface="Arial"/>
                <a:ea typeface="Arial"/>
                <a:cs typeface="Arial"/>
                <a:sym typeface="Arial"/>
              </a:rPr>
              <a:t>vous</a:t>
            </a:r>
            <a:r>
              <a:rPr lang="en-US" sz="2400" b="0" i="0" u="none" strike="noStrike" cap="none">
                <a:latin typeface="Arial"/>
                <a:ea typeface="Arial"/>
                <a:cs typeface="Arial"/>
                <a:sym typeface="Arial"/>
              </a:rPr>
              <a:t> </a:t>
            </a:r>
            <a:r>
              <a:rPr lang="en-US" sz="2400" b="0" i="0" u="none" strike="noStrike" cap="none" err="1">
                <a:latin typeface="Arial"/>
                <a:ea typeface="Arial"/>
                <a:cs typeface="Arial"/>
                <a:sym typeface="Arial"/>
              </a:rPr>
              <a:t>pouvez</a:t>
            </a:r>
            <a:r>
              <a:rPr lang="en-US" sz="2400" b="0" i="0" u="none" strike="noStrike" cap="none">
                <a:latin typeface="Arial"/>
                <a:ea typeface="Arial"/>
                <a:cs typeface="Arial"/>
                <a:sym typeface="Arial"/>
              </a:rPr>
              <a:t> </a:t>
            </a:r>
            <a:r>
              <a:rPr lang="en-US" sz="2400" b="0" i="0" u="none" strike="noStrike" cap="none" err="1">
                <a:latin typeface="Arial"/>
                <a:ea typeface="Arial"/>
                <a:cs typeface="Arial"/>
                <a:sym typeface="Arial"/>
              </a:rPr>
              <a:t>opter</a:t>
            </a:r>
            <a:r>
              <a:rPr lang="en-US" sz="2400" b="0" i="0" u="none" strike="noStrike" cap="none">
                <a:latin typeface="Arial"/>
                <a:ea typeface="Arial"/>
                <a:cs typeface="Arial"/>
                <a:sym typeface="Arial"/>
              </a:rPr>
              <a:t> pour 1818, date de </a:t>
            </a:r>
            <a:r>
              <a:rPr lang="en-US" sz="2400" b="0" i="0" u="none" strike="noStrike" cap="none" err="1">
                <a:latin typeface="Arial"/>
                <a:ea typeface="Arial"/>
                <a:cs typeface="Arial"/>
                <a:sym typeface="Arial"/>
              </a:rPr>
              <a:t>leur</a:t>
            </a:r>
            <a:r>
              <a:rPr lang="en-US" sz="2400" b="0" i="0" u="none" strike="noStrike" cap="none">
                <a:latin typeface="Arial"/>
                <a:ea typeface="Arial"/>
                <a:cs typeface="Arial"/>
                <a:sym typeface="Arial"/>
              </a:rPr>
              <a:t> </a:t>
            </a:r>
            <a:r>
              <a:rPr lang="en-US" sz="2400" b="0" i="0" u="none" strike="noStrike" cap="none" err="1">
                <a:latin typeface="Arial"/>
                <a:ea typeface="Arial"/>
                <a:cs typeface="Arial"/>
                <a:sym typeface="Arial"/>
              </a:rPr>
              <a:t>arrivée</a:t>
            </a:r>
            <a:r>
              <a:rPr lang="en-US" sz="2400" b="0" i="0" u="none" strike="noStrike" cap="none">
                <a:latin typeface="Arial"/>
                <a:ea typeface="Arial"/>
                <a:cs typeface="Arial"/>
                <a:sym typeface="Arial"/>
              </a:rPr>
              <a:t> au Kentucky] $2 </a:t>
            </a:r>
            <a:r>
              <a:rPr lang="en-US" sz="2400" b="0" i="0" u="none" strike="noStrike" cap="none" err="1">
                <a:latin typeface="Arial"/>
                <a:ea typeface="Arial"/>
                <a:cs typeface="Arial"/>
                <a:sym typeface="Arial"/>
              </a:rPr>
              <a:t>edtf</a:t>
            </a:r>
            <a:endParaRPr lang="fr-FR" sz="2400" b="0" i="0" u="none" strike="noStrike" cap="none">
              <a:latin typeface="Arial"/>
              <a:ea typeface="Arial"/>
              <a:cs typeface="Arial"/>
            </a:endParaRPr>
          </a:p>
          <a:p>
            <a:pPr marL="0" indent="0">
              <a:lnSpc>
                <a:spcPct val="70000"/>
              </a:lnSpc>
              <a:buSzPts val="2170"/>
              <a:buNone/>
            </a:pPr>
            <a:r>
              <a:rPr lang="en-US" sz="2400" b="0" i="0" u="none" strike="noStrike" cap="none">
                <a:latin typeface="Arial"/>
                <a:ea typeface="Arial"/>
                <a:cs typeface="Arial"/>
                <a:sym typeface="Arial"/>
              </a:rPr>
              <a:t>100 3_</a:t>
            </a:r>
            <a:r>
              <a:rPr lang="en-US" sz="2400"/>
              <a:t>  </a:t>
            </a:r>
            <a:r>
              <a:rPr lang="en-US" sz="2400" b="0" i="0" u="none" strike="noStrike" cap="none">
                <a:latin typeface="Arial"/>
                <a:ea typeface="Arial"/>
                <a:cs typeface="Arial"/>
                <a:sym typeface="Arial"/>
              </a:rPr>
              <a:t> Cunningham</a:t>
            </a:r>
            <a:endParaRPr sz="2400"/>
          </a:p>
          <a:p>
            <a:pPr marL="1149350" indent="-1149350">
              <a:buNone/>
            </a:pPr>
            <a:r>
              <a:rPr lang="en-US" sz="2400"/>
              <a:t>370        $e Trigg (Kent.) $2 </a:t>
            </a:r>
            <a:r>
              <a:rPr lang="en-US" sz="2400" err="1"/>
              <a:t>lacnaf</a:t>
            </a:r>
            <a:r>
              <a:rPr lang="en-US" sz="2400"/>
              <a:t> $s 1818</a:t>
            </a:r>
            <a:endParaRPr/>
          </a:p>
          <a:p>
            <a:pPr marL="1149350" indent="-1149350">
              <a:buNone/>
            </a:pPr>
            <a:r>
              <a:rPr lang="en-US" sz="2400"/>
              <a:t>376        </a:t>
            </a:r>
            <a:r>
              <a:rPr lang="en-US" sz="2400" err="1"/>
              <a:t>Familles</a:t>
            </a:r>
            <a:r>
              <a:rPr lang="en-US" sz="2400"/>
              <a:t> $2 </a:t>
            </a:r>
            <a:r>
              <a:rPr lang="en-US" sz="2400" err="1"/>
              <a:t>rvmgd</a:t>
            </a:r>
            <a:endParaRPr/>
          </a:p>
          <a:p>
            <a:pPr marL="1149350" indent="-1149350">
              <a:buNone/>
            </a:pPr>
            <a:r>
              <a:rPr lang="en-US" sz="2400"/>
              <a:t>376        $b Cunningham, William, 1765-1823 $b Cunningham, Nancy, 1776-1830 $2 </a:t>
            </a:r>
            <a:r>
              <a:rPr lang="fr-CA" sz="2400" err="1">
                <a:solidFill>
                  <a:schemeClr val="tx1"/>
                </a:solidFill>
              </a:rPr>
              <a:t>lacnaf</a:t>
            </a:r>
            <a:endParaRPr sz="2400">
              <a:solidFill>
                <a:schemeClr val="tx1"/>
              </a:solidFill>
            </a:endParaRPr>
          </a:p>
          <a:p>
            <a:pPr marL="1149350" indent="-1149350">
              <a:buNone/>
            </a:pPr>
            <a:r>
              <a:rPr lang="en-US" sz="2400"/>
              <a:t>377</a:t>
            </a:r>
            <a:r>
              <a:rPr lang="en-US" sz="2400" b="1"/>
              <a:t>        </a:t>
            </a:r>
            <a:r>
              <a:rPr lang="en-US" sz="2400" b="1" err="1"/>
              <a:t>eng</a:t>
            </a:r>
            <a:endParaRPr sz="2400"/>
          </a:p>
          <a:p>
            <a:pPr marL="1149350" indent="-1149350">
              <a:buNone/>
            </a:pPr>
            <a:r>
              <a:rPr lang="en-US" sz="2400"/>
              <a:t>670       </a:t>
            </a:r>
            <a:r>
              <a:rPr lang="fr-CA" sz="2400"/>
              <a:t>The Cunningham </a:t>
            </a:r>
            <a:r>
              <a:rPr lang="fr-CA" sz="2400" err="1"/>
              <a:t>family</a:t>
            </a:r>
            <a:r>
              <a:rPr lang="fr-CA" sz="2400"/>
              <a:t> </a:t>
            </a:r>
            <a:r>
              <a:rPr lang="fr-CA" sz="2400" err="1"/>
              <a:t>cookbook</a:t>
            </a:r>
            <a:r>
              <a:rPr lang="fr-CA" sz="2400"/>
              <a:t>, 1997: $b pages 5-6 (Descendants de William et Nancy Cunningham. William a émigré de l’Écosse quelque temps après 1785 et a marié Nancy Carr en 1795. La famille s’est installée dans le comté de </a:t>
            </a:r>
            <a:r>
              <a:rPr lang="fr-CA" sz="2400" err="1"/>
              <a:t>Trigg</a:t>
            </a:r>
            <a:r>
              <a:rPr lang="fr-CA" sz="2400"/>
              <a:t> au Kentucky en 1818)</a:t>
            </a:r>
            <a:endParaRPr lang="en-US" sz="2400"/>
          </a:p>
          <a:p>
            <a:pPr marL="1149350" indent="-1149350">
              <a:buNone/>
            </a:pPr>
            <a:endParaRPr lang="en-US" sz="2400"/>
          </a:p>
        </p:txBody>
      </p:sp>
      <p:sp>
        <p:nvSpPr>
          <p:cNvPr id="827" name="Google Shape;827;p75"/>
          <p:cNvSpPr txBox="1">
            <a:spLocks noGrp="1"/>
          </p:cNvSpPr>
          <p:nvPr>
            <p:ph type="ftr" idx="11"/>
            <p:custDataLst>
              <p:tags r:id="rId3"/>
            </p:custDataLst>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3 : Description des familles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834"/>
        <p:cNvGrpSpPr/>
        <p:nvPr/>
      </p:nvGrpSpPr>
      <p:grpSpPr>
        <a:xfrm>
          <a:off x="0" y="0"/>
          <a:ext cx="0" cy="0"/>
          <a:chOff x="0" y="0"/>
          <a:chExt cx="0" cy="0"/>
        </a:xfrm>
      </p:grpSpPr>
      <p:sp>
        <p:nvSpPr>
          <p:cNvPr id="835" name="Google Shape;835;p76"/>
          <p:cNvSpPr txBox="1">
            <a:spLocks noGrp="1"/>
          </p:cNvSpPr>
          <p:nvPr>
            <p:ph type="title"/>
            <p:custDataLst>
              <p:tags r:id="rId1"/>
            </p:custDataLst>
          </p:nvPr>
        </p:nvSpPr>
        <p:spPr>
          <a:xfrm>
            <a:off x="838200" y="123908"/>
            <a:ext cx="10515600" cy="9591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4400"/>
              <a:buFont typeface="Arial"/>
              <a:buNone/>
            </a:pPr>
            <a:r>
              <a:rPr lang="en-US" sz="4000" b="0" i="0" u="none" strike="noStrike" cap="none">
                <a:solidFill>
                  <a:srgbClr val="000000"/>
                </a:solidFill>
                <a:latin typeface="Arial"/>
                <a:ea typeface="Arial"/>
                <a:cs typeface="Arial"/>
                <a:sym typeface="Arial"/>
              </a:rPr>
              <a:t>Langue de la </a:t>
            </a:r>
            <a:r>
              <a:rPr lang="en-US" sz="4000" b="0" i="0" u="none" strike="noStrike" cap="none" err="1">
                <a:solidFill>
                  <a:srgbClr val="000000"/>
                </a:solidFill>
                <a:latin typeface="Arial"/>
                <a:ea typeface="Arial"/>
                <a:cs typeface="Arial"/>
                <a:sym typeface="Arial"/>
              </a:rPr>
              <a:t>famille</a:t>
            </a:r>
            <a:r>
              <a:rPr lang="en-US" sz="4000" b="0" i="0" u="none" strike="noStrike" cap="none">
                <a:solidFill>
                  <a:srgbClr val="000000"/>
                </a:solidFill>
                <a:latin typeface="Arial"/>
                <a:ea typeface="Arial"/>
                <a:cs typeface="Arial"/>
                <a:sym typeface="Arial"/>
              </a:rPr>
              <a:t> (Linnell)</a:t>
            </a:r>
            <a:endParaRPr sz="4000" b="0" i="0" u="none" strike="noStrike" cap="none">
              <a:solidFill>
                <a:schemeClr val="dk1"/>
              </a:solidFill>
              <a:latin typeface="Arial"/>
              <a:ea typeface="Arial"/>
              <a:cs typeface="Arial"/>
              <a:sym typeface="Arial"/>
            </a:endParaRPr>
          </a:p>
        </p:txBody>
      </p:sp>
      <p:sp>
        <p:nvSpPr>
          <p:cNvPr id="836" name="Google Shape;836;p76"/>
          <p:cNvSpPr txBox="1">
            <a:spLocks noGrp="1"/>
          </p:cNvSpPr>
          <p:nvPr>
            <p:ph type="body" idx="1"/>
            <p:custDataLst>
              <p:tags r:id="rId2"/>
            </p:custDataLst>
          </p:nvPr>
        </p:nvSpPr>
        <p:spPr>
          <a:xfrm>
            <a:off x="742175" y="890986"/>
            <a:ext cx="10515600" cy="4923900"/>
          </a:xfrm>
          <a:prstGeom prst="rect">
            <a:avLst/>
          </a:prstGeom>
          <a:noFill/>
          <a:ln>
            <a:noFill/>
          </a:ln>
        </p:spPr>
        <p:txBody>
          <a:bodyPr spcFirstLastPara="1" wrap="square" lIns="91425" tIns="45700" rIns="91425" bIns="45700" anchor="t" anchorCtr="0">
            <a:noAutofit/>
          </a:bodyPr>
          <a:lstStyle/>
          <a:p>
            <a:pPr marL="1074420" indent="-1074420">
              <a:lnSpc>
                <a:spcPct val="70000"/>
              </a:lnSpc>
              <a:spcBef>
                <a:spcPts val="0"/>
              </a:spcBef>
              <a:buSzPts val="2170"/>
              <a:buNone/>
            </a:pPr>
            <a:r>
              <a:rPr lang="en-US" sz="2200" b="0" i="0" u="none" strike="noStrike" cap="none" dirty="0"/>
              <a:t>046</a:t>
            </a:r>
            <a:r>
              <a:rPr lang="en-US" sz="2200" dirty="0"/>
              <a:t> </a:t>
            </a:r>
            <a:r>
              <a:rPr lang="en-US" sz="2200" b="0" i="0" u="none" strike="noStrike" cap="none" dirty="0"/>
              <a:t> </a:t>
            </a:r>
            <a:r>
              <a:rPr lang="en-US" sz="2200" dirty="0"/>
              <a:t>     </a:t>
            </a:r>
            <a:r>
              <a:rPr lang="en-US" sz="2200" b="0" i="0" u="none" strike="noStrike" cap="none" dirty="0"/>
              <a:t>$s 1638 $2 </a:t>
            </a:r>
            <a:r>
              <a:rPr lang="en-US" sz="2200" b="0" i="0" u="none" strike="noStrike" cap="none" dirty="0" err="1"/>
              <a:t>edtf</a:t>
            </a:r>
            <a:endParaRPr lang="fr-FR" sz="2200" b="0" i="0" u="none" strike="noStrike" cap="none" dirty="0"/>
          </a:p>
          <a:p>
            <a:pPr marL="1074420" indent="-1074420">
              <a:lnSpc>
                <a:spcPct val="70000"/>
              </a:lnSpc>
              <a:buSzPts val="2170"/>
              <a:buNone/>
            </a:pPr>
            <a:r>
              <a:rPr lang="en-US" sz="2200" b="0" i="0" u="none" strike="noStrike" cap="none" dirty="0"/>
              <a:t>100 3_</a:t>
            </a:r>
            <a:r>
              <a:rPr lang="en-US" sz="2200" dirty="0"/>
              <a:t>   </a:t>
            </a:r>
            <a:r>
              <a:rPr lang="en-US" sz="2200" b="0" i="0" u="none" strike="noStrike" cap="none" dirty="0" err="1"/>
              <a:t>Linnell</a:t>
            </a:r>
            <a:endParaRPr sz="2200" dirty="0"/>
          </a:p>
          <a:p>
            <a:pPr marL="1074420" indent="-1074420">
              <a:buNone/>
            </a:pPr>
            <a:r>
              <a:rPr lang="fr-CA" sz="2200" dirty="0"/>
              <a:t>370        $f Amérique du Nord $f Cape Cod, Région de (Mass.) $2 </a:t>
            </a:r>
            <a:r>
              <a:rPr lang="fr-CA" sz="2200" dirty="0" err="1"/>
              <a:t>rvm</a:t>
            </a:r>
            <a:endParaRPr lang="fr-CA" sz="2200" dirty="0"/>
          </a:p>
          <a:p>
            <a:pPr marL="1074420" indent="-1074420">
              <a:buNone/>
            </a:pPr>
            <a:r>
              <a:rPr lang="fr-CA" sz="2200" dirty="0"/>
              <a:t>370        $e </a:t>
            </a:r>
            <a:r>
              <a:rPr lang="fr-CA" sz="2200" dirty="0" err="1"/>
              <a:t>Scituate</a:t>
            </a:r>
            <a:r>
              <a:rPr lang="fr-CA" sz="2200" dirty="0"/>
              <a:t> (Mass.) $e Barnstable (Mass.) $e Massachusetts $c États-Unis $2 </a:t>
            </a:r>
            <a:r>
              <a:rPr lang="fr-CA" sz="2200" dirty="0" err="1"/>
              <a:t>lacnaf</a:t>
            </a:r>
            <a:r>
              <a:rPr lang="fr-CA" sz="2200" dirty="0"/>
              <a:t> [tous possibles, probablement que tous ne seront pas dans la description</a:t>
            </a:r>
            <a:r>
              <a:rPr lang="en-US" sz="2200" dirty="0">
                <a:solidFill>
                  <a:schemeClr val="tx1"/>
                </a:solidFill>
              </a:rPr>
              <a:t> </a:t>
            </a:r>
          </a:p>
          <a:p>
            <a:pPr marL="1074420" indent="-1074420">
              <a:buNone/>
            </a:pPr>
            <a:r>
              <a:rPr lang="en-US" sz="2200" dirty="0"/>
              <a:t>376        </a:t>
            </a:r>
            <a:r>
              <a:rPr lang="en-US" sz="2200" dirty="0" err="1"/>
              <a:t>Familles</a:t>
            </a:r>
            <a:r>
              <a:rPr lang="en-US" sz="2200" dirty="0"/>
              <a:t> $2 </a:t>
            </a:r>
            <a:r>
              <a:rPr lang="en-US" sz="2200" dirty="0" err="1"/>
              <a:t>rvmgd</a:t>
            </a:r>
            <a:endParaRPr lang="en-US" sz="2200" dirty="0"/>
          </a:p>
          <a:p>
            <a:pPr marL="1074420" indent="-1074420">
              <a:buNone/>
            </a:pPr>
            <a:r>
              <a:rPr lang="en-US" sz="2200" dirty="0"/>
              <a:t>376        $b </a:t>
            </a:r>
            <a:r>
              <a:rPr lang="en-US" sz="2200" dirty="0" err="1"/>
              <a:t>Linnell</a:t>
            </a:r>
            <a:r>
              <a:rPr lang="en-US" sz="2200" dirty="0"/>
              <a:t>, Robert, 1584-1662 $2 </a:t>
            </a:r>
            <a:r>
              <a:rPr lang="fr-CA" sz="2200" dirty="0" err="1">
                <a:solidFill>
                  <a:schemeClr val="tx1"/>
                </a:solidFill>
              </a:rPr>
              <a:t>lacnaf</a:t>
            </a:r>
            <a:endParaRPr sz="2200" dirty="0">
              <a:solidFill>
                <a:schemeClr val="tx1"/>
              </a:solidFill>
            </a:endParaRPr>
          </a:p>
          <a:p>
            <a:pPr marL="1074420" indent="-1074420">
              <a:buNone/>
            </a:pPr>
            <a:r>
              <a:rPr lang="en-US" sz="2200" dirty="0"/>
              <a:t>377</a:t>
            </a:r>
            <a:r>
              <a:rPr lang="en-US" sz="2200" b="1" dirty="0"/>
              <a:t>        </a:t>
            </a:r>
            <a:r>
              <a:rPr lang="en-US" sz="2200" b="1" dirty="0" err="1"/>
              <a:t>eng</a:t>
            </a:r>
            <a:endParaRPr sz="2200" dirty="0"/>
          </a:p>
          <a:p>
            <a:pPr marL="1074420" indent="-1074420">
              <a:buNone/>
            </a:pPr>
            <a:r>
              <a:rPr lang="en-US" sz="2200" dirty="0"/>
              <a:t>670        </a:t>
            </a:r>
            <a:r>
              <a:rPr lang="en-US" sz="2200" dirty="0" err="1"/>
              <a:t>Linnell</a:t>
            </a:r>
            <a:r>
              <a:rPr lang="en-US" sz="2200" dirty="0"/>
              <a:t> family newsletter, April 1991.</a:t>
            </a:r>
            <a:endParaRPr dirty="0"/>
          </a:p>
          <a:p>
            <a:pPr marL="1074420" indent="-1074420">
              <a:buNone/>
            </a:pPr>
            <a:r>
              <a:rPr lang="en-US" sz="2200" dirty="0"/>
              <a:t>670        </a:t>
            </a:r>
            <a:r>
              <a:rPr lang="fr-CA" sz="2200" dirty="0" err="1"/>
              <a:t>Linnell</a:t>
            </a:r>
            <a:r>
              <a:rPr lang="fr-CA" sz="2200" dirty="0"/>
              <a:t> </a:t>
            </a:r>
            <a:r>
              <a:rPr lang="fr-CA" sz="2200" dirty="0" err="1"/>
              <a:t>Family</a:t>
            </a:r>
            <a:r>
              <a:rPr lang="fr-CA" sz="2200" dirty="0"/>
              <a:t> Association </a:t>
            </a:r>
            <a:r>
              <a:rPr lang="fr-CA" sz="2200" dirty="0" err="1"/>
              <a:t>website</a:t>
            </a:r>
            <a:r>
              <a:rPr lang="fr-CA" sz="2200" dirty="0"/>
              <a:t>, 8 avril 2014 $b (La famille </a:t>
            </a:r>
            <a:r>
              <a:rPr lang="fr-CA" sz="2200" dirty="0" err="1"/>
              <a:t>Linnell</a:t>
            </a:r>
            <a:r>
              <a:rPr lang="fr-CA" sz="2200" dirty="0"/>
              <a:t> </a:t>
            </a:r>
            <a:r>
              <a:rPr lang="en-US" sz="2200" dirty="0"/>
              <a:t>est </a:t>
            </a:r>
            <a:r>
              <a:rPr lang="en-US" sz="2200" dirty="0" err="1"/>
              <a:t>composée</a:t>
            </a:r>
            <a:r>
              <a:rPr lang="en-US" sz="2200" dirty="0"/>
              <a:t> de </a:t>
            </a:r>
            <a:r>
              <a:rPr lang="fr-CA" sz="2200" dirty="0"/>
              <a:t>tous les </a:t>
            </a:r>
            <a:r>
              <a:rPr lang="fr-CA" sz="2200" dirty="0" err="1"/>
              <a:t>Linnell</a:t>
            </a:r>
            <a:r>
              <a:rPr lang="fr-CA" sz="2200" dirty="0"/>
              <a:t> en Amérique du Nord, tous présumés être des descendants de Robert </a:t>
            </a:r>
            <a:r>
              <a:rPr lang="fr-CA" sz="2200" dirty="0" err="1"/>
              <a:t>Linnell</a:t>
            </a:r>
            <a:r>
              <a:rPr lang="fr-CA" sz="2200" dirty="0"/>
              <a:t>, qui est venu à </a:t>
            </a:r>
            <a:r>
              <a:rPr lang="fr-CA" sz="2200" dirty="0" err="1"/>
              <a:t>Scituate</a:t>
            </a:r>
            <a:r>
              <a:rPr lang="fr-CA" sz="2200" dirty="0"/>
              <a:t>, Massachusetts, avec ses enfants et sa seconde épouse en 1638. La famille s'est ensuite installée à Cape Cod)</a:t>
            </a:r>
          </a:p>
          <a:p>
            <a:pPr marL="228600" marR="0" lvl="0" indent="-90170" algn="l" rtl="0">
              <a:lnSpc>
                <a:spcPct val="70000"/>
              </a:lnSpc>
              <a:spcBef>
                <a:spcPts val="1000"/>
              </a:spcBef>
              <a:spcAft>
                <a:spcPts val="0"/>
              </a:spcAft>
              <a:buClr>
                <a:schemeClr val="dk1"/>
              </a:buClr>
              <a:buSzPts val="2170"/>
              <a:buFont typeface="Arial"/>
              <a:buNone/>
            </a:pPr>
            <a:endParaRPr sz="2170" b="0" i="0" u="none" strike="noStrike" cap="none" dirty="0">
              <a:solidFill>
                <a:schemeClr val="dk1"/>
              </a:solidFill>
              <a:latin typeface="Arial"/>
              <a:ea typeface="Arial"/>
              <a:cs typeface="Arial"/>
            </a:endParaRPr>
          </a:p>
        </p:txBody>
      </p:sp>
      <p:sp>
        <p:nvSpPr>
          <p:cNvPr id="837" name="Google Shape;837;p76"/>
          <p:cNvSpPr txBox="1">
            <a:spLocks noGrp="1"/>
          </p:cNvSpPr>
          <p:nvPr>
            <p:ph type="ftr" idx="11"/>
            <p:custDataLst>
              <p:tags r:id="rId3"/>
            </p:custDataLst>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3 : Description des familles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8"/>
          <p:cNvSpPr txBox="1">
            <a:spLocks noGrp="1"/>
          </p:cNvSpPr>
          <p:nvPr>
            <p:ph type="title"/>
            <p:custDataLst>
              <p:tags r:id="rId1"/>
            </p:custDataLst>
          </p:nvPr>
        </p:nvSpPr>
        <p:spPr>
          <a:xfrm>
            <a:off x="838200" y="674287"/>
            <a:ext cx="105156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Arial"/>
              <a:buNone/>
            </a:pPr>
            <a:r>
              <a:rPr lang="en-US" sz="4000" b="0" i="0" u="none" strike="noStrike" cap="none" err="1">
                <a:solidFill>
                  <a:schemeClr val="dk1"/>
                </a:solidFill>
                <a:latin typeface="Arial"/>
                <a:ea typeface="Arial"/>
                <a:cs typeface="Arial"/>
                <a:sym typeface="Arial"/>
              </a:rPr>
              <a:t>Familles</a:t>
            </a:r>
            <a:r>
              <a:rPr lang="en-US" sz="4000" b="0" i="0" u="none" strike="noStrike" cap="none">
                <a:solidFill>
                  <a:schemeClr val="dk1"/>
                </a:solidFill>
                <a:latin typeface="Arial"/>
                <a:ea typeface="Arial"/>
                <a:cs typeface="Arial"/>
                <a:sym typeface="Arial"/>
              </a:rPr>
              <a:t> </a:t>
            </a:r>
            <a:r>
              <a:rPr lang="en-US" sz="4000" b="0" i="0" u="none" strike="noStrike" cap="none" err="1">
                <a:solidFill>
                  <a:schemeClr val="dk1"/>
                </a:solidFill>
                <a:latin typeface="Arial"/>
                <a:ea typeface="Arial"/>
                <a:cs typeface="Arial"/>
                <a:sym typeface="Arial"/>
              </a:rPr>
              <a:t>contributrices</a:t>
            </a:r>
            <a:endParaRPr sz="4000" b="0" i="0" u="none" strike="noStrike" cap="none">
              <a:solidFill>
                <a:schemeClr val="dk1"/>
              </a:solidFill>
              <a:latin typeface="Arial"/>
              <a:ea typeface="Arial"/>
              <a:cs typeface="Arial"/>
              <a:sym typeface="Arial"/>
            </a:endParaRPr>
          </a:p>
        </p:txBody>
      </p:sp>
      <p:sp>
        <p:nvSpPr>
          <p:cNvPr id="160" name="Google Shape;160;p8"/>
          <p:cNvSpPr txBox="1">
            <a:spLocks noGrp="1"/>
          </p:cNvSpPr>
          <p:nvPr>
            <p:ph type="body" idx="1"/>
            <p:custDataLst>
              <p:tags r:id="rId2"/>
            </p:custDataLst>
          </p:nvPr>
        </p:nvSpPr>
        <p:spPr>
          <a:xfrm>
            <a:off x="838200" y="2012710"/>
            <a:ext cx="9833975"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Les </a:t>
            </a:r>
            <a:r>
              <a:rPr lang="en-US" sz="2800" b="0" i="0" u="none" strike="noStrike" cap="none" err="1">
                <a:solidFill>
                  <a:schemeClr val="dk1"/>
                </a:solidFill>
                <a:latin typeface="Arial"/>
                <a:ea typeface="Arial"/>
                <a:cs typeface="Arial"/>
                <a:sym typeface="Arial"/>
              </a:rPr>
              <a:t>familles</a:t>
            </a:r>
            <a:r>
              <a:rPr lang="en-US" sz="2800" b="0" i="0" u="none" strike="noStrike" cap="none">
                <a:solidFill>
                  <a:schemeClr val="dk1"/>
                </a:solidFill>
                <a:latin typeface="Arial"/>
                <a:ea typeface="Arial"/>
                <a:cs typeface="Arial"/>
                <a:sym typeface="Arial"/>
              </a:rPr>
              <a:t> </a:t>
            </a:r>
            <a:r>
              <a:rPr lang="en-US" sz="2800" b="0" i="0" u="none" strike="noStrike" cap="none" err="1">
                <a:solidFill>
                  <a:schemeClr val="dk1"/>
                </a:solidFill>
                <a:latin typeface="Arial"/>
                <a:ea typeface="Arial"/>
                <a:cs typeface="Arial"/>
                <a:sym typeface="Arial"/>
              </a:rPr>
              <a:t>peuvent</a:t>
            </a:r>
            <a:r>
              <a:rPr lang="en-US" sz="2800" b="0" i="0" u="none" strike="noStrike" cap="none">
                <a:solidFill>
                  <a:schemeClr val="dk1"/>
                </a:solidFill>
                <a:latin typeface="Arial"/>
                <a:ea typeface="Arial"/>
                <a:cs typeface="Arial"/>
                <a:sym typeface="Arial"/>
              </a:rPr>
              <a:t> </a:t>
            </a:r>
            <a:r>
              <a:rPr lang="en-US" sz="2800" b="0" i="0" u="none" strike="noStrike" cap="none" err="1">
                <a:solidFill>
                  <a:schemeClr val="dk1"/>
                </a:solidFill>
                <a:latin typeface="Arial"/>
                <a:ea typeface="Arial"/>
                <a:cs typeface="Arial"/>
                <a:sym typeface="Arial"/>
              </a:rPr>
              <a:t>contribuer</a:t>
            </a:r>
            <a:r>
              <a:rPr lang="en-US" sz="2800" b="0" i="0" u="none" strike="noStrike" cap="none">
                <a:solidFill>
                  <a:schemeClr val="dk1"/>
                </a:solidFill>
                <a:latin typeface="Arial"/>
                <a:ea typeface="Arial"/>
                <a:cs typeface="Arial"/>
                <a:sym typeface="Arial"/>
              </a:rPr>
              <a:t> à </a:t>
            </a:r>
            <a:r>
              <a:rPr lang="en-US" sz="2800" b="0" i="0" u="none" strike="noStrike" cap="none" err="1">
                <a:solidFill>
                  <a:schemeClr val="dk1"/>
                </a:solidFill>
                <a:latin typeface="Arial"/>
                <a:ea typeface="Arial"/>
                <a:cs typeface="Arial"/>
                <a:sym typeface="Arial"/>
              </a:rPr>
              <a:t>une</a:t>
            </a:r>
            <a:r>
              <a:rPr lang="en-US" sz="2800" b="0" i="0" u="none" strike="noStrike" cap="none">
                <a:solidFill>
                  <a:schemeClr val="dk1"/>
                </a:solidFill>
                <a:latin typeface="Arial"/>
                <a:ea typeface="Arial"/>
                <a:cs typeface="Arial"/>
                <a:sym typeface="Arial"/>
              </a:rPr>
              <a:t> expression </a:t>
            </a:r>
            <a:r>
              <a:rPr lang="en-US" sz="2800" b="0" i="0" u="none" strike="noStrike" cap="none" err="1">
                <a:solidFill>
                  <a:schemeClr val="dk1"/>
                </a:solidFill>
                <a:latin typeface="Arial"/>
                <a:ea typeface="Arial"/>
                <a:cs typeface="Arial"/>
                <a:sym typeface="Arial"/>
              </a:rPr>
              <a:t>ou</a:t>
            </a:r>
            <a:r>
              <a:rPr lang="en-US" sz="2800" b="0" i="0" u="none" strike="noStrike" cap="none">
                <a:solidFill>
                  <a:schemeClr val="dk1"/>
                </a:solidFill>
                <a:latin typeface="Arial"/>
                <a:ea typeface="Arial"/>
                <a:cs typeface="Arial"/>
                <a:sym typeface="Arial"/>
              </a:rPr>
              <a:t> </a:t>
            </a:r>
            <a:r>
              <a:rPr lang="en-US" sz="2800" b="0" i="0" u="none" strike="noStrike" cap="none" err="1">
                <a:solidFill>
                  <a:schemeClr val="dk1"/>
                </a:solidFill>
                <a:latin typeface="Arial"/>
                <a:ea typeface="Arial"/>
                <a:cs typeface="Arial"/>
                <a:sym typeface="Arial"/>
              </a:rPr>
              <a:t>être</a:t>
            </a:r>
            <a:r>
              <a:rPr lang="en-US" sz="2800" b="0" i="0" u="none" strike="noStrike" cap="none">
                <a:solidFill>
                  <a:schemeClr val="dk1"/>
                </a:solidFill>
                <a:latin typeface="Arial"/>
                <a:ea typeface="Arial"/>
                <a:cs typeface="Arial"/>
                <a:sym typeface="Arial"/>
              </a:rPr>
              <a:t> </a:t>
            </a:r>
            <a:r>
              <a:rPr lang="en-US" sz="2800" b="0" i="0" u="none" strike="noStrike" cap="none" err="1">
                <a:solidFill>
                  <a:schemeClr val="dk1"/>
                </a:solidFill>
                <a:latin typeface="Arial"/>
                <a:ea typeface="Arial"/>
                <a:cs typeface="Arial"/>
                <a:sym typeface="Arial"/>
              </a:rPr>
              <a:t>associées</a:t>
            </a:r>
            <a:r>
              <a:rPr lang="en-US" sz="2800" b="0" i="0" u="none" strike="noStrike" cap="none">
                <a:solidFill>
                  <a:schemeClr val="dk1"/>
                </a:solidFill>
                <a:latin typeface="Arial"/>
                <a:ea typeface="Arial"/>
                <a:cs typeface="Arial"/>
                <a:sym typeface="Arial"/>
              </a:rPr>
              <a:t> </a:t>
            </a:r>
            <a:r>
              <a:rPr lang="en-US" sz="2800" b="0" i="0" u="none" strike="noStrike" cap="none" err="1">
                <a:solidFill>
                  <a:schemeClr val="dk1"/>
                </a:solidFill>
                <a:latin typeface="Arial"/>
                <a:ea typeface="Arial"/>
                <a:cs typeface="Arial"/>
                <a:sym typeface="Arial"/>
              </a:rPr>
              <a:t>aussi</a:t>
            </a:r>
            <a:r>
              <a:rPr lang="en-US" sz="2800" b="0" i="0" u="none" strike="noStrike" cap="none">
                <a:solidFill>
                  <a:schemeClr val="dk1"/>
                </a:solidFill>
                <a:latin typeface="Arial"/>
                <a:ea typeface="Arial"/>
                <a:cs typeface="Arial"/>
                <a:sym typeface="Arial"/>
              </a:rPr>
              <a:t> bien aux manifestations </a:t>
            </a:r>
            <a:r>
              <a:rPr lang="en-US" sz="2800" b="0" i="0" u="none" strike="noStrike" cap="none" err="1">
                <a:solidFill>
                  <a:schemeClr val="dk1"/>
                </a:solidFill>
                <a:latin typeface="Arial"/>
                <a:ea typeface="Arial"/>
                <a:cs typeface="Arial"/>
                <a:sym typeface="Arial"/>
              </a:rPr>
              <a:t>qu’aux</a:t>
            </a:r>
            <a:r>
              <a:rPr lang="en-US" sz="2800" b="0" i="0" u="none" strike="noStrike" cap="none">
                <a:solidFill>
                  <a:schemeClr val="dk1"/>
                </a:solidFill>
                <a:latin typeface="Arial"/>
                <a:ea typeface="Arial"/>
                <a:cs typeface="Arial"/>
                <a:sym typeface="Arial"/>
              </a:rPr>
              <a:t> items. </a:t>
            </a:r>
            <a:r>
              <a:rPr lang="en-US" sz="2800" b="0" i="0" u="none" strike="noStrike" cap="none" err="1">
                <a:solidFill>
                  <a:schemeClr val="dk1"/>
                </a:solidFill>
                <a:latin typeface="Arial"/>
                <a:ea typeface="Arial"/>
                <a:cs typeface="Arial"/>
                <a:sym typeface="Arial"/>
              </a:rPr>
              <a:t>Exemples</a:t>
            </a:r>
            <a:r>
              <a:rPr lang="en-US" sz="2800" b="0" i="0" u="none" strike="noStrike" cap="none">
                <a:solidFill>
                  <a:schemeClr val="dk1"/>
                </a:solidFill>
                <a:latin typeface="Arial"/>
                <a:ea typeface="Arial"/>
                <a:cs typeface="Arial"/>
                <a:sym typeface="Arial"/>
              </a:rPr>
              <a:t> :</a:t>
            </a:r>
            <a:endParaRPr/>
          </a:p>
          <a:p>
            <a:pPr marL="457200" marR="0" lvl="1" indent="0" algn="l" rtl="0">
              <a:lnSpc>
                <a:spcPct val="90000"/>
              </a:lnSpc>
              <a:spcBef>
                <a:spcPts val="50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  – </a:t>
            </a:r>
            <a:r>
              <a:rPr lang="en-US" sz="2800" b="0" i="0" u="none" strike="noStrike" cap="none" err="1">
                <a:solidFill>
                  <a:schemeClr val="dk1"/>
                </a:solidFill>
                <a:latin typeface="Arial"/>
                <a:ea typeface="Arial"/>
                <a:cs typeface="Arial"/>
                <a:sym typeface="Arial"/>
              </a:rPr>
              <a:t>Interprètes</a:t>
            </a:r>
            <a:endParaRPr/>
          </a:p>
          <a:p>
            <a:pPr marL="457200" marR="0" lvl="1" indent="0" algn="l" rtl="0">
              <a:lnSpc>
                <a:spcPct val="90000"/>
              </a:lnSpc>
              <a:spcBef>
                <a:spcPts val="50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  – </a:t>
            </a:r>
            <a:r>
              <a:rPr lang="en-US" sz="2800" b="0" i="0" u="none" strike="noStrike" cap="none" err="1">
                <a:solidFill>
                  <a:schemeClr val="dk1"/>
                </a:solidFill>
                <a:latin typeface="Arial"/>
                <a:ea typeface="Arial"/>
                <a:cs typeface="Arial"/>
                <a:sym typeface="Arial"/>
              </a:rPr>
              <a:t>Éditeurs</a:t>
            </a:r>
            <a:endParaRPr/>
          </a:p>
          <a:p>
            <a:pPr marL="457200" marR="0" lvl="1" indent="0" algn="l" rtl="0">
              <a:lnSpc>
                <a:spcPct val="90000"/>
              </a:lnSpc>
              <a:spcBef>
                <a:spcPts val="50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  – Propriétaires </a:t>
            </a:r>
            <a:endParaRPr sz="2800" b="0" i="0" u="none" strike="noStrike" cap="none">
              <a:solidFill>
                <a:schemeClr val="dk1"/>
              </a:solidFill>
              <a:latin typeface="Arial"/>
              <a:ea typeface="Arial"/>
              <a:cs typeface="Arial"/>
              <a:sym typeface="Arial"/>
            </a:endParaRPr>
          </a:p>
        </p:txBody>
      </p:sp>
      <p:sp>
        <p:nvSpPr>
          <p:cNvPr id="161" name="Google Shape;161;p8"/>
          <p:cNvSpPr txBox="1">
            <a:spLocks noGrp="1"/>
          </p:cNvSpPr>
          <p:nvPr>
            <p:ph type="ftr" idx="11"/>
            <p:custDataLst>
              <p:tags r:id="rId3"/>
            </p:custDataLst>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1200">
                <a:solidFill>
                  <a:srgbClr val="888888"/>
                </a:solidFill>
                <a:latin typeface="Calibri"/>
                <a:ea typeface="Calibri"/>
                <a:cs typeface="Calibri"/>
                <a:sym typeface="Calibri"/>
              </a:rPr>
              <a:t>Module 3 : Description des familles</a:t>
            </a:r>
            <a:endParaRPr sz="1200">
              <a:solidFill>
                <a:srgbClr val="888888"/>
              </a:solidFill>
              <a:latin typeface="Calibri"/>
              <a:ea typeface="Calibri"/>
              <a:cs typeface="Calibri"/>
              <a:sym typeface="Calibri"/>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844"/>
        <p:cNvGrpSpPr/>
        <p:nvPr/>
      </p:nvGrpSpPr>
      <p:grpSpPr>
        <a:xfrm>
          <a:off x="0" y="0"/>
          <a:ext cx="0" cy="0"/>
          <a:chOff x="0" y="0"/>
          <a:chExt cx="0" cy="0"/>
        </a:xfrm>
      </p:grpSpPr>
      <p:sp>
        <p:nvSpPr>
          <p:cNvPr id="845" name="Google Shape;845;p77"/>
          <p:cNvSpPr txBox="1">
            <a:spLocks noGrp="1"/>
          </p:cNvSpPr>
          <p:nvPr>
            <p:ph type="title"/>
            <p:custDataLst>
              <p:tags r:id="rId1"/>
            </p:custDataLst>
          </p:nvPr>
        </p:nvSpPr>
        <p:spPr>
          <a:xfrm>
            <a:off x="838200" y="614148"/>
            <a:ext cx="10515600" cy="107653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Arial"/>
              <a:buNone/>
            </a:pPr>
            <a:r>
              <a:rPr lang="en-US" sz="4000" b="0" i="0" u="none" strike="noStrike" cap="none" err="1">
                <a:solidFill>
                  <a:schemeClr val="dk1"/>
                </a:solidFill>
                <a:latin typeface="Arial"/>
                <a:ea typeface="Arial"/>
                <a:cs typeface="Arial"/>
                <a:sym typeface="Arial"/>
              </a:rPr>
              <a:t>Historique</a:t>
            </a:r>
            <a:r>
              <a:rPr lang="en-US" sz="4000" b="0" i="0" u="none" strike="noStrike" cap="none">
                <a:solidFill>
                  <a:schemeClr val="dk1"/>
                </a:solidFill>
                <a:latin typeface="Arial"/>
                <a:ea typeface="Arial"/>
                <a:cs typeface="Arial"/>
                <a:sym typeface="Arial"/>
              </a:rPr>
              <a:t> de la </a:t>
            </a:r>
            <a:r>
              <a:rPr lang="en-US" sz="4000" b="0" i="0" u="none" strike="noStrike" cap="none" err="1">
                <a:solidFill>
                  <a:schemeClr val="dk1"/>
                </a:solidFill>
                <a:latin typeface="Arial"/>
                <a:ea typeface="Arial"/>
                <a:cs typeface="Arial"/>
                <a:sym typeface="Arial"/>
              </a:rPr>
              <a:t>famille</a:t>
            </a:r>
            <a:r>
              <a:rPr lang="en-US" sz="4000" b="0" i="0" u="none" strike="noStrike" cap="none">
                <a:solidFill>
                  <a:schemeClr val="dk1"/>
                </a:solidFill>
                <a:latin typeface="Arial"/>
                <a:ea typeface="Arial"/>
                <a:cs typeface="Arial"/>
                <a:sym typeface="Arial"/>
              </a:rPr>
              <a:t> (RDA 10.9)</a:t>
            </a:r>
            <a:endParaRPr sz="4000" b="0" i="0" u="none" strike="noStrike" cap="none">
              <a:solidFill>
                <a:schemeClr val="dk1"/>
              </a:solidFill>
              <a:latin typeface="Arial"/>
              <a:ea typeface="Arial"/>
              <a:cs typeface="Arial"/>
              <a:sym typeface="Arial"/>
            </a:endParaRPr>
          </a:p>
        </p:txBody>
      </p:sp>
      <p:sp>
        <p:nvSpPr>
          <p:cNvPr id="846" name="Google Shape;846;p77"/>
          <p:cNvSpPr txBox="1">
            <a:spLocks noGrp="1"/>
          </p:cNvSpPr>
          <p:nvPr>
            <p:ph type="body" idx="1"/>
            <p:custDataLst>
              <p:tags r:id="rId2"/>
            </p:custDataLst>
          </p:nvPr>
        </p:nvSpPr>
        <p:spPr>
          <a:xfrm>
            <a:off x="838200" y="1833427"/>
            <a:ext cx="9829800" cy="4343535"/>
          </a:xfrm>
          <a:prstGeom prst="rect">
            <a:avLst/>
          </a:prstGeom>
          <a:noFill/>
          <a:ln>
            <a:noFill/>
          </a:ln>
        </p:spPr>
        <p:txBody>
          <a:bodyPr spcFirstLastPara="1" wrap="square" lIns="91425" tIns="45700" rIns="91425" bIns="45700" anchor="t" anchorCtr="0">
            <a:noAutofit/>
          </a:bodyPr>
          <a:lstStyle/>
          <a:p>
            <a:pPr marL="228600" lvl="0" indent="-228600">
              <a:lnSpc>
                <a:spcPct val="100000"/>
              </a:lnSpc>
              <a:spcBef>
                <a:spcPts val="0"/>
              </a:spcBef>
            </a:pPr>
            <a:r>
              <a:rPr lang="en-US" sz="2800" b="0" i="0" u="none" strike="noStrike" cap="none">
                <a:latin typeface="Arial"/>
                <a:ea typeface="Arial"/>
                <a:cs typeface="Arial"/>
                <a:sym typeface="Arial"/>
              </a:rPr>
              <a:t>Un </a:t>
            </a:r>
            <a:r>
              <a:rPr lang="en-US" sz="2800" b="0" i="0" u="none" strike="noStrike" cap="none" err="1">
                <a:latin typeface="Arial"/>
                <a:ea typeface="Arial"/>
                <a:cs typeface="Arial"/>
                <a:sym typeface="Arial"/>
              </a:rPr>
              <a:t>bref</a:t>
            </a:r>
            <a:r>
              <a:rPr lang="en-US" sz="2800" b="0" i="0" u="none" strike="noStrike" cap="none">
                <a:latin typeface="Arial"/>
                <a:ea typeface="Arial"/>
                <a:cs typeface="Arial"/>
                <a:sym typeface="Arial"/>
              </a:rPr>
              <a:t> </a:t>
            </a:r>
            <a:r>
              <a:rPr lang="en-US" sz="2800" b="0" i="0" u="none" strike="noStrike" cap="none" err="1">
                <a:latin typeface="Arial"/>
                <a:ea typeface="Arial"/>
                <a:cs typeface="Arial"/>
                <a:sym typeface="Arial"/>
              </a:rPr>
              <a:t>historique</a:t>
            </a:r>
            <a:r>
              <a:rPr lang="en-US" sz="2800" b="0" i="0" u="none" strike="noStrike" cap="none">
                <a:latin typeface="Arial"/>
                <a:ea typeface="Arial"/>
                <a:cs typeface="Arial"/>
                <a:sym typeface="Arial"/>
              </a:rPr>
              <a:t> de la </a:t>
            </a:r>
            <a:r>
              <a:rPr lang="en-US" sz="2800" b="0" i="0" u="none" strike="noStrike" cap="none" err="1">
                <a:latin typeface="Arial"/>
                <a:ea typeface="Arial"/>
                <a:cs typeface="Arial"/>
                <a:sym typeface="Arial"/>
              </a:rPr>
              <a:t>famille</a:t>
            </a:r>
            <a:r>
              <a:rPr lang="en-US" sz="2800" b="0" i="0" u="none" strike="noStrike" cap="none">
                <a:latin typeface="Arial"/>
                <a:ea typeface="Arial"/>
                <a:cs typeface="Arial"/>
                <a:sym typeface="Arial"/>
              </a:rPr>
              <a:t> </a:t>
            </a:r>
            <a:r>
              <a:rPr lang="en-US" sz="2800" b="0" i="0" u="none" strike="noStrike" cap="none" err="1">
                <a:latin typeface="Arial"/>
                <a:ea typeface="Arial"/>
                <a:cs typeface="Arial"/>
                <a:sym typeface="Arial"/>
              </a:rPr>
              <a:t>peut</a:t>
            </a:r>
            <a:r>
              <a:rPr lang="en-US" sz="2800" b="0" i="0" u="none" strike="noStrike" cap="none">
                <a:latin typeface="Arial"/>
                <a:ea typeface="Arial"/>
                <a:cs typeface="Arial"/>
                <a:sym typeface="Arial"/>
              </a:rPr>
              <a:t> </a:t>
            </a:r>
            <a:r>
              <a:rPr lang="en-US" sz="2800" b="0" i="0" u="none" strike="noStrike" cap="none" err="1">
                <a:latin typeface="Arial"/>
                <a:ea typeface="Arial"/>
                <a:cs typeface="Arial"/>
                <a:sym typeface="Arial"/>
              </a:rPr>
              <a:t>être</a:t>
            </a:r>
            <a:r>
              <a:rPr lang="en-US" sz="2800" b="0" i="0" u="none" strike="noStrike" cap="none">
                <a:latin typeface="Arial"/>
                <a:ea typeface="Arial"/>
                <a:cs typeface="Arial"/>
                <a:sym typeface="Arial"/>
              </a:rPr>
              <a:t> </a:t>
            </a:r>
            <a:r>
              <a:rPr lang="en-US" err="1">
                <a:solidFill>
                  <a:srgbClr val="000000"/>
                </a:solidFill>
              </a:rPr>
              <a:t>enregistré</a:t>
            </a:r>
            <a:r>
              <a:rPr lang="en-US" sz="2800" b="0" i="0" u="none" strike="noStrike" cap="none">
                <a:latin typeface="Arial"/>
                <a:ea typeface="Arial"/>
                <a:cs typeface="Arial"/>
                <a:sym typeface="Arial"/>
              </a:rPr>
              <a:t> dans </a:t>
            </a:r>
            <a:r>
              <a:rPr lang="en-US" sz="2800" b="0" i="0" u="none" strike="noStrike" cap="none" err="1">
                <a:latin typeface="Arial"/>
                <a:ea typeface="Arial"/>
                <a:cs typeface="Arial"/>
                <a:sym typeface="Arial"/>
              </a:rPr>
              <a:t>une</a:t>
            </a:r>
            <a:r>
              <a:rPr lang="en-US" sz="2800" b="0" i="0" u="none" strike="noStrike" cap="none">
                <a:latin typeface="Arial"/>
                <a:ea typeface="Arial"/>
                <a:cs typeface="Arial"/>
                <a:sym typeface="Arial"/>
              </a:rPr>
              <a:t> zone 678, avec </a:t>
            </a:r>
            <a:r>
              <a:rPr lang="en-US" sz="2800" b="0" i="0" u="none" strike="noStrike" cap="none" err="1">
                <a:latin typeface="Arial"/>
                <a:ea typeface="Arial"/>
                <a:cs typeface="Arial"/>
                <a:sym typeface="Arial"/>
              </a:rPr>
              <a:t>comme</a:t>
            </a:r>
            <a:r>
              <a:rPr lang="en-US" sz="2800" b="0" i="0" u="none" strike="noStrike" cap="none">
                <a:latin typeface="Arial"/>
                <a:ea typeface="Arial"/>
                <a:cs typeface="Arial"/>
                <a:sym typeface="Arial"/>
              </a:rPr>
              <a:t> premier </a:t>
            </a:r>
            <a:r>
              <a:rPr lang="en-US" sz="2800" b="0" i="0" u="none" strike="noStrike" cap="none" err="1">
                <a:latin typeface="Arial"/>
                <a:ea typeface="Arial"/>
                <a:cs typeface="Arial"/>
                <a:sym typeface="Arial"/>
              </a:rPr>
              <a:t>indicateur</a:t>
            </a:r>
            <a:r>
              <a:rPr lang="en-US" sz="2800" b="0" i="0" u="none" strike="noStrike" cap="none">
                <a:latin typeface="Arial"/>
                <a:ea typeface="Arial"/>
                <a:cs typeface="Arial"/>
                <a:sym typeface="Arial"/>
              </a:rPr>
              <a:t> « 0 ». </a:t>
            </a:r>
            <a:r>
              <a:rPr lang="en-US" sz="2800" b="0" i="0" u="none" strike="noStrike" cap="none" err="1">
                <a:latin typeface="Arial"/>
                <a:ea typeface="Arial"/>
                <a:cs typeface="Arial"/>
                <a:sym typeface="Arial"/>
              </a:rPr>
              <a:t>Cet</a:t>
            </a:r>
            <a:r>
              <a:rPr lang="en-US" sz="2800" b="0" i="0" u="none" strike="noStrike" cap="none">
                <a:latin typeface="Arial"/>
                <a:ea typeface="Arial"/>
                <a:cs typeface="Arial"/>
                <a:sym typeface="Arial"/>
              </a:rPr>
              <a:t> </a:t>
            </a:r>
            <a:r>
              <a:rPr lang="en-US" sz="2800" b="0" i="0" u="none" strike="noStrike" cap="none" err="1">
                <a:latin typeface="Arial"/>
                <a:ea typeface="Arial"/>
                <a:cs typeface="Arial"/>
                <a:sym typeface="Arial"/>
              </a:rPr>
              <a:t>élément</a:t>
            </a:r>
            <a:r>
              <a:rPr lang="en-US" sz="2800" b="0" i="0" u="none" strike="noStrike" cap="none">
                <a:latin typeface="Arial"/>
                <a:ea typeface="Arial"/>
                <a:cs typeface="Arial"/>
                <a:sym typeface="Arial"/>
              </a:rPr>
              <a:t> </a:t>
            </a:r>
            <a:r>
              <a:rPr lang="en-US" sz="2800" b="0" i="0" u="none" strike="noStrike" cap="none" err="1">
                <a:latin typeface="Arial"/>
                <a:ea typeface="Arial"/>
                <a:cs typeface="Arial"/>
                <a:sym typeface="Arial"/>
              </a:rPr>
              <a:t>peut</a:t>
            </a:r>
            <a:r>
              <a:rPr lang="en-US" sz="2800" b="0" i="0" u="none" strike="noStrike" cap="none">
                <a:latin typeface="Arial"/>
                <a:ea typeface="Arial"/>
                <a:cs typeface="Arial"/>
                <a:sym typeface="Arial"/>
              </a:rPr>
              <a:t> </a:t>
            </a:r>
            <a:r>
              <a:rPr lang="en-US" sz="2800" b="0" i="0" u="none" strike="noStrike" cap="none" err="1">
                <a:latin typeface="Arial"/>
                <a:ea typeface="Arial"/>
                <a:cs typeface="Arial"/>
                <a:sym typeface="Arial"/>
              </a:rPr>
              <a:t>aussi</a:t>
            </a:r>
            <a:r>
              <a:rPr lang="en-US" sz="2800" b="0" i="0" u="none" strike="noStrike" cap="none">
                <a:latin typeface="Arial"/>
                <a:ea typeface="Arial"/>
                <a:cs typeface="Arial"/>
                <a:sym typeface="Arial"/>
              </a:rPr>
              <a:t> </a:t>
            </a:r>
            <a:r>
              <a:rPr lang="en-US" sz="2800" b="0" i="0" u="none" strike="noStrike" cap="none" err="1">
                <a:latin typeface="Arial"/>
                <a:ea typeface="Arial"/>
                <a:cs typeface="Arial"/>
                <a:sym typeface="Arial"/>
              </a:rPr>
              <a:t>être</a:t>
            </a:r>
            <a:r>
              <a:rPr lang="en-US" sz="2800" b="0" i="0" u="none" strike="noStrike" cap="none">
                <a:latin typeface="Arial"/>
                <a:ea typeface="Arial"/>
                <a:cs typeface="Arial"/>
                <a:sym typeface="Arial"/>
              </a:rPr>
              <a:t> </a:t>
            </a:r>
            <a:r>
              <a:rPr lang="en-US" sz="2800" b="0" i="0" u="none" strike="noStrike" cap="none" err="1">
                <a:latin typeface="Arial"/>
                <a:ea typeface="Arial"/>
                <a:cs typeface="Arial"/>
                <a:sym typeface="Arial"/>
              </a:rPr>
              <a:t>utilisé</a:t>
            </a:r>
            <a:r>
              <a:rPr lang="en-US" sz="2800" b="0" i="0" u="none" strike="noStrike" cap="none">
                <a:latin typeface="Arial"/>
                <a:ea typeface="Arial"/>
                <a:cs typeface="Arial"/>
                <a:sym typeface="Arial"/>
              </a:rPr>
              <a:t> </a:t>
            </a:r>
            <a:r>
              <a:rPr lang="en-US" sz="2800" b="0" i="0" u="none" strike="noStrike" cap="none" err="1">
                <a:latin typeface="Arial"/>
                <a:ea typeface="Arial"/>
                <a:cs typeface="Arial"/>
                <a:sym typeface="Arial"/>
              </a:rPr>
              <a:t>afin</a:t>
            </a:r>
            <a:r>
              <a:rPr lang="en-US" sz="2800" b="0" i="0" u="none" strike="noStrike" cap="none">
                <a:latin typeface="Arial"/>
                <a:ea typeface="Arial"/>
                <a:cs typeface="Arial"/>
                <a:sym typeface="Arial"/>
              </a:rPr>
              <a:t> de </a:t>
            </a:r>
            <a:r>
              <a:rPr lang="en-US" sz="2800" b="0" i="0" u="none" strike="noStrike" cap="none" err="1">
                <a:latin typeface="Arial"/>
                <a:ea typeface="Arial"/>
                <a:cs typeface="Arial"/>
                <a:sym typeface="Arial"/>
              </a:rPr>
              <a:t>définir</a:t>
            </a:r>
            <a:r>
              <a:rPr lang="en-US" sz="2800" b="0" i="0" u="none" strike="noStrike" cap="none">
                <a:latin typeface="Arial"/>
                <a:ea typeface="Arial"/>
                <a:cs typeface="Arial"/>
                <a:sym typeface="Arial"/>
              </a:rPr>
              <a:t> le champ </a:t>
            </a:r>
            <a:r>
              <a:rPr lang="en-US" sz="2800" b="0" i="0" u="none" strike="noStrike" cap="none" err="1">
                <a:latin typeface="Arial"/>
                <a:ea typeface="Arial"/>
                <a:cs typeface="Arial"/>
                <a:sym typeface="Arial"/>
              </a:rPr>
              <a:t>d’application</a:t>
            </a:r>
            <a:r>
              <a:rPr lang="en-US" sz="2800" b="0" i="0" u="none" strike="noStrike" cap="none">
                <a:latin typeface="Arial"/>
                <a:ea typeface="Arial"/>
                <a:cs typeface="Arial"/>
                <a:sym typeface="Arial"/>
              </a:rPr>
              <a:t> de la </a:t>
            </a:r>
            <a:r>
              <a:rPr lang="en-US" sz="2800" b="0" i="0" u="none" strike="noStrike" cap="none" err="1">
                <a:latin typeface="Arial"/>
                <a:ea typeface="Arial"/>
                <a:cs typeface="Arial"/>
                <a:sym typeface="Arial"/>
              </a:rPr>
              <a:t>famille</a:t>
            </a:r>
            <a:r>
              <a:rPr lang="en-US" sz="2800" b="0" i="0" u="none" strike="noStrike" cap="none">
                <a:latin typeface="Arial"/>
                <a:ea typeface="Arial"/>
                <a:cs typeface="Arial"/>
                <a:sym typeface="Arial"/>
              </a:rPr>
              <a:t>.</a:t>
            </a:r>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0" indent="0">
              <a:buNone/>
            </a:pPr>
            <a:r>
              <a:rPr lang="en-US" sz="2800" b="0" i="0" u="none" strike="noStrike" cap="none">
                <a:latin typeface="Arial"/>
                <a:ea typeface="Arial"/>
                <a:cs typeface="Arial"/>
                <a:sym typeface="Arial"/>
              </a:rPr>
              <a:t>678 0_</a:t>
            </a:r>
            <a:r>
              <a:rPr lang="en-US"/>
              <a:t>   </a:t>
            </a:r>
            <a:r>
              <a:rPr lang="fr-CA"/>
              <a:t>La famille </a:t>
            </a:r>
            <a:r>
              <a:rPr lang="fr-CA" err="1"/>
              <a:t>Linnell</a:t>
            </a:r>
            <a:r>
              <a:rPr lang="fr-CA"/>
              <a:t> se compose de tous les </a:t>
            </a:r>
            <a:r>
              <a:rPr lang="fr-CA" err="1"/>
              <a:t>Linnell</a:t>
            </a:r>
            <a:r>
              <a:rPr lang="fr-CA"/>
              <a:t> d'Amérique du Nord, tous présumés descendants de Robert </a:t>
            </a:r>
            <a:r>
              <a:rPr lang="fr-CA" err="1"/>
              <a:t>Linnell</a:t>
            </a:r>
            <a:r>
              <a:rPr lang="fr-CA"/>
              <a:t> (1584-1662) qui s'est installé dans le Massachusetts en 1638</a:t>
            </a:r>
            <a:endParaRPr sz="2800" b="0" i="0" u="none" strike="noStrike" cap="none">
              <a:latin typeface="Arial"/>
              <a:ea typeface="Arial"/>
              <a:cs typeface="Arial"/>
              <a:sym typeface="Arial"/>
            </a:endParaRPr>
          </a:p>
        </p:txBody>
      </p:sp>
      <p:sp>
        <p:nvSpPr>
          <p:cNvPr id="847" name="Google Shape;847;p77"/>
          <p:cNvSpPr txBox="1">
            <a:spLocks noGrp="1"/>
          </p:cNvSpPr>
          <p:nvPr>
            <p:ph type="ftr" idx="11"/>
            <p:custDataLst>
              <p:tags r:id="rId3"/>
            </p:custDataLst>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3 : Description des familles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855" name="Google Shape;855;p78"/>
          <p:cNvSpPr txBox="1">
            <a:spLocks noGrp="1"/>
          </p:cNvSpPr>
          <p:nvPr>
            <p:ph type="title"/>
            <p:custDataLst>
              <p:tags r:id="rId1"/>
            </p:custDataLst>
          </p:nvPr>
        </p:nvSpPr>
        <p:spPr>
          <a:xfrm>
            <a:off x="838200" y="614148"/>
            <a:ext cx="10515600" cy="107653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Arial"/>
              <a:buNone/>
            </a:pPr>
            <a:r>
              <a:rPr lang="en-US" sz="4000" b="0" i="0" u="none" strike="noStrike" cap="none" err="1">
                <a:solidFill>
                  <a:schemeClr val="dk1"/>
                </a:solidFill>
                <a:latin typeface="Arial"/>
                <a:ea typeface="Arial"/>
                <a:cs typeface="Arial"/>
                <a:sym typeface="Arial"/>
              </a:rPr>
              <a:t>Historique</a:t>
            </a:r>
            <a:r>
              <a:rPr lang="en-US" sz="4000" b="0" i="0" u="none" strike="noStrike" cap="none">
                <a:solidFill>
                  <a:schemeClr val="dk1"/>
                </a:solidFill>
                <a:latin typeface="Arial"/>
                <a:ea typeface="Arial"/>
                <a:cs typeface="Arial"/>
                <a:sym typeface="Arial"/>
              </a:rPr>
              <a:t> de la </a:t>
            </a:r>
            <a:r>
              <a:rPr lang="en-US" sz="4000" b="0" i="0" u="none" strike="noStrike" cap="none" err="1">
                <a:solidFill>
                  <a:schemeClr val="dk1"/>
                </a:solidFill>
                <a:latin typeface="Arial"/>
                <a:ea typeface="Arial"/>
                <a:cs typeface="Arial"/>
                <a:sym typeface="Arial"/>
              </a:rPr>
              <a:t>famille</a:t>
            </a:r>
            <a:r>
              <a:rPr lang="en-US" sz="4000" b="0" i="0" u="none" strike="noStrike" cap="none">
                <a:solidFill>
                  <a:schemeClr val="dk1"/>
                </a:solidFill>
                <a:latin typeface="Arial"/>
                <a:ea typeface="Arial"/>
                <a:cs typeface="Arial"/>
                <a:sym typeface="Arial"/>
              </a:rPr>
              <a:t> (RDA 10.9)</a:t>
            </a:r>
            <a:endParaRPr sz="4000"/>
          </a:p>
        </p:txBody>
      </p:sp>
      <p:sp>
        <p:nvSpPr>
          <p:cNvPr id="856" name="Google Shape;856;p78"/>
          <p:cNvSpPr txBox="1">
            <a:spLocks noGrp="1"/>
          </p:cNvSpPr>
          <p:nvPr>
            <p:ph type="body" idx="1"/>
            <p:custDataLst>
              <p:tags r:id="rId2"/>
            </p:custDataLst>
          </p:nvPr>
        </p:nvSpPr>
        <p:spPr>
          <a:xfrm>
            <a:off x="838200" y="1937981"/>
            <a:ext cx="9319953" cy="423898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200"/>
              <a:buFont typeface="Arial"/>
              <a:buNone/>
            </a:pPr>
            <a:r>
              <a:rPr lang="en-US" sz="3200" b="0" i="1" u="none" strike="noStrike" cap="none" dirty="0" err="1">
                <a:solidFill>
                  <a:schemeClr val="dk1"/>
                </a:solidFill>
                <a:latin typeface="Arial"/>
                <a:ea typeface="Arial"/>
                <a:cs typeface="Arial"/>
                <a:sym typeface="Arial"/>
              </a:rPr>
              <a:t>Exercice</a:t>
            </a:r>
            <a:r>
              <a:rPr lang="en-US" sz="3200" b="0" i="1" u="none" strike="noStrike" cap="none" dirty="0">
                <a:solidFill>
                  <a:schemeClr val="dk1"/>
                </a:solidFill>
                <a:latin typeface="Arial"/>
                <a:ea typeface="Arial"/>
                <a:cs typeface="Arial"/>
                <a:sym typeface="Arial"/>
              </a:rPr>
              <a:t> : Enregistrer </a:t>
            </a:r>
            <a:r>
              <a:rPr lang="en-US" sz="3200" b="0" i="1" u="none" strike="noStrike" cap="none" dirty="0" err="1">
                <a:solidFill>
                  <a:schemeClr val="dk1"/>
                </a:solidFill>
                <a:latin typeface="Arial"/>
                <a:ea typeface="Arial"/>
                <a:cs typeface="Arial"/>
                <a:sym typeface="Arial"/>
              </a:rPr>
              <a:t>l’élément</a:t>
            </a:r>
            <a:r>
              <a:rPr lang="en-US" sz="3200" b="0" i="1" u="none" strike="noStrike" cap="none" dirty="0">
                <a:solidFill>
                  <a:schemeClr val="dk1"/>
                </a:solidFill>
                <a:latin typeface="Arial"/>
                <a:ea typeface="Arial"/>
                <a:cs typeface="Arial"/>
                <a:sym typeface="Arial"/>
              </a:rPr>
              <a:t> </a:t>
            </a:r>
            <a:r>
              <a:rPr lang="en-US" sz="3200" b="0" i="1" u="none" strike="noStrike" cap="none" dirty="0" err="1">
                <a:solidFill>
                  <a:schemeClr val="dk1"/>
                </a:solidFill>
                <a:latin typeface="Arial"/>
                <a:ea typeface="Arial"/>
                <a:cs typeface="Arial"/>
                <a:sym typeface="Arial"/>
              </a:rPr>
              <a:t>historique</a:t>
            </a:r>
            <a:r>
              <a:rPr lang="en-US" sz="3200" b="0" i="1" u="none" strike="noStrike" cap="none" dirty="0">
                <a:solidFill>
                  <a:schemeClr val="dk1"/>
                </a:solidFill>
                <a:latin typeface="Arial"/>
                <a:ea typeface="Arial"/>
                <a:cs typeface="Arial"/>
                <a:sym typeface="Arial"/>
              </a:rPr>
              <a:t> de la </a:t>
            </a:r>
            <a:r>
              <a:rPr lang="en-US" sz="3200" b="0" i="1" u="none" strike="noStrike" cap="none" dirty="0" err="1">
                <a:solidFill>
                  <a:schemeClr val="dk1"/>
                </a:solidFill>
                <a:latin typeface="Arial"/>
                <a:ea typeface="Arial"/>
                <a:cs typeface="Arial"/>
                <a:sym typeface="Arial"/>
              </a:rPr>
              <a:t>famille</a:t>
            </a:r>
            <a:r>
              <a:rPr lang="en-US" sz="3200" b="0" i="1" u="none" strike="noStrike" cap="none" dirty="0">
                <a:solidFill>
                  <a:schemeClr val="dk1"/>
                </a:solidFill>
                <a:latin typeface="Arial"/>
                <a:ea typeface="Arial"/>
                <a:cs typeface="Arial"/>
                <a:sym typeface="Arial"/>
              </a:rPr>
              <a:t> pour la </a:t>
            </a:r>
            <a:r>
              <a:rPr lang="en-US" sz="3200" b="0" i="1" u="none" strike="noStrike" cap="none" dirty="0" err="1">
                <a:solidFill>
                  <a:schemeClr val="dk1"/>
                </a:solidFill>
                <a:latin typeface="Arial"/>
                <a:ea typeface="Arial"/>
                <a:cs typeface="Arial"/>
                <a:sym typeface="Arial"/>
              </a:rPr>
              <a:t>famille</a:t>
            </a:r>
            <a:r>
              <a:rPr lang="en-US" sz="3200" b="0" i="1" u="none" strike="noStrike" cap="none" dirty="0">
                <a:solidFill>
                  <a:schemeClr val="dk1"/>
                </a:solidFill>
                <a:latin typeface="Arial"/>
                <a:ea typeface="Arial"/>
                <a:cs typeface="Arial"/>
                <a:sym typeface="Arial"/>
              </a:rPr>
              <a:t> </a:t>
            </a:r>
            <a:r>
              <a:rPr lang="en-US" sz="3200" b="0" i="1" u="none" strike="noStrike" cap="none" dirty="0" err="1">
                <a:solidFill>
                  <a:schemeClr val="dk1"/>
                </a:solidFill>
                <a:latin typeface="Arial"/>
                <a:ea typeface="Arial"/>
                <a:cs typeface="Arial"/>
                <a:sym typeface="Arial"/>
              </a:rPr>
              <a:t>Coniglio</a:t>
            </a:r>
            <a:r>
              <a:rPr lang="en-US" sz="3200" b="0" i="1" u="none" strike="noStrike" cap="none" dirty="0">
                <a:solidFill>
                  <a:schemeClr val="dk1"/>
                </a:solidFill>
                <a:latin typeface="Arial"/>
                <a:ea typeface="Arial"/>
                <a:cs typeface="Arial"/>
                <a:sym typeface="Arial"/>
              </a:rPr>
              <a:t> </a:t>
            </a:r>
            <a:r>
              <a:rPr lang="en-US" sz="3200" b="0" i="1" u="none" strike="noStrike" cap="none" dirty="0" err="1">
                <a:solidFill>
                  <a:schemeClr val="dk1"/>
                </a:solidFill>
                <a:latin typeface="Arial"/>
                <a:ea typeface="Arial"/>
                <a:cs typeface="Arial"/>
                <a:sym typeface="Arial"/>
              </a:rPr>
              <a:t>ou</a:t>
            </a:r>
            <a:r>
              <a:rPr lang="en-US" sz="3200" b="0" i="1" u="none" strike="noStrike" cap="none" dirty="0">
                <a:solidFill>
                  <a:schemeClr val="dk1"/>
                </a:solidFill>
                <a:latin typeface="Arial"/>
                <a:ea typeface="Arial"/>
                <a:cs typeface="Arial"/>
                <a:sym typeface="Arial"/>
              </a:rPr>
              <a:t> Cunningham </a:t>
            </a:r>
            <a:r>
              <a:rPr lang="en-US" sz="3200" b="0" i="1" u="none" strike="noStrike" cap="none" dirty="0" err="1">
                <a:solidFill>
                  <a:schemeClr val="dk1"/>
                </a:solidFill>
                <a:latin typeface="Arial"/>
                <a:ea typeface="Arial"/>
                <a:cs typeface="Arial"/>
                <a:sym typeface="Arial"/>
              </a:rPr>
              <a:t>dans</a:t>
            </a:r>
            <a:r>
              <a:rPr lang="en-US" sz="3200" b="0" i="1" u="none" strike="noStrike" cap="none" dirty="0">
                <a:solidFill>
                  <a:schemeClr val="dk1"/>
                </a:solidFill>
                <a:latin typeface="Arial"/>
                <a:ea typeface="Arial"/>
                <a:cs typeface="Arial"/>
                <a:sym typeface="Arial"/>
              </a:rPr>
              <a:t> </a:t>
            </a:r>
            <a:r>
              <a:rPr lang="en-US" sz="3200" b="0" i="1" u="none" strike="noStrike" cap="none" dirty="0" err="1">
                <a:solidFill>
                  <a:schemeClr val="dk1"/>
                </a:solidFill>
                <a:latin typeface="Arial"/>
                <a:ea typeface="Arial"/>
                <a:cs typeface="Arial"/>
                <a:sym typeface="Arial"/>
              </a:rPr>
              <a:t>une</a:t>
            </a:r>
            <a:r>
              <a:rPr lang="en-US" sz="3200" b="0" i="1" u="none" strike="noStrike" cap="none" dirty="0">
                <a:solidFill>
                  <a:schemeClr val="dk1"/>
                </a:solidFill>
                <a:latin typeface="Arial"/>
                <a:ea typeface="Arial"/>
                <a:cs typeface="Arial"/>
                <a:sym typeface="Arial"/>
              </a:rPr>
              <a:t> 678</a:t>
            </a:r>
            <a:endParaRPr sz="3200" b="0" i="0" u="none" strike="noStrike" cap="none" dirty="0">
              <a:solidFill>
                <a:schemeClr val="dk1"/>
              </a:solidFill>
              <a:latin typeface="Arial"/>
              <a:ea typeface="Arial"/>
              <a:cs typeface="Arial"/>
              <a:sym typeface="Arial"/>
            </a:endParaRPr>
          </a:p>
        </p:txBody>
      </p:sp>
      <p:sp>
        <p:nvSpPr>
          <p:cNvPr id="857" name="Google Shape;857;p78"/>
          <p:cNvSpPr txBox="1">
            <a:spLocks noGrp="1"/>
          </p:cNvSpPr>
          <p:nvPr>
            <p:ph type="ftr" idx="11"/>
            <p:custDataLst>
              <p:tags r:id="rId3"/>
            </p:custDataLst>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3 : Description des familles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865" name="Google Shape;865;p79"/>
          <p:cNvSpPr txBox="1">
            <a:spLocks noGrp="1"/>
          </p:cNvSpPr>
          <p:nvPr>
            <p:ph type="title"/>
            <p:custDataLst>
              <p:tags r:id="rId1"/>
            </p:custDataLst>
          </p:nvPr>
        </p:nvSpPr>
        <p:spPr>
          <a:xfrm>
            <a:off x="838200" y="614148"/>
            <a:ext cx="10515600" cy="107653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Arial"/>
              <a:buNone/>
            </a:pPr>
            <a:r>
              <a:rPr lang="en-US" sz="4000" b="0" i="0" u="none" strike="noStrike" cap="none" err="1">
                <a:solidFill>
                  <a:schemeClr val="dk1"/>
                </a:solidFill>
                <a:latin typeface="Arial"/>
                <a:ea typeface="Arial"/>
                <a:cs typeface="Arial"/>
                <a:sym typeface="Arial"/>
              </a:rPr>
              <a:t>Identifiant</a:t>
            </a:r>
            <a:r>
              <a:rPr lang="en-US" sz="4000" b="0" i="0" u="none" strike="noStrike" cap="none">
                <a:solidFill>
                  <a:schemeClr val="dk1"/>
                </a:solidFill>
                <a:latin typeface="Arial"/>
                <a:ea typeface="Arial"/>
                <a:cs typeface="Arial"/>
                <a:sym typeface="Arial"/>
              </a:rPr>
              <a:t> de </a:t>
            </a:r>
            <a:r>
              <a:rPr lang="en-US" sz="4000" b="0" i="0" u="none" strike="noStrike" cap="none" err="1">
                <a:solidFill>
                  <a:schemeClr val="dk1"/>
                </a:solidFill>
                <a:latin typeface="Arial"/>
                <a:ea typeface="Arial"/>
                <a:cs typeface="Arial"/>
                <a:sym typeface="Arial"/>
              </a:rPr>
              <a:t>famille</a:t>
            </a:r>
            <a:r>
              <a:rPr lang="en-US" sz="4000" b="0" i="0" u="none" strike="noStrike" cap="none">
                <a:solidFill>
                  <a:schemeClr val="dk1"/>
                </a:solidFill>
                <a:latin typeface="Arial"/>
                <a:ea typeface="Arial"/>
                <a:cs typeface="Arial"/>
                <a:sym typeface="Arial"/>
              </a:rPr>
              <a:t> (RDA 10.10)</a:t>
            </a:r>
            <a:endParaRPr sz="4000" b="0" i="0" u="none" strike="noStrike" cap="none">
              <a:solidFill>
                <a:schemeClr val="dk1"/>
              </a:solidFill>
              <a:latin typeface="Arial"/>
              <a:ea typeface="Arial"/>
              <a:cs typeface="Arial"/>
              <a:sym typeface="Arial"/>
            </a:endParaRPr>
          </a:p>
        </p:txBody>
      </p:sp>
      <p:sp>
        <p:nvSpPr>
          <p:cNvPr id="866" name="Google Shape;866;p79"/>
          <p:cNvSpPr txBox="1">
            <a:spLocks noGrp="1"/>
          </p:cNvSpPr>
          <p:nvPr>
            <p:ph type="body" idx="1"/>
            <p:custDataLst>
              <p:tags r:id="rId2"/>
            </p:custDataLst>
          </p:nvPr>
        </p:nvSpPr>
        <p:spPr>
          <a:xfrm>
            <a:off x="966788" y="1904028"/>
            <a:ext cx="9534525" cy="4238981"/>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900"/>
              <a:buFont typeface="Arial"/>
              <a:buChar char="•"/>
            </a:pPr>
            <a:r>
              <a:rPr lang="en-US" sz="2600" b="0" i="0" u="none" strike="noStrike" cap="none" dirty="0" err="1">
                <a:latin typeface="Arial"/>
                <a:ea typeface="Arial"/>
                <a:cs typeface="Arial"/>
                <a:sym typeface="Arial"/>
              </a:rPr>
              <a:t>Une</a:t>
            </a:r>
            <a:r>
              <a:rPr lang="en-US" sz="2600" b="0" i="0" u="none" strike="noStrike" cap="none" dirty="0">
                <a:latin typeface="Arial"/>
                <a:ea typeface="Arial"/>
                <a:cs typeface="Arial"/>
                <a:sym typeface="Arial"/>
              </a:rPr>
              <a:t> </a:t>
            </a:r>
            <a:r>
              <a:rPr lang="en-US" sz="2600" b="0" i="0" u="none" strike="noStrike" cap="none" dirty="0" err="1">
                <a:latin typeface="Arial"/>
                <a:ea typeface="Arial"/>
                <a:cs typeface="Arial"/>
                <a:sym typeface="Arial"/>
              </a:rPr>
              <a:t>chaîne</a:t>
            </a:r>
            <a:r>
              <a:rPr lang="en-US" sz="2600" b="0" i="0" u="none" strike="noStrike" cap="none" dirty="0">
                <a:latin typeface="Arial"/>
                <a:ea typeface="Arial"/>
                <a:cs typeface="Arial"/>
                <a:sym typeface="Arial"/>
              </a:rPr>
              <a:t> de </a:t>
            </a:r>
            <a:r>
              <a:rPr lang="en-US" sz="2600" b="0" i="0" u="none" strike="noStrike" cap="none" dirty="0" err="1">
                <a:latin typeface="Arial"/>
                <a:ea typeface="Arial"/>
                <a:cs typeface="Arial"/>
                <a:sym typeface="Arial"/>
              </a:rPr>
              <a:t>caractères</a:t>
            </a:r>
            <a:r>
              <a:rPr lang="en-US" sz="2600" b="0" i="0" u="none" strike="noStrike" cap="none" dirty="0">
                <a:latin typeface="Arial"/>
                <a:ea typeface="Arial"/>
                <a:cs typeface="Arial"/>
                <a:sym typeface="Arial"/>
              </a:rPr>
              <a:t> </a:t>
            </a:r>
            <a:r>
              <a:rPr lang="en-US" sz="2600" b="0" i="0" u="none" strike="noStrike" cap="none" dirty="0" err="1">
                <a:latin typeface="Arial"/>
                <a:ea typeface="Arial"/>
                <a:cs typeface="Arial"/>
                <a:sym typeface="Arial"/>
              </a:rPr>
              <a:t>associée</a:t>
            </a:r>
            <a:r>
              <a:rPr lang="en-US" sz="2600" b="0" i="0" u="none" strike="noStrike" cap="none" dirty="0">
                <a:latin typeface="Arial"/>
                <a:ea typeface="Arial"/>
                <a:cs typeface="Arial"/>
                <a:sym typeface="Arial"/>
              </a:rPr>
              <a:t> de </a:t>
            </a:r>
            <a:r>
              <a:rPr lang="en-US" sz="2600" b="0" i="0" u="none" strike="noStrike" cap="none" dirty="0" err="1">
                <a:latin typeface="Arial"/>
                <a:ea typeface="Arial"/>
                <a:cs typeface="Arial"/>
                <a:sym typeface="Arial"/>
              </a:rPr>
              <a:t>manière</a:t>
            </a:r>
            <a:r>
              <a:rPr lang="en-US" sz="2600" b="0" i="0" u="none" strike="noStrike" cap="none" dirty="0">
                <a:latin typeface="Arial"/>
                <a:ea typeface="Arial"/>
                <a:cs typeface="Arial"/>
                <a:sym typeface="Arial"/>
              </a:rPr>
              <a:t> unique à </a:t>
            </a:r>
            <a:r>
              <a:rPr lang="en-US" sz="2600" b="0" i="0" u="none" strike="noStrike" cap="none" dirty="0" err="1">
                <a:latin typeface="Arial"/>
                <a:ea typeface="Arial"/>
                <a:cs typeface="Arial"/>
                <a:sym typeface="Arial"/>
              </a:rPr>
              <a:t>une</a:t>
            </a:r>
            <a:r>
              <a:rPr lang="en-US" sz="2600" b="0" i="0" u="none" strike="noStrike" cap="none" dirty="0">
                <a:latin typeface="Arial"/>
                <a:ea typeface="Arial"/>
                <a:cs typeface="Arial"/>
                <a:sym typeface="Arial"/>
              </a:rPr>
              <a:t> </a:t>
            </a:r>
            <a:r>
              <a:rPr lang="en-US" sz="2600" b="0" i="0" u="none" strike="noStrike" cap="none" dirty="0" err="1">
                <a:latin typeface="Arial"/>
                <a:ea typeface="Arial"/>
                <a:cs typeface="Arial"/>
                <a:sym typeface="Arial"/>
              </a:rPr>
              <a:t>famille</a:t>
            </a:r>
            <a:r>
              <a:rPr lang="en-US" sz="2600" b="0" i="0" u="none" strike="noStrike" cap="none" dirty="0">
                <a:latin typeface="Arial"/>
                <a:ea typeface="Arial"/>
                <a:cs typeface="Arial"/>
                <a:sym typeface="Arial"/>
              </a:rPr>
              <a:t> </a:t>
            </a:r>
            <a:r>
              <a:rPr lang="en-US" sz="2600" b="0" i="0" u="none" strike="noStrike" cap="none" dirty="0" err="1">
                <a:latin typeface="Arial"/>
                <a:ea typeface="Arial"/>
                <a:cs typeface="Arial"/>
                <a:sym typeface="Arial"/>
              </a:rPr>
              <a:t>ou</a:t>
            </a:r>
            <a:r>
              <a:rPr lang="en-US" sz="2600" b="0" i="0" u="none" strike="noStrike" cap="none" dirty="0">
                <a:latin typeface="Arial"/>
                <a:ea typeface="Arial"/>
                <a:cs typeface="Arial"/>
                <a:sym typeface="Arial"/>
              </a:rPr>
              <a:t> à </a:t>
            </a:r>
            <a:r>
              <a:rPr lang="en-US" sz="2600" b="0" i="0" u="none" strike="noStrike" cap="none" dirty="0" err="1">
                <a:latin typeface="Arial"/>
                <a:ea typeface="Arial"/>
                <a:cs typeface="Arial"/>
                <a:sym typeface="Arial"/>
              </a:rPr>
              <a:t>une</a:t>
            </a:r>
            <a:r>
              <a:rPr lang="en-US" sz="2600" b="0" i="0" u="none" strike="noStrike" cap="none" dirty="0">
                <a:latin typeface="Arial"/>
                <a:ea typeface="Arial"/>
                <a:cs typeface="Arial"/>
                <a:sym typeface="Arial"/>
              </a:rPr>
              <a:t> notice </a:t>
            </a:r>
            <a:r>
              <a:rPr lang="en-US" sz="2600" b="0" i="0" u="none" strike="noStrike" cap="none" dirty="0" err="1">
                <a:latin typeface="Arial"/>
                <a:ea typeface="Arial"/>
                <a:cs typeface="Arial"/>
                <a:sym typeface="Arial"/>
              </a:rPr>
              <a:t>d’autorité</a:t>
            </a:r>
            <a:endParaRPr lang="fr-FR" sz="2600" b="0" i="0" u="none" strike="noStrike" cap="none" dirty="0">
              <a:latin typeface="Arial"/>
              <a:ea typeface="Arial"/>
              <a:cs typeface="Arial"/>
            </a:endParaRPr>
          </a:p>
          <a:p>
            <a:pPr marL="228600" indent="-228600">
              <a:buSzPts val="2900"/>
            </a:pPr>
            <a:r>
              <a:rPr lang="en-US" sz="2600" b="0" i="0" u="none" strike="noStrike" cap="none" dirty="0">
                <a:solidFill>
                  <a:schemeClr val="tx1"/>
                </a:solidFill>
                <a:latin typeface="Arial"/>
                <a:ea typeface="Arial"/>
                <a:cs typeface="Arial"/>
                <a:sym typeface="Arial"/>
              </a:rPr>
              <a:t>Le </a:t>
            </a:r>
            <a:r>
              <a:rPr lang="en-US" sz="2600" dirty="0" err="1">
                <a:solidFill>
                  <a:schemeClr val="tx1"/>
                </a:solidFill>
              </a:rPr>
              <a:t>numéro</a:t>
            </a:r>
            <a:r>
              <a:rPr lang="en-US" sz="2600" dirty="0">
                <a:solidFill>
                  <a:schemeClr val="tx1"/>
                </a:solidFill>
              </a:rPr>
              <a:t> </a:t>
            </a:r>
            <a:r>
              <a:rPr lang="en-US" sz="2600" dirty="0" err="1">
                <a:solidFill>
                  <a:schemeClr val="tx1"/>
                </a:solidFill>
              </a:rPr>
              <a:t>Canadiana</a:t>
            </a:r>
            <a:r>
              <a:rPr lang="en-US" sz="2600" b="0" i="0" u="none" strike="noStrike" cap="none" dirty="0">
                <a:solidFill>
                  <a:schemeClr val="tx1"/>
                </a:solidFill>
                <a:latin typeface="Arial"/>
                <a:ea typeface="Arial"/>
                <a:cs typeface="Arial"/>
                <a:sym typeface="Arial"/>
              </a:rPr>
              <a:t> </a:t>
            </a:r>
            <a:r>
              <a:rPr lang="en-US" sz="2600" b="0" i="0" u="none" strike="noStrike" cap="none" dirty="0" err="1">
                <a:solidFill>
                  <a:schemeClr val="tx1"/>
                </a:solidFill>
                <a:latin typeface="Arial"/>
                <a:ea typeface="Arial"/>
                <a:cs typeface="Arial"/>
                <a:sym typeface="Arial"/>
              </a:rPr>
              <a:t>associé</a:t>
            </a:r>
            <a:r>
              <a:rPr lang="en-US" sz="2600" b="0" i="0" u="none" strike="noStrike" cap="none" dirty="0">
                <a:solidFill>
                  <a:schemeClr val="tx1"/>
                </a:solidFill>
                <a:latin typeface="Arial"/>
                <a:ea typeface="Arial"/>
                <a:cs typeface="Arial"/>
                <a:sym typeface="Arial"/>
              </a:rPr>
              <a:t> à </a:t>
            </a:r>
            <a:r>
              <a:rPr lang="en-US" sz="2600" b="0" i="0" u="none" strike="noStrike" cap="none" dirty="0" err="1">
                <a:solidFill>
                  <a:schemeClr val="tx1"/>
                </a:solidFill>
                <a:latin typeface="Arial"/>
                <a:ea typeface="Arial"/>
                <a:cs typeface="Arial"/>
                <a:sym typeface="Arial"/>
              </a:rPr>
              <a:t>une</a:t>
            </a:r>
            <a:r>
              <a:rPr lang="en-US" sz="2600" b="0" i="0" u="none" strike="noStrike" cap="none" dirty="0">
                <a:solidFill>
                  <a:schemeClr val="tx1"/>
                </a:solidFill>
                <a:latin typeface="Arial"/>
                <a:ea typeface="Arial"/>
                <a:cs typeface="Arial"/>
                <a:sym typeface="Arial"/>
              </a:rPr>
              <a:t> notice </a:t>
            </a:r>
            <a:r>
              <a:rPr lang="en-US" sz="2600" b="0" i="0" u="none" strike="noStrike" cap="none" dirty="0" err="1">
                <a:solidFill>
                  <a:schemeClr val="tx1"/>
                </a:solidFill>
                <a:latin typeface="Arial"/>
                <a:ea typeface="Arial"/>
                <a:cs typeface="Arial"/>
                <a:sym typeface="Arial"/>
              </a:rPr>
              <a:t>d’autorité</a:t>
            </a:r>
            <a:r>
              <a:rPr lang="en-US" sz="2600" b="0" i="0" u="none" strike="noStrike" cap="none" dirty="0">
                <a:solidFill>
                  <a:schemeClr val="tx1"/>
                </a:solidFill>
                <a:latin typeface="Arial"/>
                <a:ea typeface="Arial"/>
                <a:cs typeface="Arial"/>
                <a:sym typeface="Arial"/>
              </a:rPr>
              <a:t> est un </a:t>
            </a:r>
            <a:r>
              <a:rPr lang="en-US" sz="2600" b="0" i="0" u="none" strike="noStrike" cap="none" dirty="0" err="1">
                <a:solidFill>
                  <a:schemeClr val="tx1"/>
                </a:solidFill>
                <a:latin typeface="Arial"/>
                <a:ea typeface="Arial"/>
                <a:cs typeface="Arial"/>
                <a:sym typeface="Arial"/>
              </a:rPr>
              <a:t>identifiant</a:t>
            </a:r>
            <a:r>
              <a:rPr lang="en-US" sz="2600" b="0" i="0" u="none" strike="noStrike" cap="none" dirty="0">
                <a:solidFill>
                  <a:schemeClr val="tx1"/>
                </a:solidFill>
                <a:latin typeface="Arial"/>
                <a:ea typeface="Arial"/>
                <a:cs typeface="Arial"/>
                <a:sym typeface="Arial"/>
              </a:rPr>
              <a:t>, </a:t>
            </a:r>
            <a:r>
              <a:rPr lang="en-US" sz="2600" dirty="0" err="1">
                <a:solidFill>
                  <a:schemeClr val="tx1"/>
                </a:solidFill>
              </a:rPr>
              <a:t>enregistré</a:t>
            </a:r>
            <a:r>
              <a:rPr lang="en-US" sz="2600" dirty="0">
                <a:solidFill>
                  <a:schemeClr val="tx1"/>
                </a:solidFill>
              </a:rPr>
              <a:t> </a:t>
            </a:r>
            <a:r>
              <a:rPr lang="en-US" sz="2600" b="0" i="0" u="none" strike="noStrike" cap="none" dirty="0" err="1">
                <a:solidFill>
                  <a:schemeClr val="tx1"/>
                </a:solidFill>
                <a:latin typeface="Arial"/>
                <a:ea typeface="Arial"/>
                <a:cs typeface="Arial"/>
                <a:sym typeface="Arial"/>
              </a:rPr>
              <a:t>dans</a:t>
            </a:r>
            <a:r>
              <a:rPr lang="en-US" sz="2600" b="0" i="0" u="none" strike="noStrike" cap="none" dirty="0">
                <a:solidFill>
                  <a:schemeClr val="tx1"/>
                </a:solidFill>
                <a:sym typeface="Arial"/>
              </a:rPr>
              <a:t> la </a:t>
            </a:r>
            <a:r>
              <a:rPr lang="en-US" sz="2600" dirty="0">
                <a:solidFill>
                  <a:schemeClr val="tx1"/>
                </a:solidFill>
              </a:rPr>
              <a:t>016</a:t>
            </a:r>
            <a:endParaRPr sz="2600" dirty="0">
              <a:solidFill>
                <a:schemeClr val="tx1"/>
              </a:solidFill>
            </a:endParaRPr>
          </a:p>
          <a:p>
            <a:pPr marL="228600" marR="0" lvl="0" indent="-228600" algn="l" rtl="0">
              <a:lnSpc>
                <a:spcPct val="90000"/>
              </a:lnSpc>
              <a:spcBef>
                <a:spcPts val="1000"/>
              </a:spcBef>
              <a:spcAft>
                <a:spcPts val="0"/>
              </a:spcAft>
              <a:buClr>
                <a:schemeClr val="dk1"/>
              </a:buClr>
              <a:buSzPts val="2900"/>
              <a:buFont typeface="Arial"/>
              <a:buChar char="•"/>
            </a:pPr>
            <a:r>
              <a:rPr lang="en-US" sz="2600" b="0" i="0" u="none" strike="noStrike" cap="none" dirty="0" err="1">
                <a:latin typeface="Arial"/>
                <a:ea typeface="Arial"/>
                <a:cs typeface="Arial"/>
                <a:sym typeface="Arial"/>
              </a:rPr>
              <a:t>Élément</a:t>
            </a:r>
            <a:r>
              <a:rPr lang="en-US" sz="2600" b="0" i="0" u="none" strike="noStrike" cap="none" dirty="0">
                <a:latin typeface="Arial"/>
                <a:ea typeface="Arial"/>
                <a:cs typeface="Arial"/>
                <a:sym typeface="Arial"/>
              </a:rPr>
              <a:t> </a:t>
            </a:r>
            <a:r>
              <a:rPr lang="en-US" sz="2600" b="0" i="0" u="none" strike="noStrike" cap="none" dirty="0" err="1">
                <a:latin typeface="Arial"/>
                <a:ea typeface="Arial"/>
                <a:cs typeface="Arial"/>
                <a:sym typeface="Arial"/>
              </a:rPr>
              <a:t>fondamental</a:t>
            </a:r>
            <a:r>
              <a:rPr lang="en-US" sz="2600" b="0" i="0" u="none" strike="noStrike" cap="none" dirty="0">
                <a:latin typeface="Arial"/>
                <a:ea typeface="Arial"/>
                <a:cs typeface="Arial"/>
                <a:sym typeface="Arial"/>
              </a:rPr>
              <a:t> et </a:t>
            </a:r>
            <a:r>
              <a:rPr lang="en-US" sz="2600" b="0" i="0" u="none" strike="noStrike" cap="none" dirty="0" err="1">
                <a:latin typeface="Arial"/>
                <a:ea typeface="Arial"/>
                <a:cs typeface="Arial"/>
                <a:sym typeface="Arial"/>
              </a:rPr>
              <a:t>normalement</a:t>
            </a:r>
            <a:r>
              <a:rPr lang="en-US" sz="2600" b="0" i="0" u="none" strike="noStrike" cap="none" dirty="0">
                <a:latin typeface="Arial"/>
                <a:ea typeface="Arial"/>
                <a:cs typeface="Arial"/>
                <a:sym typeface="Arial"/>
              </a:rPr>
              <a:t> </a:t>
            </a:r>
            <a:r>
              <a:rPr lang="en-US" sz="2600" b="0" i="0" u="none" strike="noStrike" cap="none" dirty="0" err="1">
                <a:latin typeface="Arial"/>
                <a:ea typeface="Arial"/>
                <a:cs typeface="Arial"/>
                <a:sym typeface="Arial"/>
              </a:rPr>
              <a:t>ajouté</a:t>
            </a:r>
            <a:r>
              <a:rPr lang="en-US" sz="2600" b="0" i="0" u="none" strike="noStrike" cap="none" dirty="0">
                <a:latin typeface="Arial"/>
                <a:ea typeface="Arial"/>
                <a:cs typeface="Arial"/>
                <a:sym typeface="Arial"/>
              </a:rPr>
              <a:t> à la notice </a:t>
            </a:r>
            <a:r>
              <a:rPr lang="en-US" sz="2600" b="0" i="0" u="none" strike="noStrike" cap="none" dirty="0" err="1">
                <a:latin typeface="Arial"/>
                <a:ea typeface="Arial"/>
                <a:cs typeface="Arial"/>
                <a:sym typeface="Arial"/>
              </a:rPr>
              <a:t>automatiquement</a:t>
            </a:r>
            <a:endParaRPr lang="en-US" sz="2600" b="0" i="0" u="none" strike="noStrike" cap="none" dirty="0">
              <a:latin typeface="Arial"/>
              <a:ea typeface="Arial"/>
              <a:cs typeface="Arial"/>
            </a:endParaRPr>
          </a:p>
          <a:p>
            <a:pPr marL="228600" indent="-228600">
              <a:buSzPts val="2900"/>
            </a:pPr>
            <a:r>
              <a:rPr lang="en-US" sz="2600" dirty="0"/>
              <a:t>024 (</a:t>
            </a:r>
            <a:r>
              <a:rPr lang="en-US" sz="2600" dirty="0" err="1"/>
              <a:t>Autre</a:t>
            </a:r>
            <a:r>
              <a:rPr lang="en-US" sz="2600" dirty="0"/>
              <a:t> </a:t>
            </a:r>
            <a:r>
              <a:rPr lang="en-US" sz="2600" dirty="0" err="1"/>
              <a:t>numéro</a:t>
            </a:r>
            <a:r>
              <a:rPr lang="en-US" sz="2600" dirty="0"/>
              <a:t> </a:t>
            </a:r>
            <a:r>
              <a:rPr lang="en-US" sz="2600" dirty="0" err="1"/>
              <a:t>ou</a:t>
            </a:r>
            <a:r>
              <a:rPr lang="en-US" sz="2600" dirty="0"/>
              <a:t> code </a:t>
            </a:r>
            <a:r>
              <a:rPr lang="en-US" sz="2600" dirty="0" err="1"/>
              <a:t>normalisé</a:t>
            </a:r>
            <a:r>
              <a:rPr lang="en-US" sz="2600" dirty="0"/>
              <a:t>) </a:t>
            </a:r>
            <a:r>
              <a:rPr lang="en-US" sz="2600" dirty="0" err="1"/>
              <a:t>peut</a:t>
            </a:r>
            <a:r>
              <a:rPr lang="en-US" sz="2600" dirty="0"/>
              <a:t> </a:t>
            </a:r>
            <a:r>
              <a:rPr lang="en-US" sz="2600" dirty="0" err="1"/>
              <a:t>aussi</a:t>
            </a:r>
            <a:r>
              <a:rPr lang="en-US" sz="2600" dirty="0"/>
              <a:t> </a:t>
            </a:r>
            <a:r>
              <a:rPr lang="en-US" sz="2600" dirty="0" err="1"/>
              <a:t>être</a:t>
            </a:r>
            <a:r>
              <a:rPr lang="en-US" sz="2600" dirty="0"/>
              <a:t> </a:t>
            </a:r>
            <a:r>
              <a:rPr lang="en-US" sz="2600" dirty="0" err="1"/>
              <a:t>inclus</a:t>
            </a:r>
            <a:r>
              <a:rPr lang="en-US" sz="2600" dirty="0"/>
              <a:t> (le </a:t>
            </a:r>
            <a:r>
              <a:rPr lang="en-US" sz="2600" dirty="0" err="1"/>
              <a:t>moratoire</a:t>
            </a:r>
            <a:r>
              <a:rPr lang="en-US" sz="2600" dirty="0"/>
              <a:t> du PCC ne </a:t>
            </a:r>
            <a:r>
              <a:rPr lang="en-US" sz="2600" dirty="0" err="1"/>
              <a:t>s'applique</a:t>
            </a:r>
            <a:r>
              <a:rPr lang="en-US" sz="2600" dirty="0"/>
              <a:t> pas </a:t>
            </a:r>
            <a:r>
              <a:rPr lang="en-US" sz="2600" dirty="0" err="1"/>
              <a:t>dans</a:t>
            </a:r>
            <a:r>
              <a:rPr lang="en-US" sz="2600" dirty="0"/>
              <a:t> </a:t>
            </a:r>
            <a:r>
              <a:rPr lang="en-US" sz="2600" dirty="0" err="1"/>
              <a:t>Canadiana</a:t>
            </a:r>
            <a:r>
              <a:rPr lang="en-US" sz="2600" dirty="0"/>
              <a:t>)</a:t>
            </a:r>
          </a:p>
          <a:p>
            <a:pPr marL="228600" indent="-228600">
              <a:buSzPts val="2900"/>
            </a:pPr>
            <a:r>
              <a:rPr lang="en-US" sz="2600" dirty="0" err="1"/>
              <a:t>Voir</a:t>
            </a:r>
            <a:r>
              <a:rPr lang="en-US" sz="2600" dirty="0"/>
              <a:t> le </a:t>
            </a:r>
            <a:r>
              <a:rPr lang="en-US" sz="2600" i="1" dirty="0"/>
              <a:t>Guide des </a:t>
            </a:r>
            <a:r>
              <a:rPr lang="en-US" sz="2600" i="1" dirty="0" err="1"/>
              <a:t>autorités</a:t>
            </a:r>
            <a:r>
              <a:rPr lang="en-US" sz="2600" i="1" dirty="0"/>
              <a:t> de </a:t>
            </a:r>
            <a:r>
              <a:rPr lang="en-US" sz="2600" i="1" dirty="0" err="1"/>
              <a:t>noms</a:t>
            </a:r>
            <a:r>
              <a:rPr lang="en-US" sz="2600" dirty="0"/>
              <a:t>, aux zones 016 et 024 pour des </a:t>
            </a:r>
            <a:r>
              <a:rPr lang="en-US" sz="2600" dirty="0" err="1"/>
              <a:t>lignes</a:t>
            </a:r>
            <a:r>
              <a:rPr lang="en-US" sz="2600" dirty="0"/>
              <a:t> </a:t>
            </a:r>
            <a:r>
              <a:rPr lang="en-US" sz="2600" dirty="0" err="1"/>
              <a:t>directrices</a:t>
            </a:r>
            <a:r>
              <a:rPr lang="en-US" sz="2600" dirty="0"/>
              <a:t> et des </a:t>
            </a:r>
            <a:r>
              <a:rPr lang="en-US" sz="2600" dirty="0" err="1"/>
              <a:t>exemples</a:t>
            </a:r>
            <a:endParaRPr lang="en-US" sz="2600" dirty="0"/>
          </a:p>
          <a:p>
            <a:pPr marL="228600" indent="-228600">
              <a:buSzPts val="2900"/>
            </a:pPr>
            <a:endParaRPr lang="en-US" sz="2900" dirty="0"/>
          </a:p>
        </p:txBody>
      </p:sp>
      <p:sp>
        <p:nvSpPr>
          <p:cNvPr id="867" name="Google Shape;867;p79"/>
          <p:cNvSpPr txBox="1">
            <a:spLocks noGrp="1"/>
          </p:cNvSpPr>
          <p:nvPr>
            <p:ph type="ftr" idx="11"/>
            <p:custDataLst>
              <p:tags r:id="rId3"/>
            </p:custDataLst>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3 : Description des familles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3">
            <a:extLst>
              <a:ext uri="{FF2B5EF4-FFF2-40B4-BE49-F238E27FC236}">
                <a16:creationId xmlns:a16="http://schemas.microsoft.com/office/drawing/2014/main" id="{BBBB72D8-3DD4-45A6-BC20-9812F3DAE41A}"/>
              </a:ext>
            </a:extLst>
          </p:cNvPr>
          <p:cNvPicPr>
            <a:picLocks noChangeAspect="1"/>
          </p:cNvPicPr>
          <p:nvPr>
            <p:custDataLst>
              <p:tags r:id="rId1"/>
            </p:custDataLst>
          </p:nvPr>
        </p:nvPicPr>
        <p:blipFill>
          <a:blip r:embed="rId8"/>
          <a:stretch>
            <a:fillRect/>
          </a:stretch>
        </p:blipFill>
        <p:spPr>
          <a:xfrm>
            <a:off x="38100" y="1024004"/>
            <a:ext cx="11887200" cy="4724267"/>
          </a:xfrm>
          <a:prstGeom prst="rect">
            <a:avLst/>
          </a:prstGeom>
        </p:spPr>
      </p:pic>
      <p:sp>
        <p:nvSpPr>
          <p:cNvPr id="9" name="Rectangle : coins arrondis 8">
            <a:extLst>
              <a:ext uri="{FF2B5EF4-FFF2-40B4-BE49-F238E27FC236}">
                <a16:creationId xmlns:a16="http://schemas.microsoft.com/office/drawing/2014/main" id="{96FB5CF2-A0D4-476E-83CE-BEA3CC72500B}"/>
              </a:ext>
            </a:extLst>
          </p:cNvPr>
          <p:cNvSpPr/>
          <p:nvPr>
            <p:custDataLst>
              <p:tags r:id="rId2"/>
            </p:custDataLst>
          </p:nvPr>
        </p:nvSpPr>
        <p:spPr>
          <a:xfrm>
            <a:off x="89455" y="1380489"/>
            <a:ext cx="2659812" cy="2875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Rectangle : coins arrondis 11">
            <a:extLst>
              <a:ext uri="{FF2B5EF4-FFF2-40B4-BE49-F238E27FC236}">
                <a16:creationId xmlns:a16="http://schemas.microsoft.com/office/drawing/2014/main" id="{31C9CC93-5FA0-4669-8CC6-5FA0B1017403}"/>
              </a:ext>
            </a:extLst>
          </p:cNvPr>
          <p:cNvSpPr/>
          <p:nvPr>
            <p:custDataLst>
              <p:tags r:id="rId3"/>
            </p:custDataLst>
          </p:nvPr>
        </p:nvSpPr>
        <p:spPr>
          <a:xfrm>
            <a:off x="92630" y="1712957"/>
            <a:ext cx="5936412" cy="2875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 name="Rectangle : coins arrondis 13">
            <a:extLst>
              <a:ext uri="{FF2B5EF4-FFF2-40B4-BE49-F238E27FC236}">
                <a16:creationId xmlns:a16="http://schemas.microsoft.com/office/drawing/2014/main" id="{08A8481A-4C5D-4A18-98FA-83EA2F96A33F}"/>
              </a:ext>
            </a:extLst>
          </p:cNvPr>
          <p:cNvSpPr/>
          <p:nvPr>
            <p:custDataLst>
              <p:tags r:id="rId4"/>
            </p:custDataLst>
          </p:nvPr>
        </p:nvSpPr>
        <p:spPr>
          <a:xfrm>
            <a:off x="90817" y="5001804"/>
            <a:ext cx="11118012" cy="2875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 name="Espace réservé du pied de page 3">
            <a:extLst>
              <a:ext uri="{FF2B5EF4-FFF2-40B4-BE49-F238E27FC236}">
                <a16:creationId xmlns:a16="http://schemas.microsoft.com/office/drawing/2014/main" id="{AA8811BC-3974-4C67-BF44-BE08A6288690}"/>
              </a:ext>
            </a:extLst>
          </p:cNvPr>
          <p:cNvSpPr>
            <a:spLocks noGrp="1"/>
          </p:cNvSpPr>
          <p:nvPr>
            <p:ph type="ftr" idx="11"/>
            <p:custDataLst>
              <p:tags r:id="rId5"/>
            </p:custDataLst>
          </p:nvPr>
        </p:nvSpPr>
        <p:spPr/>
        <p:txBody>
          <a:bodyPr/>
          <a:lstStyle/>
          <a:p>
            <a:r>
              <a:rPr lang="fr-FR"/>
              <a:t>Module 3 : Description des familles</a:t>
            </a:r>
          </a:p>
        </p:txBody>
      </p:sp>
    </p:spTree>
    <p:extLst>
      <p:ext uri="{BB962C8B-B14F-4D97-AF65-F5344CB8AC3E}">
        <p14:creationId xmlns:p14="http://schemas.microsoft.com/office/powerpoint/2010/main" val="106847459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874"/>
        <p:cNvGrpSpPr/>
        <p:nvPr/>
      </p:nvGrpSpPr>
      <p:grpSpPr>
        <a:xfrm>
          <a:off x="0" y="0"/>
          <a:ext cx="0" cy="0"/>
          <a:chOff x="0" y="0"/>
          <a:chExt cx="0" cy="0"/>
        </a:xfrm>
      </p:grpSpPr>
      <p:sp>
        <p:nvSpPr>
          <p:cNvPr id="875" name="Google Shape;875;p80"/>
          <p:cNvSpPr txBox="1">
            <a:spLocks noGrp="1"/>
          </p:cNvSpPr>
          <p:nvPr>
            <p:ph type="title"/>
            <p:custDataLst>
              <p:tags r:id="rId1"/>
            </p:custDataLst>
          </p:nvPr>
        </p:nvSpPr>
        <p:spPr>
          <a:xfrm>
            <a:off x="838199" y="659221"/>
            <a:ext cx="10515600" cy="107653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Arial"/>
              <a:buNone/>
            </a:pPr>
            <a:r>
              <a:rPr lang="en-US" sz="4000" b="0" i="0" u="none" strike="noStrike" cap="none">
                <a:solidFill>
                  <a:schemeClr val="dk1"/>
                </a:solidFill>
                <a:latin typeface="Arial"/>
                <a:ea typeface="Arial"/>
                <a:cs typeface="Arial"/>
                <a:sym typeface="Arial"/>
              </a:rPr>
              <a:t>Construction du point </a:t>
            </a:r>
            <a:r>
              <a:rPr lang="en-US" sz="4000" b="0" i="0" u="none" strike="noStrike" cap="none" err="1">
                <a:solidFill>
                  <a:schemeClr val="dk1"/>
                </a:solidFill>
                <a:latin typeface="Arial"/>
                <a:ea typeface="Arial"/>
                <a:cs typeface="Arial"/>
                <a:sym typeface="Arial"/>
              </a:rPr>
              <a:t>d’accès</a:t>
            </a:r>
            <a:r>
              <a:rPr lang="en-US" sz="4000" b="0" i="0" u="none" strike="noStrike" cap="none">
                <a:solidFill>
                  <a:schemeClr val="dk1"/>
                </a:solidFill>
                <a:latin typeface="Arial"/>
                <a:ea typeface="Arial"/>
                <a:cs typeface="Arial"/>
                <a:sym typeface="Arial"/>
              </a:rPr>
              <a:t> </a:t>
            </a:r>
            <a:r>
              <a:rPr lang="en-US" sz="4000" b="0" i="0" u="none" strike="noStrike" cap="none" err="1">
                <a:solidFill>
                  <a:schemeClr val="dk1"/>
                </a:solidFill>
                <a:latin typeface="Arial"/>
                <a:ea typeface="Arial"/>
                <a:cs typeface="Arial"/>
                <a:sym typeface="Arial"/>
              </a:rPr>
              <a:t>autorisé</a:t>
            </a:r>
            <a:r>
              <a:rPr lang="en-US" sz="4000" b="0" i="0" u="none" strike="noStrike" cap="none">
                <a:solidFill>
                  <a:schemeClr val="dk1"/>
                </a:solidFill>
                <a:latin typeface="Arial"/>
                <a:ea typeface="Arial"/>
                <a:cs typeface="Arial"/>
                <a:sym typeface="Arial"/>
              </a:rPr>
              <a:t> (RDA 10.11.1)</a:t>
            </a:r>
            <a:endParaRPr sz="4000"/>
          </a:p>
        </p:txBody>
      </p:sp>
      <p:sp>
        <p:nvSpPr>
          <p:cNvPr id="876" name="Google Shape;876;p80"/>
          <p:cNvSpPr txBox="1">
            <a:spLocks noGrp="1"/>
          </p:cNvSpPr>
          <p:nvPr>
            <p:ph type="body" idx="1"/>
            <p:custDataLst>
              <p:tags r:id="rId2"/>
            </p:custDataLst>
          </p:nvPr>
        </p:nvSpPr>
        <p:spPr>
          <a:xfrm>
            <a:off x="838199" y="2128838"/>
            <a:ext cx="8905875" cy="405860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r>
              <a:rPr lang="en-US" sz="2800" b="0" i="0" u="none" strike="noStrike" cap="none" dirty="0">
                <a:solidFill>
                  <a:schemeClr val="dk1"/>
                </a:solidFill>
                <a:latin typeface="Arial"/>
                <a:ea typeface="Arial"/>
                <a:cs typeface="Arial"/>
                <a:sym typeface="Arial"/>
              </a:rPr>
              <a:t>1. Enregistrer le nom </a:t>
            </a:r>
            <a:r>
              <a:rPr lang="en-US" sz="2800" b="0" i="0" u="none" strike="noStrike" cap="none" dirty="0" err="1">
                <a:solidFill>
                  <a:schemeClr val="dk1"/>
                </a:solidFill>
                <a:latin typeface="Arial"/>
                <a:ea typeface="Arial"/>
                <a:cs typeface="Arial"/>
                <a:sym typeface="Arial"/>
              </a:rPr>
              <a:t>privilégié</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dans</a:t>
            </a:r>
            <a:r>
              <a:rPr lang="en-US" sz="2800" b="0" i="0" u="none" strike="noStrike" cap="none" dirty="0">
                <a:solidFill>
                  <a:schemeClr val="dk1"/>
                </a:solidFill>
                <a:latin typeface="Arial"/>
                <a:ea typeface="Arial"/>
                <a:cs typeface="Arial"/>
                <a:sym typeface="Arial"/>
              </a:rPr>
              <a:t> la sous-zone $a de la zone 100 </a:t>
            </a:r>
            <a:endParaRPr sz="2800" b="0" i="0" u="none" strike="noStrike" cap="none" dirty="0">
              <a:solidFill>
                <a:schemeClr val="dk1"/>
              </a:solidFill>
              <a:latin typeface="Arial"/>
              <a:ea typeface="Arial"/>
              <a:cs typeface="Arial"/>
              <a:sym typeface="Arial"/>
            </a:endParaRPr>
          </a:p>
          <a:p>
            <a:pPr marL="457200" marR="0" lvl="1" indent="0" algn="l" rtl="0">
              <a:lnSpc>
                <a:spcPct val="90000"/>
              </a:lnSpc>
              <a:spcBef>
                <a:spcPts val="500"/>
              </a:spcBef>
              <a:spcAft>
                <a:spcPts val="0"/>
              </a:spcAft>
              <a:buClr>
                <a:schemeClr val="dk1"/>
              </a:buClr>
              <a:buSzPts val="2800"/>
              <a:buFont typeface="Arial"/>
              <a:buNone/>
            </a:pPr>
            <a:r>
              <a:rPr lang="en-US" sz="2800" b="0" i="0" u="none" strike="noStrike" cap="none" dirty="0">
                <a:solidFill>
                  <a:schemeClr val="dk1"/>
                </a:solidFill>
                <a:latin typeface="Arial"/>
                <a:ea typeface="Arial"/>
                <a:cs typeface="Arial"/>
                <a:sym typeface="Arial"/>
              </a:rPr>
              <a:t>100 3_ </a:t>
            </a:r>
            <a:r>
              <a:rPr lang="en-US" sz="2800" b="1" i="0" u="none" strike="noStrike" cap="none" dirty="0" err="1">
                <a:solidFill>
                  <a:schemeClr val="dk1"/>
                </a:solidFill>
                <a:latin typeface="Arial"/>
                <a:ea typeface="Arial"/>
                <a:cs typeface="Arial"/>
                <a:sym typeface="Arial"/>
              </a:rPr>
              <a:t>Coniglio</a:t>
            </a:r>
            <a:endParaRPr b="1" dirty="0"/>
          </a:p>
          <a:p>
            <a:pPr marL="0" marR="0" lvl="0" indent="0" algn="l" rtl="0">
              <a:lnSpc>
                <a:spcPct val="90000"/>
              </a:lnSpc>
              <a:spcBef>
                <a:spcPts val="1000"/>
              </a:spcBef>
              <a:spcAft>
                <a:spcPts val="0"/>
              </a:spcAft>
              <a:buClr>
                <a:schemeClr val="dk1"/>
              </a:buClr>
              <a:buSzPts val="2800"/>
              <a:buFont typeface="Arial"/>
              <a:buNone/>
            </a:pPr>
            <a:r>
              <a:rPr lang="en-US" sz="2800" b="0" i="0" u="none" strike="noStrike" cap="none" dirty="0">
                <a:solidFill>
                  <a:schemeClr val="dk1"/>
                </a:solidFill>
                <a:latin typeface="Arial"/>
                <a:ea typeface="Arial"/>
                <a:cs typeface="Arial"/>
                <a:sym typeface="Arial"/>
              </a:rPr>
              <a:t>2. Ajouter le type de </a:t>
            </a:r>
            <a:r>
              <a:rPr lang="en-US" sz="2800" b="0" i="0" u="none" strike="noStrike" cap="none" dirty="0" err="1">
                <a:solidFill>
                  <a:schemeClr val="dk1"/>
                </a:solidFill>
                <a:latin typeface="Arial"/>
                <a:ea typeface="Arial"/>
                <a:cs typeface="Arial"/>
                <a:sym typeface="Arial"/>
              </a:rPr>
              <a:t>famille</a:t>
            </a:r>
            <a:r>
              <a:rPr lang="en-US" sz="2800" b="0" i="0" u="none" strike="noStrike" cap="none" dirty="0">
                <a:solidFill>
                  <a:schemeClr val="dk1"/>
                </a:solidFill>
                <a:latin typeface="Arial"/>
                <a:ea typeface="Arial"/>
                <a:cs typeface="Arial"/>
                <a:sym typeface="Arial"/>
              </a:rPr>
              <a:t> à la suite </a:t>
            </a:r>
            <a:r>
              <a:rPr lang="en-US" sz="2800" b="0" i="0" u="none" strike="noStrike" cap="none" dirty="0" err="1">
                <a:solidFill>
                  <a:schemeClr val="dk1"/>
                </a:solidFill>
                <a:latin typeface="Arial"/>
                <a:ea typeface="Arial"/>
                <a:cs typeface="Arial"/>
                <a:sym typeface="Arial"/>
              </a:rPr>
              <a:t>d’une</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parenthèse</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ouvrante</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n’utilisez</a:t>
            </a:r>
            <a:r>
              <a:rPr lang="en-US" sz="2800" b="0" i="0" u="none" strike="noStrike" cap="none" dirty="0">
                <a:solidFill>
                  <a:schemeClr val="dk1"/>
                </a:solidFill>
                <a:latin typeface="Arial"/>
                <a:ea typeface="Arial"/>
                <a:cs typeface="Arial"/>
                <a:sym typeface="Arial"/>
              </a:rPr>
              <a:t> pas un </a:t>
            </a:r>
            <a:r>
              <a:rPr lang="en-US" sz="2800" b="0" i="0" u="none" strike="noStrike" cap="none" dirty="0" err="1">
                <a:solidFill>
                  <a:schemeClr val="dk1"/>
                </a:solidFill>
                <a:latin typeface="Arial"/>
                <a:ea typeface="Arial"/>
                <a:cs typeface="Arial"/>
                <a:sym typeface="Arial"/>
              </a:rPr>
              <a:t>vocabulaire</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contrôlé</a:t>
            </a:r>
            <a:r>
              <a:rPr lang="en-US" sz="2800" b="0" i="0" u="none" strike="noStrike" cap="none" dirty="0">
                <a:solidFill>
                  <a:schemeClr val="dk1"/>
                </a:solidFill>
                <a:latin typeface="Arial"/>
                <a:ea typeface="Arial"/>
                <a:cs typeface="Arial"/>
                <a:sym typeface="Arial"/>
              </a:rPr>
              <a:t>). Il </a:t>
            </a:r>
            <a:r>
              <a:rPr lang="en-US" sz="2800" b="0" i="0" u="none" strike="noStrike" cap="none" dirty="0" err="1">
                <a:solidFill>
                  <a:schemeClr val="dk1"/>
                </a:solidFill>
                <a:latin typeface="Arial"/>
                <a:ea typeface="Arial"/>
                <a:cs typeface="Arial"/>
                <a:sym typeface="Arial"/>
              </a:rPr>
              <a:t>n’y</a:t>
            </a:r>
            <a:r>
              <a:rPr lang="en-US" sz="2800" b="0" i="0" u="none" strike="noStrike" cap="none" dirty="0">
                <a:solidFill>
                  <a:schemeClr val="dk1"/>
                </a:solidFill>
                <a:latin typeface="Arial"/>
                <a:ea typeface="Arial"/>
                <a:cs typeface="Arial"/>
                <a:sym typeface="Arial"/>
              </a:rPr>
              <a:t> a pas de </a:t>
            </a:r>
            <a:r>
              <a:rPr lang="en-US" sz="2800" b="0" i="0" u="none" strike="noStrike" cap="none" dirty="0" err="1">
                <a:solidFill>
                  <a:schemeClr val="dk1"/>
                </a:solidFill>
                <a:latin typeface="Arial"/>
                <a:ea typeface="Arial"/>
                <a:cs typeface="Arial"/>
                <a:sym typeface="Arial"/>
              </a:rPr>
              <a:t>codage</a:t>
            </a:r>
            <a:r>
              <a:rPr lang="en-US" sz="2800" b="0" i="0" u="none" strike="noStrike" cap="none" dirty="0">
                <a:solidFill>
                  <a:schemeClr val="dk1"/>
                </a:solidFill>
                <a:latin typeface="Arial"/>
                <a:ea typeface="Arial"/>
                <a:cs typeface="Arial"/>
                <a:sym typeface="Arial"/>
              </a:rPr>
              <a:t> de sous-zone </a:t>
            </a:r>
            <a:r>
              <a:rPr lang="en-US" sz="2800" b="0" i="0" u="none" strike="noStrike" cap="none" dirty="0" err="1">
                <a:solidFill>
                  <a:schemeClr val="dk1"/>
                </a:solidFill>
                <a:latin typeface="Arial"/>
                <a:ea typeface="Arial"/>
                <a:cs typeface="Arial"/>
                <a:sym typeface="Arial"/>
              </a:rPr>
              <a:t>supplémentaire</a:t>
            </a:r>
            <a:r>
              <a:rPr lang="en-US" sz="2800" b="0" i="0" u="none" strike="noStrike" cap="none" dirty="0">
                <a:solidFill>
                  <a:schemeClr val="dk1"/>
                </a:solidFill>
                <a:latin typeface="Arial"/>
                <a:ea typeface="Arial"/>
                <a:cs typeface="Arial"/>
                <a:sym typeface="Arial"/>
              </a:rPr>
              <a:t>.</a:t>
            </a:r>
            <a:endParaRPr sz="2800" b="0" i="0" u="none" strike="noStrike" cap="none" dirty="0">
              <a:solidFill>
                <a:schemeClr val="dk1"/>
              </a:solidFill>
              <a:latin typeface="Arial"/>
              <a:ea typeface="Arial"/>
              <a:cs typeface="Arial"/>
              <a:sym typeface="Arial"/>
            </a:endParaRPr>
          </a:p>
          <a:p>
            <a:pPr marL="457200" marR="0" lvl="1" indent="0" algn="l" rtl="0">
              <a:lnSpc>
                <a:spcPct val="90000"/>
              </a:lnSpc>
              <a:spcBef>
                <a:spcPts val="500"/>
              </a:spcBef>
              <a:spcAft>
                <a:spcPts val="0"/>
              </a:spcAft>
              <a:buClr>
                <a:schemeClr val="dk1"/>
              </a:buClr>
              <a:buSzPts val="2800"/>
              <a:buFont typeface="Arial"/>
              <a:buNone/>
            </a:pPr>
            <a:r>
              <a:rPr lang="en-US" sz="2800" b="0" i="0" u="none" strike="noStrike" cap="none" dirty="0">
                <a:solidFill>
                  <a:schemeClr val="dk1"/>
                </a:solidFill>
                <a:latin typeface="Arial"/>
                <a:ea typeface="Arial"/>
                <a:cs typeface="Arial"/>
                <a:sym typeface="Arial"/>
              </a:rPr>
              <a:t>100 3_ </a:t>
            </a:r>
            <a:r>
              <a:rPr lang="en-US" sz="2800" b="0" i="0" u="none" strike="noStrike" cap="none" dirty="0" err="1">
                <a:solidFill>
                  <a:schemeClr val="dk1"/>
                </a:solidFill>
                <a:latin typeface="Arial"/>
                <a:ea typeface="Arial"/>
                <a:cs typeface="Arial"/>
                <a:sym typeface="Arial"/>
              </a:rPr>
              <a:t>Coniglio</a:t>
            </a:r>
            <a:r>
              <a:rPr lang="en-US" sz="2800" b="0" i="0" u="none" strike="noStrike" cap="none" dirty="0">
                <a:solidFill>
                  <a:schemeClr val="dk1"/>
                </a:solidFill>
                <a:latin typeface="Arial"/>
                <a:ea typeface="Arial"/>
                <a:cs typeface="Arial"/>
                <a:sym typeface="Arial"/>
              </a:rPr>
              <a:t> </a:t>
            </a:r>
            <a:r>
              <a:rPr lang="en-US" sz="2800" b="1" i="0" u="none" strike="noStrike" cap="none" dirty="0">
                <a:solidFill>
                  <a:schemeClr val="dk1"/>
                </a:solidFill>
                <a:latin typeface="Arial"/>
                <a:ea typeface="Arial"/>
                <a:cs typeface="Arial"/>
                <a:sym typeface="Arial"/>
              </a:rPr>
              <a:t>(</a:t>
            </a:r>
            <a:r>
              <a:rPr lang="en-US" sz="2800" b="1" i="0" u="none" strike="noStrike" cap="none" dirty="0" err="1">
                <a:solidFill>
                  <a:schemeClr val="dk1"/>
                </a:solidFill>
                <a:latin typeface="Arial"/>
                <a:ea typeface="Arial"/>
                <a:cs typeface="Arial"/>
                <a:sym typeface="Arial"/>
              </a:rPr>
              <a:t>Famille</a:t>
            </a:r>
            <a:endParaRPr sz="2800" b="1" i="0" u="none" strike="noStrike" cap="none" dirty="0">
              <a:solidFill>
                <a:schemeClr val="dk1"/>
              </a:solidFill>
              <a:latin typeface="Arial"/>
              <a:ea typeface="Arial"/>
              <a:cs typeface="Arial"/>
              <a:sym typeface="Arial"/>
            </a:endParaRPr>
          </a:p>
        </p:txBody>
      </p:sp>
      <p:sp>
        <p:nvSpPr>
          <p:cNvPr id="877" name="Google Shape;877;p80"/>
          <p:cNvSpPr txBox="1">
            <a:spLocks noGrp="1"/>
          </p:cNvSpPr>
          <p:nvPr>
            <p:ph type="ftr" idx="11"/>
            <p:custDataLst>
              <p:tags r:id="rId3"/>
            </p:custDataLst>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3 : Description des familles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884"/>
        <p:cNvGrpSpPr/>
        <p:nvPr/>
      </p:nvGrpSpPr>
      <p:grpSpPr>
        <a:xfrm>
          <a:off x="0" y="0"/>
          <a:ext cx="0" cy="0"/>
          <a:chOff x="0" y="0"/>
          <a:chExt cx="0" cy="0"/>
        </a:xfrm>
      </p:grpSpPr>
      <p:sp>
        <p:nvSpPr>
          <p:cNvPr id="885" name="Google Shape;885;p81"/>
          <p:cNvSpPr txBox="1">
            <a:spLocks noGrp="1"/>
          </p:cNvSpPr>
          <p:nvPr>
            <p:ph type="title"/>
            <p:custDataLst>
              <p:tags r:id="rId1"/>
            </p:custDataLst>
          </p:nvPr>
        </p:nvSpPr>
        <p:spPr>
          <a:xfrm>
            <a:off x="838200" y="726134"/>
            <a:ext cx="10515600" cy="107653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4400"/>
              <a:buFont typeface="Arial"/>
              <a:buNone/>
            </a:pPr>
            <a:r>
              <a:rPr lang="en-US" sz="4000" b="0" i="0" u="none" strike="noStrike" cap="none">
                <a:solidFill>
                  <a:srgbClr val="000000"/>
                </a:solidFill>
                <a:latin typeface="Arial"/>
                <a:ea typeface="Arial"/>
                <a:cs typeface="Arial"/>
                <a:sym typeface="Arial"/>
              </a:rPr>
              <a:t>Construction du point </a:t>
            </a:r>
            <a:r>
              <a:rPr lang="en-US" sz="4000" b="0" i="0" u="none" strike="noStrike" cap="none" err="1">
                <a:solidFill>
                  <a:srgbClr val="000000"/>
                </a:solidFill>
                <a:latin typeface="Arial"/>
                <a:ea typeface="Arial"/>
                <a:cs typeface="Arial"/>
                <a:sym typeface="Arial"/>
              </a:rPr>
              <a:t>d’accès</a:t>
            </a:r>
            <a:r>
              <a:rPr lang="en-US" sz="4000" b="0" i="0" u="none" strike="noStrike" cap="none">
                <a:solidFill>
                  <a:srgbClr val="000000"/>
                </a:solidFill>
                <a:latin typeface="Arial"/>
                <a:ea typeface="Arial"/>
                <a:cs typeface="Arial"/>
                <a:sym typeface="Arial"/>
              </a:rPr>
              <a:t> </a:t>
            </a:r>
            <a:r>
              <a:rPr lang="en-US" sz="4000" b="0" i="0" u="none" strike="noStrike" cap="none" err="1">
                <a:solidFill>
                  <a:srgbClr val="000000"/>
                </a:solidFill>
                <a:latin typeface="Arial"/>
                <a:ea typeface="Arial"/>
                <a:cs typeface="Arial"/>
                <a:sym typeface="Arial"/>
              </a:rPr>
              <a:t>autorisé</a:t>
            </a:r>
            <a:r>
              <a:rPr lang="en-US" sz="4000" b="0" i="0" u="none" strike="noStrike" cap="none">
                <a:solidFill>
                  <a:srgbClr val="000000"/>
                </a:solidFill>
                <a:latin typeface="Arial"/>
                <a:ea typeface="Arial"/>
                <a:cs typeface="Arial"/>
                <a:sym typeface="Arial"/>
              </a:rPr>
              <a:t> (RDA 10.11.1)</a:t>
            </a:r>
            <a:endParaRPr sz="4000" b="0" i="0" u="none" strike="noStrike" cap="none">
              <a:solidFill>
                <a:schemeClr val="dk1"/>
              </a:solidFill>
              <a:latin typeface="Arial"/>
              <a:ea typeface="Arial"/>
              <a:cs typeface="Arial"/>
              <a:sym typeface="Arial"/>
            </a:endParaRPr>
          </a:p>
        </p:txBody>
      </p:sp>
      <p:sp>
        <p:nvSpPr>
          <p:cNvPr id="886" name="Google Shape;886;p81"/>
          <p:cNvSpPr txBox="1">
            <a:spLocks noGrp="1"/>
          </p:cNvSpPr>
          <p:nvPr>
            <p:ph type="body" idx="1"/>
            <p:custDataLst>
              <p:tags r:id="rId2"/>
            </p:custDataLst>
          </p:nvPr>
        </p:nvSpPr>
        <p:spPr>
          <a:xfrm>
            <a:off x="1052511" y="2057399"/>
            <a:ext cx="8691563" cy="4298951"/>
          </a:xfrm>
          <a:prstGeom prst="rect">
            <a:avLst/>
          </a:prstGeom>
          <a:noFill/>
          <a:ln>
            <a:noFill/>
          </a:ln>
        </p:spPr>
        <p:txBody>
          <a:bodyPr spcFirstLastPara="1" wrap="square" lIns="91425" tIns="45700" rIns="91425" bIns="45700" anchor="t" anchorCtr="0">
            <a:noAutofit/>
          </a:bodyPr>
          <a:lstStyle/>
          <a:p>
            <a:pPr marL="0" indent="0">
              <a:spcBef>
                <a:spcPts val="0"/>
              </a:spcBef>
              <a:buNone/>
            </a:pPr>
            <a:r>
              <a:rPr lang="en-US" sz="2800" b="0" i="0" u="none" strike="noStrike" cap="none" dirty="0">
                <a:latin typeface="Arial"/>
                <a:ea typeface="Arial"/>
                <a:cs typeface="Arial"/>
                <a:sym typeface="Arial"/>
              </a:rPr>
              <a:t>3. À la suite </a:t>
            </a:r>
            <a:r>
              <a:rPr lang="en-US" sz="2800" b="0" i="0" u="none" strike="noStrike" cap="none" dirty="0" err="1">
                <a:latin typeface="Arial"/>
                <a:ea typeface="Arial"/>
                <a:cs typeface="Arial"/>
                <a:sym typeface="Arial"/>
              </a:rPr>
              <a:t>d’une</a:t>
            </a:r>
            <a:r>
              <a:rPr lang="en-US" sz="2800" b="0" i="0" u="none" strike="noStrike" cap="none" dirty="0">
                <a:latin typeface="Arial"/>
                <a:ea typeface="Arial"/>
                <a:cs typeface="Arial"/>
                <a:sym typeface="Arial"/>
              </a:rPr>
              <a:t> </a:t>
            </a:r>
            <a:r>
              <a:rPr lang="en-US" sz="2800" b="0" i="0" u="none" strike="noStrike" cap="none" dirty="0" err="1">
                <a:latin typeface="Arial"/>
                <a:ea typeface="Arial"/>
                <a:cs typeface="Arial"/>
                <a:sym typeface="Arial"/>
              </a:rPr>
              <a:t>espace</a:t>
            </a:r>
            <a:r>
              <a:rPr lang="en-US" sz="2800" b="0" i="0" u="none" strike="noStrike" cap="none" dirty="0">
                <a:latin typeface="Arial"/>
                <a:ea typeface="Arial"/>
                <a:cs typeface="Arial"/>
                <a:sym typeface="Arial"/>
              </a:rPr>
              <a:t>, </a:t>
            </a:r>
            <a:r>
              <a:rPr lang="en-US" sz="2800" b="0" i="0" u="none" strike="noStrike" cap="none" dirty="0" err="1">
                <a:latin typeface="Arial"/>
                <a:ea typeface="Arial"/>
                <a:cs typeface="Arial"/>
                <a:sym typeface="Arial"/>
              </a:rPr>
              <a:t>deux</a:t>
            </a:r>
            <a:r>
              <a:rPr lang="en-US" sz="2800" b="0" i="0" u="none" strike="noStrike" cap="none" dirty="0">
                <a:latin typeface="Arial"/>
                <a:ea typeface="Arial"/>
                <a:cs typeface="Arial"/>
                <a:sym typeface="Arial"/>
              </a:rPr>
              <a:t>-points, </a:t>
            </a:r>
            <a:r>
              <a:rPr lang="en-US" sz="2800" b="0" i="0" u="none" strike="noStrike" cap="none" dirty="0" err="1">
                <a:latin typeface="Arial"/>
                <a:ea typeface="Arial"/>
                <a:cs typeface="Arial"/>
                <a:sym typeface="Arial"/>
              </a:rPr>
              <a:t>espace</a:t>
            </a:r>
            <a:r>
              <a:rPr lang="en-US" sz="2800" b="0" i="0" u="none" strike="noStrike" cap="none" dirty="0">
                <a:latin typeface="Arial"/>
                <a:ea typeface="Arial"/>
                <a:cs typeface="Arial"/>
                <a:sym typeface="Arial"/>
              </a:rPr>
              <a:t> $d, ajouter </a:t>
            </a:r>
            <a:r>
              <a:rPr lang="en-US" sz="2800" b="0" i="0" u="none" strike="noStrike" cap="none" dirty="0" err="1">
                <a:latin typeface="Arial"/>
                <a:ea typeface="Arial"/>
                <a:cs typeface="Arial"/>
                <a:sym typeface="Arial"/>
              </a:rPr>
              <a:t>l’élément</a:t>
            </a:r>
            <a:r>
              <a:rPr lang="en-US" sz="2800" b="0" i="0" u="none" strike="noStrike" cap="none" dirty="0">
                <a:latin typeface="Arial"/>
                <a:ea typeface="Arial"/>
                <a:cs typeface="Arial"/>
                <a:sym typeface="Arial"/>
              </a:rPr>
              <a:t> date </a:t>
            </a:r>
            <a:r>
              <a:rPr lang="en-US" sz="2800" b="0" i="0" u="none" strike="noStrike" cap="none" dirty="0" err="1">
                <a:latin typeface="Arial"/>
                <a:ea typeface="Arial"/>
                <a:cs typeface="Arial"/>
                <a:sym typeface="Arial"/>
              </a:rPr>
              <a:t>associée</a:t>
            </a:r>
            <a:r>
              <a:rPr lang="en-US" sz="2800" b="0" i="0" u="none" strike="noStrike" cap="none" dirty="0">
                <a:latin typeface="Arial"/>
                <a:ea typeface="Arial"/>
                <a:cs typeface="Arial"/>
                <a:sym typeface="Arial"/>
              </a:rPr>
              <a:t> à la </a:t>
            </a:r>
            <a:r>
              <a:rPr lang="en-US" sz="2800" b="0" i="0" u="none" strike="noStrike" cap="none" dirty="0" err="1">
                <a:latin typeface="Arial"/>
                <a:ea typeface="Arial"/>
                <a:cs typeface="Arial"/>
                <a:sym typeface="Arial"/>
              </a:rPr>
              <a:t>famille</a:t>
            </a:r>
            <a:r>
              <a:rPr lang="en-US" sz="2800" b="0" i="0" u="none" strike="noStrike" cap="none" dirty="0">
                <a:latin typeface="Arial"/>
                <a:ea typeface="Arial"/>
                <a:cs typeface="Arial"/>
                <a:sym typeface="Arial"/>
              </a:rPr>
              <a:t>, </a:t>
            </a:r>
            <a:r>
              <a:rPr lang="en-US" sz="2800" b="0" i="0" u="none" strike="noStrike" cap="none" dirty="0" err="1">
                <a:latin typeface="Arial"/>
                <a:ea typeface="Arial"/>
                <a:cs typeface="Arial"/>
                <a:sym typeface="Arial"/>
              </a:rPr>
              <a:t>si</a:t>
            </a:r>
            <a:r>
              <a:rPr lang="en-US" sz="2800" b="0" i="0" u="none" strike="noStrike" cap="none" dirty="0">
                <a:latin typeface="Arial"/>
                <a:ea typeface="Arial"/>
                <a:cs typeface="Arial"/>
                <a:sym typeface="Arial"/>
              </a:rPr>
              <a:t> </a:t>
            </a:r>
            <a:r>
              <a:rPr lang="en-US" sz="2800" b="0" i="0" u="none" strike="noStrike" cap="none" dirty="0" err="1">
                <a:latin typeface="Arial"/>
                <a:ea typeface="Arial"/>
                <a:cs typeface="Arial"/>
                <a:sym typeface="Arial"/>
              </a:rPr>
              <a:t>une</a:t>
            </a:r>
            <a:r>
              <a:rPr lang="en-US" sz="2800" b="0" i="0" u="none" strike="noStrike" cap="none" dirty="0">
                <a:latin typeface="Arial"/>
                <a:ea typeface="Arial"/>
                <a:cs typeface="Arial"/>
                <a:sym typeface="Arial"/>
              </a:rPr>
              <a:t> </a:t>
            </a:r>
            <a:r>
              <a:rPr lang="en-US" sz="2800" b="0" i="0" u="none" strike="noStrike" cap="none" dirty="0" err="1">
                <a:latin typeface="Arial"/>
                <a:ea typeface="Arial"/>
                <a:cs typeface="Arial"/>
                <a:sym typeface="Arial"/>
              </a:rPr>
              <a:t>telle</a:t>
            </a:r>
            <a:r>
              <a:rPr lang="en-US" sz="2800" b="0" i="0" u="none" strike="noStrike" cap="none" dirty="0">
                <a:latin typeface="Arial"/>
                <a:ea typeface="Arial"/>
                <a:cs typeface="Arial"/>
                <a:sym typeface="Arial"/>
              </a:rPr>
              <a:t> date a </a:t>
            </a:r>
            <a:r>
              <a:rPr lang="en-US" sz="2800" b="0" i="0" u="none" strike="noStrike" cap="none" dirty="0" err="1">
                <a:latin typeface="Arial"/>
                <a:ea typeface="Arial"/>
                <a:cs typeface="Arial"/>
                <a:sym typeface="Arial"/>
              </a:rPr>
              <a:t>été</a:t>
            </a:r>
            <a:r>
              <a:rPr lang="en-US" sz="2800" b="0" i="0" u="none" strike="noStrike" cap="none" dirty="0">
                <a:latin typeface="Arial"/>
                <a:ea typeface="Arial"/>
                <a:cs typeface="Arial"/>
                <a:sym typeface="Arial"/>
              </a:rPr>
              <a:t> </a:t>
            </a:r>
            <a:r>
              <a:rPr lang="en-US" dirty="0" err="1">
                <a:solidFill>
                  <a:srgbClr val="000000"/>
                </a:solidFill>
              </a:rPr>
              <a:t>enregistrée</a:t>
            </a:r>
            <a:r>
              <a:rPr lang="en-US" sz="2800" b="0" i="0" u="none" strike="noStrike" cap="none" dirty="0">
                <a:latin typeface="Arial"/>
                <a:ea typeface="Arial"/>
                <a:cs typeface="Arial"/>
                <a:sym typeface="Arial"/>
              </a:rPr>
              <a:t>. </a:t>
            </a:r>
            <a:r>
              <a:rPr lang="en-US" dirty="0" err="1"/>
              <a:t>Habituellement</a:t>
            </a:r>
            <a:r>
              <a:rPr lang="en-US" dirty="0"/>
              <a:t>, enregistrer </a:t>
            </a:r>
            <a:r>
              <a:rPr lang="en-US" sz="2800" b="0" i="0" u="none" strike="noStrike" cap="none" dirty="0" err="1">
                <a:latin typeface="Arial"/>
                <a:ea typeface="Arial"/>
                <a:cs typeface="Arial"/>
                <a:sym typeface="Arial"/>
              </a:rPr>
              <a:t>seulement</a:t>
            </a:r>
            <a:r>
              <a:rPr lang="en-US" sz="2800" b="0" i="0" u="none" strike="noStrike" cap="none" dirty="0">
                <a:latin typeface="Arial"/>
                <a:ea typeface="Arial"/>
                <a:cs typeface="Arial"/>
                <a:sym typeface="Arial"/>
              </a:rPr>
              <a:t> </a:t>
            </a:r>
            <a:r>
              <a:rPr lang="en-US" sz="2800" b="0" i="0" u="none" strike="noStrike" cap="none" dirty="0" err="1">
                <a:latin typeface="Arial"/>
                <a:ea typeface="Arial"/>
                <a:cs typeface="Arial"/>
                <a:sym typeface="Arial"/>
              </a:rPr>
              <a:t>l’année</a:t>
            </a:r>
            <a:r>
              <a:rPr lang="en-US" sz="2800" b="0" i="0" u="none" strike="noStrike" cap="none" dirty="0">
                <a:latin typeface="Arial"/>
                <a:ea typeface="Arial"/>
                <a:cs typeface="Arial"/>
                <a:sym typeface="Arial"/>
              </a:rPr>
              <a:t> (</a:t>
            </a:r>
            <a:r>
              <a:rPr lang="en-US" sz="2800" b="0" i="0" u="none" strike="noStrike" cap="none" dirty="0" err="1">
                <a:latin typeface="Arial"/>
                <a:ea typeface="Arial"/>
                <a:cs typeface="Arial"/>
                <a:sym typeface="Arial"/>
              </a:rPr>
              <a:t>ou</a:t>
            </a:r>
            <a:r>
              <a:rPr lang="en-US" sz="2800" b="0" i="0" u="none" strike="noStrike" cap="none" dirty="0">
                <a:latin typeface="Arial"/>
                <a:ea typeface="Arial"/>
                <a:cs typeface="Arial"/>
                <a:sym typeface="Arial"/>
              </a:rPr>
              <a:t> les </a:t>
            </a:r>
            <a:r>
              <a:rPr lang="en-US" sz="2800" b="0" i="0" u="none" strike="noStrike" cap="none" dirty="0" err="1">
                <a:latin typeface="Arial"/>
                <a:ea typeface="Arial"/>
                <a:cs typeface="Arial"/>
                <a:sym typeface="Arial"/>
              </a:rPr>
              <a:t>années</a:t>
            </a:r>
            <a:r>
              <a:rPr lang="en-US" sz="2800" b="0" i="0" u="none" strike="noStrike" cap="none" dirty="0">
                <a:latin typeface="Arial"/>
                <a:ea typeface="Arial"/>
                <a:cs typeface="Arial"/>
                <a:sym typeface="Arial"/>
              </a:rPr>
              <a:t>).</a:t>
            </a:r>
            <a:endParaRPr dirty="0"/>
          </a:p>
          <a:p>
            <a:pPr marL="0" marR="0" lvl="0" indent="0" algn="l" rtl="0">
              <a:lnSpc>
                <a:spcPct val="90000"/>
              </a:lnSpc>
              <a:spcBef>
                <a:spcPts val="1000"/>
              </a:spcBef>
              <a:spcAft>
                <a:spcPts val="0"/>
              </a:spcAft>
              <a:buClr>
                <a:schemeClr val="dk1"/>
              </a:buClr>
              <a:buSzPts val="2800"/>
              <a:buFont typeface="Arial"/>
              <a:buNone/>
            </a:pPr>
            <a:endParaRPr sz="2800" b="0" i="0" u="none" strike="noStrike" cap="none" dirty="0">
              <a:solidFill>
                <a:schemeClr val="dk1"/>
              </a:solidFill>
              <a:latin typeface="Arial"/>
              <a:ea typeface="Arial"/>
              <a:cs typeface="Arial"/>
              <a:sym typeface="Arial"/>
            </a:endParaRPr>
          </a:p>
          <a:p>
            <a:pPr marL="457200" marR="0" lvl="1" indent="0" algn="l" rtl="0">
              <a:lnSpc>
                <a:spcPct val="90000"/>
              </a:lnSpc>
              <a:spcBef>
                <a:spcPts val="500"/>
              </a:spcBef>
              <a:spcAft>
                <a:spcPts val="0"/>
              </a:spcAft>
              <a:buClr>
                <a:schemeClr val="dk1"/>
              </a:buClr>
              <a:buSzPts val="2800"/>
              <a:buFont typeface="Arial"/>
              <a:buNone/>
            </a:pPr>
            <a:r>
              <a:rPr lang="en-US" sz="2800" b="0" i="0" u="none" strike="noStrike" cap="none" dirty="0">
                <a:latin typeface="Arial"/>
                <a:ea typeface="Arial"/>
                <a:cs typeface="Arial"/>
                <a:sym typeface="Arial"/>
              </a:rPr>
              <a:t>100 3_ </a:t>
            </a:r>
            <a:r>
              <a:rPr lang="en-US" sz="2800" b="0" i="0" u="none" strike="noStrike" cap="none" dirty="0" err="1">
                <a:latin typeface="Arial"/>
                <a:ea typeface="Arial"/>
                <a:cs typeface="Arial"/>
                <a:sym typeface="Arial"/>
              </a:rPr>
              <a:t>Coniglio</a:t>
            </a:r>
            <a:r>
              <a:rPr lang="en-US" sz="2800" b="0" i="0" u="none" strike="noStrike" cap="none" dirty="0">
                <a:latin typeface="Arial"/>
                <a:ea typeface="Arial"/>
                <a:cs typeface="Arial"/>
                <a:sym typeface="Arial"/>
              </a:rPr>
              <a:t> (</a:t>
            </a:r>
            <a:r>
              <a:rPr lang="en-US" sz="2800" b="0" i="0" u="none" strike="noStrike" cap="none" dirty="0" err="1">
                <a:latin typeface="Arial"/>
                <a:ea typeface="Arial"/>
                <a:cs typeface="Arial"/>
                <a:sym typeface="Arial"/>
              </a:rPr>
              <a:t>Famille</a:t>
            </a:r>
            <a:r>
              <a:rPr lang="en-US" sz="2800" b="0" i="0" u="none" strike="noStrike" cap="none" dirty="0">
                <a:latin typeface="Arial"/>
                <a:ea typeface="Arial"/>
                <a:cs typeface="Arial"/>
                <a:sym typeface="Arial"/>
              </a:rPr>
              <a:t> </a:t>
            </a:r>
            <a:r>
              <a:rPr lang="en-US" sz="2800" b="1" i="0" u="none" strike="noStrike" cap="none" dirty="0">
                <a:latin typeface="Arial"/>
                <a:ea typeface="Arial"/>
                <a:cs typeface="Arial"/>
                <a:sym typeface="Arial"/>
              </a:rPr>
              <a:t>: $d 1912‐</a:t>
            </a:r>
            <a:endParaRPr sz="2800" b="1" i="0" u="none" strike="noStrike" cap="none" dirty="0">
              <a:latin typeface="Arial"/>
              <a:ea typeface="Arial"/>
              <a:cs typeface="Arial"/>
              <a:sym typeface="Arial"/>
            </a:endParaRPr>
          </a:p>
        </p:txBody>
      </p:sp>
      <p:sp>
        <p:nvSpPr>
          <p:cNvPr id="887" name="Google Shape;887;p81"/>
          <p:cNvSpPr txBox="1">
            <a:spLocks noGrp="1"/>
          </p:cNvSpPr>
          <p:nvPr>
            <p:ph type="ftr" idx="11"/>
            <p:custDataLst>
              <p:tags r:id="rId3"/>
            </p:custDataLst>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3 : Description des familles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sp>
        <p:nvSpPr>
          <p:cNvPr id="895" name="Google Shape;895;p82"/>
          <p:cNvSpPr txBox="1">
            <a:spLocks noGrp="1"/>
          </p:cNvSpPr>
          <p:nvPr>
            <p:ph type="title"/>
            <p:custDataLst>
              <p:tags r:id="rId1"/>
            </p:custDataLst>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4400"/>
              <a:buFont typeface="Arial"/>
              <a:buNone/>
            </a:pPr>
            <a:r>
              <a:rPr lang="en-US" sz="4000" b="0" i="0" u="none" strike="noStrike" cap="none">
                <a:solidFill>
                  <a:srgbClr val="000000"/>
                </a:solidFill>
                <a:latin typeface="Arial"/>
                <a:ea typeface="Arial"/>
                <a:cs typeface="Arial"/>
                <a:sym typeface="Arial"/>
              </a:rPr>
              <a:t>Construction du point </a:t>
            </a:r>
            <a:r>
              <a:rPr lang="en-US" sz="4000" b="0" i="0" u="none" strike="noStrike" cap="none" err="1">
                <a:solidFill>
                  <a:srgbClr val="000000"/>
                </a:solidFill>
                <a:latin typeface="Arial"/>
                <a:ea typeface="Arial"/>
                <a:cs typeface="Arial"/>
                <a:sym typeface="Arial"/>
              </a:rPr>
              <a:t>d’accès</a:t>
            </a:r>
            <a:r>
              <a:rPr lang="en-US" sz="4000" b="0" i="0" u="none" strike="noStrike" cap="none">
                <a:solidFill>
                  <a:srgbClr val="000000"/>
                </a:solidFill>
                <a:latin typeface="Arial"/>
                <a:ea typeface="Arial"/>
                <a:cs typeface="Arial"/>
                <a:sym typeface="Arial"/>
              </a:rPr>
              <a:t> </a:t>
            </a:r>
            <a:r>
              <a:rPr lang="en-US" sz="4000" b="0" i="0" u="none" strike="noStrike" cap="none" err="1">
                <a:solidFill>
                  <a:srgbClr val="000000"/>
                </a:solidFill>
                <a:latin typeface="Arial"/>
                <a:ea typeface="Arial"/>
                <a:cs typeface="Arial"/>
                <a:sym typeface="Arial"/>
              </a:rPr>
              <a:t>autorisé</a:t>
            </a:r>
            <a:r>
              <a:rPr lang="en-US" sz="4000" b="0" i="0" u="none" strike="noStrike" cap="none">
                <a:solidFill>
                  <a:srgbClr val="000000"/>
                </a:solidFill>
                <a:latin typeface="Arial"/>
                <a:ea typeface="Arial"/>
                <a:cs typeface="Arial"/>
                <a:sym typeface="Arial"/>
              </a:rPr>
              <a:t> (RDA 10.11.1)</a:t>
            </a:r>
            <a:endParaRPr sz="4000" b="0" i="0" u="none" strike="noStrike" cap="none">
              <a:solidFill>
                <a:schemeClr val="dk1"/>
              </a:solidFill>
              <a:latin typeface="Arial"/>
              <a:ea typeface="Arial"/>
              <a:cs typeface="Arial"/>
              <a:sym typeface="Arial"/>
            </a:endParaRPr>
          </a:p>
        </p:txBody>
      </p:sp>
      <p:sp>
        <p:nvSpPr>
          <p:cNvPr id="896" name="Google Shape;896;p82"/>
          <p:cNvSpPr txBox="1">
            <a:spLocks noGrp="1"/>
          </p:cNvSpPr>
          <p:nvPr>
            <p:ph type="body" idx="1"/>
            <p:custDataLst>
              <p:tags r:id="rId2"/>
            </p:custDataLst>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en-US" sz="2800" b="0" i="0" u="none" strike="noStrike" cap="none" dirty="0">
                <a:latin typeface="Arial"/>
                <a:ea typeface="Arial"/>
                <a:cs typeface="Arial"/>
                <a:sym typeface="Arial"/>
              </a:rPr>
              <a:t>4. </a:t>
            </a:r>
            <a:r>
              <a:rPr lang="en-US" sz="2800" b="0" i="0" u="none" strike="noStrike" cap="none" dirty="0">
                <a:solidFill>
                  <a:srgbClr val="000000"/>
                </a:solidFill>
                <a:latin typeface="Arial"/>
                <a:ea typeface="Arial"/>
                <a:cs typeface="Arial"/>
                <a:sym typeface="Arial"/>
              </a:rPr>
              <a:t>À la suite </a:t>
            </a:r>
            <a:r>
              <a:rPr lang="en-US" sz="2800" b="0" i="0" u="none" strike="noStrike" cap="none" dirty="0" err="1">
                <a:solidFill>
                  <a:srgbClr val="000000"/>
                </a:solidFill>
                <a:latin typeface="Arial"/>
                <a:ea typeface="Arial"/>
                <a:cs typeface="Arial"/>
                <a:sym typeface="Arial"/>
              </a:rPr>
              <a:t>d’une</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espace</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deux</a:t>
            </a:r>
            <a:r>
              <a:rPr lang="en-US" sz="2800" b="0" i="0" u="none" strike="noStrike" cap="none" dirty="0">
                <a:solidFill>
                  <a:srgbClr val="000000"/>
                </a:solidFill>
                <a:latin typeface="Arial"/>
                <a:ea typeface="Arial"/>
                <a:cs typeface="Arial"/>
                <a:sym typeface="Arial"/>
              </a:rPr>
              <a:t>-points, </a:t>
            </a:r>
            <a:r>
              <a:rPr lang="en-US" sz="2800" b="0" i="0" u="none" strike="noStrike" cap="none" dirty="0" err="1">
                <a:solidFill>
                  <a:srgbClr val="000000"/>
                </a:solidFill>
                <a:latin typeface="Arial"/>
                <a:ea typeface="Arial"/>
                <a:cs typeface="Arial"/>
                <a:sym typeface="Arial"/>
              </a:rPr>
              <a:t>espace</a:t>
            </a:r>
            <a:r>
              <a:rPr lang="en-US" sz="2800" b="0" i="0" u="none" strike="noStrike" cap="none" dirty="0">
                <a:latin typeface="Arial"/>
                <a:ea typeface="Arial"/>
                <a:cs typeface="Arial"/>
                <a:sym typeface="Arial"/>
              </a:rPr>
              <a:t>, ajouter </a:t>
            </a:r>
            <a:r>
              <a:rPr lang="en-US" sz="2800" b="0" i="0" u="none" strike="noStrike" cap="none" dirty="0" err="1">
                <a:latin typeface="Arial"/>
                <a:ea typeface="Arial"/>
                <a:cs typeface="Arial"/>
                <a:sym typeface="Arial"/>
              </a:rPr>
              <a:t>l’élément</a:t>
            </a:r>
            <a:r>
              <a:rPr lang="en-US" sz="2800" b="0" i="0" u="none" strike="noStrike" cap="none" dirty="0">
                <a:latin typeface="Arial"/>
                <a:ea typeface="Arial"/>
                <a:cs typeface="Arial"/>
                <a:sym typeface="Arial"/>
              </a:rPr>
              <a:t> Lieu et/</a:t>
            </a:r>
            <a:r>
              <a:rPr lang="en-US" sz="2800" b="0" i="0" u="none" strike="noStrike" cap="none" dirty="0" err="1">
                <a:latin typeface="Arial"/>
                <a:ea typeface="Arial"/>
                <a:cs typeface="Arial"/>
                <a:sym typeface="Arial"/>
              </a:rPr>
              <a:t>ou</a:t>
            </a:r>
            <a:r>
              <a:rPr lang="en-US" sz="2800" b="0" i="0" u="none" strike="noStrike" cap="none" dirty="0">
                <a:latin typeface="Arial"/>
                <a:ea typeface="Arial"/>
                <a:cs typeface="Arial"/>
                <a:sym typeface="Arial"/>
              </a:rPr>
              <a:t> </a:t>
            </a:r>
            <a:r>
              <a:rPr lang="en-US" sz="2800" b="0" i="0" u="none" strike="noStrike" cap="none" dirty="0" err="1">
                <a:latin typeface="Arial"/>
                <a:ea typeface="Arial"/>
                <a:cs typeface="Arial"/>
                <a:sym typeface="Arial"/>
              </a:rPr>
              <a:t>Membre</a:t>
            </a:r>
            <a:r>
              <a:rPr lang="en-US" sz="2800" b="0" i="0" u="none" strike="noStrike" cap="none" dirty="0">
                <a:latin typeface="Arial"/>
                <a:ea typeface="Arial"/>
                <a:cs typeface="Arial"/>
                <a:sym typeface="Arial"/>
              </a:rPr>
              <a:t> </a:t>
            </a:r>
            <a:r>
              <a:rPr lang="en-US" sz="2800" b="0" i="0" u="none" strike="noStrike" cap="none" dirty="0" err="1">
                <a:latin typeface="Arial"/>
                <a:ea typeface="Arial"/>
                <a:cs typeface="Arial"/>
                <a:sym typeface="Arial"/>
              </a:rPr>
              <a:t>illustre</a:t>
            </a:r>
            <a:r>
              <a:rPr lang="en-US" sz="2800" b="0" i="0" u="none" strike="noStrike" cap="none" dirty="0">
                <a:latin typeface="Arial"/>
                <a:ea typeface="Arial"/>
                <a:cs typeface="Arial"/>
                <a:sym typeface="Arial"/>
              </a:rPr>
              <a:t> </a:t>
            </a:r>
            <a:r>
              <a:rPr lang="en-US" sz="2800" b="0" i="0" u="none" strike="noStrike" cap="none" dirty="0" err="1">
                <a:latin typeface="Arial"/>
                <a:ea typeface="Arial"/>
                <a:cs typeface="Arial"/>
                <a:sym typeface="Arial"/>
              </a:rPr>
              <a:t>si</a:t>
            </a:r>
            <a:r>
              <a:rPr lang="en-US" sz="2800" b="0" i="0" u="none" strike="noStrike" cap="none" dirty="0">
                <a:latin typeface="Arial"/>
                <a:ea typeface="Arial"/>
                <a:cs typeface="Arial"/>
                <a:sym typeface="Arial"/>
              </a:rPr>
              <a:t> </a:t>
            </a:r>
            <a:r>
              <a:rPr lang="en-US" sz="2800" b="0" i="0" u="none" strike="noStrike" cap="none" dirty="0" err="1">
                <a:latin typeface="Arial"/>
                <a:ea typeface="Arial"/>
                <a:cs typeface="Arial"/>
                <a:sym typeface="Arial"/>
              </a:rPr>
              <a:t>nécessaire</a:t>
            </a:r>
            <a:r>
              <a:rPr lang="en-US" sz="2800" b="0" i="0" u="none" strike="noStrike" cap="none" dirty="0">
                <a:latin typeface="Arial"/>
                <a:ea typeface="Arial"/>
                <a:cs typeface="Arial"/>
                <a:sym typeface="Arial"/>
              </a:rPr>
              <a:t> </a:t>
            </a:r>
            <a:r>
              <a:rPr lang="en-US" sz="2800" b="0" i="0" u="none" strike="noStrike" cap="none" dirty="0" err="1">
                <a:latin typeface="Arial"/>
                <a:ea typeface="Arial"/>
                <a:cs typeface="Arial"/>
                <a:sym typeface="Arial"/>
              </a:rPr>
              <a:t>afin</a:t>
            </a:r>
            <a:r>
              <a:rPr lang="en-US" sz="2800" b="0" i="0" u="none" strike="noStrike" cap="none" dirty="0">
                <a:latin typeface="Arial"/>
                <a:ea typeface="Arial"/>
                <a:cs typeface="Arial"/>
                <a:sym typeface="Arial"/>
              </a:rPr>
              <a:t> de </a:t>
            </a:r>
            <a:r>
              <a:rPr lang="en-US" sz="2800" b="0" i="0" u="none" strike="noStrike" cap="none" dirty="0" err="1">
                <a:latin typeface="Arial"/>
                <a:ea typeface="Arial"/>
                <a:cs typeface="Arial"/>
                <a:sym typeface="Arial"/>
              </a:rPr>
              <a:t>permettre</a:t>
            </a:r>
            <a:r>
              <a:rPr lang="en-US" sz="2800" b="0" i="0" u="none" strike="noStrike" cap="none" dirty="0">
                <a:latin typeface="Arial"/>
                <a:ea typeface="Arial"/>
                <a:cs typeface="Arial"/>
                <a:sym typeface="Arial"/>
              </a:rPr>
              <a:t> de le </a:t>
            </a:r>
            <a:r>
              <a:rPr lang="en-US" sz="2800" b="0" i="0" u="none" strike="noStrike" cap="none" dirty="0" err="1">
                <a:latin typeface="Arial"/>
                <a:ea typeface="Arial"/>
                <a:cs typeface="Arial"/>
                <a:sym typeface="Arial"/>
              </a:rPr>
              <a:t>distinguer</a:t>
            </a:r>
            <a:r>
              <a:rPr lang="en-US" sz="2800" b="0" i="0" u="none" strike="noStrike" cap="none" dirty="0">
                <a:latin typeface="Arial"/>
                <a:ea typeface="Arial"/>
                <a:cs typeface="Arial"/>
                <a:sym typeface="Arial"/>
              </a:rPr>
              <a:t> d’un </a:t>
            </a:r>
            <a:r>
              <a:rPr lang="en-US" sz="2800" b="0" i="0" u="none" strike="noStrike" cap="none" dirty="0" err="1">
                <a:latin typeface="Arial"/>
                <a:ea typeface="Arial"/>
                <a:cs typeface="Arial"/>
                <a:sym typeface="Arial"/>
              </a:rPr>
              <a:t>autre</a:t>
            </a:r>
            <a:r>
              <a:rPr lang="en-US" sz="2800" b="0" i="0" u="none" strike="noStrike" cap="none" dirty="0">
                <a:latin typeface="Arial"/>
                <a:ea typeface="Arial"/>
                <a:cs typeface="Arial"/>
                <a:sym typeface="Arial"/>
              </a:rPr>
              <a:t> point </a:t>
            </a:r>
            <a:r>
              <a:rPr lang="en-US" sz="2800" b="0" i="0" u="none" strike="noStrike" cap="none" dirty="0" err="1">
                <a:latin typeface="Arial"/>
                <a:ea typeface="Arial"/>
                <a:cs typeface="Arial"/>
                <a:sym typeface="Arial"/>
              </a:rPr>
              <a:t>d’accès</a:t>
            </a:r>
            <a:r>
              <a:rPr lang="en-US" sz="2800" b="0" i="0" u="none" strike="noStrike" cap="none" dirty="0">
                <a:latin typeface="Arial"/>
                <a:ea typeface="Arial"/>
                <a:cs typeface="Arial"/>
                <a:sym typeface="Arial"/>
              </a:rPr>
              <a:t> </a:t>
            </a:r>
            <a:r>
              <a:rPr lang="en-US" sz="2800" b="0" i="0" u="none" strike="noStrike" cap="none" dirty="0" err="1">
                <a:latin typeface="Arial"/>
                <a:ea typeface="Arial"/>
                <a:cs typeface="Arial"/>
                <a:sym typeface="Arial"/>
              </a:rPr>
              <a:t>ou</a:t>
            </a:r>
            <a:r>
              <a:rPr lang="en-US" dirty="0"/>
              <a:t> encore s’il</a:t>
            </a:r>
            <a:r>
              <a:rPr lang="en-US" sz="2800" b="0" i="0" u="none" strike="noStrike" cap="none" dirty="0">
                <a:latin typeface="Arial"/>
                <a:ea typeface="Arial"/>
                <a:cs typeface="Arial"/>
                <a:sym typeface="Arial"/>
              </a:rPr>
              <a:t> </a:t>
            </a:r>
            <a:r>
              <a:rPr lang="en-US" sz="2800" b="0" i="0" u="none" strike="noStrike" cap="none" dirty="0" err="1">
                <a:latin typeface="Arial"/>
                <a:ea typeface="Arial"/>
                <a:cs typeface="Arial"/>
                <a:sym typeface="Arial"/>
              </a:rPr>
              <a:t>contribue</a:t>
            </a:r>
            <a:r>
              <a:rPr lang="en-US" sz="2800" b="0" i="0" u="none" strike="noStrike" cap="none" dirty="0">
                <a:latin typeface="Arial"/>
                <a:ea typeface="Arial"/>
                <a:cs typeface="Arial"/>
                <a:sym typeface="Arial"/>
              </a:rPr>
              <a:t> à </a:t>
            </a:r>
            <a:r>
              <a:rPr lang="en-US" sz="2800" b="0" i="0" u="none" strike="noStrike" cap="none" dirty="0" err="1">
                <a:latin typeface="Arial"/>
                <a:ea typeface="Arial"/>
                <a:cs typeface="Arial"/>
                <a:sym typeface="Arial"/>
              </a:rPr>
              <a:t>l’identification</a:t>
            </a:r>
            <a:r>
              <a:rPr lang="en-US" sz="2800" b="0" i="0" u="none" strike="noStrike" cap="none" dirty="0">
                <a:latin typeface="Arial"/>
                <a:ea typeface="Arial"/>
                <a:cs typeface="Arial"/>
                <a:sym typeface="Arial"/>
              </a:rPr>
              <a:t> de la </a:t>
            </a:r>
            <a:r>
              <a:rPr lang="en-US" sz="2800" b="0" i="0" u="none" strike="noStrike" cap="none" dirty="0" err="1">
                <a:latin typeface="Arial"/>
                <a:ea typeface="Arial"/>
                <a:cs typeface="Arial"/>
                <a:sym typeface="Arial"/>
              </a:rPr>
              <a:t>famille</a:t>
            </a:r>
            <a:endParaRPr lang="fr-FR" dirty="0"/>
          </a:p>
          <a:p>
            <a:pPr marL="457200" marR="0" lvl="1" indent="0" algn="l" rtl="0">
              <a:lnSpc>
                <a:spcPct val="90000"/>
              </a:lnSpc>
              <a:spcAft>
                <a:spcPts val="0"/>
              </a:spcAft>
              <a:buClr>
                <a:schemeClr val="dk1"/>
              </a:buClr>
              <a:buSzPts val="2800"/>
              <a:buFont typeface="Arial"/>
              <a:buNone/>
            </a:pPr>
            <a:r>
              <a:rPr lang="en-US" sz="2600" b="0" i="0" u="none" strike="noStrike" cap="none" dirty="0">
                <a:latin typeface="Arial"/>
                <a:ea typeface="Arial"/>
                <a:cs typeface="Arial"/>
                <a:sym typeface="Arial"/>
              </a:rPr>
              <a:t>–On </a:t>
            </a:r>
            <a:r>
              <a:rPr lang="en-US" sz="2600" dirty="0" err="1"/>
              <a:t>enregistre</a:t>
            </a:r>
            <a:r>
              <a:rPr lang="en-US" sz="2600" b="0" i="0" u="none" strike="noStrike" cap="none" dirty="0">
                <a:latin typeface="Arial"/>
                <a:ea typeface="Arial"/>
                <a:cs typeface="Arial"/>
                <a:sym typeface="Arial"/>
              </a:rPr>
              <a:t> un lieu </a:t>
            </a:r>
            <a:r>
              <a:rPr lang="en-US" sz="2600" b="0" i="0" u="none" strike="noStrike" cap="none" dirty="0" err="1">
                <a:latin typeface="Arial"/>
                <a:ea typeface="Arial"/>
                <a:cs typeface="Arial"/>
                <a:sym typeface="Arial"/>
              </a:rPr>
              <a:t>dans</a:t>
            </a:r>
            <a:r>
              <a:rPr lang="en-US" sz="2600" b="0" i="0" u="none" strike="noStrike" cap="none" dirty="0">
                <a:latin typeface="Arial"/>
                <a:ea typeface="Arial"/>
                <a:cs typeface="Arial"/>
                <a:sym typeface="Arial"/>
              </a:rPr>
              <a:t> la sous-zone $c</a:t>
            </a:r>
            <a:endParaRPr lang="fr-FR" dirty="0"/>
          </a:p>
          <a:p>
            <a:pPr marL="457200" marR="0" lvl="1" indent="0" algn="l" rtl="0">
              <a:lnSpc>
                <a:spcPct val="90000"/>
              </a:lnSpc>
              <a:spcBef>
                <a:spcPts val="500"/>
              </a:spcBef>
              <a:spcAft>
                <a:spcPts val="0"/>
              </a:spcAft>
              <a:buClr>
                <a:schemeClr val="dk1"/>
              </a:buClr>
              <a:buSzPts val="2400"/>
              <a:buFont typeface="Arial"/>
              <a:buNone/>
            </a:pPr>
            <a:r>
              <a:rPr lang="en-US" sz="2400" b="0" i="0" u="none" strike="noStrike" cap="none" dirty="0">
                <a:latin typeface="Arial"/>
                <a:ea typeface="Arial"/>
                <a:cs typeface="Arial"/>
                <a:sym typeface="Arial"/>
              </a:rPr>
              <a:t>	</a:t>
            </a:r>
            <a:r>
              <a:rPr lang="en-US" sz="2200" b="0" i="0" u="none" strike="noStrike" cap="none" dirty="0">
                <a:latin typeface="Arial"/>
                <a:ea typeface="Arial"/>
                <a:cs typeface="Arial"/>
                <a:sym typeface="Arial"/>
              </a:rPr>
              <a:t>100 3_ </a:t>
            </a:r>
            <a:r>
              <a:rPr lang="en-US" sz="2200" b="0" i="0" u="none" strike="noStrike" cap="none" dirty="0" err="1">
                <a:latin typeface="Arial"/>
                <a:ea typeface="Arial"/>
                <a:cs typeface="Arial"/>
                <a:sym typeface="Arial"/>
              </a:rPr>
              <a:t>Coniglio</a:t>
            </a:r>
            <a:r>
              <a:rPr lang="en-US" sz="2200" b="0" i="0" u="none" strike="noStrike" cap="none" dirty="0">
                <a:latin typeface="Arial"/>
                <a:ea typeface="Arial"/>
                <a:cs typeface="Arial"/>
                <a:sym typeface="Arial"/>
              </a:rPr>
              <a:t> (</a:t>
            </a:r>
            <a:r>
              <a:rPr lang="en-US" sz="2200" b="0" i="0" u="none" strike="noStrike" cap="none" dirty="0" err="1">
                <a:latin typeface="Arial"/>
                <a:ea typeface="Arial"/>
                <a:cs typeface="Arial"/>
                <a:sym typeface="Arial"/>
              </a:rPr>
              <a:t>Famille</a:t>
            </a:r>
            <a:r>
              <a:rPr lang="en-US" sz="2200" b="0" i="0" u="none" strike="noStrike" cap="none" dirty="0">
                <a:latin typeface="Arial"/>
                <a:ea typeface="Arial"/>
                <a:cs typeface="Arial"/>
                <a:sym typeface="Arial"/>
              </a:rPr>
              <a:t> : $d 1912‐ </a:t>
            </a:r>
            <a:r>
              <a:rPr lang="en-US" sz="2200" b="1" i="0" u="none" strike="noStrike" cap="none" dirty="0">
                <a:latin typeface="Arial"/>
                <a:ea typeface="Arial"/>
                <a:cs typeface="Arial"/>
                <a:sym typeface="Arial"/>
              </a:rPr>
              <a:t>: $c Robertsdale, </a:t>
            </a:r>
            <a:r>
              <a:rPr lang="en-US" sz="2200" b="1" i="0" u="none" strike="noStrike" cap="none" dirty="0" err="1">
                <a:latin typeface="Arial"/>
                <a:ea typeface="Arial"/>
                <a:cs typeface="Arial"/>
                <a:sym typeface="Arial"/>
              </a:rPr>
              <a:t>Penns</a:t>
            </a:r>
            <a:r>
              <a:rPr lang="en-US" sz="2200" b="1" i="0" u="none" strike="noStrike" cap="none" dirty="0">
                <a:latin typeface="Arial"/>
                <a:ea typeface="Arial"/>
                <a:cs typeface="Arial"/>
                <a:sym typeface="Arial"/>
              </a:rPr>
              <a:t>.)</a:t>
            </a:r>
            <a:endParaRPr sz="2200" b="1" i="0" u="none" strike="noStrike" cap="none" dirty="0">
              <a:latin typeface="Arial"/>
              <a:ea typeface="Arial"/>
              <a:cs typeface="Arial"/>
              <a:sym typeface="Arial"/>
            </a:endParaRPr>
          </a:p>
          <a:p>
            <a:pPr marL="457200" lvl="1" indent="0">
              <a:buSzPts val="2600"/>
              <a:buNone/>
            </a:pPr>
            <a:r>
              <a:rPr lang="en-US" sz="2600" b="0" i="0" u="none" strike="noStrike" cap="none" dirty="0">
                <a:latin typeface="Arial"/>
                <a:ea typeface="Arial"/>
                <a:cs typeface="Arial"/>
                <a:sym typeface="Arial"/>
              </a:rPr>
              <a:t>–On </a:t>
            </a:r>
            <a:r>
              <a:rPr lang="en-US" sz="2600" dirty="0" err="1"/>
              <a:t>enregistre</a:t>
            </a:r>
            <a:r>
              <a:rPr lang="en-US" sz="2600" dirty="0"/>
              <a:t> </a:t>
            </a:r>
            <a:r>
              <a:rPr lang="en-US" sz="2600" b="0" i="0" u="none" strike="noStrike" cap="none" dirty="0">
                <a:latin typeface="Arial"/>
                <a:ea typeface="Arial"/>
                <a:cs typeface="Arial"/>
                <a:sym typeface="Arial"/>
              </a:rPr>
              <a:t>un </a:t>
            </a:r>
            <a:r>
              <a:rPr lang="en-US" sz="2600" b="0" i="0" u="none" strike="noStrike" cap="none" dirty="0" err="1">
                <a:latin typeface="Arial"/>
                <a:ea typeface="Arial"/>
                <a:cs typeface="Arial"/>
                <a:sym typeface="Arial"/>
              </a:rPr>
              <a:t>membre</a:t>
            </a:r>
            <a:r>
              <a:rPr lang="en-US" sz="2600" b="0" i="0" u="none" strike="noStrike" cap="none" dirty="0">
                <a:latin typeface="Arial"/>
                <a:ea typeface="Arial"/>
                <a:cs typeface="Arial"/>
                <a:sym typeface="Arial"/>
              </a:rPr>
              <a:t> </a:t>
            </a:r>
            <a:r>
              <a:rPr lang="en-US" sz="2600" b="0" i="0" u="none" strike="noStrike" cap="none" dirty="0" err="1">
                <a:latin typeface="Arial"/>
                <a:ea typeface="Arial"/>
                <a:cs typeface="Arial"/>
                <a:sym typeface="Arial"/>
              </a:rPr>
              <a:t>illustre</a:t>
            </a:r>
            <a:r>
              <a:rPr lang="en-US" sz="2600" b="0" i="0" u="none" strike="noStrike" cap="none" dirty="0">
                <a:latin typeface="Arial"/>
                <a:ea typeface="Arial"/>
                <a:cs typeface="Arial"/>
                <a:sym typeface="Arial"/>
              </a:rPr>
              <a:t> de la </a:t>
            </a:r>
            <a:r>
              <a:rPr lang="en-US" sz="2600" b="0" i="0" u="none" strike="noStrike" cap="none" dirty="0" err="1">
                <a:latin typeface="Arial"/>
                <a:ea typeface="Arial"/>
                <a:cs typeface="Arial"/>
                <a:sym typeface="Arial"/>
              </a:rPr>
              <a:t>famille</a:t>
            </a:r>
            <a:r>
              <a:rPr lang="en-US" sz="2600" b="0" i="0" u="none" strike="noStrike" cap="none" dirty="0">
                <a:latin typeface="Arial"/>
                <a:ea typeface="Arial"/>
                <a:cs typeface="Arial"/>
                <a:sym typeface="Arial"/>
              </a:rPr>
              <a:t> </a:t>
            </a:r>
            <a:r>
              <a:rPr lang="en-US" sz="2600" b="0" i="0" u="none" strike="noStrike" cap="none" dirty="0" err="1">
                <a:latin typeface="Arial"/>
                <a:ea typeface="Arial"/>
                <a:cs typeface="Arial"/>
                <a:sym typeface="Arial"/>
              </a:rPr>
              <a:t>dans</a:t>
            </a:r>
            <a:r>
              <a:rPr lang="en-US" sz="2600" b="0" i="0" u="none" strike="noStrike" cap="none" dirty="0">
                <a:latin typeface="Arial"/>
                <a:ea typeface="Arial"/>
                <a:cs typeface="Arial"/>
                <a:sym typeface="Arial"/>
              </a:rPr>
              <a:t> la sous-zone $g</a:t>
            </a:r>
            <a:endParaRPr dirty="0"/>
          </a:p>
          <a:p>
            <a:pPr marL="457200" marR="0" lvl="1" indent="0" algn="l" rtl="0">
              <a:lnSpc>
                <a:spcPct val="90000"/>
              </a:lnSpc>
              <a:spcBef>
                <a:spcPts val="500"/>
              </a:spcBef>
              <a:spcAft>
                <a:spcPts val="0"/>
              </a:spcAft>
              <a:buClr>
                <a:schemeClr val="dk1"/>
              </a:buClr>
              <a:buSzPts val="2400"/>
              <a:buFont typeface="Arial"/>
              <a:buNone/>
            </a:pPr>
            <a:r>
              <a:rPr lang="en-US" sz="2400" b="0" i="0" u="none" strike="noStrike" cap="none" dirty="0">
                <a:latin typeface="Arial"/>
                <a:ea typeface="Arial"/>
                <a:cs typeface="Arial"/>
                <a:sym typeface="Arial"/>
              </a:rPr>
              <a:t>	</a:t>
            </a:r>
            <a:r>
              <a:rPr lang="en-US" sz="2200" b="0" i="0" u="none" strike="noStrike" cap="none" dirty="0">
                <a:latin typeface="Arial"/>
                <a:ea typeface="Arial"/>
                <a:cs typeface="Arial"/>
                <a:sym typeface="Arial"/>
              </a:rPr>
              <a:t>100 3_ </a:t>
            </a:r>
            <a:r>
              <a:rPr lang="en-US" sz="2200" b="0" i="0" u="none" strike="noStrike" cap="none" dirty="0" err="1">
                <a:latin typeface="Arial"/>
                <a:ea typeface="Arial"/>
                <a:cs typeface="Arial"/>
                <a:sym typeface="Arial"/>
              </a:rPr>
              <a:t>Coniglio</a:t>
            </a:r>
            <a:r>
              <a:rPr lang="en-US" sz="2200" b="0" i="0" u="none" strike="noStrike" cap="none" dirty="0">
                <a:latin typeface="Arial"/>
                <a:ea typeface="Arial"/>
                <a:cs typeface="Arial"/>
                <a:sym typeface="Arial"/>
              </a:rPr>
              <a:t> (</a:t>
            </a:r>
            <a:r>
              <a:rPr lang="en-US" sz="2200" b="0" i="0" u="none" strike="noStrike" cap="none" dirty="0" err="1">
                <a:latin typeface="Arial"/>
                <a:ea typeface="Arial"/>
                <a:cs typeface="Arial"/>
                <a:sym typeface="Arial"/>
              </a:rPr>
              <a:t>Famille</a:t>
            </a:r>
            <a:r>
              <a:rPr lang="en-US" sz="2200" b="0" i="0" u="none" strike="noStrike" cap="none" dirty="0">
                <a:latin typeface="Arial"/>
                <a:ea typeface="Arial"/>
                <a:cs typeface="Arial"/>
                <a:sym typeface="Arial"/>
              </a:rPr>
              <a:t> : $d 1912‐ </a:t>
            </a:r>
            <a:r>
              <a:rPr lang="en-US" sz="2200" b="1" i="0" u="none" strike="noStrike" cap="none" dirty="0">
                <a:latin typeface="Arial"/>
                <a:ea typeface="Arial"/>
                <a:cs typeface="Arial"/>
                <a:sym typeface="Arial"/>
              </a:rPr>
              <a:t>: $g </a:t>
            </a:r>
            <a:r>
              <a:rPr lang="en-US" sz="2200" b="1" i="0" u="none" strike="noStrike" cap="none" dirty="0" err="1">
                <a:latin typeface="Arial"/>
                <a:ea typeface="Arial"/>
                <a:cs typeface="Arial"/>
                <a:sym typeface="Arial"/>
              </a:rPr>
              <a:t>Coniglio</a:t>
            </a:r>
            <a:r>
              <a:rPr lang="en-US" sz="2200" b="1" i="0" u="none" strike="noStrike" cap="none" dirty="0">
                <a:latin typeface="Arial"/>
                <a:ea typeface="Arial"/>
                <a:cs typeface="Arial"/>
                <a:sym typeface="Arial"/>
              </a:rPr>
              <a:t>, Gaetano,</a:t>
            </a:r>
            <a:r>
              <a:rPr lang="en-US" sz="2200" b="1" dirty="0"/>
              <a:t> </a:t>
            </a:r>
            <a:r>
              <a:rPr lang="en-US" sz="2200" b="1" i="0" u="none" strike="noStrike" cap="none" dirty="0">
                <a:latin typeface="Arial"/>
                <a:ea typeface="Arial"/>
                <a:cs typeface="Arial"/>
                <a:sym typeface="Arial"/>
              </a:rPr>
              <a:t>1889‐1944)</a:t>
            </a:r>
            <a:endParaRPr b="1" dirty="0"/>
          </a:p>
        </p:txBody>
      </p:sp>
      <p:sp>
        <p:nvSpPr>
          <p:cNvPr id="897" name="Google Shape;897;p82"/>
          <p:cNvSpPr txBox="1">
            <a:spLocks noGrp="1"/>
          </p:cNvSpPr>
          <p:nvPr>
            <p:ph type="ftr" idx="11"/>
            <p:custDataLst>
              <p:tags r:id="rId3"/>
            </p:custDataLst>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3 : Description des familles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
        <p:nvSpPr>
          <p:cNvPr id="905" name="Google Shape;905;p83"/>
          <p:cNvSpPr txBox="1">
            <a:spLocks noGrp="1"/>
          </p:cNvSpPr>
          <p:nvPr>
            <p:ph type="title"/>
            <p:custDataLst>
              <p:tags r:id="rId1"/>
            </p:custDataLst>
          </p:nvPr>
        </p:nvSpPr>
        <p:spPr>
          <a:xfrm>
            <a:off x="838200" y="614148"/>
            <a:ext cx="10515600" cy="107653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Arial"/>
              <a:buNone/>
            </a:pPr>
            <a:r>
              <a:rPr lang="en-US" sz="4000" b="0" i="0" u="none" strike="noStrike" cap="none">
                <a:solidFill>
                  <a:schemeClr val="dk1"/>
                </a:solidFill>
                <a:latin typeface="Arial"/>
                <a:ea typeface="Arial"/>
                <a:cs typeface="Arial"/>
                <a:sym typeface="Arial"/>
              </a:rPr>
              <a:t>Point </a:t>
            </a:r>
            <a:r>
              <a:rPr lang="en-US" sz="4000" b="0" i="0" u="none" strike="noStrike" cap="none" err="1">
                <a:solidFill>
                  <a:schemeClr val="dk1"/>
                </a:solidFill>
                <a:latin typeface="Arial"/>
                <a:ea typeface="Arial"/>
                <a:cs typeface="Arial"/>
                <a:sym typeface="Arial"/>
              </a:rPr>
              <a:t>d’accès</a:t>
            </a:r>
            <a:r>
              <a:rPr lang="en-US" sz="4000" b="0" i="0" u="none" strike="noStrike" cap="none">
                <a:solidFill>
                  <a:schemeClr val="dk1"/>
                </a:solidFill>
                <a:latin typeface="Arial"/>
                <a:ea typeface="Arial"/>
                <a:cs typeface="Arial"/>
                <a:sym typeface="Arial"/>
              </a:rPr>
              <a:t> </a:t>
            </a:r>
            <a:r>
              <a:rPr lang="en-US" sz="4000" b="0" i="0" u="none" strike="noStrike" cap="none" err="1">
                <a:solidFill>
                  <a:schemeClr val="dk1"/>
                </a:solidFill>
                <a:latin typeface="Arial"/>
                <a:ea typeface="Arial"/>
                <a:cs typeface="Arial"/>
                <a:sym typeface="Arial"/>
              </a:rPr>
              <a:t>autorisé</a:t>
            </a:r>
            <a:r>
              <a:rPr lang="en-US" sz="4000" b="0" i="0" u="none" strike="noStrike" cap="none">
                <a:solidFill>
                  <a:schemeClr val="dk1"/>
                </a:solidFill>
                <a:latin typeface="Arial"/>
                <a:ea typeface="Arial"/>
                <a:cs typeface="Arial"/>
                <a:sym typeface="Arial"/>
              </a:rPr>
              <a:t> (Coniglio)</a:t>
            </a:r>
            <a:endParaRPr sz="4000" b="0" i="0" u="none" strike="noStrike" cap="none">
              <a:solidFill>
                <a:schemeClr val="dk1"/>
              </a:solidFill>
              <a:latin typeface="Arial"/>
              <a:ea typeface="Arial"/>
              <a:cs typeface="Arial"/>
              <a:sym typeface="Arial"/>
            </a:endParaRPr>
          </a:p>
        </p:txBody>
      </p:sp>
      <p:sp>
        <p:nvSpPr>
          <p:cNvPr id="906" name="Google Shape;906;p83"/>
          <p:cNvSpPr txBox="1">
            <a:spLocks noGrp="1"/>
          </p:cNvSpPr>
          <p:nvPr>
            <p:ph type="body" idx="1"/>
            <p:custDataLst>
              <p:tags r:id="rId2"/>
            </p:custDataLst>
          </p:nvPr>
        </p:nvSpPr>
        <p:spPr>
          <a:xfrm>
            <a:off x="838200" y="1581381"/>
            <a:ext cx="10515600" cy="4239000"/>
          </a:xfrm>
          <a:prstGeom prst="rect">
            <a:avLst/>
          </a:prstGeom>
          <a:noFill/>
          <a:ln>
            <a:noFill/>
          </a:ln>
        </p:spPr>
        <p:txBody>
          <a:bodyPr spcFirstLastPara="1" wrap="square" lIns="91425" tIns="45700" rIns="91425" bIns="45700" anchor="t" anchorCtr="0">
            <a:noAutofit/>
          </a:bodyPr>
          <a:lstStyle/>
          <a:p>
            <a:pPr marL="984250" lvl="0" indent="-984250" algn="l" rtl="0">
              <a:lnSpc>
                <a:spcPct val="90000"/>
              </a:lnSpc>
              <a:spcBef>
                <a:spcPts val="1000"/>
              </a:spcBef>
              <a:spcAft>
                <a:spcPts val="0"/>
              </a:spcAft>
              <a:buSzPts val="2800"/>
              <a:buNone/>
            </a:pPr>
            <a:r>
              <a:rPr lang="en-US" sz="2400"/>
              <a:t>046	$s 1912-11-30 [</a:t>
            </a:r>
            <a:r>
              <a:rPr lang="en-US" sz="2400" err="1"/>
              <a:t>ou</a:t>
            </a:r>
            <a:r>
              <a:rPr lang="en-US" sz="2400"/>
              <a:t> 1913-04-30] $2 </a:t>
            </a:r>
            <a:r>
              <a:rPr lang="en-US" sz="2400" err="1"/>
              <a:t>edtf</a:t>
            </a:r>
            <a:endParaRPr sz="2400"/>
          </a:p>
          <a:p>
            <a:pPr marL="984250" lvl="0" indent="-984250" algn="l" rtl="0">
              <a:lnSpc>
                <a:spcPct val="90000"/>
              </a:lnSpc>
              <a:spcBef>
                <a:spcPts val="1000"/>
              </a:spcBef>
              <a:spcAft>
                <a:spcPts val="0"/>
              </a:spcAft>
              <a:buSzPts val="2800"/>
              <a:buNone/>
            </a:pPr>
            <a:r>
              <a:rPr lang="en-US" sz="2400"/>
              <a:t>100 3_ </a:t>
            </a:r>
            <a:r>
              <a:rPr lang="en-US" sz="2400" b="1"/>
              <a:t>Coniglio (</a:t>
            </a:r>
            <a:r>
              <a:rPr lang="en-US" sz="2400" b="1" err="1"/>
              <a:t>Famille</a:t>
            </a:r>
            <a:r>
              <a:rPr lang="en-US" sz="2400" b="1"/>
              <a:t> : </a:t>
            </a:r>
            <a:r>
              <a:rPr lang="en-US" sz="2400"/>
              <a:t>$d</a:t>
            </a:r>
            <a:r>
              <a:rPr lang="en-US" sz="2400" b="1"/>
              <a:t> 1912- : </a:t>
            </a:r>
            <a:r>
              <a:rPr lang="en-US" sz="2400"/>
              <a:t>$g</a:t>
            </a:r>
            <a:r>
              <a:rPr lang="en-US" sz="2400" b="1"/>
              <a:t> Coniglio, Gaetano, 1889-1944</a:t>
            </a:r>
            <a:r>
              <a:rPr lang="en-US" sz="2400"/>
              <a:t>) [</a:t>
            </a:r>
            <a:r>
              <a:rPr lang="en-US" sz="2400" err="1"/>
              <a:t>ou</a:t>
            </a:r>
            <a:r>
              <a:rPr lang="en-US" sz="2400"/>
              <a:t> </a:t>
            </a:r>
            <a:r>
              <a:rPr lang="en-US" sz="2400" err="1"/>
              <a:t>utiliser</a:t>
            </a:r>
            <a:r>
              <a:rPr lang="en-US" sz="2400"/>
              <a:t> Rosa </a:t>
            </a:r>
            <a:r>
              <a:rPr lang="en-US" sz="2400" err="1"/>
              <a:t>ou</a:t>
            </a:r>
            <a:r>
              <a:rPr lang="en-US" sz="2400"/>
              <a:t> bien un lieu]</a:t>
            </a:r>
            <a:endParaRPr sz="2400"/>
          </a:p>
          <a:p>
            <a:pPr marL="984250" indent="-984250">
              <a:buNone/>
            </a:pPr>
            <a:r>
              <a:rPr lang="en-US" sz="2400"/>
              <a:t>370	$e </a:t>
            </a:r>
            <a:r>
              <a:rPr lang="en-US" sz="2400" err="1"/>
              <a:t>Serradifalco</a:t>
            </a:r>
            <a:r>
              <a:rPr lang="en-US" sz="2400"/>
              <a:t> (</a:t>
            </a:r>
            <a:r>
              <a:rPr lang="en-US" sz="2400" err="1"/>
              <a:t>Italie</a:t>
            </a:r>
            <a:r>
              <a:rPr lang="en-US" sz="2400"/>
              <a:t>) $e Robertsdale (</a:t>
            </a:r>
            <a:r>
              <a:rPr lang="en-US" sz="2400" err="1"/>
              <a:t>Penns</a:t>
            </a:r>
            <a:r>
              <a:rPr lang="en-US" sz="2400"/>
              <a:t>.) $2 </a:t>
            </a:r>
            <a:r>
              <a:rPr lang="en-US" sz="2400" err="1"/>
              <a:t>lacnaf</a:t>
            </a:r>
            <a:r>
              <a:rPr lang="en-US" sz="2400"/>
              <a:t> </a:t>
            </a:r>
            <a:endParaRPr/>
          </a:p>
          <a:p>
            <a:pPr marL="984250" indent="-984250">
              <a:buNone/>
            </a:pPr>
            <a:r>
              <a:rPr lang="en-US" sz="2400"/>
              <a:t>376	</a:t>
            </a:r>
            <a:r>
              <a:rPr lang="en-US" sz="2400" err="1"/>
              <a:t>Familles</a:t>
            </a:r>
            <a:r>
              <a:rPr lang="en-US" sz="2400"/>
              <a:t> $2 </a:t>
            </a:r>
            <a:r>
              <a:rPr lang="en-US" sz="2400" err="1"/>
              <a:t>rvmgd</a:t>
            </a:r>
            <a:r>
              <a:rPr lang="en-US" sz="2400"/>
              <a:t> </a:t>
            </a:r>
            <a:endParaRPr/>
          </a:p>
          <a:p>
            <a:pPr marL="984250" indent="-984250">
              <a:buNone/>
            </a:pPr>
            <a:r>
              <a:rPr lang="en-US" sz="2400"/>
              <a:t>376	$b Coniglio, Gaetano, 1889-1944 $b Coniglio, Rosa Alessi, 1893-1972</a:t>
            </a:r>
            <a:endParaRPr/>
          </a:p>
          <a:p>
            <a:pPr marL="984250" indent="-984250">
              <a:buNone/>
            </a:pPr>
            <a:r>
              <a:rPr lang="en-US" sz="2400"/>
              <a:t>377</a:t>
            </a:r>
            <a:r>
              <a:rPr lang="en-US" sz="2400" b="1"/>
              <a:t>	</a:t>
            </a:r>
            <a:r>
              <a:rPr lang="en-US" sz="2400" err="1"/>
              <a:t>eng</a:t>
            </a:r>
            <a:endParaRPr sz="2400"/>
          </a:p>
          <a:p>
            <a:pPr marL="984250" indent="-984250">
              <a:buNone/>
            </a:pPr>
            <a:r>
              <a:rPr lang="en-US" sz="2400"/>
              <a:t>670	</a:t>
            </a:r>
            <a:r>
              <a:rPr lang="fr-CA" sz="2400"/>
              <a:t>The </a:t>
            </a:r>
            <a:r>
              <a:rPr lang="fr-CA" sz="2400" err="1"/>
              <a:t>Coniglio</a:t>
            </a:r>
            <a:r>
              <a:rPr lang="fr-CA" sz="2400"/>
              <a:t> </a:t>
            </a:r>
            <a:r>
              <a:rPr lang="fr-CA" sz="2400" err="1"/>
              <a:t>family</a:t>
            </a:r>
            <a:r>
              <a:rPr lang="fr-CA" sz="2400"/>
              <a:t> </a:t>
            </a:r>
            <a:r>
              <a:rPr lang="fr-CA" sz="2400" err="1"/>
              <a:t>website</a:t>
            </a:r>
            <a:r>
              <a:rPr lang="fr-CA" sz="2400"/>
              <a:t>, 8 avril 2014 $b (famille </a:t>
            </a:r>
            <a:r>
              <a:rPr lang="fr-CA" sz="2400" err="1"/>
              <a:t>Coniglio</a:t>
            </a:r>
            <a:r>
              <a:rPr lang="fr-CA" sz="2400"/>
              <a:t>, descendants de Gaetano et Rosa Alessi </a:t>
            </a:r>
            <a:r>
              <a:rPr lang="fr-CA" sz="2400" err="1"/>
              <a:t>Coniglio</a:t>
            </a:r>
            <a:r>
              <a:rPr lang="fr-CA" sz="2400"/>
              <a:t>, mariés le 30 novembre 1912 à </a:t>
            </a:r>
            <a:r>
              <a:rPr lang="fr-CA" sz="2400" err="1"/>
              <a:t>Serradifalco</a:t>
            </a:r>
            <a:r>
              <a:rPr lang="fr-CA" sz="2400"/>
              <a:t>, Italie et émigrés aux États-Unis le 30 avril 1913; la famille s’est installée à </a:t>
            </a:r>
            <a:r>
              <a:rPr lang="fr-CA" sz="2400" err="1"/>
              <a:t>Robertsdale</a:t>
            </a:r>
            <a:r>
              <a:rPr lang="fr-CA" sz="2400"/>
              <a:t> en Pennsylvanie)</a:t>
            </a:r>
          </a:p>
        </p:txBody>
      </p:sp>
      <p:sp>
        <p:nvSpPr>
          <p:cNvPr id="907" name="Google Shape;907;p83"/>
          <p:cNvSpPr txBox="1">
            <a:spLocks noGrp="1"/>
          </p:cNvSpPr>
          <p:nvPr>
            <p:ph type="ftr" idx="11"/>
            <p:custDataLst>
              <p:tags r:id="rId3"/>
            </p:custDataLst>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3 : Description des familles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
        <p:nvSpPr>
          <p:cNvPr id="905" name="Google Shape;905;p83"/>
          <p:cNvSpPr txBox="1">
            <a:spLocks noGrp="1"/>
          </p:cNvSpPr>
          <p:nvPr>
            <p:ph type="title"/>
            <p:custDataLst>
              <p:tags r:id="rId1"/>
            </p:custDataLst>
          </p:nvPr>
        </p:nvSpPr>
        <p:spPr>
          <a:xfrm>
            <a:off x="838200" y="614148"/>
            <a:ext cx="10515600" cy="1076539"/>
          </a:xfrm>
          <a:prstGeom prst="rect">
            <a:avLst/>
          </a:prstGeom>
          <a:noFill/>
          <a:ln>
            <a:noFill/>
          </a:ln>
        </p:spPr>
        <p:txBody>
          <a:bodyPr spcFirstLastPara="1" wrap="square" lIns="91425" tIns="45700" rIns="91425" bIns="45700" anchor="ctr" anchorCtr="0">
            <a:noAutofit/>
          </a:bodyPr>
          <a:lstStyle/>
          <a:p>
            <a:pPr lvl="0"/>
            <a:r>
              <a:rPr lang="en-US" sz="4000">
                <a:solidFill>
                  <a:srgbClr val="000000"/>
                </a:solidFill>
              </a:rPr>
              <a:t>Point </a:t>
            </a:r>
            <a:r>
              <a:rPr lang="en-US" sz="4000" err="1">
                <a:solidFill>
                  <a:srgbClr val="000000"/>
                </a:solidFill>
              </a:rPr>
              <a:t>d’accès</a:t>
            </a:r>
            <a:r>
              <a:rPr lang="en-US" sz="4000">
                <a:solidFill>
                  <a:srgbClr val="000000"/>
                </a:solidFill>
              </a:rPr>
              <a:t> </a:t>
            </a:r>
            <a:r>
              <a:rPr lang="en-US" sz="4000" err="1">
                <a:solidFill>
                  <a:srgbClr val="000000"/>
                </a:solidFill>
              </a:rPr>
              <a:t>autorisé</a:t>
            </a:r>
            <a:r>
              <a:rPr lang="en-US" sz="4000">
                <a:solidFill>
                  <a:srgbClr val="000000"/>
                </a:solidFill>
              </a:rPr>
              <a:t> (Cunningham)</a:t>
            </a:r>
            <a:endParaRPr sz="4000" b="0" i="0" u="none" strike="noStrike" cap="none">
              <a:solidFill>
                <a:schemeClr val="dk1"/>
              </a:solidFill>
              <a:latin typeface="Arial"/>
              <a:ea typeface="Arial"/>
              <a:cs typeface="Arial"/>
              <a:sym typeface="Arial"/>
            </a:endParaRPr>
          </a:p>
        </p:txBody>
      </p:sp>
      <p:sp>
        <p:nvSpPr>
          <p:cNvPr id="906" name="Google Shape;906;p83"/>
          <p:cNvSpPr txBox="1">
            <a:spLocks noGrp="1"/>
          </p:cNvSpPr>
          <p:nvPr>
            <p:ph type="body" idx="1"/>
            <p:custDataLst>
              <p:tags r:id="rId2"/>
            </p:custDataLst>
          </p:nvPr>
        </p:nvSpPr>
        <p:spPr>
          <a:xfrm>
            <a:off x="838200" y="1581381"/>
            <a:ext cx="10515600" cy="4239000"/>
          </a:xfrm>
          <a:prstGeom prst="rect">
            <a:avLst/>
          </a:prstGeom>
          <a:noFill/>
          <a:ln>
            <a:noFill/>
          </a:ln>
        </p:spPr>
        <p:txBody>
          <a:bodyPr spcFirstLastPara="1" wrap="square" lIns="91425" tIns="45700" rIns="91425" bIns="45700" anchor="t" anchorCtr="0">
            <a:noAutofit/>
          </a:bodyPr>
          <a:lstStyle/>
          <a:p>
            <a:pPr marL="984250" indent="-984250">
              <a:buNone/>
            </a:pPr>
            <a:r>
              <a:rPr lang="en-US" sz="2300" dirty="0"/>
              <a:t>046	$s 1795 [</a:t>
            </a:r>
            <a:r>
              <a:rPr lang="en-US" sz="2300" dirty="0" err="1"/>
              <a:t>ou</a:t>
            </a:r>
            <a:r>
              <a:rPr lang="en-US" sz="2300" dirty="0"/>
              <a:t> </a:t>
            </a:r>
            <a:r>
              <a:rPr lang="en-US" sz="2300" dirty="0" err="1"/>
              <a:t>vous</a:t>
            </a:r>
            <a:r>
              <a:rPr lang="en-US" sz="2300" dirty="0"/>
              <a:t> </a:t>
            </a:r>
            <a:r>
              <a:rPr lang="en-US" sz="2300" dirty="0" err="1"/>
              <a:t>pouvez</a:t>
            </a:r>
            <a:r>
              <a:rPr lang="en-US" sz="2300" dirty="0"/>
              <a:t> </a:t>
            </a:r>
            <a:r>
              <a:rPr lang="en-US" sz="2300" dirty="0" err="1"/>
              <a:t>opter</a:t>
            </a:r>
            <a:r>
              <a:rPr lang="en-US" sz="2300" dirty="0"/>
              <a:t> pour 1818, date de </a:t>
            </a:r>
            <a:r>
              <a:rPr lang="en-US" sz="2300" dirty="0" err="1"/>
              <a:t>leur</a:t>
            </a:r>
            <a:r>
              <a:rPr lang="en-US" sz="2300" dirty="0"/>
              <a:t> </a:t>
            </a:r>
            <a:r>
              <a:rPr lang="en-US" sz="2300" dirty="0" err="1"/>
              <a:t>arrivée</a:t>
            </a:r>
            <a:r>
              <a:rPr lang="en-US" sz="2300" dirty="0"/>
              <a:t> au 	 Kentucky] $2 </a:t>
            </a:r>
            <a:r>
              <a:rPr lang="en-US" sz="2300" dirty="0" err="1"/>
              <a:t>edtf</a:t>
            </a:r>
            <a:endParaRPr lang="en-US" sz="2300" dirty="0"/>
          </a:p>
          <a:p>
            <a:pPr marL="984250" lvl="0" indent="-984250">
              <a:buNone/>
            </a:pPr>
            <a:r>
              <a:rPr lang="en-US" sz="2300" dirty="0"/>
              <a:t>100 3_ </a:t>
            </a:r>
            <a:r>
              <a:rPr lang="en-US" sz="2300" b="1" dirty="0"/>
              <a:t>Cunningham (</a:t>
            </a:r>
            <a:r>
              <a:rPr lang="en-US" sz="2300" b="1" dirty="0" err="1"/>
              <a:t>Famille</a:t>
            </a:r>
            <a:r>
              <a:rPr lang="en-US" sz="2300" b="1" dirty="0"/>
              <a:t> </a:t>
            </a:r>
            <a:r>
              <a:rPr lang="en-US" sz="2300" dirty="0"/>
              <a:t>: $d</a:t>
            </a:r>
            <a:r>
              <a:rPr lang="en-US" sz="2300" b="1" dirty="0"/>
              <a:t> 1795- </a:t>
            </a:r>
            <a:r>
              <a:rPr lang="en-US" sz="2300" dirty="0"/>
              <a:t>: $c </a:t>
            </a:r>
            <a:r>
              <a:rPr lang="en-US" sz="2300" b="1" dirty="0"/>
              <a:t>Trigg, Kent.) </a:t>
            </a:r>
            <a:r>
              <a:rPr lang="en-US" sz="2300" dirty="0"/>
              <a:t>[</a:t>
            </a:r>
            <a:r>
              <a:rPr lang="en-US" sz="2300" dirty="0" err="1"/>
              <a:t>ou</a:t>
            </a:r>
            <a:r>
              <a:rPr lang="en-US" sz="2300" dirty="0"/>
              <a:t> enregistrer un </a:t>
            </a:r>
            <a:r>
              <a:rPr lang="en-US" sz="2300" dirty="0" err="1"/>
              <a:t>membre</a:t>
            </a:r>
            <a:r>
              <a:rPr lang="en-US" sz="2300" dirty="0"/>
              <a:t> </a:t>
            </a:r>
            <a:r>
              <a:rPr lang="en-US" sz="2300" dirty="0" err="1"/>
              <a:t>illustre</a:t>
            </a:r>
            <a:r>
              <a:rPr lang="en-US" sz="2300" dirty="0"/>
              <a:t>] </a:t>
            </a:r>
          </a:p>
          <a:p>
            <a:pPr marL="984250" indent="-984250">
              <a:buNone/>
            </a:pPr>
            <a:r>
              <a:rPr lang="en-US" sz="2300" dirty="0"/>
              <a:t>370	$e Trigg (Kent.) $2 </a:t>
            </a:r>
            <a:r>
              <a:rPr lang="en-US" sz="2300" dirty="0" err="1"/>
              <a:t>lacnaf</a:t>
            </a:r>
            <a:r>
              <a:rPr lang="en-US" sz="2300" dirty="0"/>
              <a:t> $s 1818</a:t>
            </a:r>
          </a:p>
          <a:p>
            <a:pPr marL="984250" indent="-984250">
              <a:buNone/>
            </a:pPr>
            <a:r>
              <a:rPr lang="en-US" sz="2300" dirty="0"/>
              <a:t>376	</a:t>
            </a:r>
            <a:r>
              <a:rPr lang="en-US" sz="2300" dirty="0" err="1"/>
              <a:t>Familles</a:t>
            </a:r>
            <a:r>
              <a:rPr lang="en-US" sz="2300" dirty="0"/>
              <a:t> $2 </a:t>
            </a:r>
            <a:r>
              <a:rPr lang="en-US" sz="2300" dirty="0" err="1"/>
              <a:t>rvmgd</a:t>
            </a:r>
            <a:r>
              <a:rPr lang="en-US" sz="2300" dirty="0"/>
              <a:t> </a:t>
            </a:r>
          </a:p>
          <a:p>
            <a:pPr marL="984250" indent="-984250">
              <a:buNone/>
            </a:pPr>
            <a:r>
              <a:rPr lang="en-US" sz="2300" dirty="0"/>
              <a:t>376	$b Cunningham, William, 1765-1823 $b Cunningham, Nancy, 1776-1830 $2 </a:t>
            </a:r>
            <a:r>
              <a:rPr lang="en-US" sz="2300" dirty="0" err="1"/>
              <a:t>lacnaf</a:t>
            </a:r>
            <a:endParaRPr lang="en-US" sz="2300" dirty="0"/>
          </a:p>
          <a:p>
            <a:pPr marL="984250" indent="-984250">
              <a:buNone/>
            </a:pPr>
            <a:r>
              <a:rPr lang="en-US" sz="2300" dirty="0"/>
              <a:t>377	</a:t>
            </a:r>
            <a:r>
              <a:rPr lang="en-US" sz="2300" dirty="0" err="1"/>
              <a:t>eng</a:t>
            </a:r>
            <a:endParaRPr lang="en-US" sz="2300" dirty="0"/>
          </a:p>
          <a:p>
            <a:pPr marL="984250" indent="-984250">
              <a:buNone/>
            </a:pPr>
            <a:r>
              <a:rPr lang="en-US" sz="2300" dirty="0"/>
              <a:t>670	The Cunningham family cookbook, 1997: $b pages 5-6 (Descendants de William et Nancy Cunningham. William a émigré de </a:t>
            </a:r>
            <a:r>
              <a:rPr lang="en-US" sz="2300" dirty="0" err="1"/>
              <a:t>l’Écosse</a:t>
            </a:r>
            <a:r>
              <a:rPr lang="en-US" sz="2300" dirty="0"/>
              <a:t> </a:t>
            </a:r>
            <a:r>
              <a:rPr lang="en-US" sz="2300" dirty="0" err="1"/>
              <a:t>quelque</a:t>
            </a:r>
            <a:r>
              <a:rPr lang="en-US" sz="2300" dirty="0"/>
              <a:t> temps après 1785 et a </a:t>
            </a:r>
            <a:r>
              <a:rPr lang="en-US" sz="2300" dirty="0" err="1"/>
              <a:t>marié</a:t>
            </a:r>
            <a:r>
              <a:rPr lang="en-US" sz="2300" dirty="0"/>
              <a:t> Nancy </a:t>
            </a:r>
            <a:r>
              <a:rPr lang="en-US" sz="2300" dirty="0" err="1"/>
              <a:t>Carr</a:t>
            </a:r>
            <a:r>
              <a:rPr lang="en-US" sz="2300" dirty="0"/>
              <a:t> en 1795. La </a:t>
            </a:r>
            <a:r>
              <a:rPr lang="en-US" sz="2300" dirty="0" err="1"/>
              <a:t>famille</a:t>
            </a:r>
            <a:r>
              <a:rPr lang="en-US" sz="2300" dirty="0"/>
              <a:t> </a:t>
            </a:r>
            <a:r>
              <a:rPr lang="en-US" sz="2300" dirty="0" err="1"/>
              <a:t>s’est</a:t>
            </a:r>
            <a:r>
              <a:rPr lang="en-US" sz="2300" dirty="0"/>
              <a:t> </a:t>
            </a:r>
            <a:r>
              <a:rPr lang="en-US" sz="2300" dirty="0" err="1"/>
              <a:t>installée</a:t>
            </a:r>
            <a:r>
              <a:rPr lang="en-US" sz="2300" dirty="0"/>
              <a:t> </a:t>
            </a:r>
            <a:r>
              <a:rPr lang="en-US" sz="2300" dirty="0" err="1"/>
              <a:t>dans</a:t>
            </a:r>
            <a:r>
              <a:rPr lang="en-US" sz="2300" dirty="0"/>
              <a:t> le </a:t>
            </a:r>
            <a:r>
              <a:rPr lang="en-US" sz="2300" dirty="0" err="1"/>
              <a:t>comté</a:t>
            </a:r>
            <a:r>
              <a:rPr lang="en-US" sz="2300" dirty="0"/>
              <a:t> de Trigg au Kentucky en 1818)</a:t>
            </a:r>
          </a:p>
        </p:txBody>
      </p:sp>
      <p:sp>
        <p:nvSpPr>
          <p:cNvPr id="907" name="Google Shape;907;p83"/>
          <p:cNvSpPr txBox="1">
            <a:spLocks noGrp="1"/>
          </p:cNvSpPr>
          <p:nvPr>
            <p:ph type="ftr" idx="11"/>
            <p:custDataLst>
              <p:tags r:id="rId3"/>
            </p:custDataLst>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3 : Description des familles</a:t>
            </a:r>
            <a:endParaRPr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65389446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
        <p:nvSpPr>
          <p:cNvPr id="905" name="Google Shape;905;p83"/>
          <p:cNvSpPr txBox="1">
            <a:spLocks noGrp="1"/>
          </p:cNvSpPr>
          <p:nvPr>
            <p:ph type="title"/>
            <p:custDataLst>
              <p:tags r:id="rId1"/>
            </p:custDataLst>
          </p:nvPr>
        </p:nvSpPr>
        <p:spPr>
          <a:xfrm>
            <a:off x="838200" y="614148"/>
            <a:ext cx="10515600" cy="1076539"/>
          </a:xfrm>
          <a:prstGeom prst="rect">
            <a:avLst/>
          </a:prstGeom>
          <a:noFill/>
          <a:ln>
            <a:noFill/>
          </a:ln>
        </p:spPr>
        <p:txBody>
          <a:bodyPr spcFirstLastPara="1" wrap="square" lIns="91425" tIns="45700" rIns="91425" bIns="45700" anchor="ctr" anchorCtr="0">
            <a:noAutofit/>
          </a:bodyPr>
          <a:lstStyle/>
          <a:p>
            <a:pPr lvl="0"/>
            <a:r>
              <a:rPr lang="en-US" sz="4000">
                <a:solidFill>
                  <a:srgbClr val="000000"/>
                </a:solidFill>
              </a:rPr>
              <a:t>Point </a:t>
            </a:r>
            <a:r>
              <a:rPr lang="en-US" sz="4000" err="1">
                <a:solidFill>
                  <a:srgbClr val="000000"/>
                </a:solidFill>
              </a:rPr>
              <a:t>d’accès</a:t>
            </a:r>
            <a:r>
              <a:rPr lang="en-US" sz="4000">
                <a:solidFill>
                  <a:srgbClr val="000000"/>
                </a:solidFill>
              </a:rPr>
              <a:t> </a:t>
            </a:r>
            <a:r>
              <a:rPr lang="en-US" sz="4000" err="1">
                <a:solidFill>
                  <a:srgbClr val="000000"/>
                </a:solidFill>
              </a:rPr>
              <a:t>autorisé</a:t>
            </a:r>
            <a:r>
              <a:rPr lang="en-US" sz="4000">
                <a:solidFill>
                  <a:srgbClr val="000000"/>
                </a:solidFill>
              </a:rPr>
              <a:t> (Linnell)</a:t>
            </a:r>
            <a:endParaRPr sz="4000" b="0" i="0" u="none" strike="noStrike" cap="none">
              <a:solidFill>
                <a:schemeClr val="dk1"/>
              </a:solidFill>
              <a:latin typeface="Arial"/>
              <a:ea typeface="Arial"/>
              <a:cs typeface="Arial"/>
              <a:sym typeface="Arial"/>
            </a:endParaRPr>
          </a:p>
        </p:txBody>
      </p:sp>
      <p:sp>
        <p:nvSpPr>
          <p:cNvPr id="906" name="Google Shape;906;p83"/>
          <p:cNvSpPr txBox="1">
            <a:spLocks noGrp="1"/>
          </p:cNvSpPr>
          <p:nvPr>
            <p:ph type="body" idx="1"/>
            <p:custDataLst>
              <p:tags r:id="rId2"/>
            </p:custDataLst>
          </p:nvPr>
        </p:nvSpPr>
        <p:spPr>
          <a:xfrm>
            <a:off x="838200" y="1581381"/>
            <a:ext cx="10515600" cy="4239000"/>
          </a:xfrm>
          <a:prstGeom prst="rect">
            <a:avLst/>
          </a:prstGeom>
          <a:noFill/>
          <a:ln>
            <a:noFill/>
          </a:ln>
        </p:spPr>
        <p:txBody>
          <a:bodyPr spcFirstLastPara="1" wrap="square" lIns="91425" tIns="45700" rIns="91425" bIns="45700" anchor="t" anchorCtr="0">
            <a:noAutofit/>
          </a:bodyPr>
          <a:lstStyle/>
          <a:p>
            <a:pPr marL="801688" indent="-801688">
              <a:lnSpc>
                <a:spcPct val="70000"/>
              </a:lnSpc>
              <a:spcBef>
                <a:spcPts val="0"/>
              </a:spcBef>
              <a:buClr>
                <a:srgbClr val="000000"/>
              </a:buClr>
              <a:buSzPts val="2035"/>
              <a:buNone/>
            </a:pPr>
            <a:r>
              <a:rPr lang="fr-CA" sz="2000">
                <a:solidFill>
                  <a:srgbClr val="000000"/>
                </a:solidFill>
              </a:rPr>
              <a:t>046	$s 1638 $2 </a:t>
            </a:r>
            <a:r>
              <a:rPr lang="fr-CA" sz="2000" err="1">
                <a:solidFill>
                  <a:srgbClr val="000000"/>
                </a:solidFill>
              </a:rPr>
              <a:t>edtf</a:t>
            </a:r>
            <a:endParaRPr lang="fr-CA" sz="2000">
              <a:solidFill>
                <a:srgbClr val="000000"/>
              </a:solidFill>
            </a:endParaRPr>
          </a:p>
          <a:p>
            <a:pPr marL="801688" indent="-801688">
              <a:buNone/>
            </a:pPr>
            <a:r>
              <a:rPr lang="fr-CA" sz="2000"/>
              <a:t>100 3_ </a:t>
            </a:r>
            <a:r>
              <a:rPr lang="fr-CA" sz="2000" b="1" err="1"/>
              <a:t>Linnell</a:t>
            </a:r>
            <a:r>
              <a:rPr lang="fr-CA" sz="2000" b="1"/>
              <a:t> (Famille : </a:t>
            </a:r>
            <a:r>
              <a:rPr lang="fr-CA" sz="2000"/>
              <a:t>$d </a:t>
            </a:r>
            <a:r>
              <a:rPr lang="fr-CA" sz="2000" b="1"/>
              <a:t>1638-</a:t>
            </a:r>
            <a:r>
              <a:rPr lang="fr-CA" sz="2000"/>
              <a:t> $c </a:t>
            </a:r>
            <a:r>
              <a:rPr lang="fr-CA" sz="2000" b="1"/>
              <a:t>Amérique du Nord)</a:t>
            </a:r>
            <a:r>
              <a:rPr lang="fr-CA" sz="2000"/>
              <a:t> [ou utiliser un membre illustre] </a:t>
            </a:r>
            <a:endParaRPr lang="fr-CA" sz="2000" b="1"/>
          </a:p>
          <a:p>
            <a:pPr marL="801688" indent="-801688">
              <a:buNone/>
            </a:pPr>
            <a:r>
              <a:rPr lang="fr-CA" sz="2000"/>
              <a:t>370	$f Amérique du Nord $f Cape Cod, Région de (Mass.) $2 </a:t>
            </a:r>
            <a:r>
              <a:rPr lang="fr-CA" sz="2000" err="1"/>
              <a:t>rvm</a:t>
            </a:r>
            <a:endParaRPr lang="fr-CA" sz="2000"/>
          </a:p>
          <a:p>
            <a:pPr marL="801688" indent="-801688">
              <a:buNone/>
            </a:pPr>
            <a:r>
              <a:rPr lang="fr-CA" sz="2000"/>
              <a:t>370	$f </a:t>
            </a:r>
            <a:r>
              <a:rPr lang="fr-CA" sz="2000" err="1"/>
              <a:t>Scituate</a:t>
            </a:r>
            <a:r>
              <a:rPr lang="fr-CA" sz="2000"/>
              <a:t> (Mass.) $f Barnstable (Mass.) $f Massachusetts $c États-Unis $2 </a:t>
            </a:r>
            <a:r>
              <a:rPr lang="fr-CA" sz="2000" err="1"/>
              <a:t>lacnaf</a:t>
            </a:r>
            <a:r>
              <a:rPr lang="fr-CA" sz="2000"/>
              <a:t> [tous possibles, probablement que tous ne seront pas dans la description]</a:t>
            </a:r>
            <a:r>
              <a:rPr lang="fr-CA" sz="2000">
                <a:solidFill>
                  <a:schemeClr val="tx1"/>
                </a:solidFill>
              </a:rPr>
              <a:t> </a:t>
            </a:r>
          </a:p>
          <a:p>
            <a:pPr marL="801688" indent="-801688">
              <a:buNone/>
            </a:pPr>
            <a:r>
              <a:rPr lang="fr-CA" sz="2000"/>
              <a:t>376	Familles $2 </a:t>
            </a:r>
            <a:r>
              <a:rPr lang="fr-CA" sz="2000" err="1"/>
              <a:t>rvmgd</a:t>
            </a:r>
            <a:endParaRPr lang="fr-CA" sz="2000"/>
          </a:p>
          <a:p>
            <a:pPr marL="801688" indent="-801688">
              <a:buNone/>
            </a:pPr>
            <a:r>
              <a:rPr lang="fr-CA" sz="2000"/>
              <a:t>376	$b </a:t>
            </a:r>
            <a:r>
              <a:rPr lang="fr-CA" sz="2000" err="1"/>
              <a:t>Linnell</a:t>
            </a:r>
            <a:r>
              <a:rPr lang="fr-CA" sz="2000"/>
              <a:t>, Robert, 1584-1662 $2 </a:t>
            </a:r>
            <a:r>
              <a:rPr lang="fr-CA" sz="2000" err="1">
                <a:solidFill>
                  <a:schemeClr val="tx1"/>
                </a:solidFill>
              </a:rPr>
              <a:t>lacnaf</a:t>
            </a:r>
            <a:endParaRPr lang="fr-CA" sz="2000">
              <a:solidFill>
                <a:schemeClr val="tx1"/>
              </a:solidFill>
            </a:endParaRPr>
          </a:p>
          <a:p>
            <a:pPr marL="801688" indent="-801688">
              <a:buNone/>
            </a:pPr>
            <a:r>
              <a:rPr lang="fr-CA" sz="2000"/>
              <a:t>377</a:t>
            </a:r>
            <a:r>
              <a:rPr lang="fr-CA" sz="2000" b="1"/>
              <a:t>	</a:t>
            </a:r>
            <a:r>
              <a:rPr lang="fr-CA" sz="2000" err="1"/>
              <a:t>eng</a:t>
            </a:r>
            <a:endParaRPr lang="fr-CA" sz="2000"/>
          </a:p>
          <a:p>
            <a:pPr marL="801688" indent="-801688">
              <a:buNone/>
            </a:pPr>
            <a:r>
              <a:rPr lang="fr-CA" sz="2000"/>
              <a:t>670	</a:t>
            </a:r>
            <a:r>
              <a:rPr lang="fr-CA" sz="2000" err="1"/>
              <a:t>Linnell</a:t>
            </a:r>
            <a:r>
              <a:rPr lang="fr-CA" sz="2000"/>
              <a:t> </a:t>
            </a:r>
            <a:r>
              <a:rPr lang="fr-CA" sz="2000" err="1"/>
              <a:t>family</a:t>
            </a:r>
            <a:r>
              <a:rPr lang="fr-CA" sz="2000"/>
              <a:t> newsletter, April 1991.</a:t>
            </a:r>
          </a:p>
          <a:p>
            <a:pPr marL="801688" indent="-801688">
              <a:buNone/>
            </a:pPr>
            <a:r>
              <a:rPr lang="fr-CA" sz="2000"/>
              <a:t>670	</a:t>
            </a:r>
            <a:r>
              <a:rPr lang="fr-CA" sz="2000" err="1"/>
              <a:t>Linnell</a:t>
            </a:r>
            <a:r>
              <a:rPr lang="fr-CA" sz="2000"/>
              <a:t> Family Association </a:t>
            </a:r>
            <a:r>
              <a:rPr lang="fr-CA" sz="2000" err="1"/>
              <a:t>website</a:t>
            </a:r>
            <a:r>
              <a:rPr lang="fr-CA" sz="2000"/>
              <a:t>, 8 avril 2014 $b (La famille </a:t>
            </a:r>
            <a:r>
              <a:rPr lang="fr-CA" sz="2000" err="1"/>
              <a:t>Linnell</a:t>
            </a:r>
            <a:r>
              <a:rPr lang="fr-CA" sz="2000"/>
              <a:t> est composée de tous les </a:t>
            </a:r>
            <a:r>
              <a:rPr lang="fr-CA" sz="2000" err="1"/>
              <a:t>Linnell</a:t>
            </a:r>
            <a:r>
              <a:rPr lang="fr-CA" sz="2000"/>
              <a:t> en Amérique du Nord, tous présumés être des descendants de Robert </a:t>
            </a:r>
            <a:r>
              <a:rPr lang="fr-CA" sz="2000" err="1"/>
              <a:t>Linnell</a:t>
            </a:r>
            <a:r>
              <a:rPr lang="fr-CA" sz="2000"/>
              <a:t>, qui est venu à </a:t>
            </a:r>
            <a:r>
              <a:rPr lang="fr-CA" sz="2000" err="1"/>
              <a:t>Scituate</a:t>
            </a:r>
            <a:r>
              <a:rPr lang="fr-CA" sz="2000"/>
              <a:t>, Massachusetts, avec ses enfants et sa seconde épouse en 1638. La famille s'est ensuite installée à Cape Cod)</a:t>
            </a:r>
          </a:p>
        </p:txBody>
      </p:sp>
      <p:sp>
        <p:nvSpPr>
          <p:cNvPr id="907" name="Google Shape;907;p83"/>
          <p:cNvSpPr txBox="1">
            <a:spLocks noGrp="1"/>
          </p:cNvSpPr>
          <p:nvPr>
            <p:ph type="ftr" idx="11"/>
            <p:custDataLst>
              <p:tags r:id="rId3"/>
            </p:custDataLst>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3 : Description des familles</a:t>
            </a:r>
            <a:endParaRPr lang="en-US" sz="1200" b="0" i="0" u="none" strike="noStrike" cap="none" err="1">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612169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9"/>
          <p:cNvSpPr txBox="1">
            <a:spLocks noGrp="1"/>
          </p:cNvSpPr>
          <p:nvPr>
            <p:ph type="title"/>
            <p:custDataLst>
              <p:tags r:id="rId1"/>
            </p:custDataLst>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en-US" sz="4000" b="0" i="0" u="none" strike="noStrike" cap="none" err="1">
                <a:solidFill>
                  <a:schemeClr val="dk1"/>
                </a:solidFill>
                <a:latin typeface="Arial"/>
                <a:ea typeface="Arial"/>
                <a:cs typeface="Arial"/>
                <a:sym typeface="Arial"/>
              </a:rPr>
              <a:t>Familles</a:t>
            </a:r>
            <a:r>
              <a:rPr lang="en-US" sz="4000" b="0" i="0" u="none" strike="noStrike" cap="none">
                <a:solidFill>
                  <a:schemeClr val="dk1"/>
                </a:solidFill>
                <a:latin typeface="Arial"/>
                <a:ea typeface="Arial"/>
                <a:cs typeface="Arial"/>
                <a:sym typeface="Arial"/>
              </a:rPr>
              <a:t> </a:t>
            </a:r>
            <a:r>
              <a:rPr lang="en-US" sz="4000" b="0" i="0" u="none" strike="noStrike" cap="none" err="1">
                <a:solidFill>
                  <a:schemeClr val="dk1"/>
                </a:solidFill>
                <a:latin typeface="Arial"/>
                <a:ea typeface="Arial"/>
                <a:cs typeface="Arial"/>
                <a:sym typeface="Arial"/>
              </a:rPr>
              <a:t>comme</a:t>
            </a:r>
            <a:r>
              <a:rPr lang="en-US" sz="4000" b="0" i="0" u="none" strike="noStrike" cap="none">
                <a:solidFill>
                  <a:schemeClr val="dk1"/>
                </a:solidFill>
                <a:latin typeface="Arial"/>
                <a:ea typeface="Arial"/>
                <a:cs typeface="Arial"/>
                <a:sym typeface="Arial"/>
              </a:rPr>
              <a:t> </a:t>
            </a:r>
            <a:r>
              <a:rPr lang="en-US" sz="4000" b="0" i="0" u="none" strike="noStrike" cap="none" err="1">
                <a:solidFill>
                  <a:schemeClr val="dk1"/>
                </a:solidFill>
                <a:latin typeface="Arial"/>
                <a:ea typeface="Arial"/>
                <a:cs typeface="Arial"/>
                <a:sym typeface="Arial"/>
              </a:rPr>
              <a:t>sujets</a:t>
            </a:r>
            <a:r>
              <a:rPr lang="en-US" sz="4000" b="0" i="0" u="none" strike="noStrike" cap="none">
                <a:solidFill>
                  <a:schemeClr val="dk1"/>
                </a:solidFill>
                <a:latin typeface="Arial"/>
                <a:ea typeface="Arial"/>
                <a:cs typeface="Arial"/>
                <a:sym typeface="Arial"/>
              </a:rPr>
              <a:t/>
            </a:r>
            <a:br>
              <a:rPr lang="en-US" sz="4000" b="0" i="0" u="none" strike="noStrike" cap="none">
                <a:solidFill>
                  <a:schemeClr val="dk1"/>
                </a:solidFill>
                <a:latin typeface="Arial"/>
                <a:ea typeface="Arial"/>
                <a:cs typeface="Arial"/>
                <a:sym typeface="Arial"/>
              </a:rPr>
            </a:br>
            <a:endParaRPr sz="4000" b="0" i="0" u="none" strike="noStrike" cap="none">
              <a:solidFill>
                <a:schemeClr val="dk1"/>
              </a:solidFill>
              <a:latin typeface="Arial"/>
              <a:ea typeface="Arial"/>
              <a:cs typeface="Arial"/>
              <a:sym typeface="Arial"/>
            </a:endParaRPr>
          </a:p>
        </p:txBody>
      </p:sp>
      <p:sp>
        <p:nvSpPr>
          <p:cNvPr id="170" name="Google Shape;170;p9"/>
          <p:cNvSpPr txBox="1">
            <a:spLocks noGrp="1"/>
          </p:cNvSpPr>
          <p:nvPr>
            <p:ph type="body" idx="1"/>
            <p:custDataLst>
              <p:tags r:id="rId2"/>
            </p:custDataLst>
          </p:nvPr>
        </p:nvSpPr>
        <p:spPr>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2590"/>
              <a:buFont typeface="Arial"/>
              <a:buNone/>
            </a:pPr>
            <a:r>
              <a:rPr lang="en-US" sz="2590" b="0" i="0" u="none" strike="noStrike" cap="none">
                <a:solidFill>
                  <a:schemeClr val="dk1"/>
                </a:solidFill>
                <a:latin typeface="Arial"/>
                <a:ea typeface="Arial"/>
                <a:cs typeface="Arial"/>
                <a:sym typeface="Arial"/>
              </a:rPr>
              <a:t>• Les </a:t>
            </a:r>
            <a:r>
              <a:rPr lang="en-US" sz="2590" b="0" i="0" u="none" strike="noStrike" cap="none" err="1">
                <a:solidFill>
                  <a:schemeClr val="dk1"/>
                </a:solidFill>
                <a:latin typeface="Arial"/>
                <a:ea typeface="Arial"/>
                <a:cs typeface="Arial"/>
                <a:sym typeface="Arial"/>
              </a:rPr>
              <a:t>familles</a:t>
            </a:r>
            <a:r>
              <a:rPr lang="en-US" sz="2590" b="0" i="0" u="none" strike="noStrike" cap="none">
                <a:solidFill>
                  <a:schemeClr val="dk1"/>
                </a:solidFill>
                <a:latin typeface="Arial"/>
                <a:ea typeface="Arial"/>
                <a:cs typeface="Arial"/>
                <a:sym typeface="Arial"/>
              </a:rPr>
              <a:t> </a:t>
            </a:r>
            <a:r>
              <a:rPr lang="en-US" sz="2590" b="0" i="0" u="none" strike="noStrike" cap="none" err="1">
                <a:solidFill>
                  <a:schemeClr val="dk1"/>
                </a:solidFill>
                <a:latin typeface="Arial"/>
                <a:ea typeface="Arial"/>
                <a:cs typeface="Arial"/>
                <a:sym typeface="Arial"/>
              </a:rPr>
              <a:t>peuvent</a:t>
            </a:r>
            <a:r>
              <a:rPr lang="en-US" sz="2590" b="0" i="0" u="none" strike="noStrike" cap="none">
                <a:solidFill>
                  <a:schemeClr val="dk1"/>
                </a:solidFill>
                <a:latin typeface="Arial"/>
                <a:ea typeface="Arial"/>
                <a:cs typeface="Arial"/>
                <a:sym typeface="Arial"/>
              </a:rPr>
              <a:t> </a:t>
            </a:r>
            <a:r>
              <a:rPr lang="en-US" sz="2590" b="0" i="0" u="none" strike="noStrike" cap="none" err="1">
                <a:solidFill>
                  <a:schemeClr val="dk1"/>
                </a:solidFill>
                <a:latin typeface="Arial"/>
                <a:ea typeface="Arial"/>
                <a:cs typeface="Arial"/>
                <a:sym typeface="Arial"/>
              </a:rPr>
              <a:t>également</a:t>
            </a:r>
            <a:r>
              <a:rPr lang="en-US" sz="2590" b="0" i="0" u="none" strike="noStrike" cap="none">
                <a:solidFill>
                  <a:schemeClr val="dk1"/>
                </a:solidFill>
                <a:latin typeface="Arial"/>
                <a:ea typeface="Arial"/>
                <a:cs typeface="Arial"/>
                <a:sym typeface="Arial"/>
              </a:rPr>
              <a:t> </a:t>
            </a:r>
            <a:r>
              <a:rPr lang="en-US" sz="2590" b="0" i="0" u="none" strike="noStrike" cap="none" err="1">
                <a:solidFill>
                  <a:schemeClr val="dk1"/>
                </a:solidFill>
                <a:latin typeface="Arial"/>
                <a:ea typeface="Arial"/>
                <a:cs typeface="Arial"/>
                <a:sym typeface="Arial"/>
              </a:rPr>
              <a:t>être</a:t>
            </a:r>
            <a:r>
              <a:rPr lang="en-US" sz="2590" b="0" i="0" u="none" strike="noStrike" cap="none">
                <a:solidFill>
                  <a:schemeClr val="dk1"/>
                </a:solidFill>
                <a:latin typeface="Arial"/>
                <a:ea typeface="Arial"/>
                <a:cs typeface="Arial"/>
                <a:sym typeface="Arial"/>
              </a:rPr>
              <a:t> le(s) </a:t>
            </a:r>
            <a:r>
              <a:rPr lang="en-US" sz="2590" b="0" i="0" u="none" strike="noStrike" cap="none" err="1">
                <a:solidFill>
                  <a:schemeClr val="dk1"/>
                </a:solidFill>
                <a:latin typeface="Arial"/>
                <a:ea typeface="Arial"/>
                <a:cs typeface="Arial"/>
                <a:sym typeface="Arial"/>
              </a:rPr>
              <a:t>sujet</a:t>
            </a:r>
            <a:r>
              <a:rPr lang="en-US" sz="2590" b="0" i="0" u="none" strike="noStrike" cap="none">
                <a:solidFill>
                  <a:schemeClr val="dk1"/>
                </a:solidFill>
                <a:latin typeface="Arial"/>
                <a:ea typeface="Arial"/>
                <a:cs typeface="Arial"/>
                <a:sym typeface="Arial"/>
              </a:rPr>
              <a:t>(s) de </a:t>
            </a:r>
            <a:r>
              <a:rPr lang="en-US" sz="2590" b="0" i="0" u="none" strike="noStrike" cap="none" err="1">
                <a:solidFill>
                  <a:schemeClr val="dk1"/>
                </a:solidFill>
                <a:latin typeface="Arial"/>
                <a:ea typeface="Arial"/>
                <a:cs typeface="Arial"/>
                <a:sym typeface="Arial"/>
              </a:rPr>
              <a:t>l’</a:t>
            </a:r>
            <a:r>
              <a:rPr lang="en-US" sz="2590" err="1"/>
              <a:t>œ</a:t>
            </a:r>
            <a:r>
              <a:rPr lang="en-US" sz="2590" b="0" i="0" u="none" strike="noStrike" cap="none" err="1">
                <a:solidFill>
                  <a:schemeClr val="dk1"/>
                </a:solidFill>
                <a:latin typeface="Arial"/>
                <a:ea typeface="Arial"/>
                <a:cs typeface="Arial"/>
                <a:sym typeface="Arial"/>
              </a:rPr>
              <a:t>uvre</a:t>
            </a:r>
            <a:r>
              <a:rPr lang="en-US" sz="2590" b="0" i="0" u="none" strike="noStrike" cap="none">
                <a:solidFill>
                  <a:schemeClr val="dk1"/>
                </a:solidFill>
                <a:latin typeface="Arial"/>
                <a:ea typeface="Arial"/>
                <a:cs typeface="Arial"/>
                <a:sym typeface="Arial"/>
              </a:rPr>
              <a:t>.</a:t>
            </a:r>
            <a:endParaRPr/>
          </a:p>
          <a:p>
            <a:pPr marL="0" indent="0">
              <a:lnSpc>
                <a:spcPct val="80000"/>
              </a:lnSpc>
              <a:buSzPts val="2590"/>
              <a:buNone/>
            </a:pPr>
            <a:r>
              <a:rPr lang="en-US" sz="2550" b="0" i="0" u="none" strike="noStrike" cap="none">
                <a:latin typeface="Arial"/>
                <a:ea typeface="Arial"/>
                <a:cs typeface="Arial"/>
                <a:sym typeface="Arial"/>
              </a:rPr>
              <a:t>• Politique </a:t>
            </a:r>
            <a:r>
              <a:rPr lang="en-US" sz="2550" b="0" i="0" u="none" strike="noStrike" cap="none" err="1">
                <a:latin typeface="Arial"/>
                <a:ea typeface="Arial"/>
                <a:cs typeface="Arial"/>
                <a:sym typeface="Arial"/>
              </a:rPr>
              <a:t>actuelle</a:t>
            </a:r>
            <a:r>
              <a:rPr lang="en-US" sz="2550" b="0" i="0" u="none" strike="noStrike" cap="none">
                <a:latin typeface="Arial"/>
                <a:ea typeface="Arial"/>
                <a:cs typeface="Arial"/>
                <a:sym typeface="Arial"/>
              </a:rPr>
              <a:t> </a:t>
            </a:r>
            <a:r>
              <a:rPr lang="en-US" sz="2550"/>
              <a:t>du PFAN</a:t>
            </a:r>
            <a:r>
              <a:rPr lang="en-US" sz="2550" b="0" i="0" u="none" strike="noStrike" cap="none">
                <a:latin typeface="Arial"/>
                <a:ea typeface="Arial"/>
                <a:cs typeface="Arial"/>
                <a:sym typeface="Arial"/>
              </a:rPr>
              <a:t> : </a:t>
            </a:r>
            <a:r>
              <a:rPr lang="en-US" sz="2550" b="0" i="0" u="none" strike="noStrike" cap="none" err="1">
                <a:latin typeface="Arial"/>
                <a:ea typeface="Arial"/>
                <a:cs typeface="Arial"/>
                <a:sym typeface="Arial"/>
              </a:rPr>
              <a:t>Utiliser</a:t>
            </a:r>
            <a:r>
              <a:rPr lang="en-US" sz="2550" b="0" i="0" u="none" strike="noStrike" cap="none">
                <a:latin typeface="Arial"/>
                <a:ea typeface="Arial"/>
                <a:cs typeface="Arial"/>
                <a:sym typeface="Arial"/>
              </a:rPr>
              <a:t> </a:t>
            </a:r>
            <a:r>
              <a:rPr lang="en-US" sz="2550" b="0" i="0" u="none" strike="noStrike" cap="none" err="1">
                <a:latin typeface="Arial"/>
                <a:ea typeface="Arial"/>
                <a:cs typeface="Arial"/>
                <a:sym typeface="Arial"/>
              </a:rPr>
              <a:t>uniquement</a:t>
            </a:r>
            <a:r>
              <a:rPr lang="en-US" sz="2550" b="0" i="0" u="none" strike="noStrike" cap="none">
                <a:latin typeface="Arial"/>
                <a:ea typeface="Arial"/>
                <a:cs typeface="Arial"/>
                <a:sym typeface="Arial"/>
              </a:rPr>
              <a:t> les </a:t>
            </a:r>
            <a:r>
              <a:rPr lang="en-US" sz="2550" b="0" i="0" u="none" strike="noStrike" cap="none" err="1">
                <a:latin typeface="Arial"/>
                <a:ea typeface="Arial"/>
                <a:cs typeface="Arial"/>
                <a:sym typeface="Arial"/>
              </a:rPr>
              <a:t>formes</a:t>
            </a:r>
            <a:r>
              <a:rPr lang="en-US" sz="2550" b="0" i="0" u="none" strike="noStrike" cap="none">
                <a:latin typeface="Arial"/>
                <a:ea typeface="Arial"/>
                <a:cs typeface="Arial"/>
                <a:sym typeface="Arial"/>
              </a:rPr>
              <a:t> du nom de </a:t>
            </a:r>
            <a:r>
              <a:rPr lang="en-US" sz="2550" b="0" i="0" u="none" strike="noStrike" cap="none" err="1">
                <a:latin typeface="Arial"/>
                <a:ea typeface="Arial"/>
                <a:cs typeface="Arial"/>
                <a:sym typeface="Arial"/>
              </a:rPr>
              <a:t>famille</a:t>
            </a:r>
            <a:r>
              <a:rPr lang="en-US" sz="2550" b="0" i="0" u="none" strike="noStrike" cap="none">
                <a:latin typeface="Arial"/>
                <a:ea typeface="Arial"/>
                <a:cs typeface="Arial"/>
                <a:sym typeface="Arial"/>
              </a:rPr>
              <a:t> </a:t>
            </a:r>
            <a:r>
              <a:rPr lang="en-US" sz="2550" b="0" i="0" u="none" strike="noStrike" cap="none" err="1">
                <a:latin typeface="Arial"/>
                <a:ea typeface="Arial"/>
                <a:cs typeface="Arial"/>
                <a:sym typeface="Arial"/>
              </a:rPr>
              <a:t>provenant</a:t>
            </a:r>
            <a:r>
              <a:rPr lang="en-US" sz="2550" b="0" i="0" u="none" strike="noStrike" cap="none">
                <a:latin typeface="Arial"/>
                <a:ea typeface="Arial"/>
                <a:cs typeface="Arial"/>
                <a:sym typeface="Arial"/>
              </a:rPr>
              <a:t> </a:t>
            </a:r>
            <a:r>
              <a:rPr lang="en-US" sz="2550"/>
              <a:t>du RVM</a:t>
            </a:r>
            <a:r>
              <a:rPr lang="en-US" sz="2550" b="0" i="0" u="none" strike="noStrike" cap="none">
                <a:latin typeface="Arial"/>
                <a:ea typeface="Arial"/>
                <a:cs typeface="Arial"/>
                <a:sym typeface="Arial"/>
              </a:rPr>
              <a:t> dans les zones 6XX; </a:t>
            </a:r>
            <a:r>
              <a:rPr lang="en-US" sz="2550" b="0" i="0" u="none" strike="noStrike" cap="none" err="1">
                <a:latin typeface="Arial"/>
                <a:ea typeface="Arial"/>
                <a:cs typeface="Arial"/>
                <a:sym typeface="Arial"/>
              </a:rPr>
              <a:t>ceci</a:t>
            </a:r>
            <a:r>
              <a:rPr lang="en-US" sz="2550" b="0" i="0" u="none" strike="noStrike" cap="none">
                <a:latin typeface="Arial"/>
                <a:ea typeface="Arial"/>
                <a:cs typeface="Arial"/>
                <a:sym typeface="Arial"/>
              </a:rPr>
              <a:t> </a:t>
            </a:r>
            <a:r>
              <a:rPr lang="en-US" sz="2550" b="0" i="0" u="none" strike="noStrike" cap="none" err="1">
                <a:latin typeface="Arial"/>
                <a:ea typeface="Arial"/>
                <a:cs typeface="Arial"/>
                <a:sym typeface="Arial"/>
              </a:rPr>
              <a:t>vaut</a:t>
            </a:r>
            <a:r>
              <a:rPr lang="en-US" sz="2550" b="0" i="0" u="none" strike="noStrike" cap="none">
                <a:latin typeface="Arial"/>
                <a:ea typeface="Arial"/>
                <a:cs typeface="Arial"/>
                <a:sym typeface="Arial"/>
              </a:rPr>
              <a:t> </a:t>
            </a:r>
            <a:r>
              <a:rPr lang="en-US" sz="2550" b="0" i="0" u="none" strike="noStrike" cap="none" err="1">
                <a:latin typeface="Arial"/>
                <a:ea typeface="Arial"/>
                <a:cs typeface="Arial"/>
                <a:sym typeface="Arial"/>
              </a:rPr>
              <a:t>aussi</a:t>
            </a:r>
            <a:r>
              <a:rPr lang="en-US" sz="2550" b="0" i="0" u="none" strike="noStrike" cap="none">
                <a:latin typeface="Arial"/>
                <a:ea typeface="Arial"/>
                <a:cs typeface="Arial"/>
                <a:sym typeface="Arial"/>
              </a:rPr>
              <a:t> pour les notices RDA. </a:t>
            </a:r>
            <a:r>
              <a:rPr lang="en-US" sz="2550" b="0" i="0" u="none" strike="noStrike" cap="none" err="1">
                <a:latin typeface="Arial"/>
                <a:ea typeface="Arial"/>
                <a:cs typeface="Arial"/>
                <a:sym typeface="Arial"/>
              </a:rPr>
              <a:t>Cette</a:t>
            </a:r>
            <a:r>
              <a:rPr lang="en-US" sz="2550" b="0" i="0" u="none" strike="noStrike" cap="none">
                <a:latin typeface="Arial"/>
                <a:ea typeface="Arial"/>
                <a:cs typeface="Arial"/>
                <a:sym typeface="Arial"/>
              </a:rPr>
              <a:t> politique </a:t>
            </a:r>
            <a:r>
              <a:rPr lang="en-US" sz="2550" err="1"/>
              <a:t>pourrait</a:t>
            </a:r>
            <a:r>
              <a:rPr lang="en-US" sz="2550"/>
              <a:t> </a:t>
            </a:r>
            <a:r>
              <a:rPr lang="en-US" sz="2550" err="1"/>
              <a:t>être</a:t>
            </a:r>
            <a:r>
              <a:rPr lang="en-US" sz="2550" b="0" i="0" u="none" strike="noStrike" cap="none">
                <a:latin typeface="Arial"/>
                <a:ea typeface="Arial"/>
                <a:cs typeface="Arial"/>
                <a:sym typeface="Arial"/>
              </a:rPr>
              <a:t> </a:t>
            </a:r>
            <a:r>
              <a:rPr lang="en-US" sz="2550" b="0" i="0" u="none" strike="noStrike" cap="none" err="1">
                <a:latin typeface="Arial"/>
                <a:ea typeface="Arial"/>
                <a:cs typeface="Arial"/>
                <a:sym typeface="Arial"/>
              </a:rPr>
              <a:t>réexaminée</a:t>
            </a:r>
            <a:r>
              <a:rPr lang="en-US" sz="2550" b="0" i="0" u="none" strike="noStrike" cap="none">
                <a:latin typeface="Arial"/>
                <a:ea typeface="Arial"/>
                <a:cs typeface="Arial"/>
                <a:sym typeface="Arial"/>
              </a:rPr>
              <a:t> dans un </a:t>
            </a:r>
            <a:r>
              <a:rPr lang="en-US" sz="2550" b="0" i="0" u="none" strike="noStrike" cap="none" err="1">
                <a:latin typeface="Arial"/>
                <a:ea typeface="Arial"/>
                <a:cs typeface="Arial"/>
                <a:sym typeface="Arial"/>
              </a:rPr>
              <a:t>avenir</a:t>
            </a:r>
            <a:r>
              <a:rPr lang="en-US" sz="2550" b="0" i="0" u="none" strike="noStrike" cap="none">
                <a:latin typeface="Arial"/>
                <a:ea typeface="Arial"/>
                <a:cs typeface="Arial"/>
                <a:sym typeface="Arial"/>
              </a:rPr>
              <a:t> </a:t>
            </a:r>
            <a:r>
              <a:rPr lang="en-US" sz="2550" b="0" i="0" u="none" strike="noStrike" cap="none" err="1">
                <a:latin typeface="Arial"/>
                <a:ea typeface="Arial"/>
                <a:cs typeface="Arial"/>
                <a:sym typeface="Arial"/>
              </a:rPr>
              <a:t>proche</a:t>
            </a:r>
            <a:r>
              <a:rPr lang="en-US" sz="2550" b="0" i="0" u="none" strike="noStrike" cap="none">
                <a:latin typeface="Arial"/>
                <a:ea typeface="Arial"/>
                <a:cs typeface="Arial"/>
                <a:sym typeface="Arial"/>
              </a:rPr>
              <a:t>.</a:t>
            </a:r>
            <a:endParaRPr sz="2550"/>
          </a:p>
          <a:p>
            <a:pPr marL="0" marR="0" lvl="0" indent="0" algn="l" rtl="0">
              <a:lnSpc>
                <a:spcPct val="80000"/>
              </a:lnSpc>
              <a:spcBef>
                <a:spcPts val="1000"/>
              </a:spcBef>
              <a:spcAft>
                <a:spcPts val="0"/>
              </a:spcAft>
              <a:buClr>
                <a:schemeClr val="dk1"/>
              </a:buClr>
              <a:buSzPts val="2590"/>
              <a:buFont typeface="Arial"/>
              <a:buNone/>
            </a:pPr>
            <a:r>
              <a:rPr lang="en-US" sz="2550" b="0" i="0" u="none" strike="noStrike" cap="none">
                <a:latin typeface="Arial"/>
                <a:ea typeface="Arial"/>
                <a:cs typeface="Arial"/>
                <a:sym typeface="Arial"/>
              </a:rPr>
              <a:t>• </a:t>
            </a:r>
            <a:r>
              <a:rPr lang="en-US" sz="2550" b="0" i="0" u="none" strike="noStrike" cap="none" err="1">
                <a:latin typeface="Arial"/>
                <a:ea typeface="Arial"/>
                <a:cs typeface="Arial"/>
                <a:sym typeface="Arial"/>
              </a:rPr>
              <a:t>Jusqu’à</a:t>
            </a:r>
            <a:r>
              <a:rPr lang="en-US" sz="2550" b="0" i="0" u="none" strike="noStrike" cap="none">
                <a:latin typeface="Arial"/>
                <a:ea typeface="Arial"/>
                <a:cs typeface="Arial"/>
                <a:sym typeface="Arial"/>
              </a:rPr>
              <a:t> </a:t>
            </a:r>
            <a:r>
              <a:rPr lang="en-US" sz="2550" b="0" i="0" u="none" strike="noStrike" cap="none" err="1">
                <a:latin typeface="Arial"/>
                <a:ea typeface="Arial"/>
                <a:cs typeface="Arial"/>
                <a:sym typeface="Arial"/>
              </a:rPr>
              <a:t>ce</a:t>
            </a:r>
            <a:r>
              <a:rPr lang="en-US" sz="2550" b="0" i="0" u="none" strike="noStrike" cap="none">
                <a:latin typeface="Arial"/>
                <a:ea typeface="Arial"/>
                <a:cs typeface="Arial"/>
                <a:sym typeface="Arial"/>
              </a:rPr>
              <a:t> que la politique change, les notices de nom de </a:t>
            </a:r>
            <a:r>
              <a:rPr lang="en-US" sz="2550" b="0" i="0" u="none" strike="noStrike" cap="none" err="1">
                <a:latin typeface="Arial"/>
                <a:ea typeface="Arial"/>
                <a:cs typeface="Arial"/>
                <a:sym typeface="Arial"/>
              </a:rPr>
              <a:t>famille</a:t>
            </a:r>
            <a:r>
              <a:rPr lang="en-US" sz="2550" b="0" i="0" u="none" strike="noStrike" cap="none">
                <a:latin typeface="Arial"/>
                <a:ea typeface="Arial"/>
                <a:cs typeface="Arial"/>
                <a:sym typeface="Arial"/>
              </a:rPr>
              <a:t> </a:t>
            </a:r>
            <a:r>
              <a:rPr lang="en-US" sz="2550" b="0" i="0" u="none" strike="noStrike" cap="none" err="1">
                <a:latin typeface="Arial"/>
                <a:ea typeface="Arial"/>
                <a:cs typeface="Arial"/>
                <a:sym typeface="Arial"/>
              </a:rPr>
              <a:t>devraient</a:t>
            </a:r>
            <a:r>
              <a:rPr lang="en-US" sz="2550" b="0" i="0" u="none" strike="noStrike" cap="none">
                <a:latin typeface="Arial"/>
                <a:ea typeface="Arial"/>
                <a:cs typeface="Arial"/>
                <a:sym typeface="Arial"/>
              </a:rPr>
              <a:t> </a:t>
            </a:r>
            <a:r>
              <a:rPr lang="en-US" sz="2550" b="0" i="0" u="none" strike="noStrike" cap="none" err="1">
                <a:latin typeface="Arial"/>
                <a:ea typeface="Arial"/>
                <a:cs typeface="Arial"/>
                <a:sym typeface="Arial"/>
              </a:rPr>
              <a:t>être</a:t>
            </a:r>
            <a:r>
              <a:rPr lang="en-US" sz="2550" b="0" i="0" u="none" strike="noStrike" cap="none">
                <a:latin typeface="Arial"/>
                <a:ea typeface="Arial"/>
                <a:cs typeface="Arial"/>
                <a:sym typeface="Arial"/>
              </a:rPr>
              <a:t> </a:t>
            </a:r>
            <a:r>
              <a:rPr lang="en-US" sz="2550" b="0" i="0" u="none" strike="noStrike" cap="none" err="1">
                <a:latin typeface="Arial"/>
                <a:ea typeface="Arial"/>
                <a:cs typeface="Arial"/>
                <a:sym typeface="Arial"/>
              </a:rPr>
              <a:t>codées</a:t>
            </a:r>
            <a:r>
              <a:rPr lang="en-US" sz="2550" b="0" i="0" u="none" strike="noStrike" cap="none">
                <a:latin typeface="Arial"/>
                <a:ea typeface="Arial"/>
                <a:cs typeface="Arial"/>
                <a:sym typeface="Arial"/>
              </a:rPr>
              <a:t> </a:t>
            </a:r>
            <a:r>
              <a:rPr lang="en-US" sz="2550" b="0" i="0" u="none" strike="noStrike" cap="none" err="1">
                <a:latin typeface="Arial"/>
                <a:ea typeface="Arial"/>
                <a:cs typeface="Arial"/>
                <a:sym typeface="Arial"/>
              </a:rPr>
              <a:t>comme</a:t>
            </a:r>
            <a:r>
              <a:rPr lang="en-US" sz="2550" b="0" i="0" u="none" strike="noStrike" cap="none">
                <a:latin typeface="Arial"/>
                <a:ea typeface="Arial"/>
                <a:cs typeface="Arial"/>
                <a:sym typeface="Arial"/>
              </a:rPr>
              <a:t> ne </a:t>
            </a:r>
            <a:r>
              <a:rPr lang="en-US" sz="2550" b="0" i="0" u="none" strike="noStrike" cap="none" err="1">
                <a:latin typeface="Arial"/>
                <a:ea typeface="Arial"/>
                <a:cs typeface="Arial"/>
                <a:sym typeface="Arial"/>
              </a:rPr>
              <a:t>pouvant</a:t>
            </a:r>
            <a:r>
              <a:rPr lang="en-US" sz="2550" b="0" i="0" u="none" strike="noStrike" cap="none">
                <a:latin typeface="Arial"/>
                <a:ea typeface="Arial"/>
                <a:cs typeface="Arial"/>
                <a:sym typeface="Arial"/>
              </a:rPr>
              <a:t> </a:t>
            </a:r>
            <a:r>
              <a:rPr lang="en-US" sz="2550" b="0" i="0" u="none" strike="noStrike" cap="none" err="1">
                <a:latin typeface="Arial"/>
                <a:ea typeface="Arial"/>
                <a:cs typeface="Arial"/>
                <a:sym typeface="Arial"/>
              </a:rPr>
              <a:t>être</a:t>
            </a:r>
            <a:r>
              <a:rPr lang="en-US" sz="2550" b="0" i="0" u="none" strike="noStrike" cap="none">
                <a:latin typeface="Arial"/>
                <a:ea typeface="Arial"/>
                <a:cs typeface="Arial"/>
                <a:sym typeface="Arial"/>
              </a:rPr>
              <a:t> </a:t>
            </a:r>
            <a:r>
              <a:rPr lang="en-US" sz="2550" b="0" i="0" u="none" strike="noStrike" cap="none" err="1">
                <a:latin typeface="Arial"/>
                <a:ea typeface="Arial"/>
                <a:cs typeface="Arial"/>
                <a:sym typeface="Arial"/>
              </a:rPr>
              <a:t>utilisées</a:t>
            </a:r>
            <a:r>
              <a:rPr lang="en-US" sz="2550" b="0" i="0" u="none" strike="noStrike" cap="none">
                <a:latin typeface="Arial"/>
                <a:ea typeface="Arial"/>
                <a:cs typeface="Arial"/>
                <a:sym typeface="Arial"/>
              </a:rPr>
              <a:t> </a:t>
            </a:r>
            <a:r>
              <a:rPr lang="en-US" sz="2550" b="0" i="0" u="none" strike="noStrike" cap="none" err="1">
                <a:latin typeface="Arial"/>
                <a:ea typeface="Arial"/>
                <a:cs typeface="Arial"/>
                <a:sym typeface="Arial"/>
              </a:rPr>
              <a:t>comme</a:t>
            </a:r>
            <a:r>
              <a:rPr lang="en-US" sz="2550" b="0" i="0" u="none" strike="noStrike" cap="none">
                <a:latin typeface="Arial"/>
                <a:ea typeface="Arial"/>
                <a:cs typeface="Arial"/>
                <a:sym typeface="Arial"/>
              </a:rPr>
              <a:t> </a:t>
            </a:r>
            <a:r>
              <a:rPr lang="en-US" sz="2550" b="0" i="0" u="none" strike="noStrike" cap="none" err="1">
                <a:latin typeface="Arial"/>
                <a:ea typeface="Arial"/>
                <a:cs typeface="Arial"/>
                <a:sym typeface="Arial"/>
              </a:rPr>
              <a:t>vedettes</a:t>
            </a:r>
            <a:r>
              <a:rPr lang="en-US" sz="2550" b="0" i="0" u="none" strike="noStrike" cap="none">
                <a:latin typeface="Arial"/>
                <a:ea typeface="Arial"/>
                <a:cs typeface="Arial"/>
                <a:sym typeface="Arial"/>
              </a:rPr>
              <a:t>-matière (ne </a:t>
            </a:r>
            <a:r>
              <a:rPr lang="en-US" sz="2550" b="0" i="0" u="none" strike="noStrike" cap="none" err="1">
                <a:latin typeface="Arial"/>
                <a:ea typeface="Arial"/>
                <a:cs typeface="Arial"/>
                <a:sym typeface="Arial"/>
              </a:rPr>
              <a:t>sont</a:t>
            </a:r>
            <a:r>
              <a:rPr lang="en-US" sz="2550" b="0" i="0" u="none" strike="noStrike" cap="none">
                <a:latin typeface="Arial"/>
                <a:ea typeface="Arial"/>
                <a:cs typeface="Arial"/>
                <a:sym typeface="Arial"/>
              </a:rPr>
              <a:t> pas </a:t>
            </a:r>
            <a:r>
              <a:rPr lang="en-US" sz="2550" b="0" i="0" u="none" strike="noStrike" cap="none" err="1">
                <a:latin typeface="Arial"/>
                <a:ea typeface="Arial"/>
                <a:cs typeface="Arial"/>
                <a:sym typeface="Arial"/>
              </a:rPr>
              <a:t>valides</a:t>
            </a:r>
            <a:r>
              <a:rPr lang="en-US" sz="2550" b="0" i="0" u="none" strike="noStrike" cap="none">
                <a:latin typeface="Arial"/>
                <a:ea typeface="Arial"/>
                <a:cs typeface="Arial"/>
                <a:sym typeface="Arial"/>
              </a:rPr>
              <a:t>) et </a:t>
            </a:r>
            <a:r>
              <a:rPr lang="en-US" sz="2550" b="0" i="0" u="none" strike="noStrike" cap="none" err="1">
                <a:latin typeface="Arial"/>
                <a:ea typeface="Arial"/>
                <a:cs typeface="Arial"/>
                <a:sym typeface="Arial"/>
              </a:rPr>
              <a:t>devraient</a:t>
            </a:r>
            <a:r>
              <a:rPr lang="en-US" sz="2550" b="0" i="0" u="none" strike="noStrike" cap="none">
                <a:latin typeface="Arial"/>
                <a:ea typeface="Arial"/>
                <a:cs typeface="Arial"/>
                <a:sym typeface="Arial"/>
              </a:rPr>
              <a:t> </a:t>
            </a:r>
            <a:r>
              <a:rPr lang="en-US" sz="2550" b="0" i="0" u="none" strike="noStrike" cap="none" err="1">
                <a:latin typeface="Arial"/>
                <a:ea typeface="Arial"/>
                <a:cs typeface="Arial"/>
                <a:sym typeface="Arial"/>
              </a:rPr>
              <a:t>inclure</a:t>
            </a:r>
            <a:r>
              <a:rPr lang="en-US" sz="2550" b="0" i="0" u="none" strike="noStrike" cap="none">
                <a:latin typeface="Arial"/>
                <a:ea typeface="Arial"/>
                <a:cs typeface="Arial"/>
                <a:sym typeface="Arial"/>
              </a:rPr>
              <a:t> :</a:t>
            </a:r>
            <a:endParaRPr sz="2550"/>
          </a:p>
          <a:p>
            <a:pPr marL="228600" indent="-228600">
              <a:lnSpc>
                <a:spcPct val="80000"/>
              </a:lnSpc>
              <a:buSzPts val="2220"/>
            </a:pPr>
            <a:r>
              <a:rPr lang="en-US" sz="2550" b="0" i="0" u="none" strike="noStrike" cap="none">
                <a:latin typeface="Arial"/>
                <a:ea typeface="Arial"/>
                <a:cs typeface="Arial"/>
                <a:sym typeface="Arial"/>
              </a:rPr>
              <a:t>667</a:t>
            </a:r>
            <a:r>
              <a:rPr lang="en-US" sz="2550"/>
              <a:t> </a:t>
            </a:r>
            <a:r>
              <a:rPr lang="en-US" sz="2550" b="0" i="0" u="none" strike="noStrike" cap="none">
                <a:latin typeface="Arial"/>
                <a:ea typeface="Arial"/>
                <a:cs typeface="Arial"/>
                <a:sym typeface="Arial"/>
              </a:rPr>
              <a:t>UTILISATION</a:t>
            </a:r>
            <a:r>
              <a:rPr lang="en-US" sz="2550"/>
              <a:t> COMME </a:t>
            </a:r>
            <a:r>
              <a:rPr lang="en-US" sz="2550" b="0" i="0" u="none" strike="noStrike" cap="none">
                <a:latin typeface="Arial"/>
                <a:ea typeface="Arial"/>
                <a:cs typeface="Arial"/>
                <a:sym typeface="Arial"/>
              </a:rPr>
              <a:t>VEDETTE-MATIÈRE</a:t>
            </a:r>
            <a:r>
              <a:rPr lang="en-US" sz="2550"/>
              <a:t> </a:t>
            </a:r>
            <a:r>
              <a:rPr lang="en-US" sz="2550" b="0" i="0" u="none" strike="noStrike" cap="none">
                <a:latin typeface="Arial"/>
                <a:ea typeface="Arial"/>
                <a:cs typeface="Arial"/>
                <a:sym typeface="Arial"/>
              </a:rPr>
              <a:t>: Ce </a:t>
            </a:r>
            <a:r>
              <a:rPr lang="en-US" sz="2550"/>
              <a:t>point </a:t>
            </a:r>
            <a:r>
              <a:rPr lang="en-US" sz="2550" err="1"/>
              <a:t>d’accès</a:t>
            </a:r>
            <a:r>
              <a:rPr lang="en-US" sz="2550"/>
              <a:t> ne </a:t>
            </a:r>
            <a:r>
              <a:rPr lang="en-US" sz="2550" err="1"/>
              <a:t>peut</a:t>
            </a:r>
            <a:r>
              <a:rPr lang="en-US" sz="2550"/>
              <a:t> pas </a:t>
            </a:r>
            <a:r>
              <a:rPr lang="en-US" sz="2550" err="1"/>
              <a:t>être</a:t>
            </a:r>
            <a:r>
              <a:rPr lang="en-US" sz="2550"/>
              <a:t> </a:t>
            </a:r>
            <a:r>
              <a:rPr lang="en-US" sz="2550" err="1"/>
              <a:t>employé</a:t>
            </a:r>
            <a:r>
              <a:rPr lang="en-US" sz="2550"/>
              <a:t> </a:t>
            </a:r>
            <a:r>
              <a:rPr lang="en-US" sz="2550" b="0" i="0" u="none" strike="noStrike" cap="none" err="1">
                <a:latin typeface="Arial"/>
                <a:ea typeface="Arial"/>
                <a:cs typeface="Arial"/>
                <a:sym typeface="Arial"/>
              </a:rPr>
              <a:t>comme</a:t>
            </a:r>
            <a:r>
              <a:rPr lang="en-US" sz="2550"/>
              <a:t> </a:t>
            </a:r>
            <a:r>
              <a:rPr lang="en-US" sz="2550" err="1"/>
              <a:t>vedette</a:t>
            </a:r>
            <a:r>
              <a:rPr lang="en-US" sz="2550"/>
              <a:t>-matière</a:t>
            </a:r>
            <a:r>
              <a:rPr lang="en-US" sz="2550" b="0" i="0" u="none" strike="noStrike" cap="none">
                <a:latin typeface="Arial"/>
                <a:ea typeface="Arial"/>
                <a:cs typeface="Arial"/>
                <a:sym typeface="Arial"/>
              </a:rPr>
              <a:t>;</a:t>
            </a:r>
            <a:r>
              <a:rPr lang="en-US" sz="2550"/>
              <a:t> </a:t>
            </a:r>
            <a:r>
              <a:rPr lang="en-US" sz="2550" b="0" i="0" u="none" strike="noStrike" cap="none" err="1">
                <a:latin typeface="Arial"/>
                <a:ea typeface="Arial"/>
                <a:cs typeface="Arial"/>
                <a:sym typeface="Arial"/>
              </a:rPr>
              <a:t>utiliser</a:t>
            </a:r>
            <a:r>
              <a:rPr lang="en-US" sz="2550"/>
              <a:t> </a:t>
            </a:r>
            <a:r>
              <a:rPr lang="en-US" sz="2550" b="0" i="0" u="none" strike="noStrike" cap="none" err="1">
                <a:latin typeface="Arial"/>
                <a:ea typeface="Arial"/>
                <a:cs typeface="Arial"/>
                <a:sym typeface="Arial"/>
              </a:rPr>
              <a:t>une</a:t>
            </a:r>
            <a:r>
              <a:rPr lang="en-US" sz="2550"/>
              <a:t> </a:t>
            </a:r>
            <a:r>
              <a:rPr lang="en-US" sz="2550" b="0" i="0" u="none" strike="noStrike" cap="none" err="1">
                <a:latin typeface="Arial"/>
                <a:ea typeface="Arial"/>
                <a:cs typeface="Arial"/>
                <a:sym typeface="Arial"/>
              </a:rPr>
              <a:t>vedette</a:t>
            </a:r>
            <a:r>
              <a:rPr lang="en-US" sz="2550"/>
              <a:t> </a:t>
            </a:r>
            <a:r>
              <a:rPr lang="en-US" sz="2550" b="0" i="0" u="none" strike="noStrike" cap="none">
                <a:latin typeface="Arial"/>
                <a:ea typeface="Arial"/>
                <a:cs typeface="Arial"/>
                <a:sym typeface="Arial"/>
              </a:rPr>
              <a:t>de nom de</a:t>
            </a:r>
            <a:r>
              <a:rPr lang="en-US" sz="2550"/>
              <a:t> </a:t>
            </a:r>
            <a:r>
              <a:rPr lang="en-US" sz="2550" b="0" i="0" u="none" strike="noStrike" cap="none" err="1">
                <a:latin typeface="Arial"/>
                <a:ea typeface="Arial"/>
                <a:cs typeface="Arial"/>
                <a:sym typeface="Arial"/>
              </a:rPr>
              <a:t>famille</a:t>
            </a:r>
            <a:r>
              <a:rPr lang="en-US" sz="2550"/>
              <a:t> </a:t>
            </a:r>
            <a:r>
              <a:rPr lang="en-US" sz="2550" b="0" i="0" u="none" strike="noStrike" cap="none" err="1">
                <a:latin typeface="Arial"/>
                <a:ea typeface="Arial"/>
                <a:cs typeface="Arial"/>
                <a:sym typeface="Arial"/>
              </a:rPr>
              <a:t>provenant</a:t>
            </a:r>
            <a:r>
              <a:rPr lang="en-US" sz="2550"/>
              <a:t> </a:t>
            </a:r>
            <a:r>
              <a:rPr lang="en-US" sz="2550" b="0" i="0" u="none" strike="noStrike" cap="none">
                <a:latin typeface="Arial"/>
                <a:ea typeface="Arial"/>
                <a:cs typeface="Arial"/>
                <a:sym typeface="Arial"/>
              </a:rPr>
              <a:t>d</a:t>
            </a:r>
            <a:r>
              <a:rPr lang="en-US" sz="2550"/>
              <a:t>u RVM</a:t>
            </a:r>
            <a:endParaRPr sz="2550"/>
          </a:p>
          <a:p>
            <a:pPr marL="0" marR="0" lvl="0" indent="0" algn="l" rtl="0">
              <a:lnSpc>
                <a:spcPct val="80000"/>
              </a:lnSpc>
              <a:spcBef>
                <a:spcPts val="1000"/>
              </a:spcBef>
              <a:spcAft>
                <a:spcPts val="0"/>
              </a:spcAft>
              <a:buClr>
                <a:schemeClr val="dk1"/>
              </a:buClr>
              <a:buSzPts val="2590"/>
              <a:buFont typeface="Arial"/>
              <a:buNone/>
            </a:pPr>
            <a:r>
              <a:rPr lang="en-US" sz="2590" b="0" i="0" u="none" strike="noStrike" cap="none">
                <a:solidFill>
                  <a:schemeClr val="dk1"/>
                </a:solidFill>
                <a:latin typeface="Arial"/>
                <a:ea typeface="Arial"/>
                <a:cs typeface="Arial"/>
                <a:sym typeface="Arial"/>
              </a:rPr>
              <a:t>• </a:t>
            </a:r>
            <a:r>
              <a:rPr lang="en-US" sz="2590" b="0" i="0" u="none" strike="noStrike" cap="none" err="1">
                <a:solidFill>
                  <a:schemeClr val="dk1"/>
                </a:solidFill>
                <a:latin typeface="Arial"/>
                <a:ea typeface="Arial"/>
                <a:cs typeface="Arial"/>
                <a:sym typeface="Arial"/>
              </a:rPr>
              <a:t>Voir</a:t>
            </a:r>
            <a:r>
              <a:rPr lang="en-US" sz="2590" b="0" i="0" u="none" strike="noStrike" cap="none">
                <a:solidFill>
                  <a:schemeClr val="dk1"/>
                </a:solidFill>
                <a:latin typeface="Arial"/>
                <a:ea typeface="Arial"/>
                <a:cs typeface="Arial"/>
                <a:sym typeface="Arial"/>
              </a:rPr>
              <a:t> le Subject Headings Manual H 1631, section 3</a:t>
            </a:r>
            <a:endParaRPr sz="2590" b="0" i="0" u="none" strike="noStrike" cap="none">
              <a:solidFill>
                <a:schemeClr val="dk1"/>
              </a:solidFill>
              <a:latin typeface="Arial"/>
              <a:ea typeface="Arial"/>
              <a:cs typeface="Arial"/>
              <a:sym typeface="Arial"/>
            </a:endParaRPr>
          </a:p>
        </p:txBody>
      </p:sp>
      <p:sp>
        <p:nvSpPr>
          <p:cNvPr id="171" name="Google Shape;171;p9"/>
          <p:cNvSpPr txBox="1">
            <a:spLocks noGrp="1"/>
          </p:cNvSpPr>
          <p:nvPr>
            <p:ph type="ftr" idx="11"/>
            <p:custDataLst>
              <p:tags r:id="rId3"/>
            </p:custDataLst>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1200">
                <a:solidFill>
                  <a:srgbClr val="888888"/>
                </a:solidFill>
                <a:latin typeface="Calibri"/>
                <a:ea typeface="Calibri"/>
                <a:cs typeface="Calibri"/>
                <a:sym typeface="Calibri"/>
              </a:rPr>
              <a:t>Module 3 : Description des familles</a:t>
            </a:r>
            <a:endParaRPr sz="1200">
              <a:solidFill>
                <a:srgbClr val="888888"/>
              </a:solidFill>
              <a:latin typeface="Calibri"/>
              <a:ea typeface="Calibri"/>
              <a:cs typeface="Calibri"/>
              <a:sym typeface="Calibri"/>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sp>
        <p:nvSpPr>
          <p:cNvPr id="935" name="Google Shape;935;p86"/>
          <p:cNvSpPr txBox="1">
            <a:spLocks noGrp="1"/>
          </p:cNvSpPr>
          <p:nvPr>
            <p:ph type="title"/>
            <p:custDataLst>
              <p:tags r:id="rId1"/>
            </p:custDataLst>
          </p:nvPr>
        </p:nvSpPr>
        <p:spPr>
          <a:xfrm>
            <a:off x="838200" y="614148"/>
            <a:ext cx="10515600" cy="107653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Arial"/>
              <a:buNone/>
            </a:pPr>
            <a:r>
              <a:rPr lang="en-US" sz="4000" b="0" i="0" u="none" strike="noStrike" cap="none">
                <a:solidFill>
                  <a:schemeClr val="dk1"/>
                </a:solidFill>
                <a:latin typeface="Arial"/>
                <a:ea typeface="Arial"/>
                <a:cs typeface="Arial"/>
                <a:sym typeface="Arial"/>
              </a:rPr>
              <a:t>Construction </a:t>
            </a:r>
            <a:r>
              <a:rPr lang="en-US" sz="4000" b="0" i="0" u="none" strike="noStrike" cap="none" err="1">
                <a:solidFill>
                  <a:schemeClr val="dk1"/>
                </a:solidFill>
                <a:latin typeface="Arial"/>
                <a:ea typeface="Arial"/>
                <a:cs typeface="Arial"/>
                <a:sym typeface="Arial"/>
              </a:rPr>
              <a:t>d’une</a:t>
            </a:r>
            <a:r>
              <a:rPr lang="en-US" sz="4000" b="0" i="0" u="none" strike="noStrike" cap="none">
                <a:solidFill>
                  <a:schemeClr val="dk1"/>
                </a:solidFill>
                <a:latin typeface="Arial"/>
                <a:ea typeface="Arial"/>
                <a:cs typeface="Arial"/>
                <a:sym typeface="Arial"/>
              </a:rPr>
              <a:t> </a:t>
            </a:r>
            <a:r>
              <a:rPr lang="en-US" sz="4000" b="0" i="0" u="none" strike="noStrike" cap="none" err="1">
                <a:solidFill>
                  <a:schemeClr val="dk1"/>
                </a:solidFill>
                <a:latin typeface="Arial"/>
                <a:ea typeface="Arial"/>
                <a:cs typeface="Arial"/>
                <a:sym typeface="Arial"/>
              </a:rPr>
              <a:t>variante</a:t>
            </a:r>
            <a:r>
              <a:rPr lang="en-US" sz="4000" b="0" i="0" u="none" strike="noStrike" cap="none">
                <a:solidFill>
                  <a:schemeClr val="dk1"/>
                </a:solidFill>
                <a:latin typeface="Arial"/>
                <a:ea typeface="Arial"/>
                <a:cs typeface="Arial"/>
                <a:sym typeface="Arial"/>
              </a:rPr>
              <a:t> de point </a:t>
            </a:r>
            <a:r>
              <a:rPr lang="en-US" sz="4000" b="0" i="0" u="none" strike="noStrike" cap="none" err="1">
                <a:solidFill>
                  <a:schemeClr val="dk1"/>
                </a:solidFill>
                <a:latin typeface="Arial"/>
                <a:ea typeface="Arial"/>
                <a:cs typeface="Arial"/>
                <a:sym typeface="Arial"/>
              </a:rPr>
              <a:t>d’accès</a:t>
            </a:r>
            <a:r>
              <a:rPr lang="en-US" sz="4000" b="0" i="0" u="none" strike="noStrike" cap="none">
                <a:solidFill>
                  <a:schemeClr val="dk1"/>
                </a:solidFill>
                <a:latin typeface="Arial"/>
                <a:ea typeface="Arial"/>
                <a:cs typeface="Arial"/>
                <a:sym typeface="Arial"/>
              </a:rPr>
              <a:t> (RDA 10.11.2) </a:t>
            </a:r>
            <a:endParaRPr sz="4000" b="0" i="0" u="none" strike="noStrike" cap="none">
              <a:solidFill>
                <a:schemeClr val="dk1"/>
              </a:solidFill>
              <a:latin typeface="Arial"/>
              <a:ea typeface="Arial"/>
              <a:cs typeface="Arial"/>
              <a:sym typeface="Arial"/>
            </a:endParaRPr>
          </a:p>
        </p:txBody>
      </p:sp>
      <p:sp>
        <p:nvSpPr>
          <p:cNvPr id="936" name="Google Shape;936;p86"/>
          <p:cNvSpPr txBox="1">
            <a:spLocks noGrp="1"/>
          </p:cNvSpPr>
          <p:nvPr>
            <p:ph type="body" idx="1"/>
            <p:custDataLst>
              <p:tags r:id="rId2"/>
            </p:custDataLst>
          </p:nvPr>
        </p:nvSpPr>
        <p:spPr>
          <a:xfrm>
            <a:off x="838200" y="2043113"/>
            <a:ext cx="9848850" cy="413384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tabLst>
                <a:tab pos="355600" algn="l"/>
              </a:tabLst>
            </a:pPr>
            <a:r>
              <a:rPr lang="en-US" sz="2800" b="0" i="0" u="none" strike="noStrike" cap="none" dirty="0">
                <a:latin typeface="Arial"/>
                <a:ea typeface="Arial"/>
                <a:cs typeface="Arial"/>
                <a:sym typeface="Arial"/>
              </a:rPr>
              <a:t>1. Enregistrer </a:t>
            </a:r>
            <a:r>
              <a:rPr lang="en-US" sz="2800" b="0" i="0" u="none" strike="noStrike" cap="none" dirty="0" err="1">
                <a:latin typeface="Arial"/>
                <a:ea typeface="Arial"/>
                <a:cs typeface="Arial"/>
                <a:sym typeface="Arial"/>
              </a:rPr>
              <a:t>une</a:t>
            </a:r>
            <a:r>
              <a:rPr lang="en-US" sz="2800" b="0" i="0" u="none" strike="noStrike" cap="none" dirty="0">
                <a:latin typeface="Arial"/>
                <a:ea typeface="Arial"/>
                <a:cs typeface="Arial"/>
                <a:sym typeface="Arial"/>
              </a:rPr>
              <a:t> </a:t>
            </a:r>
            <a:r>
              <a:rPr lang="en-US" sz="2800" b="0" i="0" u="none" strike="noStrike" cap="none" dirty="0" err="1">
                <a:latin typeface="Arial"/>
                <a:ea typeface="Arial"/>
                <a:cs typeface="Arial"/>
                <a:sym typeface="Arial"/>
              </a:rPr>
              <a:t>variante</a:t>
            </a:r>
            <a:r>
              <a:rPr lang="en-US" sz="2800" b="0" i="0" u="none" strike="noStrike" cap="none" dirty="0">
                <a:latin typeface="Arial"/>
                <a:ea typeface="Arial"/>
                <a:cs typeface="Arial"/>
                <a:sym typeface="Arial"/>
              </a:rPr>
              <a:t> de nom de la </a:t>
            </a:r>
            <a:r>
              <a:rPr lang="en-US" sz="2800" b="0" i="0" u="none" strike="noStrike" cap="none" dirty="0" err="1">
                <a:latin typeface="Arial"/>
                <a:ea typeface="Arial"/>
                <a:cs typeface="Arial"/>
                <a:sym typeface="Arial"/>
              </a:rPr>
              <a:t>famille</a:t>
            </a:r>
            <a:r>
              <a:rPr lang="en-US" sz="2800" b="0" i="0" u="none" strike="noStrike" cap="none" dirty="0">
                <a:latin typeface="Arial"/>
                <a:ea typeface="Arial"/>
                <a:cs typeface="Arial"/>
                <a:sym typeface="Arial"/>
              </a:rPr>
              <a:t> </a:t>
            </a:r>
            <a:r>
              <a:rPr lang="en-US" sz="2800" b="0" i="0" u="none" strike="noStrike" cap="none" dirty="0" err="1">
                <a:latin typeface="Arial"/>
                <a:ea typeface="Arial"/>
                <a:cs typeface="Arial"/>
                <a:sym typeface="Arial"/>
              </a:rPr>
              <a:t>dans</a:t>
            </a:r>
            <a:r>
              <a:rPr lang="en-US" sz="2800" b="0" i="0" u="none" strike="noStrike" cap="none" dirty="0">
                <a:latin typeface="Arial"/>
                <a:ea typeface="Arial"/>
                <a:cs typeface="Arial"/>
                <a:sym typeface="Arial"/>
              </a:rPr>
              <a:t> la 	sous-zone $a de la 400 (et $c </a:t>
            </a:r>
            <a:r>
              <a:rPr lang="en-US" sz="2800" b="0" i="0" u="none" strike="noStrike" cap="none" dirty="0" err="1">
                <a:latin typeface="Arial"/>
                <a:ea typeface="Arial"/>
                <a:cs typeface="Arial"/>
                <a:sym typeface="Arial"/>
              </a:rPr>
              <a:t>si</a:t>
            </a:r>
            <a:r>
              <a:rPr lang="en-US" sz="2800" b="0" i="0" u="none" strike="noStrike" cap="none" dirty="0">
                <a:latin typeface="Arial"/>
                <a:ea typeface="Arial"/>
                <a:cs typeface="Arial"/>
                <a:sym typeface="Arial"/>
              </a:rPr>
              <a:t> </a:t>
            </a:r>
            <a:r>
              <a:rPr lang="en-US" sz="2800" b="0" i="0" u="none" strike="noStrike" cap="none" dirty="0" err="1">
                <a:latin typeface="Arial"/>
                <a:ea typeface="Arial"/>
                <a:cs typeface="Arial"/>
                <a:sym typeface="Arial"/>
              </a:rPr>
              <a:t>nécessaire</a:t>
            </a:r>
            <a:r>
              <a:rPr lang="en-US" sz="2800" b="0" i="0" u="none" strike="noStrike" cap="none" dirty="0">
                <a:latin typeface="Arial"/>
                <a:ea typeface="Arial"/>
                <a:cs typeface="Arial"/>
                <a:sym typeface="Arial"/>
              </a:rPr>
              <a:t>)</a:t>
            </a:r>
            <a:endParaRPr sz="2800" b="0" i="0" u="none" strike="noStrike" cap="none" dirty="0">
              <a:latin typeface="Arial"/>
              <a:ea typeface="Arial"/>
              <a:cs typeface="Arial"/>
              <a:sym typeface="Arial"/>
            </a:endParaRPr>
          </a:p>
          <a:p>
            <a:pPr marL="0" marR="0" lvl="0" indent="0" algn="l" rtl="0">
              <a:lnSpc>
                <a:spcPct val="90000"/>
              </a:lnSpc>
              <a:spcBef>
                <a:spcPts val="1000"/>
              </a:spcBef>
              <a:spcAft>
                <a:spcPts val="0"/>
              </a:spcAft>
              <a:buClr>
                <a:schemeClr val="dk1"/>
              </a:buClr>
              <a:buSzPts val="2800"/>
              <a:buFont typeface="Arial"/>
              <a:buNone/>
              <a:tabLst>
                <a:tab pos="355600" algn="l"/>
              </a:tabLst>
            </a:pPr>
            <a:r>
              <a:rPr lang="en-US" sz="2800" b="0" i="0" u="none" strike="noStrike" cap="none" dirty="0">
                <a:latin typeface="Arial"/>
                <a:ea typeface="Arial"/>
                <a:cs typeface="Arial"/>
                <a:sym typeface="Arial"/>
              </a:rPr>
              <a:t>2. Ajouter un </a:t>
            </a:r>
            <a:r>
              <a:rPr lang="en-US" sz="2800" b="0" i="0" u="none" strike="noStrike" cap="none" dirty="0" err="1">
                <a:latin typeface="Arial"/>
                <a:ea typeface="Arial"/>
                <a:cs typeface="Arial"/>
                <a:sym typeface="Arial"/>
              </a:rPr>
              <a:t>terme</a:t>
            </a:r>
            <a:r>
              <a:rPr lang="en-US" sz="2800" b="0" i="0" u="none" strike="noStrike" cap="none" dirty="0">
                <a:latin typeface="Arial"/>
                <a:ea typeface="Arial"/>
                <a:cs typeface="Arial"/>
                <a:sym typeface="Arial"/>
              </a:rPr>
              <a:t> </a:t>
            </a:r>
            <a:r>
              <a:rPr lang="en-US" sz="2800" b="0" i="0" u="none" strike="noStrike" cap="none" dirty="0" err="1">
                <a:latin typeface="Arial"/>
                <a:ea typeface="Arial"/>
                <a:cs typeface="Arial"/>
                <a:sym typeface="Arial"/>
              </a:rPr>
              <a:t>indiquant</a:t>
            </a:r>
            <a:r>
              <a:rPr lang="en-US" sz="2800" b="0" i="0" u="none" strike="noStrike" cap="none" dirty="0">
                <a:latin typeface="Arial"/>
                <a:ea typeface="Arial"/>
                <a:cs typeface="Arial"/>
                <a:sym typeface="Arial"/>
              </a:rPr>
              <a:t> le type de </a:t>
            </a:r>
            <a:r>
              <a:rPr lang="en-US" sz="2800" b="0" i="0" u="none" strike="noStrike" cap="none" dirty="0" err="1">
                <a:latin typeface="Arial"/>
                <a:ea typeface="Arial"/>
                <a:cs typeface="Arial"/>
                <a:sym typeface="Arial"/>
              </a:rPr>
              <a:t>famille</a:t>
            </a:r>
            <a:r>
              <a:rPr lang="en-US" sz="2800" b="0" i="0" u="none" strike="noStrike" cap="none" dirty="0">
                <a:latin typeface="Arial"/>
                <a:ea typeface="Arial"/>
                <a:cs typeface="Arial"/>
                <a:sym typeface="Arial"/>
              </a:rPr>
              <a:t> à la suite 	</a:t>
            </a:r>
            <a:r>
              <a:rPr lang="en-US" sz="2800" b="0" i="0" u="none" strike="noStrike" cap="none" dirty="0" err="1">
                <a:latin typeface="Arial"/>
                <a:ea typeface="Arial"/>
                <a:cs typeface="Arial"/>
                <a:sym typeface="Arial"/>
              </a:rPr>
              <a:t>d’une</a:t>
            </a:r>
            <a:r>
              <a:rPr lang="en-US" sz="2800" b="0" i="0" u="none" strike="noStrike" cap="none" dirty="0">
                <a:latin typeface="Arial"/>
                <a:ea typeface="Arial"/>
                <a:cs typeface="Arial"/>
                <a:sym typeface="Arial"/>
              </a:rPr>
              <a:t> </a:t>
            </a:r>
            <a:r>
              <a:rPr lang="en-US" sz="2800" b="0" i="0" u="none" strike="noStrike" cap="none" dirty="0" err="1">
                <a:latin typeface="Arial"/>
                <a:ea typeface="Arial"/>
                <a:cs typeface="Arial"/>
                <a:sym typeface="Arial"/>
              </a:rPr>
              <a:t>parenthèse</a:t>
            </a:r>
            <a:r>
              <a:rPr lang="en-US" sz="2800" b="0" i="0" u="none" strike="noStrike" cap="none" dirty="0">
                <a:latin typeface="Arial"/>
                <a:ea typeface="Arial"/>
                <a:cs typeface="Arial"/>
                <a:sym typeface="Arial"/>
              </a:rPr>
              <a:t> </a:t>
            </a:r>
            <a:r>
              <a:rPr lang="en-US" sz="2800" b="0" i="0" u="none" strike="noStrike" cap="none" dirty="0" err="1">
                <a:latin typeface="Arial"/>
                <a:ea typeface="Arial"/>
                <a:cs typeface="Arial"/>
                <a:sym typeface="Arial"/>
              </a:rPr>
              <a:t>ouvrante</a:t>
            </a:r>
            <a:endParaRPr sz="2800" b="0" i="0" u="none" strike="noStrike" cap="none" dirty="0">
              <a:latin typeface="Arial"/>
              <a:ea typeface="Arial"/>
              <a:cs typeface="Arial"/>
              <a:sym typeface="Arial"/>
            </a:endParaRPr>
          </a:p>
          <a:p>
            <a:pPr marL="457200" lvl="1" indent="0" algn="l" rtl="0">
              <a:lnSpc>
                <a:spcPct val="90000"/>
              </a:lnSpc>
              <a:spcBef>
                <a:spcPts val="500"/>
              </a:spcBef>
              <a:spcAft>
                <a:spcPts val="0"/>
              </a:spcAft>
              <a:buSzPts val="2400"/>
              <a:buNone/>
            </a:pPr>
            <a:r>
              <a:rPr lang="en-US" sz="2400" b="0" i="0" u="none" strike="noStrike" cap="none" dirty="0">
                <a:latin typeface="Arial"/>
                <a:ea typeface="Arial"/>
                <a:cs typeface="Arial"/>
                <a:sym typeface="Arial"/>
              </a:rPr>
              <a:t>100 3_ Shrewsbury (</a:t>
            </a:r>
            <a:r>
              <a:rPr lang="en-US" sz="2400" b="0" i="0" u="none" strike="noStrike" cap="none" dirty="0" err="1">
                <a:latin typeface="Arial"/>
                <a:ea typeface="Arial"/>
                <a:cs typeface="Arial"/>
                <a:sym typeface="Arial"/>
              </a:rPr>
              <a:t>Famille</a:t>
            </a:r>
            <a:r>
              <a:rPr lang="en-US" sz="2400" b="0" i="0" u="none" strike="noStrike" cap="none" dirty="0">
                <a:latin typeface="Arial"/>
                <a:ea typeface="Arial"/>
                <a:cs typeface="Arial"/>
                <a:sym typeface="Arial"/>
              </a:rPr>
              <a:t> : $c </a:t>
            </a:r>
            <a:r>
              <a:rPr lang="en-US" dirty="0"/>
              <a:t>Grande-Bretagne</a:t>
            </a:r>
            <a:r>
              <a:rPr lang="en-US" sz="2400" b="0" i="0" u="none" strike="noStrike" cap="none" dirty="0">
                <a:latin typeface="Arial"/>
                <a:ea typeface="Arial"/>
                <a:cs typeface="Arial"/>
                <a:sym typeface="Arial"/>
              </a:rPr>
              <a:t>)</a:t>
            </a:r>
            <a:endParaRPr sz="2400" b="0" i="0" u="none" strike="noStrike" cap="none" dirty="0">
              <a:latin typeface="Arial"/>
              <a:ea typeface="Arial"/>
              <a:cs typeface="Arial"/>
              <a:sym typeface="Arial"/>
            </a:endParaRPr>
          </a:p>
          <a:p>
            <a:pPr marL="457200" marR="0" lvl="1" indent="0" algn="l" rtl="0">
              <a:lnSpc>
                <a:spcPct val="90000"/>
              </a:lnSpc>
              <a:spcBef>
                <a:spcPts val="500"/>
              </a:spcBef>
              <a:spcAft>
                <a:spcPts val="0"/>
              </a:spcAft>
              <a:buClr>
                <a:schemeClr val="dk1"/>
              </a:buClr>
              <a:buSzPts val="2400"/>
              <a:buFont typeface="Arial"/>
              <a:buNone/>
            </a:pPr>
            <a:r>
              <a:rPr lang="en-US" sz="2400" b="0" i="0" u="none" strike="noStrike" cap="none" dirty="0">
                <a:latin typeface="Arial"/>
                <a:ea typeface="Arial"/>
                <a:cs typeface="Arial"/>
                <a:sym typeface="Arial"/>
              </a:rPr>
              <a:t>400 3_ Shrewsbury, $c </a:t>
            </a:r>
            <a:r>
              <a:rPr lang="en-US" dirty="0"/>
              <a:t>Earls of</a:t>
            </a:r>
            <a:r>
              <a:rPr lang="en-US" sz="2400" b="0" i="0" u="none" strike="noStrike" cap="none" dirty="0">
                <a:latin typeface="Arial"/>
                <a:ea typeface="Arial"/>
                <a:cs typeface="Arial"/>
                <a:sym typeface="Arial"/>
              </a:rPr>
              <a:t> (</a:t>
            </a:r>
            <a:r>
              <a:rPr lang="en-US" sz="2400" b="0" i="0" u="none" strike="noStrike" cap="none" dirty="0" err="1">
                <a:latin typeface="Arial"/>
                <a:ea typeface="Arial"/>
                <a:cs typeface="Arial"/>
                <a:sym typeface="Arial"/>
              </a:rPr>
              <a:t>Famille</a:t>
            </a:r>
            <a:r>
              <a:rPr lang="en-US" sz="2400" b="0" i="0" u="none" strike="noStrike" cap="none" dirty="0">
                <a:latin typeface="Arial"/>
                <a:ea typeface="Arial"/>
                <a:cs typeface="Arial"/>
                <a:sym typeface="Arial"/>
              </a:rPr>
              <a:t>)</a:t>
            </a:r>
            <a:endParaRPr dirty="0"/>
          </a:p>
          <a:p>
            <a:pPr marL="457200" marR="0" lvl="1" indent="0" algn="l" rtl="0">
              <a:lnSpc>
                <a:spcPct val="90000"/>
              </a:lnSpc>
              <a:spcBef>
                <a:spcPts val="50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a:p>
            <a:pPr marL="457200" lvl="1" indent="0">
              <a:buNone/>
            </a:pPr>
            <a:r>
              <a:rPr lang="en-US" sz="2400" b="0" i="0" u="none" strike="noStrike" cap="none" dirty="0">
                <a:latin typeface="Arial"/>
                <a:ea typeface="Arial"/>
                <a:cs typeface="Arial"/>
                <a:sym typeface="Arial"/>
              </a:rPr>
              <a:t>100 3_ Von Braun (</a:t>
            </a:r>
            <a:r>
              <a:rPr lang="en-US" sz="2400" b="0" i="0" u="none" strike="noStrike" cap="none" dirty="0" err="1">
                <a:latin typeface="Arial"/>
                <a:ea typeface="Arial"/>
                <a:cs typeface="Arial"/>
                <a:sym typeface="Arial"/>
              </a:rPr>
              <a:t>Famille</a:t>
            </a:r>
            <a:r>
              <a:rPr lang="en-US" sz="2400" b="0" i="0" u="none" strike="noStrike" cap="none" dirty="0">
                <a:latin typeface="Arial"/>
                <a:ea typeface="Arial"/>
                <a:cs typeface="Arial"/>
                <a:sym typeface="Arial"/>
              </a:rPr>
              <a:t> : $d 1880‐1912 : $c N.Y.)</a:t>
            </a:r>
            <a:endParaRPr dirty="0"/>
          </a:p>
          <a:p>
            <a:pPr marL="457200" marR="0" lvl="1" indent="0" algn="l" rtl="0">
              <a:lnSpc>
                <a:spcPct val="90000"/>
              </a:lnSpc>
              <a:spcBef>
                <a:spcPts val="500"/>
              </a:spcBef>
              <a:spcAft>
                <a:spcPts val="0"/>
              </a:spcAft>
              <a:buClr>
                <a:schemeClr val="dk1"/>
              </a:buClr>
              <a:buSzPts val="2400"/>
              <a:buFont typeface="Arial"/>
              <a:buNone/>
            </a:pPr>
            <a:r>
              <a:rPr lang="en-US" sz="2400" b="0" i="0" u="none" strike="noStrike" cap="none" dirty="0">
                <a:latin typeface="Arial"/>
                <a:ea typeface="Arial"/>
                <a:cs typeface="Arial"/>
                <a:sym typeface="Arial"/>
              </a:rPr>
              <a:t>400 3_ Braun (</a:t>
            </a:r>
            <a:r>
              <a:rPr lang="en-US" sz="2400" b="0" i="0" u="none" strike="noStrike" cap="none" dirty="0" err="1">
                <a:latin typeface="Arial"/>
                <a:ea typeface="Arial"/>
                <a:cs typeface="Arial"/>
                <a:sym typeface="Arial"/>
              </a:rPr>
              <a:t>Famille</a:t>
            </a:r>
            <a:r>
              <a:rPr lang="en-US" sz="2400" b="0" i="0" u="none" strike="noStrike" cap="none" dirty="0">
                <a:latin typeface="Arial"/>
                <a:ea typeface="Arial"/>
                <a:cs typeface="Arial"/>
                <a:sym typeface="Arial"/>
              </a:rPr>
              <a:t>)</a:t>
            </a:r>
            <a:endParaRPr sz="2400" b="0" i="0" u="none" strike="noStrike" cap="none" dirty="0">
              <a:latin typeface="Arial"/>
              <a:ea typeface="Arial"/>
              <a:cs typeface="Arial"/>
              <a:sym typeface="Arial"/>
            </a:endParaRPr>
          </a:p>
        </p:txBody>
      </p:sp>
      <p:sp>
        <p:nvSpPr>
          <p:cNvPr id="937" name="Google Shape;937;p86"/>
          <p:cNvSpPr txBox="1">
            <a:spLocks noGrp="1"/>
          </p:cNvSpPr>
          <p:nvPr>
            <p:ph type="ftr" idx="11"/>
            <p:custDataLst>
              <p:tags r:id="rId3"/>
            </p:custDataLst>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3 : Description des familles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944"/>
        <p:cNvGrpSpPr/>
        <p:nvPr/>
      </p:nvGrpSpPr>
      <p:grpSpPr>
        <a:xfrm>
          <a:off x="0" y="0"/>
          <a:ext cx="0" cy="0"/>
          <a:chOff x="0" y="0"/>
          <a:chExt cx="0" cy="0"/>
        </a:xfrm>
      </p:grpSpPr>
      <p:sp>
        <p:nvSpPr>
          <p:cNvPr id="945" name="Google Shape;945;p87"/>
          <p:cNvSpPr txBox="1">
            <a:spLocks noGrp="1"/>
          </p:cNvSpPr>
          <p:nvPr>
            <p:ph type="title"/>
            <p:custDataLst>
              <p:tags r:id="rId1"/>
            </p:custDataLst>
          </p:nvPr>
        </p:nvSpPr>
        <p:spPr>
          <a:xfrm>
            <a:off x="838200" y="614148"/>
            <a:ext cx="10515600" cy="107653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4400"/>
              <a:buFont typeface="Arial"/>
              <a:buNone/>
            </a:pPr>
            <a:r>
              <a:rPr lang="en-US" sz="4000" b="0" i="0" u="none" strike="noStrike" cap="none">
                <a:solidFill>
                  <a:srgbClr val="000000"/>
                </a:solidFill>
                <a:latin typeface="Arial"/>
                <a:ea typeface="Arial"/>
                <a:cs typeface="Arial"/>
                <a:sym typeface="Arial"/>
              </a:rPr>
              <a:t>Construction </a:t>
            </a:r>
            <a:r>
              <a:rPr lang="en-US" sz="4000" b="0" i="0" u="none" strike="noStrike" cap="none" err="1">
                <a:solidFill>
                  <a:srgbClr val="000000"/>
                </a:solidFill>
                <a:latin typeface="Arial"/>
                <a:ea typeface="Arial"/>
                <a:cs typeface="Arial"/>
                <a:sym typeface="Arial"/>
              </a:rPr>
              <a:t>d’une</a:t>
            </a:r>
            <a:r>
              <a:rPr lang="en-US" sz="4000" b="0" i="0" u="none" strike="noStrike" cap="none">
                <a:solidFill>
                  <a:srgbClr val="000000"/>
                </a:solidFill>
                <a:latin typeface="Arial"/>
                <a:ea typeface="Arial"/>
                <a:cs typeface="Arial"/>
                <a:sym typeface="Arial"/>
              </a:rPr>
              <a:t> </a:t>
            </a:r>
            <a:r>
              <a:rPr lang="en-US" sz="4000" b="0" i="0" u="none" strike="noStrike" cap="none" err="1">
                <a:solidFill>
                  <a:srgbClr val="000000"/>
                </a:solidFill>
                <a:latin typeface="Arial"/>
                <a:ea typeface="Arial"/>
                <a:cs typeface="Arial"/>
                <a:sym typeface="Arial"/>
              </a:rPr>
              <a:t>variante</a:t>
            </a:r>
            <a:r>
              <a:rPr lang="en-US" sz="4000" b="0" i="0" u="none" strike="noStrike" cap="none">
                <a:solidFill>
                  <a:srgbClr val="000000"/>
                </a:solidFill>
                <a:latin typeface="Arial"/>
                <a:ea typeface="Arial"/>
                <a:cs typeface="Arial"/>
                <a:sym typeface="Arial"/>
              </a:rPr>
              <a:t> de point </a:t>
            </a:r>
            <a:r>
              <a:rPr lang="en-US" sz="4000" b="0" i="0" u="none" strike="noStrike" cap="none" err="1">
                <a:solidFill>
                  <a:srgbClr val="000000"/>
                </a:solidFill>
                <a:latin typeface="Arial"/>
                <a:ea typeface="Arial"/>
                <a:cs typeface="Arial"/>
                <a:sym typeface="Arial"/>
              </a:rPr>
              <a:t>d’accès</a:t>
            </a:r>
            <a:r>
              <a:rPr lang="en-US" sz="4000" b="0" i="0" u="none" strike="noStrike" cap="none">
                <a:solidFill>
                  <a:srgbClr val="000000"/>
                </a:solidFill>
                <a:latin typeface="Arial"/>
                <a:ea typeface="Arial"/>
                <a:cs typeface="Arial"/>
                <a:sym typeface="Arial"/>
              </a:rPr>
              <a:t> (RDA 10.11.2) </a:t>
            </a:r>
            <a:endParaRPr b="0" i="0" u="none" strike="noStrike" cap="none">
              <a:solidFill>
                <a:schemeClr val="dk1"/>
              </a:solidFill>
              <a:latin typeface="Arial"/>
              <a:ea typeface="Arial"/>
              <a:cs typeface="Arial"/>
              <a:sym typeface="Arial"/>
            </a:endParaRPr>
          </a:p>
        </p:txBody>
      </p:sp>
      <p:sp>
        <p:nvSpPr>
          <p:cNvPr id="946" name="Google Shape;946;p87"/>
          <p:cNvSpPr txBox="1">
            <a:spLocks noGrp="1"/>
          </p:cNvSpPr>
          <p:nvPr>
            <p:ph type="body" idx="1"/>
            <p:custDataLst>
              <p:tags r:id="rId2"/>
            </p:custDataLst>
          </p:nvPr>
        </p:nvSpPr>
        <p:spPr>
          <a:xfrm>
            <a:off x="838200" y="2117369"/>
            <a:ext cx="9605963" cy="423898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r>
              <a:rPr lang="en-US" sz="2800" b="0" i="0" u="none" strike="noStrike" cap="none" dirty="0">
                <a:latin typeface="Arial"/>
                <a:ea typeface="Arial"/>
                <a:cs typeface="Arial"/>
                <a:sym typeface="Arial"/>
              </a:rPr>
              <a:t>3. S’il y a lieu, ajouter </a:t>
            </a:r>
            <a:r>
              <a:rPr lang="en-US" sz="2800" b="0" i="0" u="none" strike="noStrike" cap="none" dirty="0" err="1">
                <a:latin typeface="Arial"/>
                <a:ea typeface="Arial"/>
                <a:cs typeface="Arial"/>
                <a:sym typeface="Arial"/>
              </a:rPr>
              <a:t>d’autres</a:t>
            </a:r>
            <a:r>
              <a:rPr lang="en-US" sz="2800" b="0" i="0" u="none" strike="noStrike" cap="none" dirty="0">
                <a:latin typeface="Arial"/>
                <a:ea typeface="Arial"/>
                <a:cs typeface="Arial"/>
                <a:sym typeface="Arial"/>
              </a:rPr>
              <a:t> </a:t>
            </a:r>
            <a:r>
              <a:rPr lang="en-US" sz="2800" b="0" i="0" u="none" strike="noStrike" cap="none" dirty="0" err="1">
                <a:latin typeface="Arial"/>
                <a:ea typeface="Arial"/>
                <a:cs typeface="Arial"/>
                <a:sym typeface="Arial"/>
              </a:rPr>
              <a:t>éléments</a:t>
            </a:r>
            <a:r>
              <a:rPr lang="en-US" sz="2800" b="0" i="0" u="none" strike="noStrike" cap="none" dirty="0">
                <a:latin typeface="Arial"/>
                <a:ea typeface="Arial"/>
                <a:cs typeface="Arial"/>
                <a:sym typeface="Arial"/>
              </a:rPr>
              <a:t> </a:t>
            </a:r>
            <a:r>
              <a:rPr lang="en-US" sz="2800" b="0" i="0" u="none" strike="noStrike" cap="none" dirty="0" err="1">
                <a:latin typeface="Arial"/>
                <a:ea typeface="Arial"/>
                <a:cs typeface="Arial"/>
                <a:sym typeface="Arial"/>
              </a:rPr>
              <a:t>comme</a:t>
            </a:r>
            <a:r>
              <a:rPr lang="en-US" sz="2800" b="0" i="0" u="none" strike="noStrike" cap="none" dirty="0">
                <a:latin typeface="Arial"/>
                <a:ea typeface="Arial"/>
                <a:cs typeface="Arial"/>
                <a:sym typeface="Arial"/>
              </a:rPr>
              <a:t> </a:t>
            </a:r>
            <a:r>
              <a:rPr lang="en-US" sz="2800" b="0" i="0" u="none" strike="noStrike" cap="none" dirty="0" err="1">
                <a:latin typeface="Arial"/>
                <a:ea typeface="Arial"/>
                <a:cs typeface="Arial"/>
                <a:sym typeface="Arial"/>
              </a:rPr>
              <a:t>une</a:t>
            </a:r>
            <a:r>
              <a:rPr lang="en-US" sz="2800" b="0" i="0" u="none" strike="noStrike" cap="none" dirty="0">
                <a:latin typeface="Arial"/>
                <a:ea typeface="Arial"/>
                <a:cs typeface="Arial"/>
                <a:sym typeface="Arial"/>
              </a:rPr>
              <a:t> date, un lieu </a:t>
            </a:r>
            <a:r>
              <a:rPr lang="en-US" sz="2800" b="0" i="0" u="none" strike="noStrike" cap="none" dirty="0" err="1">
                <a:latin typeface="Arial"/>
                <a:ea typeface="Arial"/>
                <a:cs typeface="Arial"/>
                <a:sym typeface="Arial"/>
              </a:rPr>
              <a:t>ou</a:t>
            </a:r>
            <a:r>
              <a:rPr lang="en-US" sz="2800" b="0" i="0" u="none" strike="noStrike" cap="none" dirty="0">
                <a:latin typeface="Arial"/>
                <a:ea typeface="Arial"/>
                <a:cs typeface="Arial"/>
                <a:sym typeface="Arial"/>
              </a:rPr>
              <a:t> un </a:t>
            </a:r>
            <a:r>
              <a:rPr lang="en-US" sz="2800" b="0" i="0" u="none" strike="noStrike" cap="none" dirty="0" err="1">
                <a:latin typeface="Arial"/>
                <a:ea typeface="Arial"/>
                <a:cs typeface="Arial"/>
                <a:sym typeface="Arial"/>
              </a:rPr>
              <a:t>membre</a:t>
            </a:r>
            <a:r>
              <a:rPr lang="en-US" sz="2800" b="0" i="0" u="none" strike="noStrike" cap="none" dirty="0">
                <a:latin typeface="Arial"/>
                <a:ea typeface="Arial"/>
                <a:cs typeface="Arial"/>
                <a:sym typeface="Arial"/>
              </a:rPr>
              <a:t> </a:t>
            </a:r>
            <a:r>
              <a:rPr lang="en-US" sz="2800" b="0" i="0" u="none" strike="noStrike" cap="none" dirty="0" err="1">
                <a:latin typeface="Arial"/>
                <a:ea typeface="Arial"/>
                <a:cs typeface="Arial"/>
                <a:sym typeface="Arial"/>
              </a:rPr>
              <a:t>illustre</a:t>
            </a:r>
            <a:r>
              <a:rPr lang="en-US" sz="2800" b="0" i="0" u="none" strike="noStrike" cap="none" dirty="0">
                <a:latin typeface="Arial"/>
                <a:ea typeface="Arial"/>
                <a:cs typeface="Arial"/>
                <a:sym typeface="Arial"/>
              </a:rPr>
              <a:t>.</a:t>
            </a:r>
            <a:endParaRPr dirty="0"/>
          </a:p>
          <a:p>
            <a:pPr marL="0" marR="0" lvl="0" indent="0" algn="l" rtl="0">
              <a:lnSpc>
                <a:spcPct val="90000"/>
              </a:lnSpc>
              <a:spcBef>
                <a:spcPts val="1000"/>
              </a:spcBef>
              <a:spcAft>
                <a:spcPts val="0"/>
              </a:spcAft>
              <a:buClr>
                <a:schemeClr val="dk1"/>
              </a:buClr>
              <a:buSzPts val="2800"/>
              <a:buFont typeface="Arial"/>
              <a:buNone/>
            </a:pPr>
            <a:endParaRPr sz="2800" b="0" i="0" u="none" strike="noStrike" cap="none" dirty="0">
              <a:solidFill>
                <a:schemeClr val="dk1"/>
              </a:solidFill>
              <a:latin typeface="Arial"/>
              <a:ea typeface="Arial"/>
              <a:cs typeface="Arial"/>
              <a:sym typeface="Arial"/>
            </a:endParaRPr>
          </a:p>
          <a:p>
            <a:pPr marL="400050" lvl="2" indent="0" algn="l" rtl="0">
              <a:lnSpc>
                <a:spcPct val="90000"/>
              </a:lnSpc>
              <a:spcBef>
                <a:spcPts val="500"/>
              </a:spcBef>
              <a:spcAft>
                <a:spcPts val="0"/>
              </a:spcAft>
              <a:buSzPts val="2000"/>
              <a:buFont typeface="Arial"/>
              <a:buNone/>
            </a:pPr>
            <a:r>
              <a:rPr lang="en-US" sz="2400" dirty="0"/>
              <a:t>100 3_ Shrewsbury (</a:t>
            </a:r>
            <a:r>
              <a:rPr lang="en-US" sz="2400" dirty="0" err="1"/>
              <a:t>Famille</a:t>
            </a:r>
            <a:r>
              <a:rPr lang="en-US" sz="2400" dirty="0"/>
              <a:t> : $c </a:t>
            </a:r>
            <a:r>
              <a:rPr lang="fr-CA" sz="2400" dirty="0"/>
              <a:t>Grande-Bretagne)</a:t>
            </a:r>
            <a:endParaRPr dirty="0"/>
          </a:p>
          <a:p>
            <a:pPr marL="400050" lvl="2" indent="0">
              <a:buNone/>
            </a:pPr>
            <a:r>
              <a:rPr lang="en-US" sz="2400" dirty="0"/>
              <a:t>400 3_ Shrewsbury, $c Earls of (</a:t>
            </a:r>
            <a:r>
              <a:rPr lang="en-US" sz="2400" dirty="0" err="1"/>
              <a:t>Famille</a:t>
            </a:r>
            <a:r>
              <a:rPr lang="en-US" sz="2400" dirty="0"/>
              <a:t> : $c </a:t>
            </a:r>
            <a:r>
              <a:rPr lang="fr-CA" sz="2400" dirty="0"/>
              <a:t>Grande-Bretagne</a:t>
            </a:r>
            <a:r>
              <a:rPr lang="en-US" sz="2400" dirty="0"/>
              <a:t>)</a:t>
            </a:r>
            <a:endParaRPr dirty="0"/>
          </a:p>
          <a:p>
            <a:pPr marL="400050" lvl="2" indent="0" algn="l" rtl="0">
              <a:lnSpc>
                <a:spcPct val="90000"/>
              </a:lnSpc>
              <a:spcBef>
                <a:spcPts val="500"/>
              </a:spcBef>
              <a:spcAft>
                <a:spcPts val="0"/>
              </a:spcAft>
              <a:buSzPts val="2000"/>
              <a:buFont typeface="Arial"/>
              <a:buNone/>
            </a:pPr>
            <a:endParaRPr sz="2400" dirty="0"/>
          </a:p>
          <a:p>
            <a:pPr marL="400050" lvl="2" indent="0" algn="l" rtl="0">
              <a:lnSpc>
                <a:spcPct val="90000"/>
              </a:lnSpc>
              <a:spcBef>
                <a:spcPts val="500"/>
              </a:spcBef>
              <a:spcAft>
                <a:spcPts val="0"/>
              </a:spcAft>
              <a:buSzPts val="2000"/>
              <a:buFont typeface="Arial"/>
              <a:buNone/>
            </a:pPr>
            <a:r>
              <a:rPr lang="en-US" sz="2400" dirty="0"/>
              <a:t>100 3_ Von Braun (</a:t>
            </a:r>
            <a:r>
              <a:rPr lang="en-US" sz="2400" dirty="0" err="1"/>
              <a:t>Famille</a:t>
            </a:r>
            <a:r>
              <a:rPr lang="en-US" sz="2400" dirty="0"/>
              <a:t> : $d 1880-1912 : $c N.Y.)</a:t>
            </a:r>
            <a:endParaRPr dirty="0"/>
          </a:p>
          <a:p>
            <a:pPr marL="400050" lvl="2" indent="0" algn="l" rtl="0">
              <a:lnSpc>
                <a:spcPct val="90000"/>
              </a:lnSpc>
              <a:spcBef>
                <a:spcPts val="500"/>
              </a:spcBef>
              <a:spcAft>
                <a:spcPts val="0"/>
              </a:spcAft>
              <a:buSzPts val="2000"/>
              <a:buFont typeface="Arial"/>
              <a:buNone/>
            </a:pPr>
            <a:r>
              <a:rPr lang="en-US" sz="2400" dirty="0"/>
              <a:t>400 3_ Braun (</a:t>
            </a:r>
            <a:r>
              <a:rPr lang="en-US" sz="2400" dirty="0" err="1"/>
              <a:t>Famille</a:t>
            </a:r>
            <a:r>
              <a:rPr lang="en-US" sz="2400" dirty="0"/>
              <a:t> : $d 1880-1912 : $c N.Y.)</a:t>
            </a:r>
            <a:endParaRPr dirty="0"/>
          </a:p>
        </p:txBody>
      </p:sp>
      <p:sp>
        <p:nvSpPr>
          <p:cNvPr id="947" name="Google Shape;947;p87"/>
          <p:cNvSpPr txBox="1">
            <a:spLocks noGrp="1"/>
          </p:cNvSpPr>
          <p:nvPr>
            <p:ph type="ftr" idx="11"/>
            <p:custDataLst>
              <p:tags r:id="rId3"/>
            </p:custDataLst>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3 : Description des familles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954"/>
        <p:cNvGrpSpPr/>
        <p:nvPr/>
      </p:nvGrpSpPr>
      <p:grpSpPr>
        <a:xfrm>
          <a:off x="0" y="0"/>
          <a:ext cx="0" cy="0"/>
          <a:chOff x="0" y="0"/>
          <a:chExt cx="0" cy="0"/>
        </a:xfrm>
      </p:grpSpPr>
      <p:sp>
        <p:nvSpPr>
          <p:cNvPr id="955" name="Google Shape;955;p88"/>
          <p:cNvSpPr txBox="1">
            <a:spLocks noGrp="1"/>
          </p:cNvSpPr>
          <p:nvPr>
            <p:ph type="title"/>
            <p:custDataLst>
              <p:tags r:id="rId1"/>
            </p:custDataLst>
          </p:nvPr>
        </p:nvSpPr>
        <p:spPr>
          <a:xfrm>
            <a:off x="838200" y="614148"/>
            <a:ext cx="10515600" cy="107653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en-US" sz="4000" b="0" i="0" u="none" strike="noStrike" cap="none">
                <a:solidFill>
                  <a:schemeClr val="dk1"/>
                </a:solidFill>
                <a:latin typeface="Arial"/>
                <a:ea typeface="Arial"/>
                <a:cs typeface="Arial"/>
                <a:sym typeface="Arial"/>
              </a:rPr>
              <a:t>Construction </a:t>
            </a:r>
            <a:r>
              <a:rPr lang="en-US" sz="4000" b="0" i="0" u="none" strike="noStrike" cap="none" err="1">
                <a:solidFill>
                  <a:schemeClr val="dk1"/>
                </a:solidFill>
                <a:latin typeface="Arial"/>
                <a:ea typeface="Arial"/>
                <a:cs typeface="Arial"/>
                <a:sym typeface="Arial"/>
              </a:rPr>
              <a:t>d’une</a:t>
            </a:r>
            <a:r>
              <a:rPr lang="en-US" sz="4000" b="0" i="0" u="none" strike="noStrike" cap="none">
                <a:solidFill>
                  <a:schemeClr val="dk1"/>
                </a:solidFill>
                <a:latin typeface="Arial"/>
                <a:ea typeface="Arial"/>
                <a:cs typeface="Arial"/>
                <a:sym typeface="Arial"/>
              </a:rPr>
              <a:t> </a:t>
            </a:r>
            <a:r>
              <a:rPr lang="en-US" sz="4000" b="0" i="0" u="none" strike="noStrike" cap="none" err="1">
                <a:solidFill>
                  <a:schemeClr val="dk1"/>
                </a:solidFill>
                <a:latin typeface="Arial"/>
                <a:ea typeface="Arial"/>
                <a:cs typeface="Arial"/>
                <a:sym typeface="Arial"/>
              </a:rPr>
              <a:t>variante</a:t>
            </a:r>
            <a:r>
              <a:rPr lang="en-US" sz="4000" b="0" i="0" u="none" strike="noStrike" cap="none">
                <a:solidFill>
                  <a:schemeClr val="dk1"/>
                </a:solidFill>
                <a:latin typeface="Arial"/>
                <a:ea typeface="Arial"/>
                <a:cs typeface="Arial"/>
                <a:sym typeface="Arial"/>
              </a:rPr>
              <a:t> de point </a:t>
            </a:r>
            <a:r>
              <a:rPr lang="en-US" sz="4000" b="0" i="0" u="none" strike="noStrike" cap="none" err="1">
                <a:solidFill>
                  <a:schemeClr val="dk1"/>
                </a:solidFill>
                <a:latin typeface="Arial"/>
                <a:ea typeface="Arial"/>
                <a:cs typeface="Arial"/>
                <a:sym typeface="Arial"/>
              </a:rPr>
              <a:t>d’accès</a:t>
            </a:r>
            <a:r>
              <a:rPr lang="en-US" sz="4000" b="0" i="0" u="none" strike="noStrike" cap="none">
                <a:solidFill>
                  <a:schemeClr val="dk1"/>
                </a:solidFill>
                <a:latin typeface="Arial"/>
                <a:ea typeface="Arial"/>
                <a:cs typeface="Arial"/>
                <a:sym typeface="Arial"/>
              </a:rPr>
              <a:t> (RDA 10.11.2) </a:t>
            </a:r>
            <a:endParaRPr sz="4000" b="0" i="0" u="none" strike="noStrike" cap="none">
              <a:solidFill>
                <a:schemeClr val="dk1"/>
              </a:solidFill>
              <a:latin typeface="Arial"/>
              <a:ea typeface="Arial"/>
              <a:cs typeface="Arial"/>
              <a:sym typeface="Arial"/>
            </a:endParaRPr>
          </a:p>
        </p:txBody>
      </p:sp>
      <p:sp>
        <p:nvSpPr>
          <p:cNvPr id="956" name="Google Shape;956;p88"/>
          <p:cNvSpPr txBox="1">
            <a:spLocks noGrp="1"/>
          </p:cNvSpPr>
          <p:nvPr>
            <p:ph type="body" idx="1"/>
            <p:custDataLst>
              <p:tags r:id="rId2"/>
            </p:custDataLst>
          </p:nvPr>
        </p:nvSpPr>
        <p:spPr>
          <a:xfrm>
            <a:off x="838200" y="2057400"/>
            <a:ext cx="9477375" cy="4119562"/>
          </a:xfrm>
          <a:prstGeom prst="rect">
            <a:avLst/>
          </a:prstGeom>
          <a:noFill/>
          <a:ln>
            <a:noFill/>
          </a:ln>
        </p:spPr>
        <p:txBody>
          <a:bodyPr spcFirstLastPara="1" wrap="square" lIns="91425" tIns="45700" rIns="91425" bIns="45700" anchor="t" anchorCtr="0">
            <a:noAutofit/>
          </a:bodyPr>
          <a:lstStyle/>
          <a:p>
            <a:pPr marL="0" lvl="0" indent="0">
              <a:spcBef>
                <a:spcPts val="0"/>
              </a:spcBef>
              <a:buNone/>
            </a:pPr>
            <a:r>
              <a:rPr lang="en-US" sz="2800" b="0" i="0" u="none" strike="noStrike" cap="none">
                <a:latin typeface="Arial"/>
                <a:ea typeface="Arial"/>
                <a:cs typeface="Arial"/>
                <a:sym typeface="Arial"/>
              </a:rPr>
              <a:t>Des </a:t>
            </a:r>
            <a:r>
              <a:rPr lang="en-US" sz="2800" b="0" i="0" u="none" strike="noStrike" cap="none" err="1">
                <a:latin typeface="Arial"/>
                <a:ea typeface="Arial"/>
                <a:cs typeface="Arial"/>
                <a:sym typeface="Arial"/>
              </a:rPr>
              <a:t>variantes</a:t>
            </a:r>
            <a:r>
              <a:rPr lang="en-US" sz="2800" b="0" i="0" u="none" strike="noStrike" cap="none">
                <a:latin typeface="Arial"/>
                <a:ea typeface="Arial"/>
                <a:cs typeface="Arial"/>
                <a:sym typeface="Arial"/>
              </a:rPr>
              <a:t> de points </a:t>
            </a:r>
            <a:r>
              <a:rPr lang="en-US" sz="2800" b="0" i="0" u="none" strike="noStrike" cap="none" err="1">
                <a:latin typeface="Arial"/>
                <a:ea typeface="Arial"/>
                <a:cs typeface="Arial"/>
                <a:sym typeface="Arial"/>
              </a:rPr>
              <a:t>d’accès</a:t>
            </a:r>
            <a:r>
              <a:rPr lang="en-US" sz="2800" b="0" i="0" u="none" strike="noStrike" cap="none">
                <a:latin typeface="Arial"/>
                <a:ea typeface="Arial"/>
                <a:cs typeface="Arial"/>
                <a:sym typeface="Arial"/>
              </a:rPr>
              <a:t> </a:t>
            </a:r>
            <a:r>
              <a:rPr lang="en-US" sz="2800" b="0" i="0" u="none" strike="noStrike" cap="none" err="1">
                <a:latin typeface="Arial"/>
                <a:ea typeface="Arial"/>
                <a:cs typeface="Arial"/>
                <a:sym typeface="Arial"/>
              </a:rPr>
              <a:t>dont</a:t>
            </a:r>
            <a:r>
              <a:rPr lang="en-US" sz="2800" b="0" i="0" u="none" strike="noStrike" cap="none">
                <a:latin typeface="Arial"/>
                <a:ea typeface="Arial"/>
                <a:cs typeface="Arial"/>
                <a:sym typeface="Arial"/>
              </a:rPr>
              <a:t> le </a:t>
            </a:r>
            <a:r>
              <a:rPr lang="en-US" sz="2800" b="0" i="0" u="none" strike="noStrike" cap="none" err="1">
                <a:latin typeface="Arial"/>
                <a:ea typeface="Arial"/>
                <a:cs typeface="Arial"/>
                <a:sym typeface="Arial"/>
              </a:rPr>
              <a:t>qualificatif</a:t>
            </a:r>
            <a:r>
              <a:rPr lang="en-US" sz="2800" b="0" i="0" u="none" strike="noStrike" cap="none">
                <a:latin typeface="Arial"/>
                <a:ea typeface="Arial"/>
                <a:cs typeface="Arial"/>
                <a:sym typeface="Arial"/>
              </a:rPr>
              <a:t> </a:t>
            </a:r>
            <a:r>
              <a:rPr lang="en-US" sz="2800" b="0" i="0" u="none" strike="noStrike" cap="none" err="1">
                <a:latin typeface="Arial"/>
                <a:ea typeface="Arial"/>
                <a:cs typeface="Arial"/>
                <a:sym typeface="Arial"/>
              </a:rPr>
              <a:t>varie</a:t>
            </a:r>
            <a:r>
              <a:rPr lang="en-US" sz="2800" b="0" i="0" u="none" strike="noStrike" cap="none">
                <a:latin typeface="Arial"/>
                <a:ea typeface="Arial"/>
                <a:cs typeface="Arial"/>
                <a:sym typeface="Arial"/>
              </a:rPr>
              <a:t> </a:t>
            </a:r>
            <a:r>
              <a:rPr lang="en-US" sz="2800" b="0" i="0" u="none" strike="noStrike" cap="none" err="1">
                <a:latin typeface="Arial"/>
                <a:ea typeface="Arial"/>
                <a:cs typeface="Arial"/>
                <a:sym typeface="Arial"/>
              </a:rPr>
              <a:t>peuvent</a:t>
            </a:r>
            <a:r>
              <a:rPr lang="en-US" sz="2800" b="0" i="0" u="none" strike="noStrike" cap="none">
                <a:latin typeface="Arial"/>
                <a:ea typeface="Arial"/>
                <a:cs typeface="Arial"/>
                <a:sym typeface="Arial"/>
              </a:rPr>
              <a:t> </a:t>
            </a:r>
            <a:r>
              <a:rPr lang="en-US" sz="2800" b="0" i="0" u="none" strike="noStrike" cap="none" err="1">
                <a:latin typeface="Arial"/>
                <a:ea typeface="Arial"/>
                <a:cs typeface="Arial"/>
                <a:sym typeface="Arial"/>
              </a:rPr>
              <a:t>aussi</a:t>
            </a:r>
            <a:r>
              <a:rPr lang="en-US" sz="2800" b="0" i="0" u="none" strike="noStrike" cap="none">
                <a:latin typeface="Arial"/>
                <a:ea typeface="Arial"/>
                <a:cs typeface="Arial"/>
                <a:sym typeface="Arial"/>
              </a:rPr>
              <a:t> </a:t>
            </a:r>
            <a:r>
              <a:rPr lang="en-US" sz="2800" b="0" i="0" u="none" strike="noStrike" cap="none" err="1">
                <a:latin typeface="Arial"/>
                <a:ea typeface="Arial"/>
                <a:cs typeface="Arial"/>
                <a:sym typeface="Arial"/>
              </a:rPr>
              <a:t>être</a:t>
            </a:r>
            <a:r>
              <a:rPr lang="en-US" sz="2800" b="0" i="0" u="none" strike="noStrike" cap="none">
                <a:latin typeface="Arial"/>
                <a:ea typeface="Arial"/>
                <a:cs typeface="Arial"/>
                <a:sym typeface="Arial"/>
              </a:rPr>
              <a:t> </a:t>
            </a:r>
            <a:r>
              <a:rPr lang="en-US" err="1">
                <a:solidFill>
                  <a:srgbClr val="000000"/>
                </a:solidFill>
              </a:rPr>
              <a:t>enregistré</a:t>
            </a:r>
            <a:r>
              <a:rPr lang="en-US" sz="2800" b="0" i="0" u="none" strike="noStrike" cap="none" err="1">
                <a:latin typeface="Arial"/>
                <a:ea typeface="Arial"/>
                <a:cs typeface="Arial"/>
                <a:sym typeface="Arial"/>
              </a:rPr>
              <a:t>es</a:t>
            </a:r>
            <a:r>
              <a:rPr lang="en-US" sz="2800" b="0" i="0" u="none" strike="noStrike" cap="none">
                <a:latin typeface="Arial"/>
                <a:ea typeface="Arial"/>
                <a:cs typeface="Arial"/>
                <a:sym typeface="Arial"/>
              </a:rPr>
              <a:t>, </a:t>
            </a:r>
            <a:r>
              <a:rPr lang="en-US" sz="2800" b="0" i="0" u="none" strike="noStrike" cap="none" err="1">
                <a:latin typeface="Arial"/>
                <a:ea typeface="Arial"/>
                <a:cs typeface="Arial"/>
                <a:sym typeface="Arial"/>
              </a:rPr>
              <a:t>si</a:t>
            </a:r>
            <a:r>
              <a:rPr lang="en-US" sz="2800" b="0" i="0" u="none" strike="noStrike" cap="none">
                <a:latin typeface="Arial"/>
                <a:ea typeface="Arial"/>
                <a:cs typeface="Arial"/>
                <a:sym typeface="Arial"/>
              </a:rPr>
              <a:t> </a:t>
            </a:r>
            <a:r>
              <a:rPr lang="en-US" sz="2800" b="0" i="0" u="none" strike="noStrike" cap="none" err="1">
                <a:latin typeface="Arial"/>
                <a:ea typeface="Arial"/>
                <a:cs typeface="Arial"/>
                <a:sym typeface="Arial"/>
              </a:rPr>
              <a:t>elles</a:t>
            </a:r>
            <a:r>
              <a:rPr lang="en-US" sz="2800" b="0" i="0" u="none" strike="noStrike" cap="none">
                <a:latin typeface="Arial"/>
                <a:ea typeface="Arial"/>
                <a:cs typeface="Arial"/>
                <a:sym typeface="Arial"/>
              </a:rPr>
              <a:t> </a:t>
            </a:r>
            <a:r>
              <a:rPr lang="en-US" sz="2800" b="0" i="0" u="none" strike="noStrike" cap="none" err="1">
                <a:latin typeface="Arial"/>
                <a:ea typeface="Arial"/>
                <a:cs typeface="Arial"/>
                <a:sym typeface="Arial"/>
              </a:rPr>
              <a:t>sont</a:t>
            </a:r>
            <a:r>
              <a:rPr lang="en-US" sz="2800" b="0" i="0" u="none" strike="noStrike" cap="none">
                <a:latin typeface="Arial"/>
                <a:ea typeface="Arial"/>
                <a:cs typeface="Arial"/>
                <a:sym typeface="Arial"/>
              </a:rPr>
              <a:t> </a:t>
            </a:r>
            <a:r>
              <a:rPr lang="en-US" sz="2800" b="0" i="0" u="none" strike="noStrike" cap="none" err="1">
                <a:latin typeface="Arial"/>
                <a:ea typeface="Arial"/>
                <a:cs typeface="Arial"/>
                <a:sym typeface="Arial"/>
              </a:rPr>
              <a:t>nécessaires</a:t>
            </a:r>
            <a:r>
              <a:rPr lang="en-US" sz="2800" b="0" i="0" u="none" strike="noStrike" cap="none">
                <a:latin typeface="Arial"/>
                <a:ea typeface="Arial"/>
                <a:cs typeface="Arial"/>
                <a:sym typeface="Arial"/>
              </a:rPr>
              <a:t> à </a:t>
            </a:r>
            <a:r>
              <a:rPr lang="en-US" sz="2800" b="0" i="0" u="none" strike="noStrike" cap="none" err="1">
                <a:latin typeface="Arial"/>
                <a:ea typeface="Arial"/>
                <a:cs typeface="Arial"/>
                <a:sym typeface="Arial"/>
              </a:rPr>
              <a:t>l’identification</a:t>
            </a:r>
            <a:endParaRPr/>
          </a:p>
          <a:p>
            <a:pPr marL="0" marR="0" lvl="0" indent="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1371600" lvl="3" indent="-914400" algn="l" rtl="0">
              <a:lnSpc>
                <a:spcPct val="90000"/>
              </a:lnSpc>
              <a:spcBef>
                <a:spcPts val="500"/>
              </a:spcBef>
              <a:spcAft>
                <a:spcPts val="0"/>
              </a:spcAft>
              <a:buSzPts val="1800"/>
              <a:buFont typeface="Arial"/>
              <a:buNone/>
            </a:pPr>
            <a:r>
              <a:rPr lang="en-US" sz="2400"/>
              <a:t>100 3_ Coniglio (</a:t>
            </a:r>
            <a:r>
              <a:rPr lang="en-US" sz="2400" err="1"/>
              <a:t>Famille</a:t>
            </a:r>
            <a:r>
              <a:rPr lang="en-US" sz="2400"/>
              <a:t> : $d 1912- : $c Robertsdale, </a:t>
            </a:r>
            <a:r>
              <a:rPr lang="en-US" sz="2400" err="1"/>
              <a:t>Penns</a:t>
            </a:r>
            <a:r>
              <a:rPr lang="en-US" sz="2400"/>
              <a:t>.)</a:t>
            </a:r>
            <a:endParaRPr/>
          </a:p>
          <a:p>
            <a:pPr marL="1371600" lvl="3" indent="-914400" algn="l" rtl="0">
              <a:lnSpc>
                <a:spcPct val="90000"/>
              </a:lnSpc>
              <a:spcBef>
                <a:spcPts val="500"/>
              </a:spcBef>
              <a:spcAft>
                <a:spcPts val="0"/>
              </a:spcAft>
              <a:buSzPts val="1800"/>
              <a:buNone/>
            </a:pPr>
            <a:r>
              <a:rPr lang="en-US" sz="2400"/>
              <a:t>400 3_ Coniglio (</a:t>
            </a:r>
            <a:r>
              <a:rPr lang="en-US" sz="2400" err="1"/>
              <a:t>Famille</a:t>
            </a:r>
            <a:r>
              <a:rPr lang="en-US" sz="2400"/>
              <a:t> : $d 1912- : $g Coniglio, Gaetano, 1889-1944)</a:t>
            </a:r>
          </a:p>
          <a:p>
            <a:pPr marL="1371600" lvl="3" indent="-914400">
              <a:buNone/>
            </a:pPr>
            <a:r>
              <a:rPr lang="it-IT" sz="2400"/>
              <a:t>400 3_ Coniglio (</a:t>
            </a:r>
            <a:r>
              <a:rPr lang="en-US" sz="2400" err="1"/>
              <a:t>Famille</a:t>
            </a:r>
            <a:r>
              <a:rPr lang="it-IT" sz="2400"/>
              <a:t> : $d 1912- : $g Coniglio, Rosa Alessi, 1893-1972)</a:t>
            </a:r>
          </a:p>
          <a:p>
            <a:pPr marL="1371600" lvl="3" indent="-914400" algn="l" rtl="0">
              <a:lnSpc>
                <a:spcPct val="90000"/>
              </a:lnSpc>
              <a:spcBef>
                <a:spcPts val="500"/>
              </a:spcBef>
              <a:spcAft>
                <a:spcPts val="0"/>
              </a:spcAft>
              <a:buSzPts val="1800"/>
              <a:buNone/>
            </a:pPr>
            <a:endParaRPr/>
          </a:p>
        </p:txBody>
      </p:sp>
      <p:sp>
        <p:nvSpPr>
          <p:cNvPr id="957" name="Google Shape;957;p88"/>
          <p:cNvSpPr txBox="1">
            <a:spLocks noGrp="1"/>
          </p:cNvSpPr>
          <p:nvPr>
            <p:ph type="ftr" idx="11"/>
            <p:custDataLst>
              <p:tags r:id="rId3"/>
            </p:custDataLst>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3 : Description des familles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964"/>
        <p:cNvGrpSpPr/>
        <p:nvPr/>
      </p:nvGrpSpPr>
      <p:grpSpPr>
        <a:xfrm>
          <a:off x="0" y="0"/>
          <a:ext cx="0" cy="0"/>
          <a:chOff x="0" y="0"/>
          <a:chExt cx="0" cy="0"/>
        </a:xfrm>
      </p:grpSpPr>
      <p:sp>
        <p:nvSpPr>
          <p:cNvPr id="965" name="Google Shape;965;p89"/>
          <p:cNvSpPr txBox="1">
            <a:spLocks noGrp="1"/>
          </p:cNvSpPr>
          <p:nvPr>
            <p:ph type="title"/>
            <p:custDataLst>
              <p:tags r:id="rId1"/>
            </p:custDataLst>
          </p:nvPr>
        </p:nvSpPr>
        <p:spPr>
          <a:xfrm>
            <a:off x="838200" y="123895"/>
            <a:ext cx="10515600" cy="8763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Arial"/>
              <a:buNone/>
            </a:pPr>
            <a:r>
              <a:rPr lang="en-US" sz="4000" b="0" i="0" u="none" strike="noStrike" cap="none" err="1">
                <a:solidFill>
                  <a:schemeClr val="dk1"/>
                </a:solidFill>
                <a:latin typeface="Arial"/>
                <a:ea typeface="Arial"/>
                <a:cs typeface="Arial"/>
                <a:sym typeface="Arial"/>
              </a:rPr>
              <a:t>Personnes</a:t>
            </a:r>
            <a:r>
              <a:rPr lang="en-US" sz="4000" b="0" i="0" u="none" strike="noStrike" cap="none">
                <a:solidFill>
                  <a:schemeClr val="dk1"/>
                </a:solidFill>
                <a:latin typeface="Arial"/>
                <a:ea typeface="Arial"/>
                <a:cs typeface="Arial"/>
                <a:sym typeface="Arial"/>
              </a:rPr>
              <a:t> </a:t>
            </a:r>
            <a:r>
              <a:rPr lang="en-US" sz="4000" b="0" i="0" u="none" strike="noStrike" cap="none" err="1">
                <a:solidFill>
                  <a:schemeClr val="dk1"/>
                </a:solidFill>
                <a:latin typeface="Arial"/>
                <a:ea typeface="Arial"/>
                <a:cs typeface="Arial"/>
                <a:sym typeface="Arial"/>
              </a:rPr>
              <a:t>en</a:t>
            </a:r>
            <a:r>
              <a:rPr lang="en-US" sz="4000" b="0" i="0" u="none" strike="noStrike" cap="none">
                <a:solidFill>
                  <a:schemeClr val="dk1"/>
                </a:solidFill>
                <a:latin typeface="Arial"/>
                <a:ea typeface="Arial"/>
                <a:cs typeface="Arial"/>
                <a:sym typeface="Arial"/>
              </a:rPr>
              <a:t> relation (RDA 30)</a:t>
            </a:r>
            <a:endParaRPr sz="4000" b="0" i="0" u="none" strike="noStrike" cap="none">
              <a:solidFill>
                <a:schemeClr val="dk1"/>
              </a:solidFill>
              <a:latin typeface="Arial"/>
              <a:ea typeface="Arial"/>
              <a:cs typeface="Arial"/>
              <a:sym typeface="Arial"/>
            </a:endParaRPr>
          </a:p>
        </p:txBody>
      </p:sp>
      <p:sp>
        <p:nvSpPr>
          <p:cNvPr id="966" name="Google Shape;966;p89"/>
          <p:cNvSpPr txBox="1">
            <a:spLocks noGrp="1"/>
          </p:cNvSpPr>
          <p:nvPr>
            <p:ph type="body" idx="1"/>
            <p:custDataLst>
              <p:tags r:id="rId2"/>
            </p:custDataLst>
          </p:nvPr>
        </p:nvSpPr>
        <p:spPr>
          <a:xfrm>
            <a:off x="997075" y="782868"/>
            <a:ext cx="9162900" cy="4343400"/>
          </a:xfrm>
          <a:prstGeom prst="rect">
            <a:avLst/>
          </a:prstGeom>
          <a:noFill/>
          <a:ln>
            <a:noFill/>
          </a:ln>
        </p:spPr>
        <p:txBody>
          <a:bodyPr spcFirstLastPara="1" wrap="square" lIns="91425" tIns="45700" rIns="91425" bIns="45700" anchor="t" anchorCtr="0">
            <a:noAutofit/>
          </a:bodyPr>
          <a:lstStyle/>
          <a:p>
            <a:pPr marL="0" lvl="0" indent="0">
              <a:spcBef>
                <a:spcPts val="0"/>
              </a:spcBef>
              <a:buSzPts val="2400"/>
              <a:buNone/>
            </a:pPr>
            <a:r>
              <a:rPr lang="en-US" sz="2400" b="0" i="0" u="none" strike="noStrike" cap="none" dirty="0">
                <a:latin typeface="Arial"/>
                <a:ea typeface="Arial"/>
                <a:cs typeface="Arial"/>
                <a:sym typeface="Arial"/>
              </a:rPr>
              <a:t>Les </a:t>
            </a:r>
            <a:r>
              <a:rPr lang="en-US" sz="2400" b="0" i="0" u="none" strike="noStrike" cap="none" dirty="0" err="1">
                <a:latin typeface="Arial"/>
                <a:ea typeface="Arial"/>
                <a:cs typeface="Arial"/>
                <a:sym typeface="Arial"/>
              </a:rPr>
              <a:t>personnes</a:t>
            </a:r>
            <a:r>
              <a:rPr lang="en-US" sz="2400" b="0" i="0" u="none" strike="noStrike" cap="none" dirty="0">
                <a:latin typeface="Arial"/>
                <a:ea typeface="Arial"/>
                <a:cs typeface="Arial"/>
                <a:sym typeface="Arial"/>
              </a:rPr>
              <a:t> en relation </a:t>
            </a:r>
            <a:r>
              <a:rPr lang="en-US" sz="2400" b="0" i="0" u="none" strike="noStrike" cap="none" dirty="0" err="1">
                <a:latin typeface="Arial"/>
                <a:ea typeface="Arial"/>
                <a:cs typeface="Arial"/>
                <a:sym typeface="Arial"/>
              </a:rPr>
              <a:t>sont</a:t>
            </a:r>
            <a:r>
              <a:rPr lang="en-US" sz="2400" b="0" i="0" u="none" strike="noStrike" cap="none" dirty="0">
                <a:latin typeface="Arial"/>
                <a:ea typeface="Arial"/>
                <a:cs typeface="Arial"/>
                <a:sym typeface="Arial"/>
              </a:rPr>
              <a:t> </a:t>
            </a:r>
            <a:r>
              <a:rPr lang="en-US" sz="2400" dirty="0" err="1">
                <a:solidFill>
                  <a:srgbClr val="000000"/>
                </a:solidFill>
              </a:rPr>
              <a:t>enregistrées</a:t>
            </a:r>
            <a:r>
              <a:rPr lang="en-US" sz="2400" b="0" i="0" u="none" strike="noStrike" cap="none" dirty="0">
                <a:latin typeface="Arial"/>
                <a:ea typeface="Arial"/>
                <a:cs typeface="Arial"/>
                <a:sym typeface="Arial"/>
              </a:rPr>
              <a:t> </a:t>
            </a:r>
            <a:r>
              <a:rPr lang="en-US" sz="2400" b="0" i="0" u="none" strike="noStrike" cap="none" dirty="0" err="1">
                <a:latin typeface="Arial"/>
                <a:ea typeface="Arial"/>
                <a:cs typeface="Arial"/>
                <a:sym typeface="Arial"/>
              </a:rPr>
              <a:t>dans</a:t>
            </a:r>
            <a:r>
              <a:rPr lang="en-US" sz="2400" b="0" i="0" u="none" strike="noStrike" cap="none" dirty="0">
                <a:latin typeface="Arial"/>
                <a:ea typeface="Arial"/>
                <a:cs typeface="Arial"/>
                <a:sym typeface="Arial"/>
              </a:rPr>
              <a:t> </a:t>
            </a:r>
            <a:r>
              <a:rPr lang="en-US" sz="2400" b="0" i="0" u="none" strike="noStrike" cap="none" dirty="0" err="1">
                <a:latin typeface="Arial"/>
                <a:ea typeface="Arial"/>
                <a:cs typeface="Arial"/>
                <a:sym typeface="Arial"/>
              </a:rPr>
              <a:t>une</a:t>
            </a:r>
            <a:r>
              <a:rPr lang="en-US" sz="2400" b="0" i="0" u="none" strike="noStrike" cap="none" dirty="0">
                <a:latin typeface="Arial"/>
                <a:ea typeface="Arial"/>
                <a:cs typeface="Arial"/>
                <a:sym typeface="Arial"/>
              </a:rPr>
              <a:t> zone 500 et </a:t>
            </a:r>
            <a:r>
              <a:rPr lang="en-US" sz="2400" b="0" i="0" u="none" strike="noStrike" cap="none" dirty="0" err="1">
                <a:latin typeface="Arial"/>
                <a:ea typeface="Arial"/>
                <a:cs typeface="Arial"/>
                <a:sym typeface="Arial"/>
              </a:rPr>
              <a:t>peuvent</a:t>
            </a:r>
            <a:r>
              <a:rPr lang="en-US" sz="2400" b="0" i="0" u="none" strike="noStrike" cap="none" dirty="0">
                <a:latin typeface="Arial"/>
                <a:ea typeface="Arial"/>
                <a:cs typeface="Arial"/>
                <a:sym typeface="Arial"/>
              </a:rPr>
              <a:t> </a:t>
            </a:r>
            <a:r>
              <a:rPr lang="en-US" sz="2400" b="0" i="0" u="none" strike="noStrike" cap="none" dirty="0" err="1">
                <a:latin typeface="Arial"/>
                <a:ea typeface="Arial"/>
                <a:cs typeface="Arial"/>
                <a:sym typeface="Arial"/>
              </a:rPr>
              <a:t>comprendre</a:t>
            </a:r>
            <a:r>
              <a:rPr lang="en-US" sz="2400" b="0" i="0" u="none" strike="noStrike" cap="none" dirty="0">
                <a:latin typeface="Arial"/>
                <a:ea typeface="Arial"/>
                <a:cs typeface="Arial"/>
                <a:sym typeface="Arial"/>
              </a:rPr>
              <a:t> un </a:t>
            </a:r>
            <a:r>
              <a:rPr lang="en-US" sz="2400" b="0" i="0" u="none" strike="noStrike" cap="none" dirty="0" err="1">
                <a:latin typeface="Arial"/>
                <a:ea typeface="Arial"/>
                <a:cs typeface="Arial"/>
                <a:sym typeface="Arial"/>
              </a:rPr>
              <a:t>indicateur</a:t>
            </a:r>
            <a:r>
              <a:rPr lang="en-US" sz="2400" b="0" i="0" u="none" strike="noStrike" cap="none" dirty="0">
                <a:latin typeface="Arial"/>
                <a:ea typeface="Arial"/>
                <a:cs typeface="Arial"/>
                <a:sym typeface="Arial"/>
              </a:rPr>
              <a:t> de relation </a:t>
            </a:r>
            <a:r>
              <a:rPr lang="en-US" sz="2400" b="0" i="0" u="none" strike="noStrike" cap="none" dirty="0" err="1">
                <a:latin typeface="Arial"/>
                <a:ea typeface="Arial"/>
                <a:cs typeface="Arial"/>
                <a:sym typeface="Arial"/>
              </a:rPr>
              <a:t>dans</a:t>
            </a:r>
            <a:r>
              <a:rPr lang="en-US" sz="2400" b="0" i="0" u="none" strike="noStrike" cap="none" dirty="0">
                <a:latin typeface="Arial"/>
                <a:ea typeface="Arial"/>
                <a:cs typeface="Arial"/>
                <a:sym typeface="Arial"/>
              </a:rPr>
              <a:t> la sous-zone $</a:t>
            </a:r>
            <a:r>
              <a:rPr lang="en-US" sz="2400" b="0" i="0" u="none" strike="noStrike" cap="none" dirty="0" err="1">
                <a:latin typeface="Arial"/>
                <a:ea typeface="Arial"/>
                <a:cs typeface="Arial"/>
                <a:sym typeface="Arial"/>
              </a:rPr>
              <a:t>i</a:t>
            </a:r>
            <a:r>
              <a:rPr lang="en-US" sz="2400" b="0" i="0" u="none" strike="noStrike" cap="none" dirty="0">
                <a:latin typeface="Arial"/>
                <a:ea typeface="Arial"/>
                <a:cs typeface="Arial"/>
                <a:sym typeface="Arial"/>
              </a:rPr>
              <a:t> (de l’annexe K de RDA), avec la sous-zone $w r. La </a:t>
            </a:r>
            <a:r>
              <a:rPr lang="en-US" sz="2400" b="0" i="0" u="none" strike="noStrike" cap="none" dirty="0" err="1">
                <a:latin typeface="Arial"/>
                <a:ea typeface="Arial"/>
                <a:cs typeface="Arial"/>
                <a:sym typeface="Arial"/>
              </a:rPr>
              <a:t>personne</a:t>
            </a:r>
            <a:r>
              <a:rPr lang="en-US" sz="2400" b="0" i="0" u="none" strike="noStrike" cap="none" dirty="0">
                <a:latin typeface="Arial"/>
                <a:ea typeface="Arial"/>
                <a:cs typeface="Arial"/>
                <a:sym typeface="Arial"/>
              </a:rPr>
              <a:t> en relation </a:t>
            </a:r>
            <a:r>
              <a:rPr lang="en-US" sz="2400" b="0" i="0" u="none" strike="noStrike" cap="none" dirty="0" err="1">
                <a:latin typeface="Arial"/>
                <a:ea typeface="Arial"/>
                <a:cs typeface="Arial"/>
                <a:sym typeface="Arial"/>
              </a:rPr>
              <a:t>doit</a:t>
            </a:r>
            <a:r>
              <a:rPr lang="en-US" sz="2400" b="0" i="0" u="none" strike="noStrike" cap="none" dirty="0">
                <a:latin typeface="Arial"/>
                <a:ea typeface="Arial"/>
                <a:cs typeface="Arial"/>
                <a:sym typeface="Arial"/>
              </a:rPr>
              <a:t> </a:t>
            </a:r>
            <a:r>
              <a:rPr lang="en-US" sz="2400" b="0" i="0" u="none" strike="noStrike" cap="none" dirty="0" err="1">
                <a:latin typeface="Arial"/>
                <a:ea typeface="Arial"/>
                <a:cs typeface="Arial"/>
                <a:sym typeface="Arial"/>
              </a:rPr>
              <a:t>être</a:t>
            </a:r>
            <a:r>
              <a:rPr lang="en-US" sz="2400" b="0" i="0" u="none" strike="noStrike" cap="none" dirty="0">
                <a:latin typeface="Arial"/>
                <a:ea typeface="Arial"/>
                <a:cs typeface="Arial"/>
                <a:sym typeface="Arial"/>
              </a:rPr>
              <a:t> </a:t>
            </a:r>
            <a:r>
              <a:rPr lang="en-US" sz="2400" b="0" i="0" u="none" strike="noStrike" cap="none" dirty="0" err="1">
                <a:latin typeface="Arial"/>
                <a:ea typeface="Arial"/>
                <a:cs typeface="Arial"/>
                <a:sym typeface="Arial"/>
              </a:rPr>
              <a:t>établie</a:t>
            </a:r>
            <a:r>
              <a:rPr lang="en-US" sz="2400" b="0" i="0" u="none" strike="noStrike" cap="none" dirty="0">
                <a:latin typeface="Arial"/>
                <a:ea typeface="Arial"/>
                <a:cs typeface="Arial"/>
                <a:sym typeface="Arial"/>
              </a:rPr>
              <a:t> </a:t>
            </a:r>
            <a:r>
              <a:rPr lang="en-US" sz="2400" b="0" i="0" u="none" strike="noStrike" cap="none" dirty="0" err="1">
                <a:latin typeface="Arial"/>
                <a:ea typeface="Arial"/>
                <a:cs typeface="Arial"/>
                <a:sym typeface="Arial"/>
              </a:rPr>
              <a:t>dans</a:t>
            </a:r>
            <a:r>
              <a:rPr lang="en-US" sz="2400" b="0" i="0" u="none" strike="noStrike" cap="none" dirty="0">
                <a:latin typeface="Arial"/>
                <a:ea typeface="Arial"/>
                <a:cs typeface="Arial"/>
                <a:sym typeface="Arial"/>
              </a:rPr>
              <a:t> le </a:t>
            </a:r>
            <a:r>
              <a:rPr lang="en-US" sz="2400" b="0" i="0" u="none" strike="noStrike" cap="none" dirty="0" err="1">
                <a:latin typeface="Arial"/>
                <a:ea typeface="Arial"/>
                <a:cs typeface="Arial"/>
                <a:sym typeface="Arial"/>
              </a:rPr>
              <a:t>fichier</a:t>
            </a:r>
            <a:r>
              <a:rPr lang="en-US" sz="2400" b="0" i="0" u="none" strike="noStrike" cap="none" dirty="0">
                <a:latin typeface="Arial"/>
                <a:ea typeface="Arial"/>
                <a:cs typeface="Arial"/>
                <a:sym typeface="Arial"/>
              </a:rPr>
              <a:t> </a:t>
            </a:r>
            <a:r>
              <a:rPr lang="en-US" sz="2400" b="0" i="0" u="none" strike="noStrike" cap="none" dirty="0" err="1">
                <a:latin typeface="Arial"/>
                <a:ea typeface="Arial"/>
                <a:cs typeface="Arial"/>
                <a:sym typeface="Arial"/>
              </a:rPr>
              <a:t>d’autorité</a:t>
            </a:r>
            <a:r>
              <a:rPr lang="en-US" sz="2400" b="0" i="0" u="none" strike="noStrike" cap="none" dirty="0">
                <a:latin typeface="Arial"/>
                <a:ea typeface="Arial"/>
                <a:cs typeface="Arial"/>
                <a:sym typeface="Arial"/>
              </a:rPr>
              <a:t> </a:t>
            </a:r>
            <a:r>
              <a:rPr lang="en-US" sz="2400" dirty="0" err="1"/>
              <a:t>Canadiana</a:t>
            </a:r>
            <a:r>
              <a:rPr lang="en-US" sz="2400" b="0" i="0" u="none" strike="noStrike" cap="none" dirty="0">
                <a:latin typeface="Arial"/>
                <a:ea typeface="Arial"/>
                <a:cs typeface="Arial"/>
                <a:sym typeface="Arial"/>
              </a:rPr>
              <a:t>.</a:t>
            </a:r>
            <a:endParaRPr dirty="0"/>
          </a:p>
          <a:p>
            <a:pPr marL="0" marR="0" lvl="0" indent="0" algn="l" rtl="0">
              <a:lnSpc>
                <a:spcPct val="90000"/>
              </a:lnSpc>
              <a:spcBef>
                <a:spcPts val="1000"/>
              </a:spcBef>
              <a:spcAft>
                <a:spcPts val="0"/>
              </a:spcAft>
              <a:buClr>
                <a:schemeClr val="dk1"/>
              </a:buClr>
              <a:buSzPts val="1050"/>
              <a:buFont typeface="Arial"/>
              <a:buNone/>
            </a:pPr>
            <a:endParaRPr sz="1050" b="0" i="0" u="none" strike="noStrike" cap="none" dirty="0">
              <a:solidFill>
                <a:srgbClr val="000000"/>
              </a:solidFill>
              <a:latin typeface="Arial"/>
              <a:ea typeface="Arial"/>
              <a:cs typeface="Arial"/>
              <a:sym typeface="Arial"/>
            </a:endParaRPr>
          </a:p>
          <a:p>
            <a:pPr marL="801688" indent="-801688">
              <a:buClr>
                <a:srgbClr val="000000"/>
              </a:buClr>
              <a:buSzPts val="1700"/>
              <a:buNone/>
            </a:pPr>
            <a:r>
              <a:rPr lang="en-US" sz="1800" dirty="0">
                <a:solidFill>
                  <a:srgbClr val="000000"/>
                </a:solidFill>
              </a:rPr>
              <a:t> </a:t>
            </a:r>
            <a:r>
              <a:rPr lang="en-US" sz="1800" b="0" i="0" u="none" strike="noStrike" cap="none" dirty="0">
                <a:solidFill>
                  <a:srgbClr val="000000"/>
                </a:solidFill>
              </a:rPr>
              <a:t>046	$s 1795 [</a:t>
            </a:r>
            <a:r>
              <a:rPr lang="en-US" sz="1800" b="0" i="0" u="none" strike="noStrike" cap="none" dirty="0" err="1">
                <a:solidFill>
                  <a:srgbClr val="000000"/>
                </a:solidFill>
              </a:rPr>
              <a:t>ou</a:t>
            </a:r>
            <a:r>
              <a:rPr lang="en-US" sz="1800" b="0" i="0" u="none" strike="noStrike" cap="none" dirty="0">
                <a:solidFill>
                  <a:srgbClr val="000000"/>
                </a:solidFill>
              </a:rPr>
              <a:t> </a:t>
            </a:r>
            <a:r>
              <a:rPr lang="en-US" sz="1800" b="0" i="0" u="none" strike="noStrike" cap="none" dirty="0" err="1">
                <a:solidFill>
                  <a:srgbClr val="000000"/>
                </a:solidFill>
              </a:rPr>
              <a:t>vous</a:t>
            </a:r>
            <a:r>
              <a:rPr lang="en-US" sz="1800" b="0" i="0" u="none" strike="noStrike" cap="none" dirty="0">
                <a:solidFill>
                  <a:srgbClr val="000000"/>
                </a:solidFill>
              </a:rPr>
              <a:t> </a:t>
            </a:r>
            <a:r>
              <a:rPr lang="en-US" sz="1800" b="0" i="0" u="none" strike="noStrike" cap="none" dirty="0" err="1">
                <a:solidFill>
                  <a:srgbClr val="000000"/>
                </a:solidFill>
              </a:rPr>
              <a:t>pouvez</a:t>
            </a:r>
            <a:r>
              <a:rPr lang="en-US" sz="1800" b="0" i="0" u="none" strike="noStrike" cap="none" dirty="0">
                <a:solidFill>
                  <a:srgbClr val="000000"/>
                </a:solidFill>
              </a:rPr>
              <a:t> </a:t>
            </a:r>
            <a:r>
              <a:rPr lang="en-US" sz="1800" b="0" i="0" u="none" strike="noStrike" cap="none" dirty="0" err="1">
                <a:solidFill>
                  <a:srgbClr val="000000"/>
                </a:solidFill>
              </a:rPr>
              <a:t>opter</a:t>
            </a:r>
            <a:r>
              <a:rPr lang="en-US" sz="1800" b="0" i="0" u="none" strike="noStrike" cap="none" dirty="0">
                <a:solidFill>
                  <a:srgbClr val="000000"/>
                </a:solidFill>
              </a:rPr>
              <a:t> pour 1818, date de </a:t>
            </a:r>
            <a:r>
              <a:rPr lang="en-US" sz="1800" b="0" i="0" u="none" strike="noStrike" cap="none" dirty="0" err="1">
                <a:solidFill>
                  <a:srgbClr val="000000"/>
                </a:solidFill>
              </a:rPr>
              <a:t>leur</a:t>
            </a:r>
            <a:r>
              <a:rPr lang="en-US" sz="1800" b="0" i="0" u="none" strike="noStrike" cap="none" dirty="0">
                <a:solidFill>
                  <a:srgbClr val="000000"/>
                </a:solidFill>
              </a:rPr>
              <a:t> </a:t>
            </a:r>
            <a:r>
              <a:rPr lang="en-US" sz="1800" b="0" i="0" u="none" strike="noStrike" cap="none" dirty="0" err="1">
                <a:solidFill>
                  <a:srgbClr val="000000"/>
                </a:solidFill>
              </a:rPr>
              <a:t>arrivée</a:t>
            </a:r>
            <a:r>
              <a:rPr lang="en-US" sz="1800" b="0" i="0" u="none" strike="noStrike" cap="none" dirty="0">
                <a:solidFill>
                  <a:srgbClr val="000000"/>
                </a:solidFill>
              </a:rPr>
              <a:t> au Kentucky] $2</a:t>
            </a:r>
            <a:r>
              <a:rPr lang="en-US" sz="1800" b="0" i="0" u="none" strike="noStrike" cap="none" dirty="0">
                <a:solidFill>
                  <a:srgbClr val="000000"/>
                </a:solidFill>
                <a:latin typeface="Calibri"/>
                <a:cs typeface="Calibri"/>
              </a:rPr>
              <a:t> </a:t>
            </a:r>
            <a:r>
              <a:rPr lang="en-US" sz="1800" b="0" i="0" u="none" strike="noStrike" cap="none" dirty="0" err="1">
                <a:solidFill>
                  <a:srgbClr val="000000"/>
                </a:solidFill>
              </a:rPr>
              <a:t>edtf</a:t>
            </a:r>
            <a:endParaRPr sz="1800" b="0" i="0" u="none" strike="noStrike" cap="none" dirty="0">
              <a:solidFill>
                <a:srgbClr val="000000"/>
              </a:solidFill>
            </a:endParaRPr>
          </a:p>
          <a:p>
            <a:pPr marL="801688" indent="-801688">
              <a:buNone/>
            </a:pPr>
            <a:r>
              <a:rPr lang="en-US" sz="1800" dirty="0"/>
              <a:t>100 3_ Cunningham (</a:t>
            </a:r>
            <a:r>
              <a:rPr lang="en-US" sz="1800" dirty="0" err="1"/>
              <a:t>Famille</a:t>
            </a:r>
            <a:r>
              <a:rPr lang="en-US" sz="1800" dirty="0"/>
              <a:t> : $d 1795- : $c Trigg, Kent.) [</a:t>
            </a:r>
            <a:r>
              <a:rPr lang="en-US" sz="1800" dirty="0" err="1"/>
              <a:t>ou</a:t>
            </a:r>
            <a:r>
              <a:rPr lang="en-US" sz="1800" dirty="0"/>
              <a:t> enregistrer un </a:t>
            </a:r>
            <a:r>
              <a:rPr lang="en-US" sz="1800" dirty="0" err="1"/>
              <a:t>membre</a:t>
            </a:r>
            <a:r>
              <a:rPr lang="en-US" sz="1800" dirty="0"/>
              <a:t> </a:t>
            </a:r>
            <a:r>
              <a:rPr lang="en-US" sz="1800" dirty="0" err="1"/>
              <a:t>illustre</a:t>
            </a:r>
            <a:r>
              <a:rPr lang="en-US" sz="1800" dirty="0"/>
              <a:t>] </a:t>
            </a:r>
            <a:endParaRPr sz="1800" dirty="0"/>
          </a:p>
          <a:p>
            <a:pPr marL="801688" indent="-801688">
              <a:buNone/>
            </a:pPr>
            <a:r>
              <a:rPr lang="en-US" sz="1800" dirty="0"/>
              <a:t>370	$e Trigg (Kent.) $2 </a:t>
            </a:r>
            <a:r>
              <a:rPr lang="en-US" sz="1800" dirty="0" err="1"/>
              <a:t>lacnaf</a:t>
            </a:r>
            <a:r>
              <a:rPr lang="en-US" sz="1800" dirty="0"/>
              <a:t> $s 1818</a:t>
            </a:r>
            <a:endParaRPr dirty="0"/>
          </a:p>
          <a:p>
            <a:pPr marL="801688" indent="-801688">
              <a:buNone/>
            </a:pPr>
            <a:r>
              <a:rPr lang="en-US" sz="1800" dirty="0"/>
              <a:t>376	</a:t>
            </a:r>
            <a:r>
              <a:rPr lang="en-US" sz="1800" dirty="0" err="1"/>
              <a:t>Familles</a:t>
            </a:r>
            <a:r>
              <a:rPr lang="en-US" sz="1800" dirty="0"/>
              <a:t> $2 </a:t>
            </a:r>
            <a:r>
              <a:rPr lang="en-US" sz="1800" dirty="0" err="1"/>
              <a:t>rvm</a:t>
            </a:r>
            <a:endParaRPr dirty="0"/>
          </a:p>
          <a:p>
            <a:pPr marL="801688" indent="-801688">
              <a:buNone/>
            </a:pPr>
            <a:r>
              <a:rPr lang="en-US" sz="1800" dirty="0"/>
              <a:t>376	$b Cunningham, William, 1765-1823 $b Cunningham, Nancy, 1776-1830 $2</a:t>
            </a:r>
            <a:r>
              <a:rPr lang="en-US" sz="1800" dirty="0">
                <a:solidFill>
                  <a:srgbClr val="000000"/>
                </a:solidFill>
                <a:latin typeface="Calibri"/>
                <a:cs typeface="Calibri"/>
              </a:rPr>
              <a:t> </a:t>
            </a:r>
            <a:r>
              <a:rPr lang="fr-CA" sz="1800" dirty="0" err="1">
                <a:solidFill>
                  <a:schemeClr val="tx1"/>
                </a:solidFill>
              </a:rPr>
              <a:t>lacnaf</a:t>
            </a:r>
            <a:endParaRPr sz="1800" dirty="0">
              <a:solidFill>
                <a:schemeClr val="tx1"/>
              </a:solidFill>
            </a:endParaRPr>
          </a:p>
          <a:p>
            <a:pPr marL="801688" indent="-801688">
              <a:buNone/>
            </a:pPr>
            <a:r>
              <a:rPr lang="en-US" sz="1800" dirty="0"/>
              <a:t>377</a:t>
            </a:r>
            <a:r>
              <a:rPr lang="en-US" sz="1800" b="1" dirty="0"/>
              <a:t>	</a:t>
            </a:r>
            <a:r>
              <a:rPr lang="en-US" sz="1800" dirty="0" err="1"/>
              <a:t>eng</a:t>
            </a:r>
            <a:endParaRPr sz="1800" dirty="0"/>
          </a:p>
          <a:p>
            <a:pPr marL="801688" lvl="0" indent="-801688" algn="l" rtl="0">
              <a:lnSpc>
                <a:spcPct val="90000"/>
              </a:lnSpc>
              <a:spcBef>
                <a:spcPts val="1000"/>
              </a:spcBef>
              <a:spcAft>
                <a:spcPts val="0"/>
              </a:spcAft>
              <a:buSzPts val="2800"/>
              <a:buNone/>
            </a:pPr>
            <a:r>
              <a:rPr lang="en-US" sz="1800" dirty="0"/>
              <a:t>500 1_	$w </a:t>
            </a:r>
            <a:r>
              <a:rPr lang="en-US" sz="1800" b="1" dirty="0"/>
              <a:t>r </a:t>
            </a:r>
            <a:r>
              <a:rPr lang="en-US" sz="1800" dirty="0"/>
              <a:t>$</a:t>
            </a:r>
            <a:r>
              <a:rPr lang="en-US" sz="1800" dirty="0" err="1"/>
              <a:t>i</a:t>
            </a:r>
            <a:r>
              <a:rPr lang="en-US" sz="1800" dirty="0"/>
              <a:t> </a:t>
            </a:r>
            <a:r>
              <a:rPr lang="en-US" sz="1800" b="1" dirty="0" err="1"/>
              <a:t>Ancêtre</a:t>
            </a:r>
            <a:r>
              <a:rPr lang="en-US" sz="1800" b="1" dirty="0"/>
              <a:t> : </a:t>
            </a:r>
            <a:r>
              <a:rPr lang="en-US" sz="1800" dirty="0"/>
              <a:t>$a </a:t>
            </a:r>
            <a:r>
              <a:rPr lang="en-US" sz="1800" b="1" dirty="0"/>
              <a:t>Cunningham, William, </a:t>
            </a:r>
            <a:r>
              <a:rPr lang="en-US" sz="1800" dirty="0"/>
              <a:t>$d</a:t>
            </a:r>
            <a:r>
              <a:rPr lang="en-US" sz="1800" b="1" dirty="0"/>
              <a:t> 1765-1823</a:t>
            </a:r>
            <a:endParaRPr sz="1800" dirty="0"/>
          </a:p>
          <a:p>
            <a:pPr marL="801688" lvl="0" indent="-801688" algn="l" rtl="0">
              <a:lnSpc>
                <a:spcPct val="90000"/>
              </a:lnSpc>
              <a:spcBef>
                <a:spcPts val="1000"/>
              </a:spcBef>
              <a:spcAft>
                <a:spcPts val="0"/>
              </a:spcAft>
              <a:buSzPts val="2800"/>
              <a:buNone/>
            </a:pPr>
            <a:r>
              <a:rPr lang="en-US" sz="1800" dirty="0"/>
              <a:t>500 1_	$w </a:t>
            </a:r>
            <a:r>
              <a:rPr lang="en-US" sz="1800" b="1" dirty="0"/>
              <a:t>r </a:t>
            </a:r>
            <a:r>
              <a:rPr lang="en-US" sz="1800" dirty="0"/>
              <a:t>$</a:t>
            </a:r>
            <a:r>
              <a:rPr lang="en-US" sz="1800" dirty="0" err="1"/>
              <a:t>i</a:t>
            </a:r>
            <a:r>
              <a:rPr lang="en-US" sz="1800" dirty="0"/>
              <a:t> </a:t>
            </a:r>
            <a:r>
              <a:rPr lang="en-US" sz="1800" b="1" dirty="0" err="1"/>
              <a:t>Ancêtre</a:t>
            </a:r>
            <a:r>
              <a:rPr lang="en-US" sz="1800" b="1" dirty="0"/>
              <a:t> :</a:t>
            </a:r>
            <a:r>
              <a:rPr lang="en-US" sz="1800" dirty="0"/>
              <a:t> $a </a:t>
            </a:r>
            <a:r>
              <a:rPr lang="en-US" sz="1800" b="1" dirty="0"/>
              <a:t>Cunningham, Nancy, </a:t>
            </a:r>
            <a:r>
              <a:rPr lang="en-US" sz="1800" dirty="0"/>
              <a:t>$d </a:t>
            </a:r>
            <a:r>
              <a:rPr lang="en-US" sz="1800" b="1" dirty="0"/>
              <a:t>1776-1830</a:t>
            </a:r>
            <a:endParaRPr sz="1800" dirty="0"/>
          </a:p>
        </p:txBody>
      </p:sp>
      <p:sp>
        <p:nvSpPr>
          <p:cNvPr id="967" name="Google Shape;967;p89"/>
          <p:cNvSpPr txBox="1">
            <a:spLocks noGrp="1"/>
          </p:cNvSpPr>
          <p:nvPr>
            <p:ph type="ftr" idx="11"/>
            <p:custDataLst>
              <p:tags r:id="rId3"/>
            </p:custDataLst>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3 : Description des familles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974"/>
        <p:cNvGrpSpPr/>
        <p:nvPr/>
      </p:nvGrpSpPr>
      <p:grpSpPr>
        <a:xfrm>
          <a:off x="0" y="0"/>
          <a:ext cx="0" cy="0"/>
          <a:chOff x="0" y="0"/>
          <a:chExt cx="0" cy="0"/>
        </a:xfrm>
      </p:grpSpPr>
      <p:sp>
        <p:nvSpPr>
          <p:cNvPr id="975" name="Google Shape;975;p90"/>
          <p:cNvSpPr txBox="1">
            <a:spLocks noGrp="1"/>
          </p:cNvSpPr>
          <p:nvPr>
            <p:ph type="title"/>
            <p:custDataLst>
              <p:tags r:id="rId1"/>
            </p:custDataLst>
          </p:nvPr>
        </p:nvSpPr>
        <p:spPr>
          <a:xfrm>
            <a:off x="838200" y="339823"/>
            <a:ext cx="10515600" cy="10764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Arial"/>
              <a:buNone/>
            </a:pPr>
            <a:r>
              <a:rPr lang="en-US" sz="4000" b="0" i="0" u="none" strike="noStrike" cap="none" err="1">
                <a:solidFill>
                  <a:schemeClr val="dk1"/>
                </a:solidFill>
                <a:latin typeface="Arial"/>
                <a:ea typeface="Arial"/>
                <a:cs typeface="Arial"/>
                <a:sym typeface="Arial"/>
              </a:rPr>
              <a:t>Familles</a:t>
            </a:r>
            <a:r>
              <a:rPr lang="en-US" sz="4000" b="0" i="0" u="none" strike="noStrike" cap="none">
                <a:solidFill>
                  <a:schemeClr val="dk1"/>
                </a:solidFill>
                <a:latin typeface="Arial"/>
                <a:ea typeface="Arial"/>
                <a:cs typeface="Arial"/>
                <a:sym typeface="Arial"/>
              </a:rPr>
              <a:t> </a:t>
            </a:r>
            <a:r>
              <a:rPr lang="en-US" sz="4000" b="0" i="0" u="none" strike="noStrike" cap="none" err="1">
                <a:solidFill>
                  <a:schemeClr val="dk1"/>
                </a:solidFill>
                <a:latin typeface="Arial"/>
                <a:ea typeface="Arial"/>
                <a:cs typeface="Arial"/>
                <a:sym typeface="Arial"/>
              </a:rPr>
              <a:t>en</a:t>
            </a:r>
            <a:r>
              <a:rPr lang="en-US" sz="4000" b="0" i="0" u="none" strike="noStrike" cap="none">
                <a:solidFill>
                  <a:schemeClr val="dk1"/>
                </a:solidFill>
                <a:latin typeface="Arial"/>
                <a:ea typeface="Arial"/>
                <a:cs typeface="Arial"/>
                <a:sym typeface="Arial"/>
              </a:rPr>
              <a:t> relation (RDA 31)</a:t>
            </a:r>
            <a:endParaRPr sz="4000" b="0" i="0" u="none" strike="noStrike" cap="none">
              <a:solidFill>
                <a:schemeClr val="dk1"/>
              </a:solidFill>
              <a:latin typeface="Arial"/>
              <a:ea typeface="Arial"/>
              <a:cs typeface="Arial"/>
              <a:sym typeface="Arial"/>
            </a:endParaRPr>
          </a:p>
        </p:txBody>
      </p:sp>
      <p:sp>
        <p:nvSpPr>
          <p:cNvPr id="976" name="Google Shape;976;p90"/>
          <p:cNvSpPr txBox="1">
            <a:spLocks noGrp="1"/>
          </p:cNvSpPr>
          <p:nvPr>
            <p:ph type="body" idx="1"/>
            <p:custDataLst>
              <p:tags r:id="rId2"/>
            </p:custDataLst>
          </p:nvPr>
        </p:nvSpPr>
        <p:spPr>
          <a:xfrm>
            <a:off x="1114988" y="1406094"/>
            <a:ext cx="9372600" cy="4426859"/>
          </a:xfrm>
          <a:prstGeom prst="rect">
            <a:avLst/>
          </a:prstGeom>
          <a:noFill/>
          <a:ln>
            <a:noFill/>
          </a:ln>
        </p:spPr>
        <p:txBody>
          <a:bodyPr spcFirstLastPara="1" wrap="square" lIns="91425" tIns="45700" rIns="91425" bIns="45700" anchor="t" anchorCtr="0">
            <a:noAutofit/>
          </a:bodyPr>
          <a:lstStyle/>
          <a:p>
            <a:pPr marL="0" indent="0">
              <a:lnSpc>
                <a:spcPct val="80000"/>
              </a:lnSpc>
              <a:spcBef>
                <a:spcPts val="0"/>
              </a:spcBef>
              <a:buSzPts val="2400"/>
              <a:buNone/>
            </a:pPr>
            <a:r>
              <a:rPr lang="en-US" sz="2400" b="0" i="0" u="none" strike="noStrike" cap="none" dirty="0">
                <a:latin typeface="Arial"/>
                <a:ea typeface="Arial"/>
                <a:cs typeface="Arial"/>
                <a:sym typeface="Arial"/>
              </a:rPr>
              <a:t>Enregistrer </a:t>
            </a:r>
            <a:r>
              <a:rPr lang="en-US" sz="2400" b="0" i="0" u="none" strike="noStrike" cap="none" dirty="0" err="1">
                <a:latin typeface="Arial"/>
                <a:ea typeface="Arial"/>
                <a:cs typeface="Arial"/>
                <a:sym typeface="Arial"/>
              </a:rPr>
              <a:t>également</a:t>
            </a:r>
            <a:r>
              <a:rPr lang="en-US" sz="2400" b="0" i="0" u="none" strike="noStrike" cap="none" dirty="0">
                <a:latin typeface="Arial"/>
                <a:ea typeface="Arial"/>
                <a:cs typeface="Arial"/>
                <a:sym typeface="Arial"/>
              </a:rPr>
              <a:t> les </a:t>
            </a:r>
            <a:r>
              <a:rPr lang="en-US" sz="2400" b="0" i="0" u="none" strike="noStrike" cap="none" dirty="0" err="1">
                <a:latin typeface="Arial"/>
                <a:ea typeface="Arial"/>
                <a:cs typeface="Arial"/>
                <a:sym typeface="Arial"/>
              </a:rPr>
              <a:t>familles</a:t>
            </a:r>
            <a:r>
              <a:rPr lang="en-US" sz="2400" b="0" i="0" u="none" strike="noStrike" cap="none" dirty="0">
                <a:latin typeface="Arial"/>
                <a:ea typeface="Arial"/>
                <a:cs typeface="Arial"/>
                <a:sym typeface="Arial"/>
              </a:rPr>
              <a:t> en relation dans les zones 500. </a:t>
            </a:r>
            <a:r>
              <a:rPr lang="en-US" sz="2400" b="0" i="0" u="none" strike="noStrike" cap="none" dirty="0" err="1">
                <a:latin typeface="Arial"/>
                <a:ea typeface="Arial"/>
                <a:cs typeface="Arial"/>
                <a:sym typeface="Arial"/>
              </a:rPr>
              <a:t>Vous</a:t>
            </a:r>
            <a:r>
              <a:rPr lang="en-US" sz="2400" b="0" i="0" u="none" strike="noStrike" cap="none" dirty="0">
                <a:latin typeface="Arial"/>
                <a:ea typeface="Arial"/>
                <a:cs typeface="Arial"/>
                <a:sym typeface="Arial"/>
              </a:rPr>
              <a:t> </a:t>
            </a:r>
            <a:r>
              <a:rPr lang="en-US" sz="2400" b="0" i="0" u="none" strike="noStrike" cap="none" dirty="0" err="1">
                <a:latin typeface="Arial"/>
                <a:ea typeface="Arial"/>
                <a:cs typeface="Arial"/>
                <a:sym typeface="Arial"/>
              </a:rPr>
              <a:t>pouvez</a:t>
            </a:r>
            <a:r>
              <a:rPr lang="en-US" sz="2400" b="0" i="0" u="none" strike="noStrike" cap="none" dirty="0">
                <a:latin typeface="Arial"/>
                <a:ea typeface="Arial"/>
                <a:cs typeface="Arial"/>
                <a:sym typeface="Arial"/>
              </a:rPr>
              <a:t> </a:t>
            </a:r>
            <a:r>
              <a:rPr lang="en-US" sz="2400" b="0" i="0" u="none" strike="noStrike" cap="none" dirty="0" err="1">
                <a:latin typeface="Arial"/>
                <a:ea typeface="Arial"/>
                <a:cs typeface="Arial"/>
                <a:sym typeface="Arial"/>
              </a:rPr>
              <a:t>inclure</a:t>
            </a:r>
            <a:r>
              <a:rPr lang="en-US" sz="2400" b="0" i="0" u="none" strike="noStrike" cap="none" dirty="0">
                <a:latin typeface="Arial"/>
                <a:ea typeface="Arial"/>
                <a:cs typeface="Arial"/>
                <a:sym typeface="Arial"/>
              </a:rPr>
              <a:t> un </a:t>
            </a:r>
            <a:r>
              <a:rPr lang="en-US" sz="2400" b="0" i="0" u="none" strike="noStrike" cap="none" dirty="0" err="1">
                <a:latin typeface="Arial"/>
                <a:ea typeface="Arial"/>
                <a:cs typeface="Arial"/>
                <a:sym typeface="Arial"/>
              </a:rPr>
              <a:t>indicateur</a:t>
            </a:r>
            <a:r>
              <a:rPr lang="en-US" sz="2400" b="0" i="0" u="none" strike="noStrike" cap="none" dirty="0">
                <a:latin typeface="Arial"/>
                <a:ea typeface="Arial"/>
                <a:cs typeface="Arial"/>
                <a:sym typeface="Arial"/>
              </a:rPr>
              <a:t> de relation dans la sous-zone $</a:t>
            </a:r>
            <a:r>
              <a:rPr lang="en-US" sz="2400" b="0" i="0" u="none" strike="noStrike" cap="none" dirty="0" err="1">
                <a:latin typeface="Arial"/>
                <a:ea typeface="Arial"/>
                <a:cs typeface="Arial"/>
                <a:sym typeface="Arial"/>
              </a:rPr>
              <a:t>i</a:t>
            </a:r>
            <a:r>
              <a:rPr lang="en-US" sz="2400" b="0" i="0" u="none" strike="noStrike" cap="none" dirty="0">
                <a:latin typeface="Arial"/>
                <a:ea typeface="Arial"/>
                <a:cs typeface="Arial"/>
                <a:sym typeface="Arial"/>
              </a:rPr>
              <a:t> (de l’annexe K de RDA), avec la sous-zone $</a:t>
            </a:r>
            <a:r>
              <a:rPr lang="en-US" sz="2400" dirty="0"/>
              <a:t>w r</a:t>
            </a:r>
            <a:r>
              <a:rPr lang="en-US" sz="2400" b="0" i="0" u="none" strike="noStrike" cap="none" dirty="0">
                <a:latin typeface="Arial"/>
                <a:ea typeface="Arial"/>
                <a:cs typeface="Arial"/>
                <a:sym typeface="Arial"/>
              </a:rPr>
              <a:t>, et pour les </a:t>
            </a:r>
            <a:r>
              <a:rPr lang="en-US" sz="2400" b="0" i="0" u="none" strike="noStrike" cap="none" dirty="0" err="1">
                <a:latin typeface="Arial"/>
                <a:ea typeface="Arial"/>
                <a:cs typeface="Arial"/>
                <a:sym typeface="Arial"/>
              </a:rPr>
              <a:t>familles</a:t>
            </a:r>
            <a:r>
              <a:rPr lang="en-US" sz="2400" b="0" i="0" u="none" strike="noStrike" cap="none" dirty="0">
                <a:latin typeface="Arial"/>
                <a:ea typeface="Arial"/>
                <a:cs typeface="Arial"/>
                <a:sym typeface="Arial"/>
              </a:rPr>
              <a:t> </a:t>
            </a:r>
            <a:r>
              <a:rPr lang="en-US" sz="2400" b="0" i="0" u="none" strike="noStrike" cap="none" dirty="0" err="1">
                <a:latin typeface="Arial"/>
                <a:ea typeface="Arial"/>
                <a:cs typeface="Arial"/>
                <a:sym typeface="Arial"/>
              </a:rPr>
              <a:t>prédécesseures</a:t>
            </a:r>
            <a:r>
              <a:rPr lang="en-US" sz="2400" b="0" i="0" u="none" strike="noStrike" cap="none" dirty="0">
                <a:latin typeface="Arial"/>
                <a:ea typeface="Arial"/>
                <a:cs typeface="Arial"/>
                <a:sym typeface="Arial"/>
              </a:rPr>
              <a:t> et </a:t>
            </a:r>
            <a:r>
              <a:rPr lang="en-US" sz="2400" b="0" i="0" u="none" strike="noStrike" cap="none" dirty="0" err="1">
                <a:latin typeface="Arial"/>
                <a:ea typeface="Arial"/>
                <a:cs typeface="Arial"/>
                <a:sym typeface="Arial"/>
              </a:rPr>
              <a:t>successeures</a:t>
            </a:r>
            <a:r>
              <a:rPr lang="en-US" sz="2400" b="0" i="0" u="none" strike="noStrike" cap="none" dirty="0">
                <a:latin typeface="Arial"/>
                <a:ea typeface="Arial"/>
                <a:cs typeface="Arial"/>
                <a:sym typeface="Arial"/>
              </a:rPr>
              <a:t>, </a:t>
            </a:r>
            <a:r>
              <a:rPr lang="en-US" sz="2400" b="0" i="0" u="none" strike="noStrike" cap="none" dirty="0" err="1">
                <a:latin typeface="Arial"/>
                <a:ea typeface="Arial"/>
                <a:cs typeface="Arial"/>
                <a:sym typeface="Arial"/>
              </a:rPr>
              <a:t>utiliser</a:t>
            </a:r>
            <a:r>
              <a:rPr lang="en-US" sz="2400" b="0" i="0" u="none" strike="noStrike" cap="none" dirty="0">
                <a:latin typeface="Arial"/>
                <a:ea typeface="Arial"/>
                <a:cs typeface="Arial"/>
                <a:sym typeface="Arial"/>
              </a:rPr>
              <a:t> la sous-zone MARC $w. La </a:t>
            </a:r>
            <a:r>
              <a:rPr lang="en-US" sz="2400" b="0" i="0" u="none" strike="noStrike" cap="none" dirty="0" err="1">
                <a:latin typeface="Arial"/>
                <a:ea typeface="Arial"/>
                <a:cs typeface="Arial"/>
                <a:sym typeface="Arial"/>
              </a:rPr>
              <a:t>famille</a:t>
            </a:r>
            <a:r>
              <a:rPr lang="en-US" sz="2400" b="0" i="0" u="none" strike="noStrike" cap="none" dirty="0">
                <a:latin typeface="Arial"/>
                <a:ea typeface="Arial"/>
                <a:cs typeface="Arial"/>
                <a:sym typeface="Arial"/>
              </a:rPr>
              <a:t> </a:t>
            </a:r>
            <a:r>
              <a:rPr lang="en-US" sz="2400" b="0" i="0" u="none" strike="noStrike" cap="none" dirty="0" err="1">
                <a:latin typeface="Arial"/>
                <a:ea typeface="Arial"/>
                <a:cs typeface="Arial"/>
                <a:sym typeface="Arial"/>
              </a:rPr>
              <a:t>en</a:t>
            </a:r>
            <a:r>
              <a:rPr lang="en-US" sz="2400" b="0" i="0" u="none" strike="noStrike" cap="none" dirty="0">
                <a:latin typeface="Arial"/>
                <a:ea typeface="Arial"/>
                <a:cs typeface="Arial"/>
                <a:sym typeface="Arial"/>
              </a:rPr>
              <a:t> relation </a:t>
            </a:r>
            <a:r>
              <a:rPr lang="en-US" sz="2400" b="0" i="0" u="none" strike="noStrike" cap="none" dirty="0" err="1">
                <a:latin typeface="Arial"/>
                <a:ea typeface="Arial"/>
                <a:cs typeface="Arial"/>
                <a:sym typeface="Arial"/>
              </a:rPr>
              <a:t>doit</a:t>
            </a:r>
            <a:r>
              <a:rPr lang="en-US" sz="2400" b="0" i="0" u="none" strike="noStrike" cap="none" dirty="0">
                <a:latin typeface="Arial"/>
                <a:ea typeface="Arial"/>
                <a:cs typeface="Arial"/>
                <a:sym typeface="Arial"/>
              </a:rPr>
              <a:t> </a:t>
            </a:r>
            <a:r>
              <a:rPr lang="en-US" sz="2400" b="0" i="0" u="none" strike="noStrike" cap="none" dirty="0" err="1">
                <a:latin typeface="Arial"/>
                <a:ea typeface="Arial"/>
                <a:cs typeface="Arial"/>
                <a:sym typeface="Arial"/>
              </a:rPr>
              <a:t>être</a:t>
            </a:r>
            <a:r>
              <a:rPr lang="en-US" sz="2400" b="0" i="0" u="none" strike="noStrike" cap="none" dirty="0">
                <a:latin typeface="Arial"/>
                <a:ea typeface="Arial"/>
                <a:cs typeface="Arial"/>
                <a:sym typeface="Arial"/>
              </a:rPr>
              <a:t> </a:t>
            </a:r>
            <a:r>
              <a:rPr lang="en-US" sz="2400" b="0" i="0" u="none" strike="noStrike" cap="none" dirty="0" err="1">
                <a:latin typeface="Arial"/>
                <a:ea typeface="Arial"/>
                <a:cs typeface="Arial"/>
                <a:sym typeface="Arial"/>
              </a:rPr>
              <a:t>établie</a:t>
            </a:r>
            <a:r>
              <a:rPr lang="en-US" sz="2400" b="0" i="0" u="none" strike="noStrike" cap="none" dirty="0">
                <a:latin typeface="Arial"/>
                <a:ea typeface="Arial"/>
                <a:cs typeface="Arial"/>
                <a:sym typeface="Arial"/>
              </a:rPr>
              <a:t> dans le </a:t>
            </a:r>
            <a:r>
              <a:rPr lang="en-US" sz="2400" b="0" i="0" u="none" strike="noStrike" cap="none" dirty="0" err="1">
                <a:latin typeface="Arial"/>
                <a:ea typeface="Arial"/>
                <a:cs typeface="Arial"/>
                <a:sym typeface="Arial"/>
              </a:rPr>
              <a:t>fichier</a:t>
            </a:r>
            <a:r>
              <a:rPr lang="en-US" sz="2400" b="0" i="0" u="none" strike="noStrike" cap="none" dirty="0">
                <a:latin typeface="Arial"/>
                <a:ea typeface="Arial"/>
                <a:cs typeface="Arial"/>
                <a:sym typeface="Arial"/>
              </a:rPr>
              <a:t> </a:t>
            </a:r>
            <a:r>
              <a:rPr lang="en-US" sz="2400" b="0" i="0" u="none" strike="noStrike" cap="none" dirty="0" err="1">
                <a:latin typeface="Arial"/>
                <a:ea typeface="Arial"/>
                <a:cs typeface="Arial"/>
                <a:sym typeface="Arial"/>
              </a:rPr>
              <a:t>d’autorité</a:t>
            </a:r>
            <a:r>
              <a:rPr lang="en-US" sz="2400" dirty="0"/>
              <a:t> </a:t>
            </a:r>
            <a:r>
              <a:rPr lang="en-US" sz="2400" dirty="0" err="1"/>
              <a:t>Canadiana</a:t>
            </a:r>
            <a:r>
              <a:rPr lang="en-US" sz="2400" b="0" i="0" u="none" strike="noStrike" cap="none" dirty="0">
                <a:latin typeface="Arial"/>
                <a:ea typeface="Arial"/>
                <a:cs typeface="Arial"/>
                <a:sym typeface="Arial"/>
              </a:rPr>
              <a:t>.</a:t>
            </a:r>
            <a:endParaRPr lang="fr-FR" dirty="0"/>
          </a:p>
          <a:p>
            <a:pPr marL="0" marR="0" lvl="0" indent="0" algn="l" rtl="0">
              <a:lnSpc>
                <a:spcPct val="80000"/>
              </a:lnSpc>
              <a:spcBef>
                <a:spcPts val="1000"/>
              </a:spcBef>
              <a:spcAft>
                <a:spcPts val="0"/>
              </a:spcAft>
              <a:buClr>
                <a:schemeClr val="dk1"/>
              </a:buClr>
              <a:buSzPts val="2800"/>
              <a:buFont typeface="Arial"/>
              <a:buNone/>
            </a:pPr>
            <a:endParaRPr sz="2800" b="0" i="0" u="none" strike="noStrike" cap="none" dirty="0">
              <a:solidFill>
                <a:schemeClr val="dk1"/>
              </a:solidFill>
              <a:latin typeface="Arial"/>
              <a:ea typeface="Arial"/>
              <a:cs typeface="Arial"/>
              <a:sym typeface="Arial"/>
            </a:endParaRPr>
          </a:p>
          <a:p>
            <a:pPr marL="1997075" lvl="3" indent="-739775" algn="l" rtl="0">
              <a:lnSpc>
                <a:spcPct val="90000"/>
              </a:lnSpc>
              <a:spcBef>
                <a:spcPts val="500"/>
              </a:spcBef>
              <a:spcAft>
                <a:spcPts val="0"/>
              </a:spcAft>
              <a:buSzPts val="1800"/>
              <a:buNone/>
            </a:pPr>
            <a:r>
              <a:rPr lang="en-US" sz="2000" dirty="0"/>
              <a:t>100 3_ Taylor (</a:t>
            </a:r>
            <a:r>
              <a:rPr lang="en-US" sz="2000" dirty="0" err="1"/>
              <a:t>Famille</a:t>
            </a:r>
            <a:r>
              <a:rPr lang="en-US" sz="2000" dirty="0"/>
              <a:t> : $g Taylor, Isaac, 1730-1807)</a:t>
            </a:r>
            <a:endParaRPr sz="2000" dirty="0"/>
          </a:p>
          <a:p>
            <a:pPr marL="2062163" lvl="3" indent="-804863">
              <a:buNone/>
            </a:pPr>
            <a:r>
              <a:rPr lang="en-US" sz="2000" dirty="0"/>
              <a:t>500 3_ $w r $</a:t>
            </a:r>
            <a:r>
              <a:rPr lang="en-US" sz="2000" dirty="0" err="1"/>
              <a:t>i</a:t>
            </a:r>
            <a:r>
              <a:rPr lang="en-US" sz="2000" dirty="0"/>
              <a:t> </a:t>
            </a:r>
            <a:r>
              <a:rPr lang="en-US" sz="2000" dirty="0" err="1"/>
              <a:t>Famille</a:t>
            </a:r>
            <a:r>
              <a:rPr lang="en-US" sz="2000" dirty="0"/>
              <a:t> </a:t>
            </a:r>
            <a:r>
              <a:rPr lang="en-US" sz="2000" dirty="0" err="1"/>
              <a:t>descendante</a:t>
            </a:r>
            <a:r>
              <a:rPr lang="en-US" sz="2000" dirty="0"/>
              <a:t> : $a Taylor (</a:t>
            </a:r>
            <a:r>
              <a:rPr lang="en-US" sz="2000" dirty="0" err="1"/>
              <a:t>Famille</a:t>
            </a:r>
            <a:r>
              <a:rPr lang="en-US" sz="2000" dirty="0"/>
              <a:t> : $d 1759-1901 : $c</a:t>
            </a:r>
            <a:r>
              <a:rPr lang="en-US" sz="2000" dirty="0">
                <a:latin typeface="Calibri"/>
                <a:cs typeface="Calibri"/>
              </a:rPr>
              <a:t> </a:t>
            </a:r>
            <a:r>
              <a:rPr lang="en-US" sz="2000" dirty="0">
                <a:cs typeface="Calibri"/>
              </a:rPr>
              <a:t>Chipping</a:t>
            </a:r>
            <a:r>
              <a:rPr lang="en-US" sz="2000" dirty="0">
                <a:latin typeface="Calibri"/>
                <a:cs typeface="Calibri"/>
              </a:rPr>
              <a:t> </a:t>
            </a:r>
            <a:r>
              <a:rPr lang="en-US" sz="2000" dirty="0" err="1"/>
              <a:t>Ongar</a:t>
            </a:r>
            <a:r>
              <a:rPr lang="en-US" sz="2000" dirty="0"/>
              <a:t>, </a:t>
            </a:r>
            <a:r>
              <a:rPr lang="en-US" sz="2000" dirty="0" err="1"/>
              <a:t>Angleterre</a:t>
            </a:r>
            <a:r>
              <a:rPr lang="en-US" sz="2000" dirty="0"/>
              <a:t>)</a:t>
            </a:r>
            <a:endParaRPr sz="2000" dirty="0"/>
          </a:p>
          <a:p>
            <a:pPr marL="1997075" lvl="3" indent="-739775" algn="l" rtl="0">
              <a:lnSpc>
                <a:spcPct val="90000"/>
              </a:lnSpc>
              <a:spcBef>
                <a:spcPts val="500"/>
              </a:spcBef>
              <a:spcAft>
                <a:spcPts val="0"/>
              </a:spcAft>
              <a:buSzPts val="1800"/>
              <a:buFont typeface="Arial"/>
              <a:buNone/>
            </a:pPr>
            <a:endParaRPr sz="2000" dirty="0"/>
          </a:p>
          <a:p>
            <a:pPr marL="1997075" lvl="3" indent="-739775">
              <a:buNone/>
            </a:pPr>
            <a:r>
              <a:rPr lang="en-US" sz="2000" dirty="0"/>
              <a:t>100 3_ Windsor (</a:t>
            </a:r>
            <a:r>
              <a:rPr lang="en-US" sz="2000" dirty="0" err="1"/>
              <a:t>Famille</a:t>
            </a:r>
            <a:r>
              <a:rPr lang="en-US" sz="2000" dirty="0"/>
              <a:t> </a:t>
            </a:r>
            <a:r>
              <a:rPr lang="en-US" sz="2000" dirty="0" err="1"/>
              <a:t>royale</a:t>
            </a:r>
            <a:r>
              <a:rPr lang="en-US" sz="2000" dirty="0"/>
              <a:t> : $d 1917- : $c Grande-Bretagne)</a:t>
            </a:r>
            <a:endParaRPr sz="2000" dirty="0"/>
          </a:p>
          <a:p>
            <a:pPr marL="2062163" lvl="3" indent="-804863">
              <a:buNone/>
            </a:pPr>
            <a:r>
              <a:rPr lang="en-US" sz="2000" dirty="0"/>
              <a:t>500 3_ Saxe-Coburg and Gotha (</a:t>
            </a:r>
            <a:r>
              <a:rPr lang="en-US" sz="2000" dirty="0" err="1"/>
              <a:t>Famille</a:t>
            </a:r>
            <a:r>
              <a:rPr lang="en-US" sz="2000" dirty="0"/>
              <a:t> </a:t>
            </a:r>
            <a:r>
              <a:rPr lang="en-US" sz="2000" dirty="0" err="1"/>
              <a:t>royale</a:t>
            </a:r>
            <a:r>
              <a:rPr lang="en-US" sz="2000" dirty="0"/>
              <a:t> : $d 1901-1917 : $c Grande-Bretagne)</a:t>
            </a:r>
            <a:endParaRPr sz="2000" dirty="0"/>
          </a:p>
        </p:txBody>
      </p:sp>
      <p:sp>
        <p:nvSpPr>
          <p:cNvPr id="977" name="Google Shape;977;p90"/>
          <p:cNvSpPr txBox="1">
            <a:spLocks noGrp="1"/>
          </p:cNvSpPr>
          <p:nvPr>
            <p:ph type="ftr" idx="11"/>
            <p:custDataLst>
              <p:tags r:id="rId3"/>
            </p:custDataLst>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3 : Description des familles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984"/>
        <p:cNvGrpSpPr/>
        <p:nvPr/>
      </p:nvGrpSpPr>
      <p:grpSpPr>
        <a:xfrm>
          <a:off x="0" y="0"/>
          <a:ext cx="0" cy="0"/>
          <a:chOff x="0" y="0"/>
          <a:chExt cx="0" cy="0"/>
        </a:xfrm>
      </p:grpSpPr>
      <p:sp>
        <p:nvSpPr>
          <p:cNvPr id="985" name="Google Shape;985;p91"/>
          <p:cNvSpPr txBox="1">
            <a:spLocks noGrp="1"/>
          </p:cNvSpPr>
          <p:nvPr>
            <p:ph type="title"/>
            <p:custDataLst>
              <p:tags r:id="rId1"/>
            </p:custDataLst>
          </p:nvPr>
        </p:nvSpPr>
        <p:spPr>
          <a:xfrm>
            <a:off x="838200" y="614148"/>
            <a:ext cx="10515600" cy="107653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Arial"/>
              <a:buNone/>
            </a:pPr>
            <a:r>
              <a:rPr lang="en-US" sz="4000" b="0" i="0" u="none" strike="noStrike" cap="none" err="1">
                <a:solidFill>
                  <a:schemeClr val="dk1"/>
                </a:solidFill>
                <a:latin typeface="Arial"/>
                <a:ea typeface="Arial"/>
                <a:cs typeface="Arial"/>
                <a:sym typeface="Arial"/>
              </a:rPr>
              <a:t>Collectivités</a:t>
            </a:r>
            <a:r>
              <a:rPr lang="en-US" sz="4000" b="0" i="0" u="none" strike="noStrike" cap="none">
                <a:solidFill>
                  <a:schemeClr val="dk1"/>
                </a:solidFill>
                <a:latin typeface="Arial"/>
                <a:ea typeface="Arial"/>
                <a:cs typeface="Arial"/>
                <a:sym typeface="Arial"/>
              </a:rPr>
              <a:t> </a:t>
            </a:r>
            <a:r>
              <a:rPr lang="en-US" sz="4000" b="0" i="0" u="none" strike="noStrike" cap="none" err="1">
                <a:solidFill>
                  <a:schemeClr val="dk1"/>
                </a:solidFill>
                <a:latin typeface="Arial"/>
                <a:ea typeface="Arial"/>
                <a:cs typeface="Arial"/>
                <a:sym typeface="Arial"/>
              </a:rPr>
              <a:t>en</a:t>
            </a:r>
            <a:r>
              <a:rPr lang="en-US" sz="4000" b="0" i="0" u="none" strike="noStrike" cap="none">
                <a:solidFill>
                  <a:schemeClr val="dk1"/>
                </a:solidFill>
                <a:latin typeface="Arial"/>
                <a:ea typeface="Arial"/>
                <a:cs typeface="Arial"/>
                <a:sym typeface="Arial"/>
              </a:rPr>
              <a:t> relation (RDA 32)</a:t>
            </a:r>
            <a:endParaRPr sz="4000"/>
          </a:p>
        </p:txBody>
      </p:sp>
      <p:sp>
        <p:nvSpPr>
          <p:cNvPr id="986" name="Google Shape;986;p91"/>
          <p:cNvSpPr txBox="1">
            <a:spLocks noGrp="1"/>
          </p:cNvSpPr>
          <p:nvPr>
            <p:ph type="body" idx="1"/>
            <p:custDataLst>
              <p:tags r:id="rId2"/>
            </p:custDataLst>
          </p:nvPr>
        </p:nvSpPr>
        <p:spPr>
          <a:xfrm>
            <a:off x="1519845" y="1854679"/>
            <a:ext cx="8255924" cy="423898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500"/>
              <a:buFont typeface="Arial"/>
              <a:buNone/>
            </a:pPr>
            <a:r>
              <a:rPr lang="en-US" sz="2500" b="0" i="0" u="none" strike="noStrike" cap="none" dirty="0">
                <a:solidFill>
                  <a:schemeClr val="dk1"/>
                </a:solidFill>
                <a:latin typeface="Arial"/>
                <a:ea typeface="Arial"/>
                <a:cs typeface="Arial"/>
                <a:sym typeface="Arial"/>
              </a:rPr>
              <a:t>Les </a:t>
            </a:r>
            <a:r>
              <a:rPr lang="en-US" sz="2500" b="0" i="0" u="none" strike="noStrike" cap="none" dirty="0" err="1">
                <a:solidFill>
                  <a:schemeClr val="dk1"/>
                </a:solidFill>
                <a:latin typeface="Arial"/>
                <a:ea typeface="Arial"/>
                <a:cs typeface="Arial"/>
                <a:sym typeface="Arial"/>
              </a:rPr>
              <a:t>collectivités</a:t>
            </a:r>
            <a:r>
              <a:rPr lang="en-US" sz="2500" b="0" i="0" u="none" strike="noStrike" cap="none" dirty="0">
                <a:solidFill>
                  <a:schemeClr val="dk1"/>
                </a:solidFill>
                <a:latin typeface="Arial"/>
                <a:ea typeface="Arial"/>
                <a:cs typeface="Arial"/>
                <a:sym typeface="Arial"/>
              </a:rPr>
              <a:t> en relation </a:t>
            </a:r>
            <a:r>
              <a:rPr lang="en-US" sz="2500" b="0" i="0" u="none" strike="noStrike" cap="none" dirty="0" err="1">
                <a:solidFill>
                  <a:schemeClr val="dk1"/>
                </a:solidFill>
                <a:latin typeface="Arial"/>
                <a:ea typeface="Arial"/>
                <a:cs typeface="Arial"/>
                <a:sym typeface="Arial"/>
              </a:rPr>
              <a:t>sont</a:t>
            </a:r>
            <a:r>
              <a:rPr lang="en-US" sz="2500" b="0" i="0" u="none" strike="noStrike" cap="none" dirty="0">
                <a:solidFill>
                  <a:schemeClr val="dk1"/>
                </a:solidFill>
                <a:latin typeface="Arial"/>
                <a:ea typeface="Arial"/>
                <a:cs typeface="Arial"/>
                <a:sym typeface="Arial"/>
              </a:rPr>
              <a:t> </a:t>
            </a:r>
            <a:r>
              <a:rPr lang="en-US" sz="2500" b="0" i="0" u="none" strike="noStrike" cap="none" dirty="0" err="1">
                <a:solidFill>
                  <a:schemeClr val="dk1"/>
                </a:solidFill>
                <a:latin typeface="Arial"/>
                <a:ea typeface="Arial"/>
                <a:cs typeface="Arial"/>
                <a:sym typeface="Arial"/>
              </a:rPr>
              <a:t>enregistrées</a:t>
            </a:r>
            <a:r>
              <a:rPr lang="en-US" sz="2500" b="0" i="0" u="none" strike="noStrike" cap="none" dirty="0">
                <a:solidFill>
                  <a:schemeClr val="dk1"/>
                </a:solidFill>
                <a:latin typeface="Arial"/>
                <a:ea typeface="Arial"/>
                <a:cs typeface="Arial"/>
                <a:sym typeface="Arial"/>
              </a:rPr>
              <a:t> </a:t>
            </a:r>
            <a:r>
              <a:rPr lang="en-US" sz="2500" b="0" i="0" u="none" strike="noStrike" cap="none" dirty="0" err="1">
                <a:solidFill>
                  <a:schemeClr val="dk1"/>
                </a:solidFill>
                <a:latin typeface="Arial"/>
                <a:ea typeface="Arial"/>
                <a:cs typeface="Arial"/>
                <a:sym typeface="Arial"/>
              </a:rPr>
              <a:t>dans</a:t>
            </a:r>
            <a:r>
              <a:rPr lang="en-US" sz="2500" b="0" i="0" u="none" strike="noStrike" cap="none" dirty="0">
                <a:solidFill>
                  <a:schemeClr val="dk1"/>
                </a:solidFill>
                <a:latin typeface="Arial"/>
                <a:ea typeface="Arial"/>
                <a:cs typeface="Arial"/>
                <a:sym typeface="Arial"/>
              </a:rPr>
              <a:t> </a:t>
            </a:r>
            <a:r>
              <a:rPr lang="en-US" sz="2500" b="0" i="0" u="none" strike="noStrike" cap="none" dirty="0" err="1">
                <a:solidFill>
                  <a:schemeClr val="dk1"/>
                </a:solidFill>
                <a:latin typeface="Arial"/>
                <a:ea typeface="Arial"/>
                <a:cs typeface="Arial"/>
                <a:sym typeface="Arial"/>
              </a:rPr>
              <a:t>une</a:t>
            </a:r>
            <a:r>
              <a:rPr lang="en-US" sz="2500" b="0" i="0" u="none" strike="noStrike" cap="none" dirty="0">
                <a:solidFill>
                  <a:schemeClr val="dk1"/>
                </a:solidFill>
                <a:latin typeface="Arial"/>
                <a:ea typeface="Arial"/>
                <a:cs typeface="Arial"/>
                <a:sym typeface="Arial"/>
              </a:rPr>
              <a:t> zone 510. </a:t>
            </a:r>
            <a:r>
              <a:rPr lang="en-US" sz="2500" b="0" i="0" u="none" strike="noStrike" cap="none" dirty="0" err="1">
                <a:solidFill>
                  <a:schemeClr val="dk1"/>
                </a:solidFill>
                <a:latin typeface="Arial"/>
                <a:ea typeface="Arial"/>
                <a:cs typeface="Arial"/>
                <a:sym typeface="Arial"/>
              </a:rPr>
              <a:t>Vous</a:t>
            </a:r>
            <a:r>
              <a:rPr lang="en-US" sz="2500" b="0" i="0" u="none" strike="noStrike" cap="none" dirty="0">
                <a:solidFill>
                  <a:schemeClr val="dk1"/>
                </a:solidFill>
                <a:latin typeface="Arial"/>
                <a:ea typeface="Arial"/>
                <a:cs typeface="Arial"/>
                <a:sym typeface="Arial"/>
              </a:rPr>
              <a:t> </a:t>
            </a:r>
            <a:r>
              <a:rPr lang="en-US" sz="2500" b="0" i="0" u="none" strike="noStrike" cap="none" dirty="0" err="1">
                <a:solidFill>
                  <a:schemeClr val="dk1"/>
                </a:solidFill>
                <a:latin typeface="Arial"/>
                <a:ea typeface="Arial"/>
                <a:cs typeface="Arial"/>
                <a:sym typeface="Arial"/>
              </a:rPr>
              <a:t>pouvez</a:t>
            </a:r>
            <a:r>
              <a:rPr lang="en-US" sz="2500" b="0" i="0" u="none" strike="noStrike" cap="none" dirty="0">
                <a:solidFill>
                  <a:schemeClr val="dk1"/>
                </a:solidFill>
                <a:latin typeface="Arial"/>
                <a:ea typeface="Arial"/>
                <a:cs typeface="Arial"/>
                <a:sym typeface="Arial"/>
              </a:rPr>
              <a:t> </a:t>
            </a:r>
            <a:r>
              <a:rPr lang="en-US" sz="2500" b="0" i="0" u="none" strike="noStrike" cap="none" dirty="0" err="1">
                <a:solidFill>
                  <a:schemeClr val="dk1"/>
                </a:solidFill>
                <a:latin typeface="Arial"/>
                <a:ea typeface="Arial"/>
                <a:cs typeface="Arial"/>
                <a:sym typeface="Arial"/>
              </a:rPr>
              <a:t>inclure</a:t>
            </a:r>
            <a:r>
              <a:rPr lang="en-US" sz="2500" b="0" i="0" u="none" strike="noStrike" cap="none" dirty="0">
                <a:solidFill>
                  <a:schemeClr val="dk1"/>
                </a:solidFill>
                <a:latin typeface="Arial"/>
                <a:ea typeface="Arial"/>
                <a:cs typeface="Arial"/>
                <a:sym typeface="Arial"/>
              </a:rPr>
              <a:t> un </a:t>
            </a:r>
            <a:r>
              <a:rPr lang="en-US" sz="2500" b="0" i="0" u="none" strike="noStrike" cap="none" dirty="0" err="1">
                <a:solidFill>
                  <a:schemeClr val="dk1"/>
                </a:solidFill>
                <a:latin typeface="Arial"/>
                <a:ea typeface="Arial"/>
                <a:cs typeface="Arial"/>
                <a:sym typeface="Arial"/>
              </a:rPr>
              <a:t>indicateur</a:t>
            </a:r>
            <a:r>
              <a:rPr lang="en-US" sz="2500" b="0" i="0" u="none" strike="noStrike" cap="none" dirty="0">
                <a:solidFill>
                  <a:schemeClr val="dk1"/>
                </a:solidFill>
                <a:latin typeface="Arial"/>
                <a:ea typeface="Arial"/>
                <a:cs typeface="Arial"/>
                <a:sym typeface="Arial"/>
              </a:rPr>
              <a:t> de relation </a:t>
            </a:r>
            <a:r>
              <a:rPr lang="en-US" sz="2500" b="0" i="0" u="none" strike="noStrike" cap="none" dirty="0" err="1">
                <a:solidFill>
                  <a:schemeClr val="dk1"/>
                </a:solidFill>
                <a:latin typeface="Arial"/>
                <a:ea typeface="Arial"/>
                <a:cs typeface="Arial"/>
                <a:sym typeface="Arial"/>
              </a:rPr>
              <a:t>dans</a:t>
            </a:r>
            <a:r>
              <a:rPr lang="en-US" sz="2500" b="0" i="0" u="none" strike="noStrike" cap="none" dirty="0">
                <a:solidFill>
                  <a:schemeClr val="dk1"/>
                </a:solidFill>
                <a:latin typeface="Arial"/>
                <a:ea typeface="Arial"/>
                <a:cs typeface="Arial"/>
                <a:sym typeface="Arial"/>
              </a:rPr>
              <a:t> la sous-zone $</a:t>
            </a:r>
            <a:r>
              <a:rPr lang="en-US" sz="2500" b="0" i="0" u="none" strike="noStrike" cap="none" dirty="0" err="1">
                <a:solidFill>
                  <a:schemeClr val="dk1"/>
                </a:solidFill>
                <a:latin typeface="Arial"/>
                <a:ea typeface="Arial"/>
                <a:cs typeface="Arial"/>
                <a:sym typeface="Arial"/>
              </a:rPr>
              <a:t>i</a:t>
            </a:r>
            <a:r>
              <a:rPr lang="en-US" sz="2500" b="0" i="0" u="none" strike="noStrike" cap="none" dirty="0">
                <a:solidFill>
                  <a:schemeClr val="dk1"/>
                </a:solidFill>
                <a:latin typeface="Arial"/>
                <a:ea typeface="Arial"/>
                <a:cs typeface="Arial"/>
                <a:sym typeface="Arial"/>
              </a:rPr>
              <a:t> (de l’annexe K de RDA), avec la sous-zone $w r. La </a:t>
            </a:r>
            <a:r>
              <a:rPr lang="en-US" sz="2500" b="0" i="0" u="none" strike="noStrike" cap="none" dirty="0" err="1">
                <a:solidFill>
                  <a:schemeClr val="dk1"/>
                </a:solidFill>
                <a:latin typeface="Arial"/>
                <a:ea typeface="Arial"/>
                <a:cs typeface="Arial"/>
                <a:sym typeface="Arial"/>
              </a:rPr>
              <a:t>collectivité</a:t>
            </a:r>
            <a:r>
              <a:rPr lang="en-US" sz="2500" b="0" i="0" u="none" strike="noStrike" cap="none" dirty="0">
                <a:solidFill>
                  <a:schemeClr val="dk1"/>
                </a:solidFill>
                <a:latin typeface="Arial"/>
                <a:ea typeface="Arial"/>
                <a:cs typeface="Arial"/>
                <a:sym typeface="Arial"/>
              </a:rPr>
              <a:t> en relation </a:t>
            </a:r>
            <a:r>
              <a:rPr lang="en-US" sz="2500" b="0" i="0" u="none" strike="noStrike" cap="none" dirty="0" err="1">
                <a:solidFill>
                  <a:schemeClr val="dk1"/>
                </a:solidFill>
                <a:latin typeface="Arial"/>
                <a:ea typeface="Arial"/>
                <a:cs typeface="Arial"/>
                <a:sym typeface="Arial"/>
              </a:rPr>
              <a:t>doit</a:t>
            </a:r>
            <a:r>
              <a:rPr lang="en-US" sz="2500" b="0" i="0" u="none" strike="noStrike" cap="none" dirty="0">
                <a:solidFill>
                  <a:schemeClr val="dk1"/>
                </a:solidFill>
                <a:latin typeface="Arial"/>
                <a:ea typeface="Arial"/>
                <a:cs typeface="Arial"/>
                <a:sym typeface="Arial"/>
              </a:rPr>
              <a:t> </a:t>
            </a:r>
            <a:r>
              <a:rPr lang="en-US" sz="2500" b="0" i="0" u="none" strike="noStrike" cap="none" dirty="0" err="1">
                <a:solidFill>
                  <a:schemeClr val="dk1"/>
                </a:solidFill>
                <a:latin typeface="Arial"/>
                <a:ea typeface="Arial"/>
                <a:cs typeface="Arial"/>
                <a:sym typeface="Arial"/>
              </a:rPr>
              <a:t>être</a:t>
            </a:r>
            <a:r>
              <a:rPr lang="en-US" sz="2500" b="0" i="0" u="none" strike="noStrike" cap="none" dirty="0">
                <a:solidFill>
                  <a:schemeClr val="dk1"/>
                </a:solidFill>
                <a:latin typeface="Arial"/>
                <a:ea typeface="Arial"/>
                <a:cs typeface="Arial"/>
                <a:sym typeface="Arial"/>
              </a:rPr>
              <a:t> </a:t>
            </a:r>
            <a:r>
              <a:rPr lang="en-US" sz="2500" b="0" i="0" u="none" strike="noStrike" cap="none" dirty="0" err="1">
                <a:solidFill>
                  <a:schemeClr val="dk1"/>
                </a:solidFill>
                <a:latin typeface="Arial"/>
                <a:ea typeface="Arial"/>
                <a:cs typeface="Arial"/>
                <a:sym typeface="Arial"/>
              </a:rPr>
              <a:t>établie</a:t>
            </a:r>
            <a:r>
              <a:rPr lang="en-US" sz="2500" b="0" i="0" u="none" strike="noStrike" cap="none" dirty="0">
                <a:solidFill>
                  <a:schemeClr val="dk1"/>
                </a:solidFill>
                <a:latin typeface="Arial"/>
                <a:ea typeface="Arial"/>
                <a:cs typeface="Arial"/>
                <a:sym typeface="Arial"/>
              </a:rPr>
              <a:t> </a:t>
            </a:r>
            <a:r>
              <a:rPr lang="en-US" sz="2500" b="0" i="0" u="none" strike="noStrike" cap="none" dirty="0" err="1">
                <a:solidFill>
                  <a:schemeClr val="dk1"/>
                </a:solidFill>
                <a:latin typeface="Arial"/>
                <a:ea typeface="Arial"/>
                <a:cs typeface="Arial"/>
                <a:sym typeface="Arial"/>
              </a:rPr>
              <a:t>dans</a:t>
            </a:r>
            <a:r>
              <a:rPr lang="en-US" sz="2500" b="0" i="0" u="none" strike="noStrike" cap="none" dirty="0">
                <a:solidFill>
                  <a:schemeClr val="dk1"/>
                </a:solidFill>
                <a:latin typeface="Arial"/>
                <a:ea typeface="Arial"/>
                <a:cs typeface="Arial"/>
                <a:sym typeface="Arial"/>
              </a:rPr>
              <a:t> le </a:t>
            </a:r>
            <a:r>
              <a:rPr lang="en-US" sz="2500" b="0" i="0" u="none" strike="noStrike" cap="none" dirty="0" err="1">
                <a:solidFill>
                  <a:schemeClr val="dk1"/>
                </a:solidFill>
                <a:latin typeface="Arial"/>
                <a:ea typeface="Arial"/>
                <a:cs typeface="Arial"/>
                <a:sym typeface="Arial"/>
              </a:rPr>
              <a:t>fichier</a:t>
            </a:r>
            <a:r>
              <a:rPr lang="en-US" sz="2500" b="0" i="0" u="none" strike="noStrike" cap="none" dirty="0">
                <a:solidFill>
                  <a:schemeClr val="dk1"/>
                </a:solidFill>
                <a:latin typeface="Arial"/>
                <a:ea typeface="Arial"/>
                <a:cs typeface="Arial"/>
                <a:sym typeface="Arial"/>
              </a:rPr>
              <a:t> </a:t>
            </a:r>
            <a:r>
              <a:rPr lang="en-US" sz="2500" b="0" i="0" u="none" strike="noStrike" cap="none" dirty="0" err="1">
                <a:solidFill>
                  <a:schemeClr val="dk1"/>
                </a:solidFill>
                <a:latin typeface="Arial"/>
                <a:ea typeface="Arial"/>
                <a:cs typeface="Arial"/>
                <a:sym typeface="Arial"/>
              </a:rPr>
              <a:t>d’autorité</a:t>
            </a:r>
            <a:r>
              <a:rPr lang="en-US" sz="2500" b="0" i="0" u="none" strike="noStrike" cap="none" dirty="0">
                <a:solidFill>
                  <a:schemeClr val="dk1"/>
                </a:solidFill>
                <a:latin typeface="Arial"/>
                <a:ea typeface="Arial"/>
                <a:cs typeface="Arial"/>
                <a:sym typeface="Arial"/>
              </a:rPr>
              <a:t> de </a:t>
            </a:r>
            <a:r>
              <a:rPr lang="fr-CA" sz="2500" b="0" i="0" u="none" strike="noStrike" cap="none" dirty="0">
                <a:solidFill>
                  <a:schemeClr val="dk1"/>
                </a:solidFill>
                <a:latin typeface="Arial"/>
                <a:ea typeface="Arial"/>
                <a:cs typeface="Arial"/>
                <a:sym typeface="Arial"/>
              </a:rPr>
              <a:t>Canadiana.</a:t>
            </a:r>
            <a:endParaRPr dirty="0"/>
          </a:p>
          <a:p>
            <a:pPr marL="0" marR="0" lvl="0" indent="0" algn="l" rtl="0">
              <a:lnSpc>
                <a:spcPct val="90000"/>
              </a:lnSpc>
              <a:spcBef>
                <a:spcPts val="1000"/>
              </a:spcBef>
              <a:spcAft>
                <a:spcPts val="0"/>
              </a:spcAft>
              <a:buClr>
                <a:schemeClr val="dk1"/>
              </a:buClr>
              <a:buSzPts val="2300"/>
              <a:buFont typeface="Arial"/>
              <a:buNone/>
            </a:pPr>
            <a:endParaRPr sz="2300" b="0" i="0" u="none" strike="noStrike" cap="none" dirty="0">
              <a:solidFill>
                <a:schemeClr val="dk1"/>
              </a:solidFill>
              <a:latin typeface="Arial"/>
              <a:ea typeface="Arial"/>
              <a:cs typeface="Arial"/>
              <a:sym typeface="Arial"/>
            </a:endParaRPr>
          </a:p>
          <a:p>
            <a:pPr marL="1371600" lvl="1" indent="-914400" algn="l" rtl="0">
              <a:lnSpc>
                <a:spcPct val="90000"/>
              </a:lnSpc>
              <a:spcBef>
                <a:spcPts val="500"/>
              </a:spcBef>
              <a:spcAft>
                <a:spcPts val="0"/>
              </a:spcAft>
              <a:buSzPts val="2400"/>
              <a:buFont typeface="Arial"/>
              <a:buNone/>
            </a:pPr>
            <a:r>
              <a:rPr lang="en-US" sz="2000" dirty="0"/>
              <a:t>100 3_ </a:t>
            </a:r>
            <a:r>
              <a:rPr lang="en-US" sz="2000" dirty="0" err="1"/>
              <a:t>Linnell</a:t>
            </a:r>
            <a:r>
              <a:rPr lang="en-US" sz="2000" dirty="0"/>
              <a:t> (</a:t>
            </a:r>
            <a:r>
              <a:rPr lang="en-US" sz="2000" dirty="0" err="1"/>
              <a:t>Famille</a:t>
            </a:r>
            <a:r>
              <a:rPr lang="en-US" sz="2000" dirty="0"/>
              <a:t> : $d 1638- : $c </a:t>
            </a:r>
            <a:r>
              <a:rPr lang="en-US" sz="2000" dirty="0" err="1"/>
              <a:t>Amérique</a:t>
            </a:r>
            <a:r>
              <a:rPr lang="en-US" sz="2000" dirty="0"/>
              <a:t> du Nord)</a:t>
            </a:r>
            <a:endParaRPr dirty="0"/>
          </a:p>
          <a:p>
            <a:pPr marL="1371600" lvl="1" indent="-914400">
              <a:buNone/>
            </a:pPr>
            <a:r>
              <a:rPr lang="en-US" sz="2000" dirty="0"/>
              <a:t>510 2_ $w r $</a:t>
            </a:r>
            <a:r>
              <a:rPr lang="en-US" sz="2000" dirty="0" err="1"/>
              <a:t>i</a:t>
            </a:r>
            <a:r>
              <a:rPr lang="en-US" sz="2000" dirty="0"/>
              <a:t> C</a:t>
            </a:r>
            <a:r>
              <a:rPr lang="fr-CA" sz="2000" dirty="0" err="1"/>
              <a:t>ollectivité</a:t>
            </a:r>
            <a:r>
              <a:rPr lang="fr-CA" sz="2000" dirty="0"/>
              <a:t> fondée d’une famille </a:t>
            </a:r>
            <a:r>
              <a:rPr lang="en-US" sz="2000" dirty="0"/>
              <a:t>: $a </a:t>
            </a:r>
            <a:r>
              <a:rPr lang="en-US" sz="2000" dirty="0" err="1"/>
              <a:t>Linnell</a:t>
            </a:r>
            <a:r>
              <a:rPr lang="en-US" sz="2000" dirty="0"/>
              <a:t> Family Association</a:t>
            </a:r>
            <a:endParaRPr dirty="0"/>
          </a:p>
        </p:txBody>
      </p:sp>
      <p:sp>
        <p:nvSpPr>
          <p:cNvPr id="987" name="Google Shape;987;p91"/>
          <p:cNvSpPr txBox="1">
            <a:spLocks noGrp="1"/>
          </p:cNvSpPr>
          <p:nvPr>
            <p:ph type="ftr" idx="11"/>
            <p:custDataLst>
              <p:tags r:id="rId3"/>
            </p:custDataLst>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3 : Description des familles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sp>
        <p:nvSpPr>
          <p:cNvPr id="995" name="Google Shape;995;p92"/>
          <p:cNvSpPr txBox="1">
            <a:spLocks noGrp="1"/>
          </p:cNvSpPr>
          <p:nvPr>
            <p:ph type="title"/>
            <p:custDataLst>
              <p:tags r:id="rId1"/>
            </p:custDataLst>
          </p:nvPr>
        </p:nvSpPr>
        <p:spPr>
          <a:xfrm>
            <a:off x="838200" y="614148"/>
            <a:ext cx="10515600" cy="107653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Arial"/>
              <a:buNone/>
            </a:pPr>
            <a:r>
              <a:rPr lang="en-US" sz="4400" b="0" i="0" u="none" strike="noStrike" cap="none">
                <a:solidFill>
                  <a:schemeClr val="dk1"/>
                </a:solidFill>
                <a:latin typeface="Arial"/>
                <a:ea typeface="Arial"/>
                <a:cs typeface="Arial"/>
                <a:sym typeface="Arial"/>
              </a:rPr>
              <a:t>Exercice</a:t>
            </a:r>
            <a:endParaRPr sz="4400" b="0" i="0" u="none" strike="noStrike" cap="none">
              <a:solidFill>
                <a:schemeClr val="dk1"/>
              </a:solidFill>
              <a:latin typeface="Arial"/>
              <a:ea typeface="Arial"/>
              <a:cs typeface="Arial"/>
              <a:sym typeface="Arial"/>
            </a:endParaRPr>
          </a:p>
        </p:txBody>
      </p:sp>
      <p:sp>
        <p:nvSpPr>
          <p:cNvPr id="996" name="Google Shape;996;p92"/>
          <p:cNvSpPr txBox="1">
            <a:spLocks noGrp="1"/>
          </p:cNvSpPr>
          <p:nvPr>
            <p:ph type="body" idx="1"/>
            <p:custDataLst>
              <p:tags r:id="rId2"/>
            </p:custDataLst>
          </p:nvPr>
        </p:nvSpPr>
        <p:spPr>
          <a:xfrm>
            <a:off x="838200" y="1937981"/>
            <a:ext cx="9552709" cy="4238981"/>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3200"/>
              <a:buFont typeface="Arial"/>
              <a:buChar char="•"/>
            </a:pPr>
            <a:r>
              <a:rPr lang="en-US" sz="3200" b="0" i="1" u="none" strike="noStrike" cap="none" err="1">
                <a:solidFill>
                  <a:schemeClr val="dk1"/>
                </a:solidFill>
                <a:latin typeface="Arial"/>
                <a:ea typeface="Arial"/>
                <a:cs typeface="Arial"/>
                <a:sym typeface="Arial"/>
              </a:rPr>
              <a:t>Complétez</a:t>
            </a:r>
            <a:r>
              <a:rPr lang="en-US" sz="3200" b="0" i="1" u="none" strike="noStrike" cap="none">
                <a:solidFill>
                  <a:schemeClr val="dk1"/>
                </a:solidFill>
                <a:latin typeface="Arial"/>
                <a:ea typeface="Arial"/>
                <a:cs typeface="Arial"/>
                <a:sym typeface="Arial"/>
              </a:rPr>
              <a:t> les notices </a:t>
            </a:r>
            <a:r>
              <a:rPr lang="en-US" sz="3200" b="0" i="1" u="none" strike="noStrike" cap="none" err="1">
                <a:solidFill>
                  <a:schemeClr val="dk1"/>
                </a:solidFill>
                <a:latin typeface="Arial"/>
                <a:ea typeface="Arial"/>
                <a:cs typeface="Arial"/>
                <a:sym typeface="Arial"/>
              </a:rPr>
              <a:t>d’autorité</a:t>
            </a:r>
            <a:r>
              <a:rPr lang="en-US" sz="3200" b="0" i="1" u="none" strike="noStrike" cap="none">
                <a:solidFill>
                  <a:schemeClr val="dk1"/>
                </a:solidFill>
                <a:latin typeface="Arial"/>
                <a:ea typeface="Arial"/>
                <a:cs typeface="Arial"/>
                <a:sym typeface="Arial"/>
              </a:rPr>
              <a:t> </a:t>
            </a:r>
            <a:r>
              <a:rPr lang="en-US" sz="3200" b="0" i="1" u="none" strike="noStrike" cap="none">
                <a:solidFill>
                  <a:srgbClr val="000000"/>
                </a:solidFill>
                <a:latin typeface="Arial"/>
                <a:ea typeface="Arial"/>
                <a:cs typeface="Arial"/>
                <a:sym typeface="Arial"/>
              </a:rPr>
              <a:t>pour les </a:t>
            </a:r>
            <a:r>
              <a:rPr lang="en-US" sz="3200" b="0" i="1" u="none" strike="noStrike" cap="none" err="1">
                <a:solidFill>
                  <a:srgbClr val="000000"/>
                </a:solidFill>
                <a:latin typeface="Arial"/>
                <a:ea typeface="Arial"/>
                <a:cs typeface="Arial"/>
                <a:sym typeface="Arial"/>
              </a:rPr>
              <a:t>familles</a:t>
            </a:r>
            <a:r>
              <a:rPr lang="en-US" sz="3200" b="0" i="1" u="none" strike="noStrike" cap="none">
                <a:solidFill>
                  <a:srgbClr val="000000"/>
                </a:solidFill>
                <a:latin typeface="Arial"/>
                <a:ea typeface="Arial"/>
                <a:cs typeface="Arial"/>
                <a:sym typeface="Arial"/>
              </a:rPr>
              <a:t> </a:t>
            </a:r>
            <a:r>
              <a:rPr lang="en-US" sz="3200" b="0" i="1" u="none" strike="noStrike" cap="none" err="1">
                <a:solidFill>
                  <a:srgbClr val="000000"/>
                </a:solidFill>
                <a:latin typeface="Arial"/>
                <a:ea typeface="Arial"/>
                <a:cs typeface="Arial"/>
                <a:sym typeface="Arial"/>
              </a:rPr>
              <a:t>Linnell</a:t>
            </a:r>
            <a:r>
              <a:rPr lang="en-US" sz="3200" b="0" i="1" u="none" strike="noStrike" cap="none">
                <a:solidFill>
                  <a:srgbClr val="000000"/>
                </a:solidFill>
                <a:latin typeface="Arial"/>
                <a:ea typeface="Arial"/>
                <a:cs typeface="Arial"/>
                <a:sym typeface="Arial"/>
              </a:rPr>
              <a:t>, Cunningham et </a:t>
            </a:r>
            <a:r>
              <a:rPr lang="en-US" sz="3200" b="0" i="1" u="none" strike="noStrike" cap="none" err="1">
                <a:solidFill>
                  <a:srgbClr val="000000"/>
                </a:solidFill>
                <a:latin typeface="Arial"/>
                <a:ea typeface="Arial"/>
                <a:cs typeface="Arial"/>
                <a:sym typeface="Arial"/>
              </a:rPr>
              <a:t>Coniglio</a:t>
            </a:r>
            <a:endParaRPr sz="3200" b="0" i="0" u="none" strike="noStrike" cap="none">
              <a:solidFill>
                <a:schemeClr val="dk1"/>
              </a:solidFill>
              <a:latin typeface="Arial"/>
              <a:ea typeface="Arial"/>
              <a:cs typeface="Arial"/>
              <a:sym typeface="Arial"/>
            </a:endParaRPr>
          </a:p>
        </p:txBody>
      </p:sp>
      <p:sp>
        <p:nvSpPr>
          <p:cNvPr id="997" name="Google Shape;997;p92"/>
          <p:cNvSpPr txBox="1">
            <a:spLocks noGrp="1"/>
          </p:cNvSpPr>
          <p:nvPr>
            <p:ph type="ftr" idx="11"/>
            <p:custDataLst>
              <p:tags r:id="rId3"/>
            </p:custDataLst>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3 : Description des familles</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10" name="Google Shape;1010;p93"/>
          <p:cNvSpPr txBox="1"/>
          <p:nvPr>
            <p:custDataLst>
              <p:tags r:id="rId1"/>
            </p:custDataLst>
          </p:nvPr>
        </p:nvSpPr>
        <p:spPr>
          <a:xfrm>
            <a:off x="1575581" y="1413229"/>
            <a:ext cx="8610600" cy="5444771"/>
          </a:xfrm>
          <a:prstGeom prst="rect">
            <a:avLst/>
          </a:prstGeom>
          <a:solidFill>
            <a:schemeClr val="bg1"/>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685800" lvl="0" indent="-685800">
              <a:lnSpc>
                <a:spcPct val="90000"/>
              </a:lnSpc>
              <a:spcBef>
                <a:spcPts val="1000"/>
              </a:spcBef>
              <a:buClr>
                <a:schemeClr val="dk1"/>
              </a:buClr>
              <a:buSzPts val="2800"/>
            </a:pPr>
            <a:r>
              <a:rPr lang="en-US" sz="1600" b="0" i="0" u="none" strike="noStrike" cap="none" dirty="0">
                <a:solidFill>
                  <a:schemeClr val="dk1"/>
                </a:solidFill>
                <a:latin typeface="Arial"/>
                <a:ea typeface="Arial"/>
                <a:cs typeface="Arial"/>
                <a:sym typeface="Arial"/>
              </a:rPr>
              <a:t>040	 [code MARC de </a:t>
            </a:r>
            <a:r>
              <a:rPr lang="en-US" sz="1600" b="0" i="0" u="none" strike="noStrike" cap="none" dirty="0" err="1">
                <a:solidFill>
                  <a:schemeClr val="dk1"/>
                </a:solidFill>
                <a:latin typeface="Arial"/>
                <a:ea typeface="Arial"/>
                <a:cs typeface="Arial"/>
                <a:sym typeface="Arial"/>
              </a:rPr>
              <a:t>l’institution</a:t>
            </a:r>
            <a:r>
              <a:rPr lang="en-US" sz="1600" b="0" i="0" u="none" strike="noStrike" cap="none" dirty="0">
                <a:solidFill>
                  <a:schemeClr val="dk1"/>
                </a:solidFill>
                <a:latin typeface="Arial"/>
                <a:ea typeface="Arial"/>
                <a:cs typeface="Arial"/>
                <a:sym typeface="Arial"/>
              </a:rPr>
              <a:t>] $b </a:t>
            </a:r>
            <a:r>
              <a:rPr lang="en-US" sz="1600" b="0" i="0" u="none" strike="noStrike" cap="none" dirty="0" err="1">
                <a:solidFill>
                  <a:schemeClr val="dk1"/>
                </a:solidFill>
                <a:latin typeface="Arial"/>
                <a:ea typeface="Arial"/>
                <a:cs typeface="Arial"/>
                <a:sym typeface="Arial"/>
              </a:rPr>
              <a:t>fre</a:t>
            </a:r>
            <a:r>
              <a:rPr lang="en-US" sz="1600" b="0" i="0" u="none" strike="noStrike" cap="none" dirty="0">
                <a:solidFill>
                  <a:schemeClr val="dk1"/>
                </a:solidFill>
                <a:latin typeface="Arial"/>
                <a:ea typeface="Arial"/>
                <a:cs typeface="Arial"/>
                <a:sym typeface="Arial"/>
              </a:rPr>
              <a:t> $e </a:t>
            </a:r>
            <a:r>
              <a:rPr lang="en-US" sz="1600" b="0" i="0" u="none" strike="noStrike" cap="none" dirty="0" err="1">
                <a:solidFill>
                  <a:schemeClr val="dk1"/>
                </a:solidFill>
                <a:latin typeface="Arial"/>
                <a:ea typeface="Arial"/>
                <a:cs typeface="Arial"/>
                <a:sym typeface="Arial"/>
              </a:rPr>
              <a:t>rda</a:t>
            </a:r>
            <a:r>
              <a:rPr lang="en-US" sz="1600" b="0" i="0" u="none" strike="noStrike" cap="none" dirty="0">
                <a:solidFill>
                  <a:schemeClr val="dk1"/>
                </a:solidFill>
                <a:latin typeface="Arial"/>
                <a:ea typeface="Arial"/>
                <a:cs typeface="Arial"/>
                <a:sym typeface="Arial"/>
              </a:rPr>
              <a:t> $c </a:t>
            </a:r>
            <a:r>
              <a:rPr lang="en-US" sz="1600" dirty="0">
                <a:solidFill>
                  <a:schemeClr val="dk1"/>
                </a:solidFill>
              </a:rPr>
              <a:t>[code MARC de </a:t>
            </a:r>
            <a:r>
              <a:rPr lang="en-US" sz="1600" dirty="0" err="1">
                <a:solidFill>
                  <a:schemeClr val="dk1"/>
                </a:solidFill>
              </a:rPr>
              <a:t>l’institution</a:t>
            </a:r>
            <a:r>
              <a:rPr lang="en-US" sz="1600" dirty="0">
                <a:solidFill>
                  <a:schemeClr val="dk1"/>
                </a:solidFill>
              </a:rPr>
              <a:t>]</a:t>
            </a:r>
            <a:endParaRPr dirty="0">
              <a:solidFill>
                <a:schemeClr val="dk1"/>
              </a:solidFill>
            </a:endParaRPr>
          </a:p>
          <a:p>
            <a:pPr marL="685800" marR="0" lvl="0" indent="-685800" algn="l" rtl="0">
              <a:lnSpc>
                <a:spcPct val="90000"/>
              </a:lnSpc>
              <a:spcBef>
                <a:spcPts val="1000"/>
              </a:spcBef>
              <a:spcAft>
                <a:spcPts val="0"/>
              </a:spcAft>
              <a:buClr>
                <a:schemeClr val="dk1"/>
              </a:buClr>
              <a:buSzPts val="2800"/>
              <a:buFont typeface="Arial"/>
              <a:buNone/>
            </a:pPr>
            <a:r>
              <a:rPr lang="en-US" sz="1600" b="0" i="0" u="none" strike="noStrike" cap="none" dirty="0">
                <a:solidFill>
                  <a:schemeClr val="dk1"/>
                </a:solidFill>
                <a:latin typeface="Arial"/>
                <a:ea typeface="Arial"/>
                <a:cs typeface="Arial"/>
                <a:sym typeface="Arial"/>
              </a:rPr>
              <a:t>046	$s</a:t>
            </a:r>
            <a:r>
              <a:rPr lang="en-US" sz="1600" b="0" i="0" u="none" strike="noStrike" cap="none" dirty="0">
                <a:solidFill>
                  <a:srgbClr val="CC0000"/>
                </a:solidFill>
                <a:latin typeface="Arial"/>
                <a:ea typeface="Arial"/>
                <a:cs typeface="Arial"/>
                <a:sym typeface="Arial"/>
              </a:rPr>
              <a:t> </a:t>
            </a:r>
            <a:r>
              <a:rPr lang="en-US" sz="1600" b="0" i="0" u="none" strike="noStrike" cap="none" dirty="0">
                <a:solidFill>
                  <a:srgbClr val="FF0000"/>
                </a:solidFill>
                <a:latin typeface="Arial"/>
                <a:ea typeface="Arial"/>
                <a:cs typeface="Arial"/>
                <a:sym typeface="Arial"/>
              </a:rPr>
              <a:t>1912-11-30</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ou</a:t>
            </a:r>
            <a:r>
              <a:rPr lang="en-US" sz="1600" b="0" i="0" u="none" strike="noStrike" cap="none" dirty="0">
                <a:solidFill>
                  <a:schemeClr val="dk1"/>
                </a:solidFill>
                <a:latin typeface="Arial"/>
                <a:ea typeface="Arial"/>
                <a:cs typeface="Arial"/>
                <a:sym typeface="Arial"/>
              </a:rPr>
              <a:t> </a:t>
            </a:r>
            <a:r>
              <a:rPr lang="en-US" sz="1600" b="0" i="0" u="none" strike="noStrike" cap="none" dirty="0">
                <a:solidFill>
                  <a:srgbClr val="FF0000"/>
                </a:solidFill>
                <a:latin typeface="Arial"/>
                <a:ea typeface="Arial"/>
                <a:cs typeface="Arial"/>
                <a:sym typeface="Arial"/>
              </a:rPr>
              <a:t>1913-04-30</a:t>
            </a:r>
            <a:r>
              <a:rPr lang="en-US" sz="1600" b="0" i="0" u="none" strike="noStrike" cap="none" dirty="0">
                <a:solidFill>
                  <a:schemeClr val="dk1"/>
                </a:solidFill>
                <a:latin typeface="Arial"/>
                <a:ea typeface="Arial"/>
                <a:cs typeface="Arial"/>
                <a:sym typeface="Arial"/>
              </a:rPr>
              <a:t>] $2 </a:t>
            </a:r>
            <a:r>
              <a:rPr lang="en-US" sz="1600" b="0" i="0" u="none" strike="noStrike" cap="none" dirty="0" err="1">
                <a:solidFill>
                  <a:schemeClr val="dk1"/>
                </a:solidFill>
                <a:latin typeface="Arial"/>
                <a:ea typeface="Arial"/>
                <a:cs typeface="Arial"/>
                <a:sym typeface="Arial"/>
              </a:rPr>
              <a:t>edtf</a:t>
            </a:r>
            <a:endParaRPr sz="1600" b="0" i="0" u="none" strike="noStrike" cap="none" dirty="0">
              <a:solidFill>
                <a:schemeClr val="dk1"/>
              </a:solidFill>
              <a:latin typeface="Arial"/>
              <a:ea typeface="Arial"/>
              <a:cs typeface="Arial"/>
              <a:sym typeface="Arial"/>
            </a:endParaRPr>
          </a:p>
          <a:p>
            <a:pPr marL="685800" marR="0" lvl="0" indent="-685800" algn="l" rtl="0">
              <a:lnSpc>
                <a:spcPct val="90000"/>
              </a:lnSpc>
              <a:spcBef>
                <a:spcPts val="1000"/>
              </a:spcBef>
              <a:spcAft>
                <a:spcPts val="0"/>
              </a:spcAft>
              <a:buClr>
                <a:schemeClr val="dk1"/>
              </a:buClr>
              <a:buSzPts val="2800"/>
              <a:buFont typeface="Arial"/>
              <a:buNone/>
            </a:pPr>
            <a:r>
              <a:rPr lang="en-US" sz="1600" b="0" i="0" u="none" strike="noStrike" cap="none" dirty="0">
                <a:solidFill>
                  <a:schemeClr val="dk1"/>
                </a:solidFill>
                <a:latin typeface="Arial"/>
                <a:ea typeface="Arial"/>
                <a:cs typeface="Arial"/>
                <a:sym typeface="Arial"/>
              </a:rPr>
              <a:t>100 3_	</a:t>
            </a:r>
            <a:r>
              <a:rPr lang="en-US" sz="1600" b="0" i="0" u="none" strike="noStrike" cap="none" dirty="0">
                <a:solidFill>
                  <a:srgbClr val="FF0000"/>
                </a:solidFill>
                <a:latin typeface="Arial"/>
                <a:ea typeface="Arial"/>
                <a:cs typeface="Arial"/>
                <a:sym typeface="Arial"/>
              </a:rPr>
              <a:t>Coniglio </a:t>
            </a:r>
            <a:r>
              <a:rPr lang="en-US" sz="1600" b="0" i="0" u="none" strike="noStrike" cap="none" dirty="0">
                <a:solidFill>
                  <a:schemeClr val="dk1"/>
                </a:solidFill>
                <a:latin typeface="Arial"/>
                <a:ea typeface="Arial"/>
                <a:cs typeface="Arial"/>
                <a:sym typeface="Arial"/>
              </a:rPr>
              <a:t>(</a:t>
            </a:r>
            <a:r>
              <a:rPr lang="en-US" sz="1600" b="0" i="0" u="none" strike="noStrike" cap="none" dirty="0" err="1">
                <a:solidFill>
                  <a:srgbClr val="FF0000"/>
                </a:solidFill>
                <a:latin typeface="Arial"/>
                <a:ea typeface="Arial"/>
                <a:cs typeface="Arial"/>
                <a:sym typeface="Arial"/>
              </a:rPr>
              <a:t>Famille</a:t>
            </a:r>
            <a:r>
              <a:rPr lang="en-US" sz="1600" b="0" i="0" u="none" strike="noStrike" cap="none" dirty="0">
                <a:solidFill>
                  <a:srgbClr val="FF0000"/>
                </a:solidFill>
                <a:latin typeface="Arial"/>
                <a:ea typeface="Arial"/>
                <a:cs typeface="Arial"/>
                <a:sym typeface="Arial"/>
              </a:rPr>
              <a:t> </a:t>
            </a:r>
            <a:r>
              <a:rPr lang="en-US" sz="1600" b="0" i="0" u="none" strike="noStrike" cap="none" dirty="0">
                <a:solidFill>
                  <a:schemeClr val="dk1"/>
                </a:solidFill>
                <a:latin typeface="Arial"/>
                <a:ea typeface="Arial"/>
                <a:cs typeface="Arial"/>
                <a:sym typeface="Arial"/>
              </a:rPr>
              <a:t>: $d</a:t>
            </a:r>
            <a:r>
              <a:rPr lang="en-US" sz="1600" b="0" i="0" u="none" strike="noStrike" cap="none" dirty="0">
                <a:solidFill>
                  <a:srgbClr val="FF0000"/>
                </a:solidFill>
                <a:latin typeface="Arial"/>
                <a:ea typeface="Arial"/>
                <a:cs typeface="Arial"/>
                <a:sym typeface="Arial"/>
              </a:rPr>
              <a:t> 1912- </a:t>
            </a:r>
            <a:r>
              <a:rPr lang="en-US" sz="1600" b="0" i="0" u="none" strike="noStrike" cap="none" dirty="0">
                <a:solidFill>
                  <a:schemeClr val="dk1"/>
                </a:solidFill>
                <a:latin typeface="Arial"/>
                <a:ea typeface="Arial"/>
                <a:cs typeface="Arial"/>
                <a:sym typeface="Arial"/>
              </a:rPr>
              <a:t>: $g Coniglio, Gaetano, 1889-1944) [</a:t>
            </a:r>
            <a:r>
              <a:rPr lang="en-US" sz="1600" b="0" i="0" u="none" strike="noStrike" cap="none" dirty="0" err="1">
                <a:solidFill>
                  <a:schemeClr val="dk1"/>
                </a:solidFill>
                <a:latin typeface="Arial"/>
                <a:ea typeface="Arial"/>
                <a:cs typeface="Arial"/>
                <a:sym typeface="Arial"/>
              </a:rPr>
              <a:t>ou</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utiliser</a:t>
            </a:r>
            <a:r>
              <a:rPr lang="en-US" sz="1600" b="0" i="0" u="none" strike="noStrike" cap="none" dirty="0">
                <a:solidFill>
                  <a:schemeClr val="dk1"/>
                </a:solidFill>
                <a:latin typeface="Arial"/>
                <a:ea typeface="Arial"/>
                <a:cs typeface="Arial"/>
                <a:sym typeface="Arial"/>
              </a:rPr>
              <a:t> Rosa, </a:t>
            </a:r>
            <a:r>
              <a:rPr lang="en-US" sz="1600" b="0" i="0" u="none" strike="noStrike" cap="none" dirty="0" err="1">
                <a:solidFill>
                  <a:schemeClr val="dk1"/>
                </a:solidFill>
                <a:latin typeface="Arial"/>
                <a:ea typeface="Arial"/>
                <a:cs typeface="Arial"/>
                <a:sym typeface="Arial"/>
              </a:rPr>
              <a:t>ou</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utiliser</a:t>
            </a:r>
            <a:r>
              <a:rPr lang="en-US" sz="1600" b="0" i="0" u="none" strike="noStrike" cap="none" dirty="0">
                <a:solidFill>
                  <a:schemeClr val="dk1"/>
                </a:solidFill>
                <a:latin typeface="Arial"/>
                <a:ea typeface="Arial"/>
                <a:cs typeface="Arial"/>
                <a:sym typeface="Arial"/>
              </a:rPr>
              <a:t> un lieu]</a:t>
            </a:r>
            <a:endParaRPr dirty="0">
              <a:solidFill>
                <a:schemeClr val="dk1"/>
              </a:solidFill>
            </a:endParaRPr>
          </a:p>
          <a:p>
            <a:pPr marL="685800" marR="0" lvl="0" indent="-685800" algn="l" rtl="0">
              <a:lnSpc>
                <a:spcPct val="90000"/>
              </a:lnSpc>
              <a:spcBef>
                <a:spcPts val="1000"/>
              </a:spcBef>
              <a:spcAft>
                <a:spcPts val="0"/>
              </a:spcAft>
              <a:buClr>
                <a:schemeClr val="dk1"/>
              </a:buClr>
              <a:buSzPts val="2800"/>
              <a:buFont typeface="Arial"/>
              <a:buNone/>
            </a:pPr>
            <a:r>
              <a:rPr lang="en-US" sz="1600" b="0" i="0" u="none" strike="noStrike" cap="none" dirty="0">
                <a:solidFill>
                  <a:schemeClr val="dk1"/>
                </a:solidFill>
                <a:latin typeface="Arial"/>
                <a:ea typeface="Arial"/>
                <a:cs typeface="Arial"/>
                <a:sym typeface="Arial"/>
              </a:rPr>
              <a:t>370	$e </a:t>
            </a:r>
            <a:r>
              <a:rPr lang="en-US" sz="1600" b="0" i="0" u="none" strike="noStrike" cap="none" dirty="0" err="1">
                <a:solidFill>
                  <a:schemeClr val="dk1"/>
                </a:solidFill>
                <a:latin typeface="Arial"/>
                <a:ea typeface="Arial"/>
                <a:cs typeface="Arial"/>
                <a:sym typeface="Arial"/>
              </a:rPr>
              <a:t>Serradifalco</a:t>
            </a:r>
            <a:r>
              <a:rPr lang="en-US" sz="1600" b="0" i="0" u="none" strike="noStrike" cap="none" dirty="0">
                <a:solidFill>
                  <a:schemeClr val="dk1"/>
                </a:solidFill>
                <a:latin typeface="Arial"/>
                <a:ea typeface="Arial"/>
                <a:cs typeface="Arial"/>
                <a:sym typeface="Arial"/>
              </a:rPr>
              <a:t> (Italie) $e Robertsdale (</a:t>
            </a:r>
            <a:r>
              <a:rPr lang="en-US" sz="1600" b="0" i="0" u="none" strike="noStrike" cap="none" dirty="0" err="1">
                <a:solidFill>
                  <a:schemeClr val="dk1"/>
                </a:solidFill>
                <a:latin typeface="Arial"/>
                <a:ea typeface="Arial"/>
                <a:cs typeface="Arial"/>
                <a:sym typeface="Arial"/>
              </a:rPr>
              <a:t>Penns</a:t>
            </a:r>
            <a:r>
              <a:rPr lang="en-US" sz="1600" b="0" i="0" u="none" strike="noStrike" cap="none" dirty="0">
                <a:solidFill>
                  <a:schemeClr val="dk1"/>
                </a:solidFill>
                <a:latin typeface="Arial"/>
                <a:ea typeface="Arial"/>
                <a:cs typeface="Arial"/>
                <a:sym typeface="Arial"/>
              </a:rPr>
              <a:t>.) $2 </a:t>
            </a:r>
            <a:r>
              <a:rPr lang="en-US" sz="1600" b="0" i="0" u="none" strike="noStrike" cap="none" dirty="0" err="1">
                <a:solidFill>
                  <a:schemeClr val="dk1"/>
                </a:solidFill>
                <a:latin typeface="Arial"/>
                <a:ea typeface="Arial"/>
                <a:cs typeface="Arial"/>
                <a:sym typeface="Arial"/>
              </a:rPr>
              <a:t>lacnaf</a:t>
            </a:r>
            <a:endParaRPr sz="1600" b="0" i="0" u="none" strike="noStrike" cap="none" dirty="0">
              <a:solidFill>
                <a:schemeClr val="dk1"/>
              </a:solidFill>
              <a:latin typeface="Arial"/>
              <a:ea typeface="Arial"/>
              <a:cs typeface="Arial"/>
              <a:sym typeface="Arial"/>
            </a:endParaRPr>
          </a:p>
          <a:p>
            <a:pPr marL="685800" indent="-685800">
              <a:lnSpc>
                <a:spcPct val="90000"/>
              </a:lnSpc>
              <a:spcBef>
                <a:spcPts val="1000"/>
              </a:spcBef>
              <a:buClr>
                <a:schemeClr val="dk1"/>
              </a:buClr>
              <a:buSzPts val="2800"/>
            </a:pPr>
            <a:r>
              <a:rPr lang="en-US" sz="1600" b="0" i="0" u="none" strike="noStrike" cap="none" dirty="0">
                <a:solidFill>
                  <a:schemeClr val="dk1"/>
                </a:solidFill>
                <a:latin typeface="Arial"/>
                <a:ea typeface="Arial"/>
                <a:cs typeface="Arial"/>
                <a:sym typeface="Arial"/>
              </a:rPr>
              <a:t>376	</a:t>
            </a:r>
            <a:r>
              <a:rPr lang="en-US" sz="1600" b="0" i="0" u="none" strike="noStrike" cap="none" dirty="0" err="1">
                <a:solidFill>
                  <a:srgbClr val="FF0000"/>
                </a:solidFill>
                <a:latin typeface="Arial"/>
                <a:ea typeface="Arial"/>
                <a:cs typeface="Arial"/>
                <a:sym typeface="Arial"/>
              </a:rPr>
              <a:t>Familles</a:t>
            </a:r>
            <a:r>
              <a:rPr lang="en-US" sz="1600" b="0" i="0" u="none" strike="noStrike" cap="none" dirty="0">
                <a:solidFill>
                  <a:schemeClr val="dk1"/>
                </a:solidFill>
                <a:latin typeface="Arial"/>
                <a:ea typeface="Arial"/>
                <a:cs typeface="Arial"/>
                <a:sym typeface="Arial"/>
              </a:rPr>
              <a:t> $2 </a:t>
            </a:r>
            <a:r>
              <a:rPr lang="en-US" sz="1600" dirty="0" err="1">
                <a:solidFill>
                  <a:schemeClr val="dk1"/>
                </a:solidFill>
              </a:rPr>
              <a:t>rvmgd</a:t>
            </a:r>
            <a:r>
              <a:rPr lang="en-US" sz="1600" dirty="0">
                <a:solidFill>
                  <a:schemeClr val="dk1"/>
                </a:solidFill>
              </a:rPr>
              <a:t> </a:t>
            </a:r>
            <a:endParaRPr dirty="0">
              <a:solidFill>
                <a:schemeClr val="dk1"/>
              </a:solidFill>
            </a:endParaRPr>
          </a:p>
          <a:p>
            <a:pPr marL="685800" marR="0" lvl="0" indent="-685800" algn="l" rtl="0">
              <a:lnSpc>
                <a:spcPct val="90000"/>
              </a:lnSpc>
              <a:spcBef>
                <a:spcPts val="1000"/>
              </a:spcBef>
              <a:spcAft>
                <a:spcPts val="0"/>
              </a:spcAft>
              <a:buClr>
                <a:schemeClr val="dk1"/>
              </a:buClr>
              <a:buSzPts val="2800"/>
              <a:buFont typeface="Arial"/>
              <a:buNone/>
            </a:pPr>
            <a:r>
              <a:rPr lang="en-US" sz="1600" b="0" i="0" u="none" strike="noStrike" cap="none" dirty="0">
                <a:solidFill>
                  <a:schemeClr val="dk1"/>
                </a:solidFill>
                <a:latin typeface="Arial"/>
                <a:ea typeface="Arial"/>
                <a:cs typeface="Arial"/>
                <a:sym typeface="Arial"/>
              </a:rPr>
              <a:t>376	$b Coniglio, Gaetano, 1889-1944 $b Coniglio, Rosa, 1893-1972</a:t>
            </a:r>
            <a:endParaRPr dirty="0">
              <a:solidFill>
                <a:schemeClr val="dk1"/>
              </a:solidFill>
            </a:endParaRPr>
          </a:p>
          <a:p>
            <a:pPr marL="685800" marR="0" lvl="0" indent="-685800" algn="l" rtl="0">
              <a:lnSpc>
                <a:spcPct val="90000"/>
              </a:lnSpc>
              <a:spcBef>
                <a:spcPts val="0"/>
              </a:spcBef>
              <a:spcAft>
                <a:spcPts val="0"/>
              </a:spcAft>
              <a:buClr>
                <a:schemeClr val="dk1"/>
              </a:buClr>
              <a:buSzPts val="2800"/>
              <a:buFont typeface="Arial"/>
              <a:buNone/>
            </a:pPr>
            <a:r>
              <a:rPr lang="en-US" sz="1600" b="0" i="0" u="none" strike="noStrike" cap="none" dirty="0">
                <a:solidFill>
                  <a:schemeClr val="dk1"/>
                </a:solidFill>
                <a:latin typeface="Arial"/>
                <a:ea typeface="Arial"/>
                <a:cs typeface="Arial"/>
                <a:sym typeface="Arial"/>
              </a:rPr>
              <a:t>377	</a:t>
            </a:r>
            <a:r>
              <a:rPr lang="en-US" sz="1600" b="0" i="0" u="none" strike="noStrike" cap="none" dirty="0" err="1">
                <a:solidFill>
                  <a:schemeClr val="dk1"/>
                </a:solidFill>
                <a:latin typeface="Arial"/>
                <a:ea typeface="Arial"/>
                <a:cs typeface="Arial"/>
                <a:sym typeface="Arial"/>
              </a:rPr>
              <a:t>eng</a:t>
            </a:r>
            <a:endParaRPr sz="1600" b="0" i="0" u="none" strike="noStrike" cap="none" dirty="0">
              <a:solidFill>
                <a:schemeClr val="dk1"/>
              </a:solidFill>
              <a:latin typeface="Arial"/>
              <a:ea typeface="Arial"/>
              <a:cs typeface="Arial"/>
              <a:sym typeface="Arial"/>
            </a:endParaRPr>
          </a:p>
          <a:p>
            <a:pPr marL="685800" marR="0" lvl="0" indent="-685800" algn="l" rtl="0">
              <a:lnSpc>
                <a:spcPct val="90000"/>
              </a:lnSpc>
              <a:spcBef>
                <a:spcPts val="0"/>
              </a:spcBef>
              <a:spcAft>
                <a:spcPts val="0"/>
              </a:spcAft>
              <a:buClr>
                <a:schemeClr val="dk1"/>
              </a:buClr>
              <a:buSzPts val="2800"/>
              <a:buFont typeface="Arial"/>
              <a:buNone/>
            </a:pPr>
            <a:r>
              <a:rPr lang="en-US" sz="1600" b="0" i="0" u="none" strike="noStrike" cap="none" dirty="0">
                <a:solidFill>
                  <a:schemeClr val="dk1"/>
                </a:solidFill>
                <a:latin typeface="Arial"/>
                <a:ea typeface="Arial"/>
                <a:cs typeface="Arial"/>
                <a:sym typeface="Arial"/>
              </a:rPr>
              <a:t>[zones 400 </a:t>
            </a:r>
            <a:r>
              <a:rPr lang="en-US" sz="1600" b="0" i="0" u="none" strike="noStrike" cap="none" dirty="0" err="1">
                <a:solidFill>
                  <a:schemeClr val="dk1"/>
                </a:solidFill>
                <a:latin typeface="Arial"/>
                <a:ea typeface="Arial"/>
                <a:cs typeface="Arial"/>
                <a:sym typeface="Arial"/>
              </a:rPr>
              <a:t>possibles</a:t>
            </a:r>
            <a:r>
              <a:rPr lang="en-US" sz="1600" b="0" i="0" u="none" strike="noStrike" cap="none" dirty="0">
                <a:solidFill>
                  <a:schemeClr val="dk1"/>
                </a:solidFill>
                <a:latin typeface="Arial"/>
                <a:ea typeface="Arial"/>
                <a:cs typeface="Arial"/>
                <a:sym typeface="Arial"/>
              </a:rPr>
              <a:t>]</a:t>
            </a:r>
            <a:endParaRPr dirty="0">
              <a:solidFill>
                <a:schemeClr val="dk1"/>
              </a:solidFill>
            </a:endParaRPr>
          </a:p>
          <a:p>
            <a:pPr marL="685800" marR="0" lvl="0" indent="-685800" algn="l" rtl="0">
              <a:lnSpc>
                <a:spcPct val="90000"/>
              </a:lnSpc>
              <a:spcBef>
                <a:spcPts val="1000"/>
              </a:spcBef>
              <a:spcAft>
                <a:spcPts val="0"/>
              </a:spcAft>
              <a:buClr>
                <a:schemeClr val="dk1"/>
              </a:buClr>
              <a:buSzPts val="2800"/>
              <a:buFont typeface="Arial"/>
              <a:buNone/>
            </a:pPr>
            <a:r>
              <a:rPr lang="en-US" sz="1600" b="0" i="0" u="none" strike="noStrike" cap="none" dirty="0">
                <a:solidFill>
                  <a:schemeClr val="dk1"/>
                </a:solidFill>
                <a:latin typeface="Arial"/>
                <a:ea typeface="Arial"/>
                <a:cs typeface="Arial"/>
                <a:sym typeface="Arial"/>
              </a:rPr>
              <a:t>400 3_	Coniglio (</a:t>
            </a:r>
            <a:r>
              <a:rPr lang="en-US" sz="1600" b="0" i="0" u="none" strike="noStrike" cap="none" dirty="0" err="1">
                <a:solidFill>
                  <a:schemeClr val="dk1"/>
                </a:solidFill>
                <a:latin typeface="Arial"/>
                <a:ea typeface="Arial"/>
                <a:cs typeface="Arial"/>
                <a:sym typeface="Arial"/>
              </a:rPr>
              <a:t>Famille</a:t>
            </a:r>
            <a:r>
              <a:rPr lang="en-US" sz="1600" b="0" i="0" u="none" strike="noStrike" cap="none" dirty="0">
                <a:solidFill>
                  <a:schemeClr val="dk1"/>
                </a:solidFill>
                <a:latin typeface="Arial"/>
                <a:ea typeface="Arial"/>
                <a:cs typeface="Arial"/>
                <a:sym typeface="Arial"/>
              </a:rPr>
              <a:t> : $d 1912- : $g Coniglio, Rosa Alessi, 1893- )</a:t>
            </a:r>
            <a:endParaRPr dirty="0">
              <a:solidFill>
                <a:schemeClr val="dk1"/>
              </a:solidFill>
            </a:endParaRPr>
          </a:p>
          <a:p>
            <a:pPr marL="685800" marR="0" lvl="0" indent="-685800" algn="l" rtl="0">
              <a:lnSpc>
                <a:spcPct val="90000"/>
              </a:lnSpc>
              <a:spcBef>
                <a:spcPts val="1000"/>
              </a:spcBef>
              <a:spcAft>
                <a:spcPts val="0"/>
              </a:spcAft>
              <a:buClr>
                <a:schemeClr val="dk1"/>
              </a:buClr>
              <a:buSzPts val="2800"/>
              <a:buFont typeface="Arial"/>
              <a:buNone/>
            </a:pPr>
            <a:r>
              <a:rPr lang="en-US" sz="1600" b="0" i="0" u="none" strike="noStrike" cap="none" dirty="0">
                <a:solidFill>
                  <a:schemeClr val="dk1"/>
                </a:solidFill>
                <a:latin typeface="Arial"/>
                <a:ea typeface="Arial"/>
                <a:cs typeface="Arial"/>
                <a:sym typeface="Arial"/>
              </a:rPr>
              <a:t>400 3_	Coniglio (</a:t>
            </a:r>
            <a:r>
              <a:rPr lang="en-US" sz="1600" b="0" i="0" u="none" strike="noStrike" cap="none" dirty="0" err="1">
                <a:solidFill>
                  <a:schemeClr val="dk1"/>
                </a:solidFill>
                <a:latin typeface="Arial"/>
                <a:ea typeface="Arial"/>
                <a:cs typeface="Arial"/>
                <a:sym typeface="Arial"/>
              </a:rPr>
              <a:t>Famille</a:t>
            </a:r>
            <a:r>
              <a:rPr lang="en-US" sz="1600" b="0" i="0" u="none" strike="noStrike" cap="none" dirty="0">
                <a:solidFill>
                  <a:schemeClr val="dk1"/>
                </a:solidFill>
                <a:latin typeface="Arial"/>
                <a:ea typeface="Arial"/>
                <a:cs typeface="Arial"/>
                <a:sym typeface="Arial"/>
              </a:rPr>
              <a:t> : $d 1912- : $c Robertsdale, </a:t>
            </a:r>
            <a:r>
              <a:rPr lang="en-US" sz="1600" b="0" i="0" u="none" strike="noStrike" cap="none" dirty="0" err="1">
                <a:solidFill>
                  <a:schemeClr val="dk1"/>
                </a:solidFill>
                <a:latin typeface="Arial"/>
                <a:ea typeface="Arial"/>
                <a:cs typeface="Arial"/>
                <a:sym typeface="Arial"/>
              </a:rPr>
              <a:t>Penns</a:t>
            </a:r>
            <a:r>
              <a:rPr lang="en-US" sz="1600" b="0" i="0" u="none" strike="noStrike" cap="none" dirty="0">
                <a:solidFill>
                  <a:schemeClr val="dk1"/>
                </a:solidFill>
                <a:latin typeface="Arial"/>
                <a:ea typeface="Arial"/>
                <a:cs typeface="Arial"/>
                <a:sym typeface="Arial"/>
              </a:rPr>
              <a:t>.)</a:t>
            </a:r>
            <a:endParaRPr dirty="0">
              <a:solidFill>
                <a:schemeClr val="dk1"/>
              </a:solidFill>
            </a:endParaRPr>
          </a:p>
          <a:p>
            <a:pPr marL="685800" marR="0" lvl="0" indent="-685800" algn="l" rtl="0">
              <a:lnSpc>
                <a:spcPct val="90000"/>
              </a:lnSpc>
              <a:spcBef>
                <a:spcPts val="1000"/>
              </a:spcBef>
              <a:spcAft>
                <a:spcPts val="0"/>
              </a:spcAft>
              <a:buClr>
                <a:schemeClr val="dk1"/>
              </a:buClr>
              <a:buSzPts val="2800"/>
              <a:buFont typeface="Arial"/>
              <a:buNone/>
            </a:pPr>
            <a:r>
              <a:rPr lang="en-US" sz="1600" b="0" i="0" u="none" strike="noStrike" cap="none" dirty="0">
                <a:solidFill>
                  <a:schemeClr val="dk1"/>
                </a:solidFill>
                <a:latin typeface="Arial"/>
                <a:ea typeface="Arial"/>
                <a:cs typeface="Arial"/>
                <a:sym typeface="Arial"/>
              </a:rPr>
              <a:t>400 3_	Coniglio (</a:t>
            </a:r>
            <a:r>
              <a:rPr lang="en-US" sz="1600" b="0" i="0" u="none" strike="noStrike" cap="none" dirty="0" err="1">
                <a:solidFill>
                  <a:schemeClr val="dk1"/>
                </a:solidFill>
                <a:latin typeface="Arial"/>
                <a:ea typeface="Arial"/>
                <a:cs typeface="Arial"/>
                <a:sym typeface="Arial"/>
              </a:rPr>
              <a:t>Famille</a:t>
            </a:r>
            <a:r>
              <a:rPr lang="en-US" sz="1600" b="0" i="0" u="none" strike="noStrike" cap="none" dirty="0">
                <a:solidFill>
                  <a:schemeClr val="dk1"/>
                </a:solidFill>
                <a:latin typeface="Arial"/>
                <a:ea typeface="Arial"/>
                <a:cs typeface="Arial"/>
                <a:sym typeface="Arial"/>
              </a:rPr>
              <a:t> : $d 1912- : $c </a:t>
            </a:r>
            <a:r>
              <a:rPr lang="en-US" sz="1600" b="0" i="0" u="none" strike="noStrike" cap="none" dirty="0" err="1">
                <a:solidFill>
                  <a:schemeClr val="dk1"/>
                </a:solidFill>
                <a:latin typeface="Arial"/>
                <a:ea typeface="Arial"/>
                <a:cs typeface="Arial"/>
                <a:sym typeface="Arial"/>
              </a:rPr>
              <a:t>Serradifalco</a:t>
            </a:r>
            <a:r>
              <a:rPr lang="en-US" sz="1600" b="0" i="0" u="none" strike="noStrike" cap="none" dirty="0">
                <a:solidFill>
                  <a:schemeClr val="dk1"/>
                </a:solidFill>
                <a:latin typeface="Arial"/>
                <a:ea typeface="Arial"/>
                <a:cs typeface="Arial"/>
                <a:sym typeface="Arial"/>
              </a:rPr>
              <a:t>, Italie)</a:t>
            </a:r>
            <a:endParaRPr dirty="0">
              <a:solidFill>
                <a:schemeClr val="dk1"/>
              </a:solidFill>
            </a:endParaRPr>
          </a:p>
          <a:p>
            <a:pPr marL="685800" marR="0" lvl="0" indent="-685800" algn="l" rtl="0">
              <a:lnSpc>
                <a:spcPct val="90000"/>
              </a:lnSpc>
              <a:spcBef>
                <a:spcPts val="1000"/>
              </a:spcBef>
              <a:spcAft>
                <a:spcPts val="0"/>
              </a:spcAft>
              <a:buClr>
                <a:schemeClr val="dk1"/>
              </a:buClr>
              <a:buSzPts val="2800"/>
              <a:buFont typeface="Arial"/>
              <a:buNone/>
            </a:pPr>
            <a:r>
              <a:rPr lang="en-US" sz="1600" b="0" i="0" u="none" strike="noStrike" cap="none" dirty="0">
                <a:solidFill>
                  <a:schemeClr val="dk1"/>
                </a:solidFill>
                <a:latin typeface="Arial"/>
                <a:ea typeface="Arial"/>
                <a:cs typeface="Arial"/>
                <a:sym typeface="Arial"/>
              </a:rPr>
              <a:t>670	The Coniglio family website, [date de consultation] $b (</a:t>
            </a:r>
            <a:r>
              <a:rPr lang="en-US" sz="1600" b="0" i="0" u="none" strike="noStrike" cap="none" dirty="0" err="1">
                <a:solidFill>
                  <a:schemeClr val="dk1"/>
                </a:solidFill>
                <a:latin typeface="Arial"/>
                <a:ea typeface="Arial"/>
                <a:cs typeface="Arial"/>
                <a:sym typeface="Arial"/>
              </a:rPr>
              <a:t>famille</a:t>
            </a:r>
            <a:r>
              <a:rPr lang="en-US" sz="1600" b="0" i="0" u="none" strike="noStrike" cap="none" dirty="0">
                <a:solidFill>
                  <a:schemeClr val="dk1"/>
                </a:solidFill>
                <a:latin typeface="Arial"/>
                <a:ea typeface="Arial"/>
                <a:cs typeface="Arial"/>
                <a:sym typeface="Arial"/>
              </a:rPr>
              <a:t> Coniglio, descendants de Gaetano et Rosa Alessi Coniglio, </a:t>
            </a:r>
            <a:r>
              <a:rPr lang="en-US" sz="1600" b="0" i="0" u="none" strike="noStrike" cap="none" dirty="0" err="1">
                <a:solidFill>
                  <a:schemeClr val="dk1"/>
                </a:solidFill>
                <a:latin typeface="Arial"/>
                <a:ea typeface="Arial"/>
                <a:cs typeface="Arial"/>
                <a:sym typeface="Arial"/>
              </a:rPr>
              <a:t>mariés</a:t>
            </a:r>
            <a:r>
              <a:rPr lang="en-US" sz="1600" b="0" i="0" u="none" strike="noStrike" cap="none" dirty="0">
                <a:solidFill>
                  <a:schemeClr val="dk1"/>
                </a:solidFill>
                <a:latin typeface="Arial"/>
                <a:ea typeface="Arial"/>
                <a:cs typeface="Arial"/>
                <a:sym typeface="Arial"/>
              </a:rPr>
              <a:t> le </a:t>
            </a:r>
            <a:r>
              <a:rPr lang="en-US" sz="1600" b="0" i="0" u="none" strike="noStrike" cap="none" dirty="0">
                <a:solidFill>
                  <a:srgbClr val="FF0000"/>
                </a:solidFill>
                <a:latin typeface="Arial"/>
                <a:ea typeface="Arial"/>
                <a:cs typeface="Arial"/>
                <a:sym typeface="Arial"/>
              </a:rPr>
              <a:t>30 </a:t>
            </a:r>
            <a:r>
              <a:rPr lang="en-US" sz="1600" dirty="0" err="1">
                <a:solidFill>
                  <a:srgbClr val="FF0000"/>
                </a:solidFill>
              </a:rPr>
              <a:t>n</a:t>
            </a:r>
            <a:r>
              <a:rPr lang="en-US" sz="1600" b="0" i="0" u="none" strike="noStrike" cap="none" dirty="0" err="1">
                <a:solidFill>
                  <a:srgbClr val="FF0000"/>
                </a:solidFill>
                <a:latin typeface="Arial"/>
                <a:ea typeface="Arial"/>
                <a:cs typeface="Arial"/>
                <a:sym typeface="Arial"/>
              </a:rPr>
              <a:t>ovembre</a:t>
            </a:r>
            <a:r>
              <a:rPr lang="en-US" sz="1600" b="0" i="0" u="none" strike="noStrike" cap="none" dirty="0">
                <a:solidFill>
                  <a:srgbClr val="FF0000"/>
                </a:solidFill>
                <a:latin typeface="Arial"/>
                <a:ea typeface="Arial"/>
                <a:cs typeface="Arial"/>
                <a:sym typeface="Arial"/>
              </a:rPr>
              <a:t> 1912 </a:t>
            </a:r>
            <a:r>
              <a:rPr lang="en-US" sz="1600" dirty="0">
                <a:solidFill>
                  <a:schemeClr val="dk1"/>
                </a:solidFill>
              </a:rPr>
              <a:t>à </a:t>
            </a:r>
            <a:r>
              <a:rPr lang="en-US" sz="1600" b="0" i="0" u="none" strike="noStrike" cap="none" dirty="0" err="1">
                <a:solidFill>
                  <a:schemeClr val="dk1"/>
                </a:solidFill>
                <a:latin typeface="Arial"/>
                <a:ea typeface="Arial"/>
                <a:cs typeface="Arial"/>
                <a:sym typeface="Arial"/>
              </a:rPr>
              <a:t>Serradifalco</a:t>
            </a:r>
            <a:r>
              <a:rPr lang="en-US" sz="1600" b="0" i="0" u="none" strike="noStrike" cap="none" dirty="0">
                <a:solidFill>
                  <a:schemeClr val="dk1"/>
                </a:solidFill>
                <a:latin typeface="Arial"/>
                <a:ea typeface="Arial"/>
                <a:cs typeface="Arial"/>
                <a:sym typeface="Arial"/>
              </a:rPr>
              <a:t>, Italie et émigrés aux </a:t>
            </a:r>
            <a:r>
              <a:rPr lang="en-US" sz="1600" b="0" i="0" u="none" strike="noStrike" cap="none" dirty="0" err="1">
                <a:solidFill>
                  <a:schemeClr val="dk1"/>
                </a:solidFill>
                <a:latin typeface="Arial"/>
                <a:ea typeface="Arial"/>
                <a:cs typeface="Arial"/>
                <a:sym typeface="Arial"/>
              </a:rPr>
              <a:t>États</a:t>
            </a:r>
            <a:r>
              <a:rPr lang="en-US" sz="1600" b="0" i="0" u="none" strike="noStrike" cap="none" dirty="0">
                <a:solidFill>
                  <a:schemeClr val="dk1"/>
                </a:solidFill>
                <a:latin typeface="Arial"/>
                <a:ea typeface="Arial"/>
                <a:cs typeface="Arial"/>
                <a:sym typeface="Arial"/>
              </a:rPr>
              <a:t>-Unis le </a:t>
            </a:r>
            <a:r>
              <a:rPr lang="en-US" sz="1600" b="0" i="0" u="none" strike="noStrike" cap="none" dirty="0">
                <a:solidFill>
                  <a:srgbClr val="FF0000"/>
                </a:solidFill>
                <a:latin typeface="Arial"/>
                <a:ea typeface="Arial"/>
                <a:cs typeface="Arial"/>
                <a:sym typeface="Arial"/>
              </a:rPr>
              <a:t>30 </a:t>
            </a:r>
            <a:r>
              <a:rPr lang="en-US" sz="1600" b="0" i="0" u="none" strike="noStrike" cap="none" dirty="0" err="1">
                <a:solidFill>
                  <a:srgbClr val="FF0000"/>
                </a:solidFill>
                <a:latin typeface="Arial"/>
                <a:ea typeface="Arial"/>
                <a:cs typeface="Arial"/>
                <a:sym typeface="Arial"/>
              </a:rPr>
              <a:t>avril</a:t>
            </a:r>
            <a:r>
              <a:rPr lang="en-US" sz="1600" b="0" i="0" u="none" strike="noStrike" cap="none" dirty="0">
                <a:solidFill>
                  <a:srgbClr val="FF0000"/>
                </a:solidFill>
                <a:latin typeface="Arial"/>
                <a:ea typeface="Arial"/>
                <a:cs typeface="Arial"/>
                <a:sym typeface="Arial"/>
              </a:rPr>
              <a:t> 1913</a:t>
            </a:r>
            <a:r>
              <a:rPr lang="en-US" sz="1600" b="0" i="0" u="none" strike="noStrike" cap="none" dirty="0">
                <a:solidFill>
                  <a:schemeClr val="dk1"/>
                </a:solidFill>
                <a:latin typeface="Arial"/>
                <a:ea typeface="Arial"/>
                <a:cs typeface="Arial"/>
                <a:sym typeface="Arial"/>
              </a:rPr>
              <a:t>; la </a:t>
            </a:r>
            <a:r>
              <a:rPr lang="en-US" sz="1600" b="0" i="0" u="none" strike="noStrike" cap="none" dirty="0" err="1">
                <a:solidFill>
                  <a:schemeClr val="dk1"/>
                </a:solidFill>
                <a:latin typeface="Arial"/>
                <a:ea typeface="Arial"/>
                <a:cs typeface="Arial"/>
                <a:sym typeface="Arial"/>
              </a:rPr>
              <a:t>famille</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s’est</a:t>
            </a:r>
            <a:r>
              <a:rPr lang="en-US" sz="1600" b="0" i="0" u="none" strike="noStrike" cap="none" dirty="0">
                <a:solidFill>
                  <a:schemeClr val="dk1"/>
                </a:solidFill>
                <a:latin typeface="Arial"/>
                <a:ea typeface="Arial"/>
                <a:cs typeface="Arial"/>
                <a:sym typeface="Arial"/>
              </a:rPr>
              <a:t> </a:t>
            </a:r>
            <a:r>
              <a:rPr lang="fr-CA" sz="1600" b="0" i="0" u="none" strike="noStrike" cap="none" dirty="0">
                <a:solidFill>
                  <a:schemeClr val="dk1"/>
                </a:solidFill>
                <a:latin typeface="Arial"/>
                <a:ea typeface="Arial"/>
                <a:cs typeface="Arial"/>
                <a:sym typeface="Arial"/>
              </a:rPr>
              <a:t>installée à </a:t>
            </a:r>
            <a:r>
              <a:rPr lang="fr-CA" sz="1600" b="0" i="0" u="none" strike="noStrike" cap="none" dirty="0" err="1">
                <a:solidFill>
                  <a:schemeClr val="dk1"/>
                </a:solidFill>
                <a:latin typeface="Arial"/>
                <a:ea typeface="Arial"/>
                <a:cs typeface="Arial"/>
                <a:sym typeface="Arial"/>
              </a:rPr>
              <a:t>Robertsdale</a:t>
            </a:r>
            <a:r>
              <a:rPr lang="fr-CA" sz="1600" b="0" i="0" u="none" strike="noStrike" cap="none" dirty="0">
                <a:solidFill>
                  <a:schemeClr val="dk1"/>
                </a:solidFill>
                <a:latin typeface="Arial"/>
                <a:ea typeface="Arial"/>
                <a:cs typeface="Arial"/>
                <a:sym typeface="Arial"/>
              </a:rPr>
              <a:t> en Pennsylvanie</a:t>
            </a:r>
            <a:r>
              <a:rPr lang="en-US" sz="1600" b="0" i="0" u="none" strike="noStrike" cap="none" dirty="0">
                <a:solidFill>
                  <a:schemeClr val="dk1"/>
                </a:solidFill>
                <a:latin typeface="Arial"/>
                <a:ea typeface="Arial"/>
                <a:cs typeface="Arial"/>
                <a:sym typeface="Arial"/>
              </a:rPr>
              <a:t>)</a:t>
            </a:r>
            <a:endParaRPr dirty="0">
              <a:solidFill>
                <a:schemeClr val="dk1"/>
              </a:solidFill>
            </a:endParaRPr>
          </a:p>
          <a:p>
            <a:pPr marL="685800" marR="0" lvl="0" indent="-685800" algn="l" rtl="0">
              <a:lnSpc>
                <a:spcPct val="90000"/>
              </a:lnSpc>
              <a:spcBef>
                <a:spcPts val="1000"/>
              </a:spcBef>
              <a:spcAft>
                <a:spcPts val="0"/>
              </a:spcAft>
              <a:buClr>
                <a:schemeClr val="dk1"/>
              </a:buClr>
              <a:buSzPts val="2800"/>
              <a:buFont typeface="Arial"/>
              <a:buNone/>
            </a:pPr>
            <a:r>
              <a:rPr lang="en-US" sz="1600" b="0" i="0" u="none" strike="noStrike" cap="none" dirty="0">
                <a:solidFill>
                  <a:schemeClr val="dk1"/>
                </a:solidFill>
                <a:latin typeface="Arial"/>
                <a:ea typeface="Arial"/>
                <a:cs typeface="Arial"/>
                <a:sym typeface="Arial"/>
              </a:rPr>
              <a:t>678 0_	Gaetano et Rosa Coniglio </a:t>
            </a:r>
            <a:r>
              <a:rPr lang="en-US" sz="1600" b="0" i="0" u="none" strike="noStrike" cap="none" dirty="0" err="1">
                <a:solidFill>
                  <a:schemeClr val="dk1"/>
                </a:solidFill>
                <a:latin typeface="Arial"/>
                <a:ea typeface="Arial"/>
                <a:cs typeface="Arial"/>
                <a:sym typeface="Arial"/>
              </a:rPr>
              <a:t>ont</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fondé</a:t>
            </a:r>
            <a:r>
              <a:rPr lang="en-US" sz="1600" b="0" i="0" u="none" strike="noStrike" cap="none" dirty="0">
                <a:solidFill>
                  <a:schemeClr val="dk1"/>
                </a:solidFill>
                <a:latin typeface="Arial"/>
                <a:ea typeface="Arial"/>
                <a:cs typeface="Arial"/>
                <a:sym typeface="Arial"/>
              </a:rPr>
              <a:t> la </a:t>
            </a:r>
            <a:r>
              <a:rPr lang="en-US" sz="1600" b="0" i="0" u="none" strike="noStrike" cap="none" dirty="0" err="1">
                <a:solidFill>
                  <a:schemeClr val="dk1"/>
                </a:solidFill>
                <a:latin typeface="Arial"/>
                <a:ea typeface="Arial"/>
                <a:cs typeface="Arial"/>
                <a:sym typeface="Arial"/>
              </a:rPr>
              <a:t>famille</a:t>
            </a:r>
            <a:r>
              <a:rPr lang="en-US" sz="1600" b="0" i="0" u="none" strike="noStrike" cap="none" dirty="0">
                <a:solidFill>
                  <a:schemeClr val="dk1"/>
                </a:solidFill>
                <a:latin typeface="Arial"/>
                <a:ea typeface="Arial"/>
                <a:cs typeface="Arial"/>
                <a:sym typeface="Arial"/>
              </a:rPr>
              <a:t> Coniglio </a:t>
            </a:r>
            <a:r>
              <a:rPr lang="en-US" sz="1600" b="0" i="0" u="none" strike="noStrike" cap="none" dirty="0" err="1">
                <a:solidFill>
                  <a:schemeClr val="dk1"/>
                </a:solidFill>
                <a:latin typeface="Arial"/>
                <a:ea typeface="Arial"/>
                <a:cs typeface="Arial"/>
                <a:sym typeface="Arial"/>
              </a:rPr>
              <a:t>en</a:t>
            </a:r>
            <a:r>
              <a:rPr lang="en-US" sz="1600" b="0" i="0" u="none" strike="noStrike" cap="none" dirty="0">
                <a:solidFill>
                  <a:schemeClr val="dk1"/>
                </a:solidFill>
                <a:latin typeface="Arial"/>
                <a:ea typeface="Arial"/>
                <a:cs typeface="Arial"/>
                <a:sym typeface="Arial"/>
              </a:rPr>
              <a:t> 1912. Plus tard la </a:t>
            </a:r>
            <a:r>
              <a:rPr lang="en-US" sz="1600" dirty="0" err="1">
                <a:solidFill>
                  <a:schemeClr val="dk1"/>
                </a:solidFill>
              </a:rPr>
              <a:t>famille</a:t>
            </a:r>
            <a:r>
              <a:rPr lang="en-US" sz="1600" dirty="0">
                <a:solidFill>
                  <a:schemeClr val="dk1"/>
                </a:solidFill>
              </a:rPr>
              <a:t> </a:t>
            </a:r>
            <a:r>
              <a:rPr lang="en-US" sz="1600" dirty="0" err="1">
                <a:solidFill>
                  <a:schemeClr val="dk1"/>
                </a:solidFill>
              </a:rPr>
              <a:t>s’est</a:t>
            </a:r>
            <a:r>
              <a:rPr lang="en-US" sz="1600" dirty="0">
                <a:solidFill>
                  <a:schemeClr val="dk1"/>
                </a:solidFill>
              </a:rPr>
              <a:t> </a:t>
            </a:r>
            <a:r>
              <a:rPr lang="fr-CA" sz="1600" dirty="0">
                <a:solidFill>
                  <a:schemeClr val="dk1"/>
                </a:solidFill>
              </a:rPr>
              <a:t>installée à </a:t>
            </a:r>
            <a:r>
              <a:rPr lang="fr-CA" sz="1600" dirty="0" err="1">
                <a:solidFill>
                  <a:schemeClr val="dk1"/>
                </a:solidFill>
              </a:rPr>
              <a:t>Robertsdale</a:t>
            </a:r>
            <a:r>
              <a:rPr lang="fr-CA" sz="1600" dirty="0">
                <a:solidFill>
                  <a:schemeClr val="dk1"/>
                </a:solidFill>
              </a:rPr>
              <a:t> en Pennsylvanie.</a:t>
            </a:r>
            <a:endParaRPr sz="1600" b="0" i="0" u="none" strike="noStrike" cap="none" dirty="0">
              <a:solidFill>
                <a:schemeClr val="dk1"/>
              </a:solidFill>
              <a:latin typeface="Arial"/>
              <a:ea typeface="Arial"/>
              <a:cs typeface="Arial"/>
              <a:sym typeface="Arial"/>
            </a:endParaRPr>
          </a:p>
        </p:txBody>
      </p:sp>
      <p:sp>
        <p:nvSpPr>
          <p:cNvPr id="1005" name="Google Shape;1005;p93"/>
          <p:cNvSpPr txBox="1">
            <a:spLocks noGrp="1"/>
          </p:cNvSpPr>
          <p:nvPr>
            <p:ph type="title"/>
            <p:custDataLst>
              <p:tags r:id="rId2"/>
            </p:custDataLst>
          </p:nvPr>
        </p:nvSpPr>
        <p:spPr>
          <a:xfrm>
            <a:off x="838200" y="404341"/>
            <a:ext cx="10515600" cy="900327"/>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Notice d’autorité RDA - </a:t>
            </a:r>
            <a:r>
              <a:rPr lang="en-US" sz="3600" b="0" i="0" u="none" strike="noStrike" cap="none">
                <a:solidFill>
                  <a:srgbClr val="FF0000"/>
                </a:solidFill>
                <a:latin typeface="Arial"/>
                <a:ea typeface="Arial"/>
                <a:cs typeface="Arial"/>
                <a:sym typeface="Arial"/>
              </a:rPr>
              <a:t>fondamental </a:t>
            </a:r>
            <a:r>
              <a:rPr lang="en-US" sz="3600" b="0" i="0" u="none" strike="noStrike" cap="none">
                <a:solidFill>
                  <a:srgbClr val="000000"/>
                </a:solidFill>
                <a:latin typeface="Arial"/>
                <a:ea typeface="Arial"/>
                <a:cs typeface="Arial"/>
                <a:sym typeface="Arial"/>
              </a:rPr>
              <a:t>et non fondamental</a:t>
            </a:r>
            <a:endParaRPr sz="3600" b="0" i="0" u="none" strike="noStrike" cap="none">
              <a:solidFill>
                <a:schemeClr val="dk1"/>
              </a:solidFill>
              <a:latin typeface="Arial"/>
              <a:ea typeface="Arial"/>
              <a:cs typeface="Arial"/>
              <a:sym typeface="Arial"/>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1014"/>
        <p:cNvGrpSpPr/>
        <p:nvPr/>
      </p:nvGrpSpPr>
      <p:grpSpPr>
        <a:xfrm>
          <a:off x="0" y="0"/>
          <a:ext cx="0" cy="0"/>
          <a:chOff x="0" y="0"/>
          <a:chExt cx="0" cy="0"/>
        </a:xfrm>
      </p:grpSpPr>
      <p:sp>
        <p:nvSpPr>
          <p:cNvPr id="1020" name="Google Shape;1020;p94"/>
          <p:cNvSpPr txBox="1"/>
          <p:nvPr>
            <p:custDataLst>
              <p:tags r:id="rId1"/>
            </p:custDataLst>
          </p:nvPr>
        </p:nvSpPr>
        <p:spPr>
          <a:xfrm>
            <a:off x="1411458" y="1204912"/>
            <a:ext cx="9125913" cy="5653088"/>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746125" lvl="0" indent="-746125">
              <a:lnSpc>
                <a:spcPct val="90000"/>
              </a:lnSpc>
              <a:spcBef>
                <a:spcPts val="1000"/>
              </a:spcBef>
              <a:buClr>
                <a:schemeClr val="dk1"/>
              </a:buClr>
              <a:buSzPts val="2800"/>
            </a:pPr>
            <a:r>
              <a:rPr lang="en-US" sz="1600" b="0" i="0" u="none" strike="noStrike" cap="none" dirty="0">
                <a:solidFill>
                  <a:schemeClr val="dk1"/>
                </a:solidFill>
                <a:latin typeface="Arial"/>
                <a:ea typeface="Arial"/>
                <a:cs typeface="Arial"/>
                <a:sym typeface="Arial"/>
              </a:rPr>
              <a:t>040	</a:t>
            </a:r>
            <a:r>
              <a:rPr lang="en-US" sz="1600" dirty="0">
                <a:solidFill>
                  <a:schemeClr val="dk1"/>
                </a:solidFill>
              </a:rPr>
              <a:t>[code MARC de </a:t>
            </a:r>
            <a:r>
              <a:rPr lang="en-US" sz="1600" dirty="0" err="1">
                <a:solidFill>
                  <a:schemeClr val="dk1"/>
                </a:solidFill>
              </a:rPr>
              <a:t>l’institution</a:t>
            </a:r>
            <a:r>
              <a:rPr lang="en-US" sz="1600" dirty="0">
                <a:solidFill>
                  <a:schemeClr val="dk1"/>
                </a:solidFill>
              </a:rPr>
              <a:t>] </a:t>
            </a:r>
            <a:r>
              <a:rPr lang="en-US" sz="1600" b="0" i="0" u="none" strike="noStrike" cap="none" dirty="0">
                <a:solidFill>
                  <a:schemeClr val="dk1"/>
                </a:solidFill>
                <a:latin typeface="Arial"/>
                <a:ea typeface="Arial"/>
                <a:cs typeface="Arial"/>
                <a:sym typeface="Arial"/>
              </a:rPr>
              <a:t>$b </a:t>
            </a:r>
            <a:r>
              <a:rPr lang="en-US" sz="1600" b="0" i="0" u="none" strike="noStrike" cap="none" dirty="0" err="1">
                <a:solidFill>
                  <a:schemeClr val="dk1"/>
                </a:solidFill>
                <a:latin typeface="Arial"/>
                <a:ea typeface="Arial"/>
                <a:cs typeface="Arial"/>
                <a:sym typeface="Arial"/>
              </a:rPr>
              <a:t>fre</a:t>
            </a:r>
            <a:r>
              <a:rPr lang="en-US" sz="1600" b="0" i="0" u="none" strike="noStrike" cap="none" dirty="0">
                <a:solidFill>
                  <a:schemeClr val="dk1"/>
                </a:solidFill>
                <a:latin typeface="Arial"/>
                <a:ea typeface="Arial"/>
                <a:cs typeface="Arial"/>
                <a:sym typeface="Arial"/>
              </a:rPr>
              <a:t> $e </a:t>
            </a:r>
            <a:r>
              <a:rPr lang="en-US" sz="1600" b="0" i="0" u="none" strike="noStrike" cap="none" dirty="0" err="1">
                <a:solidFill>
                  <a:schemeClr val="dk1"/>
                </a:solidFill>
                <a:latin typeface="Arial"/>
                <a:ea typeface="Arial"/>
                <a:cs typeface="Arial"/>
                <a:sym typeface="Arial"/>
              </a:rPr>
              <a:t>rda</a:t>
            </a:r>
            <a:r>
              <a:rPr lang="en-US" sz="1600" b="0" i="0" u="none" strike="noStrike" cap="none" dirty="0">
                <a:solidFill>
                  <a:schemeClr val="dk1"/>
                </a:solidFill>
                <a:latin typeface="Arial"/>
                <a:ea typeface="Arial"/>
                <a:cs typeface="Arial"/>
                <a:sym typeface="Arial"/>
              </a:rPr>
              <a:t> $c </a:t>
            </a:r>
            <a:r>
              <a:rPr lang="en-US" sz="1600" dirty="0">
                <a:solidFill>
                  <a:schemeClr val="dk1"/>
                </a:solidFill>
              </a:rPr>
              <a:t>[code MARC de </a:t>
            </a:r>
            <a:r>
              <a:rPr lang="en-US" sz="1600" dirty="0" err="1">
                <a:solidFill>
                  <a:schemeClr val="dk1"/>
                </a:solidFill>
              </a:rPr>
              <a:t>l’institution</a:t>
            </a:r>
            <a:r>
              <a:rPr lang="en-US" sz="1600" dirty="0">
                <a:solidFill>
                  <a:schemeClr val="dk1"/>
                </a:solidFill>
              </a:rPr>
              <a:t>]</a:t>
            </a:r>
            <a:endParaRPr dirty="0">
              <a:solidFill>
                <a:schemeClr val="dk1"/>
              </a:solidFill>
            </a:endParaRPr>
          </a:p>
          <a:p>
            <a:pPr marL="746125" marR="0" lvl="0" indent="-746125" algn="l" rtl="0">
              <a:lnSpc>
                <a:spcPct val="90000"/>
              </a:lnSpc>
              <a:spcBef>
                <a:spcPts val="1000"/>
              </a:spcBef>
              <a:spcAft>
                <a:spcPts val="0"/>
              </a:spcAft>
              <a:buClr>
                <a:schemeClr val="dk1"/>
              </a:buClr>
              <a:buSzPts val="2800"/>
              <a:buFont typeface="Arial"/>
              <a:buNone/>
            </a:pPr>
            <a:r>
              <a:rPr lang="en-US" sz="1600" b="0" i="0" u="none" strike="noStrike" cap="none" dirty="0">
                <a:solidFill>
                  <a:schemeClr val="dk1"/>
                </a:solidFill>
                <a:latin typeface="Arial"/>
                <a:ea typeface="Arial"/>
                <a:cs typeface="Arial"/>
                <a:sym typeface="Arial"/>
              </a:rPr>
              <a:t>046	$s </a:t>
            </a:r>
            <a:r>
              <a:rPr lang="en-US" sz="1600" b="0" i="0" u="none" strike="noStrike" cap="none" dirty="0">
                <a:solidFill>
                  <a:srgbClr val="FF0000"/>
                </a:solidFill>
                <a:latin typeface="Arial"/>
                <a:ea typeface="Arial"/>
                <a:cs typeface="Arial"/>
                <a:sym typeface="Arial"/>
              </a:rPr>
              <a:t>1795</a:t>
            </a:r>
            <a:r>
              <a:rPr lang="en-US" sz="1600" b="0" i="0" u="none" strike="noStrike" cap="none" dirty="0">
                <a:solidFill>
                  <a:srgbClr val="CC0000"/>
                </a:solidFill>
                <a:latin typeface="Arial"/>
                <a:ea typeface="Arial"/>
                <a:cs typeface="Arial"/>
                <a:sym typeface="Arial"/>
              </a:rPr>
              <a:t> </a:t>
            </a:r>
            <a:r>
              <a:rPr lang="en-US" sz="1600" b="0" i="0" u="none" strike="noStrike" cap="none" dirty="0">
                <a:solidFill>
                  <a:schemeClr val="dk1"/>
                </a:solidFill>
                <a:latin typeface="Arial"/>
                <a:ea typeface="Arial"/>
                <a:cs typeface="Arial"/>
                <a:sym typeface="Arial"/>
              </a:rPr>
              <a:t>$2 </a:t>
            </a:r>
            <a:r>
              <a:rPr lang="en-US" sz="1600" b="0" i="0" u="none" strike="noStrike" cap="none" dirty="0" err="1">
                <a:solidFill>
                  <a:schemeClr val="dk1"/>
                </a:solidFill>
                <a:latin typeface="Arial"/>
                <a:ea typeface="Arial"/>
                <a:cs typeface="Arial"/>
                <a:sym typeface="Arial"/>
              </a:rPr>
              <a:t>edtf</a:t>
            </a:r>
            <a:endParaRPr sz="1600" b="0" i="0" u="none" strike="noStrike" cap="none" dirty="0">
              <a:solidFill>
                <a:schemeClr val="dk1"/>
              </a:solidFill>
              <a:latin typeface="Arial"/>
              <a:ea typeface="Arial"/>
              <a:cs typeface="Arial"/>
              <a:sym typeface="Arial"/>
            </a:endParaRPr>
          </a:p>
          <a:p>
            <a:pPr marL="746125" marR="0" lvl="0" indent="-746125" algn="l" rtl="0">
              <a:lnSpc>
                <a:spcPct val="90000"/>
              </a:lnSpc>
              <a:spcBef>
                <a:spcPts val="1000"/>
              </a:spcBef>
              <a:spcAft>
                <a:spcPts val="0"/>
              </a:spcAft>
              <a:buClr>
                <a:schemeClr val="dk1"/>
              </a:buClr>
              <a:buSzPts val="2800"/>
              <a:buFont typeface="Arial"/>
              <a:buNone/>
            </a:pPr>
            <a:r>
              <a:rPr lang="en-US" sz="1600" b="0" i="0" u="none" strike="noStrike" cap="none" dirty="0">
                <a:solidFill>
                  <a:schemeClr val="dk1"/>
                </a:solidFill>
                <a:latin typeface="Arial"/>
                <a:ea typeface="Arial"/>
                <a:cs typeface="Arial"/>
                <a:sym typeface="Arial"/>
              </a:rPr>
              <a:t>100 3_	</a:t>
            </a:r>
            <a:r>
              <a:rPr lang="en-US" sz="1600" b="0" i="0" u="none" strike="noStrike" cap="none" dirty="0">
                <a:solidFill>
                  <a:srgbClr val="FF0000"/>
                </a:solidFill>
                <a:latin typeface="Arial"/>
                <a:ea typeface="Arial"/>
                <a:cs typeface="Arial"/>
                <a:sym typeface="Arial"/>
              </a:rPr>
              <a:t>Cunningham</a:t>
            </a:r>
            <a:r>
              <a:rPr lang="en-US" sz="1600" b="0" i="0" u="none" strike="noStrike" cap="none" dirty="0">
                <a:solidFill>
                  <a:srgbClr val="CC0000"/>
                </a:solidFill>
                <a:latin typeface="Arial"/>
                <a:ea typeface="Arial"/>
                <a:cs typeface="Arial"/>
                <a:sym typeface="Arial"/>
              </a:rPr>
              <a:t> </a:t>
            </a:r>
            <a:r>
              <a:rPr lang="en-US" sz="1600" b="0" i="0" u="none" strike="noStrike" cap="none" dirty="0">
                <a:solidFill>
                  <a:schemeClr val="dk1"/>
                </a:solidFill>
                <a:latin typeface="Arial"/>
                <a:ea typeface="Arial"/>
                <a:cs typeface="Arial"/>
                <a:sym typeface="Arial"/>
              </a:rPr>
              <a:t>(</a:t>
            </a:r>
            <a:r>
              <a:rPr lang="en-US" sz="1600" b="0" i="0" u="none" strike="noStrike" cap="none" dirty="0" err="1">
                <a:solidFill>
                  <a:srgbClr val="FF0000"/>
                </a:solidFill>
                <a:latin typeface="Arial"/>
                <a:ea typeface="Arial"/>
                <a:cs typeface="Arial"/>
                <a:sym typeface="Arial"/>
              </a:rPr>
              <a:t>Famille</a:t>
            </a:r>
            <a:r>
              <a:rPr lang="en-US" sz="1600" b="0" i="0" u="none" strike="noStrike" cap="none" dirty="0">
                <a:solidFill>
                  <a:srgbClr val="CC0000"/>
                </a:solidFill>
                <a:latin typeface="Arial"/>
                <a:ea typeface="Arial"/>
                <a:cs typeface="Arial"/>
                <a:sym typeface="Arial"/>
              </a:rPr>
              <a:t> </a:t>
            </a:r>
            <a:r>
              <a:rPr lang="en-US" sz="1600" b="0" i="0" u="none" strike="noStrike" cap="none" dirty="0">
                <a:solidFill>
                  <a:schemeClr val="dk1"/>
                </a:solidFill>
                <a:latin typeface="Arial"/>
                <a:ea typeface="Arial"/>
                <a:cs typeface="Arial"/>
                <a:sym typeface="Arial"/>
              </a:rPr>
              <a:t>: $d </a:t>
            </a:r>
            <a:r>
              <a:rPr lang="en-US" sz="1600" b="0" i="0" u="none" strike="noStrike" cap="none" dirty="0">
                <a:solidFill>
                  <a:srgbClr val="FF0000"/>
                </a:solidFill>
                <a:latin typeface="Arial"/>
                <a:ea typeface="Arial"/>
                <a:cs typeface="Arial"/>
                <a:sym typeface="Arial"/>
              </a:rPr>
              <a:t>1795-</a:t>
            </a:r>
            <a:r>
              <a:rPr lang="en-US" sz="1600" b="0" i="0" u="none" strike="noStrike" cap="none" dirty="0">
                <a:solidFill>
                  <a:srgbClr val="CC0000"/>
                </a:solidFill>
                <a:latin typeface="Arial"/>
                <a:ea typeface="Arial"/>
                <a:cs typeface="Arial"/>
                <a:sym typeface="Arial"/>
              </a:rPr>
              <a:t> </a:t>
            </a:r>
            <a:r>
              <a:rPr lang="en-US" sz="1600" b="0" i="0" u="none" strike="noStrike" cap="none" dirty="0">
                <a:solidFill>
                  <a:schemeClr val="dk1"/>
                </a:solidFill>
                <a:latin typeface="Arial"/>
                <a:ea typeface="Arial"/>
                <a:cs typeface="Arial"/>
                <a:sym typeface="Arial"/>
              </a:rPr>
              <a:t>: $c Trigg, Kent.) [</a:t>
            </a:r>
            <a:r>
              <a:rPr lang="en-US" sz="1600" b="0" i="0" u="none" strike="noStrike" cap="none" dirty="0" err="1">
                <a:solidFill>
                  <a:schemeClr val="dk1"/>
                </a:solidFill>
                <a:latin typeface="Arial"/>
                <a:ea typeface="Arial"/>
                <a:cs typeface="Arial"/>
                <a:sym typeface="Arial"/>
              </a:rPr>
              <a:t>ou</a:t>
            </a:r>
            <a:r>
              <a:rPr lang="en-US" sz="1600" b="0" i="0" u="none" strike="noStrike" cap="none" dirty="0">
                <a:solidFill>
                  <a:schemeClr val="dk1"/>
                </a:solidFill>
                <a:latin typeface="Arial"/>
                <a:ea typeface="Arial"/>
                <a:cs typeface="Arial"/>
                <a:sym typeface="Arial"/>
              </a:rPr>
              <a:t> enregistrer un </a:t>
            </a:r>
            <a:r>
              <a:rPr lang="en-US" sz="1600" b="0" i="0" u="none" strike="noStrike" cap="none" dirty="0" err="1">
                <a:solidFill>
                  <a:schemeClr val="dk1"/>
                </a:solidFill>
                <a:latin typeface="Arial"/>
                <a:ea typeface="Arial"/>
                <a:cs typeface="Arial"/>
                <a:sym typeface="Arial"/>
              </a:rPr>
              <a:t>membre</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ilustre</a:t>
            </a:r>
            <a:r>
              <a:rPr lang="en-US" sz="1600" b="0" i="0" u="none" strike="noStrike" cap="none" dirty="0">
                <a:solidFill>
                  <a:schemeClr val="dk1"/>
                </a:solidFill>
                <a:latin typeface="Arial"/>
                <a:ea typeface="Arial"/>
                <a:cs typeface="Arial"/>
                <a:sym typeface="Arial"/>
              </a:rPr>
              <a:t>]</a:t>
            </a:r>
            <a:endParaRPr dirty="0">
              <a:solidFill>
                <a:schemeClr val="dk1"/>
              </a:solidFill>
            </a:endParaRPr>
          </a:p>
          <a:p>
            <a:pPr marL="746125" marR="0" lvl="0" indent="-746125" algn="l" rtl="0">
              <a:lnSpc>
                <a:spcPct val="90000"/>
              </a:lnSpc>
              <a:spcBef>
                <a:spcPts val="1000"/>
              </a:spcBef>
              <a:spcAft>
                <a:spcPts val="0"/>
              </a:spcAft>
              <a:buClr>
                <a:schemeClr val="dk1"/>
              </a:buClr>
              <a:buSzPts val="2800"/>
              <a:buFont typeface="Arial"/>
              <a:buNone/>
            </a:pPr>
            <a:r>
              <a:rPr lang="en-US" sz="1600" b="0" i="0" u="none" strike="noStrike" cap="none" dirty="0">
                <a:solidFill>
                  <a:schemeClr val="dk1"/>
                </a:solidFill>
                <a:latin typeface="Arial"/>
                <a:ea typeface="Arial"/>
                <a:cs typeface="Arial"/>
                <a:sym typeface="Arial"/>
              </a:rPr>
              <a:t>370	$e Trigg (Kent.) $2 </a:t>
            </a:r>
            <a:r>
              <a:rPr lang="en-US" sz="1600" dirty="0" err="1">
                <a:solidFill>
                  <a:schemeClr val="dk1"/>
                </a:solidFill>
              </a:rPr>
              <a:t>lacnaf</a:t>
            </a:r>
            <a:r>
              <a:rPr lang="en-US" sz="1600" b="0" i="0" u="none" strike="noStrike" cap="none" dirty="0">
                <a:solidFill>
                  <a:schemeClr val="dk1"/>
                </a:solidFill>
                <a:latin typeface="Arial"/>
                <a:ea typeface="Arial"/>
                <a:cs typeface="Arial"/>
                <a:sym typeface="Arial"/>
              </a:rPr>
              <a:t> $s 1818</a:t>
            </a:r>
            <a:endParaRPr dirty="0">
              <a:solidFill>
                <a:schemeClr val="dk1"/>
              </a:solidFill>
            </a:endParaRPr>
          </a:p>
          <a:p>
            <a:pPr marL="746125" indent="-746125">
              <a:lnSpc>
                <a:spcPct val="90000"/>
              </a:lnSpc>
              <a:spcBef>
                <a:spcPts val="1000"/>
              </a:spcBef>
              <a:buClr>
                <a:schemeClr val="dk1"/>
              </a:buClr>
              <a:buSzPts val="2800"/>
            </a:pPr>
            <a:r>
              <a:rPr lang="en-US" sz="1600" b="0" i="0" u="none" strike="noStrike" cap="none" dirty="0">
                <a:solidFill>
                  <a:schemeClr val="dk1"/>
                </a:solidFill>
                <a:latin typeface="Arial"/>
                <a:ea typeface="Arial"/>
                <a:cs typeface="Arial"/>
                <a:sym typeface="Arial"/>
              </a:rPr>
              <a:t>376	</a:t>
            </a:r>
            <a:r>
              <a:rPr lang="en-US" sz="1600" b="0" i="0" u="none" strike="noStrike" cap="none" dirty="0" err="1">
                <a:solidFill>
                  <a:srgbClr val="FF0000"/>
                </a:solidFill>
                <a:latin typeface="Arial"/>
                <a:ea typeface="Arial"/>
                <a:cs typeface="Arial"/>
                <a:sym typeface="Arial"/>
              </a:rPr>
              <a:t>Familles</a:t>
            </a:r>
            <a:r>
              <a:rPr lang="en-US" sz="1600" b="0" i="0" u="none" strike="noStrike" cap="none" dirty="0">
                <a:solidFill>
                  <a:schemeClr val="dk1"/>
                </a:solidFill>
                <a:latin typeface="Arial"/>
                <a:ea typeface="Arial"/>
                <a:cs typeface="Arial"/>
                <a:sym typeface="Arial"/>
              </a:rPr>
              <a:t> $2 </a:t>
            </a:r>
            <a:r>
              <a:rPr lang="en-US" sz="1600" dirty="0" err="1">
                <a:solidFill>
                  <a:schemeClr val="dk1"/>
                </a:solidFill>
              </a:rPr>
              <a:t>rvmgd</a:t>
            </a:r>
            <a:r>
              <a:rPr lang="en-US" sz="1600" dirty="0">
                <a:solidFill>
                  <a:schemeClr val="dk1"/>
                </a:solidFill>
              </a:rPr>
              <a:t> </a:t>
            </a:r>
            <a:endParaRPr dirty="0">
              <a:solidFill>
                <a:schemeClr val="dk1"/>
              </a:solidFill>
            </a:endParaRPr>
          </a:p>
          <a:p>
            <a:pPr marL="746125" marR="0" lvl="0" indent="-746125" algn="l" rtl="0">
              <a:lnSpc>
                <a:spcPct val="90000"/>
              </a:lnSpc>
              <a:spcBef>
                <a:spcPts val="1000"/>
              </a:spcBef>
              <a:spcAft>
                <a:spcPts val="0"/>
              </a:spcAft>
              <a:buClr>
                <a:schemeClr val="dk1"/>
              </a:buClr>
              <a:buSzPts val="2800"/>
              <a:buFont typeface="Arial"/>
              <a:buNone/>
            </a:pPr>
            <a:r>
              <a:rPr lang="en-US" sz="1600" b="0" i="0" u="none" strike="noStrike" cap="none" dirty="0">
                <a:solidFill>
                  <a:schemeClr val="dk1"/>
                </a:solidFill>
                <a:latin typeface="Arial"/>
                <a:ea typeface="Arial"/>
                <a:cs typeface="Arial"/>
                <a:sym typeface="Arial"/>
              </a:rPr>
              <a:t>376	$b Cunningham, William, 1765-1823 $b Cunningham, Nancy, 1776-1830 $</a:t>
            </a:r>
            <a:r>
              <a:rPr lang="en-US" sz="1600" b="0" i="0" u="none" strike="noStrike" cap="none" dirty="0">
                <a:solidFill>
                  <a:schemeClr val="tx1"/>
                </a:solidFill>
                <a:latin typeface="Arial"/>
                <a:ea typeface="Arial"/>
                <a:cs typeface="Arial"/>
                <a:sym typeface="Arial"/>
              </a:rPr>
              <a:t>2 </a:t>
            </a:r>
            <a:r>
              <a:rPr lang="fr-CA" sz="1600" b="0" i="0" u="none" strike="noStrike" cap="none" dirty="0" err="1">
                <a:solidFill>
                  <a:schemeClr val="tx1"/>
                </a:solidFill>
                <a:latin typeface="Arial"/>
                <a:ea typeface="Arial"/>
                <a:cs typeface="Arial"/>
                <a:sym typeface="Arial"/>
              </a:rPr>
              <a:t>lacnaf</a:t>
            </a:r>
            <a:endParaRPr sz="1600" b="0" i="0" u="none" strike="noStrike" cap="none" dirty="0">
              <a:solidFill>
                <a:schemeClr val="tx1"/>
              </a:solidFill>
              <a:latin typeface="Arial"/>
              <a:ea typeface="Arial"/>
              <a:cs typeface="Arial"/>
              <a:sym typeface="Arial"/>
            </a:endParaRPr>
          </a:p>
          <a:p>
            <a:pPr marL="746125" marR="0" lvl="0" indent="-746125" algn="l" rtl="0">
              <a:lnSpc>
                <a:spcPct val="90000"/>
              </a:lnSpc>
              <a:spcBef>
                <a:spcPts val="1000"/>
              </a:spcBef>
              <a:spcAft>
                <a:spcPts val="0"/>
              </a:spcAft>
              <a:buClr>
                <a:schemeClr val="dk1"/>
              </a:buClr>
              <a:buSzPts val="2800"/>
              <a:buFont typeface="Arial"/>
              <a:buNone/>
            </a:pPr>
            <a:r>
              <a:rPr lang="en-US" sz="1600" b="0" i="0" u="none" strike="noStrike" cap="none" dirty="0">
                <a:solidFill>
                  <a:schemeClr val="dk1"/>
                </a:solidFill>
                <a:latin typeface="Arial"/>
                <a:ea typeface="Arial"/>
                <a:cs typeface="Arial"/>
                <a:sym typeface="Arial"/>
              </a:rPr>
              <a:t>377	</a:t>
            </a:r>
            <a:r>
              <a:rPr lang="en-US" sz="1600" b="0" i="0" u="none" strike="noStrike" cap="none" dirty="0" err="1">
                <a:solidFill>
                  <a:schemeClr val="dk1"/>
                </a:solidFill>
                <a:latin typeface="Arial"/>
                <a:ea typeface="Arial"/>
                <a:cs typeface="Arial"/>
                <a:sym typeface="Arial"/>
              </a:rPr>
              <a:t>eng</a:t>
            </a:r>
            <a:endParaRPr sz="1600" b="0" i="0" u="none" strike="noStrike" cap="none" dirty="0">
              <a:solidFill>
                <a:schemeClr val="dk1"/>
              </a:solidFill>
              <a:latin typeface="Arial"/>
              <a:ea typeface="Arial"/>
              <a:cs typeface="Arial"/>
              <a:sym typeface="Arial"/>
            </a:endParaRPr>
          </a:p>
          <a:p>
            <a:pPr marL="746125" marR="0" lvl="0" indent="-746125" algn="l" rtl="0">
              <a:lnSpc>
                <a:spcPct val="90000"/>
              </a:lnSpc>
              <a:spcBef>
                <a:spcPts val="1000"/>
              </a:spcBef>
              <a:spcAft>
                <a:spcPts val="0"/>
              </a:spcAft>
              <a:buClr>
                <a:schemeClr val="dk1"/>
              </a:buClr>
              <a:buSzPts val="2800"/>
              <a:buFont typeface="Arial"/>
              <a:buNone/>
            </a:pPr>
            <a:r>
              <a:rPr lang="en-US" sz="1600" b="0" i="0" u="none" strike="noStrike" cap="none" dirty="0">
                <a:solidFill>
                  <a:schemeClr val="dk1"/>
                </a:solidFill>
                <a:latin typeface="Arial"/>
                <a:ea typeface="Arial"/>
                <a:cs typeface="Arial"/>
                <a:sym typeface="Arial"/>
              </a:rPr>
              <a:t>[zones 400 </a:t>
            </a:r>
            <a:r>
              <a:rPr lang="en-US" sz="1600" b="0" i="0" u="none" strike="noStrike" cap="none" dirty="0" err="1">
                <a:solidFill>
                  <a:schemeClr val="dk1"/>
                </a:solidFill>
                <a:latin typeface="Arial"/>
                <a:ea typeface="Arial"/>
                <a:cs typeface="Arial"/>
                <a:sym typeface="Arial"/>
              </a:rPr>
              <a:t>possibles</a:t>
            </a:r>
            <a:r>
              <a:rPr lang="en-US" sz="1600" b="0" i="0" u="none" strike="noStrike" cap="none" dirty="0">
                <a:solidFill>
                  <a:schemeClr val="dk1"/>
                </a:solidFill>
                <a:latin typeface="Arial"/>
                <a:ea typeface="Arial"/>
                <a:cs typeface="Arial"/>
                <a:sym typeface="Arial"/>
              </a:rPr>
              <a:t>]</a:t>
            </a:r>
            <a:endParaRPr dirty="0">
              <a:solidFill>
                <a:schemeClr val="dk1"/>
              </a:solidFill>
            </a:endParaRPr>
          </a:p>
          <a:p>
            <a:pPr marL="746125" marR="0" lvl="0" indent="-746125" algn="l" rtl="0">
              <a:lnSpc>
                <a:spcPct val="90000"/>
              </a:lnSpc>
              <a:spcBef>
                <a:spcPts val="1000"/>
              </a:spcBef>
              <a:spcAft>
                <a:spcPts val="0"/>
              </a:spcAft>
              <a:buClr>
                <a:schemeClr val="dk1"/>
              </a:buClr>
              <a:buSzPts val="2800"/>
              <a:buFont typeface="Arial"/>
              <a:buNone/>
            </a:pPr>
            <a:r>
              <a:rPr lang="en-US" sz="1600" b="0" i="0" u="none" strike="noStrike" cap="none" dirty="0">
                <a:solidFill>
                  <a:schemeClr val="dk1"/>
                </a:solidFill>
                <a:latin typeface="Arial"/>
                <a:ea typeface="Arial"/>
                <a:cs typeface="Arial"/>
                <a:sym typeface="Arial"/>
              </a:rPr>
              <a:t>400 3_	Cunningham (</a:t>
            </a:r>
            <a:r>
              <a:rPr lang="en-US" sz="1600" b="0" i="0" u="none" strike="noStrike" cap="none" dirty="0" err="1">
                <a:solidFill>
                  <a:schemeClr val="dk1"/>
                </a:solidFill>
                <a:latin typeface="Arial"/>
                <a:ea typeface="Arial"/>
                <a:cs typeface="Arial"/>
                <a:sym typeface="Arial"/>
              </a:rPr>
              <a:t>Famille</a:t>
            </a:r>
            <a:r>
              <a:rPr lang="en-US" sz="1600" b="0" i="0" u="none" strike="noStrike" cap="none" dirty="0">
                <a:solidFill>
                  <a:schemeClr val="dk1"/>
                </a:solidFill>
                <a:latin typeface="Arial"/>
                <a:ea typeface="Arial"/>
                <a:cs typeface="Arial"/>
                <a:sym typeface="Arial"/>
              </a:rPr>
              <a:t> : $d 1795- : $g Cunningham, William, 1765-1823)</a:t>
            </a:r>
            <a:endParaRPr dirty="0">
              <a:solidFill>
                <a:schemeClr val="dk1"/>
              </a:solidFill>
            </a:endParaRPr>
          </a:p>
          <a:p>
            <a:pPr marL="746125" marR="0" lvl="0" indent="-746125" algn="l" rtl="0">
              <a:lnSpc>
                <a:spcPct val="90000"/>
              </a:lnSpc>
              <a:spcBef>
                <a:spcPts val="0"/>
              </a:spcBef>
              <a:spcAft>
                <a:spcPts val="0"/>
              </a:spcAft>
              <a:buClr>
                <a:schemeClr val="dk1"/>
              </a:buClr>
              <a:buSzPts val="2800"/>
              <a:buFont typeface="Arial"/>
              <a:buNone/>
            </a:pPr>
            <a:r>
              <a:rPr lang="en-US" sz="1600" b="0" i="0" u="none" strike="noStrike" cap="none" dirty="0">
                <a:solidFill>
                  <a:schemeClr val="dk1"/>
                </a:solidFill>
                <a:latin typeface="Arial"/>
                <a:ea typeface="Arial"/>
                <a:cs typeface="Arial"/>
                <a:sym typeface="Arial"/>
              </a:rPr>
              <a:t>400 3_	Cunningham (</a:t>
            </a:r>
            <a:r>
              <a:rPr lang="en-US" sz="1600" b="0" i="0" u="none" strike="noStrike" cap="none" dirty="0" err="1">
                <a:solidFill>
                  <a:schemeClr val="dk1"/>
                </a:solidFill>
                <a:latin typeface="Arial"/>
                <a:ea typeface="Arial"/>
                <a:cs typeface="Arial"/>
                <a:sym typeface="Arial"/>
              </a:rPr>
              <a:t>Famille</a:t>
            </a:r>
            <a:r>
              <a:rPr lang="en-US" sz="1600" b="0" i="0" u="none" strike="noStrike" cap="none" dirty="0">
                <a:solidFill>
                  <a:schemeClr val="dk1"/>
                </a:solidFill>
                <a:latin typeface="Arial"/>
                <a:ea typeface="Arial"/>
                <a:cs typeface="Arial"/>
                <a:sym typeface="Arial"/>
              </a:rPr>
              <a:t> : $d 1795- : $g Cunningham, Nancy, 1776-1830)</a:t>
            </a:r>
            <a:endParaRPr dirty="0">
              <a:solidFill>
                <a:schemeClr val="dk1"/>
              </a:solidFill>
            </a:endParaRPr>
          </a:p>
          <a:p>
            <a:pPr marL="746125" marR="0" lvl="0" indent="-746125" algn="l" rtl="0">
              <a:lnSpc>
                <a:spcPct val="90000"/>
              </a:lnSpc>
              <a:spcBef>
                <a:spcPts val="1000"/>
              </a:spcBef>
              <a:spcAft>
                <a:spcPts val="0"/>
              </a:spcAft>
              <a:buClr>
                <a:schemeClr val="dk1"/>
              </a:buClr>
              <a:buSzPts val="2800"/>
              <a:buFont typeface="Arial"/>
              <a:buNone/>
            </a:pPr>
            <a:r>
              <a:rPr lang="en-US" sz="1600" b="0" i="0" u="none" strike="noStrike" cap="none" dirty="0">
                <a:solidFill>
                  <a:schemeClr val="dk1"/>
                </a:solidFill>
                <a:latin typeface="Arial"/>
                <a:ea typeface="Arial"/>
                <a:cs typeface="Arial"/>
                <a:sym typeface="Arial"/>
              </a:rPr>
              <a:t>500 1_	$w r $</a:t>
            </a:r>
            <a:r>
              <a:rPr lang="en-US" sz="1600" b="0" i="0" u="none" strike="noStrike" cap="none" dirty="0" err="1">
                <a:solidFill>
                  <a:schemeClr val="dk1"/>
                </a:solidFill>
                <a:latin typeface="Arial"/>
                <a:ea typeface="Arial"/>
                <a:cs typeface="Arial"/>
                <a:sym typeface="Arial"/>
              </a:rPr>
              <a:t>i</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Ancêtre</a:t>
            </a:r>
            <a:r>
              <a:rPr lang="en-US" sz="1600" b="0" i="0" u="none" strike="noStrike" cap="none" dirty="0">
                <a:solidFill>
                  <a:schemeClr val="dk1"/>
                </a:solidFill>
                <a:latin typeface="Arial"/>
                <a:ea typeface="Arial"/>
                <a:cs typeface="Arial"/>
                <a:sym typeface="Arial"/>
              </a:rPr>
              <a:t> : $a Cunningham, William, $d 1765-1823</a:t>
            </a:r>
            <a:endParaRPr dirty="0">
              <a:solidFill>
                <a:schemeClr val="dk1"/>
              </a:solidFill>
            </a:endParaRPr>
          </a:p>
          <a:p>
            <a:pPr marL="746125" marR="0" lvl="0" indent="-746125" algn="l" rtl="0">
              <a:lnSpc>
                <a:spcPct val="90000"/>
              </a:lnSpc>
              <a:spcBef>
                <a:spcPts val="0"/>
              </a:spcBef>
              <a:spcAft>
                <a:spcPts val="0"/>
              </a:spcAft>
              <a:buClr>
                <a:schemeClr val="dk1"/>
              </a:buClr>
              <a:buSzPts val="2800"/>
              <a:buFont typeface="Arial"/>
              <a:buNone/>
            </a:pPr>
            <a:r>
              <a:rPr lang="en-US" sz="1600" b="0" i="0" u="none" strike="noStrike" cap="none" dirty="0">
                <a:solidFill>
                  <a:schemeClr val="dk1"/>
                </a:solidFill>
                <a:latin typeface="Arial"/>
                <a:ea typeface="Arial"/>
                <a:cs typeface="Arial"/>
                <a:sym typeface="Arial"/>
              </a:rPr>
              <a:t>500 1_	$w r $</a:t>
            </a:r>
            <a:r>
              <a:rPr lang="en-US" sz="1600" b="0" i="0" u="none" strike="noStrike" cap="none" dirty="0" err="1">
                <a:solidFill>
                  <a:schemeClr val="dk1"/>
                </a:solidFill>
                <a:latin typeface="Arial"/>
                <a:ea typeface="Arial"/>
                <a:cs typeface="Arial"/>
                <a:sym typeface="Arial"/>
              </a:rPr>
              <a:t>i</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Ancêtre</a:t>
            </a:r>
            <a:r>
              <a:rPr lang="en-US" sz="1600" b="0" i="0" u="none" strike="noStrike" cap="none" dirty="0">
                <a:solidFill>
                  <a:schemeClr val="dk1"/>
                </a:solidFill>
                <a:latin typeface="Arial"/>
                <a:ea typeface="Arial"/>
                <a:cs typeface="Arial"/>
                <a:sym typeface="Arial"/>
              </a:rPr>
              <a:t> : $a Cunningham, Nancy, $d 1776-1830</a:t>
            </a:r>
            <a:endParaRPr dirty="0">
              <a:solidFill>
                <a:schemeClr val="dk1"/>
              </a:solidFill>
            </a:endParaRPr>
          </a:p>
          <a:p>
            <a:pPr marL="746125" indent="-746125">
              <a:lnSpc>
                <a:spcPct val="90000"/>
              </a:lnSpc>
              <a:spcBef>
                <a:spcPts val="1000"/>
              </a:spcBef>
              <a:buClr>
                <a:schemeClr val="dk1"/>
              </a:buClr>
              <a:buSzPts val="2800"/>
            </a:pPr>
            <a:r>
              <a:rPr lang="en-US" sz="1600" b="0" i="0" u="none" strike="noStrike" cap="none" dirty="0">
                <a:solidFill>
                  <a:schemeClr val="dk1"/>
                </a:solidFill>
                <a:latin typeface="Arial"/>
                <a:ea typeface="Arial"/>
                <a:cs typeface="Arial"/>
                <a:sym typeface="Arial"/>
              </a:rPr>
              <a:t>670	</a:t>
            </a:r>
            <a:r>
              <a:rPr lang="fr-CA" sz="1600" b="0" i="0" u="none" strike="noStrike" cap="none" dirty="0">
                <a:latin typeface="Arial"/>
                <a:ea typeface="Arial"/>
                <a:cs typeface="Arial"/>
                <a:sym typeface="Arial"/>
              </a:rPr>
              <a:t>The Cunningham</a:t>
            </a:r>
            <a:r>
              <a:rPr lang="fr-CA" sz="1600" dirty="0"/>
              <a:t> </a:t>
            </a:r>
            <a:r>
              <a:rPr lang="fr-CA" sz="1600" b="0" i="0" u="none" strike="noStrike" cap="none" dirty="0" err="1">
                <a:latin typeface="Arial"/>
                <a:ea typeface="Arial"/>
                <a:cs typeface="Arial"/>
                <a:sym typeface="Arial"/>
              </a:rPr>
              <a:t>family</a:t>
            </a:r>
            <a:r>
              <a:rPr lang="fr-CA" sz="1600" dirty="0"/>
              <a:t> </a:t>
            </a:r>
            <a:r>
              <a:rPr lang="fr-CA" sz="1600" b="0" i="0" u="none" strike="noStrike" cap="none" dirty="0" err="1">
                <a:latin typeface="Arial"/>
                <a:ea typeface="Arial"/>
                <a:cs typeface="Arial"/>
                <a:sym typeface="Arial"/>
              </a:rPr>
              <a:t>cookbook</a:t>
            </a:r>
            <a:r>
              <a:rPr lang="fr-CA" sz="1600" b="0" i="0" u="none" strike="noStrike" cap="none" dirty="0">
                <a:latin typeface="Arial"/>
                <a:ea typeface="Arial"/>
                <a:cs typeface="Arial"/>
                <a:sym typeface="Arial"/>
              </a:rPr>
              <a:t>, 1997: $b</a:t>
            </a:r>
            <a:r>
              <a:rPr lang="fr-CA" sz="1600" dirty="0"/>
              <a:t> </a:t>
            </a:r>
            <a:r>
              <a:rPr lang="fr-CA" sz="1600" b="0" i="0" u="none" strike="noStrike" cap="none" dirty="0">
                <a:latin typeface="Arial"/>
                <a:ea typeface="Arial"/>
                <a:cs typeface="Arial"/>
                <a:sym typeface="Arial"/>
              </a:rPr>
              <a:t>pages 5-6 (</a:t>
            </a:r>
            <a:r>
              <a:rPr lang="fr-CA" sz="1600" dirty="0"/>
              <a:t>Descendants de</a:t>
            </a:r>
            <a:r>
              <a:rPr lang="fr-CA" sz="1600" b="0" i="0" u="none" strike="noStrike" cap="none" dirty="0">
                <a:latin typeface="Arial"/>
                <a:ea typeface="Arial"/>
                <a:cs typeface="Arial"/>
                <a:sym typeface="Arial"/>
              </a:rPr>
              <a:t> William </a:t>
            </a:r>
            <a:r>
              <a:rPr lang="fr-CA" sz="1600" dirty="0"/>
              <a:t>et</a:t>
            </a:r>
            <a:r>
              <a:rPr lang="fr-CA" sz="1600" b="0" i="0" u="none" strike="noStrike" cap="none" dirty="0">
                <a:latin typeface="Arial"/>
                <a:ea typeface="Arial"/>
                <a:cs typeface="Arial"/>
                <a:sym typeface="Arial"/>
              </a:rPr>
              <a:t> Nancy</a:t>
            </a:r>
            <a:r>
              <a:rPr lang="fr-CA" sz="1600" dirty="0"/>
              <a:t> </a:t>
            </a:r>
            <a:r>
              <a:rPr lang="fr-CA" sz="1600" b="0" i="0" u="none" strike="noStrike" cap="none" dirty="0">
                <a:latin typeface="Arial"/>
                <a:ea typeface="Arial"/>
                <a:cs typeface="Arial"/>
                <a:sym typeface="Arial"/>
              </a:rPr>
              <a:t>Cunningham. William a émigré de l’Écosse quelque</a:t>
            </a:r>
            <a:r>
              <a:rPr lang="fr-CA" sz="1600" dirty="0"/>
              <a:t> </a:t>
            </a:r>
            <a:r>
              <a:rPr lang="fr-CA" sz="1600" b="0" i="0" u="none" strike="noStrike" cap="none" dirty="0">
                <a:latin typeface="Arial"/>
                <a:ea typeface="Arial"/>
                <a:cs typeface="Arial"/>
                <a:sym typeface="Arial"/>
              </a:rPr>
              <a:t>temps après 1785 et a marié Nancy Carr en </a:t>
            </a:r>
            <a:r>
              <a:rPr lang="fr-CA" sz="1600" dirty="0">
                <a:solidFill>
                  <a:srgbClr val="FF0000"/>
                </a:solidFill>
              </a:rPr>
              <a:t>1795</a:t>
            </a:r>
            <a:r>
              <a:rPr lang="fr-CA" sz="1600" b="0" i="0" u="none" strike="noStrike" cap="none" dirty="0">
                <a:latin typeface="Arial"/>
                <a:ea typeface="Arial"/>
                <a:cs typeface="Arial"/>
                <a:sym typeface="Arial"/>
              </a:rPr>
              <a:t>.</a:t>
            </a:r>
            <a:r>
              <a:rPr lang="fr-CA" sz="1600" dirty="0"/>
              <a:t> </a:t>
            </a:r>
            <a:r>
              <a:rPr lang="fr-CA" sz="1600" b="0" i="0" u="none" strike="noStrike" cap="none" dirty="0">
                <a:latin typeface="Arial"/>
                <a:ea typeface="Arial"/>
                <a:cs typeface="Arial"/>
                <a:sym typeface="Arial"/>
              </a:rPr>
              <a:t>La famil</a:t>
            </a:r>
            <a:r>
              <a:rPr lang="fr-CA" sz="1600" dirty="0"/>
              <a:t>le s’est installée dans le comté</a:t>
            </a:r>
            <a:r>
              <a:rPr lang="fr-CA" sz="1600" b="0" i="0" u="none" strike="noStrike" cap="none" dirty="0">
                <a:latin typeface="Arial"/>
                <a:ea typeface="Arial"/>
                <a:cs typeface="Arial"/>
                <a:sym typeface="Arial"/>
              </a:rPr>
              <a:t> </a:t>
            </a:r>
            <a:r>
              <a:rPr lang="fr-CA" sz="1600" dirty="0"/>
              <a:t>de </a:t>
            </a:r>
            <a:r>
              <a:rPr lang="fr-CA" sz="1600" b="0" i="0" u="none" strike="noStrike" cap="none" dirty="0" err="1">
                <a:latin typeface="Arial"/>
                <a:ea typeface="Arial"/>
                <a:cs typeface="Arial"/>
                <a:sym typeface="Arial"/>
              </a:rPr>
              <a:t>Trigg</a:t>
            </a:r>
            <a:r>
              <a:rPr lang="fr-CA" sz="1600" dirty="0"/>
              <a:t> au Kentucky</a:t>
            </a:r>
            <a:r>
              <a:rPr lang="fr-CA" sz="1600" b="0" i="0" u="none" strike="noStrike" cap="none" dirty="0">
                <a:latin typeface="Arial"/>
                <a:ea typeface="Arial"/>
                <a:cs typeface="Arial"/>
                <a:sym typeface="Arial"/>
              </a:rPr>
              <a:t> </a:t>
            </a:r>
            <a:r>
              <a:rPr lang="fr-CA" sz="1600" dirty="0"/>
              <a:t>e</a:t>
            </a:r>
            <a:r>
              <a:rPr lang="fr-CA" sz="1600" b="0" i="0" u="none" strike="noStrike" cap="none" dirty="0">
                <a:latin typeface="Arial"/>
                <a:ea typeface="Arial"/>
                <a:cs typeface="Arial"/>
                <a:sym typeface="Arial"/>
              </a:rPr>
              <a:t>n 1818)</a:t>
            </a:r>
          </a:p>
          <a:p>
            <a:pPr marL="746125" indent="-746125">
              <a:lnSpc>
                <a:spcPct val="90000"/>
              </a:lnSpc>
              <a:spcBef>
                <a:spcPts val="1000"/>
              </a:spcBef>
              <a:buClr>
                <a:schemeClr val="dk1"/>
              </a:buClr>
              <a:buSzPts val="2800"/>
            </a:pPr>
            <a:r>
              <a:rPr lang="en-US" sz="1600" b="0" i="0" u="none" strike="noStrike" cap="none" dirty="0">
                <a:solidFill>
                  <a:schemeClr val="dk1"/>
                </a:solidFill>
                <a:latin typeface="Arial"/>
                <a:ea typeface="Arial"/>
                <a:cs typeface="Arial"/>
                <a:sym typeface="Arial"/>
              </a:rPr>
              <a:t>678 0_	La </a:t>
            </a:r>
            <a:r>
              <a:rPr lang="en-US" sz="1600" b="0" i="0" u="none" strike="noStrike" cap="none" dirty="0" err="1">
                <a:solidFill>
                  <a:schemeClr val="dk1"/>
                </a:solidFill>
                <a:latin typeface="Arial"/>
                <a:ea typeface="Arial"/>
                <a:cs typeface="Arial"/>
                <a:sym typeface="Arial"/>
              </a:rPr>
              <a:t>famille</a:t>
            </a:r>
            <a:r>
              <a:rPr lang="en-US" sz="1600" b="0" i="0" u="none" strike="noStrike" cap="none" dirty="0">
                <a:solidFill>
                  <a:schemeClr val="dk1"/>
                </a:solidFill>
                <a:latin typeface="Arial"/>
                <a:ea typeface="Arial"/>
                <a:cs typeface="Arial"/>
                <a:sym typeface="Arial"/>
              </a:rPr>
              <a:t> Cunningham</a:t>
            </a:r>
            <a:r>
              <a:rPr lang="en-US" sz="1600" dirty="0">
                <a:solidFill>
                  <a:schemeClr val="dk1"/>
                </a:solidFill>
              </a:rPr>
              <a:t> </a:t>
            </a:r>
            <a:r>
              <a:rPr lang="en-US" sz="1600" b="0" i="0" u="none" strike="noStrike" cap="none" dirty="0">
                <a:solidFill>
                  <a:schemeClr val="dk1"/>
                </a:solidFill>
                <a:latin typeface="Arial"/>
                <a:ea typeface="Arial"/>
                <a:cs typeface="Arial"/>
                <a:sym typeface="Arial"/>
              </a:rPr>
              <a:t> </a:t>
            </a:r>
            <a:r>
              <a:rPr lang="fr-CA" sz="1600" dirty="0">
                <a:solidFill>
                  <a:schemeClr val="dk1"/>
                </a:solidFill>
              </a:rPr>
              <a:t>est composée de descendants de William et Nancy Cunningham, qui se sont mariés en 1795 et se sont ensuite installés dans le comté de </a:t>
            </a:r>
            <a:r>
              <a:rPr lang="fr-CA" sz="1600" dirty="0" err="1">
                <a:solidFill>
                  <a:schemeClr val="dk1"/>
                </a:solidFill>
              </a:rPr>
              <a:t>Trigg</a:t>
            </a:r>
            <a:r>
              <a:rPr lang="fr-CA" sz="1600" dirty="0">
                <a:solidFill>
                  <a:schemeClr val="dk1"/>
                </a:solidFill>
              </a:rPr>
              <a:t> au </a:t>
            </a:r>
            <a:r>
              <a:rPr lang="fr-CA" sz="1600" dirty="0" err="1">
                <a:solidFill>
                  <a:schemeClr val="dk1"/>
                </a:solidFill>
              </a:rPr>
              <a:t>Kentuky</a:t>
            </a:r>
            <a:endParaRPr lang="fr-CA" sz="1600" dirty="0">
              <a:solidFill>
                <a:schemeClr val="dk1"/>
              </a:solidFill>
            </a:endParaRPr>
          </a:p>
        </p:txBody>
      </p:sp>
      <p:sp>
        <p:nvSpPr>
          <p:cNvPr id="1015" name="Google Shape;1015;p94"/>
          <p:cNvSpPr txBox="1">
            <a:spLocks noGrp="1"/>
          </p:cNvSpPr>
          <p:nvPr>
            <p:ph type="title"/>
            <p:custDataLst>
              <p:tags r:id="rId2"/>
            </p:custDataLst>
          </p:nvPr>
        </p:nvSpPr>
        <p:spPr>
          <a:xfrm>
            <a:off x="725658" y="361985"/>
            <a:ext cx="10515600" cy="735092"/>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Notice d’autorité RDA - </a:t>
            </a:r>
            <a:r>
              <a:rPr lang="en-US" sz="3600" b="0" i="0" u="none" strike="noStrike" cap="none">
                <a:solidFill>
                  <a:srgbClr val="FF0000"/>
                </a:solidFill>
                <a:latin typeface="Arial"/>
                <a:ea typeface="Arial"/>
                <a:cs typeface="Arial"/>
                <a:sym typeface="Arial"/>
              </a:rPr>
              <a:t>fondamental </a:t>
            </a:r>
            <a:r>
              <a:rPr lang="en-US" sz="3600" b="0" i="0" u="none" strike="noStrike" cap="none">
                <a:solidFill>
                  <a:srgbClr val="000000"/>
                </a:solidFill>
                <a:latin typeface="Arial"/>
                <a:ea typeface="Arial"/>
                <a:cs typeface="Arial"/>
                <a:sym typeface="Arial"/>
              </a:rPr>
              <a:t>et non fondamental</a:t>
            </a:r>
            <a:endParaRPr sz="3600" b="0" i="0" u="none" strike="noStrike" cap="none">
              <a:solidFill>
                <a:schemeClr val="dk1"/>
              </a:solidFill>
              <a:latin typeface="Arial"/>
              <a:ea typeface="Arial"/>
              <a:cs typeface="Arial"/>
              <a:sym typeface="Aria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024"/>
        <p:cNvGrpSpPr/>
        <p:nvPr/>
      </p:nvGrpSpPr>
      <p:grpSpPr>
        <a:xfrm>
          <a:off x="0" y="0"/>
          <a:ext cx="0" cy="0"/>
          <a:chOff x="0" y="0"/>
          <a:chExt cx="0" cy="0"/>
        </a:xfrm>
      </p:grpSpPr>
      <p:sp>
        <p:nvSpPr>
          <p:cNvPr id="1025" name="Google Shape;1025;p95"/>
          <p:cNvSpPr txBox="1">
            <a:spLocks noGrp="1"/>
          </p:cNvSpPr>
          <p:nvPr>
            <p:ph type="title"/>
            <p:custDataLst>
              <p:tags r:id="rId1"/>
            </p:custDataLst>
          </p:nvPr>
        </p:nvSpPr>
        <p:spPr>
          <a:xfrm>
            <a:off x="153788" y="308227"/>
            <a:ext cx="11776274" cy="71453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3200"/>
              <a:buFont typeface="Arial"/>
              <a:buNone/>
            </a:pPr>
            <a:r>
              <a:rPr lang="en-US" sz="3200" b="0" i="0" u="none" strike="noStrike" cap="none">
                <a:solidFill>
                  <a:srgbClr val="000000"/>
                </a:solidFill>
                <a:latin typeface="Arial"/>
                <a:ea typeface="Arial"/>
                <a:cs typeface="Arial"/>
                <a:sym typeface="Arial"/>
              </a:rPr>
              <a:t>Notice d’autorité RDA - </a:t>
            </a:r>
            <a:r>
              <a:rPr lang="en-US" sz="3200" b="0" i="0" u="none" strike="noStrike" cap="none">
                <a:solidFill>
                  <a:srgbClr val="FF0000"/>
                </a:solidFill>
                <a:latin typeface="Arial"/>
                <a:ea typeface="Arial"/>
                <a:cs typeface="Arial"/>
                <a:sym typeface="Arial"/>
              </a:rPr>
              <a:t>fondamental </a:t>
            </a:r>
            <a:r>
              <a:rPr lang="en-US" sz="3200" b="0" i="0" u="none" strike="noStrike" cap="none">
                <a:solidFill>
                  <a:srgbClr val="000000"/>
                </a:solidFill>
                <a:latin typeface="Arial"/>
                <a:ea typeface="Arial"/>
                <a:cs typeface="Arial"/>
                <a:sym typeface="Arial"/>
              </a:rPr>
              <a:t>et non fondamental</a:t>
            </a:r>
            <a:endParaRPr sz="3200" b="0" i="0" u="none" strike="noStrike" cap="none">
              <a:solidFill>
                <a:schemeClr val="dk1"/>
              </a:solidFill>
              <a:latin typeface="Arial"/>
              <a:ea typeface="Arial"/>
              <a:cs typeface="Arial"/>
              <a:sym typeface="Arial"/>
            </a:endParaRPr>
          </a:p>
        </p:txBody>
      </p:sp>
      <p:sp>
        <p:nvSpPr>
          <p:cNvPr id="1026" name="Google Shape;1026;p95"/>
          <p:cNvSpPr txBox="1">
            <a:spLocks noGrp="1"/>
          </p:cNvSpPr>
          <p:nvPr>
            <p:ph type="ftr" idx="11"/>
            <p:custDataLst>
              <p:tags r:id="rId2"/>
            </p:custDataLst>
          </p:nvPr>
        </p:nvSpPr>
        <p:spPr>
          <a:xfrm>
            <a:off x="4038600" y="6492875"/>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dirty="0">
                <a:solidFill>
                  <a:srgbClr val="888888"/>
                </a:solidFill>
                <a:latin typeface="Calibri"/>
                <a:ea typeface="Calibri"/>
                <a:cs typeface="Calibri"/>
                <a:sym typeface="Calibri"/>
              </a:rPr>
              <a:t>Module 3 : Description des </a:t>
            </a:r>
            <a:r>
              <a:rPr lang="en-US" sz="1200" b="0" i="0" u="none" strike="noStrike" cap="none" dirty="0" err="1">
                <a:solidFill>
                  <a:srgbClr val="888888"/>
                </a:solidFill>
                <a:latin typeface="Calibri"/>
                <a:ea typeface="Calibri"/>
                <a:cs typeface="Calibri"/>
                <a:sym typeface="Calibri"/>
              </a:rPr>
              <a:t>familles</a:t>
            </a:r>
            <a:endParaRPr sz="1200" b="0" i="0" u="none" strike="noStrike" cap="none" dirty="0">
              <a:solidFill>
                <a:srgbClr val="888888"/>
              </a:solidFill>
              <a:latin typeface="Calibri"/>
              <a:ea typeface="Calibri"/>
              <a:cs typeface="Calibri"/>
              <a:sym typeface="Calibri"/>
            </a:endParaRPr>
          </a:p>
        </p:txBody>
      </p:sp>
      <p:sp>
        <p:nvSpPr>
          <p:cNvPr id="1030" name="Google Shape;1030;p95"/>
          <p:cNvSpPr txBox="1">
            <a:spLocks noGrp="1"/>
          </p:cNvSpPr>
          <p:nvPr>
            <p:ph type="body" idx="1"/>
            <p:custDataLst>
              <p:tags r:id="rId3"/>
            </p:custDataLst>
          </p:nvPr>
        </p:nvSpPr>
        <p:spPr>
          <a:xfrm>
            <a:off x="784125" y="863967"/>
            <a:ext cx="10515600" cy="5733781"/>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685800" lvl="0" indent="-685800">
              <a:buNone/>
            </a:pPr>
            <a:r>
              <a:rPr lang="en-US" sz="1400" dirty="0"/>
              <a:t>040	[code MARC de </a:t>
            </a:r>
            <a:r>
              <a:rPr lang="en-US" sz="1400" dirty="0" err="1"/>
              <a:t>l’institution</a:t>
            </a:r>
            <a:r>
              <a:rPr lang="en-US" sz="1400" dirty="0"/>
              <a:t>] $b </a:t>
            </a:r>
            <a:r>
              <a:rPr lang="en-US" sz="1400" dirty="0" err="1"/>
              <a:t>fre</a:t>
            </a:r>
            <a:r>
              <a:rPr lang="en-US" sz="1400" dirty="0"/>
              <a:t> $e </a:t>
            </a:r>
            <a:r>
              <a:rPr lang="en-US" sz="1400" dirty="0" err="1"/>
              <a:t>rda</a:t>
            </a:r>
            <a:r>
              <a:rPr lang="en-US" sz="1400" dirty="0"/>
              <a:t> $c [code MARC de </a:t>
            </a:r>
            <a:r>
              <a:rPr lang="en-US" sz="1400" dirty="0" err="1"/>
              <a:t>l’institution</a:t>
            </a:r>
            <a:r>
              <a:rPr lang="en-US" sz="1400" dirty="0"/>
              <a:t>]</a:t>
            </a:r>
            <a:endParaRPr dirty="0"/>
          </a:p>
          <a:p>
            <a:pPr marL="685800" lvl="0" indent="-685800" algn="l" rtl="0">
              <a:lnSpc>
                <a:spcPct val="90000"/>
              </a:lnSpc>
              <a:spcBef>
                <a:spcPts val="1000"/>
              </a:spcBef>
              <a:spcAft>
                <a:spcPts val="0"/>
              </a:spcAft>
              <a:buSzPts val="2800"/>
              <a:buNone/>
            </a:pPr>
            <a:r>
              <a:rPr lang="en-US" sz="1400" dirty="0"/>
              <a:t>046	$s </a:t>
            </a:r>
            <a:r>
              <a:rPr lang="en-US" sz="1400" dirty="0">
                <a:solidFill>
                  <a:srgbClr val="FF0000"/>
                </a:solidFill>
              </a:rPr>
              <a:t>1638</a:t>
            </a:r>
            <a:r>
              <a:rPr lang="en-US" sz="1400" dirty="0">
                <a:solidFill>
                  <a:srgbClr val="CC0000"/>
                </a:solidFill>
              </a:rPr>
              <a:t> </a:t>
            </a:r>
            <a:r>
              <a:rPr lang="en-US" sz="1400" dirty="0"/>
              <a:t>$2 </a:t>
            </a:r>
            <a:r>
              <a:rPr lang="en-US" sz="1400" dirty="0" err="1"/>
              <a:t>edtf</a:t>
            </a:r>
            <a:endParaRPr sz="1400" dirty="0">
              <a:solidFill>
                <a:srgbClr val="CC0000"/>
              </a:solidFill>
            </a:endParaRPr>
          </a:p>
          <a:p>
            <a:pPr marL="685800" lvl="0" indent="-685800" algn="l" rtl="0">
              <a:lnSpc>
                <a:spcPct val="90000"/>
              </a:lnSpc>
              <a:spcBef>
                <a:spcPts val="1000"/>
              </a:spcBef>
              <a:spcAft>
                <a:spcPts val="0"/>
              </a:spcAft>
              <a:buSzPts val="2800"/>
              <a:buFont typeface="Arial"/>
              <a:buNone/>
            </a:pPr>
            <a:r>
              <a:rPr lang="en-US" sz="1400" dirty="0"/>
              <a:t>100 3_	</a:t>
            </a:r>
            <a:r>
              <a:rPr lang="en-US" sz="1400" dirty="0">
                <a:solidFill>
                  <a:srgbClr val="FF0000"/>
                </a:solidFill>
              </a:rPr>
              <a:t>Linnell </a:t>
            </a:r>
            <a:r>
              <a:rPr lang="en-US" sz="1400" dirty="0"/>
              <a:t>(</a:t>
            </a:r>
            <a:r>
              <a:rPr lang="en-US" sz="1400" dirty="0" err="1">
                <a:solidFill>
                  <a:srgbClr val="FF0000"/>
                </a:solidFill>
              </a:rPr>
              <a:t>Famille</a:t>
            </a:r>
            <a:r>
              <a:rPr lang="en-US" sz="1400" dirty="0">
                <a:solidFill>
                  <a:srgbClr val="FF0000"/>
                </a:solidFill>
              </a:rPr>
              <a:t> : $d 1638- </a:t>
            </a:r>
            <a:r>
              <a:rPr lang="en-US" sz="1400" dirty="0"/>
              <a:t>: $c </a:t>
            </a:r>
            <a:r>
              <a:rPr lang="en-US" sz="1400" dirty="0" err="1"/>
              <a:t>Amérique</a:t>
            </a:r>
            <a:r>
              <a:rPr lang="en-US" sz="1400" dirty="0"/>
              <a:t> du Nord)</a:t>
            </a:r>
            <a:endParaRPr dirty="0"/>
          </a:p>
          <a:p>
            <a:pPr marL="1149350" indent="-1149350">
              <a:buNone/>
            </a:pPr>
            <a:r>
              <a:rPr lang="fr-CA" sz="1400" dirty="0"/>
              <a:t>370        $f Amérique du Nord $f Cape Cod, Région de (Mass.) $2 </a:t>
            </a:r>
            <a:r>
              <a:rPr lang="fr-CA" sz="1400" dirty="0" err="1"/>
              <a:t>rvm</a:t>
            </a:r>
            <a:endParaRPr lang="fr-CA" sz="1400" dirty="0"/>
          </a:p>
          <a:p>
            <a:pPr marL="711200" indent="-711200">
              <a:buNone/>
            </a:pPr>
            <a:r>
              <a:rPr lang="fr-CA" sz="1400" dirty="0"/>
              <a:t>370        $f </a:t>
            </a:r>
            <a:r>
              <a:rPr lang="fr-CA" sz="1400" dirty="0" err="1"/>
              <a:t>Scituate</a:t>
            </a:r>
            <a:r>
              <a:rPr lang="fr-CA" sz="1400" dirty="0"/>
              <a:t> (Mass.) $f Barnstable (Mass.) $f Massachusetts $c États-Unis $2 </a:t>
            </a:r>
            <a:r>
              <a:rPr lang="fr-CA" sz="1400" dirty="0" err="1"/>
              <a:t>lacnaf</a:t>
            </a:r>
            <a:r>
              <a:rPr lang="fr-CA" sz="1400" dirty="0"/>
              <a:t>  [tous possibles, probablement que tous ne seront pas dans la description</a:t>
            </a:r>
            <a:r>
              <a:rPr lang="en-US" sz="1400" dirty="0">
                <a:solidFill>
                  <a:schemeClr val="tx1"/>
                </a:solidFill>
              </a:rPr>
              <a:t>]</a:t>
            </a:r>
          </a:p>
          <a:p>
            <a:pPr marL="685800" indent="-685800">
              <a:buNone/>
            </a:pPr>
            <a:r>
              <a:rPr lang="en-US" sz="1400" dirty="0"/>
              <a:t>376	</a:t>
            </a:r>
            <a:r>
              <a:rPr lang="en-US" sz="1400" dirty="0" err="1">
                <a:solidFill>
                  <a:srgbClr val="FF0000"/>
                </a:solidFill>
              </a:rPr>
              <a:t>Familles</a:t>
            </a:r>
            <a:r>
              <a:rPr lang="en-US" sz="1400" dirty="0"/>
              <a:t> $2 </a:t>
            </a:r>
            <a:r>
              <a:rPr lang="en-US" sz="1400" dirty="0" err="1"/>
              <a:t>rvmgd</a:t>
            </a:r>
            <a:r>
              <a:rPr lang="en-US" sz="1400" dirty="0"/>
              <a:t> </a:t>
            </a:r>
            <a:endParaRPr dirty="0"/>
          </a:p>
          <a:p>
            <a:pPr marL="685800" lvl="0" indent="-685800" algn="l" rtl="0">
              <a:lnSpc>
                <a:spcPct val="90000"/>
              </a:lnSpc>
              <a:spcBef>
                <a:spcPts val="1000"/>
              </a:spcBef>
              <a:spcAft>
                <a:spcPts val="0"/>
              </a:spcAft>
              <a:buSzPts val="2800"/>
              <a:buNone/>
            </a:pPr>
            <a:r>
              <a:rPr lang="en-US" sz="1400" dirty="0"/>
              <a:t>376	$b Linnell, Robert, 1584-1662 $2 </a:t>
            </a:r>
            <a:r>
              <a:rPr lang="fr-CA" sz="1400" dirty="0" err="1">
                <a:solidFill>
                  <a:schemeClr val="tx1"/>
                </a:solidFill>
              </a:rPr>
              <a:t>lacnaf</a:t>
            </a:r>
            <a:endParaRPr sz="1400" dirty="0">
              <a:solidFill>
                <a:schemeClr val="tx1"/>
              </a:solidFill>
            </a:endParaRPr>
          </a:p>
          <a:p>
            <a:pPr marL="685800" lvl="0" indent="-685800" algn="l" rtl="0">
              <a:lnSpc>
                <a:spcPct val="90000"/>
              </a:lnSpc>
              <a:spcBef>
                <a:spcPts val="1000"/>
              </a:spcBef>
              <a:spcAft>
                <a:spcPts val="0"/>
              </a:spcAft>
              <a:buSzPts val="2800"/>
              <a:buNone/>
            </a:pPr>
            <a:r>
              <a:rPr lang="en-US" sz="1400" dirty="0"/>
              <a:t>377	</a:t>
            </a:r>
            <a:r>
              <a:rPr lang="en-US" sz="1400" dirty="0" err="1"/>
              <a:t>eng</a:t>
            </a:r>
            <a:endParaRPr lang="fr-CA" sz="1400" dirty="0"/>
          </a:p>
          <a:p>
            <a:pPr marL="685800" lvl="0" indent="-685800" algn="l" rtl="0">
              <a:lnSpc>
                <a:spcPct val="90000"/>
              </a:lnSpc>
              <a:spcBef>
                <a:spcPts val="1000"/>
              </a:spcBef>
              <a:spcAft>
                <a:spcPts val="0"/>
              </a:spcAft>
              <a:buSzPts val="2800"/>
              <a:buFont typeface="Arial"/>
              <a:buNone/>
            </a:pPr>
            <a:r>
              <a:rPr lang="fr-CA" sz="1400" dirty="0"/>
              <a:t>[quelques-unes des zones 400 possibles]</a:t>
            </a:r>
            <a:endParaRPr lang="fr-CA" dirty="0"/>
          </a:p>
          <a:p>
            <a:pPr marL="685800" lvl="0" indent="-685800" algn="l" rtl="0">
              <a:lnSpc>
                <a:spcPct val="90000"/>
              </a:lnSpc>
              <a:spcBef>
                <a:spcPts val="1000"/>
              </a:spcBef>
              <a:spcAft>
                <a:spcPts val="0"/>
              </a:spcAft>
              <a:buSzPts val="2800"/>
              <a:buFont typeface="Arial"/>
              <a:buNone/>
            </a:pPr>
            <a:r>
              <a:rPr lang="en-US" sz="1400" dirty="0"/>
              <a:t>400 3_ Linnell (</a:t>
            </a:r>
            <a:r>
              <a:rPr lang="en-US" sz="1400" dirty="0" err="1"/>
              <a:t>Famille</a:t>
            </a:r>
            <a:r>
              <a:rPr lang="en-US" sz="1400" dirty="0"/>
              <a:t> : $d 1638- : $c Cape Cod, Mass.)</a:t>
            </a:r>
            <a:endParaRPr dirty="0"/>
          </a:p>
          <a:p>
            <a:pPr marL="685800" lvl="0" indent="-685800" algn="l" rtl="0">
              <a:lnSpc>
                <a:spcPct val="90000"/>
              </a:lnSpc>
              <a:spcBef>
                <a:spcPts val="1000"/>
              </a:spcBef>
              <a:spcAft>
                <a:spcPts val="0"/>
              </a:spcAft>
              <a:buSzPts val="2800"/>
              <a:buFont typeface="Arial"/>
              <a:buNone/>
            </a:pPr>
            <a:r>
              <a:rPr lang="en-US" sz="1400" dirty="0"/>
              <a:t>400 3_ Linnell (</a:t>
            </a:r>
            <a:r>
              <a:rPr lang="en-US" sz="1400" dirty="0" err="1"/>
              <a:t>Famille</a:t>
            </a:r>
            <a:r>
              <a:rPr lang="en-US" sz="1400" dirty="0"/>
              <a:t> : $d 1638- : $g Linnell, Robert, 1584-1662)</a:t>
            </a:r>
            <a:endParaRPr dirty="0"/>
          </a:p>
          <a:p>
            <a:pPr marL="685800" lvl="0" indent="-685800" algn="l" rtl="0">
              <a:lnSpc>
                <a:spcPct val="90000"/>
              </a:lnSpc>
              <a:spcBef>
                <a:spcPts val="1000"/>
              </a:spcBef>
              <a:spcAft>
                <a:spcPts val="0"/>
              </a:spcAft>
              <a:buSzPts val="2800"/>
              <a:buFont typeface="Arial"/>
              <a:buNone/>
            </a:pPr>
            <a:r>
              <a:rPr lang="en-US" sz="1400" dirty="0"/>
              <a:t>500 1_ 	$w r $</a:t>
            </a:r>
            <a:r>
              <a:rPr lang="en-US" sz="1400" dirty="0" err="1"/>
              <a:t>i</a:t>
            </a:r>
            <a:r>
              <a:rPr lang="en-US" sz="1400" dirty="0"/>
              <a:t> </a:t>
            </a:r>
            <a:r>
              <a:rPr lang="en-US" sz="1400" dirty="0" err="1"/>
              <a:t>Ancêtre</a:t>
            </a:r>
            <a:r>
              <a:rPr lang="en-US" sz="1400" dirty="0"/>
              <a:t>: $a Linnell, Robert, $d 1584-1662</a:t>
            </a:r>
            <a:endParaRPr dirty="0"/>
          </a:p>
          <a:p>
            <a:pPr marL="685800" lvl="1" indent="-685800">
              <a:spcBef>
                <a:spcPts val="0"/>
              </a:spcBef>
              <a:buNone/>
            </a:pPr>
            <a:r>
              <a:rPr lang="en-US" sz="1400" dirty="0"/>
              <a:t>510 2_ 	$w r $</a:t>
            </a:r>
            <a:r>
              <a:rPr lang="en-US" sz="1400" dirty="0" err="1"/>
              <a:t>i</a:t>
            </a:r>
            <a:r>
              <a:rPr lang="en-US" sz="1400" dirty="0"/>
              <a:t>  C</a:t>
            </a:r>
            <a:r>
              <a:rPr lang="fr-CA" sz="1400" dirty="0" err="1"/>
              <a:t>ollectivité</a:t>
            </a:r>
            <a:r>
              <a:rPr lang="fr-CA" sz="1400" dirty="0"/>
              <a:t> fondée d’une personne </a:t>
            </a:r>
            <a:r>
              <a:rPr lang="en-US" sz="1400" dirty="0"/>
              <a:t>: $a Linnell Family Association</a:t>
            </a:r>
            <a:endParaRPr dirty="0"/>
          </a:p>
          <a:p>
            <a:pPr marL="685800" lvl="0" indent="-685800" algn="l" rtl="0">
              <a:lnSpc>
                <a:spcPct val="90000"/>
              </a:lnSpc>
              <a:spcBef>
                <a:spcPts val="1000"/>
              </a:spcBef>
              <a:spcAft>
                <a:spcPts val="0"/>
              </a:spcAft>
              <a:buSzPts val="2800"/>
              <a:buFont typeface="Arial"/>
              <a:buNone/>
            </a:pPr>
            <a:r>
              <a:rPr lang="en-US" sz="1400" dirty="0"/>
              <a:t>670	Linnell family newsletter, April 1991.</a:t>
            </a:r>
            <a:endParaRPr dirty="0"/>
          </a:p>
          <a:p>
            <a:pPr marL="685800" indent="-685800">
              <a:buNone/>
            </a:pPr>
            <a:r>
              <a:rPr lang="en-US" sz="1400" dirty="0"/>
              <a:t>670	</a:t>
            </a:r>
            <a:r>
              <a:rPr lang="fr-CA" sz="1400" dirty="0" err="1"/>
              <a:t>Linnell</a:t>
            </a:r>
            <a:r>
              <a:rPr lang="fr-CA" sz="1400" dirty="0"/>
              <a:t> Family Association </a:t>
            </a:r>
            <a:r>
              <a:rPr lang="fr-CA" sz="1400" dirty="0" err="1"/>
              <a:t>website</a:t>
            </a:r>
            <a:r>
              <a:rPr lang="fr-CA" sz="1400" dirty="0"/>
              <a:t>, 8 avril 2014 $b (La famille </a:t>
            </a:r>
            <a:r>
              <a:rPr lang="fr-CA" sz="1400" dirty="0" err="1"/>
              <a:t>Linnell</a:t>
            </a:r>
            <a:r>
              <a:rPr lang="fr-CA" sz="1400" dirty="0"/>
              <a:t> </a:t>
            </a:r>
            <a:r>
              <a:rPr lang="en-US" sz="1400" dirty="0"/>
              <a:t>est </a:t>
            </a:r>
            <a:r>
              <a:rPr lang="en-US" sz="1400" dirty="0" err="1"/>
              <a:t>composée</a:t>
            </a:r>
            <a:r>
              <a:rPr lang="en-US" sz="1400" dirty="0"/>
              <a:t> de </a:t>
            </a:r>
            <a:r>
              <a:rPr lang="fr-CA" sz="1400" dirty="0"/>
              <a:t>tous les </a:t>
            </a:r>
            <a:r>
              <a:rPr lang="fr-CA" sz="1400" dirty="0" err="1"/>
              <a:t>Linnell</a:t>
            </a:r>
            <a:r>
              <a:rPr lang="fr-CA" sz="1400" dirty="0"/>
              <a:t> en Amérique du Nord, tous présumés être des descendants de Robert </a:t>
            </a:r>
            <a:r>
              <a:rPr lang="fr-CA" sz="1400" dirty="0" err="1"/>
              <a:t>Linnell</a:t>
            </a:r>
            <a:r>
              <a:rPr lang="fr-CA" sz="1400" dirty="0"/>
              <a:t>, qui est venu à </a:t>
            </a:r>
            <a:r>
              <a:rPr lang="fr-CA" sz="1400" dirty="0" err="1"/>
              <a:t>Scituate</a:t>
            </a:r>
            <a:r>
              <a:rPr lang="fr-CA" sz="1400" dirty="0"/>
              <a:t>, Massachusetts, avec  ses enfants et sa seconde épouse en </a:t>
            </a:r>
            <a:r>
              <a:rPr lang="en-US" sz="1400" dirty="0">
                <a:solidFill>
                  <a:srgbClr val="FF0000"/>
                </a:solidFill>
              </a:rPr>
              <a:t>1638</a:t>
            </a:r>
            <a:r>
              <a:rPr lang="fr-CA" sz="1400" dirty="0"/>
              <a:t>. La famille s'est ensuite installée à Cape Cod)</a:t>
            </a:r>
            <a:endParaRPr dirty="0"/>
          </a:p>
          <a:p>
            <a:pPr marL="685800" lvl="1" indent="-685800">
              <a:spcBef>
                <a:spcPts val="0"/>
              </a:spcBef>
              <a:buNone/>
            </a:pPr>
            <a:r>
              <a:rPr lang="en-US" sz="1400" dirty="0"/>
              <a:t>678 0_ La </a:t>
            </a:r>
            <a:r>
              <a:rPr lang="en-US" sz="1400" dirty="0" err="1"/>
              <a:t>famille</a:t>
            </a:r>
            <a:r>
              <a:rPr lang="en-US" sz="1400" dirty="0"/>
              <a:t> Linnell est </a:t>
            </a:r>
            <a:r>
              <a:rPr lang="en-US" sz="1400" dirty="0" err="1"/>
              <a:t>composée</a:t>
            </a:r>
            <a:r>
              <a:rPr lang="en-US" sz="1400" dirty="0"/>
              <a:t> de </a:t>
            </a:r>
            <a:r>
              <a:rPr lang="fr-CA" sz="1400" dirty="0"/>
              <a:t>tous les </a:t>
            </a:r>
            <a:r>
              <a:rPr lang="fr-CA" sz="1400" dirty="0" err="1"/>
              <a:t>Linnell</a:t>
            </a:r>
            <a:r>
              <a:rPr lang="fr-CA" sz="1400" dirty="0"/>
              <a:t> en Amérique du Nord, tous présumés être des descendants de Robert </a:t>
            </a:r>
            <a:r>
              <a:rPr lang="fr-CA" sz="1400" dirty="0" err="1"/>
              <a:t>Linnell</a:t>
            </a:r>
            <a:r>
              <a:rPr lang="fr-CA" sz="1400" dirty="0"/>
              <a:t> </a:t>
            </a:r>
            <a:r>
              <a:rPr lang="en-US" sz="1400" dirty="0"/>
              <a:t>(1584-1662) , qui </a:t>
            </a:r>
            <a:r>
              <a:rPr lang="en-US" sz="1400" dirty="0" err="1"/>
              <a:t>s’est</a:t>
            </a:r>
            <a:r>
              <a:rPr lang="en-US" sz="1400" dirty="0"/>
              <a:t> </a:t>
            </a:r>
            <a:r>
              <a:rPr lang="en-US" sz="1400" dirty="0" err="1"/>
              <a:t>installé</a:t>
            </a:r>
            <a:r>
              <a:rPr lang="en-US" sz="1400" dirty="0"/>
              <a:t> au Massachusetts </a:t>
            </a:r>
            <a:r>
              <a:rPr lang="en-US" sz="1400" dirty="0" err="1"/>
              <a:t>en</a:t>
            </a:r>
            <a:r>
              <a:rPr lang="en-US" sz="1400" dirty="0"/>
              <a:t> </a:t>
            </a:r>
            <a:r>
              <a:rPr lang="en-US" sz="1400" dirty="0">
                <a:solidFill>
                  <a:srgbClr val="FF0000"/>
                </a:solidFill>
              </a:rPr>
              <a:t>1638</a:t>
            </a:r>
            <a:r>
              <a:rPr lang="en-US" sz="1400" dirty="0"/>
              <a:t>.</a:t>
            </a:r>
            <a:endParaRPr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00.xml><?xml version="1.0" encoding="utf-8"?>
<p:tagLst xmlns:a="http://schemas.openxmlformats.org/drawingml/2006/main" xmlns:r="http://schemas.openxmlformats.org/officeDocument/2006/relationships" xmlns:p="http://schemas.openxmlformats.org/presentationml/2006/main">
  <p:tag name="NUM" val="1"/>
</p:tagLst>
</file>

<file path=ppt/tags/tag101.xml><?xml version="1.0" encoding="utf-8"?>
<p:tagLst xmlns:a="http://schemas.openxmlformats.org/drawingml/2006/main" xmlns:r="http://schemas.openxmlformats.org/officeDocument/2006/relationships" xmlns:p="http://schemas.openxmlformats.org/presentationml/2006/main">
  <p:tag name="NUM" val="2"/>
</p:tagLst>
</file>

<file path=ppt/tags/tag102.xml><?xml version="1.0" encoding="utf-8"?>
<p:tagLst xmlns:a="http://schemas.openxmlformats.org/drawingml/2006/main" xmlns:r="http://schemas.openxmlformats.org/officeDocument/2006/relationships" xmlns:p="http://schemas.openxmlformats.org/presentationml/2006/main">
  <p:tag name="NUM" val="3"/>
</p:tagLst>
</file>

<file path=ppt/tags/tag103.xml><?xml version="1.0" encoding="utf-8"?>
<p:tagLst xmlns:a="http://schemas.openxmlformats.org/drawingml/2006/main" xmlns:r="http://schemas.openxmlformats.org/officeDocument/2006/relationships" xmlns:p="http://schemas.openxmlformats.org/presentationml/2006/main">
  <p:tag name="NUM" val="1"/>
</p:tagLst>
</file>

<file path=ppt/tags/tag104.xml><?xml version="1.0" encoding="utf-8"?>
<p:tagLst xmlns:a="http://schemas.openxmlformats.org/drawingml/2006/main" xmlns:r="http://schemas.openxmlformats.org/officeDocument/2006/relationships" xmlns:p="http://schemas.openxmlformats.org/presentationml/2006/main">
  <p:tag name="NUM" val="2"/>
</p:tagLst>
</file>

<file path=ppt/tags/tag105.xml><?xml version="1.0" encoding="utf-8"?>
<p:tagLst xmlns:a="http://schemas.openxmlformats.org/drawingml/2006/main" xmlns:r="http://schemas.openxmlformats.org/officeDocument/2006/relationships" xmlns:p="http://schemas.openxmlformats.org/presentationml/2006/main">
  <p:tag name="NUM" val="3"/>
</p:tagLst>
</file>

<file path=ppt/tags/tag106.xml><?xml version="1.0" encoding="utf-8"?>
<p:tagLst xmlns:a="http://schemas.openxmlformats.org/drawingml/2006/main" xmlns:r="http://schemas.openxmlformats.org/officeDocument/2006/relationships" xmlns:p="http://schemas.openxmlformats.org/presentationml/2006/main">
  <p:tag name="NUM" val="1"/>
</p:tagLst>
</file>

<file path=ppt/tags/tag107.xml><?xml version="1.0" encoding="utf-8"?>
<p:tagLst xmlns:a="http://schemas.openxmlformats.org/drawingml/2006/main" xmlns:r="http://schemas.openxmlformats.org/officeDocument/2006/relationships" xmlns:p="http://schemas.openxmlformats.org/presentationml/2006/main">
  <p:tag name="NUM" val="2"/>
</p:tagLst>
</file>

<file path=ppt/tags/tag108.xml><?xml version="1.0" encoding="utf-8"?>
<p:tagLst xmlns:a="http://schemas.openxmlformats.org/drawingml/2006/main" xmlns:r="http://schemas.openxmlformats.org/officeDocument/2006/relationships" xmlns:p="http://schemas.openxmlformats.org/presentationml/2006/main">
  <p:tag name="NUM" val="3"/>
</p:tagLst>
</file>

<file path=ppt/tags/tag109.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10.xml><?xml version="1.0" encoding="utf-8"?>
<p:tagLst xmlns:a="http://schemas.openxmlformats.org/drawingml/2006/main" xmlns:r="http://schemas.openxmlformats.org/officeDocument/2006/relationships" xmlns:p="http://schemas.openxmlformats.org/presentationml/2006/main">
  <p:tag name="NUM" val="2"/>
</p:tagLst>
</file>

<file path=ppt/tags/tag111.xml><?xml version="1.0" encoding="utf-8"?>
<p:tagLst xmlns:a="http://schemas.openxmlformats.org/drawingml/2006/main" xmlns:r="http://schemas.openxmlformats.org/officeDocument/2006/relationships" xmlns:p="http://schemas.openxmlformats.org/presentationml/2006/main">
  <p:tag name="NUM" val="3"/>
</p:tagLst>
</file>

<file path=ppt/tags/tag112.xml><?xml version="1.0" encoding="utf-8"?>
<p:tagLst xmlns:a="http://schemas.openxmlformats.org/drawingml/2006/main" xmlns:r="http://schemas.openxmlformats.org/officeDocument/2006/relationships" xmlns:p="http://schemas.openxmlformats.org/presentationml/2006/main">
  <p:tag name="NUM" val="4"/>
</p:tagLst>
</file>

<file path=ppt/tags/tag113.xml><?xml version="1.0" encoding="utf-8"?>
<p:tagLst xmlns:a="http://schemas.openxmlformats.org/drawingml/2006/main" xmlns:r="http://schemas.openxmlformats.org/officeDocument/2006/relationships" xmlns:p="http://schemas.openxmlformats.org/presentationml/2006/main">
  <p:tag name="NUM" val="5"/>
</p:tagLst>
</file>

<file path=ppt/tags/tag114.xml><?xml version="1.0" encoding="utf-8"?>
<p:tagLst xmlns:a="http://schemas.openxmlformats.org/drawingml/2006/main" xmlns:r="http://schemas.openxmlformats.org/officeDocument/2006/relationships" xmlns:p="http://schemas.openxmlformats.org/presentationml/2006/main">
  <p:tag name="NUM" val="6"/>
</p:tagLst>
</file>

<file path=ppt/tags/tag115.xml><?xml version="1.0" encoding="utf-8"?>
<p:tagLst xmlns:a="http://schemas.openxmlformats.org/drawingml/2006/main" xmlns:r="http://schemas.openxmlformats.org/officeDocument/2006/relationships" xmlns:p="http://schemas.openxmlformats.org/presentationml/2006/main">
  <p:tag name="NUM" val="7"/>
</p:tagLst>
</file>

<file path=ppt/tags/tag116.xml><?xml version="1.0" encoding="utf-8"?>
<p:tagLst xmlns:a="http://schemas.openxmlformats.org/drawingml/2006/main" xmlns:r="http://schemas.openxmlformats.org/officeDocument/2006/relationships" xmlns:p="http://schemas.openxmlformats.org/presentationml/2006/main">
  <p:tag name="NUM" val="1"/>
</p:tagLst>
</file>

<file path=ppt/tags/tag117.xml><?xml version="1.0" encoding="utf-8"?>
<p:tagLst xmlns:a="http://schemas.openxmlformats.org/drawingml/2006/main" xmlns:r="http://schemas.openxmlformats.org/officeDocument/2006/relationships" xmlns:p="http://schemas.openxmlformats.org/presentationml/2006/main">
  <p:tag name="NUM" val="2"/>
</p:tagLst>
</file>

<file path=ppt/tags/tag118.xml><?xml version="1.0" encoding="utf-8"?>
<p:tagLst xmlns:a="http://schemas.openxmlformats.org/drawingml/2006/main" xmlns:r="http://schemas.openxmlformats.org/officeDocument/2006/relationships" xmlns:p="http://schemas.openxmlformats.org/presentationml/2006/main">
  <p:tag name="NUM" val="3"/>
</p:tagLst>
</file>

<file path=ppt/tags/tag119.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20.xml><?xml version="1.0" encoding="utf-8"?>
<p:tagLst xmlns:a="http://schemas.openxmlformats.org/drawingml/2006/main" xmlns:r="http://schemas.openxmlformats.org/officeDocument/2006/relationships" xmlns:p="http://schemas.openxmlformats.org/presentationml/2006/main">
  <p:tag name="NUM" val="2"/>
</p:tagLst>
</file>

<file path=ppt/tags/tag121.xml><?xml version="1.0" encoding="utf-8"?>
<p:tagLst xmlns:a="http://schemas.openxmlformats.org/drawingml/2006/main" xmlns:r="http://schemas.openxmlformats.org/officeDocument/2006/relationships" xmlns:p="http://schemas.openxmlformats.org/presentationml/2006/main">
  <p:tag name="NUM" val="3"/>
</p:tagLst>
</file>

<file path=ppt/tags/tag122.xml><?xml version="1.0" encoding="utf-8"?>
<p:tagLst xmlns:a="http://schemas.openxmlformats.org/drawingml/2006/main" xmlns:r="http://schemas.openxmlformats.org/officeDocument/2006/relationships" xmlns:p="http://schemas.openxmlformats.org/presentationml/2006/main">
  <p:tag name="NUM" val="1"/>
</p:tagLst>
</file>

<file path=ppt/tags/tag123.xml><?xml version="1.0" encoding="utf-8"?>
<p:tagLst xmlns:a="http://schemas.openxmlformats.org/drawingml/2006/main" xmlns:r="http://schemas.openxmlformats.org/officeDocument/2006/relationships" xmlns:p="http://schemas.openxmlformats.org/presentationml/2006/main">
  <p:tag name="NUM" val="2"/>
</p:tagLst>
</file>

<file path=ppt/tags/tag124.xml><?xml version="1.0" encoding="utf-8"?>
<p:tagLst xmlns:a="http://schemas.openxmlformats.org/drawingml/2006/main" xmlns:r="http://schemas.openxmlformats.org/officeDocument/2006/relationships" xmlns:p="http://schemas.openxmlformats.org/presentationml/2006/main">
  <p:tag name="NUM" val="3"/>
</p:tagLst>
</file>

<file path=ppt/tags/tag125.xml><?xml version="1.0" encoding="utf-8"?>
<p:tagLst xmlns:a="http://schemas.openxmlformats.org/drawingml/2006/main" xmlns:r="http://schemas.openxmlformats.org/officeDocument/2006/relationships" xmlns:p="http://schemas.openxmlformats.org/presentationml/2006/main">
  <p:tag name="NUM" val="1"/>
</p:tagLst>
</file>

<file path=ppt/tags/tag126.xml><?xml version="1.0" encoding="utf-8"?>
<p:tagLst xmlns:a="http://schemas.openxmlformats.org/drawingml/2006/main" xmlns:r="http://schemas.openxmlformats.org/officeDocument/2006/relationships" xmlns:p="http://schemas.openxmlformats.org/presentationml/2006/main">
  <p:tag name="NUM" val="2"/>
</p:tagLst>
</file>

<file path=ppt/tags/tag127.xml><?xml version="1.0" encoding="utf-8"?>
<p:tagLst xmlns:a="http://schemas.openxmlformats.org/drawingml/2006/main" xmlns:r="http://schemas.openxmlformats.org/officeDocument/2006/relationships" xmlns:p="http://schemas.openxmlformats.org/presentationml/2006/main">
  <p:tag name="NUM" val="3"/>
</p:tagLst>
</file>

<file path=ppt/tags/tag128.xml><?xml version="1.0" encoding="utf-8"?>
<p:tagLst xmlns:a="http://schemas.openxmlformats.org/drawingml/2006/main" xmlns:r="http://schemas.openxmlformats.org/officeDocument/2006/relationships" xmlns:p="http://schemas.openxmlformats.org/presentationml/2006/main">
  <p:tag name="NUM" val="1"/>
</p:tagLst>
</file>

<file path=ppt/tags/tag129.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30.xml><?xml version="1.0" encoding="utf-8"?>
<p:tagLst xmlns:a="http://schemas.openxmlformats.org/drawingml/2006/main" xmlns:r="http://schemas.openxmlformats.org/officeDocument/2006/relationships" xmlns:p="http://schemas.openxmlformats.org/presentationml/2006/main">
  <p:tag name="NUM" val="3"/>
</p:tagLst>
</file>

<file path=ppt/tags/tag131.xml><?xml version="1.0" encoding="utf-8"?>
<p:tagLst xmlns:a="http://schemas.openxmlformats.org/drawingml/2006/main" xmlns:r="http://schemas.openxmlformats.org/officeDocument/2006/relationships" xmlns:p="http://schemas.openxmlformats.org/presentationml/2006/main">
  <p:tag name="NUM" val="1"/>
</p:tagLst>
</file>

<file path=ppt/tags/tag132.xml><?xml version="1.0" encoding="utf-8"?>
<p:tagLst xmlns:a="http://schemas.openxmlformats.org/drawingml/2006/main" xmlns:r="http://schemas.openxmlformats.org/officeDocument/2006/relationships" xmlns:p="http://schemas.openxmlformats.org/presentationml/2006/main">
  <p:tag name="NUM" val="2"/>
</p:tagLst>
</file>

<file path=ppt/tags/tag133.xml><?xml version="1.0" encoding="utf-8"?>
<p:tagLst xmlns:a="http://schemas.openxmlformats.org/drawingml/2006/main" xmlns:r="http://schemas.openxmlformats.org/officeDocument/2006/relationships" xmlns:p="http://schemas.openxmlformats.org/presentationml/2006/main">
  <p:tag name="NUM" val="3"/>
</p:tagLst>
</file>

<file path=ppt/tags/tag134.xml><?xml version="1.0" encoding="utf-8"?>
<p:tagLst xmlns:a="http://schemas.openxmlformats.org/drawingml/2006/main" xmlns:r="http://schemas.openxmlformats.org/officeDocument/2006/relationships" xmlns:p="http://schemas.openxmlformats.org/presentationml/2006/main">
  <p:tag name="NUM" val="1"/>
</p:tagLst>
</file>

<file path=ppt/tags/tag135.xml><?xml version="1.0" encoding="utf-8"?>
<p:tagLst xmlns:a="http://schemas.openxmlformats.org/drawingml/2006/main" xmlns:r="http://schemas.openxmlformats.org/officeDocument/2006/relationships" xmlns:p="http://schemas.openxmlformats.org/presentationml/2006/main">
  <p:tag name="NUM" val="2"/>
</p:tagLst>
</file>

<file path=ppt/tags/tag136.xml><?xml version="1.0" encoding="utf-8"?>
<p:tagLst xmlns:a="http://schemas.openxmlformats.org/drawingml/2006/main" xmlns:r="http://schemas.openxmlformats.org/officeDocument/2006/relationships" xmlns:p="http://schemas.openxmlformats.org/presentationml/2006/main">
  <p:tag name="NUM" val="3"/>
</p:tagLst>
</file>

<file path=ppt/tags/tag137.xml><?xml version="1.0" encoding="utf-8"?>
<p:tagLst xmlns:a="http://schemas.openxmlformats.org/drawingml/2006/main" xmlns:r="http://schemas.openxmlformats.org/officeDocument/2006/relationships" xmlns:p="http://schemas.openxmlformats.org/presentationml/2006/main">
  <p:tag name="NUM" val="1"/>
</p:tagLst>
</file>

<file path=ppt/tags/tag138.xml><?xml version="1.0" encoding="utf-8"?>
<p:tagLst xmlns:a="http://schemas.openxmlformats.org/drawingml/2006/main" xmlns:r="http://schemas.openxmlformats.org/officeDocument/2006/relationships" xmlns:p="http://schemas.openxmlformats.org/presentationml/2006/main">
  <p:tag name="NUM" val="2"/>
</p:tagLst>
</file>

<file path=ppt/tags/tag139.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40.xml><?xml version="1.0" encoding="utf-8"?>
<p:tagLst xmlns:a="http://schemas.openxmlformats.org/drawingml/2006/main" xmlns:r="http://schemas.openxmlformats.org/officeDocument/2006/relationships" xmlns:p="http://schemas.openxmlformats.org/presentationml/2006/main">
  <p:tag name="NUM" val="1"/>
</p:tagLst>
</file>

<file path=ppt/tags/tag141.xml><?xml version="1.0" encoding="utf-8"?>
<p:tagLst xmlns:a="http://schemas.openxmlformats.org/drawingml/2006/main" xmlns:r="http://schemas.openxmlformats.org/officeDocument/2006/relationships" xmlns:p="http://schemas.openxmlformats.org/presentationml/2006/main">
  <p:tag name="NUM" val="2"/>
</p:tagLst>
</file>

<file path=ppt/tags/tag142.xml><?xml version="1.0" encoding="utf-8"?>
<p:tagLst xmlns:a="http://schemas.openxmlformats.org/drawingml/2006/main" xmlns:r="http://schemas.openxmlformats.org/officeDocument/2006/relationships" xmlns:p="http://schemas.openxmlformats.org/presentationml/2006/main">
  <p:tag name="NUM" val="3"/>
</p:tagLst>
</file>

<file path=ppt/tags/tag143.xml><?xml version="1.0" encoding="utf-8"?>
<p:tagLst xmlns:a="http://schemas.openxmlformats.org/drawingml/2006/main" xmlns:r="http://schemas.openxmlformats.org/officeDocument/2006/relationships" xmlns:p="http://schemas.openxmlformats.org/presentationml/2006/main">
  <p:tag name="NUM" val="1"/>
</p:tagLst>
</file>

<file path=ppt/tags/tag144.xml><?xml version="1.0" encoding="utf-8"?>
<p:tagLst xmlns:a="http://schemas.openxmlformats.org/drawingml/2006/main" xmlns:r="http://schemas.openxmlformats.org/officeDocument/2006/relationships" xmlns:p="http://schemas.openxmlformats.org/presentationml/2006/main">
  <p:tag name="NUM" val="2"/>
</p:tagLst>
</file>

<file path=ppt/tags/tag145.xml><?xml version="1.0" encoding="utf-8"?>
<p:tagLst xmlns:a="http://schemas.openxmlformats.org/drawingml/2006/main" xmlns:r="http://schemas.openxmlformats.org/officeDocument/2006/relationships" xmlns:p="http://schemas.openxmlformats.org/presentationml/2006/main">
  <p:tag name="NUM" val="3"/>
</p:tagLst>
</file>

<file path=ppt/tags/tag146.xml><?xml version="1.0" encoding="utf-8"?>
<p:tagLst xmlns:a="http://schemas.openxmlformats.org/drawingml/2006/main" xmlns:r="http://schemas.openxmlformats.org/officeDocument/2006/relationships" xmlns:p="http://schemas.openxmlformats.org/presentationml/2006/main">
  <p:tag name="NUM" val="1"/>
</p:tagLst>
</file>

<file path=ppt/tags/tag147.xml><?xml version="1.0" encoding="utf-8"?>
<p:tagLst xmlns:a="http://schemas.openxmlformats.org/drawingml/2006/main" xmlns:r="http://schemas.openxmlformats.org/officeDocument/2006/relationships" xmlns:p="http://schemas.openxmlformats.org/presentationml/2006/main">
  <p:tag name="NUM" val="2"/>
</p:tagLst>
</file>

<file path=ppt/tags/tag148.xml><?xml version="1.0" encoding="utf-8"?>
<p:tagLst xmlns:a="http://schemas.openxmlformats.org/drawingml/2006/main" xmlns:r="http://schemas.openxmlformats.org/officeDocument/2006/relationships" xmlns:p="http://schemas.openxmlformats.org/presentationml/2006/main">
  <p:tag name="NUM" val="3"/>
</p:tagLst>
</file>

<file path=ppt/tags/tag149.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50.xml><?xml version="1.0" encoding="utf-8"?>
<p:tagLst xmlns:a="http://schemas.openxmlformats.org/drawingml/2006/main" xmlns:r="http://schemas.openxmlformats.org/officeDocument/2006/relationships" xmlns:p="http://schemas.openxmlformats.org/presentationml/2006/main">
  <p:tag name="NUM" val="2"/>
</p:tagLst>
</file>

<file path=ppt/tags/tag151.xml><?xml version="1.0" encoding="utf-8"?>
<p:tagLst xmlns:a="http://schemas.openxmlformats.org/drawingml/2006/main" xmlns:r="http://schemas.openxmlformats.org/officeDocument/2006/relationships" xmlns:p="http://schemas.openxmlformats.org/presentationml/2006/main">
  <p:tag name="NUM" val="3"/>
</p:tagLst>
</file>

<file path=ppt/tags/tag152.xml><?xml version="1.0" encoding="utf-8"?>
<p:tagLst xmlns:a="http://schemas.openxmlformats.org/drawingml/2006/main" xmlns:r="http://schemas.openxmlformats.org/officeDocument/2006/relationships" xmlns:p="http://schemas.openxmlformats.org/presentationml/2006/main">
  <p:tag name="NUM" val="1"/>
</p:tagLst>
</file>

<file path=ppt/tags/tag153.xml><?xml version="1.0" encoding="utf-8"?>
<p:tagLst xmlns:a="http://schemas.openxmlformats.org/drawingml/2006/main" xmlns:r="http://schemas.openxmlformats.org/officeDocument/2006/relationships" xmlns:p="http://schemas.openxmlformats.org/presentationml/2006/main">
  <p:tag name="NUM" val="2"/>
</p:tagLst>
</file>

<file path=ppt/tags/tag154.xml><?xml version="1.0" encoding="utf-8"?>
<p:tagLst xmlns:a="http://schemas.openxmlformats.org/drawingml/2006/main" xmlns:r="http://schemas.openxmlformats.org/officeDocument/2006/relationships" xmlns:p="http://schemas.openxmlformats.org/presentationml/2006/main">
  <p:tag name="NUM" val="3"/>
</p:tagLst>
</file>

<file path=ppt/tags/tag155.xml><?xml version="1.0" encoding="utf-8"?>
<p:tagLst xmlns:a="http://schemas.openxmlformats.org/drawingml/2006/main" xmlns:r="http://schemas.openxmlformats.org/officeDocument/2006/relationships" xmlns:p="http://schemas.openxmlformats.org/presentationml/2006/main">
  <p:tag name="NUM" val="1"/>
</p:tagLst>
</file>

<file path=ppt/tags/tag156.xml><?xml version="1.0" encoding="utf-8"?>
<p:tagLst xmlns:a="http://schemas.openxmlformats.org/drawingml/2006/main" xmlns:r="http://schemas.openxmlformats.org/officeDocument/2006/relationships" xmlns:p="http://schemas.openxmlformats.org/presentationml/2006/main">
  <p:tag name="NUM" val="2"/>
</p:tagLst>
</file>

<file path=ppt/tags/tag157.xml><?xml version="1.0" encoding="utf-8"?>
<p:tagLst xmlns:a="http://schemas.openxmlformats.org/drawingml/2006/main" xmlns:r="http://schemas.openxmlformats.org/officeDocument/2006/relationships" xmlns:p="http://schemas.openxmlformats.org/presentationml/2006/main">
  <p:tag name="NUM" val="3"/>
</p:tagLst>
</file>

<file path=ppt/tags/tag158.xml><?xml version="1.0" encoding="utf-8"?>
<p:tagLst xmlns:a="http://schemas.openxmlformats.org/drawingml/2006/main" xmlns:r="http://schemas.openxmlformats.org/officeDocument/2006/relationships" xmlns:p="http://schemas.openxmlformats.org/presentationml/2006/main">
  <p:tag name="NUM" val="1"/>
</p:tagLst>
</file>

<file path=ppt/tags/tag159.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60.xml><?xml version="1.0" encoding="utf-8"?>
<p:tagLst xmlns:a="http://schemas.openxmlformats.org/drawingml/2006/main" xmlns:r="http://schemas.openxmlformats.org/officeDocument/2006/relationships" xmlns:p="http://schemas.openxmlformats.org/presentationml/2006/main">
  <p:tag name="NUM" val="3"/>
</p:tagLst>
</file>

<file path=ppt/tags/tag161.xml><?xml version="1.0" encoding="utf-8"?>
<p:tagLst xmlns:a="http://schemas.openxmlformats.org/drawingml/2006/main" xmlns:r="http://schemas.openxmlformats.org/officeDocument/2006/relationships" xmlns:p="http://schemas.openxmlformats.org/presentationml/2006/main">
  <p:tag name="NUM" val="1"/>
</p:tagLst>
</file>

<file path=ppt/tags/tag162.xml><?xml version="1.0" encoding="utf-8"?>
<p:tagLst xmlns:a="http://schemas.openxmlformats.org/drawingml/2006/main" xmlns:r="http://schemas.openxmlformats.org/officeDocument/2006/relationships" xmlns:p="http://schemas.openxmlformats.org/presentationml/2006/main">
  <p:tag name="NUM" val="2"/>
</p:tagLst>
</file>

<file path=ppt/tags/tag163.xml><?xml version="1.0" encoding="utf-8"?>
<p:tagLst xmlns:a="http://schemas.openxmlformats.org/drawingml/2006/main" xmlns:r="http://schemas.openxmlformats.org/officeDocument/2006/relationships" xmlns:p="http://schemas.openxmlformats.org/presentationml/2006/main">
  <p:tag name="NUM" val="3"/>
</p:tagLst>
</file>

<file path=ppt/tags/tag164.xml><?xml version="1.0" encoding="utf-8"?>
<p:tagLst xmlns:a="http://schemas.openxmlformats.org/drawingml/2006/main" xmlns:r="http://schemas.openxmlformats.org/officeDocument/2006/relationships" xmlns:p="http://schemas.openxmlformats.org/presentationml/2006/main">
  <p:tag name="NUM" val="1"/>
</p:tagLst>
</file>

<file path=ppt/tags/tag165.xml><?xml version="1.0" encoding="utf-8"?>
<p:tagLst xmlns:a="http://schemas.openxmlformats.org/drawingml/2006/main" xmlns:r="http://schemas.openxmlformats.org/officeDocument/2006/relationships" xmlns:p="http://schemas.openxmlformats.org/presentationml/2006/main">
  <p:tag name="NUM" val="2"/>
</p:tagLst>
</file>

<file path=ppt/tags/tag166.xml><?xml version="1.0" encoding="utf-8"?>
<p:tagLst xmlns:a="http://schemas.openxmlformats.org/drawingml/2006/main" xmlns:r="http://schemas.openxmlformats.org/officeDocument/2006/relationships" xmlns:p="http://schemas.openxmlformats.org/presentationml/2006/main">
  <p:tag name="NUM" val="3"/>
</p:tagLst>
</file>

<file path=ppt/tags/tag167.xml><?xml version="1.0" encoding="utf-8"?>
<p:tagLst xmlns:a="http://schemas.openxmlformats.org/drawingml/2006/main" xmlns:r="http://schemas.openxmlformats.org/officeDocument/2006/relationships" xmlns:p="http://schemas.openxmlformats.org/presentationml/2006/main">
  <p:tag name="NUM" val="1"/>
</p:tagLst>
</file>

<file path=ppt/tags/tag168.xml><?xml version="1.0" encoding="utf-8"?>
<p:tagLst xmlns:a="http://schemas.openxmlformats.org/drawingml/2006/main" xmlns:r="http://schemas.openxmlformats.org/officeDocument/2006/relationships" xmlns:p="http://schemas.openxmlformats.org/presentationml/2006/main">
  <p:tag name="NUM" val="2"/>
</p:tagLst>
</file>

<file path=ppt/tags/tag169.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70.xml><?xml version="1.0" encoding="utf-8"?>
<p:tagLst xmlns:a="http://schemas.openxmlformats.org/drawingml/2006/main" xmlns:r="http://schemas.openxmlformats.org/officeDocument/2006/relationships" xmlns:p="http://schemas.openxmlformats.org/presentationml/2006/main">
  <p:tag name="NUM" val="1"/>
</p:tagLst>
</file>

<file path=ppt/tags/tag171.xml><?xml version="1.0" encoding="utf-8"?>
<p:tagLst xmlns:a="http://schemas.openxmlformats.org/drawingml/2006/main" xmlns:r="http://schemas.openxmlformats.org/officeDocument/2006/relationships" xmlns:p="http://schemas.openxmlformats.org/presentationml/2006/main">
  <p:tag name="NUM" val="2"/>
</p:tagLst>
</file>

<file path=ppt/tags/tag172.xml><?xml version="1.0" encoding="utf-8"?>
<p:tagLst xmlns:a="http://schemas.openxmlformats.org/drawingml/2006/main" xmlns:r="http://schemas.openxmlformats.org/officeDocument/2006/relationships" xmlns:p="http://schemas.openxmlformats.org/presentationml/2006/main">
  <p:tag name="NUM" val="3"/>
</p:tagLst>
</file>

<file path=ppt/tags/tag173.xml><?xml version="1.0" encoding="utf-8"?>
<p:tagLst xmlns:a="http://schemas.openxmlformats.org/drawingml/2006/main" xmlns:r="http://schemas.openxmlformats.org/officeDocument/2006/relationships" xmlns:p="http://schemas.openxmlformats.org/presentationml/2006/main">
  <p:tag name="NUM" val="1"/>
</p:tagLst>
</file>

<file path=ppt/tags/tag174.xml><?xml version="1.0" encoding="utf-8"?>
<p:tagLst xmlns:a="http://schemas.openxmlformats.org/drawingml/2006/main" xmlns:r="http://schemas.openxmlformats.org/officeDocument/2006/relationships" xmlns:p="http://schemas.openxmlformats.org/presentationml/2006/main">
  <p:tag name="NUM" val="2"/>
</p:tagLst>
</file>

<file path=ppt/tags/tag175.xml><?xml version="1.0" encoding="utf-8"?>
<p:tagLst xmlns:a="http://schemas.openxmlformats.org/drawingml/2006/main" xmlns:r="http://schemas.openxmlformats.org/officeDocument/2006/relationships" xmlns:p="http://schemas.openxmlformats.org/presentationml/2006/main">
  <p:tag name="NUM" val="3"/>
</p:tagLst>
</file>

<file path=ppt/tags/tag176.xml><?xml version="1.0" encoding="utf-8"?>
<p:tagLst xmlns:a="http://schemas.openxmlformats.org/drawingml/2006/main" xmlns:r="http://schemas.openxmlformats.org/officeDocument/2006/relationships" xmlns:p="http://schemas.openxmlformats.org/presentationml/2006/main">
  <p:tag name="NUM" val="1"/>
</p:tagLst>
</file>

<file path=ppt/tags/tag177.xml><?xml version="1.0" encoding="utf-8"?>
<p:tagLst xmlns:a="http://schemas.openxmlformats.org/drawingml/2006/main" xmlns:r="http://schemas.openxmlformats.org/officeDocument/2006/relationships" xmlns:p="http://schemas.openxmlformats.org/presentationml/2006/main">
  <p:tag name="NUM" val="2"/>
</p:tagLst>
</file>

<file path=ppt/tags/tag178.xml><?xml version="1.0" encoding="utf-8"?>
<p:tagLst xmlns:a="http://schemas.openxmlformats.org/drawingml/2006/main" xmlns:r="http://schemas.openxmlformats.org/officeDocument/2006/relationships" xmlns:p="http://schemas.openxmlformats.org/presentationml/2006/main">
  <p:tag name="NUM" val="3"/>
</p:tagLst>
</file>

<file path=ppt/tags/tag179.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80.xml><?xml version="1.0" encoding="utf-8"?>
<p:tagLst xmlns:a="http://schemas.openxmlformats.org/drawingml/2006/main" xmlns:r="http://schemas.openxmlformats.org/officeDocument/2006/relationships" xmlns:p="http://schemas.openxmlformats.org/presentationml/2006/main">
  <p:tag name="NUM" val="2"/>
</p:tagLst>
</file>

<file path=ppt/tags/tag181.xml><?xml version="1.0" encoding="utf-8"?>
<p:tagLst xmlns:a="http://schemas.openxmlformats.org/drawingml/2006/main" xmlns:r="http://schemas.openxmlformats.org/officeDocument/2006/relationships" xmlns:p="http://schemas.openxmlformats.org/presentationml/2006/main">
  <p:tag name="NUM" val="3"/>
</p:tagLst>
</file>

<file path=ppt/tags/tag182.xml><?xml version="1.0" encoding="utf-8"?>
<p:tagLst xmlns:a="http://schemas.openxmlformats.org/drawingml/2006/main" xmlns:r="http://schemas.openxmlformats.org/officeDocument/2006/relationships" xmlns:p="http://schemas.openxmlformats.org/presentationml/2006/main">
  <p:tag name="NUM" val="1"/>
</p:tagLst>
</file>

<file path=ppt/tags/tag183.xml><?xml version="1.0" encoding="utf-8"?>
<p:tagLst xmlns:a="http://schemas.openxmlformats.org/drawingml/2006/main" xmlns:r="http://schemas.openxmlformats.org/officeDocument/2006/relationships" xmlns:p="http://schemas.openxmlformats.org/presentationml/2006/main">
  <p:tag name="NUM" val="2"/>
</p:tagLst>
</file>

<file path=ppt/tags/tag184.xml><?xml version="1.0" encoding="utf-8"?>
<p:tagLst xmlns:a="http://schemas.openxmlformats.org/drawingml/2006/main" xmlns:r="http://schemas.openxmlformats.org/officeDocument/2006/relationships" xmlns:p="http://schemas.openxmlformats.org/presentationml/2006/main">
  <p:tag name="NUM" val="3"/>
</p:tagLst>
</file>

<file path=ppt/tags/tag185.xml><?xml version="1.0" encoding="utf-8"?>
<p:tagLst xmlns:a="http://schemas.openxmlformats.org/drawingml/2006/main" xmlns:r="http://schemas.openxmlformats.org/officeDocument/2006/relationships" xmlns:p="http://schemas.openxmlformats.org/presentationml/2006/main">
  <p:tag name="NUM" val="1"/>
</p:tagLst>
</file>

<file path=ppt/tags/tag186.xml><?xml version="1.0" encoding="utf-8"?>
<p:tagLst xmlns:a="http://schemas.openxmlformats.org/drawingml/2006/main" xmlns:r="http://schemas.openxmlformats.org/officeDocument/2006/relationships" xmlns:p="http://schemas.openxmlformats.org/presentationml/2006/main">
  <p:tag name="NUM" val="2"/>
</p:tagLst>
</file>

<file path=ppt/tags/tag187.xml><?xml version="1.0" encoding="utf-8"?>
<p:tagLst xmlns:a="http://schemas.openxmlformats.org/drawingml/2006/main" xmlns:r="http://schemas.openxmlformats.org/officeDocument/2006/relationships" xmlns:p="http://schemas.openxmlformats.org/presentationml/2006/main">
  <p:tag name="NUM" val="3"/>
</p:tagLst>
</file>

<file path=ppt/tags/tag188.xml><?xml version="1.0" encoding="utf-8"?>
<p:tagLst xmlns:a="http://schemas.openxmlformats.org/drawingml/2006/main" xmlns:r="http://schemas.openxmlformats.org/officeDocument/2006/relationships" xmlns:p="http://schemas.openxmlformats.org/presentationml/2006/main">
  <p:tag name="NUM" val="1"/>
</p:tagLst>
</file>

<file path=ppt/tags/tag189.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190.xml><?xml version="1.0" encoding="utf-8"?>
<p:tagLst xmlns:a="http://schemas.openxmlformats.org/drawingml/2006/main" xmlns:r="http://schemas.openxmlformats.org/officeDocument/2006/relationships" xmlns:p="http://schemas.openxmlformats.org/presentationml/2006/main">
  <p:tag name="NUM" val="3"/>
</p:tagLst>
</file>

<file path=ppt/tags/tag191.xml><?xml version="1.0" encoding="utf-8"?>
<p:tagLst xmlns:a="http://schemas.openxmlformats.org/drawingml/2006/main" xmlns:r="http://schemas.openxmlformats.org/officeDocument/2006/relationships" xmlns:p="http://schemas.openxmlformats.org/presentationml/2006/main">
  <p:tag name="NUM" val="1"/>
</p:tagLst>
</file>

<file path=ppt/tags/tag192.xml><?xml version="1.0" encoding="utf-8"?>
<p:tagLst xmlns:a="http://schemas.openxmlformats.org/drawingml/2006/main" xmlns:r="http://schemas.openxmlformats.org/officeDocument/2006/relationships" xmlns:p="http://schemas.openxmlformats.org/presentationml/2006/main">
  <p:tag name="NUM" val="2"/>
</p:tagLst>
</file>

<file path=ppt/tags/tag193.xml><?xml version="1.0" encoding="utf-8"?>
<p:tagLst xmlns:a="http://schemas.openxmlformats.org/drawingml/2006/main" xmlns:r="http://schemas.openxmlformats.org/officeDocument/2006/relationships" xmlns:p="http://schemas.openxmlformats.org/presentationml/2006/main">
  <p:tag name="NUM" val="3"/>
</p:tagLst>
</file>

<file path=ppt/tags/tag194.xml><?xml version="1.0" encoding="utf-8"?>
<p:tagLst xmlns:a="http://schemas.openxmlformats.org/drawingml/2006/main" xmlns:r="http://schemas.openxmlformats.org/officeDocument/2006/relationships" xmlns:p="http://schemas.openxmlformats.org/presentationml/2006/main">
  <p:tag name="NUM" val="1"/>
</p:tagLst>
</file>

<file path=ppt/tags/tag195.xml><?xml version="1.0" encoding="utf-8"?>
<p:tagLst xmlns:a="http://schemas.openxmlformats.org/drawingml/2006/main" xmlns:r="http://schemas.openxmlformats.org/officeDocument/2006/relationships" xmlns:p="http://schemas.openxmlformats.org/presentationml/2006/main">
  <p:tag name="NUM" val="2"/>
</p:tagLst>
</file>

<file path=ppt/tags/tag196.xml><?xml version="1.0" encoding="utf-8"?>
<p:tagLst xmlns:a="http://schemas.openxmlformats.org/drawingml/2006/main" xmlns:r="http://schemas.openxmlformats.org/officeDocument/2006/relationships" xmlns:p="http://schemas.openxmlformats.org/presentationml/2006/main">
  <p:tag name="NUM" val="3"/>
</p:tagLst>
</file>

<file path=ppt/tags/tag197.xml><?xml version="1.0" encoding="utf-8"?>
<p:tagLst xmlns:a="http://schemas.openxmlformats.org/drawingml/2006/main" xmlns:r="http://schemas.openxmlformats.org/officeDocument/2006/relationships" xmlns:p="http://schemas.openxmlformats.org/presentationml/2006/main">
  <p:tag name="NUM" val="1"/>
</p:tagLst>
</file>

<file path=ppt/tags/tag198.xml><?xml version="1.0" encoding="utf-8"?>
<p:tagLst xmlns:a="http://schemas.openxmlformats.org/drawingml/2006/main" xmlns:r="http://schemas.openxmlformats.org/officeDocument/2006/relationships" xmlns:p="http://schemas.openxmlformats.org/presentationml/2006/main">
  <p:tag name="NUM" val="2"/>
</p:tagLst>
</file>

<file path=ppt/tags/tag19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00.xml><?xml version="1.0" encoding="utf-8"?>
<p:tagLst xmlns:a="http://schemas.openxmlformats.org/drawingml/2006/main" xmlns:r="http://schemas.openxmlformats.org/officeDocument/2006/relationships" xmlns:p="http://schemas.openxmlformats.org/presentationml/2006/main">
  <p:tag name="NUM" val="1"/>
</p:tagLst>
</file>

<file path=ppt/tags/tag201.xml><?xml version="1.0" encoding="utf-8"?>
<p:tagLst xmlns:a="http://schemas.openxmlformats.org/drawingml/2006/main" xmlns:r="http://schemas.openxmlformats.org/officeDocument/2006/relationships" xmlns:p="http://schemas.openxmlformats.org/presentationml/2006/main">
  <p:tag name="NUM" val="2"/>
</p:tagLst>
</file>

<file path=ppt/tags/tag202.xml><?xml version="1.0" encoding="utf-8"?>
<p:tagLst xmlns:a="http://schemas.openxmlformats.org/drawingml/2006/main" xmlns:r="http://schemas.openxmlformats.org/officeDocument/2006/relationships" xmlns:p="http://schemas.openxmlformats.org/presentationml/2006/main">
  <p:tag name="NUM" val="3"/>
</p:tagLst>
</file>

<file path=ppt/tags/tag203.xml><?xml version="1.0" encoding="utf-8"?>
<p:tagLst xmlns:a="http://schemas.openxmlformats.org/drawingml/2006/main" xmlns:r="http://schemas.openxmlformats.org/officeDocument/2006/relationships" xmlns:p="http://schemas.openxmlformats.org/presentationml/2006/main">
  <p:tag name="NUM" val="1"/>
</p:tagLst>
</file>

<file path=ppt/tags/tag204.xml><?xml version="1.0" encoding="utf-8"?>
<p:tagLst xmlns:a="http://schemas.openxmlformats.org/drawingml/2006/main" xmlns:r="http://schemas.openxmlformats.org/officeDocument/2006/relationships" xmlns:p="http://schemas.openxmlformats.org/presentationml/2006/main">
  <p:tag name="NUM" val="2"/>
</p:tagLst>
</file>

<file path=ppt/tags/tag205.xml><?xml version="1.0" encoding="utf-8"?>
<p:tagLst xmlns:a="http://schemas.openxmlformats.org/drawingml/2006/main" xmlns:r="http://schemas.openxmlformats.org/officeDocument/2006/relationships" xmlns:p="http://schemas.openxmlformats.org/presentationml/2006/main">
  <p:tag name="NUM" val="3"/>
</p:tagLst>
</file>

<file path=ppt/tags/tag206.xml><?xml version="1.0" encoding="utf-8"?>
<p:tagLst xmlns:a="http://schemas.openxmlformats.org/drawingml/2006/main" xmlns:r="http://schemas.openxmlformats.org/officeDocument/2006/relationships" xmlns:p="http://schemas.openxmlformats.org/presentationml/2006/main">
  <p:tag name="NUM" val="1"/>
</p:tagLst>
</file>

<file path=ppt/tags/tag207.xml><?xml version="1.0" encoding="utf-8"?>
<p:tagLst xmlns:a="http://schemas.openxmlformats.org/drawingml/2006/main" xmlns:r="http://schemas.openxmlformats.org/officeDocument/2006/relationships" xmlns:p="http://schemas.openxmlformats.org/presentationml/2006/main">
  <p:tag name="NUM" val="2"/>
</p:tagLst>
</file>

<file path=ppt/tags/tag208.xml><?xml version="1.0" encoding="utf-8"?>
<p:tagLst xmlns:a="http://schemas.openxmlformats.org/drawingml/2006/main" xmlns:r="http://schemas.openxmlformats.org/officeDocument/2006/relationships" xmlns:p="http://schemas.openxmlformats.org/presentationml/2006/main">
  <p:tag name="NUM" val="3"/>
</p:tagLst>
</file>

<file path=ppt/tags/tag209.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10.xml><?xml version="1.0" encoding="utf-8"?>
<p:tagLst xmlns:a="http://schemas.openxmlformats.org/drawingml/2006/main" xmlns:r="http://schemas.openxmlformats.org/officeDocument/2006/relationships" xmlns:p="http://schemas.openxmlformats.org/presentationml/2006/main">
  <p:tag name="NUM" val="2"/>
</p:tagLst>
</file>

<file path=ppt/tags/tag211.xml><?xml version="1.0" encoding="utf-8"?>
<p:tagLst xmlns:a="http://schemas.openxmlformats.org/drawingml/2006/main" xmlns:r="http://schemas.openxmlformats.org/officeDocument/2006/relationships" xmlns:p="http://schemas.openxmlformats.org/presentationml/2006/main">
  <p:tag name="NUM" val="3"/>
</p:tagLst>
</file>

<file path=ppt/tags/tag212.xml><?xml version="1.0" encoding="utf-8"?>
<p:tagLst xmlns:a="http://schemas.openxmlformats.org/drawingml/2006/main" xmlns:r="http://schemas.openxmlformats.org/officeDocument/2006/relationships" xmlns:p="http://schemas.openxmlformats.org/presentationml/2006/main">
  <p:tag name="NUM" val="1"/>
</p:tagLst>
</file>

<file path=ppt/tags/tag213.xml><?xml version="1.0" encoding="utf-8"?>
<p:tagLst xmlns:a="http://schemas.openxmlformats.org/drawingml/2006/main" xmlns:r="http://schemas.openxmlformats.org/officeDocument/2006/relationships" xmlns:p="http://schemas.openxmlformats.org/presentationml/2006/main">
  <p:tag name="NUM" val="2"/>
</p:tagLst>
</file>

<file path=ppt/tags/tag214.xml><?xml version="1.0" encoding="utf-8"?>
<p:tagLst xmlns:a="http://schemas.openxmlformats.org/drawingml/2006/main" xmlns:r="http://schemas.openxmlformats.org/officeDocument/2006/relationships" xmlns:p="http://schemas.openxmlformats.org/presentationml/2006/main">
  <p:tag name="NUM" val="3"/>
</p:tagLst>
</file>

<file path=ppt/tags/tag215.xml><?xml version="1.0" encoding="utf-8"?>
<p:tagLst xmlns:a="http://schemas.openxmlformats.org/drawingml/2006/main" xmlns:r="http://schemas.openxmlformats.org/officeDocument/2006/relationships" xmlns:p="http://schemas.openxmlformats.org/presentationml/2006/main">
  <p:tag name="NUM" val="1"/>
</p:tagLst>
</file>

<file path=ppt/tags/tag216.xml><?xml version="1.0" encoding="utf-8"?>
<p:tagLst xmlns:a="http://schemas.openxmlformats.org/drawingml/2006/main" xmlns:r="http://schemas.openxmlformats.org/officeDocument/2006/relationships" xmlns:p="http://schemas.openxmlformats.org/presentationml/2006/main">
  <p:tag name="NUM" val="2"/>
</p:tagLst>
</file>

<file path=ppt/tags/tag217.xml><?xml version="1.0" encoding="utf-8"?>
<p:tagLst xmlns:a="http://schemas.openxmlformats.org/drawingml/2006/main" xmlns:r="http://schemas.openxmlformats.org/officeDocument/2006/relationships" xmlns:p="http://schemas.openxmlformats.org/presentationml/2006/main">
  <p:tag name="NUM" val="3"/>
</p:tagLst>
</file>

<file path=ppt/tags/tag218.xml><?xml version="1.0" encoding="utf-8"?>
<p:tagLst xmlns:a="http://schemas.openxmlformats.org/drawingml/2006/main" xmlns:r="http://schemas.openxmlformats.org/officeDocument/2006/relationships" xmlns:p="http://schemas.openxmlformats.org/presentationml/2006/main">
  <p:tag name="NUM" val="1"/>
</p:tagLst>
</file>

<file path=ppt/tags/tag219.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20.xml><?xml version="1.0" encoding="utf-8"?>
<p:tagLst xmlns:a="http://schemas.openxmlformats.org/drawingml/2006/main" xmlns:r="http://schemas.openxmlformats.org/officeDocument/2006/relationships" xmlns:p="http://schemas.openxmlformats.org/presentationml/2006/main">
  <p:tag name="NUM" val="3"/>
</p:tagLst>
</file>

<file path=ppt/tags/tag221.xml><?xml version="1.0" encoding="utf-8"?>
<p:tagLst xmlns:a="http://schemas.openxmlformats.org/drawingml/2006/main" xmlns:r="http://schemas.openxmlformats.org/officeDocument/2006/relationships" xmlns:p="http://schemas.openxmlformats.org/presentationml/2006/main">
  <p:tag name="NUM" val="1"/>
</p:tagLst>
</file>

<file path=ppt/tags/tag222.xml><?xml version="1.0" encoding="utf-8"?>
<p:tagLst xmlns:a="http://schemas.openxmlformats.org/drawingml/2006/main" xmlns:r="http://schemas.openxmlformats.org/officeDocument/2006/relationships" xmlns:p="http://schemas.openxmlformats.org/presentationml/2006/main">
  <p:tag name="NUM" val="2"/>
</p:tagLst>
</file>

<file path=ppt/tags/tag223.xml><?xml version="1.0" encoding="utf-8"?>
<p:tagLst xmlns:a="http://schemas.openxmlformats.org/drawingml/2006/main" xmlns:r="http://schemas.openxmlformats.org/officeDocument/2006/relationships" xmlns:p="http://schemas.openxmlformats.org/presentationml/2006/main">
  <p:tag name="NUM" val="3"/>
</p:tagLst>
</file>

<file path=ppt/tags/tag224.xml><?xml version="1.0" encoding="utf-8"?>
<p:tagLst xmlns:a="http://schemas.openxmlformats.org/drawingml/2006/main" xmlns:r="http://schemas.openxmlformats.org/officeDocument/2006/relationships" xmlns:p="http://schemas.openxmlformats.org/presentationml/2006/main">
  <p:tag name="NUM" val="1"/>
</p:tagLst>
</file>

<file path=ppt/tags/tag225.xml><?xml version="1.0" encoding="utf-8"?>
<p:tagLst xmlns:a="http://schemas.openxmlformats.org/drawingml/2006/main" xmlns:r="http://schemas.openxmlformats.org/officeDocument/2006/relationships" xmlns:p="http://schemas.openxmlformats.org/presentationml/2006/main">
  <p:tag name="NUM" val="2"/>
</p:tagLst>
</file>

<file path=ppt/tags/tag226.xml><?xml version="1.0" encoding="utf-8"?>
<p:tagLst xmlns:a="http://schemas.openxmlformats.org/drawingml/2006/main" xmlns:r="http://schemas.openxmlformats.org/officeDocument/2006/relationships" xmlns:p="http://schemas.openxmlformats.org/presentationml/2006/main">
  <p:tag name="NUM" val="3"/>
</p:tagLst>
</file>

<file path=ppt/tags/tag227.xml><?xml version="1.0" encoding="utf-8"?>
<p:tagLst xmlns:a="http://schemas.openxmlformats.org/drawingml/2006/main" xmlns:r="http://schemas.openxmlformats.org/officeDocument/2006/relationships" xmlns:p="http://schemas.openxmlformats.org/presentationml/2006/main">
  <p:tag name="NUM" val="1"/>
</p:tagLst>
</file>

<file path=ppt/tags/tag228.xml><?xml version="1.0" encoding="utf-8"?>
<p:tagLst xmlns:a="http://schemas.openxmlformats.org/drawingml/2006/main" xmlns:r="http://schemas.openxmlformats.org/officeDocument/2006/relationships" xmlns:p="http://schemas.openxmlformats.org/presentationml/2006/main">
  <p:tag name="NUM" val="2"/>
</p:tagLst>
</file>

<file path=ppt/tags/tag229.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30.xml><?xml version="1.0" encoding="utf-8"?>
<p:tagLst xmlns:a="http://schemas.openxmlformats.org/drawingml/2006/main" xmlns:r="http://schemas.openxmlformats.org/officeDocument/2006/relationships" xmlns:p="http://schemas.openxmlformats.org/presentationml/2006/main">
  <p:tag name="NUM" val="1"/>
</p:tagLst>
</file>

<file path=ppt/tags/tag231.xml><?xml version="1.0" encoding="utf-8"?>
<p:tagLst xmlns:a="http://schemas.openxmlformats.org/drawingml/2006/main" xmlns:r="http://schemas.openxmlformats.org/officeDocument/2006/relationships" xmlns:p="http://schemas.openxmlformats.org/presentationml/2006/main">
  <p:tag name="NUM" val="2"/>
</p:tagLst>
</file>

<file path=ppt/tags/tag232.xml><?xml version="1.0" encoding="utf-8"?>
<p:tagLst xmlns:a="http://schemas.openxmlformats.org/drawingml/2006/main" xmlns:r="http://schemas.openxmlformats.org/officeDocument/2006/relationships" xmlns:p="http://schemas.openxmlformats.org/presentationml/2006/main">
  <p:tag name="NUM" val="3"/>
</p:tagLst>
</file>

<file path=ppt/tags/tag233.xml><?xml version="1.0" encoding="utf-8"?>
<p:tagLst xmlns:a="http://schemas.openxmlformats.org/drawingml/2006/main" xmlns:r="http://schemas.openxmlformats.org/officeDocument/2006/relationships" xmlns:p="http://schemas.openxmlformats.org/presentationml/2006/main">
  <p:tag name="NUM" val="1"/>
</p:tagLst>
</file>

<file path=ppt/tags/tag234.xml><?xml version="1.0" encoding="utf-8"?>
<p:tagLst xmlns:a="http://schemas.openxmlformats.org/drawingml/2006/main" xmlns:r="http://schemas.openxmlformats.org/officeDocument/2006/relationships" xmlns:p="http://schemas.openxmlformats.org/presentationml/2006/main">
  <p:tag name="NUM" val="2"/>
</p:tagLst>
</file>

<file path=ppt/tags/tag235.xml><?xml version="1.0" encoding="utf-8"?>
<p:tagLst xmlns:a="http://schemas.openxmlformats.org/drawingml/2006/main" xmlns:r="http://schemas.openxmlformats.org/officeDocument/2006/relationships" xmlns:p="http://schemas.openxmlformats.org/presentationml/2006/main">
  <p:tag name="NUM" val="3"/>
</p:tagLst>
</file>

<file path=ppt/tags/tag236.xml><?xml version="1.0" encoding="utf-8"?>
<p:tagLst xmlns:a="http://schemas.openxmlformats.org/drawingml/2006/main" xmlns:r="http://schemas.openxmlformats.org/officeDocument/2006/relationships" xmlns:p="http://schemas.openxmlformats.org/presentationml/2006/main">
  <p:tag name="NUM" val="1"/>
</p:tagLst>
</file>

<file path=ppt/tags/tag237.xml><?xml version="1.0" encoding="utf-8"?>
<p:tagLst xmlns:a="http://schemas.openxmlformats.org/drawingml/2006/main" xmlns:r="http://schemas.openxmlformats.org/officeDocument/2006/relationships" xmlns:p="http://schemas.openxmlformats.org/presentationml/2006/main">
  <p:tag name="NUM" val="2"/>
</p:tagLst>
</file>

<file path=ppt/tags/tag238.xml><?xml version="1.0" encoding="utf-8"?>
<p:tagLst xmlns:a="http://schemas.openxmlformats.org/drawingml/2006/main" xmlns:r="http://schemas.openxmlformats.org/officeDocument/2006/relationships" xmlns:p="http://schemas.openxmlformats.org/presentationml/2006/main">
  <p:tag name="NUM" val="3"/>
</p:tagLst>
</file>

<file path=ppt/tags/tag239.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40.xml><?xml version="1.0" encoding="utf-8"?>
<p:tagLst xmlns:a="http://schemas.openxmlformats.org/drawingml/2006/main" xmlns:r="http://schemas.openxmlformats.org/officeDocument/2006/relationships" xmlns:p="http://schemas.openxmlformats.org/presentationml/2006/main">
  <p:tag name="NUM" val="2"/>
</p:tagLst>
</file>

<file path=ppt/tags/tag241.xml><?xml version="1.0" encoding="utf-8"?>
<p:tagLst xmlns:a="http://schemas.openxmlformats.org/drawingml/2006/main" xmlns:r="http://schemas.openxmlformats.org/officeDocument/2006/relationships" xmlns:p="http://schemas.openxmlformats.org/presentationml/2006/main">
  <p:tag name="NUM" val="3"/>
</p:tagLst>
</file>

<file path=ppt/tags/tag242.xml><?xml version="1.0" encoding="utf-8"?>
<p:tagLst xmlns:a="http://schemas.openxmlformats.org/drawingml/2006/main" xmlns:r="http://schemas.openxmlformats.org/officeDocument/2006/relationships" xmlns:p="http://schemas.openxmlformats.org/presentationml/2006/main">
  <p:tag name="NUM" val="1"/>
</p:tagLst>
</file>

<file path=ppt/tags/tag243.xml><?xml version="1.0" encoding="utf-8"?>
<p:tagLst xmlns:a="http://schemas.openxmlformats.org/drawingml/2006/main" xmlns:r="http://schemas.openxmlformats.org/officeDocument/2006/relationships" xmlns:p="http://schemas.openxmlformats.org/presentationml/2006/main">
  <p:tag name="NUM" val="2"/>
</p:tagLst>
</file>

<file path=ppt/tags/tag244.xml><?xml version="1.0" encoding="utf-8"?>
<p:tagLst xmlns:a="http://schemas.openxmlformats.org/drawingml/2006/main" xmlns:r="http://schemas.openxmlformats.org/officeDocument/2006/relationships" xmlns:p="http://schemas.openxmlformats.org/presentationml/2006/main">
  <p:tag name="NUM" val="3"/>
</p:tagLst>
</file>

<file path=ppt/tags/tag245.xml><?xml version="1.0" encoding="utf-8"?>
<p:tagLst xmlns:a="http://schemas.openxmlformats.org/drawingml/2006/main" xmlns:r="http://schemas.openxmlformats.org/officeDocument/2006/relationships" xmlns:p="http://schemas.openxmlformats.org/presentationml/2006/main">
  <p:tag name="NUM" val="1"/>
</p:tagLst>
</file>

<file path=ppt/tags/tag246.xml><?xml version="1.0" encoding="utf-8"?>
<p:tagLst xmlns:a="http://schemas.openxmlformats.org/drawingml/2006/main" xmlns:r="http://schemas.openxmlformats.org/officeDocument/2006/relationships" xmlns:p="http://schemas.openxmlformats.org/presentationml/2006/main">
  <p:tag name="NUM" val="2"/>
</p:tagLst>
</file>

<file path=ppt/tags/tag247.xml><?xml version="1.0" encoding="utf-8"?>
<p:tagLst xmlns:a="http://schemas.openxmlformats.org/drawingml/2006/main" xmlns:r="http://schemas.openxmlformats.org/officeDocument/2006/relationships" xmlns:p="http://schemas.openxmlformats.org/presentationml/2006/main">
  <p:tag name="NUM" val="3"/>
</p:tagLst>
</file>

<file path=ppt/tags/tag248.xml><?xml version="1.0" encoding="utf-8"?>
<p:tagLst xmlns:a="http://schemas.openxmlformats.org/drawingml/2006/main" xmlns:r="http://schemas.openxmlformats.org/officeDocument/2006/relationships" xmlns:p="http://schemas.openxmlformats.org/presentationml/2006/main">
  <p:tag name="NUM" val="1"/>
</p:tagLst>
</file>

<file path=ppt/tags/tag249.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50.xml><?xml version="1.0" encoding="utf-8"?>
<p:tagLst xmlns:a="http://schemas.openxmlformats.org/drawingml/2006/main" xmlns:r="http://schemas.openxmlformats.org/officeDocument/2006/relationships" xmlns:p="http://schemas.openxmlformats.org/presentationml/2006/main">
  <p:tag name="NUM" val="3"/>
</p:tagLst>
</file>

<file path=ppt/tags/tag251.xml><?xml version="1.0" encoding="utf-8"?>
<p:tagLst xmlns:a="http://schemas.openxmlformats.org/drawingml/2006/main" xmlns:r="http://schemas.openxmlformats.org/officeDocument/2006/relationships" xmlns:p="http://schemas.openxmlformats.org/presentationml/2006/main">
  <p:tag name="NUM" val="1"/>
</p:tagLst>
</file>

<file path=ppt/tags/tag252.xml><?xml version="1.0" encoding="utf-8"?>
<p:tagLst xmlns:a="http://schemas.openxmlformats.org/drawingml/2006/main" xmlns:r="http://schemas.openxmlformats.org/officeDocument/2006/relationships" xmlns:p="http://schemas.openxmlformats.org/presentationml/2006/main">
  <p:tag name="NUM" val="2"/>
</p:tagLst>
</file>

<file path=ppt/tags/tag253.xml><?xml version="1.0" encoding="utf-8"?>
<p:tagLst xmlns:a="http://schemas.openxmlformats.org/drawingml/2006/main" xmlns:r="http://schemas.openxmlformats.org/officeDocument/2006/relationships" xmlns:p="http://schemas.openxmlformats.org/presentationml/2006/main">
  <p:tag name="NUM" val="3"/>
</p:tagLst>
</file>

<file path=ppt/tags/tag254.xml><?xml version="1.0" encoding="utf-8"?>
<p:tagLst xmlns:a="http://schemas.openxmlformats.org/drawingml/2006/main" xmlns:r="http://schemas.openxmlformats.org/officeDocument/2006/relationships" xmlns:p="http://schemas.openxmlformats.org/presentationml/2006/main">
  <p:tag name="NUM" val="4"/>
</p:tagLst>
</file>

<file path=ppt/tags/tag255.xml><?xml version="1.0" encoding="utf-8"?>
<p:tagLst xmlns:a="http://schemas.openxmlformats.org/drawingml/2006/main" xmlns:r="http://schemas.openxmlformats.org/officeDocument/2006/relationships" xmlns:p="http://schemas.openxmlformats.org/presentationml/2006/main">
  <p:tag name="NUM" val="5"/>
</p:tagLst>
</file>

<file path=ppt/tags/tag256.xml><?xml version="1.0" encoding="utf-8"?>
<p:tagLst xmlns:a="http://schemas.openxmlformats.org/drawingml/2006/main" xmlns:r="http://schemas.openxmlformats.org/officeDocument/2006/relationships" xmlns:p="http://schemas.openxmlformats.org/presentationml/2006/main">
  <p:tag name="NUM" val="1"/>
</p:tagLst>
</file>

<file path=ppt/tags/tag257.xml><?xml version="1.0" encoding="utf-8"?>
<p:tagLst xmlns:a="http://schemas.openxmlformats.org/drawingml/2006/main" xmlns:r="http://schemas.openxmlformats.org/officeDocument/2006/relationships" xmlns:p="http://schemas.openxmlformats.org/presentationml/2006/main">
  <p:tag name="NUM" val="2"/>
</p:tagLst>
</file>

<file path=ppt/tags/tag258.xml><?xml version="1.0" encoding="utf-8"?>
<p:tagLst xmlns:a="http://schemas.openxmlformats.org/drawingml/2006/main" xmlns:r="http://schemas.openxmlformats.org/officeDocument/2006/relationships" xmlns:p="http://schemas.openxmlformats.org/presentationml/2006/main">
  <p:tag name="NUM" val="3"/>
</p:tagLst>
</file>

<file path=ppt/tags/tag259.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60.xml><?xml version="1.0" encoding="utf-8"?>
<p:tagLst xmlns:a="http://schemas.openxmlformats.org/drawingml/2006/main" xmlns:r="http://schemas.openxmlformats.org/officeDocument/2006/relationships" xmlns:p="http://schemas.openxmlformats.org/presentationml/2006/main">
  <p:tag name="NUM" val="2"/>
</p:tagLst>
</file>

<file path=ppt/tags/tag261.xml><?xml version="1.0" encoding="utf-8"?>
<p:tagLst xmlns:a="http://schemas.openxmlformats.org/drawingml/2006/main" xmlns:r="http://schemas.openxmlformats.org/officeDocument/2006/relationships" xmlns:p="http://schemas.openxmlformats.org/presentationml/2006/main">
  <p:tag name="NUM" val="3"/>
</p:tagLst>
</file>

<file path=ppt/tags/tag262.xml><?xml version="1.0" encoding="utf-8"?>
<p:tagLst xmlns:a="http://schemas.openxmlformats.org/drawingml/2006/main" xmlns:r="http://schemas.openxmlformats.org/officeDocument/2006/relationships" xmlns:p="http://schemas.openxmlformats.org/presentationml/2006/main">
  <p:tag name="NUM" val="1"/>
</p:tagLst>
</file>

<file path=ppt/tags/tag263.xml><?xml version="1.0" encoding="utf-8"?>
<p:tagLst xmlns:a="http://schemas.openxmlformats.org/drawingml/2006/main" xmlns:r="http://schemas.openxmlformats.org/officeDocument/2006/relationships" xmlns:p="http://schemas.openxmlformats.org/presentationml/2006/main">
  <p:tag name="NUM" val="2"/>
</p:tagLst>
</file>

<file path=ppt/tags/tag264.xml><?xml version="1.0" encoding="utf-8"?>
<p:tagLst xmlns:a="http://schemas.openxmlformats.org/drawingml/2006/main" xmlns:r="http://schemas.openxmlformats.org/officeDocument/2006/relationships" xmlns:p="http://schemas.openxmlformats.org/presentationml/2006/main">
  <p:tag name="NUM" val="3"/>
</p:tagLst>
</file>

<file path=ppt/tags/tag265.xml><?xml version="1.0" encoding="utf-8"?>
<p:tagLst xmlns:a="http://schemas.openxmlformats.org/drawingml/2006/main" xmlns:r="http://schemas.openxmlformats.org/officeDocument/2006/relationships" xmlns:p="http://schemas.openxmlformats.org/presentationml/2006/main">
  <p:tag name="NUM" val="1"/>
</p:tagLst>
</file>

<file path=ppt/tags/tag266.xml><?xml version="1.0" encoding="utf-8"?>
<p:tagLst xmlns:a="http://schemas.openxmlformats.org/drawingml/2006/main" xmlns:r="http://schemas.openxmlformats.org/officeDocument/2006/relationships" xmlns:p="http://schemas.openxmlformats.org/presentationml/2006/main">
  <p:tag name="NUM" val="2"/>
</p:tagLst>
</file>

<file path=ppt/tags/tag267.xml><?xml version="1.0" encoding="utf-8"?>
<p:tagLst xmlns:a="http://schemas.openxmlformats.org/drawingml/2006/main" xmlns:r="http://schemas.openxmlformats.org/officeDocument/2006/relationships" xmlns:p="http://schemas.openxmlformats.org/presentationml/2006/main">
  <p:tag name="NUM" val="3"/>
</p:tagLst>
</file>

<file path=ppt/tags/tag268.xml><?xml version="1.0" encoding="utf-8"?>
<p:tagLst xmlns:a="http://schemas.openxmlformats.org/drawingml/2006/main" xmlns:r="http://schemas.openxmlformats.org/officeDocument/2006/relationships" xmlns:p="http://schemas.openxmlformats.org/presentationml/2006/main">
  <p:tag name="NUM" val="1"/>
</p:tagLst>
</file>

<file path=ppt/tags/tag269.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70.xml><?xml version="1.0" encoding="utf-8"?>
<p:tagLst xmlns:a="http://schemas.openxmlformats.org/drawingml/2006/main" xmlns:r="http://schemas.openxmlformats.org/officeDocument/2006/relationships" xmlns:p="http://schemas.openxmlformats.org/presentationml/2006/main">
  <p:tag name="NUM" val="3"/>
</p:tagLst>
</file>

<file path=ppt/tags/tag271.xml><?xml version="1.0" encoding="utf-8"?>
<p:tagLst xmlns:a="http://schemas.openxmlformats.org/drawingml/2006/main" xmlns:r="http://schemas.openxmlformats.org/officeDocument/2006/relationships" xmlns:p="http://schemas.openxmlformats.org/presentationml/2006/main">
  <p:tag name="NUM" val="1"/>
</p:tagLst>
</file>

<file path=ppt/tags/tag272.xml><?xml version="1.0" encoding="utf-8"?>
<p:tagLst xmlns:a="http://schemas.openxmlformats.org/drawingml/2006/main" xmlns:r="http://schemas.openxmlformats.org/officeDocument/2006/relationships" xmlns:p="http://schemas.openxmlformats.org/presentationml/2006/main">
  <p:tag name="NUM" val="2"/>
</p:tagLst>
</file>

<file path=ppt/tags/tag273.xml><?xml version="1.0" encoding="utf-8"?>
<p:tagLst xmlns:a="http://schemas.openxmlformats.org/drawingml/2006/main" xmlns:r="http://schemas.openxmlformats.org/officeDocument/2006/relationships" xmlns:p="http://schemas.openxmlformats.org/presentationml/2006/main">
  <p:tag name="NUM" val="3"/>
</p:tagLst>
</file>

<file path=ppt/tags/tag274.xml><?xml version="1.0" encoding="utf-8"?>
<p:tagLst xmlns:a="http://schemas.openxmlformats.org/drawingml/2006/main" xmlns:r="http://schemas.openxmlformats.org/officeDocument/2006/relationships" xmlns:p="http://schemas.openxmlformats.org/presentationml/2006/main">
  <p:tag name="NUM" val="1"/>
</p:tagLst>
</file>

<file path=ppt/tags/tag275.xml><?xml version="1.0" encoding="utf-8"?>
<p:tagLst xmlns:a="http://schemas.openxmlformats.org/drawingml/2006/main" xmlns:r="http://schemas.openxmlformats.org/officeDocument/2006/relationships" xmlns:p="http://schemas.openxmlformats.org/presentationml/2006/main">
  <p:tag name="NUM" val="2"/>
</p:tagLst>
</file>

<file path=ppt/tags/tag276.xml><?xml version="1.0" encoding="utf-8"?>
<p:tagLst xmlns:a="http://schemas.openxmlformats.org/drawingml/2006/main" xmlns:r="http://schemas.openxmlformats.org/officeDocument/2006/relationships" xmlns:p="http://schemas.openxmlformats.org/presentationml/2006/main">
  <p:tag name="NUM" val="3"/>
</p:tagLst>
</file>

<file path=ppt/tags/tag277.xml><?xml version="1.0" encoding="utf-8"?>
<p:tagLst xmlns:a="http://schemas.openxmlformats.org/drawingml/2006/main" xmlns:r="http://schemas.openxmlformats.org/officeDocument/2006/relationships" xmlns:p="http://schemas.openxmlformats.org/presentationml/2006/main">
  <p:tag name="NUM" val="1"/>
</p:tagLst>
</file>

<file path=ppt/tags/tag278.xml><?xml version="1.0" encoding="utf-8"?>
<p:tagLst xmlns:a="http://schemas.openxmlformats.org/drawingml/2006/main" xmlns:r="http://schemas.openxmlformats.org/officeDocument/2006/relationships" xmlns:p="http://schemas.openxmlformats.org/presentationml/2006/main">
  <p:tag name="NUM" val="2"/>
</p:tagLst>
</file>

<file path=ppt/tags/tag279.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80.xml><?xml version="1.0" encoding="utf-8"?>
<p:tagLst xmlns:a="http://schemas.openxmlformats.org/drawingml/2006/main" xmlns:r="http://schemas.openxmlformats.org/officeDocument/2006/relationships" xmlns:p="http://schemas.openxmlformats.org/presentationml/2006/main">
  <p:tag name="NUM" val="1"/>
</p:tagLst>
</file>

<file path=ppt/tags/tag281.xml><?xml version="1.0" encoding="utf-8"?>
<p:tagLst xmlns:a="http://schemas.openxmlformats.org/drawingml/2006/main" xmlns:r="http://schemas.openxmlformats.org/officeDocument/2006/relationships" xmlns:p="http://schemas.openxmlformats.org/presentationml/2006/main">
  <p:tag name="NUM" val="2"/>
</p:tagLst>
</file>

<file path=ppt/tags/tag282.xml><?xml version="1.0" encoding="utf-8"?>
<p:tagLst xmlns:a="http://schemas.openxmlformats.org/drawingml/2006/main" xmlns:r="http://schemas.openxmlformats.org/officeDocument/2006/relationships" xmlns:p="http://schemas.openxmlformats.org/presentationml/2006/main">
  <p:tag name="NUM" val="3"/>
</p:tagLst>
</file>

<file path=ppt/tags/tag283.xml><?xml version="1.0" encoding="utf-8"?>
<p:tagLst xmlns:a="http://schemas.openxmlformats.org/drawingml/2006/main" xmlns:r="http://schemas.openxmlformats.org/officeDocument/2006/relationships" xmlns:p="http://schemas.openxmlformats.org/presentationml/2006/main">
  <p:tag name="NUM" val="1"/>
</p:tagLst>
</file>

<file path=ppt/tags/tag284.xml><?xml version="1.0" encoding="utf-8"?>
<p:tagLst xmlns:a="http://schemas.openxmlformats.org/drawingml/2006/main" xmlns:r="http://schemas.openxmlformats.org/officeDocument/2006/relationships" xmlns:p="http://schemas.openxmlformats.org/presentationml/2006/main">
  <p:tag name="NUM" val="2"/>
</p:tagLst>
</file>

<file path=ppt/tags/tag285.xml><?xml version="1.0" encoding="utf-8"?>
<p:tagLst xmlns:a="http://schemas.openxmlformats.org/drawingml/2006/main" xmlns:r="http://schemas.openxmlformats.org/officeDocument/2006/relationships" xmlns:p="http://schemas.openxmlformats.org/presentationml/2006/main">
  <p:tag name="NUM" val="3"/>
</p:tagLst>
</file>

<file path=ppt/tags/tag286.xml><?xml version="1.0" encoding="utf-8"?>
<p:tagLst xmlns:a="http://schemas.openxmlformats.org/drawingml/2006/main" xmlns:r="http://schemas.openxmlformats.org/officeDocument/2006/relationships" xmlns:p="http://schemas.openxmlformats.org/presentationml/2006/main">
  <p:tag name="NUM" val="1"/>
</p:tagLst>
</file>

<file path=ppt/tags/tag287.xml><?xml version="1.0" encoding="utf-8"?>
<p:tagLst xmlns:a="http://schemas.openxmlformats.org/drawingml/2006/main" xmlns:r="http://schemas.openxmlformats.org/officeDocument/2006/relationships" xmlns:p="http://schemas.openxmlformats.org/presentationml/2006/main">
  <p:tag name="NUM" val="2"/>
</p:tagLst>
</file>

<file path=ppt/tags/tag288.xml><?xml version="1.0" encoding="utf-8"?>
<p:tagLst xmlns:a="http://schemas.openxmlformats.org/drawingml/2006/main" xmlns:r="http://schemas.openxmlformats.org/officeDocument/2006/relationships" xmlns:p="http://schemas.openxmlformats.org/presentationml/2006/main">
  <p:tag name="NUM" val="3"/>
</p:tagLst>
</file>

<file path=ppt/tags/tag289.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290.xml><?xml version="1.0" encoding="utf-8"?>
<p:tagLst xmlns:a="http://schemas.openxmlformats.org/drawingml/2006/main" xmlns:r="http://schemas.openxmlformats.org/officeDocument/2006/relationships" xmlns:p="http://schemas.openxmlformats.org/presentationml/2006/main">
  <p:tag name="NUM" val="2"/>
</p:tagLst>
</file>

<file path=ppt/tags/tag291.xml><?xml version="1.0" encoding="utf-8"?>
<p:tagLst xmlns:a="http://schemas.openxmlformats.org/drawingml/2006/main" xmlns:r="http://schemas.openxmlformats.org/officeDocument/2006/relationships" xmlns:p="http://schemas.openxmlformats.org/presentationml/2006/main">
  <p:tag name="NUM" val="3"/>
</p:tagLst>
</file>

<file path=ppt/tags/tag292.xml><?xml version="1.0" encoding="utf-8"?>
<p:tagLst xmlns:a="http://schemas.openxmlformats.org/drawingml/2006/main" xmlns:r="http://schemas.openxmlformats.org/officeDocument/2006/relationships" xmlns:p="http://schemas.openxmlformats.org/presentationml/2006/main">
  <p:tag name="NUM" val="1"/>
</p:tagLst>
</file>

<file path=ppt/tags/tag293.xml><?xml version="1.0" encoding="utf-8"?>
<p:tagLst xmlns:a="http://schemas.openxmlformats.org/drawingml/2006/main" xmlns:r="http://schemas.openxmlformats.org/officeDocument/2006/relationships" xmlns:p="http://schemas.openxmlformats.org/presentationml/2006/main">
  <p:tag name="NUM" val="2"/>
</p:tagLst>
</file>

<file path=ppt/tags/tag294.xml><?xml version="1.0" encoding="utf-8"?>
<p:tagLst xmlns:a="http://schemas.openxmlformats.org/drawingml/2006/main" xmlns:r="http://schemas.openxmlformats.org/officeDocument/2006/relationships" xmlns:p="http://schemas.openxmlformats.org/presentationml/2006/main">
  <p:tag name="NUM" val="3"/>
</p:tagLst>
</file>

<file path=ppt/tags/tag295.xml><?xml version="1.0" encoding="utf-8"?>
<p:tagLst xmlns:a="http://schemas.openxmlformats.org/drawingml/2006/main" xmlns:r="http://schemas.openxmlformats.org/officeDocument/2006/relationships" xmlns:p="http://schemas.openxmlformats.org/presentationml/2006/main">
  <p:tag name="NUM" val="1"/>
</p:tagLst>
</file>

<file path=ppt/tags/tag296.xml><?xml version="1.0" encoding="utf-8"?>
<p:tagLst xmlns:a="http://schemas.openxmlformats.org/drawingml/2006/main" xmlns:r="http://schemas.openxmlformats.org/officeDocument/2006/relationships" xmlns:p="http://schemas.openxmlformats.org/presentationml/2006/main">
  <p:tag name="NUM" val="2"/>
</p:tagLst>
</file>

<file path=ppt/tags/tag297.xml><?xml version="1.0" encoding="utf-8"?>
<p:tagLst xmlns:a="http://schemas.openxmlformats.org/drawingml/2006/main" xmlns:r="http://schemas.openxmlformats.org/officeDocument/2006/relationships" xmlns:p="http://schemas.openxmlformats.org/presentationml/2006/main">
  <p:tag name="NUM" val="1"/>
</p:tagLst>
</file>

<file path=ppt/tags/tag298.xml><?xml version="1.0" encoding="utf-8"?>
<p:tagLst xmlns:a="http://schemas.openxmlformats.org/drawingml/2006/main" xmlns:r="http://schemas.openxmlformats.org/officeDocument/2006/relationships" xmlns:p="http://schemas.openxmlformats.org/presentationml/2006/main">
  <p:tag name="NUM" val="2"/>
</p:tagLst>
</file>

<file path=ppt/tags/tag29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00.xml><?xml version="1.0" encoding="utf-8"?>
<p:tagLst xmlns:a="http://schemas.openxmlformats.org/drawingml/2006/main" xmlns:r="http://schemas.openxmlformats.org/officeDocument/2006/relationships" xmlns:p="http://schemas.openxmlformats.org/presentationml/2006/main">
  <p:tag name="NUM" val="2"/>
</p:tagLst>
</file>

<file path=ppt/tags/tag301.xml><?xml version="1.0" encoding="utf-8"?>
<p:tagLst xmlns:a="http://schemas.openxmlformats.org/drawingml/2006/main" xmlns:r="http://schemas.openxmlformats.org/officeDocument/2006/relationships" xmlns:p="http://schemas.openxmlformats.org/presentationml/2006/main">
  <p:tag name="NUM" val="3"/>
</p:tagLst>
</file>

<file path=ppt/tags/tag302.xml><?xml version="1.0" encoding="utf-8"?>
<p:tagLst xmlns:a="http://schemas.openxmlformats.org/drawingml/2006/main" xmlns:r="http://schemas.openxmlformats.org/officeDocument/2006/relationships" xmlns:p="http://schemas.openxmlformats.org/presentationml/2006/main">
  <p:tag name="NUM" val="1"/>
</p:tagLst>
</file>

<file path=ppt/tags/tag303.xml><?xml version="1.0" encoding="utf-8"?>
<p:tagLst xmlns:a="http://schemas.openxmlformats.org/drawingml/2006/main" xmlns:r="http://schemas.openxmlformats.org/officeDocument/2006/relationships" xmlns:p="http://schemas.openxmlformats.org/presentationml/2006/main">
  <p:tag name="NUM" val="2"/>
</p:tagLst>
</file>

<file path=ppt/tags/tag304.xml><?xml version="1.0" encoding="utf-8"?>
<p:tagLst xmlns:a="http://schemas.openxmlformats.org/drawingml/2006/main" xmlns:r="http://schemas.openxmlformats.org/officeDocument/2006/relationships" xmlns:p="http://schemas.openxmlformats.org/presentationml/2006/main">
  <p:tag name="NUM" val="3"/>
</p:tagLst>
</file>

<file path=ppt/tags/tag305.xml><?xml version="1.0" encoding="utf-8"?>
<p:tagLst xmlns:a="http://schemas.openxmlformats.org/drawingml/2006/main" xmlns:r="http://schemas.openxmlformats.org/officeDocument/2006/relationships" xmlns:p="http://schemas.openxmlformats.org/presentationml/2006/main">
  <p:tag name="NUM" val="1"/>
</p:tagLst>
</file>

<file path=ppt/tags/tag306.xml><?xml version="1.0" encoding="utf-8"?>
<p:tagLst xmlns:a="http://schemas.openxmlformats.org/drawingml/2006/main" xmlns:r="http://schemas.openxmlformats.org/officeDocument/2006/relationships" xmlns:p="http://schemas.openxmlformats.org/presentationml/2006/main">
  <p:tag name="NUM" val="2"/>
</p:tagLst>
</file>

<file path=ppt/tags/tag307.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4"/>
</p:tagLst>
</file>

<file path=ppt/tags/tag33.xml><?xml version="1.0" encoding="utf-8"?>
<p:tagLst xmlns:a="http://schemas.openxmlformats.org/drawingml/2006/main" xmlns:r="http://schemas.openxmlformats.org/officeDocument/2006/relationships" xmlns:p="http://schemas.openxmlformats.org/presentationml/2006/main">
  <p:tag name="NUM" val="5"/>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3"/>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3"/>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3"/>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3"/>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3"/>
</p:tagLst>
</file>

<file path=ppt/tags/tag59.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3"/>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3"/>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NUM" val="3"/>
</p:tagLst>
</file>

<file path=ppt/tags/tag74.xml><?xml version="1.0" encoding="utf-8"?>
<p:tagLst xmlns:a="http://schemas.openxmlformats.org/drawingml/2006/main" xmlns:r="http://schemas.openxmlformats.org/officeDocument/2006/relationships" xmlns:p="http://schemas.openxmlformats.org/presentationml/2006/main">
  <p:tag name="NUM" val="1"/>
</p:tagLst>
</file>

<file path=ppt/tags/tag75.xml><?xml version="1.0" encoding="utf-8"?>
<p:tagLst xmlns:a="http://schemas.openxmlformats.org/drawingml/2006/main" xmlns:r="http://schemas.openxmlformats.org/officeDocument/2006/relationships" xmlns:p="http://schemas.openxmlformats.org/presentationml/2006/main">
  <p:tag name="NUM" val="2"/>
</p:tagLst>
</file>

<file path=ppt/tags/tag76.xml><?xml version="1.0" encoding="utf-8"?>
<p:tagLst xmlns:a="http://schemas.openxmlformats.org/drawingml/2006/main" xmlns:r="http://schemas.openxmlformats.org/officeDocument/2006/relationships" xmlns:p="http://schemas.openxmlformats.org/presentationml/2006/main">
  <p:tag name="NUM" val="3"/>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2"/>
</p:tagLst>
</file>

<file path=ppt/tags/tag79.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80.xml><?xml version="1.0" encoding="utf-8"?>
<p:tagLst xmlns:a="http://schemas.openxmlformats.org/drawingml/2006/main" xmlns:r="http://schemas.openxmlformats.org/officeDocument/2006/relationships" xmlns:p="http://schemas.openxmlformats.org/presentationml/2006/main">
  <p:tag name="NUM" val="1"/>
</p:tagLst>
</file>

<file path=ppt/tags/tag81.xml><?xml version="1.0" encoding="utf-8"?>
<p:tagLst xmlns:a="http://schemas.openxmlformats.org/drawingml/2006/main" xmlns:r="http://schemas.openxmlformats.org/officeDocument/2006/relationships" xmlns:p="http://schemas.openxmlformats.org/presentationml/2006/main">
  <p:tag name="NUM" val="2"/>
</p:tagLst>
</file>

<file path=ppt/tags/tag82.xml><?xml version="1.0" encoding="utf-8"?>
<p:tagLst xmlns:a="http://schemas.openxmlformats.org/drawingml/2006/main" xmlns:r="http://schemas.openxmlformats.org/officeDocument/2006/relationships" xmlns:p="http://schemas.openxmlformats.org/presentationml/2006/main">
  <p:tag name="NUM" val="3"/>
</p:tagLst>
</file>

<file path=ppt/tags/tag83.xml><?xml version="1.0" encoding="utf-8"?>
<p:tagLst xmlns:a="http://schemas.openxmlformats.org/drawingml/2006/main" xmlns:r="http://schemas.openxmlformats.org/officeDocument/2006/relationships" xmlns:p="http://schemas.openxmlformats.org/presentationml/2006/main">
  <p:tag name="NUM" val="1"/>
</p:tagLst>
</file>

<file path=ppt/tags/tag84.xml><?xml version="1.0" encoding="utf-8"?>
<p:tagLst xmlns:a="http://schemas.openxmlformats.org/drawingml/2006/main" xmlns:r="http://schemas.openxmlformats.org/officeDocument/2006/relationships" xmlns:p="http://schemas.openxmlformats.org/presentationml/2006/main">
  <p:tag name="NUM" val="2"/>
</p:tagLst>
</file>

<file path=ppt/tags/tag85.xml><?xml version="1.0" encoding="utf-8"?>
<p:tagLst xmlns:a="http://schemas.openxmlformats.org/drawingml/2006/main" xmlns:r="http://schemas.openxmlformats.org/officeDocument/2006/relationships" xmlns:p="http://schemas.openxmlformats.org/presentationml/2006/main">
  <p:tag name="NUM" val="1"/>
</p:tagLst>
</file>

<file path=ppt/tags/tag86.xml><?xml version="1.0" encoding="utf-8"?>
<p:tagLst xmlns:a="http://schemas.openxmlformats.org/drawingml/2006/main" xmlns:r="http://schemas.openxmlformats.org/officeDocument/2006/relationships" xmlns:p="http://schemas.openxmlformats.org/presentationml/2006/main">
  <p:tag name="NUM" val="2"/>
</p:tagLst>
</file>

<file path=ppt/tags/tag87.xml><?xml version="1.0" encoding="utf-8"?>
<p:tagLst xmlns:a="http://schemas.openxmlformats.org/drawingml/2006/main" xmlns:r="http://schemas.openxmlformats.org/officeDocument/2006/relationships" xmlns:p="http://schemas.openxmlformats.org/presentationml/2006/main">
  <p:tag name="NUM" val="3"/>
</p:tagLst>
</file>

<file path=ppt/tags/tag88.xml><?xml version="1.0" encoding="utf-8"?>
<p:tagLst xmlns:a="http://schemas.openxmlformats.org/drawingml/2006/main" xmlns:r="http://schemas.openxmlformats.org/officeDocument/2006/relationships" xmlns:p="http://schemas.openxmlformats.org/presentationml/2006/main">
  <p:tag name="NUM" val="1"/>
</p:tagLst>
</file>

<file path=ppt/tags/tag89.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ags/tag90.xml><?xml version="1.0" encoding="utf-8"?>
<p:tagLst xmlns:a="http://schemas.openxmlformats.org/drawingml/2006/main" xmlns:r="http://schemas.openxmlformats.org/officeDocument/2006/relationships" xmlns:p="http://schemas.openxmlformats.org/presentationml/2006/main">
  <p:tag name="NUM" val="3"/>
</p:tagLst>
</file>

<file path=ppt/tags/tag91.xml><?xml version="1.0" encoding="utf-8"?>
<p:tagLst xmlns:a="http://schemas.openxmlformats.org/drawingml/2006/main" xmlns:r="http://schemas.openxmlformats.org/officeDocument/2006/relationships" xmlns:p="http://schemas.openxmlformats.org/presentationml/2006/main">
  <p:tag name="NUM" val="1"/>
</p:tagLst>
</file>

<file path=ppt/tags/tag92.xml><?xml version="1.0" encoding="utf-8"?>
<p:tagLst xmlns:a="http://schemas.openxmlformats.org/drawingml/2006/main" xmlns:r="http://schemas.openxmlformats.org/officeDocument/2006/relationships" xmlns:p="http://schemas.openxmlformats.org/presentationml/2006/main">
  <p:tag name="NUM" val="2"/>
</p:tagLst>
</file>

<file path=ppt/tags/tag93.xml><?xml version="1.0" encoding="utf-8"?>
<p:tagLst xmlns:a="http://schemas.openxmlformats.org/drawingml/2006/main" xmlns:r="http://schemas.openxmlformats.org/officeDocument/2006/relationships" xmlns:p="http://schemas.openxmlformats.org/presentationml/2006/main">
  <p:tag name="NUM" val="3"/>
</p:tagLst>
</file>

<file path=ppt/tags/tag94.xml><?xml version="1.0" encoding="utf-8"?>
<p:tagLst xmlns:a="http://schemas.openxmlformats.org/drawingml/2006/main" xmlns:r="http://schemas.openxmlformats.org/officeDocument/2006/relationships" xmlns:p="http://schemas.openxmlformats.org/presentationml/2006/main">
  <p:tag name="NUM" val="4"/>
</p:tagLst>
</file>

<file path=ppt/tags/tag95.xml><?xml version="1.0" encoding="utf-8"?>
<p:tagLst xmlns:a="http://schemas.openxmlformats.org/drawingml/2006/main" xmlns:r="http://schemas.openxmlformats.org/officeDocument/2006/relationships" xmlns:p="http://schemas.openxmlformats.org/presentationml/2006/main">
  <p:tag name="NUM" val="1"/>
</p:tagLst>
</file>

<file path=ppt/tags/tag96.xml><?xml version="1.0" encoding="utf-8"?>
<p:tagLst xmlns:a="http://schemas.openxmlformats.org/drawingml/2006/main" xmlns:r="http://schemas.openxmlformats.org/officeDocument/2006/relationships" xmlns:p="http://schemas.openxmlformats.org/presentationml/2006/main">
  <p:tag name="NUM" val="2"/>
</p:tagLst>
</file>

<file path=ppt/tags/tag97.xml><?xml version="1.0" encoding="utf-8"?>
<p:tagLst xmlns:a="http://schemas.openxmlformats.org/drawingml/2006/main" xmlns:r="http://schemas.openxmlformats.org/officeDocument/2006/relationships" xmlns:p="http://schemas.openxmlformats.org/presentationml/2006/main">
  <p:tag name="NUM" val="3"/>
</p:tagLst>
</file>

<file path=ppt/tags/tag98.xml><?xml version="1.0" encoding="utf-8"?>
<p:tagLst xmlns:a="http://schemas.openxmlformats.org/drawingml/2006/main" xmlns:r="http://schemas.openxmlformats.org/officeDocument/2006/relationships" xmlns:p="http://schemas.openxmlformats.org/presentationml/2006/main">
  <p:tag name="NUM" val="1"/>
</p:tagLst>
</file>

<file path=ppt/tags/tag9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14832</Words>
  <Application>Microsoft Office PowerPoint</Application>
  <PresentationFormat>Widescreen</PresentationFormat>
  <Paragraphs>1070</Paragraphs>
  <Slides>101</Slides>
  <Notes>101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101</vt:i4>
      </vt:variant>
    </vt:vector>
  </HeadingPairs>
  <TitlesOfParts>
    <vt:vector size="105" baseType="lpstr">
      <vt:lpstr>Calibri</vt:lpstr>
      <vt:lpstr>Book Antiqua</vt:lpstr>
      <vt:lpstr>Arial</vt:lpstr>
      <vt:lpstr>Thème Office</vt:lpstr>
      <vt:lpstr>PFAN  Programme francophone des autorités de noms</vt:lpstr>
      <vt:lpstr>Chapitres 8 et 10 du RDA Toolkit</vt:lpstr>
      <vt:lpstr>Familles considérées comme créatrices  </vt:lpstr>
      <vt:lpstr>Publications en série </vt:lpstr>
      <vt:lpstr>Monographies</vt:lpstr>
      <vt:lpstr>Site Web</vt:lpstr>
      <vt:lpstr>Blogue</vt:lpstr>
      <vt:lpstr>Familles contributrices</vt:lpstr>
      <vt:lpstr>Familles comme sujets </vt:lpstr>
      <vt:lpstr>PowerPoint Presentation</vt:lpstr>
      <vt:lpstr>PowerPoint Presentation</vt:lpstr>
      <vt:lpstr>Codage MARC </vt:lpstr>
      <vt:lpstr>PowerPoint Presentation</vt:lpstr>
      <vt:lpstr>Définition</vt:lpstr>
      <vt:lpstr>PowerPoint Presentation</vt:lpstr>
      <vt:lpstr>Famille ou collectivité?</vt:lpstr>
      <vt:lpstr>Éléments fondamentaux pour les familles</vt:lpstr>
      <vt:lpstr>Exercice</vt:lpstr>
      <vt:lpstr>PowerPoint Presentation</vt:lpstr>
      <vt:lpstr>PowerPoint Presentation</vt:lpstr>
      <vt:lpstr>Identification des familles : Transcription et emploi des majuscules</vt:lpstr>
      <vt:lpstr>Source consultée (RDA 8.12) </vt:lpstr>
      <vt:lpstr>Exemples de zones 670</vt:lpstr>
      <vt:lpstr>Sources pour l’identification des familles</vt:lpstr>
      <vt:lpstr>Sources pour l’identification des familles </vt:lpstr>
      <vt:lpstr>Exercice </vt:lpstr>
      <vt:lpstr>PowerPoint Presentation</vt:lpstr>
      <vt:lpstr>PowerPoint Presentation</vt:lpstr>
      <vt:lpstr>Source consultée (Coniglio)</vt:lpstr>
      <vt:lpstr>PowerPoint Presentation</vt:lpstr>
      <vt:lpstr>Plus d’informations sur la famille Cunningham figurent aux pages 4 et 6 du livre</vt:lpstr>
      <vt:lpstr>Source consultée (Cunningham) </vt:lpstr>
      <vt:lpstr>PowerPoint Presentation</vt:lpstr>
      <vt:lpstr>Plus d’informations sur la famille Linnell consultables en ligne sur le site Web de l’association familiale :</vt:lpstr>
      <vt:lpstr>Sources consultées (Linnell)</vt:lpstr>
      <vt:lpstr>Choix et enregistrement du nom privilégié</vt:lpstr>
      <vt:lpstr>Nom privilégié choisi à partir des sources privilégiées</vt:lpstr>
      <vt:lpstr>Attributs des familles : Nom privilégié (MARC)</vt:lpstr>
      <vt:lpstr>Nom privilégié (RDA 10.2.2)</vt:lpstr>
      <vt:lpstr>Nom privilégié (Coniglio)</vt:lpstr>
      <vt:lpstr>Nom privilégié (Cunningham)</vt:lpstr>
      <vt:lpstr>Nom privilégié (Linnell)</vt:lpstr>
      <vt:lpstr>Nom privilégié (RDA 10.2.2)</vt:lpstr>
      <vt:lpstr>Nom privilégié (RDA 10.2.2)</vt:lpstr>
      <vt:lpstr>Nom privilégié (RDA 10.2.2)</vt:lpstr>
      <vt:lpstr>Nom privilégié (RDA 10.2.2)</vt:lpstr>
      <vt:lpstr>Variante de nom (RDA 10.2.3)</vt:lpstr>
      <vt:lpstr>Type de Famille (RDA 10.3)</vt:lpstr>
      <vt:lpstr>Type de famille (RDA 10.3)</vt:lpstr>
      <vt:lpstr>Type de famille (RDA 10.3) </vt:lpstr>
      <vt:lpstr>Type de famille (Coniglio)</vt:lpstr>
      <vt:lpstr>Type de famille (Cunningham)</vt:lpstr>
      <vt:lpstr>Type de famille (Linnell)</vt:lpstr>
      <vt:lpstr>Dates associées à la famille (RDA 10.4)</vt:lpstr>
      <vt:lpstr>Dates associées à la famille (RDA 10.4)</vt:lpstr>
      <vt:lpstr>Dates associées à la famille (RDA 10.4)</vt:lpstr>
      <vt:lpstr>Date associée à la famille (Coniglio)</vt:lpstr>
      <vt:lpstr>Date associée à la famille (Cunningham)</vt:lpstr>
      <vt:lpstr>Date associée à la famille (Linnell)</vt:lpstr>
      <vt:lpstr>Lieux associés à la famille (RDA 10.5)</vt:lpstr>
      <vt:lpstr>Enregistrement de l’attribut Lieu</vt:lpstr>
      <vt:lpstr>Enregistrement de l’attribut Lieu</vt:lpstr>
      <vt:lpstr>Enregistrement de l’attribut Lieu</vt:lpstr>
      <vt:lpstr>Enregistrement de l’attribut Lieu</vt:lpstr>
      <vt:lpstr>Lieu associé à la famille (RDA 10.5)</vt:lpstr>
      <vt:lpstr>Lieu associé à la famille (Coniglio)</vt:lpstr>
      <vt:lpstr>Lieu associé à la famille (Cunningham)</vt:lpstr>
      <vt:lpstr>Lieu associé à la famille (Linnell)</vt:lpstr>
      <vt:lpstr>Membre illustre de la famille (RDA 10.6)</vt:lpstr>
      <vt:lpstr>Membre illustre de la famille (RDA 10.6)</vt:lpstr>
      <vt:lpstr>Membre illustre de la famille (Coniglio)</vt:lpstr>
      <vt:lpstr>Membre illustre de la famille (Cunningham)</vt:lpstr>
      <vt:lpstr>Membre illustre de la famille (Linnell)</vt:lpstr>
      <vt:lpstr>Titre héréditaire (RDA 10.7)</vt:lpstr>
      <vt:lpstr>Langue de la famille (RDA 10.8)</vt:lpstr>
      <vt:lpstr>Langue de la famille (RDA 10.8)</vt:lpstr>
      <vt:lpstr>Langue de la famille (Coniglio)</vt:lpstr>
      <vt:lpstr>Langue de la famille (Cunningham)</vt:lpstr>
      <vt:lpstr>Langue de la famille (Linnell)</vt:lpstr>
      <vt:lpstr>Historique de la famille (RDA 10.9)</vt:lpstr>
      <vt:lpstr>Historique de la famille (RDA 10.9)</vt:lpstr>
      <vt:lpstr>Identifiant de famille (RDA 10.10)</vt:lpstr>
      <vt:lpstr>PowerPoint Presentation</vt:lpstr>
      <vt:lpstr>Construction du point d’accès autorisé (RDA 10.11.1)</vt:lpstr>
      <vt:lpstr>Construction du point d’accès autorisé (RDA 10.11.1)</vt:lpstr>
      <vt:lpstr>Construction du point d’accès autorisé (RDA 10.11.1)</vt:lpstr>
      <vt:lpstr>Point d’accès autorisé (Coniglio)</vt:lpstr>
      <vt:lpstr>Point d’accès autorisé (Cunningham)</vt:lpstr>
      <vt:lpstr>Point d’accès autorisé (Linnell)</vt:lpstr>
      <vt:lpstr>Construction d’une variante de point d’accès (RDA 10.11.2) </vt:lpstr>
      <vt:lpstr>Construction d’une variante de point d’accès (RDA 10.11.2) </vt:lpstr>
      <vt:lpstr>Construction d’une variante de point d’accès (RDA 10.11.2) </vt:lpstr>
      <vt:lpstr>Personnes en relation (RDA 30)</vt:lpstr>
      <vt:lpstr>Familles en relation (RDA 31)</vt:lpstr>
      <vt:lpstr>Collectivités en relation (RDA 32)</vt:lpstr>
      <vt:lpstr>Exercice</vt:lpstr>
      <vt:lpstr>Notice d’autorité RDA - fondamental et non fondamental</vt:lpstr>
      <vt:lpstr>Notice d’autorité RDA - fondamental et non fondamental</vt:lpstr>
      <vt:lpstr>Notice d’autorité RDA - fondamental et non fondamental</vt:lpstr>
      <vt:lpstr>Exercices</vt:lpstr>
      <vt:lpstr>Module 3 Description des familles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Programme de catalogage coopératif</dc:title>
  <dc:creator>Cirnatiu Izidor</dc:creator>
  <cp:lastModifiedBy>Andrew Dunnett</cp:lastModifiedBy>
  <cp:revision>12</cp:revision>
  <dcterms:modified xsi:type="dcterms:W3CDTF">2020-11-05T13:14:03Z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0x01010007FBFBA794F1D947A9F20DFE355B4A4200CD0904F1F79CDF4B955BAA57D212B894</vt:lpwstr>
  </property>
  <property fmtid="{D5CDD505-2E9C-101B-9397-08002B2CF9AE}" pid="3" name="_dlc_DocIdItemGuid">
    <vt:lpwstr>d3d18a11-5015-4736-b16e-702fc61af204</vt:lpwstr>
  </property>
  <property fmtid="{D5CDD505-2E9C-101B-9397-08002B2CF9AE}" pid="4" name="Order">
    <vt:r8>470900</vt:r8>
  </property>
  <property fmtid="{D5CDD505-2E9C-101B-9397-08002B2CF9AE}" pid="5" name="Document Approver">
    <vt:lpwstr/>
  </property>
</Properties>
</file>