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7.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6" r:id="rId3"/>
    <p:sldMasterId id="2147483757" r:id="rId4"/>
    <p:sldMasterId id="2147483770" r:id="rId5"/>
    <p:sldMasterId id="2147483779" r:id="rId6"/>
  </p:sldMasterIdLst>
  <p:notesMasterIdLst>
    <p:notesMasterId r:id="rId36"/>
  </p:notesMasterIdLst>
  <p:sldIdLst>
    <p:sldId id="9912" r:id="rId7"/>
    <p:sldId id="9944" r:id="rId8"/>
    <p:sldId id="9908" r:id="rId9"/>
    <p:sldId id="9919" r:id="rId10"/>
    <p:sldId id="9976" r:id="rId11"/>
    <p:sldId id="9974" r:id="rId12"/>
    <p:sldId id="9975" r:id="rId13"/>
    <p:sldId id="9940" r:id="rId14"/>
    <p:sldId id="9923" r:id="rId15"/>
    <p:sldId id="9939" r:id="rId16"/>
    <p:sldId id="9925" r:id="rId17"/>
    <p:sldId id="504" r:id="rId18"/>
    <p:sldId id="9963" r:id="rId19"/>
    <p:sldId id="9927" r:id="rId20"/>
    <p:sldId id="9933" r:id="rId21"/>
    <p:sldId id="9951" r:id="rId22"/>
    <p:sldId id="9941" r:id="rId23"/>
    <p:sldId id="9977" r:id="rId24"/>
    <p:sldId id="9970" r:id="rId25"/>
    <p:sldId id="9965" r:id="rId26"/>
    <p:sldId id="2891" r:id="rId27"/>
    <p:sldId id="9934" r:id="rId28"/>
    <p:sldId id="9967" r:id="rId29"/>
    <p:sldId id="9968" r:id="rId30"/>
    <p:sldId id="9971" r:id="rId31"/>
    <p:sldId id="9943" r:id="rId32"/>
    <p:sldId id="9973" r:id="rId33"/>
    <p:sldId id="9972" r:id="rId34"/>
    <p:sldId id="9901"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B8BDB1-DFEA-4FCE-98AC-FF5B6ED1D496}">
          <p14:sldIdLst>
            <p14:sldId id="9912"/>
            <p14:sldId id="9944"/>
            <p14:sldId id="9908"/>
            <p14:sldId id="9919"/>
            <p14:sldId id="9976"/>
            <p14:sldId id="9974"/>
            <p14:sldId id="9975"/>
            <p14:sldId id="9940"/>
            <p14:sldId id="9923"/>
            <p14:sldId id="9939"/>
            <p14:sldId id="9925"/>
            <p14:sldId id="504"/>
            <p14:sldId id="9963"/>
            <p14:sldId id="9927"/>
            <p14:sldId id="9933"/>
            <p14:sldId id="9951"/>
            <p14:sldId id="9941"/>
            <p14:sldId id="9977"/>
            <p14:sldId id="9970"/>
            <p14:sldId id="9965"/>
            <p14:sldId id="2891"/>
            <p14:sldId id="9934"/>
            <p14:sldId id="9967"/>
            <p14:sldId id="9968"/>
            <p14:sldId id="9971"/>
            <p14:sldId id="9943"/>
            <p14:sldId id="9973"/>
            <p14:sldId id="9972"/>
            <p14:sldId id="99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bide, Michel" initials="TM" lastIdx="0" clrIdx="0">
    <p:extLst>
      <p:ext uri="{19B8F6BF-5375-455C-9EA6-DF929625EA0E}">
        <p15:presenceInfo xmlns:p15="http://schemas.microsoft.com/office/powerpoint/2012/main" userId="S::MTURBIDE@tbs-sct.gc.ca::8e9d19e2-7519-40db-85fe-ca48a63dc7d3" providerId="AD"/>
      </p:ext>
    </p:extLst>
  </p:cmAuthor>
  <p:cmAuthor id="2" name="Nicolas Rudeen" initials="NR" lastIdx="3" clrIdx="1">
    <p:extLst>
      <p:ext uri="{19B8F6BF-5375-455C-9EA6-DF929625EA0E}">
        <p15:presenceInfo xmlns:p15="http://schemas.microsoft.com/office/powerpoint/2012/main" userId="S::nrudeen@Mashakrupp.com::dd287a6d-a745-4799-ada9-ab37e1d749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89" autoAdjust="0"/>
    <p:restoredTop sz="96051" autoAdjust="0"/>
  </p:normalViewPr>
  <p:slideViewPr>
    <p:cSldViewPr snapToGrid="0">
      <p:cViewPr varScale="1">
        <p:scale>
          <a:sx n="97" d="100"/>
          <a:sy n="97" d="100"/>
        </p:scale>
        <p:origin x="82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svg"/><Relationship Id="rId4" Type="http://schemas.openxmlformats.org/officeDocument/2006/relationships/image" Target="../media/image36.png"/></Relationships>
</file>

<file path=ppt/diagrams/_rels/data2.xml.rels><?xml version="1.0" encoding="UTF-8" standalone="yes"?>
<Relationships xmlns="http://schemas.openxmlformats.org/package/2006/relationships"><Relationship Id="rId1" Type="http://schemas.openxmlformats.org/officeDocument/2006/relationships/image" Target="../media/image38.jpeg"/></Relationships>
</file>

<file path=ppt/diagrams/_rels/data3.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5" Type="http://schemas.openxmlformats.org/officeDocument/2006/relationships/image" Target="../media/image37.svg"/><Relationship Id="rId4"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634E7-09A4-471F-AFCE-574B3A4A262B}"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a:p>
      </dgm:t>
    </dgm:pt>
    <dgm:pt modelId="{191C9E5B-6B89-4B1F-9BDD-004B09B7DB51}" type="parTrans" cxnId="{BDB87C1E-0597-4C21-84E6-0304E2E21F84}">
      <dgm:prSet/>
      <dgm:spPr/>
      <dgm:t>
        <a:bodyPr/>
        <a:lstStyle/>
        <a:p>
          <a:endParaRPr lang="en-CA"/>
        </a:p>
      </dgm:t>
    </dgm:pt>
    <dgm:pt modelId="{643CED17-E405-42C5-B5EC-1859AFEE194C}">
      <dgm:prSet phldrT="[Text]" custT="1"/>
      <dgm:spPr/>
      <dgm:t>
        <a:bodyPr/>
        <a:lstStyle/>
        <a:p>
          <a:r>
            <a:rPr lang="fr-CA" sz="1600" noProof="0" dirty="0"/>
            <a:t>Finances et budget</a:t>
          </a:r>
        </a:p>
      </dgm:t>
    </dgm:pt>
    <dgm:pt modelId="{D3DAB772-B14A-4828-9A5A-3101011E6E6A}" type="parTrans" cxnId="{F79CDAB0-DD08-4C76-A7F6-1CE3CC9F1DA4}">
      <dgm:prSet/>
      <dgm:spPr/>
      <dgm:t>
        <a:bodyPr/>
        <a:lstStyle/>
        <a:p>
          <a:endParaRPr lang="en-CA"/>
        </a:p>
      </dgm:t>
    </dgm:pt>
    <dgm:pt modelId="{AE69CEEC-E4C8-42C5-AE87-4B3A3764877B}">
      <dgm:prSet custT="1"/>
      <dgm:spPr/>
      <dgm:t>
        <a:bodyPr/>
        <a:lstStyle/>
        <a:p>
          <a:r>
            <a:rPr lang="fr-CA" sz="1200" noProof="0" dirty="0"/>
            <a:t>Experte en la matière (EM), RPO, PFCN – Jocelyne Bédard</a:t>
          </a:r>
        </a:p>
      </dgm:t>
    </dgm:pt>
    <dgm:pt modelId="{37B19186-05D6-4EAF-8234-64CA084173D9}" type="sibTrans" cxnId="{F79CDAB0-DD08-4C76-A7F6-1CE3CC9F1DA4}">
      <dgm:prSet/>
      <dgm:spPr/>
      <dgm:t>
        <a:bodyPr/>
        <a:lstStyle/>
        <a:p>
          <a:endParaRPr lang="en-CA"/>
        </a:p>
      </dgm:t>
    </dgm:pt>
    <dgm:pt modelId="{86DFAEE4-F0ED-45E0-BE02-515515E04CDD}" type="sibTrans" cxnId="{BDB87C1E-0597-4C21-84E6-0304E2E21F84}">
      <dgm:prSet/>
      <dgm:spPr/>
      <dgm:t>
        <a:bodyPr/>
        <a:lstStyle/>
        <a:p>
          <a:endParaRPr lang="en-CA"/>
        </a:p>
      </dgm:t>
    </dgm:pt>
    <dgm:pt modelId="{5F207030-C4DA-4767-B31D-196FE5F25B99}" type="parTrans" cxnId="{7F643406-BF22-416C-BF41-CE280F5A6EDD}">
      <dgm:prSet/>
      <dgm:spPr/>
      <dgm:t>
        <a:bodyPr/>
        <a:lstStyle/>
        <a:p>
          <a:endParaRPr lang="en-CA"/>
        </a:p>
      </dgm:t>
    </dgm:pt>
    <dgm:pt modelId="{9478C2B9-F7A6-4B0C-AB1A-0E2CA24E1B2A}">
      <dgm:prSet custT="1"/>
      <dgm:spPr/>
      <dgm:t>
        <a:bodyPr/>
        <a:lstStyle/>
        <a:p>
          <a:pPr rtl="0"/>
          <a:r>
            <a:rPr lang="fr-CA" sz="1800" noProof="0" dirty="0">
              <a:latin typeface="Calibri" panose="020F0502020204030204"/>
            </a:rPr>
            <a:t>Approvisionnement</a:t>
          </a:r>
          <a:endParaRPr lang="fr-CA" sz="1800" noProof="0" dirty="0"/>
        </a:p>
      </dgm:t>
    </dgm:pt>
    <dgm:pt modelId="{40E29D98-1A95-46DC-B3FE-6DB55C66F2CF}" type="parTrans" cxnId="{1F4063B5-940E-48C6-83D5-0EE251128D33}">
      <dgm:prSet/>
      <dgm:spPr/>
      <dgm:t>
        <a:bodyPr/>
        <a:lstStyle/>
        <a:p>
          <a:endParaRPr lang="en-CA"/>
        </a:p>
      </dgm:t>
    </dgm:pt>
    <dgm:pt modelId="{C9DAF2E9-AF77-4075-A686-21F60E85DA87}">
      <dgm:prSet custT="1"/>
      <dgm:spPr/>
      <dgm:t>
        <a:bodyPr/>
        <a:lstStyle/>
        <a:p>
          <a:pPr rtl="0"/>
          <a:r>
            <a:rPr lang="fr-CA" sz="1400" noProof="0" dirty="0">
              <a:latin typeface="Calibri" panose="020F0502020204030204"/>
            </a:rPr>
            <a:t>EM, RPO, PFCN – Karina Wieser</a:t>
          </a:r>
          <a:endParaRPr lang="fr-CA" sz="1400" noProof="0" dirty="0"/>
        </a:p>
      </dgm:t>
    </dgm:pt>
    <dgm:pt modelId="{3AD6D397-278F-4789-9E1C-AFEF7ED50211}" type="sibTrans" cxnId="{1F4063B5-940E-48C6-83D5-0EE251128D33}">
      <dgm:prSet/>
      <dgm:spPr/>
      <dgm:t>
        <a:bodyPr/>
        <a:lstStyle/>
        <a:p>
          <a:endParaRPr lang="en-CA"/>
        </a:p>
      </dgm:t>
    </dgm:pt>
    <dgm:pt modelId="{EC93D036-A559-4C66-8B79-9AFEED6AE614}" type="sibTrans" cxnId="{7F643406-BF22-416C-BF41-CE280F5A6EDD}">
      <dgm:prSet/>
      <dgm:spPr/>
      <dgm:t>
        <a:bodyPr/>
        <a:lstStyle/>
        <a:p>
          <a:endParaRPr lang="en-CA"/>
        </a:p>
      </dgm:t>
    </dgm:pt>
    <dgm:pt modelId="{EFE752FC-4C75-4B15-BD1F-50EACA84F928}" type="parTrans" cxnId="{BC76664B-41C1-4AF2-857D-623190AFA9D6}">
      <dgm:prSet/>
      <dgm:spPr/>
      <dgm:t>
        <a:bodyPr/>
        <a:lstStyle/>
        <a:p>
          <a:endParaRPr lang="en-CA"/>
        </a:p>
      </dgm:t>
    </dgm:pt>
    <dgm:pt modelId="{C6500125-6833-4B70-A772-CFA97765362C}">
      <dgm:prSet custT="1"/>
      <dgm:spPr/>
      <dgm:t>
        <a:bodyPr/>
        <a:lstStyle/>
        <a:p>
          <a:pPr rtl="0"/>
          <a:r>
            <a:rPr lang="fr-CA" sz="1800" noProof="0" dirty="0"/>
            <a:t>Ressources humaines</a:t>
          </a:r>
        </a:p>
      </dgm:t>
    </dgm:pt>
    <dgm:pt modelId="{CF19B81B-8F7C-47ED-A68E-ED7E71A21016}" type="parTrans" cxnId="{7680528D-A9CC-4ECD-82A9-688DABB5C94C}">
      <dgm:prSet/>
      <dgm:spPr/>
      <dgm:t>
        <a:bodyPr/>
        <a:lstStyle/>
        <a:p>
          <a:endParaRPr lang="en-CA"/>
        </a:p>
      </dgm:t>
    </dgm:pt>
    <dgm:pt modelId="{064AA03B-4F27-45C7-B1FE-8F0D4F1FBAE3}">
      <dgm:prSet custT="1"/>
      <dgm:spPr/>
      <dgm:t>
        <a:bodyPr/>
        <a:lstStyle/>
        <a:p>
          <a:pPr rtl="0"/>
          <a:r>
            <a:rPr lang="fr-CA" sz="1400" noProof="0" dirty="0"/>
            <a:t>EM, RPO, PFCN – Syed </a:t>
          </a:r>
          <a:r>
            <a:rPr lang="fr-CA" sz="1400" noProof="0" dirty="0" err="1"/>
            <a:t>Abidi</a:t>
          </a:r>
          <a:endParaRPr lang="fr-CA" sz="1400" noProof="0" dirty="0"/>
        </a:p>
      </dgm:t>
    </dgm:pt>
    <dgm:pt modelId="{E02FF409-574A-4681-9548-530CDE6144AC}" type="sibTrans" cxnId="{7680528D-A9CC-4ECD-82A9-688DABB5C94C}">
      <dgm:prSet/>
      <dgm:spPr/>
      <dgm:t>
        <a:bodyPr/>
        <a:lstStyle/>
        <a:p>
          <a:endParaRPr lang="en-CA"/>
        </a:p>
      </dgm:t>
    </dgm:pt>
    <dgm:pt modelId="{2B1D5C6B-144E-4FBF-8B0B-FB0BDDC33C3E}" type="sibTrans" cxnId="{BC76664B-41C1-4AF2-857D-623190AFA9D6}">
      <dgm:prSet/>
      <dgm:spPr/>
      <dgm:t>
        <a:bodyPr/>
        <a:lstStyle/>
        <a:p>
          <a:endParaRPr lang="en-CA"/>
        </a:p>
      </dgm:t>
    </dgm:pt>
    <dgm:pt modelId="{3912B1A8-E915-47E1-846E-C08BC136FC6F}" type="parTrans" cxnId="{9078D7A0-4811-4EB8-B026-BE0A4A7D6C61}">
      <dgm:prSet/>
      <dgm:spPr/>
      <dgm:t>
        <a:bodyPr/>
        <a:lstStyle/>
        <a:p>
          <a:endParaRPr lang="en-CA"/>
        </a:p>
      </dgm:t>
    </dgm:pt>
    <dgm:pt modelId="{2C98A0DD-139F-4739-869F-204003672F73}">
      <dgm:prSet custT="1"/>
      <dgm:spPr/>
      <dgm:t>
        <a:bodyPr/>
        <a:lstStyle/>
        <a:p>
          <a:r>
            <a:rPr lang="fr-CA" sz="1800" noProof="0" dirty="0"/>
            <a:t>Analyses</a:t>
          </a:r>
        </a:p>
      </dgm:t>
    </dgm:pt>
    <dgm:pt modelId="{0D5104C1-0106-4A36-A3B1-81691020DCFE}" type="parTrans" cxnId="{5219489F-52E4-4AB1-87F3-E6CD43B0A161}">
      <dgm:prSet/>
      <dgm:spPr/>
      <dgm:t>
        <a:bodyPr/>
        <a:lstStyle/>
        <a:p>
          <a:endParaRPr lang="en-CA"/>
        </a:p>
      </dgm:t>
    </dgm:pt>
    <dgm:pt modelId="{B244E4B4-C5EA-43A0-99BE-0238B753FA37}">
      <dgm:prSet phldrT="[Text]" custT="1"/>
      <dgm:spPr/>
      <dgm:t>
        <a:bodyPr/>
        <a:lstStyle/>
        <a:p>
          <a:r>
            <a:rPr lang="fr-CA" sz="1400" noProof="0" dirty="0"/>
            <a:t>RPO, PFCN – à déterminer</a:t>
          </a:r>
        </a:p>
      </dgm:t>
    </dgm:pt>
    <dgm:pt modelId="{7BA8E96F-8EB5-46B0-B556-3F5A13560CE9}" type="sibTrans" cxnId="{5219489F-52E4-4AB1-87F3-E6CD43B0A161}">
      <dgm:prSet/>
      <dgm:spPr/>
      <dgm:t>
        <a:bodyPr/>
        <a:lstStyle/>
        <a:p>
          <a:endParaRPr lang="en-CA"/>
        </a:p>
      </dgm:t>
    </dgm:pt>
    <dgm:pt modelId="{2A971DF5-3F8A-4DF9-A97B-67F48D0657DE}" type="sibTrans" cxnId="{9078D7A0-4811-4EB8-B026-BE0A4A7D6C61}">
      <dgm:prSet/>
      <dgm:spPr/>
      <dgm:t>
        <a:bodyPr/>
        <a:lstStyle/>
        <a:p>
          <a:endParaRPr lang="en-CA"/>
        </a:p>
      </dgm:t>
    </dgm:pt>
    <dgm:pt modelId="{D5E32A85-72D7-439B-963E-8A4A99B624B7}" type="pres">
      <dgm:prSet presAssocID="{3C5634E7-09A4-471F-AFCE-574B3A4A262B}" presName="linearFlow" presStyleCnt="0">
        <dgm:presLayoutVars>
          <dgm:dir/>
          <dgm:resizeHandles val="exact"/>
        </dgm:presLayoutVars>
      </dgm:prSet>
      <dgm:spPr/>
    </dgm:pt>
    <dgm:pt modelId="{5E4DE6C2-DCB7-4F69-A490-C673886DCF8F}" type="pres">
      <dgm:prSet presAssocID="{643CED17-E405-42C5-B5EC-1859AFEE194C}" presName="composite" presStyleCnt="0"/>
      <dgm:spPr/>
    </dgm:pt>
    <dgm:pt modelId="{3C943812-427B-4B3C-9432-90D9B80F36AA}" type="pres">
      <dgm:prSet presAssocID="{643CED17-E405-42C5-B5EC-1859AFEE194C}" presName="imgShp" presStyleLbl="fgImgPlace1" presStyleIdx="0" presStyleCnt="4" custLinFactNeighborX="1530" custLinFactNeighborY="864"/>
      <dgm:spPr>
        <a:blipFill>
          <a:blip xmlns:r="http://schemas.openxmlformats.org/officeDocument/2006/relationships" r:embed="rId1">
            <a:extLst>
              <a:ext uri="{28A0092B-C50C-407E-A947-70E740481C1C}">
                <a14:useLocalDpi xmlns:a14="http://schemas.microsoft.com/office/drawing/2010/main" val="0"/>
              </a:ext>
            </a:extLst>
          </a:blip>
          <a:stretch>
            <a:fillRect t="-17000" b="-17000"/>
          </a:stretch>
        </a:blipFill>
      </dgm:spPr>
    </dgm:pt>
    <dgm:pt modelId="{682386AD-C58D-4618-B123-C6C2F7792A77}" type="pres">
      <dgm:prSet presAssocID="{643CED17-E405-42C5-B5EC-1859AFEE194C}" presName="txShp" presStyleLbl="node1" presStyleIdx="0" presStyleCnt="4">
        <dgm:presLayoutVars>
          <dgm:bulletEnabled val="1"/>
        </dgm:presLayoutVars>
      </dgm:prSet>
      <dgm:spPr/>
    </dgm:pt>
    <dgm:pt modelId="{4F9F719D-3C71-4C32-A6B9-8F3580EF2507}" type="pres">
      <dgm:prSet presAssocID="{86DFAEE4-F0ED-45E0-BE02-515515E04CDD}" presName="spacing" presStyleCnt="0"/>
      <dgm:spPr/>
    </dgm:pt>
    <dgm:pt modelId="{DD04A01B-5BA4-47A8-83E1-F994CFFA6825}" type="pres">
      <dgm:prSet presAssocID="{9478C2B9-F7A6-4B0C-AB1A-0E2CA24E1B2A}" presName="composite" presStyleCnt="0"/>
      <dgm:spPr/>
    </dgm:pt>
    <dgm:pt modelId="{146A0770-06AD-42C3-BCE8-009A00ECF899}" type="pres">
      <dgm:prSet presAssocID="{9478C2B9-F7A6-4B0C-AB1A-0E2CA24E1B2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580D19C3-17DC-41D8-AEAF-77D6A6BB6DEC}" type="pres">
      <dgm:prSet presAssocID="{9478C2B9-F7A6-4B0C-AB1A-0E2CA24E1B2A}" presName="txShp" presStyleLbl="node1" presStyleIdx="1" presStyleCnt="4">
        <dgm:presLayoutVars>
          <dgm:bulletEnabled val="1"/>
        </dgm:presLayoutVars>
      </dgm:prSet>
      <dgm:spPr/>
    </dgm:pt>
    <dgm:pt modelId="{E1421131-33C3-4A4F-BB10-806FC070A19C}" type="pres">
      <dgm:prSet presAssocID="{EC93D036-A559-4C66-8B79-9AFEED6AE614}" presName="spacing" presStyleCnt="0"/>
      <dgm:spPr/>
    </dgm:pt>
    <dgm:pt modelId="{CDFBB704-68B6-4F99-8B15-0C5C851C465C}" type="pres">
      <dgm:prSet presAssocID="{C6500125-6833-4B70-A772-CFA97765362C}" presName="composite" presStyleCnt="0"/>
      <dgm:spPr/>
    </dgm:pt>
    <dgm:pt modelId="{C2C35E2F-C690-4C0F-9BFF-0E8185A082BA}" type="pres">
      <dgm:prSet presAssocID="{C6500125-6833-4B70-A772-CFA97765362C}" presName="imgShp" presStyleLbl="fgImgPlace1" presStyleIdx="2" presStyleCnt="4" custLinFactNeighborX="734" custLinFactNeighborY="-2131"/>
      <dgm:spPr>
        <a:blipFill>
          <a:blip xmlns:r="http://schemas.openxmlformats.org/officeDocument/2006/relationships" r:embed="rId3">
            <a:extLst>
              <a:ext uri="{28A0092B-C50C-407E-A947-70E740481C1C}">
                <a14:useLocalDpi xmlns:a14="http://schemas.microsoft.com/office/drawing/2010/main" val="0"/>
              </a:ext>
            </a:extLst>
          </a:blip>
          <a:stretch>
            <a:fillRect t="-7000" b="-7000"/>
          </a:stretch>
        </a:blipFill>
      </dgm:spPr>
    </dgm:pt>
    <dgm:pt modelId="{6C366FD9-E099-480D-B588-A0D62F553D16}" type="pres">
      <dgm:prSet presAssocID="{C6500125-6833-4B70-A772-CFA97765362C}" presName="txShp" presStyleLbl="node1" presStyleIdx="2" presStyleCnt="4">
        <dgm:presLayoutVars>
          <dgm:bulletEnabled val="1"/>
        </dgm:presLayoutVars>
      </dgm:prSet>
      <dgm:spPr/>
    </dgm:pt>
    <dgm:pt modelId="{E3A207D8-DE72-4188-8E85-103F6A6C5296}" type="pres">
      <dgm:prSet presAssocID="{2B1D5C6B-144E-4FBF-8B0B-FB0BDDC33C3E}" presName="spacing" presStyleCnt="0"/>
      <dgm:spPr/>
    </dgm:pt>
    <dgm:pt modelId="{5D39E8AD-1883-453F-ADDA-C64E0114C9F4}" type="pres">
      <dgm:prSet presAssocID="{2C98A0DD-139F-4739-869F-204003672F73}" presName="composite" presStyleCnt="0"/>
      <dgm:spPr/>
    </dgm:pt>
    <dgm:pt modelId="{BACBFA09-81E1-487E-89FA-ADC0E60A56FA}" type="pres">
      <dgm:prSet presAssocID="{2C98A0DD-139F-4739-869F-204003672F73}" presName="imgShp" presStyleLbl="fgImgPlace1" presStyleIdx="3" presStyleCnt="4"/>
      <dgm:spPr>
        <a:blipFill rotWithShape="1">
          <a:blip xmlns:r="http://schemas.openxmlformats.org/officeDocument/2006/relationships" r:embed="rId4">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pt>
    <dgm:pt modelId="{71230199-8A11-4968-9B8A-75B90D844A30}" type="pres">
      <dgm:prSet presAssocID="{2C98A0DD-139F-4739-869F-204003672F73}" presName="txShp" presStyleLbl="node1" presStyleIdx="3" presStyleCnt="4" custLinFactNeighborX="-406" custLinFactNeighborY="1947">
        <dgm:presLayoutVars>
          <dgm:bulletEnabled val="1"/>
        </dgm:presLayoutVars>
      </dgm:prSet>
      <dgm:spPr/>
    </dgm:pt>
  </dgm:ptLst>
  <dgm:cxnLst>
    <dgm:cxn modelId="{7F643406-BF22-416C-BF41-CE280F5A6EDD}" srcId="{3C5634E7-09A4-471F-AFCE-574B3A4A262B}" destId="{9478C2B9-F7A6-4B0C-AB1A-0E2CA24E1B2A}" srcOrd="1" destOrd="0" parTransId="{5F207030-C4DA-4767-B31D-196FE5F25B99}" sibTransId="{EC93D036-A559-4C66-8B79-9AFEED6AE614}"/>
    <dgm:cxn modelId="{89E2010B-5CDB-4982-9D40-9C0440373415}" type="presOf" srcId="{B244E4B4-C5EA-43A0-99BE-0238B753FA37}" destId="{71230199-8A11-4968-9B8A-75B90D844A30}" srcOrd="0" destOrd="1" presId="urn:microsoft.com/office/officeart/2005/8/layout/vList3"/>
    <dgm:cxn modelId="{0D11650B-C18C-4A96-8FAC-180533726E08}" type="presOf" srcId="{9478C2B9-F7A6-4B0C-AB1A-0E2CA24E1B2A}" destId="{580D19C3-17DC-41D8-AEAF-77D6A6BB6DEC}" srcOrd="0" destOrd="0" presId="urn:microsoft.com/office/officeart/2005/8/layout/vList3"/>
    <dgm:cxn modelId="{BDB87C1E-0597-4C21-84E6-0304E2E21F84}" srcId="{3C5634E7-09A4-471F-AFCE-574B3A4A262B}" destId="{643CED17-E405-42C5-B5EC-1859AFEE194C}" srcOrd="0" destOrd="0" parTransId="{191C9E5B-6B89-4B1F-9BDD-004B09B7DB51}" sibTransId="{86DFAEE4-F0ED-45E0-BE02-515515E04CDD}"/>
    <dgm:cxn modelId="{2967EF36-DF38-4D95-9F97-F6B77AD865F7}" type="presOf" srcId="{C9DAF2E9-AF77-4075-A686-21F60E85DA87}" destId="{580D19C3-17DC-41D8-AEAF-77D6A6BB6DEC}" srcOrd="0" destOrd="1" presId="urn:microsoft.com/office/officeart/2005/8/layout/vList3"/>
    <dgm:cxn modelId="{DC4FCA37-C01F-4079-8539-529C5208E022}" type="presOf" srcId="{064AA03B-4F27-45C7-B1FE-8F0D4F1FBAE3}" destId="{6C366FD9-E099-480D-B588-A0D62F553D16}" srcOrd="0" destOrd="1" presId="urn:microsoft.com/office/officeart/2005/8/layout/vList3"/>
    <dgm:cxn modelId="{BC76664B-41C1-4AF2-857D-623190AFA9D6}" srcId="{3C5634E7-09A4-471F-AFCE-574B3A4A262B}" destId="{C6500125-6833-4B70-A772-CFA97765362C}" srcOrd="2" destOrd="0" parTransId="{EFE752FC-4C75-4B15-BD1F-50EACA84F928}" sibTransId="{2B1D5C6B-144E-4FBF-8B0B-FB0BDDC33C3E}"/>
    <dgm:cxn modelId="{2C3FA28B-ED31-4020-BD5A-2794958B40CF}" type="presOf" srcId="{3C5634E7-09A4-471F-AFCE-574B3A4A262B}" destId="{D5E32A85-72D7-439B-963E-8A4A99B624B7}" srcOrd="0" destOrd="0" presId="urn:microsoft.com/office/officeart/2005/8/layout/vList3"/>
    <dgm:cxn modelId="{7680528D-A9CC-4ECD-82A9-688DABB5C94C}" srcId="{C6500125-6833-4B70-A772-CFA97765362C}" destId="{064AA03B-4F27-45C7-B1FE-8F0D4F1FBAE3}" srcOrd="0" destOrd="0" parTransId="{CF19B81B-8F7C-47ED-A68E-ED7E71A21016}" sibTransId="{E02FF409-574A-4681-9548-530CDE6144AC}"/>
    <dgm:cxn modelId="{5219489F-52E4-4AB1-87F3-E6CD43B0A161}" srcId="{2C98A0DD-139F-4739-869F-204003672F73}" destId="{B244E4B4-C5EA-43A0-99BE-0238B753FA37}" srcOrd="0" destOrd="0" parTransId="{0D5104C1-0106-4A36-A3B1-81691020DCFE}" sibTransId="{7BA8E96F-8EB5-46B0-B556-3F5A13560CE9}"/>
    <dgm:cxn modelId="{E3C5B0A0-EF4F-4EC6-872D-5ECA717C719B}" type="presOf" srcId="{2C98A0DD-139F-4739-869F-204003672F73}" destId="{71230199-8A11-4968-9B8A-75B90D844A30}" srcOrd="0" destOrd="0" presId="urn:microsoft.com/office/officeart/2005/8/layout/vList3"/>
    <dgm:cxn modelId="{9078D7A0-4811-4EB8-B026-BE0A4A7D6C61}" srcId="{3C5634E7-09A4-471F-AFCE-574B3A4A262B}" destId="{2C98A0DD-139F-4739-869F-204003672F73}" srcOrd="3" destOrd="0" parTransId="{3912B1A8-E915-47E1-846E-C08BC136FC6F}" sibTransId="{2A971DF5-3F8A-4DF9-A97B-67F48D0657DE}"/>
    <dgm:cxn modelId="{F79CDAB0-DD08-4C76-A7F6-1CE3CC9F1DA4}" srcId="{643CED17-E405-42C5-B5EC-1859AFEE194C}" destId="{AE69CEEC-E4C8-42C5-AE87-4B3A3764877B}" srcOrd="0" destOrd="0" parTransId="{D3DAB772-B14A-4828-9A5A-3101011E6E6A}" sibTransId="{37B19186-05D6-4EAF-8234-64CA084173D9}"/>
    <dgm:cxn modelId="{1F4063B5-940E-48C6-83D5-0EE251128D33}" srcId="{9478C2B9-F7A6-4B0C-AB1A-0E2CA24E1B2A}" destId="{C9DAF2E9-AF77-4075-A686-21F60E85DA87}" srcOrd="0" destOrd="0" parTransId="{40E29D98-1A95-46DC-B3FE-6DB55C66F2CF}" sibTransId="{3AD6D397-278F-4789-9E1C-AFEF7ED50211}"/>
    <dgm:cxn modelId="{4D0DA1EE-B594-4C2D-9F4D-C91CC8061224}" type="presOf" srcId="{C6500125-6833-4B70-A772-CFA97765362C}" destId="{6C366FD9-E099-480D-B588-A0D62F553D16}" srcOrd="0" destOrd="0" presId="urn:microsoft.com/office/officeart/2005/8/layout/vList3"/>
    <dgm:cxn modelId="{B608C1EE-EFAD-4066-BAC2-61120022F1A9}" type="presOf" srcId="{643CED17-E405-42C5-B5EC-1859AFEE194C}" destId="{682386AD-C58D-4618-B123-C6C2F7792A77}" srcOrd="0" destOrd="0" presId="urn:microsoft.com/office/officeart/2005/8/layout/vList3"/>
    <dgm:cxn modelId="{9D8FC2EE-6F3F-4467-B4E7-24314B2C1A53}" type="presOf" srcId="{AE69CEEC-E4C8-42C5-AE87-4B3A3764877B}" destId="{682386AD-C58D-4618-B123-C6C2F7792A77}" srcOrd="0" destOrd="1" presId="urn:microsoft.com/office/officeart/2005/8/layout/vList3"/>
    <dgm:cxn modelId="{2054D019-39DF-4550-90CC-3C13725C0434}" type="presParOf" srcId="{D5E32A85-72D7-439B-963E-8A4A99B624B7}" destId="{5E4DE6C2-DCB7-4F69-A490-C673886DCF8F}" srcOrd="0" destOrd="0" presId="urn:microsoft.com/office/officeart/2005/8/layout/vList3"/>
    <dgm:cxn modelId="{A4D08FE3-826B-4999-AA9D-7CD2401D0AE5}" type="presParOf" srcId="{5E4DE6C2-DCB7-4F69-A490-C673886DCF8F}" destId="{3C943812-427B-4B3C-9432-90D9B80F36AA}" srcOrd="0" destOrd="0" presId="urn:microsoft.com/office/officeart/2005/8/layout/vList3"/>
    <dgm:cxn modelId="{FE2E97BC-9E6B-4370-876F-CC48DC418321}" type="presParOf" srcId="{5E4DE6C2-DCB7-4F69-A490-C673886DCF8F}" destId="{682386AD-C58D-4618-B123-C6C2F7792A77}" srcOrd="1" destOrd="0" presId="urn:microsoft.com/office/officeart/2005/8/layout/vList3"/>
    <dgm:cxn modelId="{5769D32E-8079-4FBF-85D7-17B6EE379465}" type="presParOf" srcId="{D5E32A85-72D7-439B-963E-8A4A99B624B7}" destId="{4F9F719D-3C71-4C32-A6B9-8F3580EF2507}" srcOrd="1" destOrd="0" presId="urn:microsoft.com/office/officeart/2005/8/layout/vList3"/>
    <dgm:cxn modelId="{5F6D3EB6-F0E3-40E9-ACAB-8C3E6688B38E}" type="presParOf" srcId="{D5E32A85-72D7-439B-963E-8A4A99B624B7}" destId="{DD04A01B-5BA4-47A8-83E1-F994CFFA6825}" srcOrd="2" destOrd="0" presId="urn:microsoft.com/office/officeart/2005/8/layout/vList3"/>
    <dgm:cxn modelId="{AFD5ED61-770E-4002-8184-3205D8266624}" type="presParOf" srcId="{DD04A01B-5BA4-47A8-83E1-F994CFFA6825}" destId="{146A0770-06AD-42C3-BCE8-009A00ECF899}" srcOrd="0" destOrd="0" presId="urn:microsoft.com/office/officeart/2005/8/layout/vList3"/>
    <dgm:cxn modelId="{7F0D63A8-4269-4815-A6D1-ED68A044E75E}" type="presParOf" srcId="{DD04A01B-5BA4-47A8-83E1-F994CFFA6825}" destId="{580D19C3-17DC-41D8-AEAF-77D6A6BB6DEC}" srcOrd="1" destOrd="0" presId="urn:microsoft.com/office/officeart/2005/8/layout/vList3"/>
    <dgm:cxn modelId="{87250576-4F97-4F38-B6B2-18519C1A38B8}" type="presParOf" srcId="{D5E32A85-72D7-439B-963E-8A4A99B624B7}" destId="{E1421131-33C3-4A4F-BB10-806FC070A19C}" srcOrd="3" destOrd="0" presId="urn:microsoft.com/office/officeart/2005/8/layout/vList3"/>
    <dgm:cxn modelId="{0B005F69-1DD9-4A79-B50B-965A7218319F}" type="presParOf" srcId="{D5E32A85-72D7-439B-963E-8A4A99B624B7}" destId="{CDFBB704-68B6-4F99-8B15-0C5C851C465C}" srcOrd="4" destOrd="0" presId="urn:microsoft.com/office/officeart/2005/8/layout/vList3"/>
    <dgm:cxn modelId="{B89F10CC-E25D-428F-ACE8-5BAB94115A58}" type="presParOf" srcId="{CDFBB704-68B6-4F99-8B15-0C5C851C465C}" destId="{C2C35E2F-C690-4C0F-9BFF-0E8185A082BA}" srcOrd="0" destOrd="0" presId="urn:microsoft.com/office/officeart/2005/8/layout/vList3"/>
    <dgm:cxn modelId="{3CB816F0-FB0F-46BD-9AC6-FEFE7F8B8AB0}" type="presParOf" srcId="{CDFBB704-68B6-4F99-8B15-0C5C851C465C}" destId="{6C366FD9-E099-480D-B588-A0D62F553D16}" srcOrd="1" destOrd="0" presId="urn:microsoft.com/office/officeart/2005/8/layout/vList3"/>
    <dgm:cxn modelId="{672311FA-1757-4420-BE57-A6EADDE3B21D}" type="presParOf" srcId="{D5E32A85-72D7-439B-963E-8A4A99B624B7}" destId="{E3A207D8-DE72-4188-8E85-103F6A6C5296}" srcOrd="5" destOrd="0" presId="urn:microsoft.com/office/officeart/2005/8/layout/vList3"/>
    <dgm:cxn modelId="{F0E7C57E-E309-49BF-800A-68769DCC60BE}" type="presParOf" srcId="{D5E32A85-72D7-439B-963E-8A4A99B624B7}" destId="{5D39E8AD-1883-453F-ADDA-C64E0114C9F4}" srcOrd="6" destOrd="0" presId="urn:microsoft.com/office/officeart/2005/8/layout/vList3"/>
    <dgm:cxn modelId="{90E1F724-AB40-4430-8A33-54BC1C174BD2}" type="presParOf" srcId="{5D39E8AD-1883-453F-ADDA-C64E0114C9F4}" destId="{BACBFA09-81E1-487E-89FA-ADC0E60A56FA}" srcOrd="0" destOrd="0" presId="urn:microsoft.com/office/officeart/2005/8/layout/vList3"/>
    <dgm:cxn modelId="{EA3696D5-3270-4CC7-AA9D-4DED325D6564}" type="presParOf" srcId="{5D39E8AD-1883-453F-ADDA-C64E0114C9F4}" destId="{71230199-8A11-4968-9B8A-75B90D844A30}"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3C5634E7-09A4-471F-AFCE-574B3A4A26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a:p>
      </dgm:t>
    </dgm:pt>
    <dgm:pt modelId="{191C9E5B-6B89-4B1F-9BDD-004B09B7DB51}" type="parTrans" cxnId="{96895890-1677-49AB-82AD-B28DCABDEFB4}">
      <dgm:prSet/>
      <dgm:spPr/>
      <dgm:t>
        <a:bodyPr/>
        <a:lstStyle/>
        <a:p>
          <a:endParaRPr lang="en-CA"/>
        </a:p>
      </dgm:t>
    </dgm:pt>
    <dgm:pt modelId="{643CED17-E405-42C5-B5EC-1859AFEE194C}">
      <dgm:prSet phldrT="[Text]"/>
      <dgm:spPr>
        <a:solidFill>
          <a:schemeClr val="accent5">
            <a:lumMod val="75000"/>
          </a:schemeClr>
        </a:solidFill>
      </dgm:spPr>
      <dgm:t>
        <a:bodyPr/>
        <a:lstStyle/>
        <a:p>
          <a:r>
            <a:rPr lang="fr-CA" noProof="0" dirty="0"/>
            <a:t>RPO principal de SAP</a:t>
          </a:r>
        </a:p>
      </dgm:t>
    </dgm:pt>
    <dgm:pt modelId="{D3DAB772-B14A-4828-9A5A-3101011E6E6A}" type="parTrans" cxnId="{7A742C52-A7EC-4E88-8652-CC4399D789D8}">
      <dgm:prSet/>
      <dgm:spPr/>
      <dgm:t>
        <a:bodyPr/>
        <a:lstStyle/>
        <a:p>
          <a:endParaRPr lang="en-CA"/>
        </a:p>
      </dgm:t>
    </dgm:pt>
    <dgm:pt modelId="{AE69CEEC-E4C8-42C5-AE87-4B3A3764877B}">
      <dgm:prSet/>
      <dgm:spPr>
        <a:solidFill>
          <a:schemeClr val="accent5">
            <a:lumMod val="75000"/>
          </a:schemeClr>
        </a:solidFill>
      </dgm:spPr>
      <dgm:t>
        <a:bodyPr/>
        <a:lstStyle/>
        <a:p>
          <a:r>
            <a:rPr lang="fr-CA" noProof="0" dirty="0"/>
            <a:t>Pablo Sebastian</a:t>
          </a:r>
        </a:p>
      </dgm:t>
    </dgm:pt>
    <dgm:pt modelId="{37B19186-05D6-4EAF-8234-64CA084173D9}" type="sibTrans" cxnId="{7A742C52-A7EC-4E88-8652-CC4399D789D8}">
      <dgm:prSet/>
      <dgm:spPr/>
      <dgm:t>
        <a:bodyPr/>
        <a:lstStyle/>
        <a:p>
          <a:endParaRPr lang="en-CA"/>
        </a:p>
      </dgm:t>
    </dgm:pt>
    <dgm:pt modelId="{86DFAEE4-F0ED-45E0-BE02-515515E04CDD}" type="sibTrans" cxnId="{96895890-1677-49AB-82AD-B28DCABDEFB4}">
      <dgm:prSet/>
      <dgm:spPr/>
      <dgm:t>
        <a:bodyPr/>
        <a:lstStyle/>
        <a:p>
          <a:endParaRPr lang="en-CA"/>
        </a:p>
      </dgm:t>
    </dgm:pt>
    <dgm:pt modelId="{D5E32A85-72D7-439B-963E-8A4A99B624B7}" type="pres">
      <dgm:prSet presAssocID="{3C5634E7-09A4-471F-AFCE-574B3A4A262B}" presName="linearFlow" presStyleCnt="0">
        <dgm:presLayoutVars>
          <dgm:dir/>
          <dgm:resizeHandles val="exact"/>
        </dgm:presLayoutVars>
      </dgm:prSet>
      <dgm:spPr/>
    </dgm:pt>
    <dgm:pt modelId="{5E4DE6C2-DCB7-4F69-A490-C673886DCF8F}" type="pres">
      <dgm:prSet presAssocID="{643CED17-E405-42C5-B5EC-1859AFEE194C}" presName="composite" presStyleCnt="0"/>
      <dgm:spPr/>
    </dgm:pt>
    <dgm:pt modelId="{3C943812-427B-4B3C-9432-90D9B80F36AA}" type="pres">
      <dgm:prSet presAssocID="{643CED17-E405-42C5-B5EC-1859AFEE194C}" presName="imgShp" presStyleLbl="fgImgPlace1" presStyleIdx="0" presStyleCnt="1" custLinFactNeighborX="1530" custLinFactNeighborY="864"/>
      <dgm:spPr>
        <a:blipFill>
          <a:blip xmlns:r="http://schemas.openxmlformats.org/officeDocument/2006/relationships" r:embed="rId1">
            <a:extLst>
              <a:ext uri="{28A0092B-C50C-407E-A947-70E740481C1C}">
                <a14:useLocalDpi xmlns:a14="http://schemas.microsoft.com/office/drawing/2010/main" val="0"/>
              </a:ext>
            </a:extLst>
          </a:blip>
          <a:stretch>
            <a:fillRect t="-10000" b="-10000"/>
          </a:stretch>
        </a:blipFill>
      </dgm:spPr>
    </dgm:pt>
    <dgm:pt modelId="{682386AD-C58D-4618-B123-C6C2F7792A77}" type="pres">
      <dgm:prSet presAssocID="{643CED17-E405-42C5-B5EC-1859AFEE194C}" presName="txShp" presStyleLbl="node1" presStyleIdx="0" presStyleCnt="1">
        <dgm:presLayoutVars>
          <dgm:bulletEnabled val="1"/>
        </dgm:presLayoutVars>
      </dgm:prSet>
      <dgm:spPr/>
    </dgm:pt>
  </dgm:ptLst>
  <dgm:cxnLst>
    <dgm:cxn modelId="{7A742C52-A7EC-4E88-8652-CC4399D789D8}" srcId="{643CED17-E405-42C5-B5EC-1859AFEE194C}" destId="{AE69CEEC-E4C8-42C5-AE87-4B3A3764877B}" srcOrd="0" destOrd="0" parTransId="{D3DAB772-B14A-4828-9A5A-3101011E6E6A}" sibTransId="{37B19186-05D6-4EAF-8234-64CA084173D9}"/>
    <dgm:cxn modelId="{96895890-1677-49AB-82AD-B28DCABDEFB4}" srcId="{3C5634E7-09A4-471F-AFCE-574B3A4A262B}" destId="{643CED17-E405-42C5-B5EC-1859AFEE194C}" srcOrd="0" destOrd="0" parTransId="{191C9E5B-6B89-4B1F-9BDD-004B09B7DB51}" sibTransId="{86DFAEE4-F0ED-45E0-BE02-515515E04CDD}"/>
    <dgm:cxn modelId="{3A8018C8-B7DF-402C-8660-D12E46EA363D}" type="presOf" srcId="{643CED17-E405-42C5-B5EC-1859AFEE194C}" destId="{682386AD-C58D-4618-B123-C6C2F7792A77}" srcOrd="0" destOrd="0" presId="urn:microsoft.com/office/officeart/2005/8/layout/vList3"/>
    <dgm:cxn modelId="{E87CC9DF-4801-4163-8D6B-57CC8254C4CD}" type="presOf" srcId="{AE69CEEC-E4C8-42C5-AE87-4B3A3764877B}" destId="{682386AD-C58D-4618-B123-C6C2F7792A77}" srcOrd="0" destOrd="1" presId="urn:microsoft.com/office/officeart/2005/8/layout/vList3"/>
    <dgm:cxn modelId="{80C608E6-7F32-475D-9BEF-4CBD051CC816}" type="presOf" srcId="{3C5634E7-09A4-471F-AFCE-574B3A4A262B}" destId="{D5E32A85-72D7-439B-963E-8A4A99B624B7}" srcOrd="0" destOrd="0" presId="urn:microsoft.com/office/officeart/2005/8/layout/vList3"/>
    <dgm:cxn modelId="{5F1FA8FA-C002-4B7A-AB26-6AD8A1B9DDFE}" type="presParOf" srcId="{D5E32A85-72D7-439B-963E-8A4A99B624B7}" destId="{5E4DE6C2-DCB7-4F69-A490-C673886DCF8F}" srcOrd="0" destOrd="0" presId="urn:microsoft.com/office/officeart/2005/8/layout/vList3"/>
    <dgm:cxn modelId="{6F5D7EA5-6374-4804-8C8D-0F7FCBFEEC70}" type="presParOf" srcId="{5E4DE6C2-DCB7-4F69-A490-C673886DCF8F}" destId="{3C943812-427B-4B3C-9432-90D9B80F36AA}" srcOrd="0" destOrd="0" presId="urn:microsoft.com/office/officeart/2005/8/layout/vList3"/>
    <dgm:cxn modelId="{D6D44065-2C70-4AE0-B000-D0A967053341}" type="presParOf" srcId="{5E4DE6C2-DCB7-4F69-A490-C673886DCF8F}" destId="{682386AD-C58D-4618-B123-C6C2F7792A77}"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A126F34-3CF0-489F-8895-7609072B472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CA"/>
        </a:p>
      </dgm:t>
    </dgm:pt>
    <dgm:pt modelId="{DAB09EB6-D964-4985-B754-92526C04EE4A}" type="parTrans" cxnId="{215FDF2D-1963-46FA-8123-845CC32DBFDA}">
      <dgm:prSet/>
      <dgm:spPr/>
      <dgm:t>
        <a:bodyPr/>
        <a:lstStyle/>
        <a:p>
          <a:endParaRPr lang="en-CA"/>
        </a:p>
      </dgm:t>
    </dgm:pt>
    <dgm:pt modelId="{2C2AEDA9-B57A-4FB8-9D43-305F5812623C}">
      <dgm:prSet phldrT="[Text]"/>
      <dgm:spPr/>
      <dgm:t>
        <a:bodyPr/>
        <a:lstStyle/>
        <a:p>
          <a:r>
            <a:rPr lang="fr-CA" noProof="0" dirty="0"/>
            <a:t>Gestion des biens</a:t>
          </a:r>
        </a:p>
      </dgm:t>
    </dgm:pt>
    <dgm:pt modelId="{F9A9B5EE-4336-485A-841A-7954321BE0CD}" type="parTrans" cxnId="{768649C1-63F3-4F01-8C35-E8ACF6794CFE}">
      <dgm:prSet/>
      <dgm:spPr/>
      <dgm:t>
        <a:bodyPr/>
        <a:lstStyle/>
        <a:p>
          <a:endParaRPr lang="en-CA"/>
        </a:p>
      </dgm:t>
    </dgm:pt>
    <dgm:pt modelId="{2B0266B8-9B0A-4E1F-A8B9-9B51D3DFC8D0}">
      <dgm:prSet phldrT="[Text]"/>
      <dgm:spPr/>
      <dgm:t>
        <a:bodyPr/>
        <a:lstStyle/>
        <a:p>
          <a:pPr rtl="0"/>
          <a:r>
            <a:rPr lang="fr-CA" noProof="0" dirty="0"/>
            <a:t>RPO, PFCN – Louise Richer</a:t>
          </a:r>
        </a:p>
      </dgm:t>
    </dgm:pt>
    <dgm:pt modelId="{1E01CF2B-1B52-41EC-9C56-9796532C2C13}" type="sibTrans" cxnId="{768649C1-63F3-4F01-8C35-E8ACF6794CFE}">
      <dgm:prSet/>
      <dgm:spPr/>
      <dgm:t>
        <a:bodyPr/>
        <a:lstStyle/>
        <a:p>
          <a:endParaRPr lang="en-CA"/>
        </a:p>
      </dgm:t>
    </dgm:pt>
    <dgm:pt modelId="{5CBF3D14-8898-4D60-9978-65CFB64D5F84}" type="sibTrans" cxnId="{215FDF2D-1963-46FA-8123-845CC32DBFDA}">
      <dgm:prSet/>
      <dgm:spPr/>
      <dgm:t>
        <a:bodyPr/>
        <a:lstStyle/>
        <a:p>
          <a:endParaRPr lang="en-CA"/>
        </a:p>
      </dgm:t>
    </dgm:pt>
    <dgm:pt modelId="{9D8F2345-818B-4476-89F5-54EB00A7FAF7}" type="parTrans" cxnId="{7F270F9B-797E-4F14-ADE4-23F30037024F}">
      <dgm:prSet/>
      <dgm:spPr/>
      <dgm:t>
        <a:bodyPr/>
        <a:lstStyle/>
        <a:p>
          <a:endParaRPr lang="en-CA"/>
        </a:p>
      </dgm:t>
    </dgm:pt>
    <dgm:pt modelId="{C671F110-C5DB-45EF-AC7A-7299EF165E2C}">
      <dgm:prSet phldrT="[Text]"/>
      <dgm:spPr/>
      <dgm:t>
        <a:bodyPr/>
        <a:lstStyle/>
        <a:p>
          <a:r>
            <a:rPr lang="fr-CA" noProof="0" dirty="0"/>
            <a:t>Biens immobiliers</a:t>
          </a:r>
        </a:p>
      </dgm:t>
    </dgm:pt>
    <dgm:pt modelId="{4FCC72A8-BAD8-4779-ACC2-5DE688B15F14}" type="parTrans" cxnId="{AE7F54FB-49EC-4021-9C1B-3022B4E81F6D}">
      <dgm:prSet/>
      <dgm:spPr/>
      <dgm:t>
        <a:bodyPr/>
        <a:lstStyle/>
        <a:p>
          <a:endParaRPr lang="en-CA"/>
        </a:p>
      </dgm:t>
    </dgm:pt>
    <dgm:pt modelId="{3A7CB198-4E49-4A2E-B008-80352BDC6FA7}">
      <dgm:prSet phldrT="[Text]"/>
      <dgm:spPr/>
      <dgm:t>
        <a:bodyPr/>
        <a:lstStyle/>
        <a:p>
          <a:pPr rtl="0"/>
          <a:r>
            <a:rPr lang="fr-CA" noProof="0" dirty="0"/>
            <a:t>EM, RPO, PFCN – Robin </a:t>
          </a:r>
          <a:r>
            <a:rPr lang="fr-CA" noProof="0" dirty="0" err="1"/>
            <a:t>Giggey</a:t>
          </a:r>
          <a:endParaRPr lang="fr-CA" noProof="0" dirty="0"/>
        </a:p>
      </dgm:t>
    </dgm:pt>
    <dgm:pt modelId="{3A7BFBBC-0AEC-45CB-A53F-E3A9CF89D787}" type="sibTrans" cxnId="{AE7F54FB-49EC-4021-9C1B-3022B4E81F6D}">
      <dgm:prSet/>
      <dgm:spPr/>
      <dgm:t>
        <a:bodyPr/>
        <a:lstStyle/>
        <a:p>
          <a:endParaRPr lang="en-CA"/>
        </a:p>
      </dgm:t>
    </dgm:pt>
    <dgm:pt modelId="{25E32C55-196B-4164-87A0-22FA6675D300}" type="sibTrans" cxnId="{7F270F9B-797E-4F14-ADE4-23F30037024F}">
      <dgm:prSet/>
      <dgm:spPr/>
      <dgm:t>
        <a:bodyPr/>
        <a:lstStyle/>
        <a:p>
          <a:endParaRPr lang="en-CA"/>
        </a:p>
      </dgm:t>
    </dgm:pt>
    <dgm:pt modelId="{741F6BC5-C987-47AC-A34D-E639EE17B30D}" type="parTrans" cxnId="{AA51DA10-CFAE-474D-AE63-3BA1362EC3B8}">
      <dgm:prSet/>
      <dgm:spPr/>
      <dgm:t>
        <a:bodyPr/>
        <a:lstStyle/>
        <a:p>
          <a:endParaRPr lang="en-CA"/>
        </a:p>
      </dgm:t>
    </dgm:pt>
    <dgm:pt modelId="{5EDEF77C-4FD1-43B7-AA90-5B19E0022682}">
      <dgm:prSet phldrT="[Text]"/>
      <dgm:spPr/>
      <dgm:t>
        <a:bodyPr/>
        <a:lstStyle/>
        <a:p>
          <a:r>
            <a:rPr lang="fr-CA" noProof="0" dirty="0">
              <a:latin typeface="Calibri" panose="020F0502020204030204"/>
            </a:rPr>
            <a:t>Revenus non fiscaux</a:t>
          </a:r>
        </a:p>
      </dgm:t>
    </dgm:pt>
    <dgm:pt modelId="{03C2F55C-3161-4441-956D-D99CA237E74F}" type="parTrans" cxnId="{DD59F357-6A16-4DE2-B229-B5E4BC90065E}">
      <dgm:prSet/>
      <dgm:spPr/>
      <dgm:t>
        <a:bodyPr/>
        <a:lstStyle/>
        <a:p>
          <a:endParaRPr lang="en-CA"/>
        </a:p>
      </dgm:t>
    </dgm:pt>
    <dgm:pt modelId="{627F78A5-E248-42C6-A2DC-C6BDBF912878}">
      <dgm:prSet phldrT="[Text]"/>
      <dgm:spPr/>
      <dgm:t>
        <a:bodyPr/>
        <a:lstStyle/>
        <a:p>
          <a:pPr rtl="0"/>
          <a:r>
            <a:rPr lang="fr-CA" noProof="0" dirty="0"/>
            <a:t>RPO, PFCN – Jacky </a:t>
          </a:r>
          <a:r>
            <a:rPr lang="fr-CA" noProof="0" dirty="0" err="1"/>
            <a:t>Fong</a:t>
          </a:r>
          <a:endParaRPr lang="fr-CA" noProof="0" dirty="0"/>
        </a:p>
      </dgm:t>
    </dgm:pt>
    <dgm:pt modelId="{8B19B4E7-1B93-4C1D-A0BC-3716284EDAFF}" type="sibTrans" cxnId="{DD59F357-6A16-4DE2-B229-B5E4BC90065E}">
      <dgm:prSet/>
      <dgm:spPr/>
      <dgm:t>
        <a:bodyPr/>
        <a:lstStyle/>
        <a:p>
          <a:endParaRPr lang="en-CA"/>
        </a:p>
      </dgm:t>
    </dgm:pt>
    <dgm:pt modelId="{F61435C8-5080-4DB4-BF37-55A6C01E62D5}" type="sibTrans" cxnId="{AA51DA10-CFAE-474D-AE63-3BA1362EC3B8}">
      <dgm:prSet/>
      <dgm:spPr/>
      <dgm:t>
        <a:bodyPr/>
        <a:lstStyle/>
        <a:p>
          <a:endParaRPr lang="en-CA"/>
        </a:p>
      </dgm:t>
    </dgm:pt>
    <dgm:pt modelId="{57BC44BD-3B53-438E-8F80-86876DFCA2E3}" type="pres">
      <dgm:prSet presAssocID="{AA126F34-3CF0-489F-8895-7609072B4728}" presName="linearFlow" presStyleCnt="0">
        <dgm:presLayoutVars>
          <dgm:dir/>
          <dgm:resizeHandles val="exact"/>
        </dgm:presLayoutVars>
      </dgm:prSet>
      <dgm:spPr/>
    </dgm:pt>
    <dgm:pt modelId="{8177BE64-F590-4F4D-9528-600953AF42EF}" type="pres">
      <dgm:prSet presAssocID="{2C2AEDA9-B57A-4FB8-9D43-305F5812623C}" presName="composite" presStyleCnt="0"/>
      <dgm:spPr/>
    </dgm:pt>
    <dgm:pt modelId="{48841617-4CE1-493D-A6AE-053DC7D813C5}" type="pres">
      <dgm:prSet presAssocID="{2C2AEDA9-B57A-4FB8-9D43-305F5812623C}" presName="imgShp" presStyleLbl="fgImgPlace1" presStyleIdx="0"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D1E5A647-ABF0-4D5D-85D3-B1F8688F0091}" type="pres">
      <dgm:prSet presAssocID="{2C2AEDA9-B57A-4FB8-9D43-305F5812623C}" presName="txShp" presStyleLbl="node1" presStyleIdx="0" presStyleCnt="3">
        <dgm:presLayoutVars>
          <dgm:bulletEnabled val="1"/>
        </dgm:presLayoutVars>
      </dgm:prSet>
      <dgm:spPr/>
    </dgm:pt>
    <dgm:pt modelId="{E7DD6A32-5A29-4899-93A7-4C4AF08F0B58}" type="pres">
      <dgm:prSet presAssocID="{5CBF3D14-8898-4D60-9978-65CFB64D5F84}" presName="spacing" presStyleCnt="0"/>
      <dgm:spPr/>
    </dgm:pt>
    <dgm:pt modelId="{F9A76C90-AE55-4922-8A83-8B90AAEFC3F9}" type="pres">
      <dgm:prSet presAssocID="{C671F110-C5DB-45EF-AC7A-7299EF165E2C}" presName="composite" presStyleCnt="0"/>
      <dgm:spPr/>
    </dgm:pt>
    <dgm:pt modelId="{3E1DEEB8-8C8F-4454-9CDA-882B4803976E}" type="pres">
      <dgm:prSet presAssocID="{C671F110-C5DB-45EF-AC7A-7299EF165E2C}" presName="imgShp" presStyleLbl="fgImgPlace1" presStyleIdx="1"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6625E158-8370-4324-8555-4B2A67F8CD15}" type="pres">
      <dgm:prSet presAssocID="{C671F110-C5DB-45EF-AC7A-7299EF165E2C}" presName="txShp" presStyleLbl="node1" presStyleIdx="1" presStyleCnt="3">
        <dgm:presLayoutVars>
          <dgm:bulletEnabled val="1"/>
        </dgm:presLayoutVars>
      </dgm:prSet>
      <dgm:spPr/>
    </dgm:pt>
    <dgm:pt modelId="{4A46805B-A350-4439-B3E6-FD47C8E9B31F}" type="pres">
      <dgm:prSet presAssocID="{25E32C55-196B-4164-87A0-22FA6675D300}" presName="spacing" presStyleCnt="0"/>
      <dgm:spPr/>
    </dgm:pt>
    <dgm:pt modelId="{CC1F6FD7-84C9-4C42-BEEB-BBA2CF53E855}" type="pres">
      <dgm:prSet presAssocID="{5EDEF77C-4FD1-43B7-AA90-5B19E0022682}" presName="composite" presStyleCnt="0"/>
      <dgm:spPr/>
    </dgm:pt>
    <dgm:pt modelId="{29ACFAE2-940A-4457-85F1-21800FF76E6B}" type="pres">
      <dgm:prSet presAssocID="{5EDEF77C-4FD1-43B7-AA90-5B19E0022682}" presName="imgShp" presStyleLbl="fgImgPlace1" presStyleIdx="2"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C39F150C-F1DF-429A-B8BD-176AF0083311}" type="pres">
      <dgm:prSet presAssocID="{5EDEF77C-4FD1-43B7-AA90-5B19E0022682}" presName="txShp" presStyleLbl="node1" presStyleIdx="2" presStyleCnt="3">
        <dgm:presLayoutVars>
          <dgm:bulletEnabled val="1"/>
        </dgm:presLayoutVars>
      </dgm:prSet>
      <dgm:spPr/>
    </dgm:pt>
  </dgm:ptLst>
  <dgm:cxnLst>
    <dgm:cxn modelId="{AA51DA10-CFAE-474D-AE63-3BA1362EC3B8}" srcId="{AA126F34-3CF0-489F-8895-7609072B4728}" destId="{5EDEF77C-4FD1-43B7-AA90-5B19E0022682}" srcOrd="2" destOrd="0" parTransId="{741F6BC5-C987-47AC-A34D-E639EE17B30D}" sibTransId="{F61435C8-5080-4DB4-BF37-55A6C01E62D5}"/>
    <dgm:cxn modelId="{BD275720-F524-4A50-841E-E9DE21068BFB}" type="presOf" srcId="{2B0266B8-9B0A-4E1F-A8B9-9B51D3DFC8D0}" destId="{D1E5A647-ABF0-4D5D-85D3-B1F8688F0091}" srcOrd="0" destOrd="1" presId="urn:microsoft.com/office/officeart/2005/8/layout/vList3"/>
    <dgm:cxn modelId="{215FDF2D-1963-46FA-8123-845CC32DBFDA}" srcId="{AA126F34-3CF0-489F-8895-7609072B4728}" destId="{2C2AEDA9-B57A-4FB8-9D43-305F5812623C}" srcOrd="0" destOrd="0" parTransId="{DAB09EB6-D964-4985-B754-92526C04EE4A}" sibTransId="{5CBF3D14-8898-4D60-9978-65CFB64D5F84}"/>
    <dgm:cxn modelId="{611A783D-2EA6-47F7-9638-63A689730AD3}" type="presOf" srcId="{AA126F34-3CF0-489F-8895-7609072B4728}" destId="{57BC44BD-3B53-438E-8F80-86876DFCA2E3}" srcOrd="0" destOrd="0" presId="urn:microsoft.com/office/officeart/2005/8/layout/vList3"/>
    <dgm:cxn modelId="{4AF17074-CAF8-4D42-8B8D-3A41F9D17902}" type="presOf" srcId="{2C2AEDA9-B57A-4FB8-9D43-305F5812623C}" destId="{D1E5A647-ABF0-4D5D-85D3-B1F8688F0091}" srcOrd="0" destOrd="0" presId="urn:microsoft.com/office/officeart/2005/8/layout/vList3"/>
    <dgm:cxn modelId="{DD59F357-6A16-4DE2-B229-B5E4BC90065E}" srcId="{5EDEF77C-4FD1-43B7-AA90-5B19E0022682}" destId="{627F78A5-E248-42C6-A2DC-C6BDBF912878}" srcOrd="0" destOrd="0" parTransId="{03C2F55C-3161-4441-956D-D99CA237E74F}" sibTransId="{8B19B4E7-1B93-4C1D-A0BC-3716284EDAFF}"/>
    <dgm:cxn modelId="{3D6CA499-F5B4-4183-A438-C28558CF7A9A}" type="presOf" srcId="{5EDEF77C-4FD1-43B7-AA90-5B19E0022682}" destId="{C39F150C-F1DF-429A-B8BD-176AF0083311}" srcOrd="0" destOrd="0" presId="urn:microsoft.com/office/officeart/2005/8/layout/vList3"/>
    <dgm:cxn modelId="{7F270F9B-797E-4F14-ADE4-23F30037024F}" srcId="{AA126F34-3CF0-489F-8895-7609072B4728}" destId="{C671F110-C5DB-45EF-AC7A-7299EF165E2C}" srcOrd="1" destOrd="0" parTransId="{9D8F2345-818B-4476-89F5-54EB00A7FAF7}" sibTransId="{25E32C55-196B-4164-87A0-22FA6675D300}"/>
    <dgm:cxn modelId="{768649C1-63F3-4F01-8C35-E8ACF6794CFE}" srcId="{2C2AEDA9-B57A-4FB8-9D43-305F5812623C}" destId="{2B0266B8-9B0A-4E1F-A8B9-9B51D3DFC8D0}" srcOrd="0" destOrd="0" parTransId="{F9A9B5EE-4336-485A-841A-7954321BE0CD}" sibTransId="{1E01CF2B-1B52-41EC-9C56-9796532C2C13}"/>
    <dgm:cxn modelId="{3B2053C9-D3A8-44C3-B2CF-216F81E03243}" type="presOf" srcId="{C671F110-C5DB-45EF-AC7A-7299EF165E2C}" destId="{6625E158-8370-4324-8555-4B2A67F8CD15}" srcOrd="0" destOrd="0" presId="urn:microsoft.com/office/officeart/2005/8/layout/vList3"/>
    <dgm:cxn modelId="{6AFAE6CA-68E7-4C67-8104-51CE91F1012A}" type="presOf" srcId="{627F78A5-E248-42C6-A2DC-C6BDBF912878}" destId="{C39F150C-F1DF-429A-B8BD-176AF0083311}" srcOrd="0" destOrd="1" presId="urn:microsoft.com/office/officeart/2005/8/layout/vList3"/>
    <dgm:cxn modelId="{7634E6F2-AD1B-4457-8AB6-77C3287E0CF8}" type="presOf" srcId="{3A7CB198-4E49-4A2E-B008-80352BDC6FA7}" destId="{6625E158-8370-4324-8555-4B2A67F8CD15}" srcOrd="0" destOrd="1" presId="urn:microsoft.com/office/officeart/2005/8/layout/vList3"/>
    <dgm:cxn modelId="{AE7F54FB-49EC-4021-9C1B-3022B4E81F6D}" srcId="{C671F110-C5DB-45EF-AC7A-7299EF165E2C}" destId="{3A7CB198-4E49-4A2E-B008-80352BDC6FA7}" srcOrd="0" destOrd="0" parTransId="{4FCC72A8-BAD8-4779-ACC2-5DE688B15F14}" sibTransId="{3A7BFBBC-0AEC-45CB-A53F-E3A9CF89D787}"/>
    <dgm:cxn modelId="{400598EE-A82A-4D8F-98B0-020C8DBD4623}" type="presParOf" srcId="{57BC44BD-3B53-438E-8F80-86876DFCA2E3}" destId="{8177BE64-F590-4F4D-9528-600953AF42EF}" srcOrd="0" destOrd="0" presId="urn:microsoft.com/office/officeart/2005/8/layout/vList3"/>
    <dgm:cxn modelId="{E5245E1E-EA53-45D8-9FB2-EFB89203C7BE}" type="presParOf" srcId="{8177BE64-F590-4F4D-9528-600953AF42EF}" destId="{48841617-4CE1-493D-A6AE-053DC7D813C5}" srcOrd="0" destOrd="0" presId="urn:microsoft.com/office/officeart/2005/8/layout/vList3"/>
    <dgm:cxn modelId="{F6B18F57-626B-42BE-8736-32EBF1442CE9}" type="presParOf" srcId="{8177BE64-F590-4F4D-9528-600953AF42EF}" destId="{D1E5A647-ABF0-4D5D-85D3-B1F8688F0091}" srcOrd="1" destOrd="0" presId="urn:microsoft.com/office/officeart/2005/8/layout/vList3"/>
    <dgm:cxn modelId="{AF8535A6-4A58-41BE-8841-A28ED224444F}" type="presParOf" srcId="{57BC44BD-3B53-438E-8F80-86876DFCA2E3}" destId="{E7DD6A32-5A29-4899-93A7-4C4AF08F0B58}" srcOrd="1" destOrd="0" presId="urn:microsoft.com/office/officeart/2005/8/layout/vList3"/>
    <dgm:cxn modelId="{5132E8A0-0C63-4B27-AEA5-41BAB409C86B}" type="presParOf" srcId="{57BC44BD-3B53-438E-8F80-86876DFCA2E3}" destId="{F9A76C90-AE55-4922-8A83-8B90AAEFC3F9}" srcOrd="2" destOrd="0" presId="urn:microsoft.com/office/officeart/2005/8/layout/vList3"/>
    <dgm:cxn modelId="{C1339636-A37F-48DE-9C48-F65CB569F0D7}" type="presParOf" srcId="{F9A76C90-AE55-4922-8A83-8B90AAEFC3F9}" destId="{3E1DEEB8-8C8F-4454-9CDA-882B4803976E}" srcOrd="0" destOrd="0" presId="urn:microsoft.com/office/officeart/2005/8/layout/vList3"/>
    <dgm:cxn modelId="{F6A51214-F7C4-40F3-86D0-EC413788F17A}" type="presParOf" srcId="{F9A76C90-AE55-4922-8A83-8B90AAEFC3F9}" destId="{6625E158-8370-4324-8555-4B2A67F8CD15}" srcOrd="1" destOrd="0" presId="urn:microsoft.com/office/officeart/2005/8/layout/vList3"/>
    <dgm:cxn modelId="{C3A39EC2-A81F-4D8E-9DB0-2C93E97BFB48}" type="presParOf" srcId="{57BC44BD-3B53-438E-8F80-86876DFCA2E3}" destId="{4A46805B-A350-4439-B3E6-FD47C8E9B31F}" srcOrd="3" destOrd="0" presId="urn:microsoft.com/office/officeart/2005/8/layout/vList3"/>
    <dgm:cxn modelId="{F8BE03DE-3227-4D6C-85B0-C9550F68F59E}" type="presParOf" srcId="{57BC44BD-3B53-438E-8F80-86876DFCA2E3}" destId="{CC1F6FD7-84C9-4C42-BEEB-BBA2CF53E855}" srcOrd="4" destOrd="0" presId="urn:microsoft.com/office/officeart/2005/8/layout/vList3"/>
    <dgm:cxn modelId="{65393EAC-2872-49E4-90B7-474E19BADEAA}" type="presParOf" srcId="{CC1F6FD7-84C9-4C42-BEEB-BBA2CF53E855}" destId="{29ACFAE2-940A-4457-85F1-21800FF76E6B}" srcOrd="0" destOrd="0" presId="urn:microsoft.com/office/officeart/2005/8/layout/vList3"/>
    <dgm:cxn modelId="{937C9159-5513-4B80-8489-FCE9F24EF5B7}" type="presParOf" srcId="{CC1F6FD7-84C9-4C42-BEEB-BBA2CF53E855}" destId="{C39F150C-F1DF-429A-B8BD-176AF0083311}" srcOrd="1" destOrd="0" presId="urn:microsoft.com/office/officeart/2005/8/layout/vList3"/>
  </dgm:cxnLst>
  <dgm:bg/>
  <dgm:whole/>
  <dgm:extLst>
    <a:ext uri="http://schemas.microsoft.com/office/drawing/2008/diagram">
      <dsp:dataModelExt xmlns:dsp="http://schemas.microsoft.com/office/drawing/2008/diagram" relId="rId25"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86AD-C58D-4618-B123-C6C2F7792A77}">
      <dsp:nvSpPr>
        <dsp:cNvPr id="0" name=""/>
        <dsp:cNvSpPr/>
      </dsp:nvSpPr>
      <dsp:spPr>
        <a:xfrm rot="10800000">
          <a:off x="1010752" y="1332"/>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0960" rIns="113792" bIns="60960" numCol="1" spcCol="1270" anchor="t" anchorCtr="0">
          <a:noAutofit/>
        </a:bodyPr>
        <a:lstStyle/>
        <a:p>
          <a:pPr marL="0" lvl="0" indent="0" algn="l" defTabSz="711200">
            <a:lnSpc>
              <a:spcPct val="90000"/>
            </a:lnSpc>
            <a:spcBef>
              <a:spcPct val="0"/>
            </a:spcBef>
            <a:spcAft>
              <a:spcPct val="35000"/>
            </a:spcAft>
            <a:buNone/>
          </a:pPr>
          <a:r>
            <a:rPr lang="fr-CA" sz="1600" kern="1200" noProof="0" dirty="0"/>
            <a:t>Finances et budget</a:t>
          </a:r>
        </a:p>
        <a:p>
          <a:pPr marL="114300" lvl="1" indent="-114300" algn="l" defTabSz="533400">
            <a:lnSpc>
              <a:spcPct val="90000"/>
            </a:lnSpc>
            <a:spcBef>
              <a:spcPct val="0"/>
            </a:spcBef>
            <a:spcAft>
              <a:spcPct val="15000"/>
            </a:spcAft>
            <a:buChar char="•"/>
          </a:pPr>
          <a:r>
            <a:rPr lang="fr-CA" sz="1200" kern="1200" noProof="0" dirty="0"/>
            <a:t>Experte en la matière (EM), RPO, PFCN – Jocelyne Bédard</a:t>
          </a:r>
        </a:p>
      </dsp:txBody>
      <dsp:txXfrm rot="10800000">
        <a:off x="1182760" y="1332"/>
        <a:ext cx="3157932" cy="688032"/>
      </dsp:txXfrm>
    </dsp:sp>
    <dsp:sp modelId="{3C943812-427B-4B3C-9432-90D9B80F36AA}">
      <dsp:nvSpPr>
        <dsp:cNvPr id="0" name=""/>
        <dsp:cNvSpPr/>
      </dsp:nvSpPr>
      <dsp:spPr>
        <a:xfrm>
          <a:off x="677263" y="7277"/>
          <a:ext cx="688032" cy="6880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t="-17000" b="-1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D19C3-17DC-41D8-AEAF-77D6A6BB6DEC}">
      <dsp:nvSpPr>
        <dsp:cNvPr id="0" name=""/>
        <dsp:cNvSpPr/>
      </dsp:nvSpPr>
      <dsp:spPr>
        <a:xfrm rot="10800000">
          <a:off x="1010752" y="894748"/>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rtl="0">
            <a:lnSpc>
              <a:spcPct val="90000"/>
            </a:lnSpc>
            <a:spcBef>
              <a:spcPct val="0"/>
            </a:spcBef>
            <a:spcAft>
              <a:spcPct val="35000"/>
            </a:spcAft>
            <a:buNone/>
          </a:pPr>
          <a:r>
            <a:rPr lang="fr-CA" sz="1800" kern="1200" noProof="0" dirty="0">
              <a:latin typeface="Calibri" panose="020F0502020204030204"/>
            </a:rPr>
            <a:t>Approvisionnement</a:t>
          </a:r>
          <a:endParaRPr lang="fr-CA" sz="1800" kern="1200" noProof="0" dirty="0"/>
        </a:p>
        <a:p>
          <a:pPr marL="114300" lvl="1" indent="-114300" algn="l" defTabSz="622300" rtl="0">
            <a:lnSpc>
              <a:spcPct val="90000"/>
            </a:lnSpc>
            <a:spcBef>
              <a:spcPct val="0"/>
            </a:spcBef>
            <a:spcAft>
              <a:spcPct val="15000"/>
            </a:spcAft>
            <a:buChar char="•"/>
          </a:pPr>
          <a:r>
            <a:rPr lang="fr-CA" sz="1400" kern="1200" noProof="0" dirty="0">
              <a:latin typeface="Calibri" panose="020F0502020204030204"/>
            </a:rPr>
            <a:t>EM, RPO, PFCN – Karina Wieser</a:t>
          </a:r>
          <a:endParaRPr lang="fr-CA" sz="1400" kern="1200" noProof="0" dirty="0"/>
        </a:p>
      </dsp:txBody>
      <dsp:txXfrm rot="10800000">
        <a:off x="1182760" y="894748"/>
        <a:ext cx="3157932" cy="688032"/>
      </dsp:txXfrm>
    </dsp:sp>
    <dsp:sp modelId="{146A0770-06AD-42C3-BCE8-009A00ECF899}">
      <dsp:nvSpPr>
        <dsp:cNvPr id="0" name=""/>
        <dsp:cNvSpPr/>
      </dsp:nvSpPr>
      <dsp:spPr>
        <a:xfrm>
          <a:off x="666736" y="894748"/>
          <a:ext cx="688032" cy="6880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366FD9-E099-480D-B588-A0D62F553D16}">
      <dsp:nvSpPr>
        <dsp:cNvPr id="0" name=""/>
        <dsp:cNvSpPr/>
      </dsp:nvSpPr>
      <dsp:spPr>
        <a:xfrm rot="10800000">
          <a:off x="1010752" y="1788163"/>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rtl="0">
            <a:lnSpc>
              <a:spcPct val="90000"/>
            </a:lnSpc>
            <a:spcBef>
              <a:spcPct val="0"/>
            </a:spcBef>
            <a:spcAft>
              <a:spcPct val="35000"/>
            </a:spcAft>
            <a:buNone/>
          </a:pPr>
          <a:r>
            <a:rPr lang="fr-CA" sz="1800" kern="1200" noProof="0" dirty="0"/>
            <a:t>Ressources humaines</a:t>
          </a:r>
        </a:p>
        <a:p>
          <a:pPr marL="114300" lvl="1" indent="-114300" algn="l" defTabSz="622300" rtl="0">
            <a:lnSpc>
              <a:spcPct val="90000"/>
            </a:lnSpc>
            <a:spcBef>
              <a:spcPct val="0"/>
            </a:spcBef>
            <a:spcAft>
              <a:spcPct val="15000"/>
            </a:spcAft>
            <a:buChar char="•"/>
          </a:pPr>
          <a:r>
            <a:rPr lang="fr-CA" sz="1400" kern="1200" noProof="0" dirty="0"/>
            <a:t>EM, RPO, PFCN – Syed </a:t>
          </a:r>
          <a:r>
            <a:rPr lang="fr-CA" sz="1400" kern="1200" noProof="0" dirty="0" err="1"/>
            <a:t>Abidi</a:t>
          </a:r>
          <a:endParaRPr lang="fr-CA" sz="1400" kern="1200" noProof="0" dirty="0"/>
        </a:p>
      </dsp:txBody>
      <dsp:txXfrm rot="10800000">
        <a:off x="1182760" y="1788163"/>
        <a:ext cx="3157932" cy="688032"/>
      </dsp:txXfrm>
    </dsp:sp>
    <dsp:sp modelId="{C2C35E2F-C690-4C0F-9BFF-0E8185A082BA}">
      <dsp:nvSpPr>
        <dsp:cNvPr id="0" name=""/>
        <dsp:cNvSpPr/>
      </dsp:nvSpPr>
      <dsp:spPr>
        <a:xfrm>
          <a:off x="671786" y="1773501"/>
          <a:ext cx="688032" cy="6880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tretch>
            <a:fillRect t="-7000" b="-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30199-8A11-4968-9B8A-75B90D844A30}">
      <dsp:nvSpPr>
        <dsp:cNvPr id="0" name=""/>
        <dsp:cNvSpPr/>
      </dsp:nvSpPr>
      <dsp:spPr>
        <a:xfrm rot="10800000">
          <a:off x="997232" y="2682911"/>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a:lnSpc>
              <a:spcPct val="90000"/>
            </a:lnSpc>
            <a:spcBef>
              <a:spcPct val="0"/>
            </a:spcBef>
            <a:spcAft>
              <a:spcPct val="35000"/>
            </a:spcAft>
            <a:buNone/>
          </a:pPr>
          <a:r>
            <a:rPr lang="fr-CA" sz="1800" kern="1200" noProof="0" dirty="0"/>
            <a:t>Analyses</a:t>
          </a:r>
        </a:p>
        <a:p>
          <a:pPr marL="114300" lvl="1" indent="-114300" algn="l" defTabSz="622300">
            <a:lnSpc>
              <a:spcPct val="90000"/>
            </a:lnSpc>
            <a:spcBef>
              <a:spcPct val="0"/>
            </a:spcBef>
            <a:spcAft>
              <a:spcPct val="15000"/>
            </a:spcAft>
            <a:buChar char="•"/>
          </a:pPr>
          <a:r>
            <a:rPr lang="fr-CA" sz="1400" kern="1200" noProof="0" dirty="0"/>
            <a:t>RPO, PFCN – à déterminer</a:t>
          </a:r>
        </a:p>
      </dsp:txBody>
      <dsp:txXfrm rot="10800000">
        <a:off x="1169240" y="2682911"/>
        <a:ext cx="3157932" cy="688032"/>
      </dsp:txXfrm>
    </dsp:sp>
    <dsp:sp modelId="{BACBFA09-81E1-487E-89FA-ADC0E60A56FA}">
      <dsp:nvSpPr>
        <dsp:cNvPr id="0" name=""/>
        <dsp:cNvSpPr/>
      </dsp:nvSpPr>
      <dsp:spPr>
        <a:xfrm>
          <a:off x="666736" y="2681578"/>
          <a:ext cx="688032" cy="688032"/>
        </a:xfrm>
        <a:prstGeom prst="ellipse">
          <a:avLst/>
        </a:prstGeom>
        <a:blipFill rotWithShape="1">
          <a:blip xmlns:r="http://schemas.openxmlformats.org/officeDocument/2006/relationships" r:embed="rId4">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86AD-C58D-4618-B123-C6C2F7792A77}">
      <dsp:nvSpPr>
        <dsp:cNvPr id="0" name=""/>
        <dsp:cNvSpPr/>
      </dsp:nvSpPr>
      <dsp:spPr>
        <a:xfrm rot="10800000">
          <a:off x="1222069" y="0"/>
          <a:ext cx="3774808" cy="1085087"/>
        </a:xfrm>
        <a:prstGeom prst="homePlat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493" tIns="99060" rIns="184912" bIns="99060" numCol="1" spcCol="1270" anchor="t" anchorCtr="0">
          <a:noAutofit/>
        </a:bodyPr>
        <a:lstStyle/>
        <a:p>
          <a:pPr marL="0" lvl="0" indent="0" algn="l" defTabSz="1155700">
            <a:lnSpc>
              <a:spcPct val="90000"/>
            </a:lnSpc>
            <a:spcBef>
              <a:spcPct val="0"/>
            </a:spcBef>
            <a:spcAft>
              <a:spcPct val="35000"/>
            </a:spcAft>
            <a:buNone/>
          </a:pPr>
          <a:r>
            <a:rPr lang="fr-CA" sz="2600" kern="1200" noProof="0" dirty="0"/>
            <a:t>RPO principal de SAP</a:t>
          </a:r>
        </a:p>
        <a:p>
          <a:pPr marL="228600" lvl="1" indent="-228600" algn="l" defTabSz="889000">
            <a:lnSpc>
              <a:spcPct val="90000"/>
            </a:lnSpc>
            <a:spcBef>
              <a:spcPct val="0"/>
            </a:spcBef>
            <a:spcAft>
              <a:spcPct val="15000"/>
            </a:spcAft>
            <a:buChar char="•"/>
          </a:pPr>
          <a:r>
            <a:rPr lang="fr-CA" sz="2000" kern="1200" noProof="0" dirty="0"/>
            <a:t>Pablo Sebastian</a:t>
          </a:r>
        </a:p>
      </dsp:txBody>
      <dsp:txXfrm rot="10800000">
        <a:off x="1493341" y="0"/>
        <a:ext cx="3503536" cy="1085087"/>
      </dsp:txXfrm>
    </dsp:sp>
    <dsp:sp modelId="{3C943812-427B-4B3C-9432-90D9B80F36AA}">
      <dsp:nvSpPr>
        <dsp:cNvPr id="0" name=""/>
        <dsp:cNvSpPr/>
      </dsp:nvSpPr>
      <dsp:spPr>
        <a:xfrm>
          <a:off x="696127" y="0"/>
          <a:ext cx="1085087" cy="10850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A647-ABF0-4D5D-85D3-B1F8688F0091}">
      <dsp:nvSpPr>
        <dsp:cNvPr id="0" name=""/>
        <dsp:cNvSpPr/>
      </dsp:nvSpPr>
      <dsp:spPr>
        <a:xfrm rot="10800000">
          <a:off x="940659" y="1286"/>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fr-CA" sz="1800" kern="1200" noProof="0" dirty="0"/>
            <a:t>Gestion des biens</a:t>
          </a:r>
        </a:p>
        <a:p>
          <a:pPr marL="114300" lvl="1" indent="-114300" algn="l" defTabSz="622300" rtl="0">
            <a:lnSpc>
              <a:spcPct val="90000"/>
            </a:lnSpc>
            <a:spcBef>
              <a:spcPct val="0"/>
            </a:spcBef>
            <a:spcAft>
              <a:spcPct val="15000"/>
            </a:spcAft>
            <a:buChar char="•"/>
          </a:pPr>
          <a:r>
            <a:rPr lang="fr-CA" sz="1400" kern="1200" noProof="0" dirty="0"/>
            <a:t>RPO, PFCN – Louise Richer</a:t>
          </a:r>
        </a:p>
      </dsp:txBody>
      <dsp:txXfrm rot="10800000">
        <a:off x="1112422" y="1286"/>
        <a:ext cx="2880870" cy="687051"/>
      </dsp:txXfrm>
    </dsp:sp>
    <dsp:sp modelId="{48841617-4CE1-493D-A6AE-053DC7D813C5}">
      <dsp:nvSpPr>
        <dsp:cNvPr id="0" name=""/>
        <dsp:cNvSpPr/>
      </dsp:nvSpPr>
      <dsp:spPr>
        <a:xfrm>
          <a:off x="597133" y="1286"/>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5E158-8370-4324-8555-4B2A67F8CD15}">
      <dsp:nvSpPr>
        <dsp:cNvPr id="0" name=""/>
        <dsp:cNvSpPr/>
      </dsp:nvSpPr>
      <dsp:spPr>
        <a:xfrm rot="10800000">
          <a:off x="940659" y="893427"/>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fr-CA" sz="1800" kern="1200" noProof="0" dirty="0"/>
            <a:t>Biens immobiliers</a:t>
          </a:r>
        </a:p>
        <a:p>
          <a:pPr marL="114300" lvl="1" indent="-114300" algn="l" defTabSz="622300" rtl="0">
            <a:lnSpc>
              <a:spcPct val="90000"/>
            </a:lnSpc>
            <a:spcBef>
              <a:spcPct val="0"/>
            </a:spcBef>
            <a:spcAft>
              <a:spcPct val="15000"/>
            </a:spcAft>
            <a:buChar char="•"/>
          </a:pPr>
          <a:r>
            <a:rPr lang="fr-CA" sz="1400" kern="1200" noProof="0" dirty="0"/>
            <a:t>EM, RPO, PFCN – Robin </a:t>
          </a:r>
          <a:r>
            <a:rPr lang="fr-CA" sz="1400" kern="1200" noProof="0" dirty="0" err="1"/>
            <a:t>Giggey</a:t>
          </a:r>
          <a:endParaRPr lang="fr-CA" sz="1400" kern="1200" noProof="0" dirty="0"/>
        </a:p>
      </dsp:txBody>
      <dsp:txXfrm rot="10800000">
        <a:off x="1112422" y="893427"/>
        <a:ext cx="2880870" cy="687051"/>
      </dsp:txXfrm>
    </dsp:sp>
    <dsp:sp modelId="{3E1DEEB8-8C8F-4454-9CDA-882B4803976E}">
      <dsp:nvSpPr>
        <dsp:cNvPr id="0" name=""/>
        <dsp:cNvSpPr/>
      </dsp:nvSpPr>
      <dsp:spPr>
        <a:xfrm>
          <a:off x="597133" y="893427"/>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F150C-F1DF-429A-B8BD-176AF0083311}">
      <dsp:nvSpPr>
        <dsp:cNvPr id="0" name=""/>
        <dsp:cNvSpPr/>
      </dsp:nvSpPr>
      <dsp:spPr>
        <a:xfrm rot="10800000">
          <a:off x="940659" y="1785568"/>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fr-CA" sz="1800" kern="1200" noProof="0" dirty="0">
              <a:latin typeface="Calibri" panose="020F0502020204030204"/>
            </a:rPr>
            <a:t>Revenus non fiscaux</a:t>
          </a:r>
        </a:p>
        <a:p>
          <a:pPr marL="114300" lvl="1" indent="-114300" algn="l" defTabSz="622300" rtl="0">
            <a:lnSpc>
              <a:spcPct val="90000"/>
            </a:lnSpc>
            <a:spcBef>
              <a:spcPct val="0"/>
            </a:spcBef>
            <a:spcAft>
              <a:spcPct val="15000"/>
            </a:spcAft>
            <a:buChar char="•"/>
          </a:pPr>
          <a:r>
            <a:rPr lang="fr-CA" sz="1400" kern="1200" noProof="0" dirty="0"/>
            <a:t>RPO, PFCN – Jacky </a:t>
          </a:r>
          <a:r>
            <a:rPr lang="fr-CA" sz="1400" kern="1200" noProof="0" dirty="0" err="1"/>
            <a:t>Fong</a:t>
          </a:r>
          <a:endParaRPr lang="fr-CA" sz="1400" kern="1200" noProof="0" dirty="0"/>
        </a:p>
      </dsp:txBody>
      <dsp:txXfrm rot="10800000">
        <a:off x="1112422" y="1785568"/>
        <a:ext cx="2880870" cy="687051"/>
      </dsp:txXfrm>
    </dsp:sp>
    <dsp:sp modelId="{29ACFAE2-940A-4457-85F1-21800FF76E6B}">
      <dsp:nvSpPr>
        <dsp:cNvPr id="0" name=""/>
        <dsp:cNvSpPr/>
      </dsp:nvSpPr>
      <dsp:spPr>
        <a:xfrm>
          <a:off x="597133" y="1785568"/>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8C4E-A826-40EF-BFFF-6B65873AB9EC}" type="datetimeFigureOut">
              <a:rPr lang="en-CA" smtClean="0"/>
              <a:t>2021-03-30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6BC30-1106-4D3A-B9F1-7C9915FF5C1B}" type="slidenum">
              <a:rPr lang="en-CA" smtClean="0"/>
              <a:t>‹#›</a:t>
            </a:fld>
            <a:endParaRPr lang="en-CA"/>
          </a:p>
        </p:txBody>
      </p:sp>
    </p:spTree>
    <p:extLst>
      <p:ext uri="{BB962C8B-B14F-4D97-AF65-F5344CB8AC3E}">
        <p14:creationId xmlns:p14="http://schemas.microsoft.com/office/powerpoint/2010/main" val="411652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17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04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131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792163" y="554038"/>
            <a:ext cx="8386763" cy="4718050"/>
          </a:xfrm>
        </p:spPr>
      </p:sp>
      <p:sp>
        <p:nvSpPr>
          <p:cNvPr id="11267" name="Rectangle 3"/>
          <p:cNvSpPr>
            <a:spLocks noGrp="1" noChangeArrowheads="1"/>
          </p:cNvSpPr>
          <p:nvPr>
            <p:ph type="body" idx="1"/>
          </p:nvPr>
        </p:nvSpPr>
        <p:spPr>
          <a:xfrm>
            <a:off x="503138" y="5596481"/>
            <a:ext cx="5791400" cy="3726392"/>
          </a:xfrm>
          <a:noFill/>
          <a:ln w="9525"/>
        </p:spPr>
        <p:txBody>
          <a:bodyPr/>
          <a:lstStyle/>
          <a:p>
            <a:pPr eaLnBrk="1" hangingPunct="1"/>
            <a:endParaRPr lang="en-US"/>
          </a:p>
        </p:txBody>
      </p:sp>
    </p:spTree>
    <p:extLst>
      <p:ext uri="{BB962C8B-B14F-4D97-AF65-F5344CB8AC3E}">
        <p14:creationId xmlns:p14="http://schemas.microsoft.com/office/powerpoint/2010/main" val="350584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13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15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48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58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206B-2658-4EE1-AE48-2A45E1927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4BFB45-C033-4BF4-9497-259B827E6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DBC4AD-CF8A-41DD-8029-845343C84AF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A74DF15-3BA2-475B-8023-8C3600A435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DE4C7A-ED67-40C7-9948-1012164E2C6D}"/>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6749270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3596-25D8-4BA9-9C4D-E8A286CF93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A5326E-6763-4194-9037-233A58162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C97904-CB59-43EF-B069-64328C150B3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1FA1E15-FE58-48BA-BC51-4BA4764A23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FAA2E5-C2E3-46B7-8FDE-7EF85C6309CE}"/>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9589424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809AA-2ED9-4620-9F78-8245BE486A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A02663-1F38-4D27-B516-622D166F7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AB3326-285A-40DB-AFE5-B28333170EC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FA357832-EC7B-4889-9DB1-739A21214C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ACC53A-35CA-44B9-97A3-C907D8E377C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4155695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a:t>Click to add </a:t>
            </a:r>
          </a:p>
          <a:p>
            <a:pPr lvl="1"/>
            <a:r>
              <a:rPr lang="en-CA" altLang="ko-KR"/>
              <a:t>Text</a:t>
            </a:r>
          </a:p>
          <a:p>
            <a:pPr lvl="2"/>
            <a:r>
              <a:rPr lang="en-CA" altLang="ko-KR"/>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ct val="0"/>
              </a:spcBef>
              <a:buFont typeface="Arial" panose="020B0604020202020204" pitchFamily="34" charset="0"/>
              <a:buNone/>
              <a:defRPr lang="en-CA" sz="1875" kern="12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Tree>
    <p:extLst>
      <p:ext uri="{BB962C8B-B14F-4D97-AF65-F5344CB8AC3E}">
        <p14:creationId xmlns:p14="http://schemas.microsoft.com/office/powerpoint/2010/main" val="81394935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722511"/>
          </a:xfrm>
        </p:spPr>
        <p:txBody>
          <a:bodyPr>
            <a:normAutofit/>
          </a:bodyPr>
          <a:lstStyle>
            <a:lvl1pPr>
              <a:defRPr sz="2700"/>
            </a:lvl1pPr>
          </a:lstStyle>
          <a:p>
            <a:r>
              <a:rPr lang="en-US"/>
              <a:t>Click to edit Master title style</a:t>
            </a:r>
            <a:endParaRPr lang="en-CA"/>
          </a:p>
        </p:txBody>
      </p:sp>
      <p:sp>
        <p:nvSpPr>
          <p:cNvPr id="3" name="Subtitle 2"/>
          <p:cNvSpPr>
            <a:spLocks noGrp="1"/>
          </p:cNvSpPr>
          <p:nvPr>
            <p:ph type="subTitle" idx="1"/>
          </p:nvPr>
        </p:nvSpPr>
        <p:spPr>
          <a:xfrm>
            <a:off x="911424" y="2852936"/>
            <a:ext cx="10369152" cy="648072"/>
          </a:xfr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677" y="563604"/>
            <a:ext cx="12192001" cy="741160"/>
            <a:chOff x="-508" y="563604"/>
            <a:chExt cx="9144001" cy="741160"/>
          </a:xfrm>
        </p:grpSpPr>
        <p:sp>
          <p:nvSpPr>
            <p:cNvPr id="9"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0" name="Freeform 9"/>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1"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32233056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317333" y="2889262"/>
            <a:ext cx="5624744" cy="4451390"/>
            <a:chOff x="-252536" y="2889262"/>
            <a:chExt cx="4218558" cy="445139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963084" y="2060849"/>
            <a:ext cx="10363200" cy="936104"/>
          </a:xfrm>
        </p:spPr>
        <p:txBody>
          <a:bodyPr anchor="ctr"/>
          <a:lstStyle>
            <a:lvl1pPr algn="l">
              <a:defRPr sz="3000" b="0" cap="none" baseline="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4"/>
            <a:ext cx="12192000" cy="230832"/>
          </a:xfrm>
          <a:prstGeom prst="rect">
            <a:avLst/>
          </a:prstGeom>
          <a:noFill/>
        </p:spPr>
        <p:txBody>
          <a:bodyPr vert="horz" rtlCol="0">
            <a:spAutoFit/>
          </a:bodyPr>
          <a:lstStyle/>
          <a:p>
            <a:pPr algn="r"/>
            <a:r>
              <a:rPr lang="en-CA" sz="900" b="0" i="0" u="none" baseline="0">
                <a:solidFill>
                  <a:srgbClr val="000000"/>
                </a:solidFill>
                <a:latin typeface="arial"/>
              </a:rPr>
              <a:t>UNCLASSIFIED / NON CLASSIFIÉ</a:t>
            </a:r>
          </a:p>
        </p:txBody>
      </p:sp>
    </p:spTree>
    <p:extLst>
      <p:ext uri="{BB962C8B-B14F-4D97-AF65-F5344CB8AC3E}">
        <p14:creationId xmlns:p14="http://schemas.microsoft.com/office/powerpoint/2010/main" val="20929384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p:spPr>
        <p:txBody>
          <a:bodyPr/>
          <a:lstStyle>
            <a:lvl1pPr>
              <a:defRPr b="1"/>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8809101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0645922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9449720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609601" y="980728"/>
            <a:ext cx="5294379"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2"/>
          </p:nvPr>
        </p:nvSpPr>
        <p:spPr>
          <a:xfrm>
            <a:off x="6277280" y="980728"/>
            <a:ext cx="5291328"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834847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71" y="1620000"/>
            <a:ext cx="11183564"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1"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427339367"/>
      </p:ext>
    </p:extLst>
  </p:cSld>
  <p:clrMapOvr>
    <a:masterClrMapping/>
  </p:clrMapOvr>
  <p:transition/>
  <p:extLst>
    <p:ext uri="{DCECCB84-F9BA-43D5-87BE-67443E8EF086}">
      <p15:sldGuideLst xmlns:p15="http://schemas.microsoft.com/office/powerpoint/2012/main">
        <p15:guide id="1" pos="237">
          <p15:clr>
            <a:srgbClr val="FBAE40"/>
          </p15:clr>
        </p15:guide>
        <p15:guide id="2" orient="horz" pos="3991">
          <p15:clr>
            <a:srgbClr val="FBAE40"/>
          </p15:clr>
        </p15:guide>
        <p15:guide id="3" pos="5523">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E4-DF5A-427F-A331-2A497B8134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3F871-F38A-4BC6-B0DB-98D6C2FC3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5E830-C574-46CF-A430-C20BED284FC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D68F0C6D-5A47-4F0D-9C90-ADD6A475D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3B9613-559C-4CF7-94F9-076A47AC1BCF}"/>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0923245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a:t>Click to add </a:t>
            </a:r>
          </a:p>
          <a:p>
            <a:pPr lvl="1"/>
            <a:r>
              <a:rPr lang="en-CA" altLang="ko-KR"/>
              <a:t>Text</a:t>
            </a:r>
          </a:p>
          <a:p>
            <a:pPr lvl="2"/>
            <a:r>
              <a:rPr lang="en-CA" altLang="ko-KR"/>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ct val="0"/>
              </a:spcBef>
              <a:buFont typeface="Arial" panose="020B0604020202020204" pitchFamily="34" charset="0"/>
              <a:buNone/>
              <a:defRPr lang="en-CA" sz="1875" kern="12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Tree>
    <p:extLst>
      <p:ext uri="{BB962C8B-B14F-4D97-AF65-F5344CB8AC3E}">
        <p14:creationId xmlns:p14="http://schemas.microsoft.com/office/powerpoint/2010/main" val="347156298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13" name="Classification"/>
          <p:cNvSpPr txBox="1"/>
          <p:nvPr userDrawn="1"/>
        </p:nvSpPr>
        <p:spPr>
          <a:xfrm>
            <a:off x="287927" y="5769669"/>
            <a:ext cx="4203760" cy="138499"/>
          </a:xfrm>
          <a:prstGeom prst="rect">
            <a:avLst/>
          </a:prstGeom>
        </p:spPr>
        <p:txBody>
          <a:bodyPr vert="horz" lIns="0" tIns="0" rIns="0" bIns="0" rtlCol="0">
            <a:noAutofit/>
          </a:bodyPr>
          <a:lstStyle>
            <a:lvl1pPr lvl="0" indent="0">
              <a:spcBef>
                <a:spcPct val="0"/>
              </a:spcBef>
              <a:buClr>
                <a:schemeClr val="accent1"/>
              </a:buClr>
              <a:buSzPct val="80000"/>
              <a:buFontTx/>
              <a:buNone/>
              <a:defRPr sz="1000" b="0">
                <a:latin typeface="+mn-lt"/>
              </a:defRPr>
            </a:lvl1pPr>
            <a:lvl2pPr marL="180000" indent="-180000">
              <a:spcBef>
                <a:spcPts val="600"/>
              </a:spcBef>
              <a:buClr>
                <a:schemeClr val="accent1"/>
              </a:buClr>
              <a:buFont typeface="Wingdings" panose="05000000000000000000" pitchFamily="2" charset="2"/>
              <a:buChar char="§"/>
              <a:defRPr sz="1800">
                <a:latin typeface="+mn-lt"/>
              </a:defRPr>
            </a:lvl2pPr>
            <a:lvl3pPr marL="360000" indent="-180000">
              <a:spcBef>
                <a:spcPts val="300"/>
              </a:spcBef>
              <a:buClr>
                <a:schemeClr val="tx1"/>
              </a:buClr>
              <a:buSzTx/>
              <a:buFont typeface="Arial" panose="020B0604020202020204" pitchFamily="34" charset="0"/>
              <a:buChar char="–"/>
              <a:defRPr lang="en-US" sz="1800" noProof="0" smtClean="0">
                <a:latin typeface="+mn-lt"/>
              </a:defRPr>
            </a:lvl3pPr>
            <a:lvl4pPr marL="540000" indent="-180000">
              <a:spcBef>
                <a:spcPts val="300"/>
              </a:spcBef>
              <a:buClr>
                <a:schemeClr val="tx1"/>
              </a:buClr>
              <a:buSzPct val="120000"/>
              <a:buFont typeface="Arial" panose="020B0604020202020204" pitchFamily="34" charset="0"/>
              <a:buChar char="▫"/>
              <a:defRPr sz="1600">
                <a:latin typeface="+mn-lt"/>
              </a:defRPr>
            </a:lvl4pPr>
            <a:lvl5pPr marL="720000" indent="-180000">
              <a:spcBef>
                <a:spcPts val="100"/>
              </a:spcBef>
              <a:buClr>
                <a:schemeClr val="tx1"/>
              </a:buClr>
              <a:buSzTx/>
              <a:buFont typeface="Symbol" panose="05050102010706020507" pitchFamily="18" charset="2"/>
              <a:buChar char="-"/>
              <a:defRPr sz="1400" baseline="0">
                <a:latin typeface="+mn-lt"/>
              </a:defRPr>
            </a:lvl5pPr>
            <a:lvl6pPr marL="2994134" indent="-272194">
              <a:spcBef>
                <a:spcPct val="20000"/>
              </a:spcBef>
              <a:buFont typeface="Arial" panose="020B0604020202020204" pitchFamily="34" charset="0"/>
              <a:buChar char="•"/>
              <a:defRPr sz="2400"/>
            </a:lvl6pPr>
            <a:lvl7pPr marL="3538522" indent="-272194">
              <a:spcBef>
                <a:spcPct val="20000"/>
              </a:spcBef>
              <a:buFont typeface="Arial" panose="020B0604020202020204" pitchFamily="34" charset="0"/>
              <a:buChar char="•"/>
              <a:defRPr sz="2400"/>
            </a:lvl7pPr>
            <a:lvl8pPr marL="4082910" indent="-272194">
              <a:spcBef>
                <a:spcPct val="20000"/>
              </a:spcBef>
              <a:buFont typeface="Arial" panose="020B0604020202020204" pitchFamily="34" charset="0"/>
              <a:buChar char="•"/>
              <a:defRPr sz="2400"/>
            </a:lvl8pPr>
            <a:lvl9pPr marL="4627298" indent="-272194">
              <a:spcBef>
                <a:spcPct val="20000"/>
              </a:spcBef>
              <a:buFont typeface="Arial" panose="020B0604020202020204" pitchFamily="34" charset="0"/>
              <a:buChar char="•"/>
              <a:defRPr sz="2400"/>
            </a:lvl9pPr>
          </a:lstStyle>
          <a:p>
            <a:pPr lvl="0" algn="l"/>
            <a:r>
              <a:rPr lang="en-US" sz="900" b="0"/>
              <a:t>CONFIDENTIAL</a:t>
            </a:r>
          </a:p>
        </p:txBody>
      </p:sp>
      <p:sp>
        <p:nvSpPr>
          <p:cNvPr id="19" name="Speaker"/>
          <p:cNvSpPr>
            <a:spLocks noGrp="1"/>
          </p:cNvSpPr>
          <p:nvPr userDrawn="1">
            <p:ph type="subTitle" idx="1" hasCustomPrompt="1"/>
          </p:nvPr>
        </p:nvSpPr>
        <p:spPr bwMode="black">
          <a:xfrm>
            <a:off x="287925" y="5130492"/>
            <a:ext cx="11623161" cy="430887"/>
          </a:xfrm>
        </p:spPr>
        <p:txBody>
          <a:bodyPr wrap="square" anchor="t" anchorCtr="0">
            <a:noAutofit/>
          </a:bodyPr>
          <a:lstStyle>
            <a:lvl1pPr marL="0" marR="0" indent="0" algn="l" defTabSz="1087905" rtl="0" eaLnBrk="1" fontAlgn="auto" latinLnBrk="0" hangingPunct="1">
              <a:lnSpc>
                <a:spcPct val="100000"/>
              </a:lnSpc>
              <a:spcBef>
                <a:spcPct val="0"/>
              </a:spcBef>
              <a:spcAft>
                <a:spcPct val="0"/>
              </a:spcAft>
              <a:buClr>
                <a:schemeClr val="accent1"/>
              </a:buClr>
              <a:buSzPct val="80000"/>
              <a:buFontTx/>
              <a:buNone/>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a:t>Speaker’s Name, SAP</a:t>
            </a:r>
          </a:p>
          <a:p>
            <a:pPr marL="0" marR="0" lvl="0" indent="0" algn="l" defTabSz="1087905" rtl="0" eaLnBrk="1" fontAlgn="auto" latinLnBrk="0" hangingPunct="1">
              <a:lnSpc>
                <a:spcPct val="100000"/>
              </a:lnSpc>
              <a:spcBef>
                <a:spcPct val="0"/>
              </a:spcBef>
              <a:spcAft>
                <a:spcPct val="0"/>
              </a:spcAft>
              <a:buClr>
                <a:schemeClr val="accent1"/>
              </a:buClr>
              <a:buSzPct val="80000"/>
              <a:buFontTx/>
              <a:buNone/>
              <a:defRPr/>
            </a:pPr>
            <a:r>
              <a:rPr lang="en-US"/>
              <a:t>Month 00, 2018</a:t>
            </a:r>
          </a:p>
        </p:txBody>
      </p:sp>
      <p:sp>
        <p:nvSpPr>
          <p:cNvPr id="3" name="Title"/>
          <p:cNvSpPr>
            <a:spLocks noGrp="1"/>
          </p:cNvSpPr>
          <p:nvPr>
            <p:ph type="title" hasCustomPrompt="1"/>
          </p:nvPr>
        </p:nvSpPr>
        <p:spPr>
          <a:xfrm>
            <a:off x="287925" y="4024430"/>
            <a:ext cx="11623161" cy="997196"/>
          </a:xfrm>
        </p:spPr>
        <p:txBody>
          <a:bodyPr vert="horz" wrap="square" lIns="0" tIns="0" rIns="0" bIns="0" rtlCol="0">
            <a:noAutofit/>
          </a:bodyPr>
          <a:lstStyle>
            <a:lvl1pPr>
              <a:lnSpc>
                <a:spcPct val="90000"/>
              </a:lnSpc>
              <a:defRPr lang="de-DE" sz="3598">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0026" cy="3430006"/>
          </a:xfrm>
          <a:noFill/>
        </p:spPr>
        <p:txBody>
          <a:bodyPr tIns="504000"/>
          <a:lstStyle>
            <a:lvl1pPr algn="ctr">
              <a:defRPr sz="1600">
                <a:solidFill>
                  <a:schemeClr val="tx1"/>
                </a:solidFill>
              </a:defRPr>
            </a:lvl1pPr>
          </a:lstStyle>
          <a:p>
            <a:r>
              <a:rPr lang="en-US"/>
              <a:t>Click to insert title image or illustration</a:t>
            </a:r>
          </a:p>
        </p:txBody>
      </p:sp>
    </p:spTree>
    <p:extLst>
      <p:ext uri="{BB962C8B-B14F-4D97-AF65-F5344CB8AC3E}">
        <p14:creationId xmlns:p14="http://schemas.microsoft.com/office/powerpoint/2010/main" val="1775646188"/>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ct val="0"/>
              </a:spcBef>
              <a:buClr>
                <a:schemeClr val="accent1"/>
              </a:buClr>
              <a:buSzPct val="80000"/>
              <a:buFontTx/>
              <a:buNone/>
              <a:defRPr sz="1000" b="0">
                <a:latin typeface="+mn-lt"/>
              </a:defRPr>
            </a:lvl1pPr>
            <a:lvl2pPr marL="180000" indent="-180000">
              <a:spcBef>
                <a:spcPts val="600"/>
              </a:spcBef>
              <a:buClr>
                <a:schemeClr val="accent1"/>
              </a:buClr>
              <a:buFont typeface="Wingdings" panose="05000000000000000000" pitchFamily="2" charset="2"/>
              <a:buChar char="§"/>
              <a:defRPr sz="1800">
                <a:latin typeface="+mn-lt"/>
              </a:defRPr>
            </a:lvl2pPr>
            <a:lvl3pPr marL="360000" indent="-180000">
              <a:spcBef>
                <a:spcPts val="300"/>
              </a:spcBef>
              <a:buClr>
                <a:schemeClr val="tx1"/>
              </a:buClr>
              <a:buSzTx/>
              <a:buFont typeface="Arial" panose="020B0604020202020204" pitchFamily="34" charset="0"/>
              <a:buChar char="–"/>
              <a:defRPr lang="en-US" sz="1800" noProof="0" smtClean="0">
                <a:latin typeface="+mn-lt"/>
              </a:defRPr>
            </a:lvl3pPr>
            <a:lvl4pPr marL="540000" indent="-180000">
              <a:spcBef>
                <a:spcPts val="300"/>
              </a:spcBef>
              <a:buClr>
                <a:schemeClr val="tx1"/>
              </a:buClr>
              <a:buSzPct val="120000"/>
              <a:buFont typeface="Arial" panose="020B0604020202020204" pitchFamily="34" charset="0"/>
              <a:buChar char="▫"/>
              <a:defRPr sz="1600">
                <a:latin typeface="+mn-lt"/>
              </a:defRPr>
            </a:lvl4pPr>
            <a:lvl5pPr marL="720000" indent="-180000">
              <a:spcBef>
                <a:spcPts val="100"/>
              </a:spcBef>
              <a:buClr>
                <a:schemeClr val="tx1"/>
              </a:buClr>
              <a:buSzTx/>
              <a:buFont typeface="Symbol" panose="05050102010706020507" pitchFamily="18" charset="2"/>
              <a:buChar char="-"/>
              <a:defRPr sz="1400" baseline="0">
                <a:latin typeface="+mn-lt"/>
              </a:defRPr>
            </a:lvl5pPr>
            <a:lvl6pPr marL="2994134" indent="-272194">
              <a:spcBef>
                <a:spcPct val="20000"/>
              </a:spcBef>
              <a:buFont typeface="Arial" panose="020B0604020202020204" pitchFamily="34" charset="0"/>
              <a:buChar char="•"/>
              <a:defRPr sz="2400"/>
            </a:lvl6pPr>
            <a:lvl7pPr marL="3538522" indent="-272194">
              <a:spcBef>
                <a:spcPct val="20000"/>
              </a:spcBef>
              <a:buFont typeface="Arial" panose="020B0604020202020204" pitchFamily="34" charset="0"/>
              <a:buChar char="•"/>
              <a:defRPr sz="2400"/>
            </a:lvl7pPr>
            <a:lvl8pPr marL="4082910" indent="-272194">
              <a:spcBef>
                <a:spcPct val="20000"/>
              </a:spcBef>
              <a:buFont typeface="Arial" panose="020B0604020202020204" pitchFamily="34" charset="0"/>
              <a:buChar char="•"/>
              <a:defRPr sz="2400"/>
            </a:lvl8pPr>
            <a:lvl9pPr marL="4627298" indent="-272194">
              <a:spcBef>
                <a:spcPct val="20000"/>
              </a:spcBef>
              <a:buFont typeface="Arial" panose="020B0604020202020204" pitchFamily="34" charset="0"/>
              <a:buChar char="•"/>
              <a:defRPr sz="2400"/>
            </a:lvl9pPr>
          </a:lstStyle>
          <a:p>
            <a:pPr lvl="0" algn="l"/>
            <a:r>
              <a:rPr lang="en-US" sz="900" b="0"/>
              <a:t>CONFIDENTIAL</a:t>
            </a:r>
          </a:p>
        </p:txBody>
      </p:sp>
      <p:sp>
        <p:nvSpPr>
          <p:cNvPr id="6" name="Speaker"/>
          <p:cNvSpPr>
            <a:spLocks noGrp="1"/>
          </p:cNvSpPr>
          <p:nvPr userDrawn="1">
            <p:ph type="subTitle" idx="1" hasCustomPrompt="1"/>
          </p:nvPr>
        </p:nvSpPr>
        <p:spPr bwMode="black">
          <a:xfrm>
            <a:off x="287925" y="4268506"/>
            <a:ext cx="11624973" cy="430887"/>
          </a:xfrm>
        </p:spPr>
        <p:txBody>
          <a:bodyPr wrap="square" anchor="t" anchorCtr="0">
            <a:noAutofit/>
          </a:bodyPr>
          <a:lstStyle>
            <a:lvl1pPr marL="0" marR="0" indent="0" algn="l" defTabSz="1087905" rtl="0" eaLnBrk="1" fontAlgn="auto" latinLnBrk="0" hangingPunct="1">
              <a:lnSpc>
                <a:spcPct val="100000"/>
              </a:lnSpc>
              <a:spcBef>
                <a:spcPct val="0"/>
              </a:spcBef>
              <a:spcAft>
                <a:spcPct val="0"/>
              </a:spcAft>
              <a:buClr>
                <a:schemeClr val="accent1"/>
              </a:buClr>
              <a:buSzPct val="80000"/>
              <a:buFontTx/>
              <a:buNone/>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a:t>Speaker’s Name, SAP</a:t>
            </a:r>
          </a:p>
          <a:p>
            <a:pPr marL="0" marR="0" lvl="0" indent="0" algn="l" defTabSz="1087905" rtl="0" eaLnBrk="1" fontAlgn="auto" latinLnBrk="0" hangingPunct="1">
              <a:lnSpc>
                <a:spcPct val="100000"/>
              </a:lnSpc>
              <a:spcBef>
                <a:spcPct val="0"/>
              </a:spcBef>
              <a:spcAft>
                <a:spcPct val="0"/>
              </a:spcAft>
              <a:buClr>
                <a:schemeClr val="accent1"/>
              </a:buClr>
              <a:buSzPct val="80000"/>
              <a:buFontTx/>
              <a:buNone/>
              <a:defRPr/>
            </a:pPr>
            <a:r>
              <a:rPr lang="en-US"/>
              <a:t>Month 00, 2018</a:t>
            </a:r>
          </a:p>
        </p:txBody>
      </p:sp>
      <p:sp>
        <p:nvSpPr>
          <p:cNvPr id="4" name="Title 3"/>
          <p:cNvSpPr>
            <a:spLocks noGrp="1"/>
          </p:cNvSpPr>
          <p:nvPr>
            <p:ph type="title" hasCustomPrompt="1"/>
          </p:nvPr>
        </p:nvSpPr>
        <p:spPr>
          <a:xfrm>
            <a:off x="287926" y="2706317"/>
            <a:ext cx="11624973" cy="997196"/>
          </a:xfrm>
        </p:spPr>
        <p:txBody>
          <a:bodyPr>
            <a:noAutofit/>
          </a:bodyPr>
          <a:lstStyle>
            <a:lvl1pPr>
              <a:lnSpc>
                <a:spcPct val="90000"/>
              </a:lnSpc>
              <a:defRPr sz="3598"/>
            </a:lvl1pPr>
          </a:lstStyle>
          <a:p>
            <a:pPr fontAlgn="base">
              <a:spcBef>
                <a:spcPct val="50000"/>
              </a:spcBef>
              <a:spcAft>
                <a:spcPct val="0"/>
              </a:spcAft>
              <a:buClr>
                <a:srgbClr val="F0AB00"/>
              </a:buClr>
              <a:buSzPct val="80000"/>
            </a:pPr>
            <a:r>
              <a:rPr lang="en-US" sz="3598"/>
              <a:t>Presentation Title </a:t>
            </a:r>
            <a:br>
              <a:rPr lang="en-US" sz="3598"/>
            </a:br>
            <a:r>
              <a:rPr lang="en-US" sz="3598"/>
              <a:t>Goes Here and Here.</a:t>
            </a:r>
            <a:endParaRPr lang="de-DE" sz="3598" kern="0">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47961" y="6217668"/>
            <a:ext cx="1963125" cy="360000"/>
          </a:xfrm>
          <a:prstGeom prst="rect">
            <a:avLst/>
          </a:prstGeom>
        </p:spPr>
      </p:pic>
    </p:spTree>
    <p:extLst>
      <p:ext uri="{BB962C8B-B14F-4D97-AF65-F5344CB8AC3E}">
        <p14:creationId xmlns:p14="http://schemas.microsoft.com/office/powerpoint/2010/main" val="7814427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7">
          <p15:clr>
            <a:srgbClr val="FBAE40"/>
          </p15:clr>
        </p15:guide>
        <p15:guide id="7" orient="horz" pos="4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a:p>
        </p:txBody>
      </p:sp>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ct val="0"/>
              </a:spcBef>
              <a:buClr>
                <a:schemeClr val="accent1"/>
              </a:buClr>
              <a:buSzPct val="80000"/>
              <a:buFontTx/>
              <a:buNone/>
              <a:defRPr sz="1000" b="0">
                <a:latin typeface="+mn-lt"/>
              </a:defRPr>
            </a:lvl1pPr>
            <a:lvl2pPr marL="180000" indent="-180000">
              <a:spcBef>
                <a:spcPts val="600"/>
              </a:spcBef>
              <a:buClr>
                <a:schemeClr val="accent1"/>
              </a:buClr>
              <a:buFont typeface="Wingdings" panose="05000000000000000000" pitchFamily="2" charset="2"/>
              <a:buChar char="§"/>
              <a:defRPr sz="1800">
                <a:latin typeface="+mn-lt"/>
              </a:defRPr>
            </a:lvl2pPr>
            <a:lvl3pPr marL="360000" indent="-180000">
              <a:spcBef>
                <a:spcPts val="300"/>
              </a:spcBef>
              <a:buClr>
                <a:schemeClr val="tx1"/>
              </a:buClr>
              <a:buSzTx/>
              <a:buFont typeface="Arial" panose="020B0604020202020204" pitchFamily="34" charset="0"/>
              <a:buChar char="–"/>
              <a:defRPr lang="en-US" sz="1800" noProof="0" smtClean="0">
                <a:latin typeface="+mn-lt"/>
              </a:defRPr>
            </a:lvl3pPr>
            <a:lvl4pPr marL="540000" indent="-180000">
              <a:spcBef>
                <a:spcPts val="300"/>
              </a:spcBef>
              <a:buClr>
                <a:schemeClr val="tx1"/>
              </a:buClr>
              <a:buSzPct val="120000"/>
              <a:buFont typeface="Arial" panose="020B0604020202020204" pitchFamily="34" charset="0"/>
              <a:buChar char="▫"/>
              <a:defRPr sz="1600">
                <a:latin typeface="+mn-lt"/>
              </a:defRPr>
            </a:lvl4pPr>
            <a:lvl5pPr marL="720000" indent="-180000">
              <a:spcBef>
                <a:spcPts val="100"/>
              </a:spcBef>
              <a:buClr>
                <a:schemeClr val="tx1"/>
              </a:buClr>
              <a:buSzTx/>
              <a:buFont typeface="Symbol" panose="05050102010706020507" pitchFamily="18" charset="2"/>
              <a:buChar char="-"/>
              <a:defRPr sz="1400" baseline="0">
                <a:latin typeface="+mn-lt"/>
              </a:defRPr>
            </a:lvl5pPr>
            <a:lvl6pPr marL="2994134" indent="-272194">
              <a:spcBef>
                <a:spcPct val="20000"/>
              </a:spcBef>
              <a:buFont typeface="Arial" panose="020B0604020202020204" pitchFamily="34" charset="0"/>
              <a:buChar char="•"/>
              <a:defRPr sz="2400"/>
            </a:lvl6pPr>
            <a:lvl7pPr marL="3538522" indent="-272194">
              <a:spcBef>
                <a:spcPct val="20000"/>
              </a:spcBef>
              <a:buFont typeface="Arial" panose="020B0604020202020204" pitchFamily="34" charset="0"/>
              <a:buChar char="•"/>
              <a:defRPr sz="2400"/>
            </a:lvl7pPr>
            <a:lvl8pPr marL="4082910" indent="-272194">
              <a:spcBef>
                <a:spcPct val="20000"/>
              </a:spcBef>
              <a:buFont typeface="Arial" panose="020B0604020202020204" pitchFamily="34" charset="0"/>
              <a:buChar char="•"/>
              <a:defRPr sz="2400"/>
            </a:lvl8pPr>
            <a:lvl9pPr marL="4627298" indent="-272194">
              <a:spcBef>
                <a:spcPct val="20000"/>
              </a:spcBef>
              <a:buFont typeface="Arial" panose="020B0604020202020204" pitchFamily="34" charset="0"/>
              <a:buChar char="•"/>
              <a:defRPr sz="2400"/>
            </a:lvl9pPr>
          </a:lstStyle>
          <a:p>
            <a:pPr lvl="0" algn="l"/>
            <a:r>
              <a:rPr lang="en-US" sz="900" b="0"/>
              <a:t>CONFIDENTIAL</a:t>
            </a:r>
          </a:p>
        </p:txBody>
      </p:sp>
      <p:sp>
        <p:nvSpPr>
          <p:cNvPr id="6" name="Speaker"/>
          <p:cNvSpPr>
            <a:spLocks noGrp="1"/>
          </p:cNvSpPr>
          <p:nvPr userDrawn="1">
            <p:ph type="subTitle" idx="1" hasCustomPrompt="1"/>
          </p:nvPr>
        </p:nvSpPr>
        <p:spPr bwMode="black">
          <a:xfrm>
            <a:off x="287927" y="4268506"/>
            <a:ext cx="6371771" cy="430887"/>
          </a:xfrm>
        </p:spPr>
        <p:txBody>
          <a:bodyPr wrap="square" anchor="t" anchorCtr="0">
            <a:noAutofit/>
          </a:bodyPr>
          <a:lstStyle>
            <a:lvl1pPr marL="0" marR="0" indent="0" algn="l" defTabSz="1087905" rtl="0" eaLnBrk="1" fontAlgn="auto" latinLnBrk="0" hangingPunct="1">
              <a:lnSpc>
                <a:spcPct val="100000"/>
              </a:lnSpc>
              <a:spcBef>
                <a:spcPct val="0"/>
              </a:spcBef>
              <a:spcAft>
                <a:spcPct val="0"/>
              </a:spcAft>
              <a:buClr>
                <a:schemeClr val="accent1"/>
              </a:buClr>
              <a:buSzPct val="80000"/>
              <a:buFontTx/>
              <a:buNone/>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a:t>Speaker’s Name, SAP</a:t>
            </a:r>
          </a:p>
          <a:p>
            <a:pPr marL="0" marR="0" lvl="0" indent="0" algn="l" defTabSz="1087905" rtl="0" eaLnBrk="1" fontAlgn="auto" latinLnBrk="0" hangingPunct="1">
              <a:lnSpc>
                <a:spcPct val="100000"/>
              </a:lnSpc>
              <a:spcBef>
                <a:spcPct val="0"/>
              </a:spcBef>
              <a:spcAft>
                <a:spcPct val="0"/>
              </a:spcAft>
              <a:buClr>
                <a:schemeClr val="accent1"/>
              </a:buClr>
              <a:buSzPct val="80000"/>
              <a:buFontTx/>
              <a:buNone/>
              <a:defRPr/>
            </a:pPr>
            <a:r>
              <a:rPr lang="en-US"/>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3598"/>
            </a:lvl1pPr>
          </a:lstStyle>
          <a:p>
            <a:pPr fontAlgn="base">
              <a:spcBef>
                <a:spcPct val="50000"/>
              </a:spcBef>
              <a:spcAft>
                <a:spcPct val="0"/>
              </a:spcAft>
              <a:buClr>
                <a:srgbClr val="F0AB00"/>
              </a:buClr>
              <a:buSzPct val="80000"/>
            </a:pPr>
            <a:r>
              <a:rPr lang="en-US" sz="3598"/>
              <a:t>Presentation Title </a:t>
            </a:r>
            <a:br>
              <a:rPr lang="en-US" sz="3598"/>
            </a:br>
            <a:r>
              <a:rPr lang="en-US" sz="3598"/>
              <a:t>Goes Here and Here.</a:t>
            </a:r>
            <a:endParaRPr lang="de-DE" sz="3598" kern="0">
              <a:ea typeface="Arial Unicode MS" pitchFamily="34" charset="-128"/>
              <a:cs typeface="Arial Unicode MS" pitchFamily="34" charset="-128"/>
            </a:endParaRPr>
          </a:p>
        </p:txBody>
      </p:sp>
    </p:spTree>
    <p:extLst>
      <p:ext uri="{BB962C8B-B14F-4D97-AF65-F5344CB8AC3E}">
        <p14:creationId xmlns:p14="http://schemas.microsoft.com/office/powerpoint/2010/main" val="3941197015"/>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7905" rtl="0" eaLnBrk="1" fontAlgn="auto" latinLnBrk="0" hangingPunct="1">
              <a:lnSpc>
                <a:spcPct val="100000"/>
              </a:lnSpc>
              <a:spcBef>
                <a:spcPts val="2998"/>
              </a:spcBef>
              <a:spcAft>
                <a:spcPct val="0"/>
              </a:spcAft>
              <a:buClr>
                <a:schemeClr val="accent1"/>
              </a:buClr>
              <a:buSzPct val="80000"/>
              <a:buFontTx/>
              <a:buNone/>
              <a:defRPr sz="1998" b="0"/>
            </a:lvl1pPr>
            <a:lvl2pPr marL="179856" marR="0" indent="-179856" algn="l" defTabSz="1087905" rtl="0" eaLnBrk="1" fontAlgn="auto" latinLnBrk="0" hangingPunct="1">
              <a:lnSpc>
                <a:spcPct val="100000"/>
              </a:lnSpc>
              <a:spcBef>
                <a:spcPts val="600"/>
              </a:spcBef>
              <a:spcAft>
                <a:spcPct val="0"/>
              </a:spcAft>
              <a:buClr>
                <a:schemeClr val="accent1"/>
              </a:buClr>
              <a:buSzTx/>
              <a:buFont typeface="Wingdings" panose="05000000000000000000" pitchFamily="2" charset="2"/>
              <a:buChar char="§"/>
              <a:defRPr sz="1798"/>
            </a:lvl2pPr>
            <a:lvl3pPr marL="359712" marR="0" indent="-179244" algn="l" defTabSz="1087905" rtl="0" eaLnBrk="1" fontAlgn="auto" latinLnBrk="0" hangingPunct="1">
              <a:lnSpc>
                <a:spcPct val="100000"/>
              </a:lnSpc>
              <a:spcBef>
                <a:spcPts val="400"/>
              </a:spcBef>
              <a:spcAft>
                <a:spcPct val="0"/>
              </a:spcAft>
              <a:buClr>
                <a:schemeClr val="tx1"/>
              </a:buClr>
              <a:buSzTx/>
              <a:buFont typeface="Arial" panose="020B0604020202020204" pitchFamily="34" charset="0"/>
              <a:buChar char="–"/>
              <a:defRPr sz="1798" baseline="0"/>
            </a:lvl3pPr>
            <a:lvl4pPr marL="539568" marR="0" indent="-179856" algn="l" defTabSz="1087905" rtl="0" eaLnBrk="1" fontAlgn="auto" latinLnBrk="0" hangingPunct="1">
              <a:lnSpc>
                <a:spcPct val="100000"/>
              </a:lnSpc>
              <a:spcBef>
                <a:spcPts val="250"/>
              </a:spcBef>
              <a:spcAft>
                <a:spcPct val="0"/>
              </a:spcAft>
              <a:buClr>
                <a:schemeClr val="tx1"/>
              </a:buClr>
              <a:buSzTx/>
              <a:buFont typeface="Courier New" pitchFamily="49" charset="0"/>
              <a:buChar char="o"/>
              <a:defRPr sz="1600"/>
            </a:lvl4pPr>
            <a:lvl5pPr>
              <a:buClr>
                <a:schemeClr val="accent2"/>
              </a:buClr>
              <a:buFont typeface="Arial" panose="020B0604020202020204"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198892445"/>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8">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18511131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7905" rtl="0" eaLnBrk="1" fontAlgn="auto" latinLnBrk="0" hangingPunct="1">
              <a:lnSpc>
                <a:spcPct val="100000"/>
              </a:lnSpc>
              <a:spcBef>
                <a:spcPts val="1200"/>
              </a:spcBef>
              <a:spcAft>
                <a:spcPct val="0"/>
              </a:spcAft>
              <a:buClr>
                <a:schemeClr val="accent1"/>
              </a:buClr>
              <a:buSzPct val="80000"/>
              <a:buFontTx/>
              <a:buNone/>
              <a:defRPr sz="1600">
                <a:solidFill>
                  <a:schemeClr val="tx1"/>
                </a:solidFill>
              </a:defRPr>
            </a:lvl1pPr>
          </a:lstStyle>
          <a:p>
            <a:pPr marL="0" marR="0" lvl="0" indent="0" algn="ctr" defTabSz="1087905" rtl="0" eaLnBrk="1" fontAlgn="auto" latinLnBrk="0" hangingPunct="1">
              <a:lnSpc>
                <a:spcPct val="100000"/>
              </a:lnSpc>
              <a:spcBef>
                <a:spcPts val="1200"/>
              </a:spcBef>
              <a:spcAft>
                <a:spcPct val="0"/>
              </a:spcAft>
              <a:buClr>
                <a:schemeClr val="accent1"/>
              </a:buClr>
              <a:buSzPct val="80000"/>
              <a:buFontTx/>
              <a:buNone/>
              <a:defRPr/>
            </a:pPr>
            <a:r>
              <a:rPr lang="en-US"/>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63335207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556426530"/>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411640703"/>
      </p:ext>
    </p:extLst>
  </p:cSld>
  <p:clrMapOvr>
    <a:masterClrMapping/>
  </p:clrMapOvr>
  <p:transition/>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70"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779655761"/>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CAAB-292F-49A8-A308-850AC84A2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C40B2C-C62C-4543-8BF6-69A8DF3CF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B8703-2B4D-4B94-BA06-21B2EBD9145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B337D0B-3774-4DB7-BBF7-245852B5FD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8DE59D-D9D7-4E9C-92A8-DBB8A07F1F6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198207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087124234"/>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70" y="4770000"/>
            <a:ext cx="5326613" cy="156600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70" y="1620000"/>
            <a:ext cx="5326613" cy="2631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92123909"/>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4"/>
            <a:ext cx="3390317" cy="1981079"/>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0493" y="4354924"/>
            <a:ext cx="3390317" cy="1981079"/>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3870" y="4354924"/>
            <a:ext cx="3390317" cy="1981079"/>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3870"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150310003"/>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70" y="3878220"/>
            <a:ext cx="2414971" cy="245778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3870"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6735" y="3878221"/>
            <a:ext cx="2414971" cy="245778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6735"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49600" y="3878221"/>
            <a:ext cx="2414971" cy="2457780"/>
          </a:xfrm>
        </p:spPr>
        <p:txBody>
          <a:bodyPr/>
          <a:lstStyle>
            <a:lvl1pPr>
              <a:spcBef>
                <a:spcPts val="600"/>
              </a:spcBef>
              <a:defRPr sz="1798"/>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49600"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41939021"/>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683" indent="-395683">
              <a:lnSpc>
                <a:spcPct val="90000"/>
              </a:lnSpc>
              <a:spcBef>
                <a:spcPts val="600"/>
              </a:spcBef>
              <a:defRPr sz="5995" b="1"/>
            </a:lvl1pPr>
            <a:lvl2pPr marL="395683"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1078034155"/>
      </p:ext>
    </p:extLst>
  </p:cSld>
  <p:clrMapOvr>
    <a:masterClrMapping/>
  </p:clrMapOvr>
  <p:transition/>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3870" y="504000"/>
            <a:ext cx="709015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96284296"/>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869" y="1620000"/>
            <a:ext cx="5110669"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3871" y="504000"/>
            <a:ext cx="5110669"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669560139"/>
      </p:ext>
    </p:extLst>
  </p:cSld>
  <p:clrMapOvr>
    <a:masterClrMapping/>
  </p:clrMapOvr>
  <p:transition/>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37213818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solidFill>
            <a:schemeClr val="tx2">
              <a:alpha val="70000"/>
            </a:schemeClr>
          </a:solidFill>
        </p:spPr>
        <p:txBody>
          <a:bodyPr vert="horz" lIns="0" tIns="1512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3870" y="1620000"/>
            <a:ext cx="5326613"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189381439"/>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solidFill>
            <a:schemeClr val="tx2">
              <a:alpha val="70000"/>
            </a:schemeClr>
          </a:solid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6684791"/>
      </p:ext>
    </p:extLst>
  </p:cSld>
  <p:clrMapOvr>
    <a:masterClrMapping/>
  </p:clrMapOvr>
  <p:transition/>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067-AFE5-4780-A253-EB89031E0E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F67F51-36F7-454E-96D8-81FD7B625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74B7AF-5959-408D-86D5-67514471C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2DFA30-5216-47C8-89C0-A55380FB90F5}"/>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397BF293-9B9A-47DD-96AD-550145266A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091541-A2A9-4D83-AB44-29A6162090D4}"/>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72760512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20287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ct val="0"/>
              </a:spcBef>
              <a:spcAft>
                <a:spcPts val="1200"/>
              </a:spcAft>
              <a:defRPr sz="1600" b="0"/>
            </a:lvl1pPr>
            <a:lvl2pPr marL="0" indent="0">
              <a:spcBef>
                <a:spcPct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6">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a:stretch>
            <a:fillRect/>
          </a:stretch>
        </p:blipFill>
        <p:spPr>
          <a:xfrm>
            <a:off x="9724667" y="5994000"/>
            <a:ext cx="1963125" cy="360000"/>
          </a:xfrm>
          <a:prstGeom prst="rect">
            <a:avLst/>
          </a:prstGeom>
        </p:spPr>
      </p:pic>
    </p:spTree>
    <p:extLst>
      <p:ext uri="{BB962C8B-B14F-4D97-AF65-F5344CB8AC3E}">
        <p14:creationId xmlns:p14="http://schemas.microsoft.com/office/powerpoint/2010/main" val="2075151424"/>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25" name="Copyright information English"/>
          <p:cNvSpPr txBox="1"/>
          <p:nvPr userDrawn="1"/>
        </p:nvSpPr>
        <p:spPr bwMode="black">
          <a:xfrm>
            <a:off x="503868" y="2645292"/>
            <a:ext cx="5870781" cy="3708708"/>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en-US" sz="800" b="0" noProof="0"/>
              <a:t>© 2018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itchFamily="34" charset="-128"/>
                <a:cs typeface="+mn-cs"/>
              </a:rPr>
              <a:t> </a:t>
            </a:r>
            <a:r>
              <a:rPr lang="en-US" sz="800" kern="1200">
                <a:solidFill>
                  <a:schemeClr val="tx1"/>
                </a:solidFill>
                <a:latin typeface="Arial"/>
                <a:ea typeface="Arial Unicode MS"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itchFamily="34" charset="-128"/>
                <a:cs typeface="+mn-cs"/>
              </a:rPr>
              <a:t>See </a:t>
            </a:r>
            <a:r>
              <a:rPr lang="en-US" sz="800" kern="1200">
                <a:solidFill>
                  <a:schemeClr val="tx1"/>
                </a:solidFill>
                <a:latin typeface="Arial"/>
                <a:ea typeface="Arial Unicode MS" pitchFamily="34" charset="-128"/>
                <a:cs typeface="+mn-cs"/>
                <a:hlinkClick r:id="rId3"/>
              </a:rPr>
              <a:t>www.sap.com/copyright</a:t>
            </a:r>
            <a:r>
              <a:rPr lang="en-US" sz="800" kern="1200">
                <a:solidFill>
                  <a:schemeClr val="tx1"/>
                </a:solidFill>
                <a:latin typeface="Arial"/>
                <a:ea typeface="Arial Unicode MS"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107" y="2461401"/>
            <a:ext cx="2214813"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en-US" sz="1100" b="1" kern="1200">
                <a:solidFill>
                  <a:schemeClr val="accent1"/>
                </a:solidFill>
                <a:latin typeface="Arial"/>
                <a:ea typeface="Arial Unicode MS" pitchFamily="34" charset="-128"/>
                <a:cs typeface="+mn-cs"/>
              </a:rPr>
              <a:t>www.sap.com</a:t>
            </a:r>
            <a:r>
              <a:rPr lang="en-US" sz="1100" b="1" kern="1200">
                <a:solidFill>
                  <a:schemeClr val="tx1"/>
                </a:solidFill>
                <a:latin typeface="Arial"/>
                <a:ea typeface="Arial Unicode MS"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6901" y="1749961"/>
            <a:ext cx="361715"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517" y="1749063"/>
            <a:ext cx="363505"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7927" y="1749961"/>
            <a:ext cx="361715"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543" y="1749063"/>
            <a:ext cx="363505" cy="363600"/>
          </a:xfrm>
          <a:prstGeom prst="rect">
            <a:avLst/>
          </a:prstGeom>
        </p:spPr>
      </p:pic>
      <p:sp>
        <p:nvSpPr>
          <p:cNvPr id="32" name="Follow all of SAP"/>
          <p:cNvSpPr txBox="1"/>
          <p:nvPr userDrawn="1"/>
        </p:nvSpPr>
        <p:spPr bwMode="black">
          <a:xfrm>
            <a:off x="503867" y="1461004"/>
            <a:ext cx="1228229"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en-US" sz="1100" b="0" kern="1200">
                <a:solidFill>
                  <a:schemeClr val="tx1"/>
                </a:solidFill>
                <a:latin typeface="Arial"/>
                <a:ea typeface="Arial Unicode MS" pitchFamily="34" charset="-128"/>
                <a:cs typeface="+mn-cs"/>
              </a:rPr>
              <a:t>Follow us</a:t>
            </a:r>
          </a:p>
        </p:txBody>
      </p:sp>
    </p:spTree>
    <p:extLst>
      <p:ext uri="{BB962C8B-B14F-4D97-AF65-F5344CB8AC3E}">
        <p14:creationId xmlns:p14="http://schemas.microsoft.com/office/powerpoint/2010/main" val="306637560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107" y="2461401"/>
            <a:ext cx="2579968"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en-US" sz="1100" b="1" kern="1200">
                <a:solidFill>
                  <a:schemeClr val="accent1"/>
                </a:solidFill>
                <a:latin typeface="Arial"/>
                <a:ea typeface="Arial Unicode MS" pitchFamily="34" charset="-128"/>
                <a:cs typeface="+mn-cs"/>
              </a:rPr>
              <a:t>www.sap.com/germany</a:t>
            </a:r>
            <a:r>
              <a:rPr lang="en-US" sz="1100" b="1" kern="1200">
                <a:solidFill>
                  <a:schemeClr val="tx1"/>
                </a:solidFill>
                <a:latin typeface="Arial"/>
                <a:ea typeface="Arial Unicode MS"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3033" y="5994000"/>
            <a:ext cx="1963124" cy="360000"/>
          </a:xfrm>
          <a:prstGeom prst="rect">
            <a:avLst/>
          </a:prstGeom>
        </p:spPr>
      </p:pic>
      <p:sp>
        <p:nvSpPr>
          <p:cNvPr id="26"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en-US" sz="800" b="0" noProof="0"/>
              <a:t>© 2018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4"/>
              </a:rPr>
              <a:t>www.sap.com/corporate/de/legal/copyright.html</a:t>
            </a:r>
            <a:r>
              <a:rPr lang="de-DE" sz="800" kern="1200" noProof="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6901" y="1749961"/>
            <a:ext cx="361715"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517" y="1749063"/>
            <a:ext cx="363505"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7927" y="1749961"/>
            <a:ext cx="361715"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543" y="1749063"/>
            <a:ext cx="363505" cy="363600"/>
          </a:xfrm>
          <a:prstGeom prst="rect">
            <a:avLst/>
          </a:prstGeom>
        </p:spPr>
      </p:pic>
      <p:sp>
        <p:nvSpPr>
          <p:cNvPr id="33" name="SAP folgen auf"/>
          <p:cNvSpPr txBox="1"/>
          <p:nvPr userDrawn="1"/>
        </p:nvSpPr>
        <p:spPr bwMode="black">
          <a:xfrm>
            <a:off x="503867" y="1461004"/>
            <a:ext cx="1228229"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ct val="0"/>
              </a:spcAft>
              <a:buClrTx/>
              <a:buSzTx/>
              <a:buFontTx/>
              <a:buNone/>
              <a:defRPr/>
            </a:pPr>
            <a:r>
              <a:rPr lang="de-DE" sz="1100" b="0" kern="1200" noProof="0">
                <a:solidFill>
                  <a:schemeClr val="tx1"/>
                </a:solidFill>
                <a:latin typeface="Arial"/>
                <a:ea typeface="Arial Unicode MS" pitchFamily="34" charset="-128"/>
                <a:cs typeface="+mn-cs"/>
              </a:rPr>
              <a:t>SAP folgen auf</a:t>
            </a:r>
          </a:p>
        </p:txBody>
      </p:sp>
    </p:spTree>
    <p:extLst>
      <p:ext uri="{BB962C8B-B14F-4D97-AF65-F5344CB8AC3E}">
        <p14:creationId xmlns:p14="http://schemas.microsoft.com/office/powerpoint/2010/main" val="40535993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over with Image">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6665" y="6217668"/>
            <a:ext cx="1963124" cy="360000"/>
          </a:xfrm>
          <a:prstGeom prst="rect">
            <a:avLst/>
          </a:prstGeom>
        </p:spPr>
      </p:pic>
      <p:sp>
        <p:nvSpPr>
          <p:cNvPr id="13" name="Classification"/>
          <p:cNvSpPr txBox="1"/>
          <p:nvPr userDrawn="1"/>
        </p:nvSpPr>
        <p:spPr>
          <a:xfrm>
            <a:off x="287927" y="5820275"/>
            <a:ext cx="4203760" cy="138499"/>
          </a:xfrm>
          <a:prstGeom prst="rect">
            <a:avLst/>
          </a:prstGeom>
        </p:spPr>
        <p:txBody>
          <a:bodyPr vert="horz" lIns="0" tIns="0" rIns="0" bIns="0" rtlCol="0">
            <a:noAutofit/>
          </a:bodyPr>
          <a:lstStyle>
            <a:lvl1pPr lvl="0" indent="0">
              <a:spcBef>
                <a:spcPct val="0"/>
              </a:spcBef>
              <a:buClr>
                <a:schemeClr val="accent1"/>
              </a:buClr>
              <a:buSzPct val="80000"/>
              <a:buFontTx/>
              <a:buNone/>
              <a:defRPr sz="1000" b="0">
                <a:latin typeface="+mn-lt"/>
              </a:defRPr>
            </a:lvl1pPr>
            <a:lvl2pPr marL="180000" indent="-180000">
              <a:spcBef>
                <a:spcPts val="600"/>
              </a:spcBef>
              <a:buClr>
                <a:schemeClr val="accent1"/>
              </a:buClr>
              <a:buFont typeface="Wingdings" panose="05000000000000000000" pitchFamily="2" charset="2"/>
              <a:buChar char="§"/>
              <a:defRPr sz="1800">
                <a:latin typeface="+mn-lt"/>
              </a:defRPr>
            </a:lvl2pPr>
            <a:lvl3pPr marL="360000" indent="-180000">
              <a:spcBef>
                <a:spcPts val="300"/>
              </a:spcBef>
              <a:buClr>
                <a:schemeClr val="tx1"/>
              </a:buClr>
              <a:buSzTx/>
              <a:buFont typeface="Arial" panose="020B0604020202020204" pitchFamily="34" charset="0"/>
              <a:buChar char="–"/>
              <a:defRPr lang="en-US" sz="1800" noProof="0" smtClean="0">
                <a:latin typeface="+mn-lt"/>
              </a:defRPr>
            </a:lvl3pPr>
            <a:lvl4pPr marL="540000" indent="-180000">
              <a:spcBef>
                <a:spcPts val="300"/>
              </a:spcBef>
              <a:buClr>
                <a:schemeClr val="tx1"/>
              </a:buClr>
              <a:buSzPct val="120000"/>
              <a:buFont typeface="Arial" panose="020B0604020202020204" pitchFamily="34" charset="0"/>
              <a:buChar char="▫"/>
              <a:defRPr sz="1600">
                <a:latin typeface="+mn-lt"/>
              </a:defRPr>
            </a:lvl4pPr>
            <a:lvl5pPr marL="720000" indent="-180000">
              <a:spcBef>
                <a:spcPts val="100"/>
              </a:spcBef>
              <a:buClr>
                <a:schemeClr val="tx1"/>
              </a:buClr>
              <a:buSzTx/>
              <a:buFont typeface="Symbol" panose="05050102010706020507" pitchFamily="18" charset="2"/>
              <a:buChar char="-"/>
              <a:defRPr sz="1400" baseline="0">
                <a:latin typeface="+mn-lt"/>
              </a:defRPr>
            </a:lvl5pPr>
            <a:lvl6pPr marL="2994134" indent="-272194">
              <a:spcBef>
                <a:spcPct val="20000"/>
              </a:spcBef>
              <a:buFont typeface="Arial" panose="020B0604020202020204" pitchFamily="34" charset="0"/>
              <a:buChar char="•"/>
              <a:defRPr sz="2400"/>
            </a:lvl6pPr>
            <a:lvl7pPr marL="3538522" indent="-272194">
              <a:spcBef>
                <a:spcPct val="20000"/>
              </a:spcBef>
              <a:buFont typeface="Arial" panose="020B0604020202020204" pitchFamily="34" charset="0"/>
              <a:buChar char="•"/>
              <a:defRPr sz="2400"/>
            </a:lvl7pPr>
            <a:lvl8pPr marL="4082910" indent="-272194">
              <a:spcBef>
                <a:spcPct val="20000"/>
              </a:spcBef>
              <a:buFont typeface="Arial" panose="020B0604020202020204" pitchFamily="34" charset="0"/>
              <a:buChar char="•"/>
              <a:defRPr sz="2400"/>
            </a:lvl8pPr>
            <a:lvl9pPr marL="4627298" indent="-272194">
              <a:spcBef>
                <a:spcPct val="20000"/>
              </a:spcBef>
              <a:buFont typeface="Arial" panose="020B0604020202020204" pitchFamily="34" charset="0"/>
              <a:buChar char="•"/>
              <a:defRPr sz="2400"/>
            </a:lvl9pPr>
          </a:lstStyle>
          <a:p>
            <a:pPr lvl="0" algn="l"/>
            <a:r>
              <a:rPr lang="en-US" sz="900" b="0"/>
              <a:t>CONFIDENTIAL</a:t>
            </a:r>
          </a:p>
        </p:txBody>
      </p:sp>
      <p:sp>
        <p:nvSpPr>
          <p:cNvPr id="19" name="Speaker"/>
          <p:cNvSpPr>
            <a:spLocks noGrp="1"/>
          </p:cNvSpPr>
          <p:nvPr userDrawn="1">
            <p:ph type="subTitle" idx="1" hasCustomPrompt="1"/>
          </p:nvPr>
        </p:nvSpPr>
        <p:spPr bwMode="black">
          <a:xfrm>
            <a:off x="287925" y="5130492"/>
            <a:ext cx="10896336" cy="430887"/>
          </a:xfrm>
        </p:spPr>
        <p:txBody>
          <a:bodyPr wrap="square" anchor="t" anchorCtr="0">
            <a:noAutofit/>
          </a:bodyPr>
          <a:lstStyle>
            <a:lvl1pPr marL="0" marR="0" indent="0" algn="l" defTabSz="1087905" rtl="0" eaLnBrk="1" fontAlgn="auto" latinLnBrk="0" hangingPunct="1">
              <a:lnSpc>
                <a:spcPct val="100000"/>
              </a:lnSpc>
              <a:spcBef>
                <a:spcPct val="0"/>
              </a:spcBef>
              <a:spcAft>
                <a:spcPct val="0"/>
              </a:spcAft>
              <a:buClr>
                <a:schemeClr val="accent1"/>
              </a:buClr>
              <a:buSzPct val="80000"/>
              <a:buFontTx/>
              <a:buNone/>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a:t>Speaker’s Name, SAP</a:t>
            </a:r>
          </a:p>
          <a:p>
            <a:pPr marL="0" marR="0" lvl="0" indent="0" algn="l" defTabSz="1087905" rtl="0" eaLnBrk="1" fontAlgn="auto" latinLnBrk="0" hangingPunct="1">
              <a:lnSpc>
                <a:spcPct val="100000"/>
              </a:lnSpc>
              <a:spcBef>
                <a:spcPct val="0"/>
              </a:spcBef>
              <a:spcAft>
                <a:spcPct val="0"/>
              </a:spcAft>
              <a:buClr>
                <a:schemeClr val="accent1"/>
              </a:buClr>
              <a:buSzPct val="80000"/>
              <a:buFontTx/>
              <a:buNone/>
              <a:defRPr/>
            </a:pPr>
            <a:r>
              <a:rPr lang="en-US"/>
              <a:t>Month 00, 2018</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8">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6"/>
          </a:xfrm>
          <a:solidFill>
            <a:schemeClr val="tx2">
              <a:alpha val="70000"/>
            </a:schemeClr>
          </a:solidFill>
        </p:spPr>
        <p:txBody>
          <a:bodyPr tIns="504000"/>
          <a:lstStyle>
            <a:lvl1pPr algn="ctr">
              <a:defRPr sz="1600">
                <a:solidFill>
                  <a:schemeClr val="tx1"/>
                </a:solidFill>
              </a:defRPr>
            </a:lvl1pPr>
          </a:lstStyle>
          <a:p>
            <a:r>
              <a:rPr lang="en-US"/>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pPr>
              <a:endParaRPr kumimoji="0" lang="en-US" sz="1998" b="0" i="0" u="none" strike="noStrike" kern="0" cap="none" spc="0" normalizeH="0" baseline="0" noProof="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pPr>
              <a:endParaRPr kumimoji="0" lang="en-US" sz="1998" b="0" i="0" u="none" strike="noStrike" kern="0" cap="none" spc="0" normalizeH="0" baseline="0" noProof="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pPr>
              <a:endParaRPr kumimoji="0" lang="en-US" sz="1998" b="0" i="0" u="none" strike="noStrike" kern="0" cap="none" spc="0" normalizeH="0" baseline="0" noProof="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322288312"/>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guide id="9" pos="70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76520" y="6356355"/>
            <a:ext cx="805880" cy="365125"/>
          </a:xfrm>
          <a:prstGeom prst="rect">
            <a:avLst/>
          </a:prstGeom>
        </p:spPr>
        <p:txBody>
          <a:bodyPr/>
          <a:lstStyle/>
          <a:p>
            <a:fld id="{32D4B517-E49B-41B6-9DBC-23634E0F1CDC}" type="slidenum">
              <a:rPr lang="en-CA" smtClean="0"/>
              <a:t>‹#›</a:t>
            </a:fld>
            <a:endParaRPr lang="en-CA"/>
          </a:p>
        </p:txBody>
      </p:sp>
      <p:sp>
        <p:nvSpPr>
          <p:cNvPr id="11" name="Content Placeholder 2"/>
          <p:cNvSpPr>
            <a:spLocks noGrp="1"/>
          </p:cNvSpPr>
          <p:nvPr>
            <p:ph idx="10"/>
          </p:nvPr>
        </p:nvSpPr>
        <p:spPr>
          <a:xfrm>
            <a:off x="838200" y="944724"/>
            <a:ext cx="10515600" cy="5473166"/>
          </a:xfrm>
          <a:prstGeom prst="rect">
            <a:avLst/>
          </a:prstGeom>
        </p:spPr>
        <p:txBody>
          <a:bodyPr lIns="0" tIns="0" rIns="0" bIns="0"/>
          <a:lstStyle>
            <a:lvl1pPr marL="176107" indent="-176107">
              <a:buFont typeface="Arial" panose="020B0604020202020204" pitchFamily="34" charset="0"/>
              <a:buChar char="•"/>
              <a:defRPr sz="2198">
                <a:solidFill>
                  <a:srgbClr val="004D71"/>
                </a:solidFill>
                <a:latin typeface="Calibri" panose="020F0502020204030204" pitchFamily="34" charset="0"/>
              </a:defRPr>
            </a:lvl1pPr>
            <a:lvl2pPr marL="360147" indent="-184040">
              <a:defRPr sz="1998">
                <a:solidFill>
                  <a:srgbClr val="004D71"/>
                </a:solidFill>
                <a:latin typeface="Calibri" panose="020F0502020204030204" pitchFamily="34" charset="0"/>
              </a:defRPr>
            </a:lvl2pPr>
            <a:lvl3pPr marL="1078852" indent="-363320">
              <a:defRPr sz="1798">
                <a:solidFill>
                  <a:srgbClr val="004D71"/>
                </a:solidFill>
                <a:latin typeface="Calibri" panose="020F0502020204030204" pitchFamily="34" charset="0"/>
              </a:defRPr>
            </a:lvl3pPr>
            <a:lvl4pPr marL="1431066" indent="-352213">
              <a:defRPr sz="1600">
                <a:solidFill>
                  <a:srgbClr val="004D71"/>
                </a:solidFill>
                <a:latin typeface="Calibri" panose="020F0502020204030204" pitchFamily="34" charset="0"/>
              </a:defRPr>
            </a:lvl4pPr>
            <a:lvl5pPr marL="0" indent="1254959">
              <a:defRPr sz="1400">
                <a:solidFill>
                  <a:srgbClr val="004D7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838200" y="264167"/>
            <a:ext cx="10515600" cy="430887"/>
          </a:xfrm>
          <a:prstGeom prst="rect">
            <a:avLst/>
          </a:prstGeom>
        </p:spPr>
        <p:txBody>
          <a:bodyPr lIns="0" tIns="0" rIns="0" bIns="0" anchor="ctr"/>
          <a:lstStyle>
            <a:lvl1pPr algn="l">
              <a:defRPr lang="en-CA" sz="2798"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r>
              <a:rPr lang="en-US"/>
              <a:t>Click to edit Master title style</a:t>
            </a:r>
            <a:endParaRPr lang="en-CA"/>
          </a:p>
        </p:txBody>
      </p:sp>
    </p:spTree>
    <p:extLst>
      <p:ext uri="{BB962C8B-B14F-4D97-AF65-F5344CB8AC3E}">
        <p14:creationId xmlns:p14="http://schemas.microsoft.com/office/powerpoint/2010/main" val="2772667263"/>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9" y="2127982"/>
            <a:ext cx="9585011" cy="1015663"/>
          </a:xfrm>
          <a:prstGeom prst="rect">
            <a:avLst/>
          </a:prstGeom>
        </p:spPr>
        <p:txBody>
          <a:bodyPr anchor="t"/>
          <a:lstStyle>
            <a:lvl1pPr algn="ctr">
              <a:defRPr sz="6596"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40702" y="2889262"/>
            <a:ext cx="5528733"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336712" y="3104964"/>
            <a:ext cx="5512513"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336713" y="4155926"/>
            <a:ext cx="4148667" cy="2931033"/>
          </a:xfrm>
          <a:prstGeom prst="rect">
            <a:avLst/>
          </a:prstGeom>
        </p:spPr>
      </p:pic>
      <p:sp>
        <p:nvSpPr>
          <p:cNvPr id="13" name="Slide Number Placeholder 5"/>
          <p:cNvSpPr>
            <a:spLocks noGrp="1"/>
          </p:cNvSpPr>
          <p:nvPr>
            <p:ph type="sldNum" sz="quarter" idx="12"/>
          </p:nvPr>
        </p:nvSpPr>
        <p:spPr>
          <a:xfrm>
            <a:off x="8737600" y="6356355"/>
            <a:ext cx="2844800" cy="365125"/>
          </a:xfrm>
          <a:prstGeom prst="rect">
            <a:avLst/>
          </a:prstGeo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27402644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206B-2658-4EE1-AE48-2A45E1927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4BFB45-C033-4BF4-9497-259B827E6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DBC4AD-CF8A-41DD-8029-845343C84AF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A74DF15-3BA2-475B-8023-8C3600A435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DE4C7A-ED67-40C7-9948-1012164E2C6D}"/>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26622021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E4-DF5A-427F-A331-2A497B8134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3F871-F38A-4BC6-B0DB-98D6C2FC3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5E830-C574-46CF-A430-C20BED284FC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D68F0C6D-5A47-4F0D-9C90-ADD6A475D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3B9613-559C-4CF7-94F9-076A47AC1BCF}"/>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194577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CAAB-292F-49A8-A308-850AC84A2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C40B2C-C62C-4543-8BF6-69A8DF3CF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B8703-2B4D-4B94-BA06-21B2EBD9145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B337D0B-3774-4DB7-BBF7-245852B5FD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8DE59D-D9D7-4E9C-92A8-DBB8A07F1F6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928097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E477-0246-4DC1-BCD3-72F9A371DD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143B6B-813F-401D-BA48-19881B77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BF743-5BC7-4CF9-BB17-56BEABE5C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4A68A4-71B5-4B47-A3DF-32A766656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6D5C3-C156-4D46-A46B-FEB40C1BE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A56C41-8A8A-447E-91C8-B91AD314165D}"/>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5BF27C2B-4D9D-46A2-990B-95505D7BFF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BBCAF4-5DD0-4C17-8380-05D8AED4A87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2725457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067-AFE5-4780-A253-EB89031E0E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F67F51-36F7-454E-96D8-81FD7B625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74B7AF-5959-408D-86D5-67514471C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2DFA30-5216-47C8-89C0-A55380FB90F5}"/>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397BF293-9B9A-47DD-96AD-550145266A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091541-A2A9-4D83-AB44-29A6162090D4}"/>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198782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E477-0246-4DC1-BCD3-72F9A371DD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143B6B-813F-401D-BA48-19881B77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BF743-5BC7-4CF9-BB17-56BEABE5C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4A68A4-71B5-4B47-A3DF-32A766656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6D5C3-C156-4D46-A46B-FEB40C1BE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A56C41-8A8A-447E-91C8-B91AD314165D}"/>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5BF27C2B-4D9D-46A2-990B-95505D7BFF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BBCAF4-5DD0-4C17-8380-05D8AED4A87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0056195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595-6172-4930-9DFB-08898EB030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B8366C-9210-4406-A539-797A7D5C39E4}"/>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33F2B40C-480D-4EAE-9100-04B6A013135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90FAED-D700-4973-9CC2-6F363560BC9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8368095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8B0D0-A523-4218-81F0-C3CE536F028D}"/>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F1B95D3C-0C16-43AF-8B37-CF56C17B45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EF68C57-C729-4BEF-AFE0-6DD5A82418CA}"/>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50829141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97C-70D1-4497-B2F8-48E256291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8583007-2FE9-487E-B3BD-A88674FE0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97DE61-6DFA-4E56-A799-5E477BF2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BA436-497C-456C-B07E-644C68021AB9}"/>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09EF3A8-CEE0-4999-A020-3598DF7AEF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FA179C-952B-432C-B3E4-6792BC60C5D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99185264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73C8-C57C-429D-B4A3-86A18743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17E6B1-37EA-4846-AA92-8C205C708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CB4686-33F1-445B-BA6C-3DC989ED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B30C-F22A-477C-BB44-7B78CD4C0750}"/>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C334B58-6C08-4F24-8A81-C92A65B14F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246583-C5BF-4FC0-B32C-A4E943F3C2D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54188843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3596-25D8-4BA9-9C4D-E8A286CF93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A5326E-6763-4194-9037-233A58162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C97904-CB59-43EF-B069-64328C150B3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1FA1E15-FE58-48BA-BC51-4BA4764A23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FAA2E5-C2E3-46B7-8FDE-7EF85C6309CE}"/>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0558072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809AA-2ED9-4620-9F78-8245BE486A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A02663-1F38-4D27-B516-622D166F7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AB3326-285A-40DB-AFE5-B28333170EC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FA357832-EC7B-4889-9DB1-739A21214C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ACC53A-35CA-44B9-97A3-C907D8E377C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7986099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a:t>Click to add </a:t>
            </a:r>
          </a:p>
          <a:p>
            <a:pPr lvl="1"/>
            <a:r>
              <a:rPr lang="en-CA" altLang="ko-KR"/>
              <a:t>Text</a:t>
            </a:r>
          </a:p>
          <a:p>
            <a:pPr lvl="2"/>
            <a:r>
              <a:rPr lang="en-CA" altLang="ko-KR"/>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ct val="0"/>
              </a:spcBef>
              <a:buFont typeface="Arial" panose="020B0604020202020204" pitchFamily="34" charset="0"/>
              <a:buNone/>
              <a:defRPr lang="en-CA" sz="1875" kern="12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Tree>
    <p:extLst>
      <p:ext uri="{BB962C8B-B14F-4D97-AF65-F5344CB8AC3E}">
        <p14:creationId xmlns:p14="http://schemas.microsoft.com/office/powerpoint/2010/main" val="2257870356"/>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722511"/>
          </a:xfrm>
        </p:spPr>
        <p:txBody>
          <a:bodyPr>
            <a:normAutofit/>
          </a:bodyPr>
          <a:lstStyle>
            <a:lvl1pPr>
              <a:defRPr sz="3600"/>
            </a:lvl1pPr>
          </a:lstStyle>
          <a:p>
            <a:r>
              <a:rPr lang="en-US"/>
              <a:t>Click to edit Master title style</a:t>
            </a:r>
            <a:endParaRPr lang="en-CA"/>
          </a:p>
        </p:txBody>
      </p:sp>
      <p:sp>
        <p:nvSpPr>
          <p:cNvPr id="3" name="Subtitle 2"/>
          <p:cNvSpPr>
            <a:spLocks noGrp="1"/>
          </p:cNvSpPr>
          <p:nvPr>
            <p:ph type="subTitle" idx="1"/>
          </p:nvPr>
        </p:nvSpPr>
        <p:spPr>
          <a:xfrm>
            <a:off x="911424" y="2852936"/>
            <a:ext cx="10369152" cy="648072"/>
          </a:xfrm>
        </p:spPr>
        <p:txBody>
          <a:bodyPr/>
          <a:lstStyle>
            <a:lvl1pPr marL="0" indent="0" algn="l">
              <a:buNone/>
              <a:defRPr>
                <a:solidFill>
                  <a:srgbClr val="333E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677" y="563604"/>
            <a:ext cx="12192001" cy="741160"/>
            <a:chOff x="-508" y="563604"/>
            <a:chExt cx="9144001" cy="741160"/>
          </a:xfrm>
        </p:grpSpPr>
        <p:sp>
          <p:nvSpPr>
            <p:cNvPr id="9"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9"/>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22753865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595-6172-4930-9DFB-08898EB030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B8366C-9210-4406-A539-797A7D5C39E4}"/>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33F2B40C-480D-4EAE-9100-04B6A013135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90FAED-D700-4973-9CC2-6F363560BC9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99125390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317333" y="2889262"/>
            <a:ext cx="5624744" cy="4451390"/>
            <a:chOff x="-252536" y="2889262"/>
            <a:chExt cx="4218558" cy="445139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963084" y="2060849"/>
            <a:ext cx="10363200" cy="936104"/>
          </a:xfrm>
        </p:spPr>
        <p:txBody>
          <a:bodyPr anchor="ctr"/>
          <a:lstStyle>
            <a:lvl1pPr algn="l">
              <a:defRPr sz="4000" b="0" cap="none" baseline="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1"/>
            <a:ext cx="12192000" cy="276999"/>
          </a:xfrm>
          <a:prstGeom prst="rect">
            <a:avLst/>
          </a:prstGeom>
          <a:noFill/>
        </p:spPr>
        <p:txBody>
          <a:bodyPr vert="horz" rtlCol="0">
            <a:spAutoFit/>
          </a:bodyPr>
          <a:lstStyle/>
          <a:p>
            <a:pPr algn="r"/>
            <a:r>
              <a:rPr lang="en-CA" sz="1200" b="0" i="0" u="none" baseline="0">
                <a:solidFill>
                  <a:srgbClr val="000000"/>
                </a:solidFill>
                <a:latin typeface="arial"/>
              </a:rPr>
              <a:t>UNCLASSIFIED / NON CLASSIFIÉ</a:t>
            </a:r>
          </a:p>
        </p:txBody>
      </p:sp>
    </p:spTree>
    <p:extLst>
      <p:ext uri="{BB962C8B-B14F-4D97-AF65-F5344CB8AC3E}">
        <p14:creationId xmlns:p14="http://schemas.microsoft.com/office/powerpoint/2010/main" val="39670637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p:spPr>
        <p:txBody>
          <a:bodyPr/>
          <a:lstStyle>
            <a:lvl1pPr>
              <a:defRPr b="1"/>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3968244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4408881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03285191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609600" y="980728"/>
            <a:ext cx="5294379"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2"/>
          </p:nvPr>
        </p:nvSpPr>
        <p:spPr>
          <a:xfrm>
            <a:off x="6277280" y="980728"/>
            <a:ext cx="5291328"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913350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2" name="Title 1"/>
          <p:cNvSpPr>
            <a:spLocks noGrp="1"/>
          </p:cNvSpPr>
          <p:nvPr>
            <p:ph type="title"/>
          </p:nvPr>
        </p:nvSpPr>
        <p:spPr>
          <a:xfrm>
            <a:off x="1012265" y="138062"/>
            <a:ext cx="7243976" cy="878670"/>
          </a:xfrm>
        </p:spPr>
        <p:txBody>
          <a:bodyPr lIns="0" tIns="0" rIns="0" bIns="0" anchor="ctr"/>
          <a:lstStyle>
            <a:lvl1pPr algn="l">
              <a:defRPr lang="en-CA" sz="2800" baseline="0">
                <a:solidFill>
                  <a:schemeClr val="accent1"/>
                </a:solidFill>
                <a:latin typeface="Calibri" panose="020F0502020204030204" pitchFamily="34" charset="0"/>
                <a:ea typeface="+mn-ea"/>
                <a:cs typeface="+mn-cs"/>
              </a:defRPr>
            </a:lvl1pPr>
          </a:lstStyle>
          <a:p>
            <a:pPr marL="0" marR="0" lvl="0" indent="0" fontAlgn="auto">
              <a:lnSpc>
                <a:spcPct val="100000"/>
              </a:lnSpc>
              <a:spcBef>
                <a:spcPct val="20000"/>
              </a:spcBef>
              <a:spcAft>
                <a:spcPct val="0"/>
              </a:spcAft>
              <a:buClrTx/>
              <a:buSzTx/>
              <a:buFont typeface="Arial" panose="020B0604020202020204" pitchFamily="34" charset="0"/>
            </a:pPr>
            <a:r>
              <a:rPr lang="en-US"/>
              <a:t>Click to edit Master title style</a:t>
            </a:r>
            <a:endParaRPr lang="en-CA"/>
          </a:p>
        </p:txBody>
      </p:sp>
    </p:spTree>
    <p:extLst>
      <p:ext uri="{BB962C8B-B14F-4D97-AF65-F5344CB8AC3E}">
        <p14:creationId xmlns:p14="http://schemas.microsoft.com/office/powerpoint/2010/main" val="2465598441"/>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25500" y="2086439"/>
            <a:ext cx="8763000" cy="792162"/>
          </a:xfrm>
        </p:spPr>
        <p:txBody>
          <a:bodyPr/>
          <a:lstStyle>
            <a:lvl1pPr>
              <a:defRPr>
                <a:latin typeface="+mj-lt"/>
              </a:defRPr>
            </a:lvl1pPr>
          </a:lstStyle>
          <a:p>
            <a:r>
              <a:rPr lang="en-US"/>
              <a:t>Click to edit Master title style</a:t>
            </a:r>
            <a:endParaRPr lang="en-CA"/>
          </a:p>
        </p:txBody>
      </p:sp>
    </p:spTree>
    <p:extLst>
      <p:ext uri="{BB962C8B-B14F-4D97-AF65-F5344CB8AC3E}">
        <p14:creationId xmlns:p14="http://schemas.microsoft.com/office/powerpoint/2010/main" val="250257630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dirty="0"/>
          </a:p>
        </p:txBody>
      </p:sp>
      <p:grpSp>
        <p:nvGrpSpPr>
          <p:cNvPr id="7" name="Group 6"/>
          <p:cNvGrpSpPr/>
          <p:nvPr userDrawn="1"/>
        </p:nvGrpSpPr>
        <p:grpSpPr>
          <a:xfrm>
            <a:off x="0" y="854075"/>
            <a:ext cx="12192368" cy="54000"/>
            <a:chOff x="0" y="1124744"/>
            <a:chExt cx="9144276" cy="45719"/>
          </a:xfrm>
        </p:grpSpPr>
        <p:sp>
          <p:nvSpPr>
            <p:cNvPr id="9" name="Rectangle 8"/>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grpSp>
    </p:spTree>
    <p:extLst>
      <p:ext uri="{BB962C8B-B14F-4D97-AF65-F5344CB8AC3E}">
        <p14:creationId xmlns:p14="http://schemas.microsoft.com/office/powerpoint/2010/main" val="25309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11616615" y="6492876"/>
            <a:ext cx="560421" cy="365125"/>
          </a:xfrm>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126926828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0"/>
            <a:ext cx="678611" cy="365125"/>
          </a:xfrm>
        </p:spPr>
        <p:txBody>
          <a:bodyPr/>
          <a:lstStyle>
            <a:lvl1pPr>
              <a:defRPr sz="11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342900" indent="-342900">
              <a:buFont typeface="Wingdings" panose="05000000000000000000" pitchFamily="2" charset="2"/>
              <a:buChar char="Ø"/>
              <a:defRPr sz="2200">
                <a:solidFill>
                  <a:srgbClr val="004D71"/>
                </a:solidFill>
                <a:latin typeface="Calibri" panose="020F0502020204030204" pitchFamily="34" charset="0"/>
              </a:defRPr>
            </a:lvl1pPr>
            <a:lvl2pPr marL="703262" indent="-342900">
              <a:buFont typeface="Arial" panose="020B0604020202020204" pitchFamily="34" charset="0"/>
              <a:buChar char="•"/>
              <a:defRPr sz="2000">
                <a:solidFill>
                  <a:srgbClr val="004D71"/>
                </a:solidFill>
                <a:latin typeface="Calibri" panose="020F0502020204030204" pitchFamily="34" charset="0"/>
              </a:defRPr>
            </a:lvl2pPr>
            <a:lvl3pPr marL="898525" indent="-273050">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1012265" y="138063"/>
            <a:ext cx="10131455" cy="680085"/>
          </a:xfrm>
          <a:prstGeom prst="rect">
            <a:avLst/>
          </a:prstGeom>
        </p:spPr>
        <p:txBody>
          <a:bodyPr wrap="none" lIns="0" tIns="0" rIns="0" bIns="0" anchor="ctr" anchorCtr="0">
            <a:normAutofit/>
          </a:bodyPr>
          <a:lstStyle>
            <a:lvl1pPr marL="0" indent="0" algn="l" defTabSz="914400" rtl="0" eaLnBrk="1" latinLnBrk="0" hangingPunct="1">
              <a:spcBef>
                <a:spcPts val="0"/>
              </a:spcBef>
              <a:buFont typeface="Arial" panose="020B0604020202020204" pitchFamily="34" charset="0"/>
              <a:buNone/>
              <a:defRPr lang="en-CA" sz="2500"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grpSp>
    </p:spTree>
    <p:extLst>
      <p:ext uri="{BB962C8B-B14F-4D97-AF65-F5344CB8AC3E}">
        <p14:creationId xmlns:p14="http://schemas.microsoft.com/office/powerpoint/2010/main" val="181111921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8B0D0-A523-4218-81F0-C3CE536F028D}"/>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F1B95D3C-0C16-43AF-8B37-CF56C17B45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EF68C57-C729-4BEF-AFE0-6DD5A82418CA}"/>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86454359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t>This is</a:t>
            </a:r>
            <a:r>
              <a:rPr lang="en-CA" sz="1200" baseline="0" dirty="0"/>
              <a:t> the sample</a:t>
            </a:r>
            <a:br>
              <a:rPr lang="en-CA" sz="1200" baseline="0" dirty="0"/>
            </a:br>
            <a:r>
              <a:rPr lang="en-CA" sz="1200" baseline="0" dirty="0"/>
              <a:t>icon page.</a:t>
            </a:r>
          </a:p>
          <a:p>
            <a:endParaRPr lang="en-CA" sz="1200" dirty="0"/>
          </a:p>
          <a:p>
            <a:r>
              <a:rPr lang="en-CA" sz="1200" dirty="0"/>
              <a:t>It features a </a:t>
            </a:r>
            <a:br>
              <a:rPr lang="en-CA" sz="1200" baseline="0" dirty="0"/>
            </a:br>
            <a:r>
              <a:rPr lang="en-CA" sz="1200" baseline="0" dirty="0"/>
              <a:t>selection of symbols</a:t>
            </a:r>
            <a:br>
              <a:rPr lang="en-CA" sz="1200" baseline="0" dirty="0"/>
            </a:br>
            <a:r>
              <a:rPr lang="en-CA" sz="1200" baseline="0" dirty="0"/>
              <a:t>for use in your presentation.</a:t>
            </a:r>
          </a:p>
          <a:p>
            <a:endParaRPr lang="en-CA" sz="1200" baseline="0" dirty="0"/>
          </a:p>
          <a:p>
            <a:r>
              <a:rPr lang="en-CA" sz="1200" baseline="0" dirty="0"/>
              <a:t>To use a particular symbol, simply go to the </a:t>
            </a:r>
            <a:r>
              <a:rPr lang="en-CA" sz="1200" b="1" baseline="0" dirty="0"/>
              <a:t>(1) View </a:t>
            </a:r>
            <a:r>
              <a:rPr lang="en-CA" sz="1200" baseline="0" dirty="0"/>
              <a:t>Tab and select </a:t>
            </a:r>
            <a:r>
              <a:rPr lang="en-CA" sz="1200" b="1" baseline="0" dirty="0"/>
              <a:t>Slide Master (2)</a:t>
            </a:r>
            <a:r>
              <a:rPr lang="en-CA" sz="1200" baseline="0" dirty="0"/>
              <a:t>. Navigate to the last layout and select the icon(s) you would like to use. Copy them, return to </a:t>
            </a:r>
            <a:r>
              <a:rPr lang="en-CA" sz="1200" b="1" baseline="0" dirty="0"/>
              <a:t>(3) Normal</a:t>
            </a:r>
            <a:r>
              <a:rPr lang="en-CA" sz="1200" baseline="0" dirty="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grpSp>
    </p:spTree>
    <p:extLst>
      <p:ext uri="{BB962C8B-B14F-4D97-AF65-F5344CB8AC3E}">
        <p14:creationId xmlns:p14="http://schemas.microsoft.com/office/powerpoint/2010/main" val="3131318173"/>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dirty="0">
                <a:solidFill>
                  <a:schemeClr val="tx1"/>
                </a:solidFill>
              </a:endParaRPr>
            </a:p>
          </p:txBody>
        </p:sp>
      </p:grpSp>
    </p:spTree>
    <p:extLst>
      <p:ext uri="{BB962C8B-B14F-4D97-AF65-F5344CB8AC3E}">
        <p14:creationId xmlns:p14="http://schemas.microsoft.com/office/powerpoint/2010/main" val="3916347154"/>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722511"/>
          </a:xfrm>
        </p:spPr>
        <p:txBody>
          <a:bodyPr>
            <a:normAutofit/>
          </a:bodyPr>
          <a:lstStyle>
            <a:lvl1pPr>
              <a:defRPr sz="3600"/>
            </a:lvl1pPr>
          </a:lstStyle>
          <a:p>
            <a:r>
              <a:rPr lang="en-US" dirty="0"/>
              <a:t>Click to edit Master title style</a:t>
            </a:r>
            <a:endParaRPr lang="en-CA" dirty="0"/>
          </a:p>
        </p:txBody>
      </p:sp>
      <p:sp>
        <p:nvSpPr>
          <p:cNvPr id="3" name="Subtitle 2"/>
          <p:cNvSpPr>
            <a:spLocks noGrp="1"/>
          </p:cNvSpPr>
          <p:nvPr>
            <p:ph type="subTitle" idx="1"/>
          </p:nvPr>
        </p:nvSpPr>
        <p:spPr>
          <a:xfrm>
            <a:off x="911424" y="2852936"/>
            <a:ext cx="10369152" cy="648072"/>
          </a:xfrm>
          <a:prstGeom prst="rect">
            <a:avLst/>
          </a:prstGeom>
        </p:spPr>
        <p:txBody>
          <a:bodyPr/>
          <a:lstStyle>
            <a:lvl1pPr marL="0" indent="0" algn="l">
              <a:buNone/>
              <a:defRPr>
                <a:solidFill>
                  <a:srgbClr val="333E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dirty="0"/>
          </a:p>
        </p:txBody>
      </p:sp>
      <p:grpSp>
        <p:nvGrpSpPr>
          <p:cNvPr id="8" name="Group 7"/>
          <p:cNvGrpSpPr/>
          <p:nvPr userDrawn="1"/>
        </p:nvGrpSpPr>
        <p:grpSpPr>
          <a:xfrm>
            <a:off x="-677" y="563604"/>
            <a:ext cx="12192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2067418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1012265" y="138063"/>
            <a:ext cx="7243976" cy="878670"/>
          </a:xfrm>
          <a:prstGeom prst="rect">
            <a:avLst/>
          </a:prstGeom>
        </p:spPr>
        <p:txBody>
          <a:bodyPr lIns="0" tIns="0" rIns="0" bIns="0"/>
          <a:lstStyle>
            <a:lvl1pPr marL="0" marR="0" indent="0" algn="l" defTabSz="685810" rtl="0" eaLnBrk="1" fontAlgn="auto" latinLnBrk="0" hangingPunct="1">
              <a:lnSpc>
                <a:spcPct val="100000"/>
              </a:lnSpc>
              <a:spcBef>
                <a:spcPct val="20000"/>
              </a:spcBef>
              <a:spcAft>
                <a:spcPts val="0"/>
              </a:spcAft>
              <a:buClrTx/>
              <a:buSzTx/>
              <a:buFont typeface="Arial" panose="020B0604020202020204" pitchFamily="34" charset="0"/>
              <a:buNone/>
              <a:tabLst/>
              <a:defRPr sz="2100" baseline="0">
                <a:solidFill>
                  <a:schemeClr val="accent1"/>
                </a:solidFill>
                <a:latin typeface="Calibri" panose="020F0502020204030204" pitchFamily="34" charset="0"/>
              </a:defRPr>
            </a:lvl1pPr>
            <a:lvl2pPr marL="342905"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1650">
                <a:solidFill>
                  <a:srgbClr val="004D71"/>
                </a:solidFill>
                <a:latin typeface="Calibri" panose="020F0502020204030204" pitchFamily="34" charset="0"/>
              </a:defRPr>
            </a:lvl1pPr>
            <a:lvl2pPr>
              <a:defRPr sz="1500">
                <a:solidFill>
                  <a:srgbClr val="004D71"/>
                </a:solidFill>
                <a:latin typeface="Calibri" panose="020F0502020204030204" pitchFamily="34" charset="0"/>
              </a:defRPr>
            </a:lvl2pPr>
            <a:lvl3pPr>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98">
              <a:defRPr sz="105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302551693"/>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0575" y="253154"/>
            <a:ext cx="10610850" cy="106838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a:t>
            </a:fld>
            <a:endParaRPr lang="en-CA"/>
          </a:p>
        </p:txBody>
      </p:sp>
    </p:spTree>
    <p:extLst>
      <p:ext uri="{BB962C8B-B14F-4D97-AF65-F5344CB8AC3E}">
        <p14:creationId xmlns:p14="http://schemas.microsoft.com/office/powerpoint/2010/main" val="44256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97C-70D1-4497-B2F8-48E256291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8583007-2FE9-487E-B3BD-A88674FE0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97DE61-6DFA-4E56-A799-5E477BF2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BA436-497C-456C-B07E-644C68021AB9}"/>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09EF3A8-CEE0-4999-A020-3598DF7AEF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FA179C-952B-432C-B3E4-6792BC60C5D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286077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73C8-C57C-429D-B4A3-86A18743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17E6B1-37EA-4846-AA92-8C205C708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CB4686-33F1-445B-BA6C-3DC989ED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B30C-F22A-477C-BB44-7B78CD4C0750}"/>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C334B58-6C08-4F24-8A81-C92A65B14F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246583-C5BF-4FC0-B32C-A4E943F3C2D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4588379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A550C-00C0-4446-BD81-91A37822B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72B140-7CA7-4BA1-8FB3-960E0DFA3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560C0F-C129-4203-A708-3B080B45A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077688C9-FDD3-4890-AE16-D84BC0DA9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683BB35-D41C-4AA8-AD65-F0D19286B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3758-4190-4C61-98A0-D312FECA2A3C}" type="slidenum">
              <a:rPr lang="en-CA" smtClean="0"/>
              <a:t>‹#›</a:t>
            </a:fld>
            <a:endParaRPr lang="en-CA"/>
          </a:p>
        </p:txBody>
      </p:sp>
      <p:sp>
        <p:nvSpPr>
          <p:cNvPr id="7" name="MSIPCMContentMarking" descr="{&quot;HashCode&quot;:-1880398799,&quot;Placement&quot;:&quot;Header&quot;}">
            <a:extLst>
              <a:ext uri="{FF2B5EF4-FFF2-40B4-BE49-F238E27FC236}">
                <a16:creationId xmlns:a16="http://schemas.microsoft.com/office/drawing/2014/main" id="{EFFDC524-51A7-40AA-B550-DFA1D21C89E0}"/>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38266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2074"/>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p:cNvSpPr>
            <a:spLocks noGrp="1"/>
          </p:cNvSpPr>
          <p:nvPr>
            <p:ph type="body" idx="1"/>
          </p:nvPr>
        </p:nvSpPr>
        <p:spPr>
          <a:xfrm>
            <a:off x="609600" y="1052741"/>
            <a:ext cx="10972800" cy="5073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9168341"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12192368"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
        <p:nvSpPr>
          <p:cNvPr id="4" name="hl"/>
          <p:cNvSpPr txBox="1"/>
          <p:nvPr userDrawn="1"/>
        </p:nvSpPr>
        <p:spPr>
          <a:xfrm>
            <a:off x="0" y="0"/>
            <a:ext cx="12192000" cy="300082"/>
          </a:xfrm>
          <a:prstGeom prst="rect">
            <a:avLst/>
          </a:prstGeom>
          <a:noFill/>
        </p:spPr>
        <p:txBody>
          <a:bodyPr vert="horz" rtlCol="0">
            <a:spAutoFit/>
          </a:bodyPr>
          <a:lstStyle/>
          <a:p>
            <a:endParaRPr lang="en-CA" sz="135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AEBE8F18-4CDF-4565-B3E0-EBD076B1EBD6}"/>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1933782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p:hf hdr="0" ftr="0" dt="0"/>
  <p:txStyles>
    <p:titleStyle>
      <a:lvl1pPr algn="l" defTabSz="685783" rtl="0" eaLnBrk="1" latinLnBrk="0" hangingPunct="1">
        <a:spcBef>
          <a:spcPct val="0"/>
        </a:spcBef>
        <a:buNone/>
        <a:defRPr sz="1800" b="1" kern="1200">
          <a:solidFill>
            <a:srgbClr val="004D7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500" kern="1200">
          <a:solidFill>
            <a:srgbClr val="004D7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350" kern="1200">
          <a:solidFill>
            <a:srgbClr val="004D7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4"/>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anose="020B0604020202020204" pitchFamily="34" charset="0"/>
              <a:buChar char="©"/>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3924" y="6559837"/>
            <a:ext cx="564110" cy="92333"/>
          </a:xfrm>
          <a:prstGeom prst="rect">
            <a:avLst/>
          </a:prstGeom>
          <a:noFill/>
        </p:spPr>
        <p:txBody>
          <a:bodyPr wrap="none" lIns="0" tIns="0" rIns="0" bIns="0" rtlCol="0">
            <a:spAutoFit/>
          </a:bodyPr>
          <a:lstStyle/>
          <a:p>
            <a:pPr marL="0" marR="0" indent="0" algn="l" defTabSz="1087905" rtl="0" eaLnBrk="1" fontAlgn="auto" latinLnBrk="0" hangingPunct="1">
              <a:lnSpc>
                <a:spcPct val="100000"/>
              </a:lnSpc>
              <a:spcBef>
                <a:spcPct val="0"/>
              </a:spcBef>
              <a:spcAft>
                <a:spcPct val="0"/>
              </a:spcAft>
              <a:buClr>
                <a:schemeClr val="tx1"/>
              </a:buClr>
              <a:buSzTx/>
              <a:buFont typeface="Arial" panose="020B0604020202020204" pitchFamily="34" charset="0"/>
              <a:buNone/>
              <a:defRPr/>
            </a:pPr>
            <a:r>
              <a:rPr kumimoji="0" lang="en-US" sz="600" b="0" i="0" u="none" kern="0" baseline="0">
                <a:solidFill>
                  <a:schemeClr val="tx1"/>
                </a:solidFill>
                <a:latin typeface="Arial"/>
                <a:ea typeface="Arial Unicode MS"/>
                <a:cs typeface="Arial Unicode MS" pitchFamily="34" charset="-128"/>
                <a:sym typeface="Arial"/>
              </a:rPr>
              <a:t>CONFIDENTIAL</a:t>
            </a:r>
          </a:p>
        </p:txBody>
      </p:sp>
      <p:sp>
        <p:nvSpPr>
          <p:cNvPr id="10" name="Copyright"/>
          <p:cNvSpPr txBox="1"/>
          <p:nvPr userDrawn="1"/>
        </p:nvSpPr>
        <p:spPr bwMode="black">
          <a:xfrm>
            <a:off x="503870" y="6559837"/>
            <a:ext cx="2269088" cy="92333"/>
          </a:xfrm>
          <a:prstGeom prst="rect">
            <a:avLst/>
          </a:prstGeom>
          <a:noFill/>
        </p:spPr>
        <p:txBody>
          <a:bodyPr wrap="square" lIns="0" tIns="0" rIns="0" bIns="0" rtlCol="0">
            <a:spAutoFit/>
          </a:bodyPr>
          <a:lstStyle/>
          <a:p>
            <a:pPr marL="84071" marR="0" indent="-84071" algn="l" defTabSz="1087905" rtl="0" eaLnBrk="1" fontAlgn="auto" latinLnBrk="0" hangingPunct="1">
              <a:lnSpc>
                <a:spcPct val="100000"/>
              </a:lnSpc>
              <a:spcBef>
                <a:spcPct val="0"/>
              </a:spcBef>
              <a:spcAft>
                <a:spcPct val="0"/>
              </a:spcAft>
              <a:buClr>
                <a:schemeClr val="tx1"/>
              </a:buClr>
              <a:buSzTx/>
              <a:buFont typeface="Arial" panose="020B0604020202020204" pitchFamily="34" charset="0"/>
              <a:buChar char="©"/>
              <a:defRPr/>
            </a:pPr>
            <a:r>
              <a:rPr lang="en-US" sz="600" noProof="0">
                <a:solidFill>
                  <a:schemeClr val="tx1"/>
                </a:solidFill>
              </a:rPr>
              <a:t>2018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a:t>Insert page title (sentence case)</a:t>
            </a:r>
          </a:p>
        </p:txBody>
      </p:sp>
      <p:sp>
        <p:nvSpPr>
          <p:cNvPr id="4" name="hl"/>
          <p:cNvSpPr txBox="1"/>
          <p:nvPr userDrawn="1"/>
        </p:nvSpPr>
        <p:spPr>
          <a:xfrm>
            <a:off x="1" y="3"/>
            <a:ext cx="65" cy="276871"/>
          </a:xfrm>
          <a:prstGeom prst="rect">
            <a:avLst/>
          </a:prstGeom>
          <a:noFill/>
        </p:spPr>
        <p:txBody>
          <a:bodyPr vert="horz" wrap="none" lIns="0" tIns="0" rIns="0" bIns="0" rtlCol="0">
            <a:spAutoFit/>
          </a:bodyPr>
          <a:lstStyle/>
          <a:p>
            <a:pPr fontAlgn="base">
              <a:spcBef>
                <a:spcPct val="50000"/>
              </a:spcBef>
              <a:spcAft>
                <a:spcPct val="0"/>
              </a:spcAft>
              <a:buClr>
                <a:srgbClr val="F0AB00"/>
              </a:buClr>
              <a:buSzPct val="80000"/>
            </a:pPr>
            <a:endParaRPr lang="en-CA" sz="1798" kern="0">
              <a:solidFill>
                <a:schemeClr val="tx1"/>
              </a:solidFill>
              <a:ea typeface="Arial Unicode MS" pitchFamily="34" charset="-128"/>
              <a:cs typeface="Arial Unicode MS" pitchFamily="34" charset="-128"/>
            </a:endParaRPr>
          </a:p>
        </p:txBody>
      </p:sp>
      <p:sp>
        <p:nvSpPr>
          <p:cNvPr id="5" name="MSIPCMContentMarking" descr="{&quot;HashCode&quot;:-1880398799,&quot;Placement&quot;:&quot;Header&quot;}">
            <a:extLst>
              <a:ext uri="{FF2B5EF4-FFF2-40B4-BE49-F238E27FC236}">
                <a16:creationId xmlns:a16="http://schemas.microsoft.com/office/drawing/2014/main" id="{43A1F2A0-E305-43AE-99AE-CFE04CBE4D38}"/>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fontAlgn="base">
              <a:spcBef>
                <a:spcPct val="0"/>
              </a:spcBef>
              <a:spcAft>
                <a:spcPct val="0"/>
              </a:spcAft>
              <a:buClr>
                <a:srgbClr val="F0AB00"/>
              </a:buClr>
              <a:buSzPct val="80000"/>
            </a:pPr>
            <a:r>
              <a:rPr lang="en-CA" sz="1200" kern="0">
                <a:solidFill>
                  <a:srgbClr val="000000"/>
                </a:solidFill>
                <a:latin typeface="Arial" panose="020B0604020202020204" pitchFamily="34" charset="0"/>
                <a:ea typeface="Arial Unicode MS" pitchFamily="34" charset="-128"/>
                <a:cs typeface="Arial Unicode MS" pitchFamily="34" charset="-128"/>
              </a:rPr>
              <a:t>UNCLASSIFIED / NON CLASSIFIÉ</a:t>
            </a:r>
            <a:endParaRPr lang="en-CA" sz="1200" kern="0" dirty="0" err="1">
              <a:solidFill>
                <a:srgbClr val="000000"/>
              </a:solidFill>
              <a:latin typeface="Arial" panose="020B06040202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56933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Lst>
  <p:transition/>
  <p:hf hdr="0" ftr="0" dt="0"/>
  <p:txStyles>
    <p:titleStyle>
      <a:lvl1pPr algn="l" defTabSz="1087905" rtl="0" eaLnBrk="1" latinLnBrk="0" hangingPunct="1">
        <a:spcBef>
          <a:spcPct val="0"/>
        </a:spcBef>
        <a:buNone/>
        <a:defRPr sz="2398" b="1" kern="1200" baseline="0">
          <a:solidFill>
            <a:schemeClr val="tx1"/>
          </a:solidFill>
          <a:latin typeface="+mj-lt"/>
          <a:ea typeface="+mj-ea"/>
          <a:cs typeface="+mj-cs"/>
        </a:defRPr>
      </a:lvl1pPr>
    </p:titleStyle>
    <p:bodyStyle>
      <a:lvl1pPr marL="0" indent="0" algn="l" defTabSz="1087905" rtl="0" eaLnBrk="1" latinLnBrk="0" hangingPunct="1">
        <a:spcBef>
          <a:spcPts val="1798"/>
        </a:spcBef>
        <a:buClr>
          <a:schemeClr val="accent1"/>
        </a:buClr>
        <a:buSzPct val="80000"/>
        <a:buFontTx/>
        <a:buNone/>
        <a:defRPr sz="1998" b="0" kern="1200">
          <a:solidFill>
            <a:schemeClr val="tx1"/>
          </a:solidFill>
          <a:latin typeface="+mn-lt"/>
          <a:ea typeface="+mn-ea"/>
          <a:cs typeface="+mn-cs"/>
        </a:defRPr>
      </a:lvl1pPr>
      <a:lvl2pPr marL="179856" indent="-179856" algn="l" defTabSz="1087905" rtl="0" eaLnBrk="1" latinLnBrk="0" hangingPunct="1">
        <a:spcBef>
          <a:spcPts val="600"/>
        </a:spcBef>
        <a:buClr>
          <a:schemeClr val="accent1"/>
        </a:buClr>
        <a:buSzTx/>
        <a:buFont typeface="Wingdings" panose="05000000000000000000" pitchFamily="2" charset="2"/>
        <a:buChar char="§"/>
        <a:defRPr sz="1798" kern="1200">
          <a:solidFill>
            <a:schemeClr val="tx1"/>
          </a:solidFill>
          <a:latin typeface="+mn-lt"/>
          <a:ea typeface="+mn-ea"/>
          <a:cs typeface="+mn-cs"/>
        </a:defRPr>
      </a:lvl2pPr>
      <a:lvl3pPr marL="358559" indent="-179280" algn="l" defTabSz="1087905" rtl="0" eaLnBrk="1" latinLnBrk="0" hangingPunct="1">
        <a:spcBef>
          <a:spcPts val="300"/>
        </a:spcBef>
        <a:buClr>
          <a:schemeClr val="tx1"/>
        </a:buClr>
        <a:buSzTx/>
        <a:buFont typeface="Arial" panose="020B0604020202020204" pitchFamily="34" charset="0"/>
        <a:buChar char="–"/>
        <a:defRPr lang="en-US" sz="1798" kern="1200" noProof="0" smtClean="0">
          <a:solidFill>
            <a:schemeClr val="tx1"/>
          </a:solidFill>
          <a:latin typeface="+mn-lt"/>
          <a:ea typeface="+mn-ea"/>
          <a:cs typeface="+mn-cs"/>
        </a:defRPr>
      </a:lvl3pPr>
      <a:lvl4pPr marL="539568" indent="-179856" algn="l" defTabSz="1087905" rtl="0" eaLnBrk="1" latinLnBrk="0" hangingPunct="1">
        <a:spcBef>
          <a:spcPts val="300"/>
        </a:spcBef>
        <a:buClr>
          <a:schemeClr val="tx1"/>
        </a:buClr>
        <a:buSzPct val="120000"/>
        <a:buFont typeface="Arial" panose="020B0604020202020204" pitchFamily="34" charset="0"/>
        <a:buChar char="▫"/>
        <a:defRPr sz="1600" kern="1200">
          <a:solidFill>
            <a:schemeClr val="tx1"/>
          </a:solidFill>
          <a:latin typeface="+mn-lt"/>
          <a:ea typeface="+mn-ea"/>
          <a:cs typeface="+mn-cs"/>
        </a:defRPr>
      </a:lvl4pPr>
      <a:lvl5pPr marL="719424" indent="-179856" algn="l" defTabSz="1087905" rtl="0" eaLnBrk="1" latinLnBrk="0" hangingPunct="1">
        <a:spcBef>
          <a:spcPts val="100"/>
        </a:spcBef>
        <a:buClr>
          <a:schemeClr val="tx1"/>
        </a:buClr>
        <a:buSzTx/>
        <a:buFont typeface="Symbol" panose="05050102010706020507" pitchFamily="18" charset="2"/>
        <a:buChar char="-"/>
        <a:defRPr sz="1400" kern="1200" baseline="0">
          <a:solidFill>
            <a:schemeClr val="tx1"/>
          </a:solidFill>
          <a:latin typeface="+mn-lt"/>
          <a:ea typeface="+mn-ea"/>
          <a:cs typeface="+mn-cs"/>
        </a:defRPr>
      </a:lvl5pPr>
      <a:lvl6pPr marL="2991739" indent="-271976" algn="l" defTabSz="1087905"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6pPr>
      <a:lvl7pPr marL="3535692" indent="-271976" algn="l" defTabSz="1087905"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7pPr>
      <a:lvl8pPr marL="4079644" indent="-271976" algn="l" defTabSz="1087905"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8pPr>
      <a:lvl9pPr marL="4623598" indent="-271976" algn="l" defTabSz="1087905" rtl="0" eaLnBrk="1" latinLnBrk="0" hangingPunct="1">
        <a:spcBef>
          <a:spcPct val="20000"/>
        </a:spcBef>
        <a:buFont typeface="Arial" panose="020B0604020202020204" pitchFamily="34" charset="0"/>
        <a:buChar char="•"/>
        <a:defRPr sz="2398" kern="1200">
          <a:solidFill>
            <a:schemeClr val="tx1"/>
          </a:solidFill>
          <a:latin typeface="+mn-lt"/>
          <a:ea typeface="+mn-ea"/>
          <a:cs typeface="+mn-cs"/>
        </a:defRPr>
      </a:lvl9pPr>
    </p:bodyStyle>
    <p:otherStyle>
      <a:defPPr>
        <a:defRPr lang="de-DE"/>
      </a:defPPr>
      <a:lvl1pPr marL="0" algn="l" defTabSz="1087905" rtl="0" eaLnBrk="1" latinLnBrk="0" hangingPunct="1">
        <a:defRPr sz="2098" kern="1200">
          <a:solidFill>
            <a:schemeClr val="tx1"/>
          </a:solidFill>
          <a:latin typeface="+mn-lt"/>
          <a:ea typeface="+mn-ea"/>
          <a:cs typeface="+mn-cs"/>
        </a:defRPr>
      </a:lvl1pPr>
      <a:lvl2pPr marL="543953" algn="l" defTabSz="1087905" rtl="0" eaLnBrk="1" latinLnBrk="0" hangingPunct="1">
        <a:defRPr sz="2098" kern="1200">
          <a:solidFill>
            <a:schemeClr val="tx1"/>
          </a:solidFill>
          <a:latin typeface="+mn-lt"/>
          <a:ea typeface="+mn-ea"/>
          <a:cs typeface="+mn-cs"/>
        </a:defRPr>
      </a:lvl2pPr>
      <a:lvl3pPr marL="1087905" algn="l" defTabSz="1087905" rtl="0" eaLnBrk="1" latinLnBrk="0" hangingPunct="1">
        <a:defRPr sz="2098" kern="1200">
          <a:solidFill>
            <a:schemeClr val="tx1"/>
          </a:solidFill>
          <a:latin typeface="+mn-lt"/>
          <a:ea typeface="+mn-ea"/>
          <a:cs typeface="+mn-cs"/>
        </a:defRPr>
      </a:lvl3pPr>
      <a:lvl4pPr marL="1631857" algn="l" defTabSz="1087905" rtl="0" eaLnBrk="1" latinLnBrk="0" hangingPunct="1">
        <a:defRPr sz="2098" kern="1200">
          <a:solidFill>
            <a:schemeClr val="tx1"/>
          </a:solidFill>
          <a:latin typeface="+mn-lt"/>
          <a:ea typeface="+mn-ea"/>
          <a:cs typeface="+mn-cs"/>
        </a:defRPr>
      </a:lvl4pPr>
      <a:lvl5pPr marL="2175810" algn="l" defTabSz="1087905" rtl="0" eaLnBrk="1" latinLnBrk="0" hangingPunct="1">
        <a:defRPr sz="2098" kern="1200">
          <a:solidFill>
            <a:schemeClr val="tx1"/>
          </a:solidFill>
          <a:latin typeface="+mn-lt"/>
          <a:ea typeface="+mn-ea"/>
          <a:cs typeface="+mn-cs"/>
        </a:defRPr>
      </a:lvl5pPr>
      <a:lvl6pPr marL="2719764" algn="l" defTabSz="1087905" rtl="0" eaLnBrk="1" latinLnBrk="0" hangingPunct="1">
        <a:defRPr sz="2098" kern="1200">
          <a:solidFill>
            <a:schemeClr val="tx1"/>
          </a:solidFill>
          <a:latin typeface="+mn-lt"/>
          <a:ea typeface="+mn-ea"/>
          <a:cs typeface="+mn-cs"/>
        </a:defRPr>
      </a:lvl6pPr>
      <a:lvl7pPr marL="3263716" algn="l" defTabSz="1087905" rtl="0" eaLnBrk="1" latinLnBrk="0" hangingPunct="1">
        <a:defRPr sz="2098" kern="1200">
          <a:solidFill>
            <a:schemeClr val="tx1"/>
          </a:solidFill>
          <a:latin typeface="+mn-lt"/>
          <a:ea typeface="+mn-ea"/>
          <a:cs typeface="+mn-cs"/>
        </a:defRPr>
      </a:lvl7pPr>
      <a:lvl8pPr marL="3807668" algn="l" defTabSz="1087905" rtl="0" eaLnBrk="1" latinLnBrk="0" hangingPunct="1">
        <a:defRPr sz="2098" kern="1200">
          <a:solidFill>
            <a:schemeClr val="tx1"/>
          </a:solidFill>
          <a:latin typeface="+mn-lt"/>
          <a:ea typeface="+mn-ea"/>
          <a:cs typeface="+mn-cs"/>
        </a:defRPr>
      </a:lvl8pPr>
      <a:lvl9pPr marL="4351621" algn="l" defTabSz="1087905"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A550C-00C0-4446-BD81-91A37822B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72B140-7CA7-4BA1-8FB3-960E0DFA3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560C0F-C129-4203-A708-3B080B45A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077688C9-FDD3-4890-AE16-D84BC0DA9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683BB35-D41C-4AA8-AD65-F0D19286B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3758-4190-4C61-98A0-D312FECA2A3C}" type="slidenum">
              <a:rPr lang="en-CA" smtClean="0"/>
              <a:t>‹#›</a:t>
            </a:fld>
            <a:endParaRPr lang="en-CA"/>
          </a:p>
        </p:txBody>
      </p:sp>
      <p:sp>
        <p:nvSpPr>
          <p:cNvPr id="7" name="MSIPCMContentMarking" descr="{&quot;HashCode&quot;:-1880398799,&quot;Placement&quot;:&quot;Header&quot;}">
            <a:extLst>
              <a:ext uri="{FF2B5EF4-FFF2-40B4-BE49-F238E27FC236}">
                <a16:creationId xmlns:a16="http://schemas.microsoft.com/office/drawing/2014/main" id="{A8379E8C-E156-4EF7-A795-B78DFAEEE6F3}"/>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4377934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2074"/>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p:cNvSpPr>
            <a:spLocks noGrp="1"/>
          </p:cNvSpPr>
          <p:nvPr>
            <p:ph type="body" idx="1"/>
          </p:nvPr>
        </p:nvSpPr>
        <p:spPr>
          <a:xfrm>
            <a:off x="609600" y="1052737"/>
            <a:ext cx="10972800" cy="5073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916834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12192368"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solidFill>
                  <a:schemeClr val="tx1"/>
                </a:solidFill>
              </a:endParaRPr>
            </a:p>
          </p:txBody>
        </p:sp>
      </p:grpSp>
      <p:sp>
        <p:nvSpPr>
          <p:cNvPr id="4" name="hl"/>
          <p:cNvSpPr txBox="1"/>
          <p:nvPr userDrawn="1"/>
        </p:nvSpPr>
        <p:spPr>
          <a:xfrm>
            <a:off x="0" y="0"/>
            <a:ext cx="12192000" cy="369332"/>
          </a:xfrm>
          <a:prstGeom prst="rect">
            <a:avLst/>
          </a:prstGeom>
          <a:noFill/>
        </p:spPr>
        <p:txBody>
          <a:bodyPr vert="horz" rtlCol="0">
            <a:spAutoFit/>
          </a:bodyPr>
          <a:lstStyle/>
          <a:p>
            <a:endParaRPr lang="en-CA" sz="180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62ED85F1-B08B-488A-BE2B-C5691053B3A3}"/>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404765342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transition/>
  <p:hf hdr="0" ftr="0" dt="0"/>
  <p:txStyles>
    <p:titleStyle>
      <a:lvl1pPr algn="l" defTabSz="914400" rtl="0" eaLnBrk="1" latinLnBrk="0" hangingPunct="1">
        <a:spcBef>
          <a:spcPct val="0"/>
        </a:spcBef>
        <a:buNone/>
        <a:defRPr sz="2400" b="1" kern="1200">
          <a:solidFill>
            <a:srgbClr val="004D7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04D7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4D7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dirty="0"/>
          </a:p>
        </p:txBody>
      </p:sp>
      <p:sp>
        <p:nvSpPr>
          <p:cNvPr id="3" name="Title Placeholder 2"/>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5" name="hl"/>
          <p:cNvSpPr txBox="1"/>
          <p:nvPr userDrawn="1"/>
        </p:nvSpPr>
        <p:spPr>
          <a:xfrm>
            <a:off x="0" y="0"/>
            <a:ext cx="12192000" cy="369332"/>
          </a:xfrm>
          <a:prstGeom prst="rect">
            <a:avLst/>
          </a:prstGeom>
          <a:noFill/>
        </p:spPr>
        <p:txBody>
          <a:bodyPr vert="horz" rtlCol="0">
            <a:spAutoFit/>
          </a:bodyPr>
          <a:lstStyle/>
          <a:p>
            <a:endParaRPr lang="en-CA" sz="1800" dirty="0">
              <a:solidFill>
                <a:schemeClr val="tx1"/>
              </a:solidFill>
            </a:endParaRPr>
          </a:p>
        </p:txBody>
      </p:sp>
      <p:sp>
        <p:nvSpPr>
          <p:cNvPr id="2" name="MSIPCMContentMarking" descr="{&quot;HashCode&quot;:-1880398799,&quot;Placement&quot;:&quot;Header&quot;}">
            <a:extLst>
              <a:ext uri="{FF2B5EF4-FFF2-40B4-BE49-F238E27FC236}">
                <a16:creationId xmlns:a16="http://schemas.microsoft.com/office/drawing/2014/main" id="{DBF5367A-5979-421F-8BDE-F34E36A6A0F8}"/>
              </a:ext>
            </a:extLst>
          </p:cNvPr>
          <p:cNvSpPr txBox="1"/>
          <p:nvPr userDrawn="1"/>
        </p:nvSpPr>
        <p:spPr>
          <a:xfrm>
            <a:off x="9429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1857489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xml"/><Relationship Id="rId7"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7.png"/><Relationship Id="rId4" Type="http://schemas.openxmlformats.org/officeDocument/2006/relationships/tags" Target="../tags/tag5.xml"/><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32.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1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diagramQuickStyle" Target="../diagrams/quickStyle1.xml"/><Relationship Id="rId18" Type="http://schemas.openxmlformats.org/officeDocument/2006/relationships/diagramQuickStyle" Target="../diagrams/quickStyle2.xml"/><Relationship Id="rId3" Type="http://schemas.openxmlformats.org/officeDocument/2006/relationships/tags" Target="../tags/tag70.xml"/><Relationship Id="rId21" Type="http://schemas.openxmlformats.org/officeDocument/2006/relationships/diagramData" Target="../diagrams/data3.xml"/><Relationship Id="rId7" Type="http://schemas.openxmlformats.org/officeDocument/2006/relationships/tags" Target="../tags/tag74.xml"/><Relationship Id="rId12" Type="http://schemas.openxmlformats.org/officeDocument/2006/relationships/diagramLayout" Target="../diagrams/layout1.xml"/><Relationship Id="rId17" Type="http://schemas.openxmlformats.org/officeDocument/2006/relationships/diagramLayout" Target="../diagrams/layout2.xml"/><Relationship Id="rId25" Type="http://schemas.microsoft.com/office/2007/relationships/diagramDrawing" Target="../diagrams/drawing3.xml"/><Relationship Id="rId2" Type="http://schemas.openxmlformats.org/officeDocument/2006/relationships/tags" Target="../tags/tag69.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diagramData" Target="../diagrams/data1.xml"/><Relationship Id="rId24" Type="http://schemas.openxmlformats.org/officeDocument/2006/relationships/diagramColors" Target="../diagrams/colors3.xml"/><Relationship Id="rId5" Type="http://schemas.openxmlformats.org/officeDocument/2006/relationships/tags" Target="../tags/tag72.xml"/><Relationship Id="rId15" Type="http://schemas.microsoft.com/office/2007/relationships/diagramDrawing" Target="../diagrams/drawing1.xml"/><Relationship Id="rId23" Type="http://schemas.openxmlformats.org/officeDocument/2006/relationships/diagramQuickStyle" Target="../diagrams/quickStyle3.xml"/><Relationship Id="rId10" Type="http://schemas.openxmlformats.org/officeDocument/2006/relationships/notesSlide" Target="../notesSlides/notesSlide1.xml"/><Relationship Id="rId19" Type="http://schemas.openxmlformats.org/officeDocument/2006/relationships/diagramColors" Target="../diagrams/colors2.xml"/><Relationship Id="rId4" Type="http://schemas.openxmlformats.org/officeDocument/2006/relationships/tags" Target="../tags/tag71.xml"/><Relationship Id="rId9" Type="http://schemas.openxmlformats.org/officeDocument/2006/relationships/slideLayout" Target="../slideLayouts/slideLayout61.xml"/><Relationship Id="rId14" Type="http://schemas.openxmlformats.org/officeDocument/2006/relationships/diagramColors" Target="../diagrams/colors1.xml"/><Relationship Id="rId22"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notesSlide" Target="../notesSlides/notesSlide2.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s/_rels/slide1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s/_rels/slide16.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7.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slideLayout" Target="../slideLayouts/slideLayout2.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s>
</file>

<file path=ppt/slides/_rels/slide18.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21" Type="http://schemas.openxmlformats.org/officeDocument/2006/relationships/slideLayout" Target="../slideLayouts/slideLayout73.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19.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notesSlide" Target="../notesSlides/notesSlide3.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20.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image" Target="../media/image43.sv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image" Target="../media/image42.png"/><Relationship Id="rId2" Type="http://schemas.openxmlformats.org/officeDocument/2006/relationships/tags" Target="../tags/tag154.xml"/><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40.png"/><Relationship Id="rId10" Type="http://schemas.openxmlformats.org/officeDocument/2006/relationships/tags" Target="../tags/tag162.xml"/><Relationship Id="rId19" Type="http://schemas.openxmlformats.org/officeDocument/2006/relationships/image" Target="../media/image44.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image" Target="../media/image46.emf"/><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notesSlide" Target="../notesSlides/notesSlide4.xml"/><Relationship Id="rId2" Type="http://schemas.openxmlformats.org/officeDocument/2006/relationships/tags" Target="../tags/tag167.xml"/><Relationship Id="rId16" Type="http://schemas.openxmlformats.org/officeDocument/2006/relationships/slideLayout" Target="../slideLayouts/slideLayout2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s>
</file>

<file path=ppt/slides/_rels/slide22.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s/_rels/slide23.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notesSlide" Target="../notesSlides/notesSlide5.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24.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notesSlide" Target="../notesSlides/notesSlide6.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s>
</file>

<file path=ppt/slides/_rels/slide25.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notesSlide" Target="../notesSlides/notesSlide7.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s/_rels/slide28.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notesSlide" Target="../notesSlides/notesSlide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15.xml"/><Relationship Id="rId5" Type="http://schemas.openxmlformats.org/officeDocument/2006/relationships/tags" Target="../tags/tag256.xml"/><Relationship Id="rId4" Type="http://schemas.openxmlformats.org/officeDocument/2006/relationships/tags" Target="../tags/tag255.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23.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tags" Target="../tags/tag28.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slideLayout" Target="../slideLayouts/slideLayout73.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3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2.xml"/><Relationship Id="rId18" Type="http://schemas.openxmlformats.org/officeDocument/2006/relationships/image" Target="../media/image31.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30.png"/><Relationship Id="rId2" Type="http://schemas.openxmlformats.org/officeDocument/2006/relationships/tags" Target="../tags/tag32.xml"/><Relationship Id="rId16" Type="http://schemas.openxmlformats.org/officeDocument/2006/relationships/image" Target="../media/image29.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28.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l="-27" t="-130" r="743" b="130"/>
          <a:stretch>
            <a:fillRect/>
          </a:stretch>
        </p:blipFill>
        <p:spPr>
          <a:xfrm>
            <a:off x="0" y="868822"/>
            <a:ext cx="12192000" cy="5989179"/>
          </a:xfrm>
          <a:prstGeom prst="rect">
            <a:avLst/>
          </a:prstGeom>
          <a:effectLst>
            <a:outerShdw blurRad="50800" dist="50800" dir="5400000" algn="ctr" rotWithShape="0">
              <a:srgbClr val="000000">
                <a:alpha val="40000"/>
              </a:srgbClr>
            </a:outerShdw>
          </a:effectLst>
        </p:spPr>
      </p:pic>
      <p:sp>
        <p:nvSpPr>
          <p:cNvPr id="5" name="Rectangle 4">
            <a:extLst>
              <a:ext uri="{FF2B5EF4-FFF2-40B4-BE49-F238E27FC236}">
                <a16:creationId xmlns:a16="http://schemas.microsoft.com/office/drawing/2014/main" id="{D9B3D0C4-2035-40EF-AB1F-A85F6EFAE012}"/>
              </a:ext>
            </a:extLst>
          </p:cNvPr>
          <p:cNvSpPr/>
          <p:nvPr>
            <p:custDataLst>
              <p:tags r:id="rId2"/>
            </p:custDataLst>
          </p:nvPr>
        </p:nvSpPr>
        <p:spPr>
          <a:xfrm>
            <a:off x="0" y="3933057"/>
            <a:ext cx="12192000" cy="18002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a:ln>
                <a:noFill/>
              </a:ln>
              <a:solidFill>
                <a:prstClr val="white"/>
              </a:solidFill>
              <a:effectLst>
                <a:glow rad="393700">
                  <a:srgbClr val="4472C4"/>
                </a:glow>
                <a:outerShdw blurRad="50800" dist="50800" dir="5400000" algn="ctr" rotWithShape="0">
                  <a:srgbClr val="000000">
                    <a:alpha val="65000"/>
                  </a:srgbClr>
                </a:outerShdw>
              </a:effectLst>
              <a:uLnTx/>
              <a:uFillTx/>
              <a:latin typeface="Calibri"/>
              <a:ea typeface="+mn-ea"/>
              <a:cs typeface="+mn-cs"/>
            </a:endParaRPr>
          </a:p>
        </p:txBody>
      </p:sp>
      <p:grpSp>
        <p:nvGrpSpPr>
          <p:cNvPr id="7" name="Group 6">
            <a:extLst>
              <a:ext uri="{FF2B5EF4-FFF2-40B4-BE49-F238E27FC236}">
                <a16:creationId xmlns:a16="http://schemas.microsoft.com/office/drawing/2014/main" id="{E11713B9-BEE7-4155-AF6A-8185DAF2E72C}"/>
              </a:ext>
            </a:extLst>
          </p:cNvPr>
          <p:cNvGrpSpPr/>
          <p:nvPr>
            <p:custDataLst>
              <p:tags r:id="rId3"/>
            </p:custDataLst>
          </p:nvPr>
        </p:nvGrpSpPr>
        <p:grpSpPr>
          <a:xfrm>
            <a:off x="216708" y="79750"/>
            <a:ext cx="11837096" cy="692246"/>
            <a:chOff x="175364" y="765665"/>
            <a:chExt cx="11837096" cy="692246"/>
          </a:xfrm>
        </p:grpSpPr>
        <p:sp>
          <p:nvSpPr>
            <p:cNvPr id="8" name="Rectangle 7">
              <a:extLst>
                <a:ext uri="{FF2B5EF4-FFF2-40B4-BE49-F238E27FC236}">
                  <a16:creationId xmlns:a16="http://schemas.microsoft.com/office/drawing/2014/main" id="{C5BA8983-80F3-42C5-A316-7DCB280D3936}"/>
                </a:ext>
              </a:extLst>
            </p:cNvPr>
            <p:cNvSpPr/>
            <p:nvPr/>
          </p:nvSpPr>
          <p:spPr>
            <a:xfrm>
              <a:off x="175364" y="765665"/>
              <a:ext cx="11837096" cy="5511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DBEC95DE-218C-4B3F-A856-A4C89DD866E6}"/>
                </a:ext>
              </a:extLst>
            </p:cNvPr>
            <p:cNvPicPr>
              <a:picLocks noChangeAspect="1"/>
            </p:cNvPicPr>
            <p:nvPr/>
          </p:nvPicPr>
          <p:blipFill>
            <a:blip r:embed="rId9"/>
            <a:stretch>
              <a:fillRect/>
            </a:stretch>
          </p:blipFill>
          <p:spPr>
            <a:xfrm>
              <a:off x="216708" y="862491"/>
              <a:ext cx="4410075" cy="514350"/>
            </a:xfrm>
            <a:prstGeom prst="rect">
              <a:avLst/>
            </a:prstGeom>
          </p:spPr>
        </p:pic>
        <p:pic>
          <p:nvPicPr>
            <p:cNvPr id="10" name="Picture 9">
              <a:extLst>
                <a:ext uri="{FF2B5EF4-FFF2-40B4-BE49-F238E27FC236}">
                  <a16:creationId xmlns:a16="http://schemas.microsoft.com/office/drawing/2014/main" id="{6420402B-5B25-47EC-A9B5-2AE0C36C340F}"/>
                </a:ext>
              </a:extLst>
            </p:cNvPr>
            <p:cNvPicPr>
              <a:picLocks noChangeAspect="1"/>
            </p:cNvPicPr>
            <p:nvPr/>
          </p:nvPicPr>
          <p:blipFill>
            <a:blip r:embed="rId10"/>
            <a:stretch>
              <a:fillRect/>
            </a:stretch>
          </p:blipFill>
          <p:spPr>
            <a:xfrm>
              <a:off x="10020067" y="848311"/>
              <a:ext cx="1704975" cy="609600"/>
            </a:xfrm>
            <a:prstGeom prst="rect">
              <a:avLst/>
            </a:prstGeom>
          </p:spPr>
        </p:pic>
      </p:grpSp>
      <p:sp>
        <p:nvSpPr>
          <p:cNvPr id="11" name="Title 1">
            <a:extLst>
              <a:ext uri="{FF2B5EF4-FFF2-40B4-BE49-F238E27FC236}">
                <a16:creationId xmlns:a16="http://schemas.microsoft.com/office/drawing/2014/main" id="{55D8BE8E-3F94-4295-B134-04EEA2D8F31A}"/>
              </a:ext>
            </a:extLst>
          </p:cNvPr>
          <p:cNvSpPr txBox="1"/>
          <p:nvPr>
            <p:custDataLst>
              <p:tags r:id="rId4"/>
            </p:custDataLst>
          </p:nvPr>
        </p:nvSpPr>
        <p:spPr>
          <a:xfrm>
            <a:off x="336754" y="3933057"/>
            <a:ext cx="11358422" cy="1800200"/>
          </a:xfrm>
          <a:prstGeom prst="rect">
            <a:avLst/>
          </a:prstGeom>
          <a:noFill/>
          <a:ln>
            <a:noFill/>
          </a:ln>
          <a:effectLst>
            <a:glow rad="228600">
              <a:schemeClr val="accent1">
                <a:satMod val="175000"/>
                <a:alpha val="40000"/>
              </a:schemeClr>
            </a:glow>
          </a:effectLst>
        </p:spPr>
        <p:txBody>
          <a:bodyPr lIns="91440" tIns="45720" rIns="91440" bIns="4572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sz="3100" b="1" dirty="0">
              <a:solidFill>
                <a:schemeClr val="accent1">
                  <a:lumMod val="50000"/>
                </a:schemeClr>
              </a:solidFill>
              <a:effectLst>
                <a:glow rad="1092200">
                  <a:schemeClr val="accent1">
                    <a:alpha val="40000"/>
                  </a:schemeClr>
                </a:glow>
              </a:effectLst>
              <a:latin typeface="+mn-lt"/>
            </a:endParaRPr>
          </a:p>
          <a:p>
            <a:r>
              <a:rPr lang="fr-CA" sz="4800" b="1" dirty="0">
                <a:ln w="0"/>
                <a:solidFill>
                  <a:schemeClr val="accent1">
                    <a:lumMod val="50000"/>
                  </a:schemeClr>
                </a:solidFill>
                <a:effectLst>
                  <a:outerShdw blurRad="38100" dist="19050" dir="2700000" algn="tl" rotWithShape="0">
                    <a:schemeClr val="dk1">
                      <a:alpha val="40000"/>
                    </a:schemeClr>
                  </a:outerShdw>
                </a:effectLst>
                <a:latin typeface="+mn-lt"/>
              </a:rPr>
              <a:t>Programme de la fonction de contrôleur numérique</a:t>
            </a:r>
          </a:p>
          <a:p>
            <a:r>
              <a:rPr lang="fr-CA" sz="3600" b="1" dirty="0">
                <a:solidFill>
                  <a:schemeClr val="accent1">
                    <a:lumMod val="50000"/>
                  </a:schemeClr>
                </a:solidFill>
                <a:effectLst>
                  <a:glow>
                    <a:schemeClr val="bg2">
                      <a:lumMod val="90000"/>
                      <a:alpha val="0"/>
                    </a:schemeClr>
                  </a:glow>
                  <a:outerShdw dist="63500" dir="2700000" algn="ctr" rotWithShape="0">
                    <a:schemeClr val="bg1">
                      <a:lumMod val="85000"/>
                    </a:schemeClr>
                  </a:outerShdw>
                </a:effectLst>
                <a:latin typeface="+mn-lt"/>
              </a:rPr>
              <a:t>Ateliers de découverte – Version 2			</a:t>
            </a:r>
            <a:endParaRPr lang="fr-CA" sz="2100" dirty="0">
              <a:solidFill>
                <a:schemeClr val="tx2"/>
              </a:solidFill>
              <a:effectLst>
                <a:glow>
                  <a:srgbClr val="EEECE1">
                    <a:lumMod val="90000"/>
                    <a:alpha val="0"/>
                  </a:srgbClr>
                </a:glow>
                <a:outerShdw dist="63500" dir="2700000" algn="ctr" rotWithShape="0">
                  <a:prstClr val="white">
                    <a:lumMod val="85000"/>
                  </a:prstClr>
                </a:outerShdw>
              </a:effectLst>
              <a:latin typeface="+mn-lt"/>
              <a:cs typeface="Calibri"/>
            </a:endParaRPr>
          </a:p>
          <a:p>
            <a:r>
              <a:rPr lang="fr-CA" sz="1600" i="1" dirty="0">
                <a:solidFill>
                  <a:schemeClr val="tx2"/>
                </a:solidFill>
                <a:effectLst>
                  <a:glow>
                    <a:schemeClr val="bg2">
                      <a:lumMod val="90000"/>
                      <a:alpha val="0"/>
                    </a:schemeClr>
                  </a:glow>
                  <a:outerShdw dist="63500" dir="2700000" algn="ctr" rotWithShape="0">
                    <a:schemeClr val="bg1">
                      <a:lumMod val="85000"/>
                    </a:schemeClr>
                  </a:outerShdw>
                </a:effectLst>
                <a:latin typeface="+mn-lt"/>
              </a:rPr>
              <a:t>Le 3 mars 2021</a:t>
            </a:r>
          </a:p>
        </p:txBody>
      </p:sp>
      <p:sp>
        <p:nvSpPr>
          <p:cNvPr id="2" name="TextBox 1">
            <a:extLst>
              <a:ext uri="{FF2B5EF4-FFF2-40B4-BE49-F238E27FC236}">
                <a16:creationId xmlns:a16="http://schemas.microsoft.com/office/drawing/2014/main" id="{D54C29DB-2995-4725-BDC7-6305A6B56940}"/>
              </a:ext>
            </a:extLst>
          </p:cNvPr>
          <p:cNvSpPr txBox="1"/>
          <p:nvPr>
            <p:custDataLst>
              <p:tags r:id="rId5"/>
            </p:custDataLst>
          </p:nvPr>
        </p:nvSpPr>
        <p:spPr>
          <a:xfrm>
            <a:off x="7321665" y="64250"/>
            <a:ext cx="3080996" cy="640720"/>
          </a:xfrm>
          <a:prstGeom prst="rect">
            <a:avLst/>
          </a:prstGeom>
          <a:noFill/>
        </p:spPr>
        <p:txBody>
          <a:bodyPr wrap="square" rtlCol="0">
            <a:spAutoFit/>
          </a:bodyPr>
          <a:lstStyle/>
          <a:p>
            <a:pPr algn="ctr"/>
            <a:r>
              <a:rPr lang="fr-CA" sz="3600" b="1" dirty="0"/>
              <a:t>ÉBAUCHE</a:t>
            </a:r>
          </a:p>
        </p:txBody>
      </p:sp>
      <p:sp>
        <p:nvSpPr>
          <p:cNvPr id="3" name="Slide Number Placeholder 2">
            <a:extLst>
              <a:ext uri="{FF2B5EF4-FFF2-40B4-BE49-F238E27FC236}">
                <a16:creationId xmlns:a16="http://schemas.microsoft.com/office/drawing/2014/main" id="{40DBC08B-72DF-43B7-80EE-003FFB16BA47}"/>
              </a:ext>
            </a:extLst>
          </p:cNvPr>
          <p:cNvSpPr>
            <a:spLocks noGrp="1"/>
          </p:cNvSpPr>
          <p:nvPr>
            <p:ph type="sldNum" sz="quarter" idx="12"/>
            <p:custDataLst>
              <p:tags r:id="rId6"/>
            </p:custDataLst>
          </p:nvPr>
        </p:nvSpPr>
        <p:spPr/>
        <p:txBody>
          <a:bodyPr/>
          <a:lstStyle/>
          <a:p>
            <a:fld id="{32D4B517-E49B-41B6-9DBC-23634E0F1CDC}" type="slidenum">
              <a:rPr lang="fr-CA" smtClean="0"/>
              <a:t>1</a:t>
            </a:fld>
            <a:endParaRPr lang="fr-CA"/>
          </a:p>
        </p:txBody>
      </p:sp>
    </p:spTree>
    <p:extLst>
      <p:ext uri="{BB962C8B-B14F-4D97-AF65-F5344CB8AC3E}">
        <p14:creationId xmlns:p14="http://schemas.microsoft.com/office/powerpoint/2010/main" val="22118282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Élargissement du programme </a:t>
            </a:r>
            <a:endParaRPr lang="fr-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custDataLst>
              <p:tags r:id="rId9"/>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pic>
        <p:nvPicPr>
          <p:cNvPr id="4" name="Picture 3">
            <a:extLst>
              <a:ext uri="{FF2B5EF4-FFF2-40B4-BE49-F238E27FC236}">
                <a16:creationId xmlns:a16="http://schemas.microsoft.com/office/drawing/2014/main" id="{1677F8B0-48B6-4266-911B-F5A888193755}"/>
              </a:ext>
            </a:extLst>
          </p:cNvPr>
          <p:cNvPicPr>
            <a:picLocks noChangeAspect="1"/>
          </p:cNvPicPr>
          <p:nvPr>
            <p:custDataLst>
              <p:tags r:id="rId10"/>
            </p:custDataLst>
          </p:nvPr>
        </p:nvPicPr>
        <p:blipFill>
          <a:blip r:embed="rId13"/>
          <a:stretch>
            <a:fillRect/>
          </a:stretch>
        </p:blipFill>
        <p:spPr>
          <a:xfrm>
            <a:off x="4242015" y="586855"/>
            <a:ext cx="7824305" cy="5907810"/>
          </a:xfrm>
          <a:prstGeom prst="rect">
            <a:avLst/>
          </a:prstGeom>
        </p:spPr>
      </p:pic>
      <p:sp>
        <p:nvSpPr>
          <p:cNvPr id="3" name="Slide Number Placeholder 2">
            <a:extLst>
              <a:ext uri="{FF2B5EF4-FFF2-40B4-BE49-F238E27FC236}">
                <a16:creationId xmlns:a16="http://schemas.microsoft.com/office/drawing/2014/main" id="{900B6AF9-EBA0-421A-B37D-26440D69565F}"/>
              </a:ext>
            </a:extLst>
          </p:cNvPr>
          <p:cNvSpPr>
            <a:spLocks noGrp="1"/>
          </p:cNvSpPr>
          <p:nvPr>
            <p:ph type="sldNum" sz="quarter" idx="12"/>
            <p:custDataLst>
              <p:tags r:id="rId11"/>
            </p:custDataLst>
          </p:nvPr>
        </p:nvSpPr>
        <p:spPr/>
        <p:txBody>
          <a:bodyPr/>
          <a:lstStyle/>
          <a:p>
            <a:fld id="{5B7B3758-4190-4C61-98A0-D312FECA2A3C}" type="slidenum">
              <a:rPr lang="fr-CA" smtClean="0"/>
              <a:t>10</a:t>
            </a:fld>
            <a:endParaRPr lang="fr-CA" dirty="0"/>
          </a:p>
        </p:txBody>
      </p:sp>
    </p:spTree>
    <p:extLst>
      <p:ext uri="{BB962C8B-B14F-4D97-AF65-F5344CB8AC3E}">
        <p14:creationId xmlns:p14="http://schemas.microsoft.com/office/powerpoint/2010/main" val="14458848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p:nvPr>
            <p:custDataLst>
              <p:tags r:id="rId1"/>
            </p:custDataLst>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ct val="0"/>
              </a:spcAft>
              <a:buClrTx/>
              <a:buSzTx/>
              <a:buFontTx/>
              <a:buNone/>
              <a:defRPr/>
            </a:pPr>
            <a:endParaRPr kumimoji="0" lang="fr-CA" sz="2500" b="1" i="0" u="none" strike="noStrike" kern="1200" cap="none" spc="0" normalizeH="0" baseline="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3700" b="1" i="0" u="none" strike="noStrike" kern="1200" cap="none" spc="0" normalizeH="0" baseline="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Approche de soutien du PFCN</a:t>
            </a:r>
            <a:endParaRPr kumimoji="0" lang="fr-CA" sz="3700" b="1" i="0" u="none" strike="noStrike" kern="1200" cap="none" spc="0" normalizeH="0" baseline="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l" defTabSz="914400" rtl="0" eaLnBrk="1" fontAlgn="auto" latinLnBrk="0" hangingPunct="1">
              <a:lnSpc>
                <a:spcPct val="90000"/>
              </a:lnSpc>
              <a:spcBef>
                <a:spcPct val="0"/>
              </a:spcBef>
              <a:spcAft>
                <a:spcPct val="0"/>
              </a:spcAft>
              <a:buClrTx/>
              <a:buSzTx/>
              <a:buFontTx/>
              <a:buNone/>
              <a:defRPr/>
            </a:pPr>
            <a:r>
              <a:rPr kumimoji="0" lang="fr-CA" sz="25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fr-CA" sz="2500" b="0" i="0" u="none" strike="noStrike" kern="1200" cap="none" spc="0" normalizeH="0" baseline="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l" defTabSz="914400" rtl="0" eaLnBrk="1" fontAlgn="auto" latinLnBrk="0" hangingPunct="1">
              <a:lnSpc>
                <a:spcPct val="90000"/>
              </a:lnSpc>
              <a:spcBef>
                <a:spcPct val="0"/>
              </a:spcBef>
              <a:spcAft>
                <a:spcPct val="0"/>
              </a:spcAft>
              <a:buClrTx/>
              <a:buSzTx/>
              <a:buFontTx/>
              <a:buNone/>
              <a:defRPr/>
            </a:pPr>
            <a:endParaRPr kumimoji="0" lang="fr-CA" sz="21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49615" t="-130" r="743" b="130"/>
          <a:stretch>
            <a:fillRect/>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58C41969-69B0-437D-A764-BDC38C695528}"/>
              </a:ext>
            </a:extLst>
          </p:cNvPr>
          <p:cNvSpPr>
            <a:spLocks noGrp="1"/>
          </p:cNvSpPr>
          <p:nvPr>
            <p:ph type="sldNum" sz="quarter" idx="12"/>
            <p:custDataLst>
              <p:tags r:id="rId3"/>
            </p:custDataLst>
          </p:nvPr>
        </p:nvSpPr>
        <p:spPr/>
        <p:txBody>
          <a:bodyPr/>
          <a:lstStyle/>
          <a:p>
            <a:fld id="{5B7B3758-4190-4C61-98A0-D312FECA2A3C}" type="slidenum">
              <a:rPr lang="fr-CA" smtClean="0"/>
              <a:t>11</a:t>
            </a:fld>
            <a:endParaRPr lang="fr-CA"/>
          </a:p>
        </p:txBody>
      </p:sp>
    </p:spTree>
    <p:extLst>
      <p:ext uri="{BB962C8B-B14F-4D97-AF65-F5344CB8AC3E}">
        <p14:creationId xmlns:p14="http://schemas.microsoft.com/office/powerpoint/2010/main" val="3438761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8DD5-CEE3-4080-9082-18459E2067B2}"/>
              </a:ext>
            </a:extLst>
          </p:cNvPr>
          <p:cNvSpPr>
            <a:spLocks noGrp="1"/>
          </p:cNvSpPr>
          <p:nvPr>
            <p:ph type="title"/>
            <p:custDataLst>
              <p:tags r:id="rId1"/>
            </p:custDataLst>
          </p:nvPr>
        </p:nvSpPr>
        <p:spPr/>
        <p:txBody>
          <a:bodyPr>
            <a:normAutofit fontScale="90000"/>
          </a:bodyPr>
          <a:lstStyle/>
          <a:p>
            <a:r>
              <a:rPr lang="fr-CA" sz="3600" dirty="0">
                <a:effectLst>
                  <a:outerShdw blurRad="38100" dist="38100" dir="2700000" algn="tl">
                    <a:srgbClr val="000000">
                      <a:alpha val="43137"/>
                    </a:srgbClr>
                  </a:outerShdw>
                </a:effectLst>
              </a:rPr>
              <a:t>Volets d’activité à ce stade-ci  </a:t>
            </a:r>
          </a:p>
        </p:txBody>
      </p:sp>
      <p:sp>
        <p:nvSpPr>
          <p:cNvPr id="4" name="Slide Number Placeholder 3">
            <a:extLst>
              <a:ext uri="{FF2B5EF4-FFF2-40B4-BE49-F238E27FC236}">
                <a16:creationId xmlns:a16="http://schemas.microsoft.com/office/drawing/2014/main" id="{D009FC44-5A85-425B-9928-51BBAE6BD08B}"/>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3C06039-E340-4ADB-8684-BC50785334A4}" type="slidenum">
              <a:rPr kumimoji="0" lang="fr-CA"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fr-CA" sz="1200" b="0" i="0" u="none" strike="noStrike" kern="1200" cap="none" spc="0" normalizeH="0" baseline="0" dirty="0">
              <a:ln>
                <a:noFill/>
              </a:ln>
              <a:solidFill>
                <a:prstClr val="black">
                  <a:tint val="75000"/>
                </a:prstClr>
              </a:solidFill>
              <a:effectLst/>
              <a:uLnTx/>
              <a:uFillTx/>
              <a:latin typeface="Calibri"/>
              <a:ea typeface="+mn-ea"/>
              <a:cs typeface="+mn-cs"/>
            </a:endParaRPr>
          </a:p>
        </p:txBody>
      </p:sp>
      <p:graphicFrame>
        <p:nvGraphicFramePr>
          <p:cNvPr id="5" name="Diagram 4">
            <a:extLst>
              <a:ext uri="{FF2B5EF4-FFF2-40B4-BE49-F238E27FC236}">
                <a16:creationId xmlns:a16="http://schemas.microsoft.com/office/drawing/2014/main" id="{935AF5A2-AD3D-40DF-9B59-18550FE19CE4}"/>
              </a:ext>
            </a:extLst>
          </p:cNvPr>
          <p:cNvGraphicFramePr/>
          <p:nvPr>
            <p:custDataLst>
              <p:tags r:id="rId3"/>
            </p:custDataLst>
            <p:extLst>
              <p:ext uri="{D42A27DB-BD31-4B8C-83A1-F6EECF244321}">
                <p14:modId xmlns:p14="http://schemas.microsoft.com/office/powerpoint/2010/main" val="3486286511"/>
              </p:ext>
            </p:extLst>
          </p:nvPr>
        </p:nvGraphicFramePr>
        <p:xfrm>
          <a:off x="1445284" y="1185520"/>
          <a:ext cx="5007429" cy="33709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TextBox 2">
            <a:extLst>
              <a:ext uri="{FF2B5EF4-FFF2-40B4-BE49-F238E27FC236}">
                <a16:creationId xmlns:a16="http://schemas.microsoft.com/office/drawing/2014/main" id="{ACAD83F6-6A57-4000-8DEA-EF3A63A179BB}"/>
              </a:ext>
            </a:extLst>
          </p:cNvPr>
          <p:cNvSpPr txBox="1"/>
          <p:nvPr>
            <p:custDataLst>
              <p:tags r:id="rId4"/>
            </p:custDataLst>
          </p:nvPr>
        </p:nvSpPr>
        <p:spPr>
          <a:xfrm>
            <a:off x="7019974" y="5513021"/>
            <a:ext cx="296527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fr-CA" sz="1400" b="0" i="0" u="none" strike="noStrike" kern="1200" cap="none" spc="0" normalizeH="0" baseline="0" dirty="0">
                <a:ln>
                  <a:noFill/>
                </a:ln>
                <a:solidFill>
                  <a:prstClr val="black"/>
                </a:solidFill>
                <a:effectLst/>
                <a:uLnTx/>
                <a:uFillTx/>
                <a:latin typeface="Calibri" panose="020F0502020204030204"/>
                <a:ea typeface="+mn-ea"/>
                <a:cs typeface="+mn-cs"/>
              </a:rPr>
              <a:t>Soutenu par les homologues de SAP durant la mise sur pied du Programme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black"/>
              </a:solidFill>
              <a:effectLst/>
              <a:uLnTx/>
              <a:uFillTx/>
              <a:latin typeface="Calibri"/>
              <a:ea typeface="+mn-ea"/>
              <a:cs typeface="+mn-cs"/>
            </a:endParaRPr>
          </a:p>
        </p:txBody>
      </p:sp>
      <p:graphicFrame>
        <p:nvGraphicFramePr>
          <p:cNvPr id="9" name="Diagram 8">
            <a:extLst>
              <a:ext uri="{FF2B5EF4-FFF2-40B4-BE49-F238E27FC236}">
                <a16:creationId xmlns:a16="http://schemas.microsoft.com/office/drawing/2014/main" id="{91E470AE-3A0B-4EEB-A031-18257C0A41B0}"/>
              </a:ext>
            </a:extLst>
          </p:cNvPr>
          <p:cNvGraphicFramePr/>
          <p:nvPr>
            <p:custDataLst>
              <p:tags r:id="rId5"/>
            </p:custDataLst>
            <p:extLst>
              <p:ext uri="{D42A27DB-BD31-4B8C-83A1-F6EECF244321}">
                <p14:modId xmlns:p14="http://schemas.microsoft.com/office/powerpoint/2010/main" val="648686974"/>
              </p:ext>
            </p:extLst>
          </p:nvPr>
        </p:nvGraphicFramePr>
        <p:xfrm>
          <a:off x="1868385" y="5432193"/>
          <a:ext cx="5676404" cy="108508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6" name="Diagram 5">
            <a:extLst>
              <a:ext uri="{FF2B5EF4-FFF2-40B4-BE49-F238E27FC236}">
                <a16:creationId xmlns:a16="http://schemas.microsoft.com/office/drawing/2014/main" id="{137F3431-3F5E-4A69-AD80-7FA9DEFE468B}"/>
              </a:ext>
            </a:extLst>
          </p:cNvPr>
          <p:cNvGraphicFramePr/>
          <p:nvPr>
            <p:custDataLst>
              <p:tags r:id="rId6"/>
            </p:custDataLst>
            <p:extLst>
              <p:ext uri="{D42A27DB-BD31-4B8C-83A1-F6EECF244321}">
                <p14:modId xmlns:p14="http://schemas.microsoft.com/office/powerpoint/2010/main" val="3316148590"/>
              </p:ext>
            </p:extLst>
          </p:nvPr>
        </p:nvGraphicFramePr>
        <p:xfrm>
          <a:off x="5732213" y="1184849"/>
          <a:ext cx="4590427" cy="247390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7" name="Right Brace 6">
            <a:extLst>
              <a:ext uri="{FF2B5EF4-FFF2-40B4-BE49-F238E27FC236}">
                <a16:creationId xmlns:a16="http://schemas.microsoft.com/office/drawing/2014/main" id="{D26147BC-FBF8-45B7-A325-28F015009751}"/>
              </a:ext>
            </a:extLst>
          </p:cNvPr>
          <p:cNvSpPr/>
          <p:nvPr>
            <p:custDataLst>
              <p:tags r:id="rId7"/>
            </p:custDataLst>
          </p:nvPr>
        </p:nvSpPr>
        <p:spPr>
          <a:xfrm rot="5400000">
            <a:off x="5848581" y="1262010"/>
            <a:ext cx="494839" cy="747938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48AF599-0E73-4CBE-B2BA-002A8A9C71CD}"/>
              </a:ext>
            </a:extLst>
          </p:cNvPr>
          <p:cNvSpPr txBox="1"/>
          <p:nvPr>
            <p:custDataLst>
              <p:tags r:id="rId8"/>
            </p:custDataLst>
          </p:nvPr>
        </p:nvSpPr>
        <p:spPr>
          <a:xfrm>
            <a:off x="9232761" y="10738"/>
            <a:ext cx="3080996" cy="640720"/>
          </a:xfrm>
          <a:prstGeom prst="rect">
            <a:avLst/>
          </a:prstGeom>
          <a:noFill/>
        </p:spPr>
        <p:txBody>
          <a:bodyPr wrap="square" rtlCol="0">
            <a:spAutoFit/>
          </a:bodyPr>
          <a:lstStyle/>
          <a:p>
            <a:pPr algn="ctr"/>
            <a:r>
              <a:rPr lang="fr-CA" sz="3600" b="1" dirty="0"/>
              <a:t>ÉBAUCHE</a:t>
            </a:r>
          </a:p>
        </p:txBody>
      </p:sp>
    </p:spTree>
    <p:extLst>
      <p:ext uri="{BB962C8B-B14F-4D97-AF65-F5344CB8AC3E}">
        <p14:creationId xmlns:p14="http://schemas.microsoft.com/office/powerpoint/2010/main" val="3966229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0" y="586855"/>
            <a:ext cx="3668088" cy="3387497"/>
          </a:xfrm>
        </p:spPr>
        <p:txBody>
          <a:bodyPr anchor="b">
            <a:normAutofit/>
          </a:bodyPr>
          <a:lstStyle/>
          <a:p>
            <a:pPr algn="r"/>
            <a:r>
              <a:rPr lang="fr-CA" sz="4000" b="1" dirty="0">
                <a:solidFill>
                  <a:srgbClr val="FFFFFF"/>
                </a:solidFill>
              </a:rPr>
              <a:t>Équipe </a:t>
            </a:r>
            <a:br>
              <a:rPr lang="fr-CA" sz="4000" b="1" dirty="0">
                <a:solidFill>
                  <a:srgbClr val="FFFFFF"/>
                </a:solidFill>
              </a:rPr>
            </a:br>
            <a:r>
              <a:rPr lang="fr-CA" sz="4000" b="1" dirty="0">
                <a:solidFill>
                  <a:srgbClr val="FFFFFF"/>
                </a:solidFill>
              </a:rPr>
              <a:t>du responsable des processus opérationnels</a:t>
            </a:r>
            <a:endParaRPr lang="fr-CA" sz="4000" dirty="0">
              <a:solidFill>
                <a:srgbClr val="FFFFFF"/>
              </a:solidFill>
            </a:endParaRPr>
          </a:p>
        </p:txBody>
      </p:sp>
      <p:graphicFrame>
        <p:nvGraphicFramePr>
          <p:cNvPr id="15" name="Table 14">
            <a:extLst>
              <a:ext uri="{FF2B5EF4-FFF2-40B4-BE49-F238E27FC236}">
                <a16:creationId xmlns:a16="http://schemas.microsoft.com/office/drawing/2014/main" id="{DF172793-0735-4A06-843D-4290ABFC84C8}"/>
              </a:ext>
            </a:extLst>
          </p:cNvPr>
          <p:cNvGraphicFramePr>
            <a:graphicFrameLocks noGrp="1"/>
          </p:cNvGraphicFramePr>
          <p:nvPr>
            <p:custDataLst>
              <p:tags r:id="rId9"/>
            </p:custDataLst>
            <p:extLst>
              <p:ext uri="{D42A27DB-BD31-4B8C-83A1-F6EECF244321}">
                <p14:modId xmlns:p14="http://schemas.microsoft.com/office/powerpoint/2010/main" val="382665272"/>
              </p:ext>
            </p:extLst>
          </p:nvPr>
        </p:nvGraphicFramePr>
        <p:xfrm>
          <a:off x="4189778" y="85811"/>
          <a:ext cx="7847214" cy="6687643"/>
        </p:xfrm>
        <a:graphic>
          <a:graphicData uri="http://schemas.openxmlformats.org/drawingml/2006/table">
            <a:tbl>
              <a:tblPr firstRow="1" firstCol="1" bandRow="1"/>
              <a:tblGrid>
                <a:gridCol w="2960920">
                  <a:extLst>
                    <a:ext uri="{9D8B030D-6E8A-4147-A177-3AD203B41FA5}">
                      <a16:colId xmlns:a16="http://schemas.microsoft.com/office/drawing/2014/main" val="2549977401"/>
                    </a:ext>
                  </a:extLst>
                </a:gridCol>
                <a:gridCol w="3134300">
                  <a:extLst>
                    <a:ext uri="{9D8B030D-6E8A-4147-A177-3AD203B41FA5}">
                      <a16:colId xmlns:a16="http://schemas.microsoft.com/office/drawing/2014/main" val="82224750"/>
                    </a:ext>
                  </a:extLst>
                </a:gridCol>
                <a:gridCol w="1751994">
                  <a:extLst>
                    <a:ext uri="{9D8B030D-6E8A-4147-A177-3AD203B41FA5}">
                      <a16:colId xmlns:a16="http://schemas.microsoft.com/office/drawing/2014/main" val="499072351"/>
                    </a:ext>
                  </a:extLst>
                </a:gridCol>
              </a:tblGrid>
              <a:tr h="423267">
                <a:tc gridSpan="3">
                  <a:txBody>
                    <a:bodyPr/>
                    <a:lstStyle/>
                    <a:p>
                      <a:pPr marL="0" marR="0" fontAlgn="base">
                        <a:spcBef>
                          <a:spcPct val="0"/>
                        </a:spcBef>
                        <a:spcAft>
                          <a:spcPct val="0"/>
                        </a:spcAft>
                      </a:pPr>
                      <a:r>
                        <a:rPr lang="fr-CA" sz="1400" b="1" dirty="0">
                          <a:solidFill>
                            <a:srgbClr val="FFFFFF"/>
                          </a:solidFill>
                          <a:effectLst/>
                          <a:latin typeface="Calibri" panose="020F0502020204030204"/>
                          <a:ea typeface="Calibri" panose="020F0502020204030204" pitchFamily="34" charset="0"/>
                        </a:rPr>
                        <a:t>Portée de la version 2</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hMerge="1">
                  <a:txBody>
                    <a:bodyPr/>
                    <a:lstStyle/>
                    <a:p>
                      <a:pPr marL="0" marR="0" fontAlgn="base">
                        <a:spcBef>
                          <a:spcPct val="0"/>
                        </a:spcBef>
                        <a:spcAft>
                          <a:spcPct val="0"/>
                        </a:spcAft>
                      </a:pP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hMerge="1">
                  <a:txBody>
                    <a:bodyPr/>
                    <a:lstStyle/>
                    <a:p>
                      <a:pPr marL="0" marR="0" algn="l" defTabSz="914400" rtl="0" eaLnBrk="1" fontAlgn="base" latinLnBrk="0" hangingPunct="1">
                        <a:spcBef>
                          <a:spcPct val="0"/>
                        </a:spcBef>
                        <a:spcAft>
                          <a:spcPct val="0"/>
                        </a:spcAft>
                      </a:pPr>
                      <a:endParaRPr lang="en-CA" sz="2000" b="1" kern="1200">
                        <a:solidFill>
                          <a:srgbClr val="FFFFFF"/>
                        </a:solidFill>
                        <a:effectLst/>
                        <a:latin typeface="Calibri"/>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737890335"/>
                  </a:ext>
                </a:extLst>
              </a:tr>
              <a:tr h="393378">
                <a:tc>
                  <a:txBody>
                    <a:bodyPr/>
                    <a:lstStyle/>
                    <a:p>
                      <a:pPr marL="0" marR="0" fontAlgn="base">
                        <a:spcBef>
                          <a:spcPct val="0"/>
                        </a:spcBef>
                        <a:spcAft>
                          <a:spcPct val="0"/>
                        </a:spcAft>
                      </a:pPr>
                      <a:r>
                        <a:rPr lang="fr-CA" sz="1400" b="1" dirty="0">
                          <a:solidFill>
                            <a:srgbClr val="FFFFFF"/>
                          </a:solidFill>
                          <a:effectLst/>
                          <a:latin typeface="Calibri" panose="020F0502020204030204"/>
                          <a:ea typeface="Calibri" panose="020F0502020204030204" pitchFamily="34" charset="0"/>
                        </a:rPr>
                        <a:t>Volets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fontAlgn="base">
                        <a:spcBef>
                          <a:spcPct val="0"/>
                        </a:spcBef>
                        <a:spcAft>
                          <a:spcPct val="0"/>
                        </a:spcAft>
                      </a:pPr>
                      <a:r>
                        <a:rPr lang="fr-CA" sz="1400" b="1" dirty="0">
                          <a:solidFill>
                            <a:srgbClr val="FFFFFF"/>
                          </a:solidFill>
                          <a:effectLst/>
                          <a:latin typeface="Calibri" panose="020F0502020204030204"/>
                          <a:ea typeface="Calibri" panose="020F0502020204030204" pitchFamily="34" charset="0"/>
                        </a:rPr>
                        <a:t>Coresponsable</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l" defTabSz="914400" rtl="0" eaLnBrk="1" fontAlgn="base" latinLnBrk="0" hangingPunct="1">
                        <a:spcBef>
                          <a:spcPct val="0"/>
                        </a:spcBef>
                        <a:spcAft>
                          <a:spcPct val="0"/>
                        </a:spcAft>
                      </a:pPr>
                      <a:r>
                        <a:rPr lang="fr-CA" sz="1400" b="1" kern="1200" dirty="0">
                          <a:solidFill>
                            <a:srgbClr val="FFFFFF"/>
                          </a:solidFill>
                          <a:effectLst/>
                          <a:latin typeface="Calibri" panose="020F0502020204030204"/>
                          <a:ea typeface="Calibri" panose="020F0502020204030204" pitchFamily="34" charset="0"/>
                          <a:cs typeface="+mn-cs"/>
                        </a:rPr>
                        <a:t>Responsable des EM du PFCN</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963092309"/>
                  </a:ext>
                </a:extLst>
              </a:tr>
              <a:tr h="625880">
                <a:tc>
                  <a:txBody>
                    <a:bodyPr/>
                    <a:lstStyle/>
                    <a:p>
                      <a:pPr marL="0" marR="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Finances et budget </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Monique Arnold, SPAC</a:t>
                      </a:r>
                    </a:p>
                    <a:p>
                      <a:pPr marL="0" marR="0" lvl="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Sophie Bainbridge, AMC</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l"/>
                      <a:r>
                        <a:rPr lang="fr-CA" sz="1400" kern="1200">
                          <a:solidFill>
                            <a:srgbClr val="000000"/>
                          </a:solidFill>
                          <a:effectLst/>
                          <a:latin typeface="Calibri" panose="020F0502020204030204"/>
                          <a:cs typeface="+mn-cs"/>
                        </a:rPr>
                        <a:t>Jocelyne Bédard</a:t>
                      </a:r>
                    </a:p>
                    <a:p>
                      <a:pPr algn="l"/>
                      <a:r>
                        <a:rPr lang="fr-CA" sz="1400" kern="1200">
                          <a:solidFill>
                            <a:srgbClr val="000000"/>
                          </a:solidFill>
                          <a:effectLst/>
                          <a:latin typeface="Calibri" panose="020F0502020204030204"/>
                          <a:cs typeface="+mn-cs"/>
                        </a:rPr>
                        <a:t>Martial Bilodeau</a:t>
                      </a:r>
                    </a:p>
                    <a:p>
                      <a:pPr algn="l"/>
                      <a:r>
                        <a:rPr lang="fr-CA" sz="1400" kern="1200">
                          <a:solidFill>
                            <a:srgbClr val="000000"/>
                          </a:solidFill>
                          <a:effectLst/>
                          <a:latin typeface="Calibri" panose="020F0502020204030204"/>
                          <a:cs typeface="+mn-cs"/>
                        </a:rPr>
                        <a:t>Jean Destin</a:t>
                      </a:r>
                      <a:endParaRPr lang="fr-CA" sz="1400" kern="1200" dirty="0">
                        <a:solidFill>
                          <a:srgbClr val="000000"/>
                        </a:solidFill>
                        <a:effectLst/>
                        <a:latin typeface="Calibri" panose="020F0502020204030204"/>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981534961"/>
                  </a:ext>
                </a:extLst>
              </a:tr>
              <a:tr h="441885">
                <a:tc>
                  <a:txBody>
                    <a:bodyPr/>
                    <a:lstStyle/>
                    <a:p>
                      <a:pPr marL="17145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Planification financière et analyse</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Michelle Baron, ISDE</a:t>
                      </a:r>
                    </a:p>
                    <a:p>
                      <a:pPr marL="0" marR="0" lvl="0">
                        <a:spcBef>
                          <a:spcPct val="0"/>
                        </a:spcBef>
                        <a:spcAft>
                          <a:spcPct val="0"/>
                        </a:spcAft>
                        <a:buNone/>
                      </a:pPr>
                      <a:r>
                        <a:rPr lang="fr-CA" sz="1400" b="0" i="0" u="none" strike="noStrike" noProof="0">
                          <a:effectLst/>
                        </a:rPr>
                        <a:t>Annie Boyer, AMC</a:t>
                      </a:r>
                      <a:endParaRPr lang="fr-CA" sz="1400" dirty="0"/>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endParaRPr lang="fr-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928734868"/>
                  </a:ext>
                </a:extLst>
              </a:tr>
              <a:tr h="481168">
                <a:tc>
                  <a:txBody>
                    <a:bodyPr/>
                    <a:lstStyle/>
                    <a:p>
                      <a:pPr marL="17145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Gestion de portefeuilles et de projets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Johanne Diotte, CNRC</a:t>
                      </a:r>
                    </a:p>
                    <a:p>
                      <a:pPr marL="0" marR="0" lvl="0" indent="0" algn="l" defTabSz="914400" rtl="0" eaLnBrk="1" fontAlgn="base" latinLnBrk="0" hangingPunct="1">
                        <a:lnSpc>
                          <a:spcPct val="100000"/>
                        </a:lnSpc>
                        <a:spcBef>
                          <a:spcPct val="0"/>
                        </a:spcBef>
                        <a:spcAft>
                          <a:spcPct val="0"/>
                        </a:spcAft>
                        <a:buClrTx/>
                        <a:buSzTx/>
                        <a:buFontTx/>
                        <a:buNone/>
                        <a:defRPr/>
                      </a:pPr>
                      <a:r>
                        <a:rPr lang="fr-CA" sz="1400">
                          <a:solidFill>
                            <a:srgbClr val="000000"/>
                          </a:solidFill>
                          <a:effectLst/>
                          <a:latin typeface="Calibri" panose="020F0502020204030204"/>
                          <a:ea typeface="Calibri" panose="020F0502020204030204" pitchFamily="34" charset="0"/>
                        </a:rPr>
                        <a:t>Dwayne Ross, GRC</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endParaRPr lang="fr-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947981231"/>
                  </a:ext>
                </a:extLst>
              </a:tr>
              <a:tr h="423283">
                <a:tc>
                  <a:txBody>
                    <a:bodyPr/>
                    <a:lstStyle/>
                    <a:p>
                      <a:pPr marL="17145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Gestion des voyages et des frais afférents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kern="1200">
                          <a:solidFill>
                            <a:srgbClr val="000000"/>
                          </a:solidFill>
                          <a:effectLst/>
                          <a:latin typeface="Calibri" panose="020F0502020204030204"/>
                          <a:ea typeface="Calibri" panose="020F0502020204030204" pitchFamily="34" charset="0"/>
                          <a:cs typeface="+mn-cs"/>
                        </a:rPr>
                        <a:t>Todd Mitton, SC ​</a:t>
                      </a:r>
                    </a:p>
                    <a:p>
                      <a:pPr marL="0" marR="0" lvl="0" indent="0" algn="l" defTabSz="914400" rtl="0" eaLnBrk="1" fontAlgn="base" latinLnBrk="0" hangingPunct="1">
                        <a:lnSpc>
                          <a:spcPct val="100000"/>
                        </a:lnSpc>
                        <a:spcBef>
                          <a:spcPct val="0"/>
                        </a:spcBef>
                        <a:spcAft>
                          <a:spcPct val="0"/>
                        </a:spcAft>
                        <a:buClrTx/>
                        <a:buSzTx/>
                        <a:buFontTx/>
                        <a:buNone/>
                        <a:defRPr/>
                      </a:pPr>
                      <a:r>
                        <a:rPr lang="fr-CA" sz="1400" kern="1200">
                          <a:solidFill>
                            <a:srgbClr val="000000"/>
                          </a:solidFill>
                          <a:effectLst/>
                          <a:latin typeface="Calibri" panose="020F0502020204030204"/>
                          <a:ea typeface="Calibri" panose="020F0502020204030204" pitchFamily="34" charset="0"/>
                          <a:cs typeface="+mn-cs"/>
                        </a:rPr>
                        <a:t>Nathalie Proulx, IRCC​</a:t>
                      </a:r>
                      <a:endParaRPr lang="fr-CA" sz="1400" kern="1200" dirty="0">
                        <a:solidFill>
                          <a:srgbClr val="000000"/>
                        </a:solidFill>
                        <a:effectLst/>
                        <a:latin typeface="Calibri" panose="020F0502020204030204"/>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endParaRPr lang="fr-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728001810"/>
                  </a:ext>
                </a:extLst>
              </a:tr>
              <a:tr h="423283">
                <a:tc>
                  <a:txBody>
                    <a:bodyPr/>
                    <a:lstStyle/>
                    <a:p>
                      <a:pPr marL="17145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Gestion des biens immobiliers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kern="1200">
                          <a:solidFill>
                            <a:srgbClr val="000000"/>
                          </a:solidFill>
                          <a:effectLst/>
                          <a:latin typeface="Calibri" panose="020F0502020204030204"/>
                          <a:ea typeface="Calibri" panose="020F0502020204030204" pitchFamily="34" charset="0"/>
                          <a:cs typeface="+mn-cs"/>
                        </a:rPr>
                        <a:t>Richard Dagenais, SPAC ​</a:t>
                      </a:r>
                    </a:p>
                    <a:p>
                      <a:pPr marL="0" marR="0" lvl="0" indent="0" algn="l" defTabSz="914400" rtl="0" eaLnBrk="1" fontAlgn="base" latinLnBrk="0" hangingPunct="1">
                        <a:lnSpc>
                          <a:spcPct val="100000"/>
                        </a:lnSpc>
                        <a:spcBef>
                          <a:spcPct val="0"/>
                        </a:spcBef>
                        <a:spcAft>
                          <a:spcPct val="0"/>
                        </a:spcAft>
                        <a:buClrTx/>
                        <a:buSzTx/>
                        <a:buFontTx/>
                        <a:buNone/>
                        <a:defRPr/>
                      </a:pPr>
                      <a:r>
                        <a:rPr lang="fr-CA" sz="1400" kern="1200">
                          <a:solidFill>
                            <a:srgbClr val="000000"/>
                          </a:solidFill>
                          <a:effectLst/>
                          <a:latin typeface="Calibri" panose="020F0502020204030204"/>
                          <a:ea typeface="Calibri" panose="020F0502020204030204" pitchFamily="34" charset="0"/>
                          <a:cs typeface="+mn-cs"/>
                        </a:rPr>
                        <a:t>Elizabeth Tough, AMC</a:t>
                      </a:r>
                      <a:endParaRPr lang="fr-CA" sz="1400" kern="1200" dirty="0">
                        <a:solidFill>
                          <a:srgbClr val="000000"/>
                        </a:solidFill>
                        <a:effectLst/>
                        <a:latin typeface="Calibri" panose="020F0502020204030204"/>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Robin Giggey</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469388765"/>
                  </a:ext>
                </a:extLst>
              </a:tr>
              <a:tr h="625880">
                <a:tc>
                  <a:txBody>
                    <a:bodyPr/>
                    <a:lstStyle/>
                    <a:p>
                      <a:pPr marL="0" marR="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Approvisionnement, gestion du matériel</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kern="1200" dirty="0">
                          <a:solidFill>
                            <a:srgbClr val="000000"/>
                          </a:solidFill>
                          <a:effectLst/>
                          <a:latin typeface="Calibri" panose="020F0502020204030204"/>
                          <a:ea typeface="Calibri" panose="020F0502020204030204" pitchFamily="34" charset="0"/>
                          <a:cs typeface="+mn-cs"/>
                        </a:rPr>
                        <a:t>Karine Paré, ISDE</a:t>
                      </a:r>
                    </a:p>
                    <a:p>
                      <a:pPr marL="0" marR="0" lvl="0" indent="0" algn="l" defTabSz="914400" rtl="0" eaLnBrk="1" fontAlgn="base" latinLnBrk="0" hangingPunct="1">
                        <a:lnSpc>
                          <a:spcPct val="100000"/>
                        </a:lnSpc>
                        <a:spcBef>
                          <a:spcPct val="0"/>
                        </a:spcBef>
                        <a:spcAft>
                          <a:spcPct val="0"/>
                        </a:spcAft>
                        <a:buClrTx/>
                        <a:buSzTx/>
                        <a:buFontTx/>
                        <a:buNone/>
                        <a:defRPr/>
                      </a:pPr>
                      <a:r>
                        <a:rPr lang="fr-CA" sz="1400" kern="1200" dirty="0">
                          <a:solidFill>
                            <a:srgbClr val="000000"/>
                          </a:solidFill>
                          <a:effectLst/>
                          <a:latin typeface="Calibri" panose="020F0502020204030204"/>
                          <a:ea typeface="Calibri" panose="020F0502020204030204" pitchFamily="34" charset="0"/>
                          <a:cs typeface="+mn-cs"/>
                        </a:rPr>
                        <a:t>Jimmy Fecteau, ASFC</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Karina Wieser</a:t>
                      </a:r>
                    </a:p>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Nicole Ross</a:t>
                      </a:r>
                    </a:p>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Chloe Hagarty</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199935040"/>
                  </a:ext>
                </a:extLst>
              </a:tr>
              <a:tr h="498280">
                <a:tc>
                  <a:txBody>
                    <a:bodyPr/>
                    <a:lstStyle/>
                    <a:p>
                      <a:pPr marL="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Revenus non fiscaux</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kern="1200">
                          <a:solidFill>
                            <a:srgbClr val="000000"/>
                          </a:solidFill>
                          <a:effectLst/>
                          <a:latin typeface="Calibri" panose="020F0502020204030204"/>
                          <a:ea typeface="Calibri" panose="020F0502020204030204" pitchFamily="34" charset="0"/>
                          <a:cs typeface="+mn-cs"/>
                        </a:rPr>
                        <a:t>Johanne Diotte, CNRC</a:t>
                      </a:r>
                    </a:p>
                    <a:p>
                      <a:pPr marL="0" marR="0" lvl="0" indent="0" algn="l" defTabSz="914400" rtl="0" eaLnBrk="1" fontAlgn="base" latinLnBrk="0" hangingPunct="1">
                        <a:lnSpc>
                          <a:spcPct val="100000"/>
                        </a:lnSpc>
                        <a:spcBef>
                          <a:spcPct val="0"/>
                        </a:spcBef>
                        <a:spcAft>
                          <a:spcPct val="0"/>
                        </a:spcAft>
                        <a:buClrTx/>
                        <a:buSzTx/>
                        <a:buFontTx/>
                        <a:buNone/>
                        <a:defRPr/>
                      </a:pPr>
                      <a:r>
                        <a:rPr lang="fr-CA" sz="1400" kern="1200">
                          <a:solidFill>
                            <a:srgbClr val="000000"/>
                          </a:solidFill>
                          <a:effectLst/>
                          <a:latin typeface="Calibri" panose="020F0502020204030204"/>
                          <a:ea typeface="Calibri" panose="020F0502020204030204" pitchFamily="34" charset="0"/>
                          <a:cs typeface="+mn-cs"/>
                        </a:rPr>
                        <a:t>Pamela Rudiger-Prybylski, JUS​</a:t>
                      </a:r>
                      <a:endParaRPr lang="fr-CA" sz="1400" kern="1200" dirty="0">
                        <a:solidFill>
                          <a:srgbClr val="000000"/>
                        </a:solidFill>
                        <a:effectLst/>
                        <a:latin typeface="Calibri" panose="020F0502020204030204"/>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fr-CA" sz="1400" kern="1200">
                          <a:solidFill>
                            <a:srgbClr val="000000"/>
                          </a:solidFill>
                          <a:effectLst/>
                          <a:latin typeface="Calibri" panose="020F0502020204030204"/>
                          <a:ea typeface="+mn-ea"/>
                          <a:cs typeface="+mn-cs"/>
                        </a:rPr>
                        <a:t>Jacky Fong</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977548348"/>
                  </a:ext>
                </a:extLst>
              </a:tr>
              <a:tr h="393378">
                <a:tc>
                  <a:txBody>
                    <a:bodyPr/>
                    <a:lstStyle/>
                    <a:p>
                      <a:pPr marL="0" marR="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Gestion des biens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a:solidFill>
                            <a:srgbClr val="000000"/>
                          </a:solidFill>
                          <a:effectLst/>
                          <a:latin typeface="Calibri" panose="020F0502020204030204"/>
                          <a:ea typeface="Calibri" panose="020F0502020204030204" pitchFamily="34" charset="0"/>
                        </a:rPr>
                        <a:t>Davina Brown, PC</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Louise Richer</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831619187"/>
                  </a:ext>
                </a:extLst>
              </a:tr>
              <a:tr h="425272">
                <a:tc>
                  <a:txBody>
                    <a:bodyPr/>
                    <a:lstStyle/>
                    <a:p>
                      <a:pPr marL="0" marR="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Ressources humaines </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a:t>
                      </a:r>
                      <a:endParaRPr lang="fr-CA" sz="1400" dirty="0">
                        <a:solidFill>
                          <a:srgbClr val="FF0000"/>
                        </a:solidFill>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r>
                        <a:rPr lang="fr-CA" sz="1400" kern="1200" dirty="0">
                          <a:solidFill>
                            <a:srgbClr val="000000"/>
                          </a:solidFill>
                          <a:effectLst/>
                          <a:latin typeface="Calibri" panose="020F0502020204030204"/>
                          <a:ea typeface="+mn-ea"/>
                          <a:cs typeface="+mn-cs"/>
                        </a:rPr>
                        <a:t>Syed </a:t>
                      </a:r>
                      <a:r>
                        <a:rPr lang="fr-CA" sz="1400" kern="1200" dirty="0" err="1">
                          <a:solidFill>
                            <a:srgbClr val="000000"/>
                          </a:solidFill>
                          <a:effectLst/>
                          <a:latin typeface="Calibri" panose="020F0502020204030204"/>
                          <a:ea typeface="+mn-ea"/>
                          <a:cs typeface="+mn-cs"/>
                        </a:rPr>
                        <a:t>Abidi</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606606277"/>
                  </a:ext>
                </a:extLst>
              </a:tr>
              <a:tr h="481168">
                <a:tc gridSpan="3">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fr-CA" sz="1400" b="1" dirty="0">
                          <a:solidFill>
                            <a:srgbClr val="FFFFFF"/>
                          </a:solidFill>
                          <a:effectLst/>
                          <a:latin typeface="+mn-lt"/>
                          <a:ea typeface="Calibri" panose="020F0502020204030204" pitchFamily="34" charset="0"/>
                        </a:rPr>
                        <a:t>Versions à venir – à déterminer</a:t>
                      </a:r>
                      <a:endParaRPr lang="fr-CA" sz="1400" dirty="0">
                        <a:effectLst/>
                        <a:latin typeface="+mn-lt"/>
                        <a:ea typeface="Calibri" panose="020F0502020204030204" pitchFamily="34" charset="0"/>
                      </a:endParaRPr>
                    </a:p>
                    <a:p>
                      <a:pPr marL="0" marR="0" fontAlgn="base">
                        <a:spcBef>
                          <a:spcPct val="0"/>
                        </a:spcBef>
                        <a:spcAft>
                          <a:spcPct val="0"/>
                        </a:spcAft>
                      </a:pP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pPr marL="0" marR="0" lvl="0" fontAlgn="base">
                        <a:spcBef>
                          <a:spcPct val="0"/>
                        </a:spcBef>
                        <a:spcAft>
                          <a:spcPct val="0"/>
                        </a:spcAft>
                      </a:pP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hMerge="1">
                  <a:txBody>
                    <a:bodyPr/>
                    <a:lstStyle/>
                    <a:p>
                      <a:pPr marL="0" marR="0" algn="l" defTabSz="914400" rtl="0" eaLnBrk="1" fontAlgn="base" latinLnBrk="0" hangingPunct="1">
                        <a:spcBef>
                          <a:spcPct val="0"/>
                        </a:spcBef>
                        <a:spcAft>
                          <a:spcPct val="0"/>
                        </a:spcAft>
                      </a:pPr>
                      <a:endParaRPr lang="en-CA" sz="1400" kern="120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309929287"/>
                  </a:ext>
                </a:extLst>
              </a:tr>
              <a:tr h="441885">
                <a:tc>
                  <a:txBody>
                    <a:bodyPr/>
                    <a:lstStyle/>
                    <a:p>
                      <a:pPr marL="171450" marR="0" algn="l"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Gestion des subventions</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kern="1200">
                          <a:solidFill>
                            <a:srgbClr val="000000"/>
                          </a:solidFill>
                          <a:effectLst/>
                          <a:latin typeface="Calibri" panose="020F0502020204030204"/>
                          <a:ea typeface="Calibri" panose="020F0502020204030204" pitchFamily="34" charset="0"/>
                          <a:cs typeface="+mn-cs"/>
                        </a:rPr>
                        <a:t>Paula Hadden-Jokiel, SAC</a:t>
                      </a:r>
                      <a:endParaRPr lang="fr-CA" sz="1400" kern="1200" dirty="0">
                        <a:solidFill>
                          <a:srgbClr val="000000"/>
                        </a:solidFill>
                        <a:effectLst/>
                        <a:latin typeface="Calibri" panose="020F0502020204030204"/>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r>
                        <a:rPr lang="fr-CA" sz="1400" kern="1200">
                          <a:solidFill>
                            <a:srgbClr val="000000"/>
                          </a:solidFill>
                          <a:effectLst/>
                          <a:latin typeface="Calibri" panose="020F0502020204030204"/>
                          <a:ea typeface="+mn-ea"/>
                          <a:cs typeface="+mn-cs"/>
                        </a:rPr>
                        <a:t>Chantal Périard</a:t>
                      </a:r>
                      <a:endParaRPr lang="fr-CA" sz="1400" kern="1200" dirty="0">
                        <a:solidFill>
                          <a:srgbClr val="000000"/>
                        </a:solidFill>
                        <a:effectLst/>
                        <a:latin typeface="Calibri" panose="020F0502020204030204"/>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3199880917"/>
                  </a:ext>
                </a:extLst>
              </a:tr>
              <a:tr h="441885">
                <a:tc>
                  <a:txBody>
                    <a:bodyPr/>
                    <a:lstStyle/>
                    <a:p>
                      <a:pPr marL="0" marR="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Receveur général</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ct val="0"/>
                        </a:spcBef>
                        <a:spcAft>
                          <a:spcPct val="0"/>
                        </a:spcAft>
                      </a:pPr>
                      <a:r>
                        <a:rPr lang="fr-CA" sz="1400" dirty="0">
                          <a:solidFill>
                            <a:srgbClr val="000000"/>
                          </a:solidFill>
                          <a:effectLst/>
                          <a:latin typeface="Calibri" panose="020F0502020204030204"/>
                          <a:ea typeface="Calibri" panose="020F0502020204030204" pitchFamily="34" charset="0"/>
                        </a:rPr>
                        <a:t>Jeffrey Lay, SPAC, Trésorerie du RG</a:t>
                      </a:r>
                      <a:endParaRPr lang="fr-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ct val="0"/>
                        </a:spcBef>
                        <a:spcAft>
                          <a:spcPct val="0"/>
                        </a:spcAft>
                      </a:pPr>
                      <a:endParaRPr lang="fr-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993273672"/>
                  </a:ext>
                </a:extLst>
              </a:tr>
            </a:tbl>
          </a:graphicData>
        </a:graphic>
      </p:graphicFrame>
      <p:sp>
        <p:nvSpPr>
          <p:cNvPr id="11" name="TextBox 10">
            <a:extLst>
              <a:ext uri="{FF2B5EF4-FFF2-40B4-BE49-F238E27FC236}">
                <a16:creationId xmlns:a16="http://schemas.microsoft.com/office/drawing/2014/main" id="{92E15C24-6B61-4F32-BF52-4CFB5E55A8F5}"/>
              </a:ext>
            </a:extLst>
          </p:cNvPr>
          <p:cNvSpPr txBox="1"/>
          <p:nvPr>
            <p:custDataLst>
              <p:tags r:id="rId10"/>
            </p:custDataLst>
          </p:nvPr>
        </p:nvSpPr>
        <p:spPr>
          <a:xfrm>
            <a:off x="8923640" y="-10026"/>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3" name="Slide Number Placeholder 2">
            <a:extLst>
              <a:ext uri="{FF2B5EF4-FFF2-40B4-BE49-F238E27FC236}">
                <a16:creationId xmlns:a16="http://schemas.microsoft.com/office/drawing/2014/main" id="{2C9F95AE-02FF-4F36-9BF9-258410B365B8}"/>
              </a:ext>
            </a:extLst>
          </p:cNvPr>
          <p:cNvSpPr>
            <a:spLocks noGrp="1"/>
          </p:cNvSpPr>
          <p:nvPr>
            <p:ph type="sldNum" sz="quarter" idx="12"/>
            <p:custDataLst>
              <p:tags r:id="rId11"/>
            </p:custDataLst>
          </p:nvPr>
        </p:nvSpPr>
        <p:spPr/>
        <p:txBody>
          <a:bodyPr/>
          <a:lstStyle/>
          <a:p>
            <a:fld id="{5B7B3758-4190-4C61-98A0-D312FECA2A3C}" type="slidenum">
              <a:rPr lang="fr-CA" smtClean="0"/>
              <a:t>13</a:t>
            </a:fld>
            <a:endParaRPr lang="fr-CA" dirty="0"/>
          </a:p>
        </p:txBody>
      </p:sp>
    </p:spTree>
    <p:extLst>
      <p:ext uri="{BB962C8B-B14F-4D97-AF65-F5344CB8AC3E}">
        <p14:creationId xmlns:p14="http://schemas.microsoft.com/office/powerpoint/2010/main" val="23400807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p:nvPr>
            <p:custDataLst>
              <p:tags r:id="rId1"/>
            </p:custDataLst>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ct val="0"/>
              </a:spcAft>
              <a:buClrTx/>
              <a:buSzTx/>
              <a:buFontTx/>
              <a:buNone/>
              <a:defRPr/>
            </a:pPr>
            <a:endParaRPr kumimoji="0" lang="fr-CA"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a:p>
            <a:pPr algn="r">
              <a:defRPr/>
            </a:pPr>
            <a:r>
              <a:rPr lang="fr-CA" sz="2800" b="1" dirty="0">
                <a:solidFill>
                  <a:srgbClr val="4472C4">
                    <a:lumMod val="50000"/>
                  </a:srgbClr>
                </a:solidFill>
                <a:effectLst>
                  <a:glow>
                    <a:srgbClr val="E7E6E6">
                      <a:lumMod val="90000"/>
                      <a:alpha val="0"/>
                    </a:srgbClr>
                  </a:glow>
                  <a:outerShdw dist="63500" dir="2700000" algn="ctr" rotWithShape="0">
                    <a:prstClr val="white">
                      <a:lumMod val="85000"/>
                    </a:prstClr>
                  </a:outerShdw>
                </a:effectLst>
                <a:latin typeface="Calibri" panose="020F0502020204030204"/>
                <a:cs typeface="Calibri"/>
              </a:rPr>
              <a:t>Approche en matière de planification, portée et produits livrables</a:t>
            </a:r>
            <a:endParaRPr lang="fr-CA" sz="2800" b="1" dirty="0">
              <a:solidFill>
                <a:srgbClr val="4472C4">
                  <a:lumMod val="50000"/>
                </a:srgbClr>
              </a:solidFill>
              <a:effectLst>
                <a:glow>
                  <a:srgbClr val="EEECE1">
                    <a:lumMod val="90000"/>
                    <a:alpha val="0"/>
                  </a:srgbClr>
                </a:glow>
                <a:outerShdw dist="63500" dir="2700000" algn="ctr" rotWithShape="0">
                  <a:prstClr val="white">
                    <a:lumMod val="85000"/>
                  </a:prstClr>
                </a:outerShdw>
              </a:effectLst>
              <a:latin typeface="Calibri"/>
              <a:cs typeface="Calibri"/>
            </a:endParaRPr>
          </a:p>
          <a:p>
            <a:pPr lvl="0" algn="r">
              <a:defRPr/>
            </a:pPr>
            <a:r>
              <a:rPr kumimoji="0" lang="fr-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fr-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endParaRPr kumimoji="0" lang="fr-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49615" t="-130" r="743" b="130"/>
          <a:stretch>
            <a:fillRect/>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CB716F30-5B1F-49FB-BD4D-D8C877C17DCD}"/>
              </a:ext>
            </a:extLst>
          </p:cNvPr>
          <p:cNvSpPr>
            <a:spLocks noGrp="1"/>
          </p:cNvSpPr>
          <p:nvPr>
            <p:ph type="sldNum" sz="quarter" idx="12"/>
            <p:custDataLst>
              <p:tags r:id="rId3"/>
            </p:custDataLst>
          </p:nvPr>
        </p:nvSpPr>
        <p:spPr/>
        <p:txBody>
          <a:bodyPr/>
          <a:lstStyle/>
          <a:p>
            <a:fld id="{5B7B3758-4190-4C61-98A0-D312FECA2A3C}" type="slidenum">
              <a:rPr lang="fr-CA" smtClean="0"/>
              <a:t>14</a:t>
            </a:fld>
            <a:endParaRPr lang="fr-CA" dirty="0"/>
          </a:p>
        </p:txBody>
      </p:sp>
    </p:spTree>
    <p:extLst>
      <p:ext uri="{BB962C8B-B14F-4D97-AF65-F5344CB8AC3E}">
        <p14:creationId xmlns:p14="http://schemas.microsoft.com/office/powerpoint/2010/main" val="149809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Contexte de l’approche SAP</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504547" y="294660"/>
            <a:ext cx="7565533" cy="6248400"/>
          </a:xfrm>
        </p:spPr>
        <p:txBody>
          <a:bodyPr anchor="ctr">
            <a:normAutofit/>
          </a:bodyPr>
          <a:lstStyle/>
          <a:p>
            <a:pPr marL="0" indent="0">
              <a:lnSpc>
                <a:spcPct val="110000"/>
              </a:lnSpc>
              <a:buNone/>
            </a:pPr>
            <a:r>
              <a:rPr lang="fr-CA" sz="2000" b="1" dirty="0"/>
              <a:t>L’équipe SAP collabore avec le GC dans diverses capacités depuis plusieurs années. Cela a fourni des renseignements généraux pour comprendre les exigences du GC. L’équipe SAP utilise les engagements et extrants précédents décrits ci-dessous comme intrants dans ses trousses de travail pour assurer la réutilisation des travaux antérieurs</a:t>
            </a:r>
          </a:p>
          <a:p>
            <a:pPr>
              <a:lnSpc>
                <a:spcPct val="110000"/>
              </a:lnSpc>
            </a:pPr>
            <a:r>
              <a:rPr lang="fr-CA" sz="2000" dirty="0"/>
              <a:t>Exercice de la feuille de route pangouvernemental achevé en 2019</a:t>
            </a:r>
          </a:p>
          <a:p>
            <a:pPr>
              <a:lnSpc>
                <a:spcPct val="110000"/>
              </a:lnSpc>
            </a:pPr>
            <a:r>
              <a:rPr lang="fr-CA" sz="2000" dirty="0"/>
              <a:t>Extrants du service </a:t>
            </a:r>
            <a:r>
              <a:rPr lang="fr-CA" sz="2000" dirty="0" err="1"/>
              <a:t>MaxAttention</a:t>
            </a:r>
            <a:r>
              <a:rPr lang="fr-CA" sz="2000" dirty="0"/>
              <a:t> de nombreux clients du GC</a:t>
            </a:r>
          </a:p>
          <a:p>
            <a:pPr>
              <a:lnSpc>
                <a:spcPct val="110000"/>
              </a:lnSpc>
            </a:pPr>
            <a:r>
              <a:rPr lang="fr-CA" sz="2000" dirty="0"/>
              <a:t>Participation à la conception et à l’examen de la conception de la version 1 (MPO)</a:t>
            </a:r>
          </a:p>
          <a:p>
            <a:pPr marL="0" indent="0">
              <a:lnSpc>
                <a:spcPct val="110000"/>
              </a:lnSpc>
              <a:buNone/>
            </a:pPr>
            <a:r>
              <a:rPr lang="fr-CA" sz="2000" b="1" dirty="0"/>
              <a:t> </a:t>
            </a:r>
          </a:p>
          <a:p>
            <a:pPr marL="0" indent="0">
              <a:lnSpc>
                <a:spcPct val="110000"/>
              </a:lnSpc>
              <a:buNone/>
            </a:pPr>
            <a:endParaRPr lang="fr-CA" sz="1600" dirty="0"/>
          </a:p>
          <a:p>
            <a:pPr marL="0" indent="0">
              <a:buNone/>
            </a:pPr>
            <a:endParaRPr lang="fr-CA" sz="2000" b="1" dirty="0"/>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C06018FA-43F4-4781-8D2F-484AC4A7F287}"/>
              </a:ext>
            </a:extLst>
          </p:cNvPr>
          <p:cNvSpPr>
            <a:spLocks noGrp="1"/>
          </p:cNvSpPr>
          <p:nvPr>
            <p:ph type="sldNum" sz="quarter" idx="12"/>
            <p:custDataLst>
              <p:tags r:id="rId11"/>
            </p:custDataLst>
          </p:nvPr>
        </p:nvSpPr>
        <p:spPr/>
        <p:txBody>
          <a:bodyPr/>
          <a:lstStyle/>
          <a:p>
            <a:fld id="{5B7B3758-4190-4C61-98A0-D312FECA2A3C}" type="slidenum">
              <a:rPr lang="fr-CA" smtClean="0"/>
              <a:t>15</a:t>
            </a:fld>
            <a:endParaRPr lang="fr-CA" dirty="0"/>
          </a:p>
        </p:txBody>
      </p:sp>
    </p:spTree>
    <p:extLst>
      <p:ext uri="{BB962C8B-B14F-4D97-AF65-F5344CB8AC3E}">
        <p14:creationId xmlns:p14="http://schemas.microsoft.com/office/powerpoint/2010/main" val="26030993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Portée</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504547" y="294660"/>
            <a:ext cx="7410085" cy="6248400"/>
          </a:xfrm>
        </p:spPr>
        <p:txBody>
          <a:bodyPr anchor="ctr">
            <a:normAutofit fontScale="95000" lnSpcReduction="10000"/>
          </a:bodyPr>
          <a:lstStyle/>
          <a:p>
            <a:pPr marL="0" indent="0">
              <a:buNone/>
            </a:pPr>
            <a:endParaRPr lang="fr-CA" sz="2000" b="1" dirty="0"/>
          </a:p>
          <a:p>
            <a:pPr marL="0" indent="0">
              <a:lnSpc>
                <a:spcPct val="110000"/>
              </a:lnSpc>
              <a:buNone/>
            </a:pPr>
            <a:r>
              <a:rPr lang="fr-CA" sz="2000" b="1" dirty="0"/>
              <a:t>Portée fonctionnelle </a:t>
            </a:r>
            <a:r>
              <a:rPr lang="fr-CA" sz="1600" b="1" dirty="0"/>
              <a:t>(à valider par les participants aux ateliers exploratoires)</a:t>
            </a:r>
            <a:endParaRPr lang="fr-CA" sz="1600" b="1" dirty="0">
              <a:solidFill>
                <a:srgbClr val="FF0000"/>
              </a:solidFill>
            </a:endParaRPr>
          </a:p>
          <a:p>
            <a:pPr marL="0" lvl="0" indent="0">
              <a:lnSpc>
                <a:spcPct val="110000"/>
              </a:lnSpc>
              <a:spcBef>
                <a:spcPct val="0"/>
              </a:spcBef>
              <a:buNone/>
              <a:defRPr/>
            </a:pPr>
            <a:endParaRPr lang="fr-CA" sz="1600" b="1" dirty="0"/>
          </a:p>
          <a:p>
            <a:pPr marL="0" lvl="0" indent="0">
              <a:lnSpc>
                <a:spcPct val="110000"/>
              </a:lnSpc>
              <a:spcBef>
                <a:spcPct val="0"/>
              </a:spcBef>
              <a:buNone/>
              <a:defRPr/>
            </a:pPr>
            <a:r>
              <a:rPr lang="fr-CA" sz="1600" b="1" dirty="0"/>
              <a:t>Finances et budget</a:t>
            </a:r>
          </a:p>
          <a:p>
            <a:pPr marL="351309" lvl="1" indent="-171399">
              <a:lnSpc>
                <a:spcPct val="100000"/>
              </a:lnSpc>
              <a:spcBef>
                <a:spcPct val="0"/>
              </a:spcBef>
              <a:defRPr/>
            </a:pPr>
            <a:r>
              <a:rPr lang="fr-CA" sz="1600" dirty="0"/>
              <a:t>Élargissement de la version 1 (MPO), le cas échéant : DPSDF, comptes débiteurs, comptes créditeurs, comptabilité des immobilisations, clôture de rapports financiers, configuration de l’interface du RG (conformément à la conception, aucun essai de l’interface n’est inclus), rapprochement de comptes </a:t>
            </a:r>
            <a:r>
              <a:rPr lang="fr-CA" sz="1600" dirty="0" err="1"/>
              <a:t>intersociétés</a:t>
            </a:r>
            <a:r>
              <a:rPr lang="fr-CA" sz="1600" dirty="0"/>
              <a:t>, analyse de rentabilité</a:t>
            </a:r>
          </a:p>
          <a:p>
            <a:pPr marL="351309" lvl="1" indent="-171399">
              <a:lnSpc>
                <a:spcPct val="100000"/>
              </a:lnSpc>
              <a:spcBef>
                <a:spcPct val="0"/>
              </a:spcBef>
              <a:defRPr/>
            </a:pPr>
            <a:r>
              <a:rPr lang="fr-CA" sz="1600" b="1" dirty="0"/>
              <a:t>Gestion des biens immobiliers </a:t>
            </a:r>
            <a:r>
              <a:rPr lang="fr-CA" sz="1600" dirty="0"/>
              <a:t>(données principales, comptabilité de baux internes et externes, contrats de service)</a:t>
            </a:r>
          </a:p>
          <a:p>
            <a:pPr marL="351309" lvl="1" indent="-171399">
              <a:lnSpc>
                <a:spcPct val="100000"/>
              </a:lnSpc>
              <a:spcBef>
                <a:spcPct val="0"/>
              </a:spcBef>
              <a:defRPr/>
            </a:pPr>
            <a:r>
              <a:rPr lang="fr-CA" sz="1600" dirty="0"/>
              <a:t>Systèmes de projet (données principales, modèles de projet, intégration comptable, définition de projet, tâches, phases, gestion du flux décisionnel, planification financière).</a:t>
            </a:r>
          </a:p>
          <a:p>
            <a:pPr marL="351309" lvl="1" indent="-171399">
              <a:lnSpc>
                <a:spcPct val="100000"/>
              </a:lnSpc>
              <a:spcBef>
                <a:spcPct val="0"/>
              </a:spcBef>
              <a:defRPr/>
            </a:pPr>
            <a:r>
              <a:rPr lang="fr-CA" sz="1600" dirty="0"/>
              <a:t>Gestion de la fonction publique (gestion des fonds)</a:t>
            </a:r>
          </a:p>
          <a:p>
            <a:pPr marL="351309" lvl="1" indent="-171399">
              <a:lnSpc>
                <a:spcPct val="100000"/>
              </a:lnSpc>
              <a:spcBef>
                <a:spcPct val="0"/>
              </a:spcBef>
              <a:defRPr/>
            </a:pPr>
            <a:endParaRPr lang="fr-CA" sz="1600" dirty="0"/>
          </a:p>
          <a:p>
            <a:pPr marL="0" lvl="0" indent="0">
              <a:lnSpc>
                <a:spcPct val="100000"/>
              </a:lnSpc>
              <a:spcBef>
                <a:spcPct val="0"/>
              </a:spcBef>
              <a:buNone/>
              <a:defRPr/>
            </a:pPr>
            <a:r>
              <a:rPr lang="fr-CA" sz="1600" b="1" dirty="0"/>
              <a:t>Approvisionnement</a:t>
            </a:r>
          </a:p>
          <a:p>
            <a:pPr marL="351309" lvl="1" indent="-171399">
              <a:lnSpc>
                <a:spcPct val="100000"/>
              </a:lnSpc>
              <a:spcBef>
                <a:spcPct val="0"/>
              </a:spcBef>
              <a:defRPr/>
            </a:pPr>
            <a:r>
              <a:rPr lang="fr-CA" sz="1600" dirty="0"/>
              <a:t>Élargissement de la version 1 (MPO), le cas échéant</a:t>
            </a:r>
          </a:p>
          <a:p>
            <a:pPr marL="351309" lvl="1" indent="-171399">
              <a:lnSpc>
                <a:spcPct val="100000"/>
              </a:lnSpc>
              <a:spcBef>
                <a:spcPct val="0"/>
              </a:spcBef>
              <a:defRPr/>
            </a:pPr>
            <a:r>
              <a:rPr lang="fr-CA" sz="1600" dirty="0"/>
              <a:t>Demandes, approvisionnement opérationnel, gestion des stocks de base, entreposage de base, matériaux directs</a:t>
            </a:r>
          </a:p>
          <a:p>
            <a:pPr marL="351309" lvl="1" indent="-171399">
              <a:lnSpc>
                <a:spcPct val="100000"/>
              </a:lnSpc>
              <a:spcBef>
                <a:spcPct val="0"/>
              </a:spcBef>
              <a:defRPr/>
            </a:pPr>
            <a:endParaRPr lang="fr-CA" sz="1600" dirty="0"/>
          </a:p>
          <a:p>
            <a:pPr marL="0" lvl="0" indent="0">
              <a:lnSpc>
                <a:spcPct val="100000"/>
              </a:lnSpc>
              <a:spcBef>
                <a:spcPct val="0"/>
              </a:spcBef>
              <a:buNone/>
              <a:defRPr/>
            </a:pPr>
            <a:r>
              <a:rPr lang="fr-CA" sz="1600" b="1" dirty="0"/>
              <a:t>Gestion des biens</a:t>
            </a:r>
          </a:p>
          <a:p>
            <a:pPr marL="351309" lvl="1" indent="-171399">
              <a:lnSpc>
                <a:spcPct val="100000"/>
              </a:lnSpc>
              <a:spcBef>
                <a:spcPct val="0"/>
              </a:spcBef>
              <a:defRPr/>
            </a:pPr>
            <a:r>
              <a:rPr lang="fr-CA" sz="1600" dirty="0"/>
              <a:t>Correction, prévention, entretien d’urgence et intégration à SP, approvisionnement et BI.</a:t>
            </a:r>
          </a:p>
          <a:p>
            <a:pPr marL="351309" lvl="1" indent="-171399">
              <a:lnSpc>
                <a:spcPct val="100000"/>
              </a:lnSpc>
              <a:spcBef>
                <a:spcPct val="0"/>
              </a:spcBef>
              <a:defRPr/>
            </a:pPr>
            <a:endParaRPr lang="fr-CA" sz="1600" dirty="0"/>
          </a:p>
          <a:p>
            <a:pPr marL="0" lvl="0" indent="0">
              <a:lnSpc>
                <a:spcPct val="100000"/>
              </a:lnSpc>
              <a:spcBef>
                <a:spcPct val="0"/>
              </a:spcBef>
              <a:buNone/>
              <a:defRPr/>
            </a:pPr>
            <a:r>
              <a:rPr lang="fr-CA" sz="1600" b="1" dirty="0"/>
              <a:t>Revenus non imposables (ventes)</a:t>
            </a:r>
          </a:p>
          <a:p>
            <a:pPr marL="351309" lvl="1" indent="-171399">
              <a:lnSpc>
                <a:spcPct val="100000"/>
              </a:lnSpc>
              <a:spcBef>
                <a:spcPct val="0"/>
              </a:spcBef>
              <a:defRPr/>
            </a:pPr>
            <a:r>
              <a:rPr lang="fr-CA" sz="1600" dirty="0"/>
              <a:t>Ventes et distribution, gestion du crédit, ventes de services</a:t>
            </a:r>
          </a:p>
          <a:p>
            <a:pPr marL="351309" lvl="1" indent="-171399">
              <a:lnSpc>
                <a:spcPct val="100000"/>
              </a:lnSpc>
              <a:spcBef>
                <a:spcPct val="0"/>
              </a:spcBef>
              <a:defRPr/>
            </a:pPr>
            <a:endParaRPr lang="fr-CA" sz="1600" dirty="0"/>
          </a:p>
          <a:p>
            <a:pPr marL="0" lvl="0" indent="0">
              <a:lnSpc>
                <a:spcPct val="100000"/>
              </a:lnSpc>
              <a:spcBef>
                <a:spcPct val="0"/>
              </a:spcBef>
              <a:buNone/>
              <a:defRPr/>
            </a:pPr>
            <a:r>
              <a:rPr lang="fr-CA" sz="1600" b="1" dirty="0"/>
              <a:t>Ressources humaines</a:t>
            </a:r>
          </a:p>
          <a:p>
            <a:pPr marL="351309" lvl="1" indent="-171399">
              <a:lnSpc>
                <a:spcPct val="100000"/>
              </a:lnSpc>
              <a:spcBef>
                <a:spcPct val="0"/>
              </a:spcBef>
              <a:defRPr/>
            </a:pPr>
            <a:r>
              <a:rPr lang="fr-CA" sz="1600" dirty="0"/>
              <a:t>Élargissement de la version 1 (MPO), le cas échéant</a:t>
            </a:r>
          </a:p>
          <a:p>
            <a:pPr marL="0" indent="0">
              <a:buNone/>
            </a:pPr>
            <a:endParaRPr lang="fr-CA" sz="2000" b="1" dirty="0"/>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0ACE4392-97AF-4CED-8956-21EC521DE94D}"/>
              </a:ext>
            </a:extLst>
          </p:cNvPr>
          <p:cNvSpPr>
            <a:spLocks noGrp="1"/>
          </p:cNvSpPr>
          <p:nvPr>
            <p:ph type="sldNum" sz="quarter" idx="12"/>
            <p:custDataLst>
              <p:tags r:id="rId11"/>
            </p:custDataLst>
          </p:nvPr>
        </p:nvSpPr>
        <p:spPr/>
        <p:txBody>
          <a:bodyPr/>
          <a:lstStyle/>
          <a:p>
            <a:fld id="{5B7B3758-4190-4C61-98A0-D312FECA2A3C}" type="slidenum">
              <a:rPr lang="fr-CA" smtClean="0"/>
              <a:t>16</a:t>
            </a:fld>
            <a:endParaRPr lang="fr-CA" dirty="0"/>
          </a:p>
        </p:txBody>
      </p:sp>
    </p:spTree>
    <p:extLst>
      <p:ext uri="{BB962C8B-B14F-4D97-AF65-F5344CB8AC3E}">
        <p14:creationId xmlns:p14="http://schemas.microsoft.com/office/powerpoint/2010/main" val="7854946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Produits livrables</a:t>
            </a:r>
            <a:endParaRPr lang="fr-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custDataLst>
              <p:tags r:id="rId9"/>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70C963B0-34C6-4656-8C92-D651CAADC28D}"/>
              </a:ext>
            </a:extLst>
          </p:cNvPr>
          <p:cNvSpPr>
            <a:spLocks noGrp="1"/>
          </p:cNvSpPr>
          <p:nvPr>
            <p:ph type="sldNum" sz="quarter" idx="12"/>
            <p:custDataLst>
              <p:tags r:id="rId10"/>
            </p:custDataLst>
          </p:nvPr>
        </p:nvSpPr>
        <p:spPr/>
        <p:txBody>
          <a:bodyPr/>
          <a:lstStyle/>
          <a:p>
            <a:fld id="{5B7B3758-4190-4C61-98A0-D312FECA2A3C}" type="slidenum">
              <a:rPr lang="fr-CA" smtClean="0"/>
              <a:t>17</a:t>
            </a:fld>
            <a:endParaRPr lang="fr-CA" dirty="0"/>
          </a:p>
        </p:txBody>
      </p:sp>
      <p:grpSp>
        <p:nvGrpSpPr>
          <p:cNvPr id="13" name="Group 12">
            <a:extLst>
              <a:ext uri="{FF2B5EF4-FFF2-40B4-BE49-F238E27FC236}">
                <a16:creationId xmlns:a16="http://schemas.microsoft.com/office/drawing/2014/main" id="{D14CE7CC-9DDC-4046-B3CA-69E3E7D49954}"/>
              </a:ext>
            </a:extLst>
          </p:cNvPr>
          <p:cNvGrpSpPr/>
          <p:nvPr/>
        </p:nvGrpSpPr>
        <p:grpSpPr>
          <a:xfrm>
            <a:off x="4037826" y="1243584"/>
            <a:ext cx="8154174" cy="4672585"/>
            <a:chOff x="523179" y="1332170"/>
            <a:chExt cx="8762330" cy="4713471"/>
          </a:xfrm>
        </p:grpSpPr>
        <p:grpSp>
          <p:nvGrpSpPr>
            <p:cNvPr id="15" name="Group 14">
              <a:extLst>
                <a:ext uri="{FF2B5EF4-FFF2-40B4-BE49-F238E27FC236}">
                  <a16:creationId xmlns:a16="http://schemas.microsoft.com/office/drawing/2014/main" id="{F1F1F29C-2AC3-48DF-8426-9F23E9D0ED5B}"/>
                </a:ext>
              </a:extLst>
            </p:cNvPr>
            <p:cNvGrpSpPr/>
            <p:nvPr/>
          </p:nvGrpSpPr>
          <p:grpSpPr>
            <a:xfrm>
              <a:off x="2017360" y="1332170"/>
              <a:ext cx="6445377" cy="4713471"/>
              <a:chOff x="1597065" y="1331624"/>
              <a:chExt cx="6447056" cy="4714698"/>
            </a:xfrm>
            <a:solidFill>
              <a:srgbClr val="002060"/>
            </a:solidFill>
          </p:grpSpPr>
          <p:grpSp>
            <p:nvGrpSpPr>
              <p:cNvPr id="21" name="Group 20">
                <a:extLst>
                  <a:ext uri="{FF2B5EF4-FFF2-40B4-BE49-F238E27FC236}">
                    <a16:creationId xmlns:a16="http://schemas.microsoft.com/office/drawing/2014/main" id="{AA158F82-3461-41B5-858A-E0D7F16BB5C1}"/>
                  </a:ext>
                </a:extLst>
              </p:cNvPr>
              <p:cNvGrpSpPr/>
              <p:nvPr/>
            </p:nvGrpSpPr>
            <p:grpSpPr>
              <a:xfrm>
                <a:off x="1597065" y="1331624"/>
                <a:ext cx="6447056" cy="4714698"/>
                <a:chOff x="3259611" y="1477097"/>
                <a:chExt cx="6447056" cy="4714698"/>
              </a:xfrm>
              <a:grpFill/>
            </p:grpSpPr>
            <p:grpSp>
              <p:nvGrpSpPr>
                <p:cNvPr id="24" name="Group 23">
                  <a:extLst>
                    <a:ext uri="{FF2B5EF4-FFF2-40B4-BE49-F238E27FC236}">
                      <a16:creationId xmlns:a16="http://schemas.microsoft.com/office/drawing/2014/main" id="{A36583D5-4D56-4CD4-A786-1F2A34613DF7}"/>
                    </a:ext>
                  </a:extLst>
                </p:cNvPr>
                <p:cNvGrpSpPr/>
                <p:nvPr/>
              </p:nvGrpSpPr>
              <p:grpSpPr>
                <a:xfrm>
                  <a:off x="3956437" y="1477097"/>
                  <a:ext cx="5750230" cy="4714698"/>
                  <a:chOff x="3955198" y="1620132"/>
                  <a:chExt cx="5750230" cy="4714698"/>
                </a:xfrm>
                <a:grpFill/>
              </p:grpSpPr>
              <p:sp>
                <p:nvSpPr>
                  <p:cNvPr id="26" name="Freeform: Shape 25">
                    <a:extLst>
                      <a:ext uri="{FF2B5EF4-FFF2-40B4-BE49-F238E27FC236}">
                        <a16:creationId xmlns:a16="http://schemas.microsoft.com/office/drawing/2014/main" id="{8F283157-B14F-4B89-B48F-A00575FBFE5F}"/>
                      </a:ext>
                    </a:extLst>
                  </p:cNvPr>
                  <p:cNvSpPr/>
                  <p:nvPr/>
                </p:nvSpPr>
                <p:spPr>
                  <a:xfrm>
                    <a:off x="5724780" y="1620132"/>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91416" rIns="91416" bIns="91416" numCol="1" spcCol="1270" anchor="ctr" anchorCtr="0">
                    <a:noAutofit/>
                  </a:bodyPr>
                  <a:lstStyle/>
                  <a:p>
                    <a:pPr marL="0" marR="0" lvl="0" indent="0" algn="ctr" defTabSz="53324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Essais par unité des secteurs de processus opérationnels</a:t>
                    </a:r>
                  </a:p>
                </p:txBody>
              </p:sp>
              <p:sp>
                <p:nvSpPr>
                  <p:cNvPr id="27" name="Freeform: Shape 26">
                    <a:extLst>
                      <a:ext uri="{FF2B5EF4-FFF2-40B4-BE49-F238E27FC236}">
                        <a16:creationId xmlns:a16="http://schemas.microsoft.com/office/drawing/2014/main" id="{1235CB3E-9734-4A1B-8837-8EA38FE44348}"/>
                      </a:ext>
                    </a:extLst>
                  </p:cNvPr>
                  <p:cNvSpPr/>
                  <p:nvPr/>
                </p:nvSpPr>
                <p:spPr>
                  <a:xfrm>
                    <a:off x="4082606" y="1620132"/>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888" tIns="272285" rIns="236888" bIns="272285"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dirty="0">
                        <a:ln>
                          <a:noFill/>
                        </a:ln>
                        <a:solidFill>
                          <a:srgbClr val="FFFFFF"/>
                        </a:solidFill>
                        <a:uLnTx/>
                        <a:uFillTx/>
                        <a:latin typeface="Arial"/>
                        <a:ea typeface="+mn-ea"/>
                        <a:cs typeface="+mn-cs"/>
                      </a:rPr>
                      <a:t>Solution entièrement configurée et éprouvée </a:t>
                    </a:r>
                  </a:p>
                </p:txBody>
              </p:sp>
              <p:sp>
                <p:nvSpPr>
                  <p:cNvPr id="28" name="Freeform: Shape 27">
                    <a:extLst>
                      <a:ext uri="{FF2B5EF4-FFF2-40B4-BE49-F238E27FC236}">
                        <a16:creationId xmlns:a16="http://schemas.microsoft.com/office/drawing/2014/main" id="{DE0D2E4B-2616-4200-89B4-78CC5CA18F7D}"/>
                      </a:ext>
                    </a:extLst>
                  </p:cNvPr>
                  <p:cNvSpPr/>
                  <p:nvPr/>
                </p:nvSpPr>
                <p:spPr>
                  <a:xfrm>
                    <a:off x="4900547" y="3103612"/>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91416" rIns="91416" bIns="91416"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Présentation des processus entièrement configurés</a:t>
                    </a:r>
                  </a:p>
                </p:txBody>
              </p:sp>
              <p:sp>
                <p:nvSpPr>
                  <p:cNvPr id="29" name="Freeform: Shape 28">
                    <a:extLst>
                      <a:ext uri="{FF2B5EF4-FFF2-40B4-BE49-F238E27FC236}">
                        <a16:creationId xmlns:a16="http://schemas.microsoft.com/office/drawing/2014/main" id="{CE97406E-ABF3-4B46-9427-1B9BF3F63A35}"/>
                      </a:ext>
                    </a:extLst>
                  </p:cNvPr>
                  <p:cNvSpPr/>
                  <p:nvPr/>
                </p:nvSpPr>
                <p:spPr>
                  <a:xfrm>
                    <a:off x="6542722" y="3103612"/>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32" tIns="272285" rIns="182832" bIns="272285"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Diagrammes des processus opérationnels</a:t>
                    </a:r>
                  </a:p>
                </p:txBody>
              </p:sp>
              <p:sp>
                <p:nvSpPr>
                  <p:cNvPr id="30" name="Freeform: Shape 29">
                    <a:extLst>
                      <a:ext uri="{FF2B5EF4-FFF2-40B4-BE49-F238E27FC236}">
                        <a16:creationId xmlns:a16="http://schemas.microsoft.com/office/drawing/2014/main" id="{A4D07E46-16CA-4911-9763-0AEAF9CE654C}"/>
                      </a:ext>
                    </a:extLst>
                  </p:cNvPr>
                  <p:cNvSpPr/>
                  <p:nvPr/>
                </p:nvSpPr>
                <p:spPr>
                  <a:xfrm>
                    <a:off x="5724780" y="4587092"/>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317993" rIns="91416" bIns="317993" numCol="1" spcCol="1270" anchor="ctr" anchorCtr="0">
                    <a:noAutofit/>
                  </a:bodyPr>
                  <a:lstStyle/>
                  <a:p>
                    <a:pPr marL="0" marR="0" lvl="0" indent="0" algn="ctr" defTabSz="53324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Documents de spécifications techniques</a:t>
                    </a:r>
                  </a:p>
                </p:txBody>
              </p:sp>
              <p:sp>
                <p:nvSpPr>
                  <p:cNvPr id="31" name="Freeform: Shape 30">
                    <a:extLst>
                      <a:ext uri="{FF2B5EF4-FFF2-40B4-BE49-F238E27FC236}">
                        <a16:creationId xmlns:a16="http://schemas.microsoft.com/office/drawing/2014/main" id="{FDCAE3A9-511F-45B6-84D7-507CB1282D9A}"/>
                      </a:ext>
                    </a:extLst>
                  </p:cNvPr>
                  <p:cNvSpPr/>
                  <p:nvPr/>
                </p:nvSpPr>
                <p:spPr>
                  <a:xfrm>
                    <a:off x="3955198" y="4587092"/>
                    <a:ext cx="1647940"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888" tIns="272285" rIns="236888" bIns="272285"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Guides de configuration</a:t>
                    </a:r>
                  </a:p>
                </p:txBody>
              </p:sp>
              <p:sp>
                <p:nvSpPr>
                  <p:cNvPr id="32" name="Freeform: Shape 31">
                    <a:extLst>
                      <a:ext uri="{FF2B5EF4-FFF2-40B4-BE49-F238E27FC236}">
                        <a16:creationId xmlns:a16="http://schemas.microsoft.com/office/drawing/2014/main" id="{2EA5B1A4-D4DE-4FFA-8BF0-E6F7CEE54880}"/>
                      </a:ext>
                    </a:extLst>
                  </p:cNvPr>
                  <p:cNvSpPr/>
                  <p:nvPr/>
                </p:nvSpPr>
                <p:spPr>
                  <a:xfrm>
                    <a:off x="8184896" y="3097766"/>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91416" rIns="91416" bIns="91416"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Documents de conception fonctionnelle et scripts d’essai</a:t>
                    </a:r>
                  </a:p>
                </p:txBody>
              </p:sp>
            </p:grpSp>
            <p:sp>
              <p:nvSpPr>
                <p:cNvPr id="25" name="Freeform: Shape 24">
                  <a:extLst>
                    <a:ext uri="{FF2B5EF4-FFF2-40B4-BE49-F238E27FC236}">
                      <a16:creationId xmlns:a16="http://schemas.microsoft.com/office/drawing/2014/main" id="{65DDDDFD-8275-457C-8C49-0FEEFAA1E956}"/>
                    </a:ext>
                  </a:extLst>
                </p:cNvPr>
                <p:cNvSpPr/>
                <p:nvPr/>
              </p:nvSpPr>
              <p:spPr>
                <a:xfrm>
                  <a:off x="3259611" y="2954731"/>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596" tIns="317993" rIns="282596" bIns="317993" numCol="1" spcCol="1270" anchor="ctr" anchorCtr="0">
                  <a:noAutofit/>
                </a:bodyPr>
                <a:lstStyle/>
                <a:p>
                  <a:pPr marL="0" marR="0" lvl="0" indent="0" algn="ctr" defTabSz="53324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30 applications FIORI pleinement mises en œuvre</a:t>
                  </a:r>
                </a:p>
              </p:txBody>
            </p:sp>
          </p:grpSp>
          <p:sp>
            <p:nvSpPr>
              <p:cNvPr id="22" name="Freeform: Shape 21">
                <a:extLst>
                  <a:ext uri="{FF2B5EF4-FFF2-40B4-BE49-F238E27FC236}">
                    <a16:creationId xmlns:a16="http://schemas.microsoft.com/office/drawing/2014/main" id="{06569FF2-BF77-4801-99B4-9ECB354217E8}"/>
                  </a:ext>
                </a:extLst>
              </p:cNvPr>
              <p:cNvSpPr/>
              <p:nvPr/>
            </p:nvSpPr>
            <p:spPr>
              <a:xfrm>
                <a:off x="5705647" y="4298584"/>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317993" rIns="91416" bIns="317993" numCol="1" spcCol="1270" anchor="ctr" anchorCtr="0">
                <a:noAutofit/>
              </a:bodyPr>
              <a:lstStyle/>
              <a:p>
                <a:pPr marL="0" marR="0" lvl="0" indent="0" algn="ctr" defTabSz="53324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Configuration d’un code d’entreprise et d’un périmètre analytique</a:t>
                </a:r>
              </a:p>
            </p:txBody>
          </p:sp>
          <p:sp>
            <p:nvSpPr>
              <p:cNvPr id="23" name="Freeform: Shape 22">
                <a:extLst>
                  <a:ext uri="{FF2B5EF4-FFF2-40B4-BE49-F238E27FC236}">
                    <a16:creationId xmlns:a16="http://schemas.microsoft.com/office/drawing/2014/main" id="{6C2DA262-6C5B-4506-BAC9-3EEAC94CA513}"/>
                  </a:ext>
                </a:extLst>
              </p:cNvPr>
              <p:cNvSpPr/>
              <p:nvPr/>
            </p:nvSpPr>
            <p:spPr>
              <a:xfrm>
                <a:off x="5700603" y="1362790"/>
                <a:ext cx="1520532" cy="1747738"/>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grp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317993" rIns="91416" bIns="317993" numCol="1" spcCol="1270" anchor="ctr" anchorCtr="0">
                <a:noAutofit/>
              </a:bodyPr>
              <a:lstStyle/>
              <a:p>
                <a:pPr marL="0" marR="0" lvl="0" indent="0" algn="ctr" defTabSz="53324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dirty="0">
                    <a:ln>
                      <a:noFill/>
                    </a:ln>
                    <a:solidFill>
                      <a:srgbClr val="FFFFFF"/>
                    </a:solidFill>
                    <a:uLnTx/>
                    <a:uFillTx/>
                    <a:latin typeface="Arial"/>
                    <a:ea typeface="+mn-ea"/>
                    <a:cs typeface="+mn-cs"/>
                  </a:rPr>
                  <a:t>Mise à l’essai du processus de bout en bout</a:t>
                </a:r>
              </a:p>
            </p:txBody>
          </p:sp>
        </p:grpSp>
        <p:sp>
          <p:nvSpPr>
            <p:cNvPr id="17" name="TextBox 16">
              <a:extLst>
                <a:ext uri="{FF2B5EF4-FFF2-40B4-BE49-F238E27FC236}">
                  <a16:creationId xmlns:a16="http://schemas.microsoft.com/office/drawing/2014/main" id="{FD211682-A4DE-4497-985F-CB81987FE403}"/>
                </a:ext>
              </a:extLst>
            </p:cNvPr>
            <p:cNvSpPr txBox="1"/>
            <p:nvPr/>
          </p:nvSpPr>
          <p:spPr>
            <a:xfrm>
              <a:off x="523179" y="1585031"/>
              <a:ext cx="1270794" cy="4196058"/>
            </a:xfrm>
            <a:prstGeom prst="homePlate">
              <a:avLst/>
            </a:prstGeom>
            <a:solidFill>
              <a:schemeClr val="bg1">
                <a:lumMod val="85000"/>
              </a:schemeClr>
            </a:solidFill>
          </p:spPr>
          <p:txBody>
            <a:bodyPr wrap="square" lIns="91416" tIns="91416" rIns="91416" bIns="91416" rtlCol="0" anchor="ctr">
              <a:noAutofit/>
            </a:bodyPr>
            <a:lstStyle/>
            <a:p>
              <a:pPr marL="0" marR="0" lvl="0" indent="0" algn="l" defTabSz="1088449" rtl="0" eaLnBrk="1" fontAlgn="base" latinLnBrk="0" hangingPunct="1">
                <a:lnSpc>
                  <a:spcPct val="100000"/>
                </a:lnSpc>
                <a:spcBef>
                  <a:spcPct val="50000"/>
                </a:spcBef>
                <a:spcAft>
                  <a:spcPct val="0"/>
                </a:spcAft>
                <a:buClr>
                  <a:srgbClr val="F0AB00"/>
                </a:buClr>
                <a:buSzPct val="80000"/>
                <a:buFontTx/>
                <a:buNone/>
                <a:tabLst/>
                <a:defRPr/>
              </a:pPr>
              <a:r>
                <a:rPr kumimoji="0" lang="fr-CA" sz="1200" b="1" i="0" u="none" strike="noStrike" cap="none" normalizeH="0" baseline="0" noProof="0">
                  <a:ln>
                    <a:noFill/>
                  </a:ln>
                  <a:solidFill>
                    <a:srgbClr val="000000"/>
                  </a:solidFill>
                  <a:uLnTx/>
                  <a:uFillTx/>
                  <a:latin typeface="Arial"/>
                  <a:ea typeface="Arial Unicode MS" pitchFamily="34" charset="-128"/>
                  <a:cs typeface="Arial Unicode MS" pitchFamily="34" charset="-128"/>
                </a:rPr>
                <a:t>Version 2 majeure </a:t>
              </a:r>
            </a:p>
          </p:txBody>
        </p:sp>
        <p:sp>
          <p:nvSpPr>
            <p:cNvPr id="19" name="Freeform: Shape 21">
              <a:extLst>
                <a:ext uri="{FF2B5EF4-FFF2-40B4-BE49-F238E27FC236}">
                  <a16:creationId xmlns:a16="http://schemas.microsoft.com/office/drawing/2014/main" id="{7E1265AB-3E90-459F-A902-58C395412C6E}"/>
                </a:ext>
              </a:extLst>
            </p:cNvPr>
            <p:cNvSpPr/>
            <p:nvPr/>
          </p:nvSpPr>
          <p:spPr>
            <a:xfrm>
              <a:off x="7765373" y="4298358"/>
              <a:ext cx="1520136" cy="1747283"/>
            </a:xfrm>
            <a:custGeom>
              <a:avLst/>
              <a:gdLst>
                <a:gd name="connsiteX0" fmla="*/ 0 w 1747738"/>
                <a:gd name="connsiteY0" fmla="*/ 760266 h 1520532"/>
                <a:gd name="connsiteX1" fmla="*/ 380133 w 1747738"/>
                <a:gd name="connsiteY1" fmla="*/ 0 h 1520532"/>
                <a:gd name="connsiteX2" fmla="*/ 1367605 w 1747738"/>
                <a:gd name="connsiteY2" fmla="*/ 0 h 1520532"/>
                <a:gd name="connsiteX3" fmla="*/ 1747738 w 1747738"/>
                <a:gd name="connsiteY3" fmla="*/ 760266 h 1520532"/>
                <a:gd name="connsiteX4" fmla="*/ 1367605 w 1747738"/>
                <a:gd name="connsiteY4" fmla="*/ 1520532 h 1520532"/>
                <a:gd name="connsiteX5" fmla="*/ 380133 w 1747738"/>
                <a:gd name="connsiteY5" fmla="*/ 1520532 h 1520532"/>
                <a:gd name="connsiteX6" fmla="*/ 0 w 1747738"/>
                <a:gd name="connsiteY6" fmla="*/ 760266 h 15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38" h="1520532">
                  <a:moveTo>
                    <a:pt x="873869" y="0"/>
                  </a:moveTo>
                  <a:lnTo>
                    <a:pt x="1747738" y="330716"/>
                  </a:lnTo>
                  <a:lnTo>
                    <a:pt x="1747738" y="1189816"/>
                  </a:lnTo>
                  <a:lnTo>
                    <a:pt x="873869" y="1520532"/>
                  </a:lnTo>
                  <a:lnTo>
                    <a:pt x="0" y="1189816"/>
                  </a:lnTo>
                  <a:lnTo>
                    <a:pt x="0" y="330716"/>
                  </a:lnTo>
                  <a:lnTo>
                    <a:pt x="873869" y="0"/>
                  </a:lnTo>
                  <a:close/>
                </a:path>
              </a:pathLst>
            </a:custGeom>
            <a:solidFill>
              <a:srgbClr val="002060"/>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16" tIns="91416" rIns="91416" bIns="91416" numCol="1" spcCol="1270" anchor="ctr" anchorCtr="0">
              <a:noAutofit/>
            </a:bodyPr>
            <a:lstStyle/>
            <a:p>
              <a:pPr marL="0" marR="0" lvl="0" indent="0" algn="ctr" defTabSz="1599720" rtl="0" eaLnBrk="1" fontAlgn="auto" latinLnBrk="0" hangingPunct="1">
                <a:lnSpc>
                  <a:spcPct val="90000"/>
                </a:lnSpc>
                <a:spcBef>
                  <a:spcPct val="0"/>
                </a:spcBef>
                <a:spcAft>
                  <a:spcPct val="35000"/>
                </a:spcAft>
                <a:buClrTx/>
                <a:buSzTx/>
                <a:buFontTx/>
                <a:buNone/>
                <a:tabLst/>
                <a:defRPr/>
              </a:pPr>
              <a:r>
                <a:rPr kumimoji="0" lang="fr-CA" sz="1400" b="0" i="0" u="none" strike="noStrike" cap="none" normalizeH="0" baseline="0" noProof="0">
                  <a:ln>
                    <a:noFill/>
                  </a:ln>
                  <a:solidFill>
                    <a:srgbClr val="FFFFFF"/>
                  </a:solidFill>
                  <a:uLnTx/>
                  <a:uFillTx/>
                  <a:latin typeface="Arial"/>
                  <a:ea typeface="+mn-ea"/>
                  <a:cs typeface="+mn-cs"/>
                </a:rPr>
                <a:t>Dernière version de S/4 HANA 2020</a:t>
              </a:r>
            </a:p>
          </p:txBody>
        </p:sp>
      </p:grpSp>
    </p:spTree>
    <p:extLst>
      <p:ext uri="{BB962C8B-B14F-4D97-AF65-F5344CB8AC3E}">
        <p14:creationId xmlns:p14="http://schemas.microsoft.com/office/powerpoint/2010/main" val="33040802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E3A5FAE-477E-41ED-BEFF-5909E5B4E792}"/>
              </a:ext>
            </a:extLst>
          </p:cNvPr>
          <p:cNvSpPr/>
          <p:nvPr>
            <p:custDataLst>
              <p:tags r:id="rId1"/>
            </p:custDataLst>
          </p:nvPr>
        </p:nvSpPr>
        <p:spPr bwMode="gray">
          <a:xfrm>
            <a:off x="5040024" y="3389990"/>
            <a:ext cx="955185" cy="14401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endParaRPr lang="fr-CA" sz="1050" b="1" kern="0" dirty="0">
              <a:latin typeface="BentonSans Medium" panose="02000603000000020004" pitchFamily="2" charset="0"/>
              <a:ea typeface="Arial Unicode MS" pitchFamily="34" charset="-128"/>
              <a:cs typeface="Arial Unicode MS" pitchFamily="34" charset="-128"/>
            </a:endParaRPr>
          </a:p>
        </p:txBody>
      </p:sp>
      <p:sp>
        <p:nvSpPr>
          <p:cNvPr id="3" name="Text Placeholder 2">
            <a:extLst>
              <a:ext uri="{FF2B5EF4-FFF2-40B4-BE49-F238E27FC236}">
                <a16:creationId xmlns:a16="http://schemas.microsoft.com/office/drawing/2014/main" id="{D2321267-6BF7-4ED1-A6AB-99DF4166CA62}"/>
              </a:ext>
            </a:extLst>
          </p:cNvPr>
          <p:cNvSpPr>
            <a:spLocks noGrp="1"/>
          </p:cNvSpPr>
          <p:nvPr>
            <p:ph type="body" sz="quarter" idx="11"/>
          </p:nvPr>
        </p:nvSpPr>
        <p:spPr>
          <a:xfrm>
            <a:off x="413063" y="302569"/>
            <a:ext cx="8097277" cy="878670"/>
          </a:xfrm>
        </p:spPr>
        <p:txBody>
          <a:bodyPr/>
          <a:lstStyle/>
          <a:p>
            <a:r>
              <a:rPr lang="fr-CA" sz="2800" dirty="0">
                <a:latin typeface="Calibri Light" panose="020F0302020204030204"/>
                <a:cs typeface="Arial"/>
              </a:rPr>
              <a:t>Approche et méthodologie du projet</a:t>
            </a:r>
            <a:endParaRPr lang="en-CA" sz="2800" dirty="0"/>
          </a:p>
        </p:txBody>
      </p:sp>
      <p:sp>
        <p:nvSpPr>
          <p:cNvPr id="19" name="Rectangle 18">
            <a:extLst>
              <a:ext uri="{FF2B5EF4-FFF2-40B4-BE49-F238E27FC236}">
                <a16:creationId xmlns:a16="http://schemas.microsoft.com/office/drawing/2014/main" id="{CE80A12A-6BD9-45D9-86AB-CA60F6BB01FC}"/>
              </a:ext>
            </a:extLst>
          </p:cNvPr>
          <p:cNvSpPr/>
          <p:nvPr/>
        </p:nvSpPr>
        <p:spPr bwMode="gray">
          <a:xfrm>
            <a:off x="3553885" y="2535450"/>
            <a:ext cx="5883843" cy="3034498"/>
          </a:xfrm>
          <a:prstGeom prst="rect">
            <a:avLst/>
          </a:prstGeom>
          <a:noFill/>
          <a:ln w="25400" algn="ctr">
            <a:solidFill>
              <a:schemeClr val="tx1"/>
            </a:solidFill>
            <a:prstDash val="dash"/>
            <a:miter lim="800000"/>
            <a:headEnd/>
            <a:tailEnd/>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tabLst/>
              <a:defRPr/>
            </a:pPr>
            <a:endParaRPr kumimoji="0" lang="en-IE" sz="1798" b="0" i="0" u="none" strike="noStrike" kern="0" cap="none" spc="0" normalizeH="0" baseline="0" noProof="0" err="1">
              <a:ln>
                <a:noFill/>
              </a:ln>
              <a:solidFill>
                <a:prstClr val="black"/>
              </a:solidFill>
              <a:effectLst/>
              <a:uLnTx/>
              <a:uFillTx/>
              <a:latin typeface="BentonSans Medium" panose="02000603000000020004" pitchFamily="2" charset="0"/>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E0B3952A-614E-43BC-A5E7-B16EF4A9E26B}"/>
              </a:ext>
            </a:extLst>
          </p:cNvPr>
          <p:cNvSpPr/>
          <p:nvPr/>
        </p:nvSpPr>
        <p:spPr>
          <a:xfrm>
            <a:off x="3496114" y="2663036"/>
            <a:ext cx="6308490" cy="369140"/>
          </a:xfrm>
          <a:prstGeom prst="rect">
            <a:avLst/>
          </a:prstGeom>
        </p:spPr>
        <p:txBody>
          <a:bodyPr wrap="square">
            <a:spAutoFit/>
          </a:bodyP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tabLst/>
              <a:defRPr/>
            </a:pPr>
            <a:r>
              <a:rPr kumimoji="0" lang="en-IE" sz="1798" b="0" i="0" u="none" strike="noStrike" kern="0" cap="none" spc="0" normalizeH="0" baseline="0" noProof="0" dirty="0">
                <a:ln>
                  <a:noFill/>
                </a:ln>
                <a:solidFill>
                  <a:prstClr val="black"/>
                </a:solidFill>
                <a:effectLst/>
                <a:uLnTx/>
                <a:uFillTx/>
                <a:latin typeface="BentonSans Medium" panose="02000603000000020004" pitchFamily="2" charset="0"/>
                <a:ea typeface="Arial Unicode MS" pitchFamily="34" charset="-128"/>
                <a:cs typeface="Arial Unicode MS" pitchFamily="34" charset="-128"/>
              </a:rPr>
              <a:t>SAP S/4HANA</a:t>
            </a:r>
          </a:p>
        </p:txBody>
      </p:sp>
      <p:cxnSp>
        <p:nvCxnSpPr>
          <p:cNvPr id="22" name="Straight Arrow Connector 21">
            <a:extLst>
              <a:ext uri="{FF2B5EF4-FFF2-40B4-BE49-F238E27FC236}">
                <a16:creationId xmlns:a16="http://schemas.microsoft.com/office/drawing/2014/main" id="{B68AD7F2-0363-4856-BA1E-F71BB42BAEDF}"/>
              </a:ext>
            </a:extLst>
          </p:cNvPr>
          <p:cNvCxnSpPr>
            <a:cxnSpLocks/>
          </p:cNvCxnSpPr>
          <p:nvPr/>
        </p:nvCxnSpPr>
        <p:spPr>
          <a:xfrm>
            <a:off x="3168233" y="4146741"/>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86795C6-0D03-4743-916C-DA50EF187EA3}"/>
              </a:ext>
            </a:extLst>
          </p:cNvPr>
          <p:cNvCxnSpPr>
            <a:cxnSpLocks/>
          </p:cNvCxnSpPr>
          <p:nvPr/>
        </p:nvCxnSpPr>
        <p:spPr>
          <a:xfrm>
            <a:off x="4626432" y="4140491"/>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2DF5B2-B819-4A16-A8AE-8D42F7D0FDA4}"/>
              </a:ext>
            </a:extLst>
          </p:cNvPr>
          <p:cNvCxnSpPr>
            <a:cxnSpLocks/>
          </p:cNvCxnSpPr>
          <p:nvPr/>
        </p:nvCxnSpPr>
        <p:spPr>
          <a:xfrm>
            <a:off x="6068379" y="4153277"/>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05CDC0E-4A5B-4B1D-AC7B-7ECC7BD2DE79}"/>
              </a:ext>
            </a:extLst>
          </p:cNvPr>
          <p:cNvCxnSpPr>
            <a:cxnSpLocks/>
          </p:cNvCxnSpPr>
          <p:nvPr/>
        </p:nvCxnSpPr>
        <p:spPr>
          <a:xfrm>
            <a:off x="1819312" y="4147138"/>
            <a:ext cx="236792"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B3B20868-60EF-4CED-95DA-287CDBCACF6B}"/>
              </a:ext>
            </a:extLst>
          </p:cNvPr>
          <p:cNvSpPr/>
          <p:nvPr>
            <p:custDataLst>
              <p:tags r:id="rId2"/>
            </p:custDataLst>
          </p:nvPr>
        </p:nvSpPr>
        <p:spPr bwMode="gray">
          <a:xfrm>
            <a:off x="7405140" y="1072744"/>
            <a:ext cx="3295284" cy="286803"/>
          </a:xfrm>
          <a:prstGeom prst="chevron">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r" defTabSz="913852" fontAlgn="base">
              <a:spcBef>
                <a:spcPct val="50000"/>
              </a:spcBef>
              <a:spcAft>
                <a:spcPct val="0"/>
              </a:spcAft>
              <a:buClr>
                <a:srgbClr val="F0AB00"/>
              </a:buClr>
              <a:buSzPct val="80000"/>
            </a:pPr>
            <a:r>
              <a:rPr lang="fr-CA" sz="1400" kern="0" dirty="0">
                <a:latin typeface="BentonSans Medium" panose="02000603000000020004" pitchFamily="2" charset="0"/>
                <a:ea typeface="Arial Unicode MS" pitchFamily="34" charset="-128"/>
                <a:cs typeface="Arial Unicode MS" pitchFamily="34" charset="-128"/>
              </a:rPr>
              <a:t>Réalisation</a:t>
            </a:r>
          </a:p>
        </p:txBody>
      </p:sp>
      <p:sp>
        <p:nvSpPr>
          <p:cNvPr id="32" name="Arrow: Chevron 31">
            <a:extLst>
              <a:ext uri="{FF2B5EF4-FFF2-40B4-BE49-F238E27FC236}">
                <a16:creationId xmlns:a16="http://schemas.microsoft.com/office/drawing/2014/main" id="{ADCFA080-311E-42AB-A5EC-093676FD7279}"/>
              </a:ext>
            </a:extLst>
          </p:cNvPr>
          <p:cNvSpPr/>
          <p:nvPr>
            <p:custDataLst>
              <p:tags r:id="rId3"/>
            </p:custDataLst>
          </p:nvPr>
        </p:nvSpPr>
        <p:spPr bwMode="gray">
          <a:xfrm>
            <a:off x="3952254" y="1083324"/>
            <a:ext cx="4977733" cy="272143"/>
          </a:xfrm>
          <a:prstGeom prst="chevron">
            <a:avLst/>
          </a:prstGeom>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fr-CA" sz="1400" kern="0" dirty="0">
                <a:latin typeface="BentonSans Medium" panose="02000603000000020004" pitchFamily="2" charset="0"/>
                <a:ea typeface="Arial Unicode MS" pitchFamily="34" charset="-128"/>
                <a:cs typeface="Arial Unicode MS" pitchFamily="34" charset="-128"/>
              </a:rPr>
              <a:t>Exploration</a:t>
            </a:r>
          </a:p>
        </p:txBody>
      </p:sp>
      <p:sp>
        <p:nvSpPr>
          <p:cNvPr id="31" name="Arrow: Chevron 30">
            <a:extLst>
              <a:ext uri="{FF2B5EF4-FFF2-40B4-BE49-F238E27FC236}">
                <a16:creationId xmlns:a16="http://schemas.microsoft.com/office/drawing/2014/main" id="{286B8B95-421D-4739-BEAD-3F0A43DB6DE7}"/>
              </a:ext>
            </a:extLst>
          </p:cNvPr>
          <p:cNvSpPr/>
          <p:nvPr>
            <p:custDataLst>
              <p:tags r:id="rId4"/>
            </p:custDataLst>
          </p:nvPr>
        </p:nvSpPr>
        <p:spPr bwMode="gray">
          <a:xfrm>
            <a:off x="2679109" y="1093111"/>
            <a:ext cx="2574317" cy="260490"/>
          </a:xfrm>
          <a:prstGeom prst="chevron">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r" defTabSz="913852" fontAlgn="base">
              <a:spcBef>
                <a:spcPct val="50000"/>
              </a:spcBef>
              <a:spcAft>
                <a:spcPct val="0"/>
              </a:spcAft>
              <a:buClr>
                <a:srgbClr val="F0AB00"/>
              </a:buClr>
              <a:buSzPct val="80000"/>
            </a:pPr>
            <a:r>
              <a:rPr lang="fr-CA" sz="1400" kern="0" dirty="0">
                <a:latin typeface="BentonSans Medium" panose="02000603000000020004" pitchFamily="2" charset="0"/>
                <a:ea typeface="Arial Unicode MS" pitchFamily="34" charset="-128"/>
                <a:cs typeface="Arial Unicode MS" pitchFamily="34" charset="-128"/>
              </a:rPr>
              <a:t>Préparation</a:t>
            </a:r>
          </a:p>
        </p:txBody>
      </p:sp>
      <p:sp>
        <p:nvSpPr>
          <p:cNvPr id="30" name="Arrow: Pentagon 29">
            <a:extLst>
              <a:ext uri="{FF2B5EF4-FFF2-40B4-BE49-F238E27FC236}">
                <a16:creationId xmlns:a16="http://schemas.microsoft.com/office/drawing/2014/main" id="{9E04B1D9-7CD4-4813-AE96-29A2179BC1A0}"/>
              </a:ext>
            </a:extLst>
          </p:cNvPr>
          <p:cNvSpPr/>
          <p:nvPr>
            <p:custDataLst>
              <p:tags r:id="rId5"/>
            </p:custDataLst>
          </p:nvPr>
        </p:nvSpPr>
        <p:spPr bwMode="gray">
          <a:xfrm>
            <a:off x="1290854" y="1082969"/>
            <a:ext cx="2465590" cy="286804"/>
          </a:xfrm>
          <a:prstGeom prst="homePlat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r" defTabSz="913852" fontAlgn="base">
              <a:spcBef>
                <a:spcPct val="50000"/>
              </a:spcBef>
              <a:spcAft>
                <a:spcPct val="0"/>
              </a:spcAft>
              <a:buClr>
                <a:srgbClr val="F0AB00"/>
              </a:buClr>
              <a:buSzPct val="80000"/>
            </a:pPr>
            <a:r>
              <a:rPr lang="fr-CA" sz="1400" kern="0" dirty="0">
                <a:latin typeface="BentonSans Medium" panose="02000603000000020004" pitchFamily="2" charset="0"/>
                <a:ea typeface="Arial Unicode MS" pitchFamily="34" charset="-128"/>
                <a:cs typeface="Arial Unicode MS" pitchFamily="34" charset="-128"/>
              </a:rPr>
              <a:t>Découverte</a:t>
            </a:r>
          </a:p>
        </p:txBody>
      </p:sp>
      <p:sp>
        <p:nvSpPr>
          <p:cNvPr id="34" name="Arrow: Pentagon 33">
            <a:extLst>
              <a:ext uri="{FF2B5EF4-FFF2-40B4-BE49-F238E27FC236}">
                <a16:creationId xmlns:a16="http://schemas.microsoft.com/office/drawing/2014/main" id="{F0AC01A2-C390-42C3-A5B8-09844BEFE2D4}"/>
              </a:ext>
            </a:extLst>
          </p:cNvPr>
          <p:cNvSpPr/>
          <p:nvPr>
            <p:custDataLst>
              <p:tags r:id="rId6"/>
            </p:custDataLst>
          </p:nvPr>
        </p:nvSpPr>
        <p:spPr bwMode="gray">
          <a:xfrm>
            <a:off x="675906" y="1093111"/>
            <a:ext cx="1401894" cy="286804"/>
          </a:xfrm>
          <a:prstGeom prst="homePlat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a:spcBef>
                <a:spcPct val="50000"/>
              </a:spcBef>
              <a:spcAft>
                <a:spcPct val="0"/>
              </a:spcAft>
            </a:pPr>
            <a:r>
              <a:rPr lang="fr-CA" sz="1200" kern="0" dirty="0">
                <a:latin typeface="BentonSans Medium"/>
                <a:ea typeface="Arial Unicode MS"/>
                <a:cs typeface="Arial Unicode MS"/>
              </a:rPr>
              <a:t>Mise à niveau</a:t>
            </a:r>
          </a:p>
        </p:txBody>
      </p:sp>
      <p:sp>
        <p:nvSpPr>
          <p:cNvPr id="35" name="Rectangle 34">
            <a:extLst>
              <a:ext uri="{FF2B5EF4-FFF2-40B4-BE49-F238E27FC236}">
                <a16:creationId xmlns:a16="http://schemas.microsoft.com/office/drawing/2014/main" id="{496C15AE-4B7E-48B6-A10F-B9789345EF35}"/>
              </a:ext>
            </a:extLst>
          </p:cNvPr>
          <p:cNvSpPr/>
          <p:nvPr>
            <p:custDataLst>
              <p:tags r:id="rId7"/>
            </p:custDataLst>
          </p:nvPr>
        </p:nvSpPr>
        <p:spPr bwMode="gray">
          <a:xfrm>
            <a:off x="808037" y="3393978"/>
            <a:ext cx="897667" cy="1505525"/>
          </a:xfrm>
          <a:prstGeom prst="rect">
            <a:avLst/>
          </a:prstGeom>
          <a:noFill/>
          <a:ln w="25400" algn="ctr">
            <a:solidFill>
              <a:schemeClr val="tx1"/>
            </a:solidFill>
            <a:miter lim="800000"/>
          </a:ln>
        </p:spPr>
        <p:txBody>
          <a:bodyPr lIns="89954" tIns="71962" rIns="89954" bIns="71962" rtlCol="0" anchor="ctr"/>
          <a:lstStyle/>
          <a:p>
            <a:pPr algn="ctr" defTabSz="913852">
              <a:spcBef>
                <a:spcPct val="50000"/>
              </a:spcBef>
              <a:spcAft>
                <a:spcPct val="0"/>
              </a:spcAft>
            </a:pPr>
            <a:r>
              <a:rPr lang="fr-CA" sz="1000" b="1" dirty="0"/>
              <a:t>Mise à niveau de </a:t>
            </a:r>
            <a:r>
              <a:rPr lang="fr-CA" sz="1000" b="1" dirty="0">
                <a:solidFill>
                  <a:schemeClr val="accent1">
                    <a:lumMod val="75000"/>
                  </a:schemeClr>
                </a:solidFill>
              </a:rPr>
              <a:t>S/4 1809 FPS03 </a:t>
            </a:r>
            <a:r>
              <a:rPr lang="fr-CA" sz="1000" b="1" dirty="0"/>
              <a:t>à </a:t>
            </a:r>
            <a:r>
              <a:rPr lang="fr-CA" sz="1000" b="1" dirty="0">
                <a:solidFill>
                  <a:schemeClr val="accent1">
                    <a:lumMod val="75000"/>
                  </a:schemeClr>
                </a:solidFill>
              </a:rPr>
              <a:t>S/4 2020 FPS01</a:t>
            </a:r>
            <a:endParaRPr lang="fr-CA" sz="1799" dirty="0">
              <a:solidFill>
                <a:schemeClr val="accent1">
                  <a:lumMod val="75000"/>
                </a:schemeClr>
              </a:solidFill>
            </a:endParaRPr>
          </a:p>
        </p:txBody>
      </p:sp>
      <p:sp>
        <p:nvSpPr>
          <p:cNvPr id="36" name="Rectangle 35">
            <a:extLst>
              <a:ext uri="{FF2B5EF4-FFF2-40B4-BE49-F238E27FC236}">
                <a16:creationId xmlns:a16="http://schemas.microsoft.com/office/drawing/2014/main" id="{E96C05BA-51DD-43B2-A90C-E476DFC7D8EE}"/>
              </a:ext>
            </a:extLst>
          </p:cNvPr>
          <p:cNvSpPr/>
          <p:nvPr>
            <p:custDataLst>
              <p:tags r:id="rId8"/>
            </p:custDataLst>
          </p:nvPr>
        </p:nvSpPr>
        <p:spPr bwMode="gray">
          <a:xfrm>
            <a:off x="2149993" y="3393977"/>
            <a:ext cx="955185" cy="1505525"/>
          </a:xfrm>
          <a:prstGeom prst="rect">
            <a:avLst/>
          </a:prstGeom>
          <a:noFill/>
          <a:ln w="254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1000" b="1" dirty="0"/>
              <a:t>Découverte des données principales et du processus en cours</a:t>
            </a:r>
            <a:endParaRPr lang="fr-CA" sz="1050" b="1" kern="0" dirty="0">
              <a:latin typeface="BentonSans Medium" panose="02000603000000020004" pitchFamily="2" charset="0"/>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F280D27F-34D7-4BD8-A96B-B51B5D57461D}"/>
              </a:ext>
            </a:extLst>
          </p:cNvPr>
          <p:cNvSpPr/>
          <p:nvPr>
            <p:custDataLst>
              <p:tags r:id="rId9"/>
            </p:custDataLst>
          </p:nvPr>
        </p:nvSpPr>
        <p:spPr bwMode="gray">
          <a:xfrm>
            <a:off x="3636132" y="3784692"/>
            <a:ext cx="955185" cy="724093"/>
          </a:xfrm>
          <a:prstGeom prst="rect">
            <a:avLst/>
          </a:prstGeom>
          <a:noFill/>
          <a:ln w="254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1050" kern="0" dirty="0">
                <a:latin typeface="BentonSans Medium" panose="02000603000000020004" pitchFamily="2" charset="0"/>
                <a:ea typeface="Arial Unicode MS" pitchFamily="34" charset="-128"/>
                <a:cs typeface="Arial Unicode MS" pitchFamily="34" charset="-128"/>
              </a:rPr>
              <a:t>Préparation du système</a:t>
            </a:r>
            <a:endParaRPr lang="fr-CA" sz="1050" b="1" kern="0" dirty="0">
              <a:latin typeface="BentonSans Medium" panose="02000603000000020004" pitchFamily="2" charset="0"/>
              <a:ea typeface="Arial Unicode MS" pitchFamily="34" charset="-128"/>
              <a:cs typeface="Arial Unicode MS" pitchFamily="34" charset="-128"/>
            </a:endParaRPr>
          </a:p>
        </p:txBody>
      </p:sp>
      <p:sp>
        <p:nvSpPr>
          <p:cNvPr id="40" name="Rectangle 39">
            <a:extLst>
              <a:ext uri="{FF2B5EF4-FFF2-40B4-BE49-F238E27FC236}">
                <a16:creationId xmlns:a16="http://schemas.microsoft.com/office/drawing/2014/main" id="{D3B5CEDD-31B4-4F7A-931B-3FA63EC4C86D}"/>
              </a:ext>
            </a:extLst>
          </p:cNvPr>
          <p:cNvSpPr/>
          <p:nvPr>
            <p:custDataLst>
              <p:tags r:id="rId10"/>
            </p:custDataLst>
          </p:nvPr>
        </p:nvSpPr>
        <p:spPr bwMode="gray">
          <a:xfrm>
            <a:off x="5140815" y="3487992"/>
            <a:ext cx="955185" cy="14401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fr-CA" sz="1050" kern="0" dirty="0">
                <a:solidFill>
                  <a:schemeClr val="tx1"/>
                </a:solidFill>
                <a:latin typeface="BentonSans Medium" panose="02000603000000020004" pitchFamily="2" charset="0"/>
                <a:ea typeface="Arial Unicode MS" pitchFamily="34" charset="-128"/>
                <a:cs typeface="Arial Unicode MS" pitchFamily="34" charset="-128"/>
              </a:rPr>
              <a:t>Ateliers adaptés aux normes</a:t>
            </a:r>
          </a:p>
          <a:p>
            <a:pPr algn="ctr" defTabSz="913852" fontAlgn="base">
              <a:spcBef>
                <a:spcPct val="50000"/>
              </a:spcBef>
              <a:spcAft>
                <a:spcPct val="0"/>
              </a:spcAft>
              <a:buClr>
                <a:srgbClr val="F0AB00"/>
              </a:buClr>
              <a:buSzPct val="80000"/>
            </a:pPr>
            <a:r>
              <a:rPr lang="fr-CA" sz="700" kern="0" dirty="0">
                <a:solidFill>
                  <a:schemeClr val="tx1"/>
                </a:solidFill>
                <a:latin typeface="BentonSans Medium" panose="02000603000000020004" pitchFamily="2" charset="0"/>
                <a:ea typeface="Arial Unicode MS" pitchFamily="34" charset="-128"/>
                <a:cs typeface="Arial Unicode MS" pitchFamily="34" charset="-128"/>
              </a:rPr>
              <a:t>(état futur et meilleures pratiques opérationnelles) </a:t>
            </a:r>
            <a:endParaRPr lang="fr-CA" sz="700" b="1" kern="0" dirty="0">
              <a:solidFill>
                <a:schemeClr val="tx1"/>
              </a:solidFill>
              <a:latin typeface="BentonSans Medium" panose="02000603000000020004" pitchFamily="2" charset="0"/>
              <a:ea typeface="Arial Unicode MS" pitchFamily="34" charset="-128"/>
              <a:cs typeface="Arial Unicode MS" pitchFamily="34" charset="-128"/>
            </a:endParaRPr>
          </a:p>
        </p:txBody>
      </p:sp>
      <p:sp>
        <p:nvSpPr>
          <p:cNvPr id="42" name="Rectangle 41">
            <a:extLst>
              <a:ext uri="{FF2B5EF4-FFF2-40B4-BE49-F238E27FC236}">
                <a16:creationId xmlns:a16="http://schemas.microsoft.com/office/drawing/2014/main" id="{C7250E74-FE51-4DAF-A573-8C0811F595DC}"/>
              </a:ext>
            </a:extLst>
          </p:cNvPr>
          <p:cNvSpPr/>
          <p:nvPr>
            <p:custDataLst>
              <p:tags r:id="rId11"/>
            </p:custDataLst>
          </p:nvPr>
        </p:nvSpPr>
        <p:spPr bwMode="gray">
          <a:xfrm>
            <a:off x="6573903" y="3487992"/>
            <a:ext cx="1073743" cy="1557401"/>
          </a:xfrm>
          <a:prstGeom prst="rect">
            <a:avLst/>
          </a:prstGeom>
          <a:noFill/>
          <a:ln w="254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800" kern="0" dirty="0">
                <a:latin typeface="BentonSans Medium" panose="02000603000000020004" pitchFamily="2" charset="0"/>
                <a:ea typeface="Arial Unicode MS" pitchFamily="34" charset="-128"/>
                <a:cs typeface="Arial Unicode MS" pitchFamily="34" charset="-128"/>
              </a:rPr>
              <a:t>Validation de l’analyse de concordance et d’écart</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fr-CA" sz="650" kern="0" dirty="0">
                <a:latin typeface="BentonSans Medium" panose="02000603000000020004" pitchFamily="2" charset="0"/>
                <a:ea typeface="Arial Unicode MS" pitchFamily="34" charset="-128"/>
                <a:cs typeface="Arial Unicode MS" pitchFamily="34" charset="-128"/>
              </a:rPr>
              <a:t>Examen des résultats</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fr-CA" sz="650" kern="0" dirty="0">
                <a:latin typeface="BentonSans Medium" panose="02000603000000020004" pitchFamily="2" charset="0"/>
                <a:ea typeface="Arial Unicode MS" pitchFamily="34" charset="-128"/>
                <a:cs typeface="Arial Unicode MS" pitchFamily="34" charset="-128"/>
              </a:rPr>
              <a:t>Deltas de documents</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fr-CA" sz="650" kern="0" dirty="0">
                <a:latin typeface="BentonSans Medium" panose="02000603000000020004" pitchFamily="2" charset="0"/>
                <a:ea typeface="Arial Unicode MS" pitchFamily="34" charset="-128"/>
                <a:cs typeface="Arial Unicode MS" pitchFamily="34" charset="-128"/>
              </a:rPr>
              <a:t>Établissement des priorités et planification</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fr-CA" sz="650" kern="0" dirty="0">
                <a:latin typeface="BentonSans Medium" panose="02000603000000020004" pitchFamily="2" charset="0"/>
                <a:ea typeface="Arial Unicode MS" pitchFamily="34" charset="-128"/>
                <a:cs typeface="Arial Unicode MS" pitchFamily="34" charset="-128"/>
              </a:rPr>
              <a:t>Conception</a:t>
            </a:r>
          </a:p>
        </p:txBody>
      </p:sp>
      <p:sp>
        <p:nvSpPr>
          <p:cNvPr id="43" name="Rectangle 42">
            <a:extLst>
              <a:ext uri="{FF2B5EF4-FFF2-40B4-BE49-F238E27FC236}">
                <a16:creationId xmlns:a16="http://schemas.microsoft.com/office/drawing/2014/main" id="{2FA3A15F-5A7E-4FEE-8CE3-8091F2759707}"/>
              </a:ext>
            </a:extLst>
          </p:cNvPr>
          <p:cNvSpPr/>
          <p:nvPr>
            <p:custDataLst>
              <p:tags r:id="rId12"/>
            </p:custDataLst>
          </p:nvPr>
        </p:nvSpPr>
        <p:spPr bwMode="gray">
          <a:xfrm>
            <a:off x="8160294" y="3877508"/>
            <a:ext cx="879292" cy="206446"/>
          </a:xfrm>
          <a:prstGeom prst="rect">
            <a:avLst/>
          </a:prstGeom>
          <a:noFill/>
          <a:ln w="127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900" kern="0" dirty="0">
                <a:ea typeface="Arial Unicode MS" pitchFamily="34" charset="-128"/>
                <a:cs typeface="Arial Unicode MS" pitchFamily="34" charset="-128"/>
              </a:rPr>
              <a:t>Configuration</a:t>
            </a:r>
          </a:p>
        </p:txBody>
      </p:sp>
      <p:sp>
        <p:nvSpPr>
          <p:cNvPr id="44" name="Rectangle 43">
            <a:extLst>
              <a:ext uri="{FF2B5EF4-FFF2-40B4-BE49-F238E27FC236}">
                <a16:creationId xmlns:a16="http://schemas.microsoft.com/office/drawing/2014/main" id="{20DFC6CD-91F4-4732-A776-8170DD25D718}"/>
              </a:ext>
            </a:extLst>
          </p:cNvPr>
          <p:cNvSpPr/>
          <p:nvPr>
            <p:custDataLst>
              <p:tags r:id="rId13"/>
            </p:custDataLst>
          </p:nvPr>
        </p:nvSpPr>
        <p:spPr bwMode="gray">
          <a:xfrm>
            <a:off x="8138773" y="4281555"/>
            <a:ext cx="879292" cy="215290"/>
          </a:xfrm>
          <a:prstGeom prst="rect">
            <a:avLst/>
          </a:prstGeom>
          <a:noFill/>
          <a:ln w="127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1100" kern="0" dirty="0">
                <a:ea typeface="Arial Unicode MS" pitchFamily="34" charset="-128"/>
                <a:cs typeface="Arial Unicode MS" pitchFamily="34" charset="-128"/>
              </a:rPr>
              <a:t>Essai</a:t>
            </a:r>
          </a:p>
        </p:txBody>
      </p:sp>
      <p:sp>
        <p:nvSpPr>
          <p:cNvPr id="45" name="Rectangle 44">
            <a:extLst>
              <a:ext uri="{FF2B5EF4-FFF2-40B4-BE49-F238E27FC236}">
                <a16:creationId xmlns:a16="http://schemas.microsoft.com/office/drawing/2014/main" id="{2333004C-E6DC-47D3-837D-21085F5E4597}"/>
              </a:ext>
            </a:extLst>
          </p:cNvPr>
          <p:cNvSpPr/>
          <p:nvPr>
            <p:custDataLst>
              <p:tags r:id="rId14"/>
            </p:custDataLst>
          </p:nvPr>
        </p:nvSpPr>
        <p:spPr bwMode="gray">
          <a:xfrm>
            <a:off x="8127816" y="4733431"/>
            <a:ext cx="911767" cy="194734"/>
          </a:xfrm>
          <a:prstGeom prst="rect">
            <a:avLst/>
          </a:prstGeom>
          <a:noFill/>
          <a:ln w="127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1050" kern="0" dirty="0">
                <a:ea typeface="Arial Unicode MS" pitchFamily="34" charset="-128"/>
                <a:cs typeface="Arial Unicode MS" pitchFamily="34" charset="-128"/>
              </a:rPr>
              <a:t>Revue</a:t>
            </a:r>
          </a:p>
        </p:txBody>
      </p:sp>
      <p:cxnSp>
        <p:nvCxnSpPr>
          <p:cNvPr id="46" name="Straight Arrow Connector 45">
            <a:extLst>
              <a:ext uri="{FF2B5EF4-FFF2-40B4-BE49-F238E27FC236}">
                <a16:creationId xmlns:a16="http://schemas.microsoft.com/office/drawing/2014/main" id="{D524086F-3B5B-4E1D-967D-931EF320AE8C}"/>
              </a:ext>
            </a:extLst>
          </p:cNvPr>
          <p:cNvCxnSpPr/>
          <p:nvPr>
            <p:custDataLst>
              <p:tags r:id="rId15"/>
            </p:custDataLst>
          </p:nvPr>
        </p:nvCxnSpPr>
        <p:spPr>
          <a:xfrm flipH="1">
            <a:off x="8444598" y="4070423"/>
            <a:ext cx="0" cy="233508"/>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CE7A2B2-5CEE-4962-8F84-512FED14B92D}"/>
              </a:ext>
            </a:extLst>
          </p:cNvPr>
          <p:cNvCxnSpPr/>
          <p:nvPr>
            <p:custDataLst>
              <p:tags r:id="rId16"/>
            </p:custDataLst>
          </p:nvPr>
        </p:nvCxnSpPr>
        <p:spPr>
          <a:xfrm flipH="1">
            <a:off x="8528760" y="4499923"/>
            <a:ext cx="0" cy="233508"/>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C47CA4B-A25F-482C-A062-477F82CA348F}"/>
              </a:ext>
            </a:extLst>
          </p:cNvPr>
          <p:cNvCxnSpPr/>
          <p:nvPr>
            <p:custDataLst>
              <p:tags r:id="rId17"/>
            </p:custDataLst>
          </p:nvPr>
        </p:nvCxnSpPr>
        <p:spPr>
          <a:xfrm>
            <a:off x="9072435" y="4399444"/>
            <a:ext cx="206376"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8D3491-8795-4347-8EE9-0B31FADA246D}"/>
              </a:ext>
            </a:extLst>
          </p:cNvPr>
          <p:cNvCxnSpPr/>
          <p:nvPr>
            <p:custDataLst>
              <p:tags r:id="rId18"/>
            </p:custDataLst>
          </p:nvPr>
        </p:nvCxnSpPr>
        <p:spPr>
          <a:xfrm>
            <a:off x="7817512" y="3966607"/>
            <a:ext cx="206376"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0" name="Cylinder 49">
            <a:extLst>
              <a:ext uri="{FF2B5EF4-FFF2-40B4-BE49-F238E27FC236}">
                <a16:creationId xmlns:a16="http://schemas.microsoft.com/office/drawing/2014/main" id="{AB92A873-29A9-43BD-8AD9-BB374359ACD7}"/>
              </a:ext>
            </a:extLst>
          </p:cNvPr>
          <p:cNvSpPr/>
          <p:nvPr>
            <p:custDataLst>
              <p:tags r:id="rId19"/>
            </p:custDataLst>
          </p:nvPr>
        </p:nvSpPr>
        <p:spPr bwMode="gray">
          <a:xfrm>
            <a:off x="9620831" y="3547107"/>
            <a:ext cx="1046833" cy="1704673"/>
          </a:xfrm>
          <a:prstGeom prst="can">
            <a:avLst/>
          </a:prstGeom>
          <a:solidFill>
            <a:schemeClr val="accent1">
              <a:alpha val="50000"/>
            </a:schemeClr>
          </a:solidFill>
          <a:ln w="25400" algn="ctr">
            <a:solidFill>
              <a:schemeClr val="tx1"/>
            </a:solidFill>
            <a:miter lim="800000"/>
          </a:ln>
        </p:spPr>
        <p:txBody>
          <a:bodyPr lIns="89954" tIns="71962" rIns="89954" bIns="71962" rtlCol="0" anchor="ctr"/>
          <a:lstStyle/>
          <a:p>
            <a:pPr algn="ctr" defTabSz="913852" fontAlgn="base">
              <a:spcBef>
                <a:spcPct val="50000"/>
              </a:spcBef>
              <a:spcAft>
                <a:spcPct val="0"/>
              </a:spcAft>
              <a:buClr>
                <a:srgbClr val="F0AB00"/>
              </a:buClr>
              <a:buSzPct val="80000"/>
            </a:pPr>
            <a:r>
              <a:rPr lang="fr-CA" sz="1200" kern="0" dirty="0">
                <a:latin typeface="BentonSans Medium"/>
                <a:ea typeface="Arial Unicode MS"/>
                <a:cs typeface="Arial Unicode MS"/>
              </a:rPr>
              <a:t>Instance de gabarit</a:t>
            </a:r>
            <a:endParaRPr lang="fr-CA" sz="1100" kern="0" dirty="0">
              <a:latin typeface="BentonSans Medium"/>
              <a:ea typeface="Arial Unicode MS"/>
              <a:cs typeface="Arial Unicode MS"/>
            </a:endParaRPr>
          </a:p>
        </p:txBody>
      </p:sp>
      <p:sp>
        <p:nvSpPr>
          <p:cNvPr id="51" name="TextBox 50">
            <a:extLst>
              <a:ext uri="{FF2B5EF4-FFF2-40B4-BE49-F238E27FC236}">
                <a16:creationId xmlns:a16="http://schemas.microsoft.com/office/drawing/2014/main" id="{F5187B98-BAE3-4342-934E-42D0607632E6}"/>
              </a:ext>
            </a:extLst>
          </p:cNvPr>
          <p:cNvSpPr txBox="1"/>
          <p:nvPr>
            <p:custDataLst>
              <p:tags r:id="rId20"/>
            </p:custDataLst>
          </p:nvPr>
        </p:nvSpPr>
        <p:spPr>
          <a:xfrm>
            <a:off x="9525699" y="46937"/>
            <a:ext cx="3080996" cy="640720"/>
          </a:xfrm>
          <a:prstGeom prst="rect">
            <a:avLst/>
          </a:prstGeom>
          <a:noFill/>
        </p:spPr>
        <p:txBody>
          <a:bodyPr wrap="square" rtlCol="0">
            <a:spAutoFit/>
          </a:bodyPr>
          <a:lstStyle/>
          <a:p>
            <a:pPr algn="ctr"/>
            <a:r>
              <a:rPr lang="fr-CA" sz="3600" b="1" dirty="0"/>
              <a:t>ÉBAUCHE</a:t>
            </a:r>
          </a:p>
        </p:txBody>
      </p:sp>
      <p:sp>
        <p:nvSpPr>
          <p:cNvPr id="2" name="Slide Number Placeholder 1">
            <a:extLst>
              <a:ext uri="{FF2B5EF4-FFF2-40B4-BE49-F238E27FC236}">
                <a16:creationId xmlns:a16="http://schemas.microsoft.com/office/drawing/2014/main" id="{C95F3E6E-D571-4DFC-98F5-3A1A285F81B5}"/>
              </a:ext>
            </a:extLst>
          </p:cNvPr>
          <p:cNvSpPr>
            <a:spLocks noGrp="1"/>
          </p:cNvSpPr>
          <p:nvPr>
            <p:ph type="sldNum" sz="quarter" idx="12"/>
          </p:nvPr>
        </p:nvSpPr>
        <p:spPr/>
        <p:txBody>
          <a:bodyPr/>
          <a:lstStyle/>
          <a:p>
            <a:fld id="{32D4B517-E49B-41B6-9DBC-23634E0F1CDC}" type="slidenum">
              <a:rPr lang="en-CA" smtClean="0">
                <a:solidFill>
                  <a:prstClr val="black">
                    <a:tint val="75000"/>
                  </a:prstClr>
                </a:solidFill>
              </a:rPr>
              <a:pPr/>
              <a:t>18</a:t>
            </a:fld>
            <a:endParaRPr lang="en-CA">
              <a:solidFill>
                <a:prstClr val="black">
                  <a:tint val="75000"/>
                </a:prstClr>
              </a:solidFill>
            </a:endParaRPr>
          </a:p>
        </p:txBody>
      </p:sp>
    </p:spTree>
    <p:extLst>
      <p:ext uri="{BB962C8B-B14F-4D97-AF65-F5344CB8AC3E}">
        <p14:creationId xmlns:p14="http://schemas.microsoft.com/office/powerpoint/2010/main" val="20686834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542136" y="511388"/>
            <a:ext cx="3201366" cy="3387497"/>
          </a:xfrm>
        </p:spPr>
        <p:txBody>
          <a:bodyPr anchor="b">
            <a:normAutofit/>
          </a:bodyPr>
          <a:lstStyle/>
          <a:p>
            <a:pPr algn="r"/>
            <a:r>
              <a:rPr lang="fr-CA" sz="4000" dirty="0">
                <a:solidFill>
                  <a:srgbClr val="FFFFFF"/>
                </a:solidFill>
              </a:rPr>
              <a:t>Approche et méthodologie du projet</a:t>
            </a:r>
          </a:p>
        </p:txBody>
      </p:sp>
      <p:pic>
        <p:nvPicPr>
          <p:cNvPr id="3" name="Picture 2">
            <a:extLst>
              <a:ext uri="{FF2B5EF4-FFF2-40B4-BE49-F238E27FC236}">
                <a16:creationId xmlns:a16="http://schemas.microsoft.com/office/drawing/2014/main" id="{A63A6A7B-6751-408B-AC9F-A27EC4A63E7B}"/>
              </a:ext>
            </a:extLst>
          </p:cNvPr>
          <p:cNvPicPr>
            <a:picLocks noChangeAspect="1"/>
          </p:cNvPicPr>
          <p:nvPr>
            <p:custDataLst>
              <p:tags r:id="rId9"/>
            </p:custDataLst>
          </p:nvPr>
        </p:nvPicPr>
        <p:blipFill>
          <a:blip r:embed="rId14"/>
          <a:stretch>
            <a:fillRect/>
          </a:stretch>
        </p:blipFill>
        <p:spPr>
          <a:xfrm>
            <a:off x="4443109" y="808660"/>
            <a:ext cx="7305239" cy="5478929"/>
          </a:xfrm>
          <a:prstGeom prst="rect">
            <a:avLst/>
          </a:prstGeom>
        </p:spPr>
      </p:pic>
      <p:sp>
        <p:nvSpPr>
          <p:cNvPr id="11" name="TextBox 10">
            <a:extLst>
              <a:ext uri="{FF2B5EF4-FFF2-40B4-BE49-F238E27FC236}">
                <a16:creationId xmlns:a16="http://schemas.microsoft.com/office/drawing/2014/main" id="{ECABE09E-EB8A-412D-A827-96D8544DB625}"/>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5CD478D0-8E21-4EC8-99C7-790E16964DCF}"/>
              </a:ext>
            </a:extLst>
          </p:cNvPr>
          <p:cNvSpPr>
            <a:spLocks noGrp="1"/>
          </p:cNvSpPr>
          <p:nvPr>
            <p:ph type="sldNum" sz="quarter" idx="12"/>
            <p:custDataLst>
              <p:tags r:id="rId11"/>
            </p:custDataLst>
          </p:nvPr>
        </p:nvSpPr>
        <p:spPr/>
        <p:txBody>
          <a:bodyPr/>
          <a:lstStyle/>
          <a:p>
            <a:fld id="{5B7B3758-4190-4C61-98A0-D312FECA2A3C}" type="slidenum">
              <a:rPr lang="fr-CA" smtClean="0"/>
              <a:t>19</a:t>
            </a:fld>
            <a:endParaRPr lang="fr-CA" dirty="0"/>
          </a:p>
        </p:txBody>
      </p:sp>
    </p:spTree>
    <p:extLst>
      <p:ext uri="{BB962C8B-B14F-4D97-AF65-F5344CB8AC3E}">
        <p14:creationId xmlns:p14="http://schemas.microsoft.com/office/powerpoint/2010/main" val="38322206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0" y="586855"/>
            <a:ext cx="3668088" cy="3387497"/>
          </a:xfrm>
        </p:spPr>
        <p:txBody>
          <a:bodyPr anchor="b">
            <a:normAutofit/>
          </a:bodyPr>
          <a:lstStyle/>
          <a:p>
            <a:pPr algn="r"/>
            <a:r>
              <a:rPr lang="fr-CA" sz="4000" b="1" dirty="0">
                <a:solidFill>
                  <a:srgbClr val="FFFFFF"/>
                </a:solidFill>
              </a:rPr>
              <a:t>Aperçu</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698858" y="1195793"/>
            <a:ext cx="7106046" cy="4486689"/>
          </a:xfrm>
        </p:spPr>
        <p:txBody>
          <a:bodyPr anchor="ctr">
            <a:normAutofit/>
          </a:bodyPr>
          <a:lstStyle/>
          <a:p>
            <a:pPr marL="457200" indent="-457200">
              <a:buFont typeface="+mj-lt"/>
              <a:buAutoNum type="arabicPeriod"/>
            </a:pPr>
            <a:r>
              <a:rPr lang="fr-CA" sz="2400" dirty="0"/>
              <a:t>Contexte</a:t>
            </a:r>
          </a:p>
          <a:p>
            <a:pPr marL="457200" indent="-457200">
              <a:buFont typeface="+mj-lt"/>
              <a:buAutoNum type="arabicPeriod"/>
            </a:pPr>
            <a:r>
              <a:rPr lang="fr-CA" sz="2400" dirty="0"/>
              <a:t>Approche de soutien du Programme de la fonction de contrôleur numérique (PFCN)</a:t>
            </a:r>
          </a:p>
          <a:p>
            <a:pPr marL="457200" indent="-457200">
              <a:buFont typeface="+mj-lt"/>
              <a:buAutoNum type="arabicPeriod"/>
            </a:pPr>
            <a:r>
              <a:rPr lang="fr-CA" sz="2400" dirty="0"/>
              <a:t>Approche en matière de planification, de portée et de produits livrables</a:t>
            </a:r>
          </a:p>
          <a:p>
            <a:pPr marL="457200" indent="-457200">
              <a:buFont typeface="+mj-lt"/>
              <a:buAutoNum type="arabicPeriod"/>
            </a:pPr>
            <a:r>
              <a:rPr lang="fr-CA" sz="2400" dirty="0"/>
              <a:t>Prochaines étapes</a:t>
            </a:r>
          </a:p>
          <a:p>
            <a:pPr marL="457200" indent="-457200">
              <a:buFont typeface="+mj-lt"/>
              <a:buAutoNum type="arabicPeriod"/>
            </a:pPr>
            <a:r>
              <a:rPr lang="fr-CA" sz="2400" dirty="0"/>
              <a:t>Annexe</a:t>
            </a:r>
            <a:endParaRPr lang="fr-CA" sz="2400" b="1" dirty="0"/>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36CA31D1-4B8C-4FCE-AB5B-95867FF879AC}"/>
              </a:ext>
            </a:extLst>
          </p:cNvPr>
          <p:cNvSpPr>
            <a:spLocks noGrp="1"/>
          </p:cNvSpPr>
          <p:nvPr>
            <p:ph type="sldNum" sz="quarter" idx="12"/>
            <p:custDataLst>
              <p:tags r:id="rId11"/>
            </p:custDataLst>
          </p:nvPr>
        </p:nvSpPr>
        <p:spPr/>
        <p:txBody>
          <a:bodyPr/>
          <a:lstStyle/>
          <a:p>
            <a:fld id="{5B7B3758-4190-4C61-98A0-D312FECA2A3C}" type="slidenum">
              <a:rPr lang="fr-CA" smtClean="0"/>
              <a:t>2</a:t>
            </a:fld>
            <a:endParaRPr lang="fr-CA" dirty="0"/>
          </a:p>
        </p:txBody>
      </p:sp>
    </p:spTree>
    <p:extLst>
      <p:ext uri="{BB962C8B-B14F-4D97-AF65-F5344CB8AC3E}">
        <p14:creationId xmlns:p14="http://schemas.microsoft.com/office/powerpoint/2010/main" val="27278770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Approche de haut niveau liée à la version 2 du PFCN</a:t>
            </a:r>
            <a:endParaRPr lang="fr-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custDataLst>
              <p:tags r:id="rId9"/>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grpSp>
        <p:nvGrpSpPr>
          <p:cNvPr id="70" name="Group 69">
            <a:extLst>
              <a:ext uri="{FF2B5EF4-FFF2-40B4-BE49-F238E27FC236}">
                <a16:creationId xmlns:a16="http://schemas.microsoft.com/office/drawing/2014/main" id="{CB8C91D4-1491-4E66-AB4B-5ED4F772C068}"/>
              </a:ext>
            </a:extLst>
          </p:cNvPr>
          <p:cNvGrpSpPr/>
          <p:nvPr>
            <p:custDataLst>
              <p:tags r:id="rId10"/>
            </p:custDataLst>
          </p:nvPr>
        </p:nvGrpSpPr>
        <p:grpSpPr>
          <a:xfrm>
            <a:off x="4100826" y="786751"/>
            <a:ext cx="8106684" cy="5333613"/>
            <a:chOff x="1" y="970852"/>
            <a:chExt cx="12188826" cy="5333613"/>
          </a:xfrm>
        </p:grpSpPr>
        <p:sp>
          <p:nvSpPr>
            <p:cNvPr id="71" name="Freeform 1">
              <a:extLst>
                <a:ext uri="{FF2B5EF4-FFF2-40B4-BE49-F238E27FC236}">
                  <a16:creationId xmlns:a16="http://schemas.microsoft.com/office/drawing/2014/main" id="{A0F84E20-67BA-46D0-BACF-3C803350FE41}"/>
                </a:ext>
              </a:extLst>
            </p:cNvPr>
            <p:cNvSpPr>
              <a:spLocks noChangeArrowheads="1"/>
            </p:cNvSpPr>
            <p:nvPr/>
          </p:nvSpPr>
          <p:spPr bwMode="auto">
            <a:xfrm>
              <a:off x="1" y="1444069"/>
              <a:ext cx="1809806" cy="1169945"/>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72" name="Freeform 2">
              <a:extLst>
                <a:ext uri="{FF2B5EF4-FFF2-40B4-BE49-F238E27FC236}">
                  <a16:creationId xmlns:a16="http://schemas.microsoft.com/office/drawing/2014/main" id="{378DEB8D-140D-45B8-BC5F-92910A047153}"/>
                </a:ext>
              </a:extLst>
            </p:cNvPr>
            <p:cNvSpPr>
              <a:spLocks noChangeArrowheads="1"/>
            </p:cNvSpPr>
            <p:nvPr/>
          </p:nvSpPr>
          <p:spPr bwMode="auto">
            <a:xfrm>
              <a:off x="1" y="2783248"/>
              <a:ext cx="2476481" cy="734286"/>
            </a:xfrm>
            <a:custGeom>
              <a:avLst/>
              <a:gdLst>
                <a:gd name="T0" fmla="*/ 6026 w 6027"/>
                <a:gd name="T1" fmla="*/ 2250 h 2251"/>
                <a:gd name="T2" fmla="*/ 1621 w 6027"/>
                <a:gd name="T3" fmla="*/ 2250 h 2251"/>
                <a:gd name="T4" fmla="*/ 0 w 6027"/>
                <a:gd name="T5" fmla="*/ 0 h 2251"/>
                <a:gd name="T6" fmla="*/ 4405 w 6027"/>
                <a:gd name="T7" fmla="*/ 0 h 2251"/>
                <a:gd name="T8" fmla="*/ 6026 w 6027"/>
                <a:gd name="T9" fmla="*/ 2250 h 2251"/>
              </a:gdLst>
              <a:ahLst/>
              <a:cxnLst>
                <a:cxn ang="0">
                  <a:pos x="T0" y="T1"/>
                </a:cxn>
                <a:cxn ang="0">
                  <a:pos x="T2" y="T3"/>
                </a:cxn>
                <a:cxn ang="0">
                  <a:pos x="T4" y="T5"/>
                </a:cxn>
                <a:cxn ang="0">
                  <a:pos x="T6" y="T7"/>
                </a:cxn>
                <a:cxn ang="0">
                  <a:pos x="T8" y="T9"/>
                </a:cxn>
              </a:cxnLst>
              <a:rect l="0" t="0" r="r" b="b"/>
              <a:pathLst>
                <a:path w="6027" h="2251">
                  <a:moveTo>
                    <a:pt x="6026" y="2250"/>
                  </a:moveTo>
                  <a:lnTo>
                    <a:pt x="1621" y="2250"/>
                  </a:lnTo>
                  <a:lnTo>
                    <a:pt x="0" y="0"/>
                  </a:lnTo>
                  <a:lnTo>
                    <a:pt x="4405" y="0"/>
                  </a:lnTo>
                  <a:lnTo>
                    <a:pt x="6026" y="2250"/>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3" name="Freeform 3">
              <a:extLst>
                <a:ext uri="{FF2B5EF4-FFF2-40B4-BE49-F238E27FC236}">
                  <a16:creationId xmlns:a16="http://schemas.microsoft.com/office/drawing/2014/main" id="{6EFB93D6-F614-4172-8E36-3DCE05AAC822}"/>
                </a:ext>
              </a:extLst>
            </p:cNvPr>
            <p:cNvSpPr>
              <a:spLocks noChangeArrowheads="1"/>
            </p:cNvSpPr>
            <p:nvPr/>
          </p:nvSpPr>
          <p:spPr bwMode="auto">
            <a:xfrm>
              <a:off x="1" y="3517533"/>
              <a:ext cx="2476481" cy="734286"/>
            </a:xfrm>
            <a:custGeom>
              <a:avLst/>
              <a:gdLst>
                <a:gd name="T0" fmla="*/ 6026 w 6027"/>
                <a:gd name="T1" fmla="*/ 0 h 2251"/>
                <a:gd name="T2" fmla="*/ 4405 w 6027"/>
                <a:gd name="T3" fmla="*/ 2250 h 2251"/>
                <a:gd name="T4" fmla="*/ 0 w 6027"/>
                <a:gd name="T5" fmla="*/ 2250 h 2251"/>
                <a:gd name="T6" fmla="*/ 1621 w 6027"/>
                <a:gd name="T7" fmla="*/ 0 h 2251"/>
                <a:gd name="T8" fmla="*/ 6026 w 6027"/>
                <a:gd name="T9" fmla="*/ 0 h 2251"/>
              </a:gdLst>
              <a:ahLst/>
              <a:cxnLst>
                <a:cxn ang="0">
                  <a:pos x="T0" y="T1"/>
                </a:cxn>
                <a:cxn ang="0">
                  <a:pos x="T2" y="T3"/>
                </a:cxn>
                <a:cxn ang="0">
                  <a:pos x="T4" y="T5"/>
                </a:cxn>
                <a:cxn ang="0">
                  <a:pos x="T6" y="T7"/>
                </a:cxn>
                <a:cxn ang="0">
                  <a:pos x="T8" y="T9"/>
                </a:cxn>
              </a:cxnLst>
              <a:rect l="0" t="0" r="r" b="b"/>
              <a:pathLst>
                <a:path w="6027" h="2251">
                  <a:moveTo>
                    <a:pt x="6026" y="0"/>
                  </a:moveTo>
                  <a:lnTo>
                    <a:pt x="4405" y="2250"/>
                  </a:lnTo>
                  <a:lnTo>
                    <a:pt x="0" y="2250"/>
                  </a:lnTo>
                  <a:lnTo>
                    <a:pt x="1621" y="0"/>
                  </a:lnTo>
                  <a:lnTo>
                    <a:pt x="6026"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4" name="Freeform 4">
              <a:extLst>
                <a:ext uri="{FF2B5EF4-FFF2-40B4-BE49-F238E27FC236}">
                  <a16:creationId xmlns:a16="http://schemas.microsoft.com/office/drawing/2014/main" id="{6571B4DA-7725-459B-8C1A-AE6F1942083C}"/>
                </a:ext>
              </a:extLst>
            </p:cNvPr>
            <p:cNvSpPr>
              <a:spLocks noChangeArrowheads="1"/>
            </p:cNvSpPr>
            <p:nvPr/>
          </p:nvSpPr>
          <p:spPr bwMode="auto">
            <a:xfrm>
              <a:off x="1" y="4377080"/>
              <a:ext cx="1809806" cy="1438959"/>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solidFill>
                <a:srgbClr val="004769"/>
              </a:solid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5" name="Freeform 5">
              <a:extLst>
                <a:ext uri="{FF2B5EF4-FFF2-40B4-BE49-F238E27FC236}">
                  <a16:creationId xmlns:a16="http://schemas.microsoft.com/office/drawing/2014/main" id="{A460851C-03D3-4125-B28D-320EB5368CE2}"/>
                </a:ext>
              </a:extLst>
            </p:cNvPr>
            <p:cNvSpPr>
              <a:spLocks noChangeArrowheads="1"/>
            </p:cNvSpPr>
            <p:nvPr/>
          </p:nvSpPr>
          <p:spPr bwMode="auto">
            <a:xfrm>
              <a:off x="1989062" y="1444069"/>
              <a:ext cx="1809807" cy="1213917"/>
            </a:xfrm>
            <a:custGeom>
              <a:avLst/>
              <a:gdLst>
                <a:gd name="T0" fmla="*/ 4404 w 4405"/>
                <a:gd name="T1" fmla="*/ 4502 h 4503"/>
                <a:gd name="T2" fmla="*/ 0 w 4405"/>
                <a:gd name="T3" fmla="*/ 4502 h 4503"/>
                <a:gd name="T4" fmla="*/ 0 w 4405"/>
                <a:gd name="T5" fmla="*/ 0 h 4503"/>
                <a:gd name="T6" fmla="*/ 4404 w 4405"/>
                <a:gd name="T7" fmla="*/ 0 h 4503"/>
                <a:gd name="T8" fmla="*/ 4404 w 4405"/>
                <a:gd name="T9" fmla="*/ 4502 h 4503"/>
              </a:gdLst>
              <a:ahLst/>
              <a:cxnLst>
                <a:cxn ang="0">
                  <a:pos x="T0" y="T1"/>
                </a:cxn>
                <a:cxn ang="0">
                  <a:pos x="T2" y="T3"/>
                </a:cxn>
                <a:cxn ang="0">
                  <a:pos x="T4" y="T5"/>
                </a:cxn>
                <a:cxn ang="0">
                  <a:pos x="T6" y="T7"/>
                </a:cxn>
                <a:cxn ang="0">
                  <a:pos x="T8" y="T9"/>
                </a:cxn>
              </a:cxnLst>
              <a:rect l="0" t="0" r="r" b="b"/>
              <a:pathLst>
                <a:path w="4405" h="4503">
                  <a:moveTo>
                    <a:pt x="4404" y="4502"/>
                  </a:moveTo>
                  <a:lnTo>
                    <a:pt x="0" y="4502"/>
                  </a:lnTo>
                  <a:lnTo>
                    <a:pt x="0" y="0"/>
                  </a:lnTo>
                  <a:lnTo>
                    <a:pt x="4404" y="0"/>
                  </a:lnTo>
                  <a:lnTo>
                    <a:pt x="4404" y="4502"/>
                  </a:lnTo>
                </a:path>
              </a:pathLst>
            </a:custGeom>
            <a:solidFill>
              <a:srgbClr val="008FD3">
                <a:lumMod val="60000"/>
                <a:lumOff val="4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6" name="Freeform 6">
              <a:extLst>
                <a:ext uri="{FF2B5EF4-FFF2-40B4-BE49-F238E27FC236}">
                  <a16:creationId xmlns:a16="http://schemas.microsoft.com/office/drawing/2014/main" id="{F7A95613-D130-405B-A13A-78A1FCAD32B9}"/>
                </a:ext>
              </a:extLst>
            </p:cNvPr>
            <p:cNvSpPr>
              <a:spLocks noChangeArrowheads="1"/>
            </p:cNvSpPr>
            <p:nvPr/>
          </p:nvSpPr>
          <p:spPr bwMode="auto">
            <a:xfrm>
              <a:off x="1987251" y="2783248"/>
              <a:ext cx="2476483" cy="734286"/>
            </a:xfrm>
            <a:custGeom>
              <a:avLst/>
              <a:gdLst>
                <a:gd name="T0" fmla="*/ 6025 w 6026"/>
                <a:gd name="T1" fmla="*/ 2250 h 2251"/>
                <a:gd name="T2" fmla="*/ 1622 w 6026"/>
                <a:gd name="T3" fmla="*/ 2250 h 2251"/>
                <a:gd name="T4" fmla="*/ 0 w 6026"/>
                <a:gd name="T5" fmla="*/ 0 h 2251"/>
                <a:gd name="T6" fmla="*/ 4404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2" y="2250"/>
                  </a:lnTo>
                  <a:lnTo>
                    <a:pt x="0" y="0"/>
                  </a:lnTo>
                  <a:lnTo>
                    <a:pt x="4404" y="0"/>
                  </a:lnTo>
                  <a:lnTo>
                    <a:pt x="6025" y="2250"/>
                  </a:lnTo>
                </a:path>
              </a:pathLst>
            </a:custGeom>
            <a:solidFill>
              <a:srgbClr val="008FD3">
                <a:lumMod val="60000"/>
                <a:lumOff val="4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7" name="Freeform 7">
              <a:extLst>
                <a:ext uri="{FF2B5EF4-FFF2-40B4-BE49-F238E27FC236}">
                  <a16:creationId xmlns:a16="http://schemas.microsoft.com/office/drawing/2014/main" id="{184ADBAD-01AC-4777-8F9C-76B4ADFE4FEE}"/>
                </a:ext>
              </a:extLst>
            </p:cNvPr>
            <p:cNvSpPr>
              <a:spLocks noChangeArrowheads="1"/>
            </p:cNvSpPr>
            <p:nvPr/>
          </p:nvSpPr>
          <p:spPr bwMode="auto">
            <a:xfrm>
              <a:off x="1973347" y="3517533"/>
              <a:ext cx="2476483" cy="734286"/>
            </a:xfrm>
            <a:custGeom>
              <a:avLst/>
              <a:gdLst>
                <a:gd name="T0" fmla="*/ 6025 w 6026"/>
                <a:gd name="T1" fmla="*/ 0 h 2251"/>
                <a:gd name="T2" fmla="*/ 4404 w 6026"/>
                <a:gd name="T3" fmla="*/ 2250 h 2251"/>
                <a:gd name="T4" fmla="*/ 0 w 6026"/>
                <a:gd name="T5" fmla="*/ 2250 h 2251"/>
                <a:gd name="T6" fmla="*/ 1622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4" y="2250"/>
                  </a:lnTo>
                  <a:lnTo>
                    <a:pt x="0" y="2250"/>
                  </a:lnTo>
                  <a:lnTo>
                    <a:pt x="1622" y="0"/>
                  </a:lnTo>
                  <a:lnTo>
                    <a:pt x="6025" y="0"/>
                  </a:lnTo>
                </a:path>
              </a:pathLst>
            </a:custGeom>
            <a:solidFill>
              <a:srgbClr val="008FD3">
                <a:lumMod val="60000"/>
                <a:lumOff val="4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8" name="Freeform 8">
              <a:extLst>
                <a:ext uri="{FF2B5EF4-FFF2-40B4-BE49-F238E27FC236}">
                  <a16:creationId xmlns:a16="http://schemas.microsoft.com/office/drawing/2014/main" id="{A2F28D9E-B1B3-46A1-A5CC-C090BDC815E5}"/>
                </a:ext>
              </a:extLst>
            </p:cNvPr>
            <p:cNvSpPr>
              <a:spLocks noChangeArrowheads="1"/>
            </p:cNvSpPr>
            <p:nvPr/>
          </p:nvSpPr>
          <p:spPr bwMode="auto">
            <a:xfrm>
              <a:off x="1989062" y="4377080"/>
              <a:ext cx="1809807" cy="1438959"/>
            </a:xfrm>
            <a:custGeom>
              <a:avLst/>
              <a:gdLst>
                <a:gd name="T0" fmla="*/ 4404 w 4405"/>
                <a:gd name="T1" fmla="*/ 4501 h 4502"/>
                <a:gd name="T2" fmla="*/ 0 w 4405"/>
                <a:gd name="T3" fmla="*/ 4501 h 4502"/>
                <a:gd name="T4" fmla="*/ 0 w 4405"/>
                <a:gd name="T5" fmla="*/ 0 h 4502"/>
                <a:gd name="T6" fmla="*/ 4404 w 4405"/>
                <a:gd name="T7" fmla="*/ 0 h 4502"/>
                <a:gd name="T8" fmla="*/ 4404 w 4405"/>
                <a:gd name="T9" fmla="*/ 4501 h 4502"/>
              </a:gdLst>
              <a:ahLst/>
              <a:cxnLst>
                <a:cxn ang="0">
                  <a:pos x="T0" y="T1"/>
                </a:cxn>
                <a:cxn ang="0">
                  <a:pos x="T2" y="T3"/>
                </a:cxn>
                <a:cxn ang="0">
                  <a:pos x="T4" y="T5"/>
                </a:cxn>
                <a:cxn ang="0">
                  <a:pos x="T6" y="T7"/>
                </a:cxn>
                <a:cxn ang="0">
                  <a:pos x="T8" y="T9"/>
                </a:cxn>
              </a:cxnLst>
              <a:rect l="0" t="0" r="r" b="b"/>
              <a:pathLst>
                <a:path w="4405" h="4502">
                  <a:moveTo>
                    <a:pt x="4404" y="4501"/>
                  </a:moveTo>
                  <a:lnTo>
                    <a:pt x="0" y="4501"/>
                  </a:lnTo>
                  <a:lnTo>
                    <a:pt x="0" y="0"/>
                  </a:lnTo>
                  <a:lnTo>
                    <a:pt x="4404" y="0"/>
                  </a:lnTo>
                  <a:lnTo>
                    <a:pt x="4404" y="4501"/>
                  </a:lnTo>
                </a:path>
              </a:pathLst>
            </a:custGeom>
            <a:solidFill>
              <a:srgbClr val="008FD3">
                <a:lumMod val="60000"/>
                <a:lumOff val="40000"/>
              </a:srgbClr>
            </a:solidFill>
            <a:ln>
              <a:no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79" name="Freeform 9">
              <a:extLst>
                <a:ext uri="{FF2B5EF4-FFF2-40B4-BE49-F238E27FC236}">
                  <a16:creationId xmlns:a16="http://schemas.microsoft.com/office/drawing/2014/main" id="{28CB447B-7E61-412C-B604-7858D772E452}"/>
                </a:ext>
              </a:extLst>
            </p:cNvPr>
            <p:cNvSpPr>
              <a:spLocks noChangeArrowheads="1"/>
            </p:cNvSpPr>
            <p:nvPr/>
          </p:nvSpPr>
          <p:spPr bwMode="auto">
            <a:xfrm>
              <a:off x="3974503" y="1444069"/>
              <a:ext cx="1809808" cy="1213919"/>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0" name="Freeform 10">
              <a:extLst>
                <a:ext uri="{FF2B5EF4-FFF2-40B4-BE49-F238E27FC236}">
                  <a16:creationId xmlns:a16="http://schemas.microsoft.com/office/drawing/2014/main" id="{DB8CF65C-3607-478C-AFD9-18860C562089}"/>
                </a:ext>
              </a:extLst>
            </p:cNvPr>
            <p:cNvSpPr>
              <a:spLocks noChangeArrowheads="1"/>
            </p:cNvSpPr>
            <p:nvPr/>
          </p:nvSpPr>
          <p:spPr bwMode="auto">
            <a:xfrm>
              <a:off x="3974503"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1" name="Freeform 11">
              <a:extLst>
                <a:ext uri="{FF2B5EF4-FFF2-40B4-BE49-F238E27FC236}">
                  <a16:creationId xmlns:a16="http://schemas.microsoft.com/office/drawing/2014/main" id="{F5A6A2AC-D6CE-4538-83E2-155B7F752382}"/>
                </a:ext>
              </a:extLst>
            </p:cNvPr>
            <p:cNvSpPr>
              <a:spLocks noChangeArrowheads="1"/>
            </p:cNvSpPr>
            <p:nvPr/>
          </p:nvSpPr>
          <p:spPr bwMode="auto">
            <a:xfrm>
              <a:off x="3974503"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2" name="Freeform 12">
              <a:extLst>
                <a:ext uri="{FF2B5EF4-FFF2-40B4-BE49-F238E27FC236}">
                  <a16:creationId xmlns:a16="http://schemas.microsoft.com/office/drawing/2014/main" id="{8977D589-8C6E-434F-94D3-B1D1D821802F}"/>
                </a:ext>
              </a:extLst>
            </p:cNvPr>
            <p:cNvSpPr>
              <a:spLocks noChangeArrowheads="1"/>
            </p:cNvSpPr>
            <p:nvPr/>
          </p:nvSpPr>
          <p:spPr bwMode="auto">
            <a:xfrm>
              <a:off x="3974503" y="4377081"/>
              <a:ext cx="1809808" cy="1438957"/>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no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3" name="Freeform 9">
              <a:extLst>
                <a:ext uri="{FF2B5EF4-FFF2-40B4-BE49-F238E27FC236}">
                  <a16:creationId xmlns:a16="http://schemas.microsoft.com/office/drawing/2014/main" id="{0E7A7DFA-64C6-46FD-AF70-2544F29F7B4D}"/>
                </a:ext>
              </a:extLst>
            </p:cNvPr>
            <p:cNvSpPr>
              <a:spLocks noChangeArrowheads="1"/>
            </p:cNvSpPr>
            <p:nvPr/>
          </p:nvSpPr>
          <p:spPr bwMode="auto">
            <a:xfrm>
              <a:off x="6013090" y="1444068"/>
              <a:ext cx="1809808" cy="1213919"/>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C00000"/>
            </a:solidFill>
            <a:ln>
              <a:solidFill>
                <a:srgbClr val="C00000"/>
              </a:solid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84" name="Freeform 10">
              <a:extLst>
                <a:ext uri="{FF2B5EF4-FFF2-40B4-BE49-F238E27FC236}">
                  <a16:creationId xmlns:a16="http://schemas.microsoft.com/office/drawing/2014/main" id="{79BAA8AF-E80D-47C9-B82B-4CF022C4F148}"/>
                </a:ext>
              </a:extLst>
            </p:cNvPr>
            <p:cNvSpPr>
              <a:spLocks noChangeArrowheads="1"/>
            </p:cNvSpPr>
            <p:nvPr/>
          </p:nvSpPr>
          <p:spPr bwMode="auto">
            <a:xfrm>
              <a:off x="5961755"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C00000"/>
            </a:solidFill>
            <a:ln>
              <a:solidFill>
                <a:srgbClr val="C00000"/>
              </a:solid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85" name="Freeform 11">
              <a:extLst>
                <a:ext uri="{FF2B5EF4-FFF2-40B4-BE49-F238E27FC236}">
                  <a16:creationId xmlns:a16="http://schemas.microsoft.com/office/drawing/2014/main" id="{93802727-A8ED-4BCD-B69D-3FC2F131CBCA}"/>
                </a:ext>
              </a:extLst>
            </p:cNvPr>
            <p:cNvSpPr>
              <a:spLocks noChangeArrowheads="1"/>
            </p:cNvSpPr>
            <p:nvPr/>
          </p:nvSpPr>
          <p:spPr bwMode="auto">
            <a:xfrm>
              <a:off x="5973613"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C00000"/>
            </a:solidFill>
            <a:ln>
              <a:solidFill>
                <a:srgbClr val="C00000"/>
              </a:solid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86" name="Freeform 12">
              <a:extLst>
                <a:ext uri="{FF2B5EF4-FFF2-40B4-BE49-F238E27FC236}">
                  <a16:creationId xmlns:a16="http://schemas.microsoft.com/office/drawing/2014/main" id="{31171170-F1E3-4411-89D2-4FB46F6102C8}"/>
                </a:ext>
              </a:extLst>
            </p:cNvPr>
            <p:cNvSpPr>
              <a:spLocks noChangeArrowheads="1"/>
            </p:cNvSpPr>
            <p:nvPr/>
          </p:nvSpPr>
          <p:spPr bwMode="auto">
            <a:xfrm>
              <a:off x="5961755" y="4377081"/>
              <a:ext cx="1809808" cy="1438958"/>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C00000"/>
            </a:solidFill>
            <a:ln>
              <a:solidFill>
                <a:srgbClr val="C00000"/>
              </a:solid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87" name="Freeform 9">
              <a:extLst>
                <a:ext uri="{FF2B5EF4-FFF2-40B4-BE49-F238E27FC236}">
                  <a16:creationId xmlns:a16="http://schemas.microsoft.com/office/drawing/2014/main" id="{67B67813-B446-4787-B8F3-108DD9F7DF8F}"/>
                </a:ext>
              </a:extLst>
            </p:cNvPr>
            <p:cNvSpPr>
              <a:spLocks noChangeArrowheads="1"/>
            </p:cNvSpPr>
            <p:nvPr/>
          </p:nvSpPr>
          <p:spPr bwMode="auto">
            <a:xfrm>
              <a:off x="7949008" y="1444068"/>
              <a:ext cx="1809808" cy="1213920"/>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8" name="Freeform 10">
              <a:extLst>
                <a:ext uri="{FF2B5EF4-FFF2-40B4-BE49-F238E27FC236}">
                  <a16:creationId xmlns:a16="http://schemas.microsoft.com/office/drawing/2014/main" id="{00ED12BD-16B6-402C-B200-D626FC747DE7}"/>
                </a:ext>
              </a:extLst>
            </p:cNvPr>
            <p:cNvSpPr>
              <a:spLocks noChangeArrowheads="1"/>
            </p:cNvSpPr>
            <p:nvPr/>
          </p:nvSpPr>
          <p:spPr bwMode="auto">
            <a:xfrm>
              <a:off x="7949007"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8FD3">
                <a:lumMod val="50000"/>
              </a:srgbClr>
            </a:solidFill>
            <a:ln>
              <a:noFill/>
            </a:ln>
            <a:effectLst>
              <a:outerShdw dist="35921" dir="2700000" algn="ctr" rotWithShape="0">
                <a:srgbClr val="808080"/>
              </a:out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89" name="Freeform 11">
              <a:extLst>
                <a:ext uri="{FF2B5EF4-FFF2-40B4-BE49-F238E27FC236}">
                  <a16:creationId xmlns:a16="http://schemas.microsoft.com/office/drawing/2014/main" id="{FC31435A-0DAF-46BE-AA88-1856F6448C9D}"/>
                </a:ext>
              </a:extLst>
            </p:cNvPr>
            <p:cNvSpPr>
              <a:spLocks noChangeArrowheads="1"/>
            </p:cNvSpPr>
            <p:nvPr/>
          </p:nvSpPr>
          <p:spPr bwMode="auto">
            <a:xfrm>
              <a:off x="7949007"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90" name="Freeform 12">
              <a:extLst>
                <a:ext uri="{FF2B5EF4-FFF2-40B4-BE49-F238E27FC236}">
                  <a16:creationId xmlns:a16="http://schemas.microsoft.com/office/drawing/2014/main" id="{3FABFA60-89D1-439D-8C5F-8CB5771E8302}"/>
                </a:ext>
              </a:extLst>
            </p:cNvPr>
            <p:cNvSpPr>
              <a:spLocks noChangeArrowheads="1"/>
            </p:cNvSpPr>
            <p:nvPr/>
          </p:nvSpPr>
          <p:spPr bwMode="auto">
            <a:xfrm>
              <a:off x="7949008" y="4377080"/>
              <a:ext cx="1809808" cy="1438957"/>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no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3999" b="0" i="0" u="none" strike="noStrike" kern="0" cap="none" spc="0" normalizeH="0" baseline="0" dirty="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4C4E05C3-8382-4CC8-B08F-4DC1BC9E5A36}"/>
                </a:ext>
              </a:extLst>
            </p:cNvPr>
            <p:cNvSpPr txBox="1"/>
            <p:nvPr/>
          </p:nvSpPr>
          <p:spPr>
            <a:xfrm>
              <a:off x="834217" y="3013093"/>
              <a:ext cx="808053" cy="274594"/>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Mars</a:t>
              </a:r>
            </a:p>
          </p:txBody>
        </p:sp>
        <p:sp>
          <p:nvSpPr>
            <p:cNvPr id="92" name="TextBox 91">
              <a:extLst>
                <a:ext uri="{FF2B5EF4-FFF2-40B4-BE49-F238E27FC236}">
                  <a16:creationId xmlns:a16="http://schemas.microsoft.com/office/drawing/2014/main" id="{DD323988-F20B-49AA-B9BC-6A3016906923}"/>
                </a:ext>
              </a:extLst>
            </p:cNvPr>
            <p:cNvSpPr txBox="1"/>
            <p:nvPr/>
          </p:nvSpPr>
          <p:spPr>
            <a:xfrm>
              <a:off x="2833416" y="3013093"/>
              <a:ext cx="784161" cy="274594"/>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Avril</a:t>
              </a:r>
            </a:p>
          </p:txBody>
        </p:sp>
        <p:sp>
          <p:nvSpPr>
            <p:cNvPr id="93" name="TextBox 92">
              <a:extLst>
                <a:ext uri="{FF2B5EF4-FFF2-40B4-BE49-F238E27FC236}">
                  <a16:creationId xmlns:a16="http://schemas.microsoft.com/office/drawing/2014/main" id="{269F862F-B850-4357-AD79-B43B65EEE6DC}"/>
                </a:ext>
              </a:extLst>
            </p:cNvPr>
            <p:cNvSpPr txBox="1"/>
            <p:nvPr/>
          </p:nvSpPr>
          <p:spPr>
            <a:xfrm>
              <a:off x="4487365" y="3013093"/>
              <a:ext cx="1450769" cy="274594"/>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Avril à juin</a:t>
              </a:r>
            </a:p>
          </p:txBody>
        </p:sp>
        <p:sp>
          <p:nvSpPr>
            <p:cNvPr id="94" name="TextBox 93">
              <a:extLst>
                <a:ext uri="{FF2B5EF4-FFF2-40B4-BE49-F238E27FC236}">
                  <a16:creationId xmlns:a16="http://schemas.microsoft.com/office/drawing/2014/main" id="{B6740545-6EF2-4EDA-B9E4-1F4C7D7B1023}"/>
                </a:ext>
              </a:extLst>
            </p:cNvPr>
            <p:cNvSpPr txBox="1"/>
            <p:nvPr/>
          </p:nvSpPr>
          <p:spPr>
            <a:xfrm>
              <a:off x="6337800" y="2916488"/>
              <a:ext cx="1650953" cy="461665"/>
            </a:xfrm>
            <a:prstGeom prst="rect">
              <a:avLst/>
            </a:prstGeom>
            <a:noFill/>
          </p:spPr>
          <p:txBody>
            <a:bodyPr wrap="squar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Juillet à septembre</a:t>
              </a:r>
            </a:p>
          </p:txBody>
        </p:sp>
        <p:sp>
          <p:nvSpPr>
            <p:cNvPr id="95" name="TextBox 94">
              <a:extLst>
                <a:ext uri="{FF2B5EF4-FFF2-40B4-BE49-F238E27FC236}">
                  <a16:creationId xmlns:a16="http://schemas.microsoft.com/office/drawing/2014/main" id="{1121F949-27E3-4686-8225-889E7B9A0903}"/>
                </a:ext>
              </a:extLst>
            </p:cNvPr>
            <p:cNvSpPr txBox="1"/>
            <p:nvPr/>
          </p:nvSpPr>
          <p:spPr>
            <a:xfrm>
              <a:off x="7911086" y="2906266"/>
              <a:ext cx="2331231" cy="461665"/>
            </a:xfrm>
            <a:prstGeom prst="rect">
              <a:avLst/>
            </a:prstGeom>
            <a:noFill/>
          </p:spPr>
          <p:txBody>
            <a:bodyPr wrap="squar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Septembre à décembre</a:t>
              </a:r>
            </a:p>
          </p:txBody>
        </p:sp>
        <p:sp>
          <p:nvSpPr>
            <p:cNvPr id="96" name="Freeform 630">
              <a:extLst>
                <a:ext uri="{FF2B5EF4-FFF2-40B4-BE49-F238E27FC236}">
                  <a16:creationId xmlns:a16="http://schemas.microsoft.com/office/drawing/2014/main" id="{C12F9B34-0623-4B28-BC41-A8873E5F1814}"/>
                </a:ext>
              </a:extLst>
            </p:cNvPr>
            <p:cNvSpPr>
              <a:spLocks noChangeAspect="1"/>
            </p:cNvSpPr>
            <p:nvPr/>
          </p:nvSpPr>
          <p:spPr bwMode="auto">
            <a:xfrm>
              <a:off x="1033867" y="3680657"/>
              <a:ext cx="408748" cy="422050"/>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rgbClr val="000000"/>
            </a:solidFill>
            <a:ln>
              <a:noFill/>
            </a:ln>
          </p:spPr>
          <p:txBody>
            <a:bodyPr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700" b="0" i="0" u="none" strike="noStrike" kern="0" cap="none" spc="0" normalizeH="0" baseline="0" dirty="0">
                <a:ln>
                  <a:noFill/>
                </a:ln>
                <a:solidFill>
                  <a:srgbClr val="FFFFFF"/>
                </a:solidFill>
                <a:effectLst/>
                <a:uLnTx/>
                <a:uFillTx/>
                <a:latin typeface="Arial"/>
                <a:ea typeface="+mn-ea"/>
                <a:cs typeface="+mn-cs"/>
              </a:endParaRPr>
            </a:p>
          </p:txBody>
        </p:sp>
        <p:sp>
          <p:nvSpPr>
            <p:cNvPr id="97" name="Subtitle 2">
              <a:extLst>
                <a:ext uri="{FF2B5EF4-FFF2-40B4-BE49-F238E27FC236}">
                  <a16:creationId xmlns:a16="http://schemas.microsoft.com/office/drawing/2014/main" id="{877829D2-E206-4497-8EFC-1B213205FE2C}"/>
                </a:ext>
              </a:extLst>
            </p:cNvPr>
            <p:cNvSpPr txBox="1"/>
            <p:nvPr/>
          </p:nvSpPr>
          <p:spPr>
            <a:xfrm>
              <a:off x="2053162" y="4882928"/>
              <a:ext cx="1676174" cy="458318"/>
            </a:xfrm>
            <a:prstGeom prst="rect">
              <a:avLst/>
            </a:prstGeom>
            <a:solidFill>
              <a:srgbClr val="008FD3">
                <a:lumMod val="60000"/>
                <a:lumOff val="40000"/>
              </a:srgbClr>
            </a:solidFill>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Participation aux ateliers</a:t>
              </a:r>
            </a:p>
          </p:txBody>
        </p:sp>
        <p:sp>
          <p:nvSpPr>
            <p:cNvPr id="98" name="Subtitle 2">
              <a:extLst>
                <a:ext uri="{FF2B5EF4-FFF2-40B4-BE49-F238E27FC236}">
                  <a16:creationId xmlns:a16="http://schemas.microsoft.com/office/drawing/2014/main" id="{784D1F1E-5B8E-497E-B6E6-16E3E0C1B99D}"/>
                </a:ext>
              </a:extLst>
            </p:cNvPr>
            <p:cNvSpPr txBox="1"/>
            <p:nvPr/>
          </p:nvSpPr>
          <p:spPr>
            <a:xfrm>
              <a:off x="4019723" y="4463768"/>
              <a:ext cx="1676175" cy="137982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Attendez-vous à recevoir des suivis et à vous préparer pour la prochaine série d’ateliers</a:t>
              </a:r>
            </a:p>
          </p:txBody>
        </p:sp>
        <p:sp>
          <p:nvSpPr>
            <p:cNvPr id="99" name="Subtitle 2">
              <a:extLst>
                <a:ext uri="{FF2B5EF4-FFF2-40B4-BE49-F238E27FC236}">
                  <a16:creationId xmlns:a16="http://schemas.microsoft.com/office/drawing/2014/main" id="{736E8824-4F36-4980-A285-00B61AF84DC2}"/>
                </a:ext>
              </a:extLst>
            </p:cNvPr>
            <p:cNvSpPr txBox="1"/>
            <p:nvPr/>
          </p:nvSpPr>
          <p:spPr>
            <a:xfrm>
              <a:off x="6093610" y="1543363"/>
              <a:ext cx="1609290" cy="89581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ct val="0"/>
                </a:spcAft>
                <a:buClrTx/>
                <a:buSzTx/>
                <a:buFont typeface="Arial"/>
                <a:buNone/>
                <a:defRPr/>
              </a:pPr>
              <a:r>
                <a:rPr kumimoji="0" lang="fr-CA" sz="110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Deuxième série d’ateliers </a:t>
              </a:r>
            </a:p>
            <a:p>
              <a:pPr marL="0" marR="0" lvl="0" indent="0" algn="ctr" defTabSz="1087310" rtl="0" eaLnBrk="1" fontAlgn="auto" latinLnBrk="0" hangingPunct="1">
                <a:lnSpc>
                  <a:spcPts val="1749"/>
                </a:lnSpc>
                <a:spcBef>
                  <a:spcPct val="0"/>
                </a:spcBef>
                <a:spcAft>
                  <a:spcPct val="0"/>
                </a:spcAft>
                <a:buClrTx/>
                <a:buSzTx/>
                <a:buFont typeface="Arial"/>
                <a:buNone/>
                <a:defRPr/>
              </a:pPr>
              <a:r>
                <a:rPr kumimoji="0" lang="fr-CA" sz="110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Concordances et écarts</a:t>
              </a:r>
            </a:p>
          </p:txBody>
        </p:sp>
        <p:sp>
          <p:nvSpPr>
            <p:cNvPr id="100" name="Subtitle 2">
              <a:extLst>
                <a:ext uri="{FF2B5EF4-FFF2-40B4-BE49-F238E27FC236}">
                  <a16:creationId xmlns:a16="http://schemas.microsoft.com/office/drawing/2014/main" id="{B8D6DF2C-B81E-4256-9672-5CBD505D771D}"/>
                </a:ext>
              </a:extLst>
            </p:cNvPr>
            <p:cNvSpPr txBox="1"/>
            <p:nvPr/>
          </p:nvSpPr>
          <p:spPr>
            <a:xfrm>
              <a:off x="7999372" y="1708585"/>
              <a:ext cx="1676176" cy="680752"/>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20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Dernière configuration de SAP</a:t>
              </a:r>
            </a:p>
          </p:txBody>
        </p:sp>
        <p:sp>
          <p:nvSpPr>
            <p:cNvPr id="101" name="Subtitle 2">
              <a:extLst>
                <a:ext uri="{FF2B5EF4-FFF2-40B4-BE49-F238E27FC236}">
                  <a16:creationId xmlns:a16="http://schemas.microsoft.com/office/drawing/2014/main" id="{77A3A4B5-2E28-481A-9243-1C4EC7B10C32}"/>
                </a:ext>
              </a:extLst>
            </p:cNvPr>
            <p:cNvSpPr txBox="1"/>
            <p:nvPr/>
          </p:nvSpPr>
          <p:spPr>
            <a:xfrm>
              <a:off x="8015820" y="4555916"/>
              <a:ext cx="1676176" cy="111234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ct val="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Validation et approbation de la concordance pour les activités</a:t>
              </a:r>
            </a:p>
          </p:txBody>
        </p:sp>
        <p:sp>
          <p:nvSpPr>
            <p:cNvPr id="102" name="Freeform 9">
              <a:extLst>
                <a:ext uri="{FF2B5EF4-FFF2-40B4-BE49-F238E27FC236}">
                  <a16:creationId xmlns:a16="http://schemas.microsoft.com/office/drawing/2014/main" id="{3B22949D-F58B-424A-B0F4-73CD8CCC861D}"/>
                </a:ext>
              </a:extLst>
            </p:cNvPr>
            <p:cNvSpPr>
              <a:spLocks noChangeArrowheads="1"/>
            </p:cNvSpPr>
            <p:nvPr/>
          </p:nvSpPr>
          <p:spPr bwMode="auto">
            <a:xfrm>
              <a:off x="9866794" y="1444067"/>
              <a:ext cx="1809808" cy="1213920"/>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0000"/>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103" name="Freeform 10">
              <a:extLst>
                <a:ext uri="{FF2B5EF4-FFF2-40B4-BE49-F238E27FC236}">
                  <a16:creationId xmlns:a16="http://schemas.microsoft.com/office/drawing/2014/main" id="{41B996D7-AB1A-461E-A0A2-75E083A6DA70}"/>
                </a:ext>
              </a:extLst>
            </p:cNvPr>
            <p:cNvSpPr>
              <a:spLocks noChangeArrowheads="1"/>
            </p:cNvSpPr>
            <p:nvPr/>
          </p:nvSpPr>
          <p:spPr bwMode="auto">
            <a:xfrm>
              <a:off x="9857597" y="2792131"/>
              <a:ext cx="2331230"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0000"/>
            </a:solidFill>
            <a:ln>
              <a:noFill/>
            </a:ln>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265" b="0" i="0" u="none" strike="noStrike" kern="0" cap="none" spc="0" normalizeH="0" baseline="0" dirty="0">
                <a:ln>
                  <a:noFill/>
                </a:ln>
                <a:solidFill>
                  <a:srgbClr val="FFFFFF"/>
                </a:solidFill>
                <a:effectLst/>
                <a:uLnTx/>
                <a:uFillTx/>
                <a:latin typeface="Arial"/>
                <a:ea typeface="+mn-ea"/>
                <a:cs typeface="+mn-cs"/>
              </a:endParaRPr>
            </a:p>
          </p:txBody>
        </p:sp>
        <p:sp>
          <p:nvSpPr>
            <p:cNvPr id="104" name="Freeform 11">
              <a:extLst>
                <a:ext uri="{FF2B5EF4-FFF2-40B4-BE49-F238E27FC236}">
                  <a16:creationId xmlns:a16="http://schemas.microsoft.com/office/drawing/2014/main" id="{713E8A1D-C6C4-426E-A10A-F53BEAF86855}"/>
                </a:ext>
              </a:extLst>
            </p:cNvPr>
            <p:cNvSpPr>
              <a:spLocks noChangeArrowheads="1"/>
            </p:cNvSpPr>
            <p:nvPr/>
          </p:nvSpPr>
          <p:spPr bwMode="auto">
            <a:xfrm>
              <a:off x="9857597" y="3526417"/>
              <a:ext cx="2331230"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0000"/>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ct val="0"/>
                </a:spcBef>
                <a:spcAft>
                  <a:spcPct val="0"/>
                </a:spcAft>
                <a:buClrTx/>
                <a:buSzTx/>
                <a:buFontTx/>
                <a:buNone/>
                <a:defRPr/>
              </a:pPr>
              <a:endParaRPr kumimoji="0" lang="fr-CA" sz="3265" b="0" i="0" u="none" strike="noStrike" kern="0" cap="none" spc="0" normalizeH="0" baseline="0" dirty="0">
                <a:ln>
                  <a:noFill/>
                </a:ln>
                <a:solidFill>
                  <a:srgbClr val="FFFFFF"/>
                </a:solidFill>
                <a:effectLst/>
                <a:uLnTx/>
                <a:uFillTx/>
                <a:latin typeface="Arial"/>
                <a:ea typeface="+mn-ea"/>
                <a:cs typeface="+mn-cs"/>
              </a:endParaRPr>
            </a:p>
          </p:txBody>
        </p:sp>
        <p:sp>
          <p:nvSpPr>
            <p:cNvPr id="105" name="Freeform 12">
              <a:extLst>
                <a:ext uri="{FF2B5EF4-FFF2-40B4-BE49-F238E27FC236}">
                  <a16:creationId xmlns:a16="http://schemas.microsoft.com/office/drawing/2014/main" id="{D551544C-6A46-48CD-A23C-37910199AC25}"/>
                </a:ext>
              </a:extLst>
            </p:cNvPr>
            <p:cNvSpPr>
              <a:spLocks noChangeArrowheads="1"/>
            </p:cNvSpPr>
            <p:nvPr/>
          </p:nvSpPr>
          <p:spPr bwMode="auto">
            <a:xfrm>
              <a:off x="9857597" y="4377080"/>
              <a:ext cx="1809808" cy="1438958"/>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0000"/>
            </a:solidFill>
            <a:ln>
              <a:noFill/>
            </a:ln>
            <a:effectLst/>
          </p:spPr>
          <p:txBody>
            <a:bodyPr wrap="none" anchor="ctr"/>
            <a:lstStyle/>
            <a:p>
              <a:pPr marL="0" marR="0" lvl="0" indent="0" algn="ctr" defTabSz="1088449" rtl="0" eaLnBrk="1" fontAlgn="auto" latinLnBrk="0" hangingPunct="1">
                <a:lnSpc>
                  <a:spcPct val="100000"/>
                </a:lnSpc>
                <a:spcBef>
                  <a:spcPct val="0"/>
                </a:spcBef>
                <a:spcAft>
                  <a:spcPct val="0"/>
                </a:spcAft>
                <a:buClrTx/>
                <a:buSzTx/>
                <a:buFontTx/>
                <a:buNone/>
                <a:defRPr/>
              </a:pPr>
              <a:endParaRPr kumimoji="0" lang="fr-CA" sz="2799" b="0" i="0" u="none" strike="noStrike" kern="0" cap="none" spc="0" normalizeH="0" baseline="0" dirty="0">
                <a:ln>
                  <a:noFill/>
                </a:ln>
                <a:solidFill>
                  <a:srgbClr val="FFFFFF"/>
                </a:solidFill>
                <a:effectLst/>
                <a:uLnTx/>
                <a:uFillTx/>
                <a:latin typeface="Arial"/>
                <a:ea typeface="+mn-ea"/>
                <a:cs typeface="+mn-cs"/>
              </a:endParaRPr>
            </a:p>
          </p:txBody>
        </p:sp>
        <p:sp>
          <p:nvSpPr>
            <p:cNvPr id="106" name="Subtitle 2">
              <a:extLst>
                <a:ext uri="{FF2B5EF4-FFF2-40B4-BE49-F238E27FC236}">
                  <a16:creationId xmlns:a16="http://schemas.microsoft.com/office/drawing/2014/main" id="{88E50D6B-B5ED-48B9-81C0-08B9FC7C3C7D}"/>
                </a:ext>
              </a:extLst>
            </p:cNvPr>
            <p:cNvSpPr txBox="1"/>
            <p:nvPr/>
          </p:nvSpPr>
          <p:spPr>
            <a:xfrm>
              <a:off x="9924411" y="1690140"/>
              <a:ext cx="1676176" cy="677802"/>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Démonstrations et exercices guidés</a:t>
              </a:r>
            </a:p>
          </p:txBody>
        </p:sp>
        <p:sp>
          <p:nvSpPr>
            <p:cNvPr id="107" name="TextBox 106">
              <a:extLst>
                <a:ext uri="{FF2B5EF4-FFF2-40B4-BE49-F238E27FC236}">
                  <a16:creationId xmlns:a16="http://schemas.microsoft.com/office/drawing/2014/main" id="{7311F85B-3087-4FA2-875F-D96F8ACF1CF3}"/>
                </a:ext>
              </a:extLst>
            </p:cNvPr>
            <p:cNvSpPr txBox="1"/>
            <p:nvPr/>
          </p:nvSpPr>
          <p:spPr>
            <a:xfrm>
              <a:off x="10182471" y="3019884"/>
              <a:ext cx="1646689" cy="274594"/>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200" b="1" i="0" u="none" strike="noStrike" kern="0" cap="none" spc="0" normalizeH="0" baseline="0" dirty="0">
                  <a:ln>
                    <a:noFill/>
                  </a:ln>
                  <a:solidFill>
                    <a:srgbClr val="FFFFFF"/>
                  </a:solidFill>
                  <a:effectLst/>
                  <a:uLnTx/>
                  <a:uFillTx/>
                  <a:latin typeface="Arial"/>
                  <a:ea typeface="League Spartan" charset="0"/>
                  <a:cs typeface="Poppins" pitchFamily="2" charset="77"/>
                </a:rPr>
                <a:t>Janvier 2022</a:t>
              </a:r>
            </a:p>
          </p:txBody>
        </p:sp>
        <p:sp>
          <p:nvSpPr>
            <p:cNvPr id="108" name="Subtitle 2">
              <a:extLst>
                <a:ext uri="{FF2B5EF4-FFF2-40B4-BE49-F238E27FC236}">
                  <a16:creationId xmlns:a16="http://schemas.microsoft.com/office/drawing/2014/main" id="{A22B3033-F9C9-4A8D-9854-53F50978441C}"/>
                </a:ext>
              </a:extLst>
            </p:cNvPr>
            <p:cNvSpPr txBox="1"/>
            <p:nvPr/>
          </p:nvSpPr>
          <p:spPr>
            <a:xfrm>
              <a:off x="2001024" y="1688793"/>
              <a:ext cx="1676174" cy="680752"/>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20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Première série d’ateliers</a:t>
              </a:r>
            </a:p>
          </p:txBody>
        </p:sp>
        <p:sp>
          <p:nvSpPr>
            <p:cNvPr id="109" name="Subtitle 2">
              <a:extLst>
                <a:ext uri="{FF2B5EF4-FFF2-40B4-BE49-F238E27FC236}">
                  <a16:creationId xmlns:a16="http://schemas.microsoft.com/office/drawing/2014/main" id="{ED35BAC5-E69A-42EA-A0E1-5A6A22B743B5}"/>
                </a:ext>
              </a:extLst>
            </p:cNvPr>
            <p:cNvSpPr txBox="1"/>
            <p:nvPr/>
          </p:nvSpPr>
          <p:spPr>
            <a:xfrm>
              <a:off x="4007457" y="1543516"/>
              <a:ext cx="1676176" cy="898760"/>
            </a:xfrm>
            <a:prstGeom prst="rect">
              <a:avLst/>
            </a:prstGeom>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20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SAP – Construire et configurer la version 1 </a:t>
              </a:r>
            </a:p>
          </p:txBody>
        </p:sp>
        <p:sp>
          <p:nvSpPr>
            <p:cNvPr id="110" name="Subtitle 2">
              <a:extLst>
                <a:ext uri="{FF2B5EF4-FFF2-40B4-BE49-F238E27FC236}">
                  <a16:creationId xmlns:a16="http://schemas.microsoft.com/office/drawing/2014/main" id="{3DBC0167-1F34-4CDD-882D-44C960D86A37}"/>
                </a:ext>
              </a:extLst>
            </p:cNvPr>
            <p:cNvSpPr txBox="1"/>
            <p:nvPr/>
          </p:nvSpPr>
          <p:spPr>
            <a:xfrm>
              <a:off x="5998048" y="4674008"/>
              <a:ext cx="1737223" cy="894335"/>
            </a:xfrm>
            <a:prstGeom prst="rect">
              <a:avLst/>
            </a:prstGeom>
            <a:solidFill>
              <a:srgbClr val="C00000"/>
            </a:solidFill>
            <a:ln>
              <a:solidFill>
                <a:srgbClr val="C00000"/>
              </a:solidFill>
            </a:ln>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ts val="90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Deuxième série d’ateliers de concordances et d’écarts</a:t>
              </a:r>
            </a:p>
          </p:txBody>
        </p:sp>
        <p:sp>
          <p:nvSpPr>
            <p:cNvPr id="111" name="Subtitle 2">
              <a:extLst>
                <a:ext uri="{FF2B5EF4-FFF2-40B4-BE49-F238E27FC236}">
                  <a16:creationId xmlns:a16="http://schemas.microsoft.com/office/drawing/2014/main" id="{0CDD2089-54C3-4ABB-851E-1CCAA32CFC6C}"/>
                </a:ext>
              </a:extLst>
            </p:cNvPr>
            <p:cNvSpPr txBox="1"/>
            <p:nvPr/>
          </p:nvSpPr>
          <p:spPr>
            <a:xfrm>
              <a:off x="9933609" y="4798754"/>
              <a:ext cx="1676176" cy="676327"/>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ct val="0"/>
                </a:spcBef>
                <a:spcAft>
                  <a:spcPct val="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Participation à des ateliers de démonstration</a:t>
              </a:r>
            </a:p>
          </p:txBody>
        </p:sp>
        <p:sp>
          <p:nvSpPr>
            <p:cNvPr id="112" name="TextBox 111">
              <a:extLst>
                <a:ext uri="{FF2B5EF4-FFF2-40B4-BE49-F238E27FC236}">
                  <a16:creationId xmlns:a16="http://schemas.microsoft.com/office/drawing/2014/main" id="{50A508DB-46FB-44B0-B8A9-956E2C7BF760}"/>
                </a:ext>
              </a:extLst>
            </p:cNvPr>
            <p:cNvSpPr txBox="1"/>
            <p:nvPr/>
          </p:nvSpPr>
          <p:spPr>
            <a:xfrm>
              <a:off x="5078493" y="970852"/>
              <a:ext cx="2293706" cy="365973"/>
            </a:xfrm>
            <a:prstGeom prst="rect">
              <a:avLst/>
            </a:prstGeom>
            <a:noFill/>
          </p:spPr>
          <p:txBody>
            <a:bodyPr wrap="square" rtlCol="0">
              <a:spAutoFit/>
            </a:bodyPr>
            <a:lstStyle/>
            <a:p>
              <a:pPr marL="0" marR="0" lvl="0" indent="0" algn="l" defTabSz="1088449" rtl="0" eaLnBrk="1" fontAlgn="auto" latinLnBrk="0" hangingPunct="1">
                <a:lnSpc>
                  <a:spcPct val="100000"/>
                </a:lnSpc>
                <a:spcBef>
                  <a:spcPct val="0"/>
                </a:spcBef>
                <a:spcAft>
                  <a:spcPct val="0"/>
                </a:spcAft>
                <a:buClrTx/>
                <a:buSzTx/>
                <a:buFontTx/>
                <a:buNone/>
                <a:defRPr/>
              </a:pPr>
              <a:r>
                <a:rPr kumimoji="0" lang="fr-CA" sz="1799" b="1" i="0" u="none" strike="noStrike" kern="0" cap="none" spc="0" normalizeH="0" baseline="0" dirty="0">
                  <a:ln>
                    <a:noFill/>
                  </a:ln>
                  <a:solidFill>
                    <a:srgbClr val="000000"/>
                  </a:solidFill>
                  <a:effectLst/>
                  <a:uLnTx/>
                  <a:uFillTx/>
                  <a:latin typeface="Arial"/>
                  <a:ea typeface="+mn-ea"/>
                  <a:cs typeface="+mn-cs"/>
                </a:rPr>
                <a:t>Processus</a:t>
              </a:r>
            </a:p>
          </p:txBody>
        </p:sp>
        <p:cxnSp>
          <p:nvCxnSpPr>
            <p:cNvPr id="113" name="Straight Arrow Connector 112">
              <a:extLst>
                <a:ext uri="{FF2B5EF4-FFF2-40B4-BE49-F238E27FC236}">
                  <a16:creationId xmlns:a16="http://schemas.microsoft.com/office/drawing/2014/main" id="{CD5E26AA-DD77-4ABD-B241-8E4AD3630ED2}"/>
                </a:ext>
              </a:extLst>
            </p:cNvPr>
            <p:cNvCxnSpPr>
              <a:stCxn id="112" idx="1"/>
            </p:cNvCxnSpPr>
            <p:nvPr/>
          </p:nvCxnSpPr>
          <p:spPr>
            <a:xfrm flipH="1" flipV="1">
              <a:off x="1033869" y="1146583"/>
              <a:ext cx="4044623" cy="7256"/>
            </a:xfrm>
            <a:prstGeom prst="straightConnector1">
              <a:avLst/>
            </a:prstGeom>
            <a:noFill/>
            <a:ln w="10000" cap="flat" cmpd="sng" algn="ctr">
              <a:solidFill>
                <a:srgbClr val="008FD3"/>
              </a:solidFill>
              <a:prstDash val="solid"/>
              <a:tailEnd type="triangle"/>
            </a:ln>
            <a:effectLst/>
          </p:spPr>
        </p:cxnSp>
        <p:cxnSp>
          <p:nvCxnSpPr>
            <p:cNvPr id="114" name="Straight Arrow Connector 113">
              <a:extLst>
                <a:ext uri="{FF2B5EF4-FFF2-40B4-BE49-F238E27FC236}">
                  <a16:creationId xmlns:a16="http://schemas.microsoft.com/office/drawing/2014/main" id="{92A5C8D3-D59E-4B8E-9758-AF7C64511C67}"/>
                </a:ext>
              </a:extLst>
            </p:cNvPr>
            <p:cNvCxnSpPr/>
            <p:nvPr/>
          </p:nvCxnSpPr>
          <p:spPr>
            <a:xfrm flipV="1">
              <a:off x="6867748" y="1148215"/>
              <a:ext cx="4155463" cy="7255"/>
            </a:xfrm>
            <a:prstGeom prst="straightConnector1">
              <a:avLst/>
            </a:prstGeom>
            <a:noFill/>
            <a:ln w="10000" cap="flat" cmpd="sng" algn="ctr">
              <a:solidFill>
                <a:srgbClr val="008FD3"/>
              </a:solidFill>
              <a:prstDash val="solid"/>
              <a:tailEnd type="triangle"/>
            </a:ln>
            <a:effectLst/>
          </p:spPr>
        </p:cxnSp>
        <p:sp>
          <p:nvSpPr>
            <p:cNvPr id="115" name="TextBox 114">
              <a:extLst>
                <a:ext uri="{FF2B5EF4-FFF2-40B4-BE49-F238E27FC236}">
                  <a16:creationId xmlns:a16="http://schemas.microsoft.com/office/drawing/2014/main" id="{AF493450-36AB-48E3-B459-3D829D5F3DD7}"/>
                </a:ext>
              </a:extLst>
            </p:cNvPr>
            <p:cNvSpPr txBox="1"/>
            <p:nvPr/>
          </p:nvSpPr>
          <p:spPr>
            <a:xfrm>
              <a:off x="3546455" y="5938492"/>
              <a:ext cx="5637663" cy="365973"/>
            </a:xfrm>
            <a:prstGeom prst="rect">
              <a:avLst/>
            </a:prstGeom>
            <a:noFill/>
          </p:spPr>
          <p:txBody>
            <a:bodyPr wrap="square" rtlCol="0">
              <a:spAutoFit/>
            </a:bodyPr>
            <a:lstStyle/>
            <a:p>
              <a:pPr marL="0" marR="0" lvl="0" indent="0" algn="l" defTabSz="1088449" rtl="0" eaLnBrk="1" fontAlgn="auto" latinLnBrk="0" hangingPunct="1">
                <a:lnSpc>
                  <a:spcPct val="100000"/>
                </a:lnSpc>
                <a:spcBef>
                  <a:spcPct val="0"/>
                </a:spcBef>
                <a:spcAft>
                  <a:spcPct val="0"/>
                </a:spcAft>
                <a:buClrTx/>
                <a:buSzTx/>
                <a:buFontTx/>
                <a:buNone/>
                <a:defRPr/>
              </a:pPr>
              <a:r>
                <a:rPr kumimoji="0" lang="fr-CA" sz="1799" b="1" i="0" u="none" strike="noStrike" kern="0" cap="none" spc="0" normalizeH="0" baseline="0" dirty="0">
                  <a:ln>
                    <a:noFill/>
                  </a:ln>
                  <a:solidFill>
                    <a:srgbClr val="000000"/>
                  </a:solidFill>
                  <a:effectLst/>
                  <a:uLnTx/>
                  <a:uFillTx/>
                  <a:latin typeface="Arial"/>
                  <a:ea typeface="+mn-ea"/>
                  <a:cs typeface="+mn-cs"/>
                </a:rPr>
                <a:t>Engagement opérationnel</a:t>
              </a:r>
            </a:p>
          </p:txBody>
        </p:sp>
        <p:cxnSp>
          <p:nvCxnSpPr>
            <p:cNvPr id="116" name="Straight Arrow Connector 115">
              <a:extLst>
                <a:ext uri="{FF2B5EF4-FFF2-40B4-BE49-F238E27FC236}">
                  <a16:creationId xmlns:a16="http://schemas.microsoft.com/office/drawing/2014/main" id="{89330A37-4A3E-4C8D-B435-32DF9301066F}"/>
                </a:ext>
              </a:extLst>
            </p:cNvPr>
            <p:cNvCxnSpPr>
              <a:stCxn id="115" idx="1"/>
            </p:cNvCxnSpPr>
            <p:nvPr/>
          </p:nvCxnSpPr>
          <p:spPr>
            <a:xfrm flipH="1" flipV="1">
              <a:off x="640053" y="6117683"/>
              <a:ext cx="2906400" cy="3796"/>
            </a:xfrm>
            <a:prstGeom prst="straightConnector1">
              <a:avLst/>
            </a:prstGeom>
            <a:noFill/>
            <a:ln w="10000" cap="flat" cmpd="sng" algn="ctr">
              <a:solidFill>
                <a:srgbClr val="008FD3"/>
              </a:solidFill>
              <a:prstDash val="solid"/>
              <a:tailEnd type="triangle"/>
            </a:ln>
            <a:effectLst/>
          </p:spPr>
        </p:cxnSp>
        <p:cxnSp>
          <p:nvCxnSpPr>
            <p:cNvPr id="117" name="Straight Arrow Connector 116">
              <a:extLst>
                <a:ext uri="{FF2B5EF4-FFF2-40B4-BE49-F238E27FC236}">
                  <a16:creationId xmlns:a16="http://schemas.microsoft.com/office/drawing/2014/main" id="{DD49A2DA-AF17-42A4-AA8B-7951D8E7B0C4}"/>
                </a:ext>
              </a:extLst>
            </p:cNvPr>
            <p:cNvCxnSpPr/>
            <p:nvPr/>
          </p:nvCxnSpPr>
          <p:spPr>
            <a:xfrm>
              <a:off x="7555959" y="6144559"/>
              <a:ext cx="3687033" cy="0"/>
            </a:xfrm>
            <a:prstGeom prst="straightConnector1">
              <a:avLst/>
            </a:prstGeom>
            <a:noFill/>
            <a:ln w="10000" cap="flat" cmpd="sng" algn="ctr">
              <a:solidFill>
                <a:srgbClr val="008FD3"/>
              </a:solidFill>
              <a:prstDash val="solid"/>
              <a:tailEnd type="triangle"/>
            </a:ln>
            <a:effectLst/>
          </p:spPr>
        </p:cxnSp>
        <p:pic>
          <p:nvPicPr>
            <p:cNvPr id="118" name="Graphic 117" descr="Presentation with checklist">
              <a:extLst>
                <a:ext uri="{FF2B5EF4-FFF2-40B4-BE49-F238E27FC236}">
                  <a16:creationId xmlns:a16="http://schemas.microsoft.com/office/drawing/2014/main" id="{8C7A08CF-03C8-4357-AF79-A603CC52C4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26332" y="3597693"/>
              <a:ext cx="604272" cy="604272"/>
            </a:xfrm>
            <a:prstGeom prst="rect">
              <a:avLst/>
            </a:prstGeom>
          </p:spPr>
        </p:pic>
        <p:pic>
          <p:nvPicPr>
            <p:cNvPr id="119" name="Graphic 118" descr="Customer review">
              <a:extLst>
                <a:ext uri="{FF2B5EF4-FFF2-40B4-BE49-F238E27FC236}">
                  <a16:creationId xmlns:a16="http://schemas.microsoft.com/office/drawing/2014/main" id="{04A5E567-4E0F-4B13-BBBA-755A9ABDC4E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12167" y="3557202"/>
              <a:ext cx="734286" cy="734286"/>
            </a:xfrm>
            <a:prstGeom prst="rect">
              <a:avLst/>
            </a:prstGeom>
          </p:spPr>
        </p:pic>
        <p:pic>
          <p:nvPicPr>
            <p:cNvPr id="120" name="Graphic 119" descr="Customer review">
              <a:extLst>
                <a:ext uri="{FF2B5EF4-FFF2-40B4-BE49-F238E27FC236}">
                  <a16:creationId xmlns:a16="http://schemas.microsoft.com/office/drawing/2014/main" id="{B813140B-9CB3-4013-A4D0-AEF43EC542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67749" y="3557202"/>
              <a:ext cx="688210" cy="688210"/>
            </a:xfrm>
            <a:prstGeom prst="rect">
              <a:avLst/>
            </a:prstGeom>
          </p:spPr>
        </p:pic>
        <p:pic>
          <p:nvPicPr>
            <p:cNvPr id="121" name="Graphic 120" descr="Workflow">
              <a:extLst>
                <a:ext uri="{FF2B5EF4-FFF2-40B4-BE49-F238E27FC236}">
                  <a16:creationId xmlns:a16="http://schemas.microsoft.com/office/drawing/2014/main" id="{65185881-515A-45D7-8E0B-DE8C5757607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9190" y="3526417"/>
              <a:ext cx="795046" cy="795046"/>
            </a:xfrm>
            <a:prstGeom prst="rect">
              <a:avLst/>
            </a:prstGeom>
          </p:spPr>
        </p:pic>
        <p:pic>
          <p:nvPicPr>
            <p:cNvPr id="122" name="Graphic 121" descr="Workflow">
              <a:extLst>
                <a:ext uri="{FF2B5EF4-FFF2-40B4-BE49-F238E27FC236}">
                  <a16:creationId xmlns:a16="http://schemas.microsoft.com/office/drawing/2014/main" id="{FA49C911-3491-471F-94E2-616DB693345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12053" y="3477115"/>
              <a:ext cx="848383" cy="848383"/>
            </a:xfrm>
            <a:prstGeom prst="rect">
              <a:avLst/>
            </a:prstGeom>
          </p:spPr>
        </p:pic>
      </p:grpSp>
      <p:sp>
        <p:nvSpPr>
          <p:cNvPr id="123" name="TextBox 122">
            <a:extLst>
              <a:ext uri="{FF2B5EF4-FFF2-40B4-BE49-F238E27FC236}">
                <a16:creationId xmlns:a16="http://schemas.microsoft.com/office/drawing/2014/main" id="{1EE825C7-5FD9-4FAA-A682-7322B7F63C64}"/>
              </a:ext>
            </a:extLst>
          </p:cNvPr>
          <p:cNvSpPr txBox="1"/>
          <p:nvPr>
            <p:custDataLst>
              <p:tags r:id="rId11"/>
            </p:custDataLst>
          </p:nvPr>
        </p:nvSpPr>
        <p:spPr>
          <a:xfrm>
            <a:off x="4189496" y="1621801"/>
            <a:ext cx="980081" cy="446276"/>
          </a:xfrm>
          <a:prstGeom prst="rect">
            <a:avLst/>
          </a:prstGeom>
          <a:noFill/>
        </p:spPr>
        <p:txBody>
          <a:bodyPr wrap="square" rtlCol="0" anchor="ctr" anchorCtr="0">
            <a:spAutoFit/>
          </a:bodyPr>
          <a:lstStyle/>
          <a:p>
            <a:pPr marL="0" marR="0" lvl="0" indent="0" algn="ctr" defTabSz="1088449" rtl="0" eaLnBrk="1" fontAlgn="auto" latinLnBrk="0" hangingPunct="1">
              <a:lnSpc>
                <a:spcPct val="100000"/>
              </a:lnSpc>
              <a:spcBef>
                <a:spcPct val="0"/>
              </a:spcBef>
              <a:spcAft>
                <a:spcPct val="0"/>
              </a:spcAft>
              <a:buClrTx/>
              <a:buSzTx/>
              <a:buFontTx/>
              <a:buNone/>
              <a:defRPr/>
            </a:pPr>
            <a:r>
              <a:rPr kumimoji="0" lang="fr-CA" sz="1150" b="1" i="0" u="none" strike="noStrike" kern="0" cap="none" spc="0" normalizeH="0" baseline="0" dirty="0">
                <a:ln>
                  <a:noFill/>
                </a:ln>
                <a:solidFill>
                  <a:srgbClr val="FFFFFF"/>
                </a:solidFill>
                <a:effectLst/>
                <a:uLnTx/>
                <a:uFillTx/>
                <a:latin typeface="Arial"/>
                <a:ea typeface="League Spartan" charset="0"/>
                <a:cs typeface="Poppins" pitchFamily="2" charset="77"/>
              </a:rPr>
              <a:t>Découverte et analyse</a:t>
            </a:r>
          </a:p>
        </p:txBody>
      </p:sp>
      <p:sp>
        <p:nvSpPr>
          <p:cNvPr id="126" name="Subtitle 2">
            <a:extLst>
              <a:ext uri="{FF2B5EF4-FFF2-40B4-BE49-F238E27FC236}">
                <a16:creationId xmlns:a16="http://schemas.microsoft.com/office/drawing/2014/main" id="{D23B73D8-9237-47B5-8B11-7BC5DE94169F}"/>
              </a:ext>
            </a:extLst>
          </p:cNvPr>
          <p:cNvSpPr txBox="1"/>
          <p:nvPr>
            <p:custDataLst>
              <p:tags r:id="rId12"/>
            </p:custDataLst>
          </p:nvPr>
        </p:nvSpPr>
        <p:spPr>
          <a:xfrm>
            <a:off x="4189496" y="4689669"/>
            <a:ext cx="980081" cy="526294"/>
          </a:xfrm>
          <a:prstGeom prst="rect">
            <a:avLst/>
          </a:prstGeom>
          <a:solidFill>
            <a:srgbClr val="004769"/>
          </a:solidFill>
          <a:ln>
            <a:solidFill>
              <a:srgbClr val="004769"/>
            </a:solidFill>
          </a:ln>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ct val="100000"/>
              </a:lnSpc>
              <a:spcBef>
                <a:spcPct val="0"/>
              </a:spcBef>
              <a:spcAft>
                <a:spcPct val="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Mise à niveau vers S/4 2020 </a:t>
            </a:r>
          </a:p>
          <a:p>
            <a:pPr marL="0" marR="0" lvl="0" indent="0" algn="ctr" defTabSz="1087310" rtl="0" eaLnBrk="1" fontAlgn="auto" latinLnBrk="0" hangingPunct="1">
              <a:lnSpc>
                <a:spcPct val="100000"/>
              </a:lnSpc>
              <a:spcBef>
                <a:spcPct val="0"/>
              </a:spcBef>
              <a:spcAft>
                <a:spcPct val="0"/>
              </a:spcAft>
              <a:buClrTx/>
              <a:buSzTx/>
              <a:buFont typeface="Arial"/>
              <a:buNone/>
              <a:defRPr/>
            </a:pPr>
            <a:r>
              <a:rPr kumimoji="0" lang="fr-CA" sz="1050" b="1" i="0" u="none" strike="noStrike" kern="1200" cap="none" spc="0" normalizeH="0" baseline="0" dirty="0">
                <a:ln>
                  <a:noFill/>
                </a:ln>
                <a:solidFill>
                  <a:srgbClr val="FFFFFF"/>
                </a:solidFill>
                <a:effectLst/>
                <a:uLnTx/>
                <a:uFillTx/>
                <a:latin typeface="Arial"/>
                <a:ea typeface="Lato Light" panose="020F0502020204030203" pitchFamily="34" charset="0"/>
                <a:cs typeface="Mukta ExtraLight" panose="020B0000000000000000" pitchFamily="34" charset="77"/>
              </a:rPr>
              <a:t>FPS01</a:t>
            </a:r>
          </a:p>
        </p:txBody>
      </p:sp>
      <p:sp>
        <p:nvSpPr>
          <p:cNvPr id="3" name="Slide Number Placeholder 2">
            <a:extLst>
              <a:ext uri="{FF2B5EF4-FFF2-40B4-BE49-F238E27FC236}">
                <a16:creationId xmlns:a16="http://schemas.microsoft.com/office/drawing/2014/main" id="{1204B787-5D84-408A-B249-80FE6242A2A9}"/>
              </a:ext>
            </a:extLst>
          </p:cNvPr>
          <p:cNvSpPr>
            <a:spLocks noGrp="1"/>
          </p:cNvSpPr>
          <p:nvPr>
            <p:ph type="sldNum" sz="quarter" idx="12"/>
            <p:custDataLst>
              <p:tags r:id="rId1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5B7B3758-4190-4C61-98A0-D312FECA2A3C}" type="slidenum">
              <a:rPr kumimoji="0" lang="fr-CA"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fr-CA" sz="1200" b="0" i="0" u="none" strike="noStrike" kern="1200" cap="none" spc="0" normalizeH="0" baseline="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96044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D970C1-68BF-4963-B0F0-65437637F99F}"/>
              </a:ext>
            </a:extLst>
          </p:cNvPr>
          <p:cNvPicPr>
            <a:picLocks noChangeAspect="1"/>
          </p:cNvPicPr>
          <p:nvPr>
            <p:custDataLst>
              <p:tags r:id="rId1"/>
            </p:custDataLst>
          </p:nvPr>
        </p:nvPicPr>
        <p:blipFill>
          <a:blip r:embed="rId18"/>
          <a:stretch>
            <a:fillRect/>
          </a:stretch>
        </p:blipFill>
        <p:spPr>
          <a:xfrm>
            <a:off x="692443" y="1430837"/>
            <a:ext cx="10458450" cy="3533775"/>
          </a:xfrm>
          <a:prstGeom prst="rect">
            <a:avLst/>
          </a:prstGeom>
        </p:spPr>
      </p:pic>
      <p:sp>
        <p:nvSpPr>
          <p:cNvPr id="5" name="Title 4"/>
          <p:cNvSpPr>
            <a:spLocks noGrp="1"/>
          </p:cNvSpPr>
          <p:nvPr>
            <p:ph type="title"/>
            <p:custDataLst>
              <p:tags r:id="rId2"/>
            </p:custDataLst>
          </p:nvPr>
        </p:nvSpPr>
        <p:spPr bwMode="gray">
          <a:xfrm>
            <a:off x="1115517" y="323815"/>
            <a:ext cx="4111991" cy="365821"/>
          </a:xfrm>
        </p:spPr>
        <p:txBody>
          <a:bodyPr/>
          <a:lstStyle/>
          <a:p>
            <a:r>
              <a:rPr lang="fr-CA"/>
              <a:t>Plan de l’atelier</a:t>
            </a:r>
            <a:endParaRPr lang="fr-CA" dirty="0"/>
          </a:p>
        </p:txBody>
      </p:sp>
      <p:sp>
        <p:nvSpPr>
          <p:cNvPr id="16" name="Arrow: Right 15">
            <a:extLst>
              <a:ext uri="{FF2B5EF4-FFF2-40B4-BE49-F238E27FC236}">
                <a16:creationId xmlns:a16="http://schemas.microsoft.com/office/drawing/2014/main" id="{2C88C0AB-563B-468C-B0B8-15DBF95F89D3}"/>
              </a:ext>
            </a:extLst>
          </p:cNvPr>
          <p:cNvSpPr/>
          <p:nvPr>
            <p:custDataLst>
              <p:tags r:id="rId3"/>
            </p:custDataLst>
          </p:nvPr>
        </p:nvSpPr>
        <p:spPr bwMode="gray">
          <a:xfrm>
            <a:off x="1115517" y="5426263"/>
            <a:ext cx="10169103" cy="510043"/>
          </a:xfrm>
          <a:prstGeom prst="rightArrow">
            <a:avLst/>
          </a:prstGeom>
          <a:solidFill>
            <a:srgbClr val="002060"/>
          </a:solidFill>
          <a:ln w="25400" algn="ctr">
            <a:solidFill>
              <a:srgbClr val="002060"/>
            </a:solidFill>
            <a:miter lim="800000"/>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defRPr/>
            </a:pPr>
            <a:endParaRPr kumimoji="0" lang="fr-CA" sz="1400" b="0" i="0" u="none" strike="noStrike" kern="0" cap="none" spc="0" normalizeH="0" baseline="0" noProof="0" dirty="0">
              <a:ln>
                <a:noFill/>
              </a:ln>
              <a:solidFill>
                <a:srgbClr val="000000">
                  <a:lumMod val="75000"/>
                  <a:lumOff val="25000"/>
                </a:srgbClr>
              </a:solidFill>
              <a:effectLst/>
              <a:uLnTx/>
              <a:uFillTx/>
              <a:latin typeface="Arial"/>
              <a:ea typeface="Arial Unicode MS" pitchFamily="34" charset="-128"/>
              <a:cs typeface="Arial Unicode MS" pitchFamily="34" charset="-128"/>
            </a:endParaRPr>
          </a:p>
        </p:txBody>
      </p:sp>
      <p:sp>
        <p:nvSpPr>
          <p:cNvPr id="18" name="Callout: Bent Line with Accent Bar 17">
            <a:extLst>
              <a:ext uri="{FF2B5EF4-FFF2-40B4-BE49-F238E27FC236}">
                <a16:creationId xmlns:a16="http://schemas.microsoft.com/office/drawing/2014/main" id="{76633916-837D-4EFB-8033-14ECB72FBAE7}"/>
              </a:ext>
            </a:extLst>
          </p:cNvPr>
          <p:cNvSpPr/>
          <p:nvPr>
            <p:custDataLst>
              <p:tags r:id="rId4"/>
            </p:custDataLst>
          </p:nvPr>
        </p:nvSpPr>
        <p:spPr bwMode="gray">
          <a:xfrm>
            <a:off x="6917852" y="1108620"/>
            <a:ext cx="1114541" cy="182784"/>
          </a:xfrm>
          <a:prstGeom prst="accentCallout2">
            <a:avLst>
              <a:gd name="adj1" fmla="val 18750"/>
              <a:gd name="adj2" fmla="val -8333"/>
              <a:gd name="adj3" fmla="val 18750"/>
              <a:gd name="adj4" fmla="val -16667"/>
              <a:gd name="adj5" fmla="val 186595"/>
              <a:gd name="adj6" fmla="val -21502"/>
            </a:avLst>
          </a:prstGeom>
          <a:noFill/>
          <a:ln w="12700" algn="ctr">
            <a:solidFill>
              <a:srgbClr val="FF0000"/>
            </a:solidFill>
            <a:miter lim="800000"/>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defRPr/>
            </a:pPr>
            <a:r>
              <a:rPr kumimoji="0" lang="fr-CA" sz="105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Fin de l’exercice</a:t>
            </a:r>
            <a:endParaRPr kumimoji="0" lang="fr-CA" sz="10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TextBox 36"/>
          <p:cNvSpPr txBox="1"/>
          <p:nvPr>
            <p:custDataLst>
              <p:tags r:id="rId5"/>
            </p:custDataLst>
          </p:nvPr>
        </p:nvSpPr>
        <p:spPr>
          <a:xfrm>
            <a:off x="11150392" y="5527395"/>
            <a:ext cx="1001145" cy="305105"/>
          </a:xfrm>
          <a:prstGeom prst="rect">
            <a:avLst/>
          </a:prstGeom>
          <a:noFill/>
        </p:spPr>
        <p:txBody>
          <a:bodyPr wrap="square" lIns="0" tIns="0" rIns="0" bIns="0" rtlCol="0">
            <a:spAutoFit/>
          </a:bodyPr>
          <a:lstStyle/>
          <a:p>
            <a:pPr marL="0" marR="0" lvl="0" indent="0" algn="ctr" defTabSz="1088122" rtl="0" eaLnBrk="1" fontAlgn="base" latinLnBrk="0" hangingPunct="1">
              <a:lnSpc>
                <a:spcPct val="100000"/>
              </a:lnSpc>
              <a:spcBef>
                <a:spcPct val="50000"/>
              </a:spcBef>
              <a:spcAft>
                <a:spcPct val="0"/>
              </a:spcAft>
              <a:buClr>
                <a:srgbClr val="F0AB00"/>
              </a:buClr>
              <a:buSzPct val="80000"/>
              <a:buFontTx/>
              <a:buNone/>
              <a:defRPr/>
            </a:pPr>
            <a:r>
              <a:rPr kumimoji="0" lang="fr-CA" sz="800" b="1"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Version 2</a:t>
            </a:r>
          </a:p>
          <a:p>
            <a:pPr marL="0" marR="0" lvl="0" indent="0" algn="ctr" defTabSz="1088122" rtl="0" eaLnBrk="1" fontAlgn="base" latinLnBrk="0" hangingPunct="1">
              <a:lnSpc>
                <a:spcPct val="100000"/>
              </a:lnSpc>
              <a:spcBef>
                <a:spcPct val="50000"/>
              </a:spcBef>
              <a:spcAft>
                <a:spcPct val="0"/>
              </a:spcAft>
              <a:buClr>
                <a:srgbClr val="F0AB00"/>
              </a:buClr>
              <a:buSzPct val="80000"/>
              <a:buFontTx/>
              <a:buNone/>
              <a:defRPr/>
            </a:pPr>
            <a:r>
              <a:rPr lang="fr-CA" sz="800" b="1" kern="0">
                <a:solidFill>
                  <a:srgbClr val="000000"/>
                </a:solidFill>
                <a:latin typeface="Arial"/>
                <a:ea typeface="Arial Unicode MS" pitchFamily="34" charset="-128"/>
                <a:cs typeface="Arial Unicode MS" pitchFamily="34" charset="-128"/>
              </a:rPr>
              <a:t>Décembre 2021</a:t>
            </a:r>
            <a:endParaRPr kumimoji="0" lang="fr-CA" sz="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B3E6B31D-D639-483F-BCE1-4DF4A002EDD6}"/>
              </a:ext>
            </a:extLst>
          </p:cNvPr>
          <p:cNvSpPr/>
          <p:nvPr>
            <p:custDataLst>
              <p:tags r:id="rId6"/>
            </p:custDataLst>
          </p:nvPr>
        </p:nvSpPr>
        <p:spPr>
          <a:xfrm>
            <a:off x="1251946" y="3077709"/>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19" name="Rectangle 18">
            <a:extLst>
              <a:ext uri="{FF2B5EF4-FFF2-40B4-BE49-F238E27FC236}">
                <a16:creationId xmlns:a16="http://schemas.microsoft.com/office/drawing/2014/main" id="{E10F644C-A7B7-48BF-A39D-E238F249F929}"/>
              </a:ext>
            </a:extLst>
          </p:cNvPr>
          <p:cNvSpPr/>
          <p:nvPr>
            <p:custDataLst>
              <p:tags r:id="rId7"/>
            </p:custDataLst>
          </p:nvPr>
        </p:nvSpPr>
        <p:spPr>
          <a:xfrm>
            <a:off x="1238662" y="2886775"/>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20" name="Rectangle 19">
            <a:extLst>
              <a:ext uri="{FF2B5EF4-FFF2-40B4-BE49-F238E27FC236}">
                <a16:creationId xmlns:a16="http://schemas.microsoft.com/office/drawing/2014/main" id="{D627826D-E780-4EE4-A1CE-18C9C7FBB85C}"/>
              </a:ext>
            </a:extLst>
          </p:cNvPr>
          <p:cNvSpPr/>
          <p:nvPr>
            <p:custDataLst>
              <p:tags r:id="rId8"/>
            </p:custDataLst>
          </p:nvPr>
        </p:nvSpPr>
        <p:spPr>
          <a:xfrm>
            <a:off x="1238662" y="3460704"/>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21" name="Rectangle 20">
            <a:extLst>
              <a:ext uri="{FF2B5EF4-FFF2-40B4-BE49-F238E27FC236}">
                <a16:creationId xmlns:a16="http://schemas.microsoft.com/office/drawing/2014/main" id="{3077197A-5B07-4234-9259-C6AE2B06D741}"/>
              </a:ext>
            </a:extLst>
          </p:cNvPr>
          <p:cNvSpPr/>
          <p:nvPr>
            <p:custDataLst>
              <p:tags r:id="rId9"/>
            </p:custDataLst>
          </p:nvPr>
        </p:nvSpPr>
        <p:spPr>
          <a:xfrm>
            <a:off x="1240167" y="3268643"/>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grpSp>
        <p:nvGrpSpPr>
          <p:cNvPr id="22" name="Group 21">
            <a:extLst>
              <a:ext uri="{FF2B5EF4-FFF2-40B4-BE49-F238E27FC236}">
                <a16:creationId xmlns:a16="http://schemas.microsoft.com/office/drawing/2014/main" id="{FEC0C423-3F96-4191-A19C-8A7D4FC2026C}"/>
              </a:ext>
            </a:extLst>
          </p:cNvPr>
          <p:cNvGrpSpPr/>
          <p:nvPr>
            <p:custDataLst>
              <p:tags r:id="rId10"/>
            </p:custDataLst>
          </p:nvPr>
        </p:nvGrpSpPr>
        <p:grpSpPr>
          <a:xfrm>
            <a:off x="3926706" y="711562"/>
            <a:ext cx="1303022" cy="5128492"/>
            <a:chOff x="3886978" y="1226115"/>
            <a:chExt cx="696686" cy="4871572"/>
          </a:xfrm>
        </p:grpSpPr>
        <p:cxnSp>
          <p:nvCxnSpPr>
            <p:cNvPr id="23" name="Straight Connector 22">
              <a:extLst>
                <a:ext uri="{FF2B5EF4-FFF2-40B4-BE49-F238E27FC236}">
                  <a16:creationId xmlns:a16="http://schemas.microsoft.com/office/drawing/2014/main" id="{D8B730F5-F4BB-41C2-A3E9-DCBDB622DC05}"/>
                </a:ext>
              </a:extLst>
            </p:cNvPr>
            <p:cNvCxnSpPr/>
            <p:nvPr/>
          </p:nvCxnSpPr>
          <p:spPr>
            <a:xfrm flipH="1">
              <a:off x="4224661" y="1226115"/>
              <a:ext cx="0" cy="4476206"/>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Diamond 23">
              <a:extLst>
                <a:ext uri="{FF2B5EF4-FFF2-40B4-BE49-F238E27FC236}">
                  <a16:creationId xmlns:a16="http://schemas.microsoft.com/office/drawing/2014/main" id="{3C33056E-6C83-4B32-82E5-4CCC723C0117}"/>
                </a:ext>
              </a:extLst>
            </p:cNvPr>
            <p:cNvSpPr/>
            <p:nvPr/>
          </p:nvSpPr>
          <p:spPr bwMode="gray">
            <a:xfrm>
              <a:off x="4102741" y="5672494"/>
              <a:ext cx="243840" cy="234194"/>
            </a:xfrm>
            <a:prstGeom prst="diamond">
              <a:avLst/>
            </a:prstGeom>
            <a:solidFill>
              <a:srgbClr val="00B0F0"/>
            </a:solidFill>
            <a:ln w="6350" algn="ctr">
              <a:noFill/>
              <a:miter lim="800000"/>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defRPr/>
              </a:pPr>
              <a:endParaRPr kumimoji="0" lang="fr-CA" sz="1798"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TextBox 24">
              <a:extLst>
                <a:ext uri="{FF2B5EF4-FFF2-40B4-BE49-F238E27FC236}">
                  <a16:creationId xmlns:a16="http://schemas.microsoft.com/office/drawing/2014/main" id="{DF8818FD-5437-46D8-8984-0D60E511353E}"/>
                </a:ext>
              </a:extLst>
            </p:cNvPr>
            <p:cNvSpPr txBox="1"/>
            <p:nvPr/>
          </p:nvSpPr>
          <p:spPr>
            <a:xfrm>
              <a:off x="3886978" y="5959188"/>
              <a:ext cx="697383" cy="399128"/>
            </a:xfrm>
            <a:prstGeom prst="rect">
              <a:avLst/>
            </a:prstGeom>
            <a:noFill/>
          </p:spPr>
          <p:txBody>
            <a:bodyPr wrap="square" lIns="0" tIns="0" rIns="0" bIns="0" rtlCol="0">
              <a:spAutoFit/>
            </a:bodyPr>
            <a:lstStyle/>
            <a:p>
              <a:pPr marL="0" marR="0" lvl="0" indent="0" algn="l" defTabSz="1088122" rtl="0" eaLnBrk="1" fontAlgn="base" latinLnBrk="0" hangingPunct="1">
                <a:lnSpc>
                  <a:spcPct val="100000"/>
                </a:lnSpc>
                <a:spcBef>
                  <a:spcPct val="50000"/>
                </a:spcBef>
                <a:spcAft>
                  <a:spcPct val="0"/>
                </a:spcAft>
                <a:buClr>
                  <a:srgbClr val="F0AB00"/>
                </a:buClr>
                <a:buSzPct val="80000"/>
                <a:buFontTx/>
                <a:buNone/>
                <a:defRPr/>
              </a:pPr>
              <a:r>
                <a:rPr kumimoji="0" lang="fr-CA" sz="900" b="1" i="0" u="none" strike="noStrike" kern="0" cap="none" spc="0" normalizeH="0" baseline="0" noProof="0" dirty="0">
                  <a:ln>
                    <a:noFill/>
                  </a:ln>
                  <a:solidFill>
                    <a:srgbClr val="FF0000"/>
                  </a:solidFill>
                  <a:effectLst/>
                  <a:uLnTx/>
                  <a:uFillTx/>
                  <a:latin typeface="Arial"/>
                  <a:ea typeface="Arial Unicode MS" pitchFamily="34" charset="-128"/>
                  <a:cs typeface="Arial Unicode MS" pitchFamily="34" charset="-128"/>
                </a:rPr>
                <a:t>Notre position actuelle</a:t>
              </a:r>
            </a:p>
          </p:txBody>
        </p:sp>
      </p:grpSp>
      <p:grpSp>
        <p:nvGrpSpPr>
          <p:cNvPr id="6" name="Group 5">
            <a:extLst>
              <a:ext uri="{FF2B5EF4-FFF2-40B4-BE49-F238E27FC236}">
                <a16:creationId xmlns:a16="http://schemas.microsoft.com/office/drawing/2014/main" id="{061256A7-23CB-46DB-9C59-D7770E8A9631}"/>
              </a:ext>
            </a:extLst>
          </p:cNvPr>
          <p:cNvGrpSpPr/>
          <p:nvPr>
            <p:custDataLst>
              <p:tags r:id="rId11"/>
            </p:custDataLst>
          </p:nvPr>
        </p:nvGrpSpPr>
        <p:grpSpPr>
          <a:xfrm>
            <a:off x="532705" y="6133622"/>
            <a:ext cx="1366036" cy="475539"/>
            <a:chOff x="1072364" y="6123287"/>
            <a:chExt cx="1366036" cy="475539"/>
          </a:xfrm>
        </p:grpSpPr>
        <p:grpSp>
          <p:nvGrpSpPr>
            <p:cNvPr id="69" name="Group 68">
              <a:extLst>
                <a:ext uri="{FF2B5EF4-FFF2-40B4-BE49-F238E27FC236}">
                  <a16:creationId xmlns:a16="http://schemas.microsoft.com/office/drawing/2014/main" id="{1355075E-59EC-4800-AA40-287C58F207B2}"/>
                </a:ext>
              </a:extLst>
            </p:cNvPr>
            <p:cNvGrpSpPr/>
            <p:nvPr/>
          </p:nvGrpSpPr>
          <p:grpSpPr>
            <a:xfrm>
              <a:off x="1140098" y="6137401"/>
              <a:ext cx="1201643" cy="461425"/>
              <a:chOff x="3837563" y="5711902"/>
              <a:chExt cx="1202270" cy="461665"/>
            </a:xfrm>
          </p:grpSpPr>
          <p:sp>
            <p:nvSpPr>
              <p:cNvPr id="70" name="Rectangle 69">
                <a:extLst>
                  <a:ext uri="{FF2B5EF4-FFF2-40B4-BE49-F238E27FC236}">
                    <a16:creationId xmlns:a16="http://schemas.microsoft.com/office/drawing/2014/main" id="{AD08BF90-E683-4D14-BC4E-5BA39E673A2A}"/>
                  </a:ext>
                </a:extLst>
              </p:cNvPr>
              <p:cNvSpPr/>
              <p:nvPr/>
            </p:nvSpPr>
            <p:spPr>
              <a:xfrm>
                <a:off x="3837563" y="5711902"/>
                <a:ext cx="359003" cy="46166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71" name="TextBox 70">
                <a:extLst>
                  <a:ext uri="{FF2B5EF4-FFF2-40B4-BE49-F238E27FC236}">
                    <a16:creationId xmlns:a16="http://schemas.microsoft.com/office/drawing/2014/main" id="{DBAAEF9B-6F93-44ED-8398-227D2DBBAA25}"/>
                  </a:ext>
                </a:extLst>
              </p:cNvPr>
              <p:cNvSpPr txBox="1"/>
              <p:nvPr/>
            </p:nvSpPr>
            <p:spPr>
              <a:xfrm>
                <a:off x="4213775" y="5843341"/>
                <a:ext cx="826885" cy="183158"/>
              </a:xfrm>
              <a:prstGeom prst="rect">
                <a:avLst/>
              </a:prstGeom>
              <a:noFill/>
            </p:spPr>
            <p:txBody>
              <a:bodyPr wrap="square" lIns="0" tIns="0" rIns="0" bIns="0" rtlCol="0">
                <a:spAutoFit/>
              </a:bodyPr>
              <a:lstStyle/>
              <a:p>
                <a:pPr marL="0" marR="0" lvl="0" indent="0" algn="l" defTabSz="1088122" rtl="0" eaLnBrk="1" fontAlgn="base" latinLnBrk="0" hangingPunct="1">
                  <a:lnSpc>
                    <a:spcPct val="100000"/>
                  </a:lnSpc>
                  <a:spcBef>
                    <a:spcPct val="50000"/>
                  </a:spcBef>
                  <a:spcAft>
                    <a:spcPct val="0"/>
                  </a:spcAft>
                  <a:buClr>
                    <a:srgbClr val="F0AB00"/>
                  </a:buClr>
                  <a:buSzPct val="80000"/>
                  <a:buFontTx/>
                  <a:buNone/>
                  <a:defRPr/>
                </a:pPr>
                <a:r>
                  <a:rPr kumimoji="0" lang="fr-CA" sz="12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Terminée</a:t>
                </a:r>
                <a:endParaRPr kumimoji="0" lang="fr-CA"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6B51CB9A-6DA7-447F-B75F-B26389D797C8}"/>
                </a:ext>
              </a:extLst>
            </p:cNvPr>
            <p:cNvSpPr/>
            <p:nvPr/>
          </p:nvSpPr>
          <p:spPr bwMode="gray">
            <a:xfrm>
              <a:off x="1072364" y="6123287"/>
              <a:ext cx="1366036" cy="475539"/>
            </a:xfrm>
            <a:prstGeom prst="rect">
              <a:avLst/>
            </a:prstGeom>
            <a:noFill/>
            <a:ln w="25400" algn="ctr">
              <a:solidFill>
                <a:schemeClr val="accent1"/>
              </a:solidFill>
              <a:miter lim="800000"/>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pPr>
              <a:endParaRPr kumimoji="0" lang="fr-CA"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6" name="Rectangle 25">
            <a:extLst>
              <a:ext uri="{FF2B5EF4-FFF2-40B4-BE49-F238E27FC236}">
                <a16:creationId xmlns:a16="http://schemas.microsoft.com/office/drawing/2014/main" id="{280F3823-436D-4FED-947C-B8041FC30BDE}"/>
              </a:ext>
            </a:extLst>
          </p:cNvPr>
          <p:cNvSpPr/>
          <p:nvPr>
            <p:custDataLst>
              <p:tags r:id="rId12"/>
            </p:custDataLst>
          </p:nvPr>
        </p:nvSpPr>
        <p:spPr>
          <a:xfrm>
            <a:off x="1251946" y="3848954"/>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3" name="Star: 5 Points 2">
            <a:extLst>
              <a:ext uri="{FF2B5EF4-FFF2-40B4-BE49-F238E27FC236}">
                <a16:creationId xmlns:a16="http://schemas.microsoft.com/office/drawing/2014/main" id="{B4A51383-6A69-4959-84F6-D79A7CE802CD}"/>
              </a:ext>
            </a:extLst>
          </p:cNvPr>
          <p:cNvSpPr/>
          <p:nvPr>
            <p:custDataLst>
              <p:tags r:id="rId13"/>
            </p:custDataLst>
          </p:nvPr>
        </p:nvSpPr>
        <p:spPr bwMode="gray">
          <a:xfrm>
            <a:off x="11511817" y="5224522"/>
            <a:ext cx="278296" cy="251792"/>
          </a:xfrm>
          <a:prstGeom prst="star5">
            <a:avLst/>
          </a:prstGeom>
          <a:solidFill>
            <a:srgbClr val="FF0000"/>
          </a:solidFill>
        </p:spPr>
        <p:style>
          <a:lnRef idx="0">
            <a:schemeClr val="accent5"/>
          </a:lnRef>
          <a:fillRef idx="3">
            <a:schemeClr val="accent5"/>
          </a:fillRef>
          <a:effectRef idx="3">
            <a:schemeClr val="accent5"/>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pPr>
            <a:endParaRPr kumimoji="0" lang="fr-CA"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36B89EC8-0124-4B77-9B4E-7A59137AB3C7}"/>
              </a:ext>
            </a:extLst>
          </p:cNvPr>
          <p:cNvSpPr/>
          <p:nvPr>
            <p:custDataLst>
              <p:tags r:id="rId14"/>
            </p:custDataLst>
          </p:nvPr>
        </p:nvSpPr>
        <p:spPr>
          <a:xfrm>
            <a:off x="1240609" y="3658020"/>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ct val="0"/>
              </a:spcBef>
              <a:spcAft>
                <a:spcPct val="0"/>
              </a:spcAft>
              <a:buClrTx/>
              <a:buSzTx/>
              <a:buFontTx/>
              <a:buNone/>
              <a:defRPr/>
            </a:pPr>
            <a:r>
              <a:rPr kumimoji="0" lang="fr-CA" sz="2398" b="1" i="0" u="none" strike="noStrike" kern="1200" cap="none" spc="0" normalizeH="0" baseline="0" noProof="0">
                <a:ln>
                  <a:noFill/>
                </a:ln>
                <a:solidFill>
                  <a:srgbClr val="4FB81C"/>
                </a:solidFill>
                <a:effectLst/>
                <a:uLnTx/>
                <a:uFillTx/>
                <a:latin typeface="Wingdings 2" pitchFamily="18" charset="2"/>
                <a:ea typeface="+mn-ea"/>
                <a:cs typeface="Arial"/>
              </a:rPr>
              <a:t>P</a:t>
            </a:r>
            <a:endParaRPr kumimoji="0" lang="fr-CA" sz="2398" b="1" i="0" u="none" strike="noStrike" kern="1200" cap="none" spc="0" normalizeH="0" baseline="0" noProof="0" dirty="0">
              <a:ln>
                <a:noFill/>
              </a:ln>
              <a:solidFill>
                <a:srgbClr val="4FB81C"/>
              </a:solidFill>
              <a:effectLst/>
              <a:uLnTx/>
              <a:uFillTx/>
              <a:latin typeface="Wingdings 2" pitchFamily="18" charset="2"/>
              <a:ea typeface="+mn-ea"/>
              <a:cs typeface="Arial"/>
            </a:endParaRPr>
          </a:p>
        </p:txBody>
      </p:sp>
      <p:sp>
        <p:nvSpPr>
          <p:cNvPr id="28" name="TextBox 27">
            <a:extLst>
              <a:ext uri="{FF2B5EF4-FFF2-40B4-BE49-F238E27FC236}">
                <a16:creationId xmlns:a16="http://schemas.microsoft.com/office/drawing/2014/main" id="{5A5E4569-A957-413D-8839-A45E48FE7B11}"/>
              </a:ext>
            </a:extLst>
          </p:cNvPr>
          <p:cNvSpPr txBox="1"/>
          <p:nvPr>
            <p:custDataLst>
              <p:tags r:id="rId15"/>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noProof="0">
                <a:ln>
                  <a:noFill/>
                </a:ln>
                <a:solidFill>
                  <a:prstClr val="black"/>
                </a:solidFill>
                <a:effectLst/>
                <a:uLnTx/>
                <a:uFillTx/>
                <a:latin typeface="Calibri" panose="020F0502020204030204"/>
                <a:ea typeface="+mn-ea"/>
                <a:cs typeface="+mn-cs"/>
              </a:rPr>
              <a:t>ÉBAUCHE</a:t>
            </a:r>
            <a:endParaRPr kumimoji="0" lang="fr-CA" sz="3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7933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Questionnaire</a:t>
            </a:r>
            <a:br>
              <a:rPr lang="fr-CA" sz="4000" b="1" dirty="0">
                <a:solidFill>
                  <a:srgbClr val="FFFFFF"/>
                </a:solidFill>
              </a:rPr>
            </a:br>
            <a:r>
              <a:rPr lang="fr-CA" sz="4000" b="1" dirty="0">
                <a:solidFill>
                  <a:srgbClr val="FFFFFF"/>
                </a:solidFill>
              </a:rPr>
              <a:t>avant l’atelier</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810259" y="511387"/>
            <a:ext cx="6915019" cy="6248400"/>
          </a:xfrm>
        </p:spPr>
        <p:txBody>
          <a:bodyPr anchor="ctr">
            <a:normAutofit/>
          </a:bodyPr>
          <a:lstStyle/>
          <a:p>
            <a:pPr marL="0" lvl="0" indent="0">
              <a:lnSpc>
                <a:spcPct val="100000"/>
              </a:lnSpc>
              <a:spcBef>
                <a:spcPct val="0"/>
              </a:spcBef>
              <a:buNone/>
              <a:defRPr/>
            </a:pPr>
            <a:r>
              <a:rPr lang="fr-CA" sz="2400" b="1" dirty="0"/>
              <a:t>Objet</a:t>
            </a:r>
          </a:p>
          <a:p>
            <a:pPr marL="0" lvl="0" indent="0">
              <a:lnSpc>
                <a:spcPct val="100000"/>
              </a:lnSpc>
              <a:spcBef>
                <a:spcPct val="0"/>
              </a:spcBef>
              <a:buNone/>
              <a:defRPr/>
            </a:pPr>
            <a:endParaRPr lang="fr-CA" sz="1200" b="1" dirty="0"/>
          </a:p>
          <a:p>
            <a:pPr marL="171399" lvl="0" indent="-171399">
              <a:lnSpc>
                <a:spcPct val="100000"/>
              </a:lnSpc>
              <a:spcBef>
                <a:spcPct val="0"/>
              </a:spcBef>
              <a:defRPr/>
            </a:pPr>
            <a:r>
              <a:rPr lang="fr-CA" sz="2000" dirty="0"/>
              <a:t>Le questionnaire est nécessaire pour confirmer la portée de la version 2</a:t>
            </a:r>
          </a:p>
          <a:p>
            <a:pPr marL="171399" lvl="0" indent="-171399">
              <a:lnSpc>
                <a:spcPct val="100000"/>
              </a:lnSpc>
              <a:spcBef>
                <a:spcPct val="0"/>
              </a:spcBef>
              <a:defRPr/>
            </a:pPr>
            <a:endParaRPr lang="fr-CA" sz="2000" dirty="0"/>
          </a:p>
          <a:p>
            <a:pPr marL="171399" lvl="0" indent="-171399">
              <a:lnSpc>
                <a:spcPct val="100000"/>
              </a:lnSpc>
              <a:spcBef>
                <a:spcPct val="0"/>
              </a:spcBef>
              <a:defRPr/>
            </a:pPr>
            <a:r>
              <a:rPr lang="fr-CA" sz="2000" dirty="0"/>
              <a:t>Un questionnaire par volet, au besoin :</a:t>
            </a:r>
          </a:p>
          <a:p>
            <a:pPr marL="628599" lvl="1" indent="-171399">
              <a:lnSpc>
                <a:spcPct val="100000"/>
              </a:lnSpc>
              <a:spcBef>
                <a:spcPct val="0"/>
              </a:spcBef>
              <a:defRPr/>
            </a:pPr>
            <a:r>
              <a:rPr lang="fr-CA" sz="1800" dirty="0"/>
              <a:t>Finances et budget</a:t>
            </a:r>
          </a:p>
          <a:p>
            <a:pPr marL="628599" lvl="1" indent="-171399">
              <a:lnSpc>
                <a:spcPct val="100000"/>
              </a:lnSpc>
              <a:spcBef>
                <a:spcPct val="0"/>
              </a:spcBef>
              <a:defRPr/>
            </a:pPr>
            <a:r>
              <a:rPr lang="fr-CA" sz="1800" dirty="0"/>
              <a:t>Approvisionnement</a:t>
            </a:r>
          </a:p>
          <a:p>
            <a:pPr marL="628599" lvl="1" indent="-171399">
              <a:lnSpc>
                <a:spcPct val="100000"/>
              </a:lnSpc>
              <a:spcBef>
                <a:spcPct val="0"/>
              </a:spcBef>
              <a:defRPr/>
            </a:pPr>
            <a:r>
              <a:rPr lang="fr-CA" sz="1800" dirty="0"/>
              <a:t>Gestion des biens (aucun questionnaire)</a:t>
            </a:r>
          </a:p>
          <a:p>
            <a:pPr marL="628599" lvl="1" indent="-171399">
              <a:lnSpc>
                <a:spcPct val="100000"/>
              </a:lnSpc>
              <a:spcBef>
                <a:spcPct val="0"/>
              </a:spcBef>
              <a:defRPr/>
            </a:pPr>
            <a:r>
              <a:rPr lang="fr-CA" sz="1800" dirty="0"/>
              <a:t>Revenus non imposables (ventes)</a:t>
            </a:r>
          </a:p>
          <a:p>
            <a:pPr marL="628599" lvl="1" indent="-171399">
              <a:lnSpc>
                <a:spcPct val="100000"/>
              </a:lnSpc>
              <a:spcBef>
                <a:spcPct val="0"/>
              </a:spcBef>
              <a:defRPr/>
            </a:pPr>
            <a:r>
              <a:rPr lang="fr-CA" sz="1800" dirty="0"/>
              <a:t>Ressources humaines (aucun questionnaire)</a:t>
            </a:r>
          </a:p>
          <a:p>
            <a:pPr marL="628599" lvl="1" indent="-171399">
              <a:lnSpc>
                <a:spcPct val="100000"/>
              </a:lnSpc>
              <a:spcBef>
                <a:spcPct val="0"/>
              </a:spcBef>
              <a:defRPr/>
            </a:pPr>
            <a:r>
              <a:rPr lang="fr-CA" sz="1800" dirty="0"/>
              <a:t>Biens immobiliers</a:t>
            </a:r>
          </a:p>
          <a:p>
            <a:pPr marL="628599" lvl="1" indent="-171399">
              <a:lnSpc>
                <a:spcPct val="100000"/>
              </a:lnSpc>
              <a:spcBef>
                <a:spcPct val="0"/>
              </a:spcBef>
              <a:defRPr/>
            </a:pPr>
            <a:endParaRPr lang="fr-CA" sz="1800" dirty="0"/>
          </a:p>
          <a:p>
            <a:pPr marL="171399" lvl="0" indent="-171399">
              <a:lnSpc>
                <a:spcPct val="100000"/>
              </a:lnSpc>
              <a:spcBef>
                <a:spcPct val="0"/>
              </a:spcBef>
              <a:defRPr/>
            </a:pPr>
            <a:r>
              <a:rPr lang="fr-CA" sz="2000" dirty="0"/>
              <a:t>Il incombe à chaque expert en la matière ou responsable du ministère hôte de remplir, de coordonner les réponses et de soumettre le questionnaire</a:t>
            </a:r>
          </a:p>
          <a:p>
            <a:pPr marL="171399" lvl="0" indent="-171399">
              <a:lnSpc>
                <a:spcPct val="100000"/>
              </a:lnSpc>
              <a:spcBef>
                <a:spcPct val="0"/>
              </a:spcBef>
              <a:defRPr/>
            </a:pPr>
            <a:endParaRPr lang="fr-CA" sz="2000" dirty="0"/>
          </a:p>
          <a:p>
            <a:pPr marL="171399" lvl="0" indent="-171399">
              <a:lnSpc>
                <a:spcPct val="100000"/>
              </a:lnSpc>
              <a:spcBef>
                <a:spcPct val="0"/>
              </a:spcBef>
              <a:defRPr/>
            </a:pPr>
            <a:r>
              <a:rPr lang="fr-CA" sz="2000" dirty="0"/>
              <a:t>Il doit être rempli dans un délai de trois semaines</a:t>
            </a:r>
          </a:p>
          <a:p>
            <a:pPr marL="171399" lvl="0" indent="-171399">
              <a:lnSpc>
                <a:spcPct val="100000"/>
              </a:lnSpc>
              <a:spcBef>
                <a:spcPct val="0"/>
              </a:spcBef>
              <a:defRPr/>
            </a:pPr>
            <a:endParaRPr lang="fr-CA" sz="2000" dirty="0"/>
          </a:p>
          <a:p>
            <a:pPr marL="171399" lvl="0" indent="-171399">
              <a:lnSpc>
                <a:spcPct val="100000"/>
              </a:lnSpc>
              <a:spcBef>
                <a:spcPct val="0"/>
              </a:spcBef>
              <a:defRPr/>
            </a:pPr>
            <a:r>
              <a:rPr lang="fr-CA" sz="2000" dirty="0"/>
              <a:t>Une fois le questionnaire rempli et la portée confirmée, le programme détaillé de l’atelier exploratoire sera créé</a:t>
            </a:r>
          </a:p>
          <a:p>
            <a:pPr marL="0" lvl="0" indent="0">
              <a:lnSpc>
                <a:spcPct val="100000"/>
              </a:lnSpc>
              <a:spcBef>
                <a:spcPct val="0"/>
              </a:spcBef>
              <a:buNone/>
              <a:defRPr/>
            </a:pPr>
            <a:endParaRPr lang="fr-CA" sz="2000" dirty="0">
              <a:solidFill>
                <a:srgbClr val="FF0000"/>
              </a:solidFill>
            </a:endParaRPr>
          </a:p>
          <a:p>
            <a:pPr marL="0" lvl="0" indent="0">
              <a:lnSpc>
                <a:spcPct val="100000"/>
              </a:lnSpc>
              <a:spcBef>
                <a:spcPct val="0"/>
              </a:spcBef>
              <a:buNone/>
              <a:defRPr/>
            </a:pPr>
            <a:endParaRPr lang="fr-CA" sz="2000" dirty="0"/>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18745090-405D-4B1F-A92F-FC1832B651F4}"/>
              </a:ext>
            </a:extLst>
          </p:cNvPr>
          <p:cNvSpPr>
            <a:spLocks noGrp="1"/>
          </p:cNvSpPr>
          <p:nvPr>
            <p:ph type="sldNum" sz="quarter" idx="12"/>
            <p:custDataLst>
              <p:tags r:id="rId11"/>
            </p:custDataLst>
          </p:nvPr>
        </p:nvSpPr>
        <p:spPr/>
        <p:txBody>
          <a:bodyPr/>
          <a:lstStyle/>
          <a:p>
            <a:fld id="{5B7B3758-4190-4C61-98A0-D312FECA2A3C}" type="slidenum">
              <a:rPr lang="fr-CA" smtClean="0"/>
              <a:t>22</a:t>
            </a:fld>
            <a:endParaRPr lang="fr-CA" dirty="0"/>
          </a:p>
        </p:txBody>
      </p:sp>
    </p:spTree>
    <p:extLst>
      <p:ext uri="{BB962C8B-B14F-4D97-AF65-F5344CB8AC3E}">
        <p14:creationId xmlns:p14="http://schemas.microsoft.com/office/powerpoint/2010/main" val="27858964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542136" y="511388"/>
            <a:ext cx="3201366" cy="3387497"/>
          </a:xfrm>
        </p:spPr>
        <p:txBody>
          <a:bodyPr anchor="b">
            <a:normAutofit/>
          </a:bodyPr>
          <a:lstStyle/>
          <a:p>
            <a:pPr algn="r"/>
            <a:r>
              <a:rPr lang="fr-CA" sz="4000" b="1" dirty="0">
                <a:solidFill>
                  <a:srgbClr val="FFFFFF"/>
                </a:solidFill>
              </a:rPr>
              <a:t>Approche de haut niveau :</a:t>
            </a:r>
            <a:br>
              <a:rPr lang="fr-CA" sz="4000" b="1" dirty="0">
                <a:solidFill>
                  <a:srgbClr val="FFFFFF"/>
                </a:solidFill>
              </a:rPr>
            </a:br>
            <a:r>
              <a:rPr lang="fr-CA" sz="4000" b="1" dirty="0">
                <a:solidFill>
                  <a:srgbClr val="FFFFFF"/>
                </a:solidFill>
              </a:rPr>
              <a:t>étape 1</a:t>
            </a:r>
            <a:endParaRPr lang="fr-CA" sz="4000" dirty="0">
              <a:solidFill>
                <a:srgbClr val="FFFFFF"/>
              </a:solidFill>
            </a:endParaRPr>
          </a:p>
        </p:txBody>
      </p:sp>
      <p:sp>
        <p:nvSpPr>
          <p:cNvPr id="15" name="TextBox 14">
            <a:extLst>
              <a:ext uri="{FF2B5EF4-FFF2-40B4-BE49-F238E27FC236}">
                <a16:creationId xmlns:a16="http://schemas.microsoft.com/office/drawing/2014/main" id="{7F075C72-09D8-48CD-89E7-9F63B984B091}"/>
              </a:ext>
            </a:extLst>
          </p:cNvPr>
          <p:cNvSpPr txBox="1"/>
          <p:nvPr>
            <p:custDataLst>
              <p:tags r:id="rId9"/>
            </p:custDataLst>
          </p:nvPr>
        </p:nvSpPr>
        <p:spPr>
          <a:xfrm>
            <a:off x="4579960" y="953969"/>
            <a:ext cx="6968912" cy="303006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fr-CA" sz="2000" b="1" dirty="0"/>
              <a:t>Remplir le questionnaire</a:t>
            </a:r>
          </a:p>
          <a:p>
            <a:pPr marL="285750" indent="-285750" fontAlgn="base">
              <a:lnSpc>
                <a:spcPct val="150000"/>
              </a:lnSpc>
              <a:spcBef>
                <a:spcPct val="50000"/>
              </a:spcBef>
              <a:spcAft>
                <a:spcPct val="0"/>
              </a:spcAft>
              <a:buSzPct val="80000"/>
              <a:buFont typeface="Wingdings" panose="05000000000000000000" pitchFamily="2" charset="2"/>
              <a:buChar char="§"/>
            </a:pPr>
            <a:r>
              <a:rPr lang="fr-CA" sz="2000" dirty="0"/>
              <a:t>SAP fournit des questionnaires à remplir par secteur d’activité, au besoin</a:t>
            </a:r>
          </a:p>
          <a:p>
            <a:pPr marL="285750" indent="-285750" fontAlgn="base">
              <a:lnSpc>
                <a:spcPct val="150000"/>
              </a:lnSpc>
              <a:spcBef>
                <a:spcPct val="50000"/>
              </a:spcBef>
              <a:spcAft>
                <a:spcPct val="0"/>
              </a:spcAft>
              <a:buSzPct val="80000"/>
              <a:buFont typeface="Wingdings" panose="05000000000000000000" pitchFamily="2" charset="2"/>
              <a:buChar char="§"/>
            </a:pPr>
            <a:r>
              <a:rPr lang="fr-CA" sz="2000" dirty="0"/>
              <a:t>Les questionnaires aident l’équipe SAP à comprendre la portée des exigences</a:t>
            </a:r>
          </a:p>
          <a:p>
            <a:pPr marL="285750" indent="-285750" fontAlgn="base">
              <a:lnSpc>
                <a:spcPct val="150000"/>
              </a:lnSpc>
              <a:spcBef>
                <a:spcPct val="50000"/>
              </a:spcBef>
              <a:spcAft>
                <a:spcPct val="0"/>
              </a:spcAft>
              <a:buSzPct val="80000"/>
              <a:buFont typeface="Wingdings" panose="05000000000000000000" pitchFamily="2" charset="2"/>
              <a:buChar char="§"/>
            </a:pPr>
            <a:r>
              <a:rPr lang="fr-CA" sz="2000" dirty="0"/>
              <a:t>Des appels supplémentaires peuvent être organisés, au besoin</a:t>
            </a:r>
          </a:p>
        </p:txBody>
      </p:sp>
      <p:sp>
        <p:nvSpPr>
          <p:cNvPr id="11" name="TextBox 10">
            <a:extLst>
              <a:ext uri="{FF2B5EF4-FFF2-40B4-BE49-F238E27FC236}">
                <a16:creationId xmlns:a16="http://schemas.microsoft.com/office/drawing/2014/main" id="{E0C3CCE1-CBBD-4608-911D-84941AB8E152}"/>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3" name="Slide Number Placeholder 2">
            <a:extLst>
              <a:ext uri="{FF2B5EF4-FFF2-40B4-BE49-F238E27FC236}">
                <a16:creationId xmlns:a16="http://schemas.microsoft.com/office/drawing/2014/main" id="{68722B87-BACE-4993-A11B-D485C9D6EAF5}"/>
              </a:ext>
            </a:extLst>
          </p:cNvPr>
          <p:cNvSpPr>
            <a:spLocks noGrp="1"/>
          </p:cNvSpPr>
          <p:nvPr>
            <p:ph type="sldNum" sz="quarter" idx="12"/>
            <p:custDataLst>
              <p:tags r:id="rId11"/>
            </p:custDataLst>
          </p:nvPr>
        </p:nvSpPr>
        <p:spPr/>
        <p:txBody>
          <a:bodyPr/>
          <a:lstStyle/>
          <a:p>
            <a:fld id="{5B7B3758-4190-4C61-98A0-D312FECA2A3C}" type="slidenum">
              <a:rPr lang="fr-CA" smtClean="0"/>
              <a:t>23</a:t>
            </a:fld>
            <a:endParaRPr lang="fr-CA" dirty="0"/>
          </a:p>
        </p:txBody>
      </p:sp>
    </p:spTree>
    <p:extLst>
      <p:ext uri="{BB962C8B-B14F-4D97-AF65-F5344CB8AC3E}">
        <p14:creationId xmlns:p14="http://schemas.microsoft.com/office/powerpoint/2010/main" val="3222247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542136" y="511388"/>
            <a:ext cx="3201366" cy="3387497"/>
          </a:xfrm>
        </p:spPr>
        <p:txBody>
          <a:bodyPr anchor="b">
            <a:normAutofit/>
          </a:bodyPr>
          <a:lstStyle/>
          <a:p>
            <a:pPr algn="r"/>
            <a:r>
              <a:rPr lang="fr-CA" sz="4000" b="1" dirty="0">
                <a:solidFill>
                  <a:srgbClr val="FFFFFF"/>
                </a:solidFill>
              </a:rPr>
              <a:t>Approche de haut niveau :</a:t>
            </a:r>
            <a:br>
              <a:rPr lang="fr-CA" sz="4000" b="1" dirty="0">
                <a:solidFill>
                  <a:srgbClr val="FFFFFF"/>
                </a:solidFill>
              </a:rPr>
            </a:br>
            <a:r>
              <a:rPr lang="fr-CA" sz="4000" b="1" dirty="0">
                <a:solidFill>
                  <a:srgbClr val="FFFFFF"/>
                </a:solidFill>
              </a:rPr>
              <a:t>étape 2</a:t>
            </a:r>
            <a:endParaRPr lang="fr-CA" sz="4000" dirty="0">
              <a:solidFill>
                <a:srgbClr val="FFFFFF"/>
              </a:solidFill>
            </a:endParaRPr>
          </a:p>
        </p:txBody>
      </p:sp>
      <p:sp>
        <p:nvSpPr>
          <p:cNvPr id="3" name="Rectangle 2">
            <a:extLst>
              <a:ext uri="{FF2B5EF4-FFF2-40B4-BE49-F238E27FC236}">
                <a16:creationId xmlns:a16="http://schemas.microsoft.com/office/drawing/2014/main" id="{1D29A969-E88A-4841-AB44-EB1D3A973E74}"/>
              </a:ext>
            </a:extLst>
          </p:cNvPr>
          <p:cNvSpPr/>
          <p:nvPr>
            <p:custDataLst>
              <p:tags r:id="rId9"/>
            </p:custDataLst>
          </p:nvPr>
        </p:nvSpPr>
        <p:spPr>
          <a:xfrm>
            <a:off x="4789104" y="1467222"/>
            <a:ext cx="6564695" cy="2968505"/>
          </a:xfrm>
          <a:prstGeom prst="rect">
            <a:avLst/>
          </a:prstGeom>
        </p:spPr>
        <p:txBody>
          <a:bodyPr wrap="square">
            <a:spAutoFit/>
          </a:bodyPr>
          <a:lstStyle/>
          <a:p>
            <a:pPr fontAlgn="base">
              <a:spcBef>
                <a:spcPct val="50000"/>
              </a:spcBef>
              <a:spcAft>
                <a:spcPct val="0"/>
              </a:spcAft>
              <a:buSzPct val="80000"/>
            </a:pPr>
            <a:r>
              <a:rPr lang="fr-CA" sz="2000" b="1" dirty="0"/>
              <a:t>Assister aux ateliers exploratoires</a:t>
            </a:r>
          </a:p>
          <a:p>
            <a:pPr marL="285750" indent="-285750" fontAlgn="base">
              <a:lnSpc>
                <a:spcPct val="150000"/>
              </a:lnSpc>
              <a:spcBef>
                <a:spcPct val="50000"/>
              </a:spcBef>
              <a:spcAft>
                <a:spcPct val="0"/>
              </a:spcAft>
              <a:buSzPct val="80000"/>
              <a:buFont typeface="Wingdings" panose="05000000000000000000" pitchFamily="2" charset="2"/>
              <a:buChar char="§"/>
            </a:pPr>
            <a:r>
              <a:rPr lang="fr-CA" sz="2000" dirty="0"/>
              <a:t>SAP organise une série d’ateliers avec les experts en la matière désignés de chaque secteur d’activité</a:t>
            </a:r>
          </a:p>
          <a:p>
            <a:pPr marL="285750" indent="-285750" fontAlgn="base">
              <a:lnSpc>
                <a:spcPct val="150000"/>
              </a:lnSpc>
              <a:spcBef>
                <a:spcPct val="50000"/>
              </a:spcBef>
              <a:spcAft>
                <a:spcPct val="0"/>
              </a:spcAft>
              <a:buSzPct val="80000"/>
              <a:buFont typeface="Wingdings" panose="05000000000000000000" pitchFamily="2" charset="2"/>
              <a:buChar char="§"/>
            </a:pPr>
            <a:r>
              <a:rPr lang="fr-CA" sz="2000" dirty="0"/>
              <a:t>Dans le cadre de l’évaluation, l’équipe SAP explore vos processus de haut niveau actuels, discute des exigences, des données principales et de la structure opérationnelle</a:t>
            </a:r>
          </a:p>
        </p:txBody>
      </p:sp>
      <p:sp>
        <p:nvSpPr>
          <p:cNvPr id="11" name="TextBox 10">
            <a:extLst>
              <a:ext uri="{FF2B5EF4-FFF2-40B4-BE49-F238E27FC236}">
                <a16:creationId xmlns:a16="http://schemas.microsoft.com/office/drawing/2014/main" id="{E36E737B-40C1-4BC6-B58E-BDFD538F8809}"/>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34925CD6-3E6E-4590-B5B8-3DEA8B5D6714}"/>
              </a:ext>
            </a:extLst>
          </p:cNvPr>
          <p:cNvSpPr>
            <a:spLocks noGrp="1"/>
          </p:cNvSpPr>
          <p:nvPr>
            <p:ph type="sldNum" sz="quarter" idx="12"/>
            <p:custDataLst>
              <p:tags r:id="rId11"/>
            </p:custDataLst>
          </p:nvPr>
        </p:nvSpPr>
        <p:spPr/>
        <p:txBody>
          <a:bodyPr/>
          <a:lstStyle/>
          <a:p>
            <a:fld id="{5B7B3758-4190-4C61-98A0-D312FECA2A3C}" type="slidenum">
              <a:rPr lang="fr-CA" smtClean="0"/>
              <a:t>24</a:t>
            </a:fld>
            <a:endParaRPr lang="fr-CA" dirty="0"/>
          </a:p>
        </p:txBody>
      </p:sp>
    </p:spTree>
    <p:extLst>
      <p:ext uri="{BB962C8B-B14F-4D97-AF65-F5344CB8AC3E}">
        <p14:creationId xmlns:p14="http://schemas.microsoft.com/office/powerpoint/2010/main" val="15757856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542136" y="511388"/>
            <a:ext cx="3201366" cy="3387497"/>
          </a:xfrm>
        </p:spPr>
        <p:txBody>
          <a:bodyPr anchor="b">
            <a:normAutofit/>
          </a:bodyPr>
          <a:lstStyle/>
          <a:p>
            <a:pPr algn="r"/>
            <a:r>
              <a:rPr lang="fr-CA" sz="4000" b="1" dirty="0">
                <a:solidFill>
                  <a:srgbClr val="FFFFFF"/>
                </a:solidFill>
              </a:rPr>
              <a:t>Points focaux de l’atelier exploratoire</a:t>
            </a:r>
            <a:endParaRPr lang="fr-CA" sz="4000" dirty="0">
              <a:solidFill>
                <a:srgbClr val="FFFFFF"/>
              </a:solidFill>
            </a:endParaRPr>
          </a:p>
        </p:txBody>
      </p:sp>
      <p:sp>
        <p:nvSpPr>
          <p:cNvPr id="13" name="Rectangle 12">
            <a:extLst>
              <a:ext uri="{FF2B5EF4-FFF2-40B4-BE49-F238E27FC236}">
                <a16:creationId xmlns:a16="http://schemas.microsoft.com/office/drawing/2014/main" id="{8B82A4B3-25CB-4492-B40A-77FE4CCB000E}"/>
              </a:ext>
            </a:extLst>
          </p:cNvPr>
          <p:cNvSpPr/>
          <p:nvPr>
            <p:custDataLst>
              <p:tags r:id="rId9"/>
            </p:custDataLst>
          </p:nvPr>
        </p:nvSpPr>
        <p:spPr bwMode="gray">
          <a:xfrm>
            <a:off x="4656887" y="1631015"/>
            <a:ext cx="6994561" cy="1808123"/>
          </a:xfrm>
          <a:prstGeom prst="rect">
            <a:avLst/>
          </a:prstGeom>
          <a:solidFill>
            <a:srgbClr val="004769"/>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endParaRPr lang="fr-CA" sz="1999" kern="0" dirty="0">
              <a:solidFill>
                <a:schemeClr val="bg1"/>
              </a:solidFill>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ADBF0362-ED00-44E0-8842-75E6AA211ED4}"/>
              </a:ext>
            </a:extLst>
          </p:cNvPr>
          <p:cNvSpPr/>
          <p:nvPr>
            <p:custDataLst>
              <p:tags r:id="rId10"/>
            </p:custDataLst>
          </p:nvPr>
        </p:nvSpPr>
        <p:spPr bwMode="gray">
          <a:xfrm>
            <a:off x="5682368" y="1631015"/>
            <a:ext cx="4806889" cy="427173"/>
          </a:xfrm>
          <a:prstGeom prst="rect">
            <a:avLst/>
          </a:prstGeom>
          <a:no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999" b="1" kern="0" dirty="0">
                <a:solidFill>
                  <a:schemeClr val="bg1"/>
                </a:solidFill>
                <a:ea typeface="Arial Unicode MS" pitchFamily="34" charset="-128"/>
                <a:cs typeface="Arial Unicode MS" pitchFamily="34" charset="-128"/>
              </a:rPr>
              <a:t>Points focaux</a:t>
            </a:r>
          </a:p>
        </p:txBody>
      </p:sp>
      <p:sp>
        <p:nvSpPr>
          <p:cNvPr id="17" name="Rectangle 16">
            <a:extLst>
              <a:ext uri="{FF2B5EF4-FFF2-40B4-BE49-F238E27FC236}">
                <a16:creationId xmlns:a16="http://schemas.microsoft.com/office/drawing/2014/main" id="{028DF6D9-04CC-49DC-BE85-5B8047438306}"/>
              </a:ext>
            </a:extLst>
          </p:cNvPr>
          <p:cNvSpPr/>
          <p:nvPr>
            <p:custDataLst>
              <p:tags r:id="rId11"/>
            </p:custDataLst>
          </p:nvPr>
        </p:nvSpPr>
        <p:spPr bwMode="gray">
          <a:xfrm>
            <a:off x="4806413" y="2068331"/>
            <a:ext cx="1578497" cy="537950"/>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200" b="1" kern="0" dirty="0">
                <a:solidFill>
                  <a:schemeClr val="bg1"/>
                </a:solidFill>
                <a:ea typeface="Arial Unicode MS" pitchFamily="34" charset="-128"/>
                <a:cs typeface="Arial Unicode MS" pitchFamily="34" charset="-128"/>
              </a:rPr>
              <a:t>Finances et budget</a:t>
            </a:r>
          </a:p>
        </p:txBody>
      </p:sp>
      <p:sp>
        <p:nvSpPr>
          <p:cNvPr id="19" name="Rectangle 18">
            <a:extLst>
              <a:ext uri="{FF2B5EF4-FFF2-40B4-BE49-F238E27FC236}">
                <a16:creationId xmlns:a16="http://schemas.microsoft.com/office/drawing/2014/main" id="{C1DCB9D2-57A0-4FEC-8535-3943B50C8DC0}"/>
              </a:ext>
            </a:extLst>
          </p:cNvPr>
          <p:cNvSpPr/>
          <p:nvPr>
            <p:custDataLst>
              <p:tags r:id="rId12"/>
            </p:custDataLst>
          </p:nvPr>
        </p:nvSpPr>
        <p:spPr bwMode="gray">
          <a:xfrm>
            <a:off x="6507315" y="2088583"/>
            <a:ext cx="1578498" cy="517698"/>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200" b="1" kern="0" dirty="0">
                <a:solidFill>
                  <a:schemeClr val="bg1"/>
                </a:solidFill>
                <a:ea typeface="Arial Unicode MS" pitchFamily="34" charset="-128"/>
                <a:cs typeface="Arial Unicode MS" pitchFamily="34" charset="-128"/>
              </a:rPr>
              <a:t>Biens immobiliers</a:t>
            </a:r>
          </a:p>
        </p:txBody>
      </p:sp>
      <p:sp>
        <p:nvSpPr>
          <p:cNvPr id="21" name="Rectangle 20">
            <a:extLst>
              <a:ext uri="{FF2B5EF4-FFF2-40B4-BE49-F238E27FC236}">
                <a16:creationId xmlns:a16="http://schemas.microsoft.com/office/drawing/2014/main" id="{C868FD0D-6266-4AC6-B9BE-F3CFDA104FF9}"/>
              </a:ext>
            </a:extLst>
          </p:cNvPr>
          <p:cNvSpPr/>
          <p:nvPr>
            <p:custDataLst>
              <p:tags r:id="rId13"/>
            </p:custDataLst>
          </p:nvPr>
        </p:nvSpPr>
        <p:spPr bwMode="gray">
          <a:xfrm>
            <a:off x="8208218" y="2088582"/>
            <a:ext cx="1578498" cy="528613"/>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400" b="1" kern="0" dirty="0">
                <a:solidFill>
                  <a:schemeClr val="bg1"/>
                </a:solidFill>
                <a:ea typeface="Arial Unicode MS" pitchFamily="34" charset="-128"/>
                <a:cs typeface="Arial Unicode MS" pitchFamily="34" charset="-128"/>
              </a:rPr>
              <a:t>Revenus non imposables</a:t>
            </a:r>
          </a:p>
        </p:txBody>
      </p:sp>
      <p:sp>
        <p:nvSpPr>
          <p:cNvPr id="23" name="Rectangle 22">
            <a:extLst>
              <a:ext uri="{FF2B5EF4-FFF2-40B4-BE49-F238E27FC236}">
                <a16:creationId xmlns:a16="http://schemas.microsoft.com/office/drawing/2014/main" id="{EBD09808-CA63-455C-BE8E-80C4830EFC4D}"/>
              </a:ext>
            </a:extLst>
          </p:cNvPr>
          <p:cNvSpPr/>
          <p:nvPr>
            <p:custDataLst>
              <p:tags r:id="rId14"/>
            </p:custDataLst>
          </p:nvPr>
        </p:nvSpPr>
        <p:spPr bwMode="gray">
          <a:xfrm>
            <a:off x="9890741" y="2088582"/>
            <a:ext cx="1578499" cy="537950"/>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200" b="1" kern="0" dirty="0">
                <a:solidFill>
                  <a:schemeClr val="bg1"/>
                </a:solidFill>
                <a:ea typeface="Arial Unicode MS" pitchFamily="34" charset="-128"/>
                <a:cs typeface="Arial Unicode MS" pitchFamily="34" charset="-128"/>
              </a:rPr>
              <a:t>Gestion des biens (aucun questionnaire)</a:t>
            </a:r>
          </a:p>
        </p:txBody>
      </p:sp>
      <p:sp>
        <p:nvSpPr>
          <p:cNvPr id="24" name="Rectangle 23">
            <a:extLst>
              <a:ext uri="{FF2B5EF4-FFF2-40B4-BE49-F238E27FC236}">
                <a16:creationId xmlns:a16="http://schemas.microsoft.com/office/drawing/2014/main" id="{87F2ED6E-B36C-4E79-BF3F-14B43B67FDC6}"/>
              </a:ext>
            </a:extLst>
          </p:cNvPr>
          <p:cNvSpPr/>
          <p:nvPr>
            <p:custDataLst>
              <p:tags r:id="rId15"/>
            </p:custDataLst>
          </p:nvPr>
        </p:nvSpPr>
        <p:spPr bwMode="gray">
          <a:xfrm>
            <a:off x="6564938" y="4700291"/>
            <a:ext cx="3178458" cy="1172241"/>
          </a:xfrm>
          <a:prstGeom prst="rect">
            <a:avLst/>
          </a:prstGeom>
          <a:noFill/>
          <a:ln w="6350" algn="ctr">
            <a:solidFill>
              <a:srgbClr val="91BDDF"/>
            </a:solid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2000" b="1" kern="0" dirty="0">
                <a:solidFill>
                  <a:srgbClr val="91BDDF"/>
                </a:solidFill>
                <a:ea typeface="Arial Unicode MS" pitchFamily="34" charset="-128"/>
                <a:cs typeface="Arial Unicode MS" pitchFamily="34" charset="-128"/>
              </a:rPr>
              <a:t>Ateliers exploratoires </a:t>
            </a:r>
          </a:p>
        </p:txBody>
      </p:sp>
      <p:cxnSp>
        <p:nvCxnSpPr>
          <p:cNvPr id="25" name="Connector: Elbow 24">
            <a:extLst>
              <a:ext uri="{FF2B5EF4-FFF2-40B4-BE49-F238E27FC236}">
                <a16:creationId xmlns:a16="http://schemas.microsoft.com/office/drawing/2014/main" id="{211B565B-9671-4598-A201-6294FEEB5829}"/>
              </a:ext>
            </a:extLst>
          </p:cNvPr>
          <p:cNvCxnSpPr>
            <a:stCxn id="13" idx="2"/>
            <a:endCxn id="24" idx="0"/>
          </p:cNvCxnSpPr>
          <p:nvPr>
            <p:custDataLst>
              <p:tags r:id="rId16"/>
            </p:custDataLst>
          </p:nvPr>
        </p:nvCxnSpPr>
        <p:spPr>
          <a:xfrm rot="5400000">
            <a:off x="7523592" y="4069714"/>
            <a:ext cx="1261153" cy="1"/>
          </a:xfrm>
          <a:prstGeom prst="bentConnector3">
            <a:avLst>
              <a:gd name="adj1" fmla="val 50000"/>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BAFB3D-8C92-4A91-B67E-6698328AC0E7}"/>
              </a:ext>
            </a:extLst>
          </p:cNvPr>
          <p:cNvSpPr txBox="1"/>
          <p:nvPr>
            <p:custDataLst>
              <p:tags r:id="rId17"/>
            </p:custDataLst>
          </p:nvPr>
        </p:nvSpPr>
        <p:spPr>
          <a:xfrm>
            <a:off x="6525310" y="3862019"/>
            <a:ext cx="1540969" cy="411891"/>
          </a:xfrm>
          <a:prstGeom prst="rect">
            <a:avLst/>
          </a:prstGeom>
          <a:noFill/>
        </p:spPr>
        <p:txBody>
          <a:bodyPr wrap="square" lIns="0" tIns="0" rIns="0" bIns="0" rtlCol="0">
            <a:spAutoFit/>
          </a:bodyPr>
          <a:lstStyle/>
          <a:p>
            <a:pPr algn="r" fontAlgn="base">
              <a:spcBef>
                <a:spcPts val="600"/>
              </a:spcBef>
              <a:spcAft>
                <a:spcPct val="0"/>
              </a:spcAft>
              <a:buClr>
                <a:srgbClr val="F0AB00"/>
              </a:buClr>
              <a:buSzPct val="80000"/>
            </a:pPr>
            <a:r>
              <a:rPr lang="fr-CA" sz="900" kern="0" dirty="0">
                <a:ea typeface="Arial Unicode MS" pitchFamily="34" charset="-128"/>
                <a:cs typeface="Arial Unicode MS" pitchFamily="34" charset="-128"/>
              </a:rPr>
              <a:t>Portée détaillée du processus et modèle de processus opérationnel</a:t>
            </a:r>
          </a:p>
        </p:txBody>
      </p:sp>
      <p:sp>
        <p:nvSpPr>
          <p:cNvPr id="28" name="Rectangle 27">
            <a:extLst>
              <a:ext uri="{FF2B5EF4-FFF2-40B4-BE49-F238E27FC236}">
                <a16:creationId xmlns:a16="http://schemas.microsoft.com/office/drawing/2014/main" id="{7844A02F-45EE-4848-A4CB-E4346636B74F}"/>
              </a:ext>
            </a:extLst>
          </p:cNvPr>
          <p:cNvSpPr/>
          <p:nvPr>
            <p:custDataLst>
              <p:tags r:id="rId18"/>
            </p:custDataLst>
          </p:nvPr>
        </p:nvSpPr>
        <p:spPr bwMode="gray">
          <a:xfrm>
            <a:off x="6507314" y="2714538"/>
            <a:ext cx="1609281" cy="537950"/>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300" b="1" kern="0" dirty="0">
                <a:solidFill>
                  <a:schemeClr val="bg1"/>
                </a:solidFill>
                <a:ea typeface="Arial Unicode MS" pitchFamily="34" charset="-128"/>
                <a:cs typeface="Arial Unicode MS" pitchFamily="34" charset="-128"/>
              </a:rPr>
              <a:t>Ressources humaines (aucun questionnaire) </a:t>
            </a:r>
          </a:p>
        </p:txBody>
      </p:sp>
      <p:sp>
        <p:nvSpPr>
          <p:cNvPr id="29" name="Rectangle 28">
            <a:extLst>
              <a:ext uri="{FF2B5EF4-FFF2-40B4-BE49-F238E27FC236}">
                <a16:creationId xmlns:a16="http://schemas.microsoft.com/office/drawing/2014/main" id="{4803ADA4-0ADE-4C7B-BB5B-491A4FE15052}"/>
              </a:ext>
            </a:extLst>
          </p:cNvPr>
          <p:cNvSpPr/>
          <p:nvPr>
            <p:custDataLst>
              <p:tags r:id="rId19"/>
            </p:custDataLst>
          </p:nvPr>
        </p:nvSpPr>
        <p:spPr bwMode="gray">
          <a:xfrm>
            <a:off x="8208218" y="2714538"/>
            <a:ext cx="1578498" cy="537950"/>
          </a:xfrm>
          <a:prstGeom prst="rect">
            <a:avLst/>
          </a:prstGeom>
          <a:solidFill>
            <a:schemeClr val="accent1">
              <a:lumMod val="60000"/>
              <a:lumOff val="40000"/>
            </a:schemeClr>
          </a:solidFill>
          <a:ln w="6350" algn="ctr">
            <a:noFill/>
            <a:miter lim="800000"/>
          </a:ln>
        </p:spPr>
        <p:txBody>
          <a:bodyPr lIns="89956" tIns="71964" rIns="89956" bIns="71964" rtlCol="0" anchor="ctr"/>
          <a:lstStyle/>
          <a:p>
            <a:pPr algn="ctr" defTabSz="913943" fontAlgn="base">
              <a:spcBef>
                <a:spcPct val="50000"/>
              </a:spcBef>
              <a:spcAft>
                <a:spcPct val="0"/>
              </a:spcAft>
              <a:buClr>
                <a:srgbClr val="F0AB00"/>
              </a:buClr>
              <a:buSzPct val="80000"/>
            </a:pPr>
            <a:r>
              <a:rPr lang="fr-CA" sz="1300" b="1" kern="0" dirty="0">
                <a:solidFill>
                  <a:schemeClr val="bg1"/>
                </a:solidFill>
                <a:ea typeface="Arial Unicode MS" pitchFamily="34" charset="-128"/>
                <a:cs typeface="Arial Unicode MS" pitchFamily="34" charset="-128"/>
              </a:rPr>
              <a:t>Approvisionnement</a:t>
            </a:r>
          </a:p>
        </p:txBody>
      </p:sp>
      <p:sp>
        <p:nvSpPr>
          <p:cNvPr id="31" name="TextBox 30">
            <a:extLst>
              <a:ext uri="{FF2B5EF4-FFF2-40B4-BE49-F238E27FC236}">
                <a16:creationId xmlns:a16="http://schemas.microsoft.com/office/drawing/2014/main" id="{368D2C6F-8260-4298-BBEC-83EF5110B039}"/>
              </a:ext>
            </a:extLst>
          </p:cNvPr>
          <p:cNvSpPr txBox="1"/>
          <p:nvPr>
            <p:custDataLst>
              <p:tags r:id="rId2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3" name="Slide Number Placeholder 2">
            <a:extLst>
              <a:ext uri="{FF2B5EF4-FFF2-40B4-BE49-F238E27FC236}">
                <a16:creationId xmlns:a16="http://schemas.microsoft.com/office/drawing/2014/main" id="{AF1E3E5B-E348-49A9-A516-33BF094AE3A0}"/>
              </a:ext>
            </a:extLst>
          </p:cNvPr>
          <p:cNvSpPr>
            <a:spLocks noGrp="1"/>
          </p:cNvSpPr>
          <p:nvPr>
            <p:ph type="sldNum" sz="quarter" idx="12"/>
            <p:custDataLst>
              <p:tags r:id="rId21"/>
            </p:custDataLst>
          </p:nvPr>
        </p:nvSpPr>
        <p:spPr/>
        <p:txBody>
          <a:bodyPr/>
          <a:lstStyle/>
          <a:p>
            <a:fld id="{5B7B3758-4190-4C61-98A0-D312FECA2A3C}" type="slidenum">
              <a:rPr lang="fr-CA" smtClean="0"/>
              <a:t>25</a:t>
            </a:fld>
            <a:endParaRPr lang="fr-CA" dirty="0"/>
          </a:p>
        </p:txBody>
      </p:sp>
    </p:spTree>
    <p:extLst>
      <p:ext uri="{BB962C8B-B14F-4D97-AF65-F5344CB8AC3E}">
        <p14:creationId xmlns:p14="http://schemas.microsoft.com/office/powerpoint/2010/main" val="7360130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p:nvPr>
            <p:custDataLst>
              <p:tags r:id="rId1"/>
            </p:custDataLst>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ct val="0"/>
              </a:spcAft>
              <a:buClrTx/>
              <a:buSzTx/>
              <a:buFontTx/>
              <a:buNone/>
              <a:defRPr/>
            </a:pPr>
            <a:endParaRPr kumimoji="0" lang="fr-CA" sz="2500" b="1" i="0" u="none" strike="noStrike" kern="1200" cap="none" spc="0" normalizeH="0" baseline="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3700" b="1" i="0" u="none" strike="noStrike" kern="1200" cap="none" spc="0" normalizeH="0" baseline="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Prochaines étapes</a:t>
            </a:r>
            <a:endParaRPr kumimoji="0" lang="fr-CA" sz="3700" b="1" i="0" u="none" strike="noStrike" kern="1200" cap="none" spc="0" normalizeH="0" baseline="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25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fr-CA" sz="2500" b="0" i="0" u="none" strike="noStrike" kern="1200" cap="none" spc="0" normalizeH="0" baseline="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endParaRPr kumimoji="0" lang="fr-CA" sz="21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49615" t="-130" r="743" b="130"/>
          <a:stretch>
            <a:fillRect/>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05546866-CB4A-42C6-9188-8C3364B0622E}"/>
              </a:ext>
            </a:extLst>
          </p:cNvPr>
          <p:cNvSpPr>
            <a:spLocks noGrp="1"/>
          </p:cNvSpPr>
          <p:nvPr>
            <p:ph type="sldNum" sz="quarter" idx="12"/>
            <p:custDataLst>
              <p:tags r:id="rId3"/>
            </p:custDataLst>
          </p:nvPr>
        </p:nvSpPr>
        <p:spPr/>
        <p:txBody>
          <a:bodyPr/>
          <a:lstStyle/>
          <a:p>
            <a:fld id="{5B7B3758-4190-4C61-98A0-D312FECA2A3C}" type="slidenum">
              <a:rPr lang="fr-CA" smtClean="0"/>
              <a:t>26</a:t>
            </a:fld>
            <a:endParaRPr lang="fr-CA"/>
          </a:p>
        </p:txBody>
      </p:sp>
    </p:spTree>
    <p:extLst>
      <p:ext uri="{BB962C8B-B14F-4D97-AF65-F5344CB8AC3E}">
        <p14:creationId xmlns:p14="http://schemas.microsoft.com/office/powerpoint/2010/main" val="1323096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466722" y="586855"/>
            <a:ext cx="3201366" cy="3387497"/>
          </a:xfrm>
        </p:spPr>
        <p:txBody>
          <a:bodyPr anchor="b">
            <a:normAutofit/>
          </a:bodyPr>
          <a:lstStyle/>
          <a:p>
            <a:pPr algn="r"/>
            <a:r>
              <a:rPr lang="fr-CA" sz="4000" b="1" dirty="0">
                <a:solidFill>
                  <a:srgbClr val="FFFFFF"/>
                </a:solidFill>
              </a:rPr>
              <a:t>Prochaines étapes</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367695" y="323850"/>
            <a:ext cx="7357583" cy="6248400"/>
          </a:xfrm>
        </p:spPr>
        <p:txBody>
          <a:bodyPr anchor="ctr">
            <a:normAutofit/>
          </a:bodyPr>
          <a:lstStyle/>
          <a:p>
            <a:pPr>
              <a:lnSpc>
                <a:spcPct val="100000"/>
              </a:lnSpc>
              <a:spcBef>
                <a:spcPct val="0"/>
              </a:spcBef>
              <a:defRPr/>
            </a:pPr>
            <a:r>
              <a:rPr lang="fr-CA" sz="2000" dirty="0"/>
              <a:t>Les questionnaires seront envoyés par le Programme de la fonction de contrôleur numérique au plus tard le 8 mars</a:t>
            </a:r>
            <a:endParaRPr lang="fr-CA" sz="2000" baseline="30000" dirty="0"/>
          </a:p>
          <a:p>
            <a:pPr>
              <a:lnSpc>
                <a:spcPct val="100000"/>
              </a:lnSpc>
              <a:spcBef>
                <a:spcPct val="0"/>
              </a:spcBef>
              <a:defRPr/>
            </a:pPr>
            <a:endParaRPr lang="fr-CA" sz="2000" dirty="0"/>
          </a:p>
          <a:p>
            <a:pPr>
              <a:lnSpc>
                <a:spcPct val="100000"/>
              </a:lnSpc>
              <a:spcBef>
                <a:spcPct val="0"/>
              </a:spcBef>
              <a:defRPr/>
            </a:pPr>
            <a:r>
              <a:rPr lang="fr-CA" sz="2000" dirty="0"/>
              <a:t>Les questionnaires remplis doivent être soumis d’ici le 26 mars </a:t>
            </a:r>
          </a:p>
          <a:p>
            <a:pPr>
              <a:lnSpc>
                <a:spcPct val="100000"/>
              </a:lnSpc>
              <a:spcBef>
                <a:spcPct val="0"/>
              </a:spcBef>
              <a:defRPr/>
            </a:pPr>
            <a:endParaRPr lang="fr-CA" sz="2000" dirty="0"/>
          </a:p>
          <a:p>
            <a:pPr>
              <a:lnSpc>
                <a:spcPct val="100000"/>
              </a:lnSpc>
              <a:spcBef>
                <a:spcPct val="0"/>
              </a:spcBef>
              <a:defRPr/>
            </a:pPr>
            <a:r>
              <a:rPr lang="fr-CA" sz="2000" dirty="0"/>
              <a:t>Les invitations aux ateliers exploratoires mis à jour seront envoyées pour prévoir du temps dans les calendriers</a:t>
            </a:r>
          </a:p>
          <a:p>
            <a:pPr>
              <a:lnSpc>
                <a:spcPct val="100000"/>
              </a:lnSpc>
              <a:spcBef>
                <a:spcPct val="0"/>
              </a:spcBef>
              <a:defRPr/>
            </a:pPr>
            <a:endParaRPr lang="fr-CA" sz="2000" dirty="0"/>
          </a:p>
          <a:p>
            <a:pPr>
              <a:lnSpc>
                <a:spcPct val="100000"/>
              </a:lnSpc>
              <a:spcBef>
                <a:spcPct val="0"/>
              </a:spcBef>
              <a:defRPr/>
            </a:pPr>
            <a:r>
              <a:rPr lang="fr-CA" sz="2000" dirty="0"/>
              <a:t>Les horaires détaillés seront envoyés plus près de la date des séances de l’atelier</a:t>
            </a:r>
          </a:p>
          <a:p>
            <a:endParaRPr lang="fr-CA" sz="2000" dirty="0"/>
          </a:p>
        </p:txBody>
      </p:sp>
      <p:sp>
        <p:nvSpPr>
          <p:cNvPr id="13" name="TextBox 12">
            <a:extLst>
              <a:ext uri="{FF2B5EF4-FFF2-40B4-BE49-F238E27FC236}">
                <a16:creationId xmlns:a16="http://schemas.microsoft.com/office/drawing/2014/main" id="{07DBE9D9-A3B1-473C-8A48-1298E2298462}"/>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F195820D-A440-4298-A31C-3140308CB799}"/>
              </a:ext>
            </a:extLst>
          </p:cNvPr>
          <p:cNvSpPr>
            <a:spLocks noGrp="1"/>
          </p:cNvSpPr>
          <p:nvPr>
            <p:ph type="sldNum" sz="quarter" idx="12"/>
            <p:custDataLst>
              <p:tags r:id="rId11"/>
            </p:custDataLst>
          </p:nvPr>
        </p:nvSpPr>
        <p:spPr/>
        <p:txBody>
          <a:bodyPr/>
          <a:lstStyle/>
          <a:p>
            <a:fld id="{5B7B3758-4190-4C61-98A0-D312FECA2A3C}" type="slidenum">
              <a:rPr lang="fr-CA" smtClean="0"/>
              <a:t>27</a:t>
            </a:fld>
            <a:endParaRPr lang="fr-CA" dirty="0"/>
          </a:p>
        </p:txBody>
      </p:sp>
    </p:spTree>
    <p:extLst>
      <p:ext uri="{BB962C8B-B14F-4D97-AF65-F5344CB8AC3E}">
        <p14:creationId xmlns:p14="http://schemas.microsoft.com/office/powerpoint/2010/main" val="31717607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p:nvPr>
            <p:custDataLst>
              <p:tags r:id="rId1"/>
            </p:custDataLst>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ct val="0"/>
              </a:spcAft>
              <a:buClrTx/>
              <a:buSzTx/>
              <a:buFontTx/>
              <a:buNone/>
              <a:defRPr/>
            </a:pPr>
            <a:endParaRPr kumimoji="0" lang="fr-CA" sz="2500" b="1" i="0" u="none" strike="noStrike" kern="1200" cap="none" spc="0" normalizeH="0" baseline="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3700" b="1" i="0" u="none" strike="noStrike" kern="1200" cap="none" spc="0" normalizeH="0" baseline="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Annexe</a:t>
            </a:r>
            <a:endParaRPr kumimoji="0" lang="fr-CA" sz="3700" b="1" i="0" u="none" strike="noStrike" kern="1200" cap="none" spc="0" normalizeH="0" baseline="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25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fr-CA" sz="2500" b="0" i="0" u="none" strike="noStrike" kern="1200" cap="none" spc="0" normalizeH="0" baseline="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endParaRPr kumimoji="0" lang="fr-CA" sz="2100" b="0" i="0" u="none" strike="noStrike" kern="1200" cap="none" spc="0" normalizeH="0" baseline="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49615" t="-130" r="743" b="130"/>
          <a:stretch>
            <a:fillRect/>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B8AE21C8-C0FE-4C24-89FD-FFD4A5431138}"/>
              </a:ext>
            </a:extLst>
          </p:cNvPr>
          <p:cNvSpPr>
            <a:spLocks noGrp="1"/>
          </p:cNvSpPr>
          <p:nvPr>
            <p:ph type="sldNum" sz="quarter" idx="12"/>
            <p:custDataLst>
              <p:tags r:id="rId3"/>
            </p:custDataLst>
          </p:nvPr>
        </p:nvSpPr>
        <p:spPr/>
        <p:txBody>
          <a:bodyPr/>
          <a:lstStyle/>
          <a:p>
            <a:fld id="{5B7B3758-4190-4C61-98A0-D312FECA2A3C}" type="slidenum">
              <a:rPr lang="fr-CA" smtClean="0"/>
              <a:t>28</a:t>
            </a:fld>
            <a:endParaRPr lang="fr-CA"/>
          </a:p>
        </p:txBody>
      </p:sp>
    </p:spTree>
    <p:extLst>
      <p:ext uri="{BB962C8B-B14F-4D97-AF65-F5344CB8AC3E}">
        <p14:creationId xmlns:p14="http://schemas.microsoft.com/office/powerpoint/2010/main" val="2427674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591A38-6DA3-407B-A0F8-B6A94AF41436}"/>
              </a:ext>
            </a:extLst>
          </p:cNvPr>
          <p:cNvGrpSpPr/>
          <p:nvPr>
            <p:custDataLst>
              <p:tags r:id="rId1"/>
            </p:custDataLst>
          </p:nvPr>
        </p:nvGrpSpPr>
        <p:grpSpPr>
          <a:xfrm>
            <a:off x="476252" y="1106600"/>
            <a:ext cx="10972798" cy="5438456"/>
            <a:chOff x="2213114" y="1106600"/>
            <a:chExt cx="7779278" cy="4804915"/>
          </a:xfrm>
        </p:grpSpPr>
        <p:sp>
          <p:nvSpPr>
            <p:cNvPr id="3" name="Rectangle 2">
              <a:extLst>
                <a:ext uri="{FF2B5EF4-FFF2-40B4-BE49-F238E27FC236}">
                  <a16:creationId xmlns:a16="http://schemas.microsoft.com/office/drawing/2014/main" id="{C0678009-6DFF-4C0E-B240-1F98DE89639E}"/>
                </a:ext>
              </a:extLst>
            </p:cNvPr>
            <p:cNvSpPr/>
            <p:nvPr/>
          </p:nvSpPr>
          <p:spPr bwMode="gray">
            <a:xfrm>
              <a:off x="2267880" y="1106603"/>
              <a:ext cx="832869" cy="4549111"/>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lIns="50612" tIns="20574" rIns="50612" bIns="40490" rtlCol="0" anchor="t"/>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cs typeface="Arial Unicode MS" pitchFamily="34" charset="-128"/>
                </a:rPr>
                <a:t>Finances et budget</a:t>
              </a:r>
            </a:p>
          </p:txBody>
        </p:sp>
        <p:sp>
          <p:nvSpPr>
            <p:cNvPr id="4" name="Rectangle 3">
              <a:extLst>
                <a:ext uri="{FF2B5EF4-FFF2-40B4-BE49-F238E27FC236}">
                  <a16:creationId xmlns:a16="http://schemas.microsoft.com/office/drawing/2014/main" id="{2F3BFDBA-AC91-4F5C-9098-F2D1DB6C4D25}"/>
                </a:ext>
              </a:extLst>
            </p:cNvPr>
            <p:cNvSpPr/>
            <p:nvPr/>
          </p:nvSpPr>
          <p:spPr bwMode="gray">
            <a:xfrm>
              <a:off x="4236921" y="1106602"/>
              <a:ext cx="832869" cy="4549111"/>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a:cs typeface="Calibri"/>
                </a:rPr>
                <a:t>Revenus non imposables</a:t>
              </a:r>
              <a:endParaRPr lang="fr-CA" sz="700" kern="0">
                <a:solidFill>
                  <a:prstClr val="black"/>
                </a:solidFill>
                <a:latin typeface="Calibri"/>
                <a:ea typeface="Arial Unicode MS" pitchFamily="34" charset="-128"/>
                <a:cs typeface="Calibri"/>
              </a:endParaRPr>
            </a:p>
          </p:txBody>
        </p:sp>
        <p:sp>
          <p:nvSpPr>
            <p:cNvPr id="6" name="Rectangle 5">
              <a:extLst>
                <a:ext uri="{FF2B5EF4-FFF2-40B4-BE49-F238E27FC236}">
                  <a16:creationId xmlns:a16="http://schemas.microsoft.com/office/drawing/2014/main" id="{8F79AAA7-90BF-426E-A171-976D7F9BA249}"/>
                </a:ext>
              </a:extLst>
            </p:cNvPr>
            <p:cNvSpPr/>
            <p:nvPr/>
          </p:nvSpPr>
          <p:spPr bwMode="gray">
            <a:xfrm>
              <a:off x="5221441" y="1106600"/>
              <a:ext cx="832869" cy="4549110"/>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Ressources humaines</a:t>
              </a:r>
            </a:p>
          </p:txBody>
        </p:sp>
        <p:sp>
          <p:nvSpPr>
            <p:cNvPr id="7" name="Rectangle 6">
              <a:extLst>
                <a:ext uri="{FF2B5EF4-FFF2-40B4-BE49-F238E27FC236}">
                  <a16:creationId xmlns:a16="http://schemas.microsoft.com/office/drawing/2014/main" id="{61E1E0D6-90F1-4B87-8305-1BAFF05EC0EB}"/>
                </a:ext>
              </a:extLst>
            </p:cNvPr>
            <p:cNvSpPr/>
            <p:nvPr/>
          </p:nvSpPr>
          <p:spPr bwMode="gray">
            <a:xfrm>
              <a:off x="6205961" y="1106603"/>
              <a:ext cx="832869" cy="2351407"/>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Gestion des biens</a:t>
              </a:r>
            </a:p>
          </p:txBody>
        </p:sp>
        <p:sp>
          <p:nvSpPr>
            <p:cNvPr id="8" name="Rectangle 7">
              <a:extLst>
                <a:ext uri="{FF2B5EF4-FFF2-40B4-BE49-F238E27FC236}">
                  <a16:creationId xmlns:a16="http://schemas.microsoft.com/office/drawing/2014/main" id="{F19A4829-D9A7-418C-8BDA-148691C19CF3}"/>
                </a:ext>
              </a:extLst>
            </p:cNvPr>
            <p:cNvSpPr/>
            <p:nvPr/>
          </p:nvSpPr>
          <p:spPr bwMode="gray">
            <a:xfrm>
              <a:off x="7190482" y="1106602"/>
              <a:ext cx="832869" cy="1747202"/>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Gestion du matériel</a:t>
              </a:r>
            </a:p>
          </p:txBody>
        </p:sp>
        <p:sp>
          <p:nvSpPr>
            <p:cNvPr id="9" name="Rectangle 8">
              <a:extLst>
                <a:ext uri="{FF2B5EF4-FFF2-40B4-BE49-F238E27FC236}">
                  <a16:creationId xmlns:a16="http://schemas.microsoft.com/office/drawing/2014/main" id="{D8414C4A-883A-4E31-A086-A8B6415BB947}"/>
                </a:ext>
              </a:extLst>
            </p:cNvPr>
            <p:cNvSpPr/>
            <p:nvPr/>
          </p:nvSpPr>
          <p:spPr bwMode="gray">
            <a:xfrm>
              <a:off x="8175002" y="1106603"/>
              <a:ext cx="832869" cy="2611118"/>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Gestion de la chaîne d’approvisionnement</a:t>
              </a:r>
            </a:p>
          </p:txBody>
        </p:sp>
        <p:sp>
          <p:nvSpPr>
            <p:cNvPr id="11" name="Rectangle 10">
              <a:extLst>
                <a:ext uri="{FF2B5EF4-FFF2-40B4-BE49-F238E27FC236}">
                  <a16:creationId xmlns:a16="http://schemas.microsoft.com/office/drawing/2014/main" id="{3A2381FB-F757-4B06-8862-8300AFD40A88}"/>
                </a:ext>
              </a:extLst>
            </p:cNvPr>
            <p:cNvSpPr/>
            <p:nvPr/>
          </p:nvSpPr>
          <p:spPr bwMode="gray">
            <a:xfrm>
              <a:off x="7178561" y="2942744"/>
              <a:ext cx="832869" cy="2712968"/>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Plateforme des applications</a:t>
              </a:r>
            </a:p>
          </p:txBody>
        </p:sp>
        <p:sp>
          <p:nvSpPr>
            <p:cNvPr id="12" name="Rectangle 11">
              <a:extLst>
                <a:ext uri="{FF2B5EF4-FFF2-40B4-BE49-F238E27FC236}">
                  <a16:creationId xmlns:a16="http://schemas.microsoft.com/office/drawing/2014/main" id="{F445295B-C390-45DD-83EE-B4E6B1F31935}"/>
                </a:ext>
              </a:extLst>
            </p:cNvPr>
            <p:cNvSpPr/>
            <p:nvPr/>
          </p:nvSpPr>
          <p:spPr bwMode="gray">
            <a:xfrm>
              <a:off x="8175002" y="3811678"/>
              <a:ext cx="832869" cy="1844033"/>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Gestion de la TI</a:t>
              </a:r>
            </a:p>
          </p:txBody>
        </p:sp>
        <p:sp>
          <p:nvSpPr>
            <p:cNvPr id="13" name="Rectangle 12">
              <a:extLst>
                <a:ext uri="{FF2B5EF4-FFF2-40B4-BE49-F238E27FC236}">
                  <a16:creationId xmlns:a16="http://schemas.microsoft.com/office/drawing/2014/main" id="{57526FED-E6C2-4DC7-801D-2151D7F792C3}"/>
                </a:ext>
              </a:extLst>
            </p:cNvPr>
            <p:cNvSpPr/>
            <p:nvPr/>
          </p:nvSpPr>
          <p:spPr bwMode="gray">
            <a:xfrm>
              <a:off x="9159523" y="3811678"/>
              <a:ext cx="832869" cy="1844033"/>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Gestion des données et des bases de données</a:t>
              </a:r>
            </a:p>
          </p:txBody>
        </p:sp>
        <p:sp>
          <p:nvSpPr>
            <p:cNvPr id="14" name="Rectangle 13">
              <a:extLst>
                <a:ext uri="{FF2B5EF4-FFF2-40B4-BE49-F238E27FC236}">
                  <a16:creationId xmlns:a16="http://schemas.microsoft.com/office/drawing/2014/main" id="{406372E0-E447-45CC-95B8-916EF535EBC4}"/>
                </a:ext>
              </a:extLst>
            </p:cNvPr>
            <p:cNvSpPr/>
            <p:nvPr/>
          </p:nvSpPr>
          <p:spPr bwMode="gray">
            <a:xfrm>
              <a:off x="2348178" y="139276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dirty="0">
                  <a:solidFill>
                    <a:prstClr val="white"/>
                  </a:solidFill>
                  <a:latin typeface="Calibri" panose="020F0502020204030204"/>
                  <a:ea typeface="Arial Unicode MS" pitchFamily="34" charset="-128"/>
                  <a:cs typeface="Arial Unicode MS" pitchFamily="34" charset="-128"/>
                </a:rPr>
                <a:t>Comptabilité et clôture financière</a:t>
              </a:r>
            </a:p>
          </p:txBody>
        </p:sp>
        <p:sp>
          <p:nvSpPr>
            <p:cNvPr id="15" name="Rectangle 14">
              <a:extLst>
                <a:ext uri="{FF2B5EF4-FFF2-40B4-BE49-F238E27FC236}">
                  <a16:creationId xmlns:a16="http://schemas.microsoft.com/office/drawing/2014/main" id="{FEAFC965-80C7-4782-9017-21ED69DF23B7}"/>
                </a:ext>
              </a:extLst>
            </p:cNvPr>
            <p:cNvSpPr/>
            <p:nvPr/>
          </p:nvSpPr>
          <p:spPr bwMode="gray">
            <a:xfrm>
              <a:off x="2348177" y="172030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Comptes fournisseurs</a:t>
              </a:r>
            </a:p>
          </p:txBody>
        </p:sp>
        <p:sp>
          <p:nvSpPr>
            <p:cNvPr id="16" name="Rectangle 15">
              <a:extLst>
                <a:ext uri="{FF2B5EF4-FFF2-40B4-BE49-F238E27FC236}">
                  <a16:creationId xmlns:a16="http://schemas.microsoft.com/office/drawing/2014/main" id="{E40F88D8-F5D6-49B8-9E47-3383C0E8A8FC}"/>
                </a:ext>
              </a:extLst>
            </p:cNvPr>
            <p:cNvSpPr/>
            <p:nvPr/>
          </p:nvSpPr>
          <p:spPr bwMode="gray">
            <a:xfrm>
              <a:off x="2348176" y="2047846"/>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Comptes débiteurs</a:t>
              </a:r>
            </a:p>
          </p:txBody>
        </p:sp>
        <p:sp>
          <p:nvSpPr>
            <p:cNvPr id="17" name="Rectangle 16">
              <a:extLst>
                <a:ext uri="{FF2B5EF4-FFF2-40B4-BE49-F238E27FC236}">
                  <a16:creationId xmlns:a16="http://schemas.microsoft.com/office/drawing/2014/main" id="{B89AFBC1-1DD0-48CD-903C-0DBA3AE98B0A}"/>
                </a:ext>
              </a:extLst>
            </p:cNvPr>
            <p:cNvSpPr/>
            <p:nvPr/>
          </p:nvSpPr>
          <p:spPr bwMode="gray">
            <a:xfrm>
              <a:off x="2348540" y="2375385"/>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Comptabilité des immobilisations</a:t>
              </a:r>
            </a:p>
          </p:txBody>
        </p:sp>
        <p:sp>
          <p:nvSpPr>
            <p:cNvPr id="21" name="Rectangle 20">
              <a:extLst>
                <a:ext uri="{FF2B5EF4-FFF2-40B4-BE49-F238E27FC236}">
                  <a16:creationId xmlns:a16="http://schemas.microsoft.com/office/drawing/2014/main" id="{5C4E3268-0B80-4113-BCF9-0B4D3B194A9D}"/>
                </a:ext>
              </a:extLst>
            </p:cNvPr>
            <p:cNvSpPr/>
            <p:nvPr/>
          </p:nvSpPr>
          <p:spPr bwMode="gray">
            <a:xfrm>
              <a:off x="2348540" y="2702925"/>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Planification financière et analyse</a:t>
              </a:r>
            </a:p>
          </p:txBody>
        </p:sp>
        <p:sp>
          <p:nvSpPr>
            <p:cNvPr id="22" name="Rectangle 21">
              <a:extLst>
                <a:ext uri="{FF2B5EF4-FFF2-40B4-BE49-F238E27FC236}">
                  <a16:creationId xmlns:a16="http://schemas.microsoft.com/office/drawing/2014/main" id="{3A203832-ADAF-4681-9CA5-B77362453A6B}"/>
                </a:ext>
              </a:extLst>
            </p:cNvPr>
            <p:cNvSpPr/>
            <p:nvPr/>
          </p:nvSpPr>
          <p:spPr bwMode="gray">
            <a:xfrm>
              <a:off x="2348540" y="303046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fonds</a:t>
              </a:r>
            </a:p>
          </p:txBody>
        </p:sp>
        <p:sp>
          <p:nvSpPr>
            <p:cNvPr id="23" name="Rectangle 22">
              <a:extLst>
                <a:ext uri="{FF2B5EF4-FFF2-40B4-BE49-F238E27FC236}">
                  <a16:creationId xmlns:a16="http://schemas.microsoft.com/office/drawing/2014/main" id="{EE1BF918-3CC6-4809-84A1-57859E872FF0}"/>
                </a:ext>
              </a:extLst>
            </p:cNvPr>
            <p:cNvSpPr/>
            <p:nvPr/>
          </p:nvSpPr>
          <p:spPr bwMode="gray">
            <a:xfrm>
              <a:off x="2348540" y="335800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 portefeuilles et de projets</a:t>
              </a:r>
            </a:p>
          </p:txBody>
        </p:sp>
        <p:sp>
          <p:nvSpPr>
            <p:cNvPr id="24" name="Rectangle 23">
              <a:extLst>
                <a:ext uri="{FF2B5EF4-FFF2-40B4-BE49-F238E27FC236}">
                  <a16:creationId xmlns:a16="http://schemas.microsoft.com/office/drawing/2014/main" id="{2D3F6E51-5604-4A13-944D-54A506437DC1}"/>
                </a:ext>
              </a:extLst>
            </p:cNvPr>
            <p:cNvSpPr/>
            <p:nvPr/>
          </p:nvSpPr>
          <p:spPr bwMode="gray">
            <a:xfrm>
              <a:off x="2349532" y="368554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 la trésorerie</a:t>
              </a:r>
            </a:p>
          </p:txBody>
        </p:sp>
        <p:sp>
          <p:nvSpPr>
            <p:cNvPr id="25" name="Rectangle 24">
              <a:extLst>
                <a:ext uri="{FF2B5EF4-FFF2-40B4-BE49-F238E27FC236}">
                  <a16:creationId xmlns:a16="http://schemas.microsoft.com/office/drawing/2014/main" id="{946B53EB-D7A7-4FC3-8A11-272FA390B838}"/>
                </a:ext>
              </a:extLst>
            </p:cNvPr>
            <p:cNvSpPr/>
            <p:nvPr/>
          </p:nvSpPr>
          <p:spPr bwMode="gray">
            <a:xfrm>
              <a:off x="2349532" y="401308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voyages et des frais afférents</a:t>
              </a:r>
            </a:p>
          </p:txBody>
        </p:sp>
        <p:sp>
          <p:nvSpPr>
            <p:cNvPr id="26" name="Rectangle 25">
              <a:extLst>
                <a:ext uri="{FF2B5EF4-FFF2-40B4-BE49-F238E27FC236}">
                  <a16:creationId xmlns:a16="http://schemas.microsoft.com/office/drawing/2014/main" id="{6BB96B90-EE46-4629-8278-CBEAFF9233C3}"/>
                </a:ext>
              </a:extLst>
            </p:cNvPr>
            <p:cNvSpPr/>
            <p:nvPr/>
          </p:nvSpPr>
          <p:spPr bwMode="gray">
            <a:xfrm>
              <a:off x="2349533" y="434062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subventions</a:t>
              </a:r>
            </a:p>
          </p:txBody>
        </p:sp>
        <p:sp>
          <p:nvSpPr>
            <p:cNvPr id="30" name="Rectangle 29">
              <a:extLst>
                <a:ext uri="{FF2B5EF4-FFF2-40B4-BE49-F238E27FC236}">
                  <a16:creationId xmlns:a16="http://schemas.microsoft.com/office/drawing/2014/main" id="{D2E95C70-0932-4C1F-BC4C-C25131E62F8F}"/>
                </a:ext>
              </a:extLst>
            </p:cNvPr>
            <p:cNvSpPr/>
            <p:nvPr/>
          </p:nvSpPr>
          <p:spPr bwMode="gray">
            <a:xfrm>
              <a:off x="4321510" y="139276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données sur les clients</a:t>
              </a:r>
            </a:p>
          </p:txBody>
        </p:sp>
        <p:sp>
          <p:nvSpPr>
            <p:cNvPr id="31" name="Rectangle 30">
              <a:extLst>
                <a:ext uri="{FF2B5EF4-FFF2-40B4-BE49-F238E27FC236}">
                  <a16:creationId xmlns:a16="http://schemas.microsoft.com/office/drawing/2014/main" id="{0E6725C4-EA03-4E5B-AB36-71C293863251}"/>
                </a:ext>
              </a:extLst>
            </p:cNvPr>
            <p:cNvSpPr/>
            <p:nvPr/>
          </p:nvSpPr>
          <p:spPr bwMode="gray">
            <a:xfrm>
              <a:off x="4321508" y="1739545"/>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revenus</a:t>
              </a:r>
            </a:p>
          </p:txBody>
        </p:sp>
        <p:sp>
          <p:nvSpPr>
            <p:cNvPr id="32" name="Rectangle 31">
              <a:extLst>
                <a:ext uri="{FF2B5EF4-FFF2-40B4-BE49-F238E27FC236}">
                  <a16:creationId xmlns:a16="http://schemas.microsoft.com/office/drawing/2014/main" id="{FACE3F6C-7611-4C3E-8CB5-33A9635A3070}"/>
                </a:ext>
              </a:extLst>
            </p:cNvPr>
            <p:cNvSpPr/>
            <p:nvPr/>
          </p:nvSpPr>
          <p:spPr bwMode="gray">
            <a:xfrm>
              <a:off x="4321507" y="208632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commandes</a:t>
              </a:r>
            </a:p>
          </p:txBody>
        </p:sp>
        <p:sp>
          <p:nvSpPr>
            <p:cNvPr id="33" name="Rectangle 32">
              <a:extLst>
                <a:ext uri="{FF2B5EF4-FFF2-40B4-BE49-F238E27FC236}">
                  <a16:creationId xmlns:a16="http://schemas.microsoft.com/office/drawing/2014/main" id="{751B0AA1-53A4-4DB9-9043-A539645C93BE}"/>
                </a:ext>
              </a:extLst>
            </p:cNvPr>
            <p:cNvSpPr/>
            <p:nvPr/>
          </p:nvSpPr>
          <p:spPr bwMode="gray">
            <a:xfrm>
              <a:off x="4328101" y="243310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Facturation</a:t>
              </a:r>
            </a:p>
          </p:txBody>
        </p:sp>
        <p:sp>
          <p:nvSpPr>
            <p:cNvPr id="34" name="Rectangle 33">
              <a:extLst>
                <a:ext uri="{FF2B5EF4-FFF2-40B4-BE49-F238E27FC236}">
                  <a16:creationId xmlns:a16="http://schemas.microsoft.com/office/drawing/2014/main" id="{731C86D1-28D0-45D7-BDFD-176428771F7A}"/>
                </a:ext>
              </a:extLst>
            </p:cNvPr>
            <p:cNvSpPr/>
            <p:nvPr/>
          </p:nvSpPr>
          <p:spPr bwMode="gray">
            <a:xfrm>
              <a:off x="4328101" y="277987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crédits</a:t>
              </a:r>
            </a:p>
          </p:txBody>
        </p:sp>
        <p:sp>
          <p:nvSpPr>
            <p:cNvPr id="44" name="Rectangle 43">
              <a:extLst>
                <a:ext uri="{FF2B5EF4-FFF2-40B4-BE49-F238E27FC236}">
                  <a16:creationId xmlns:a16="http://schemas.microsoft.com/office/drawing/2014/main" id="{A062547F-A92A-42DD-82A7-C0A946DACC81}"/>
                </a:ext>
              </a:extLst>
            </p:cNvPr>
            <p:cNvSpPr/>
            <p:nvPr/>
          </p:nvSpPr>
          <p:spPr bwMode="gray">
            <a:xfrm>
              <a:off x="5301738" y="139276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organisationnelle</a:t>
              </a:r>
            </a:p>
          </p:txBody>
        </p:sp>
        <p:sp>
          <p:nvSpPr>
            <p:cNvPr id="45" name="Rectangle 44">
              <a:extLst>
                <a:ext uri="{FF2B5EF4-FFF2-40B4-BE49-F238E27FC236}">
                  <a16:creationId xmlns:a16="http://schemas.microsoft.com/office/drawing/2014/main" id="{1999270E-788B-40FA-B8FD-2A4D7857FCD8}"/>
                </a:ext>
              </a:extLst>
            </p:cNvPr>
            <p:cNvSpPr/>
            <p:nvPr/>
          </p:nvSpPr>
          <p:spPr bwMode="gray">
            <a:xfrm>
              <a:off x="5301737" y="172857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Administration du personnel</a:t>
              </a:r>
            </a:p>
          </p:txBody>
        </p:sp>
        <p:sp>
          <p:nvSpPr>
            <p:cNvPr id="46" name="Rectangle 45">
              <a:extLst>
                <a:ext uri="{FF2B5EF4-FFF2-40B4-BE49-F238E27FC236}">
                  <a16:creationId xmlns:a16="http://schemas.microsoft.com/office/drawing/2014/main" id="{896B1698-B9B7-4C0C-B0AA-089D92471F5D}"/>
                </a:ext>
              </a:extLst>
            </p:cNvPr>
            <p:cNvSpPr/>
            <p:nvPr/>
          </p:nvSpPr>
          <p:spPr bwMode="gray">
            <a:xfrm>
              <a:off x="2348540" y="499569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Prévisions salariales</a:t>
              </a:r>
            </a:p>
          </p:txBody>
        </p:sp>
        <p:sp>
          <p:nvSpPr>
            <p:cNvPr id="47" name="Rectangle 46">
              <a:extLst>
                <a:ext uri="{FF2B5EF4-FFF2-40B4-BE49-F238E27FC236}">
                  <a16:creationId xmlns:a16="http://schemas.microsoft.com/office/drawing/2014/main" id="{F4E5B770-FB93-42AA-9D4A-B308513716FA}"/>
                </a:ext>
              </a:extLst>
            </p:cNvPr>
            <p:cNvSpPr/>
            <p:nvPr/>
          </p:nvSpPr>
          <p:spPr bwMode="gray">
            <a:xfrm>
              <a:off x="5301737" y="2064376"/>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Paie</a:t>
              </a:r>
            </a:p>
          </p:txBody>
        </p:sp>
        <p:sp>
          <p:nvSpPr>
            <p:cNvPr id="48" name="Rectangle 47">
              <a:extLst>
                <a:ext uri="{FF2B5EF4-FFF2-40B4-BE49-F238E27FC236}">
                  <a16:creationId xmlns:a16="http://schemas.microsoft.com/office/drawing/2014/main" id="{E68FFC84-520D-47E6-AD2C-392416B06A01}"/>
                </a:ext>
              </a:extLst>
            </p:cNvPr>
            <p:cNvSpPr/>
            <p:nvPr/>
          </p:nvSpPr>
          <p:spPr bwMode="gray">
            <a:xfrm>
              <a:off x="5301738" y="240018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talents</a:t>
              </a:r>
            </a:p>
          </p:txBody>
        </p:sp>
        <p:sp>
          <p:nvSpPr>
            <p:cNvPr id="49" name="Rectangle 48">
              <a:extLst>
                <a:ext uri="{FF2B5EF4-FFF2-40B4-BE49-F238E27FC236}">
                  <a16:creationId xmlns:a16="http://schemas.microsoft.com/office/drawing/2014/main" id="{4B4451DC-B026-4F93-8F10-B7907CCBDE4F}"/>
                </a:ext>
              </a:extLst>
            </p:cNvPr>
            <p:cNvSpPr/>
            <p:nvPr/>
          </p:nvSpPr>
          <p:spPr bwMode="gray">
            <a:xfrm>
              <a:off x="5301737" y="273598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Heure et présence</a:t>
              </a:r>
            </a:p>
          </p:txBody>
        </p:sp>
        <p:sp>
          <p:nvSpPr>
            <p:cNvPr id="50" name="Rectangle 49">
              <a:extLst>
                <a:ext uri="{FF2B5EF4-FFF2-40B4-BE49-F238E27FC236}">
                  <a16:creationId xmlns:a16="http://schemas.microsoft.com/office/drawing/2014/main" id="{BD93DF76-B9CF-4358-9060-00252DED6CAC}"/>
                </a:ext>
              </a:extLst>
            </p:cNvPr>
            <p:cNvSpPr/>
            <p:nvPr/>
          </p:nvSpPr>
          <p:spPr bwMode="gray">
            <a:xfrm>
              <a:off x="5301737" y="307178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Analyse des ressources humaines</a:t>
              </a:r>
            </a:p>
          </p:txBody>
        </p:sp>
        <p:sp>
          <p:nvSpPr>
            <p:cNvPr id="51" name="Rectangle 50">
              <a:extLst>
                <a:ext uri="{FF2B5EF4-FFF2-40B4-BE49-F238E27FC236}">
                  <a16:creationId xmlns:a16="http://schemas.microsoft.com/office/drawing/2014/main" id="{E827F15F-1879-4247-A5C2-42182CD1FA70}"/>
                </a:ext>
              </a:extLst>
            </p:cNvPr>
            <p:cNvSpPr/>
            <p:nvPr/>
          </p:nvSpPr>
          <p:spPr bwMode="gray">
            <a:xfrm>
              <a:off x="3252400" y="1106602"/>
              <a:ext cx="832869" cy="4549111"/>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Approvisionnement</a:t>
              </a:r>
            </a:p>
          </p:txBody>
        </p:sp>
        <p:sp>
          <p:nvSpPr>
            <p:cNvPr id="52" name="Rectangle 51">
              <a:extLst>
                <a:ext uri="{FF2B5EF4-FFF2-40B4-BE49-F238E27FC236}">
                  <a16:creationId xmlns:a16="http://schemas.microsoft.com/office/drawing/2014/main" id="{27BD1912-2394-44A7-9368-A90B377D66F2}"/>
                </a:ext>
              </a:extLst>
            </p:cNvPr>
            <p:cNvSpPr/>
            <p:nvPr/>
          </p:nvSpPr>
          <p:spPr bwMode="gray">
            <a:xfrm>
              <a:off x="3335996" y="139276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données sur les fournisseurs</a:t>
              </a:r>
            </a:p>
          </p:txBody>
        </p:sp>
        <p:sp>
          <p:nvSpPr>
            <p:cNvPr id="53" name="Rectangle 52">
              <a:extLst>
                <a:ext uri="{FF2B5EF4-FFF2-40B4-BE49-F238E27FC236}">
                  <a16:creationId xmlns:a16="http://schemas.microsoft.com/office/drawing/2014/main" id="{1DC9A261-8F00-4EE6-8B9D-8B7E1F224C00}"/>
                </a:ext>
              </a:extLst>
            </p:cNvPr>
            <p:cNvSpPr/>
            <p:nvPr/>
          </p:nvSpPr>
          <p:spPr bwMode="gray">
            <a:xfrm>
              <a:off x="3335995" y="172634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Approvisionnement opérationnel</a:t>
              </a:r>
            </a:p>
          </p:txBody>
        </p:sp>
        <p:sp>
          <p:nvSpPr>
            <p:cNvPr id="55" name="Rectangle 54">
              <a:extLst>
                <a:ext uri="{FF2B5EF4-FFF2-40B4-BE49-F238E27FC236}">
                  <a16:creationId xmlns:a16="http://schemas.microsoft.com/office/drawing/2014/main" id="{1DF8ED57-4122-4A00-8E51-59EF788FEF7F}"/>
                </a:ext>
              </a:extLst>
            </p:cNvPr>
            <p:cNvSpPr/>
            <p:nvPr/>
          </p:nvSpPr>
          <p:spPr bwMode="gray">
            <a:xfrm>
              <a:off x="3335993" y="205991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Sourçage</a:t>
              </a:r>
            </a:p>
          </p:txBody>
        </p:sp>
        <p:sp>
          <p:nvSpPr>
            <p:cNvPr id="56" name="Rectangle 55">
              <a:extLst>
                <a:ext uri="{FF2B5EF4-FFF2-40B4-BE49-F238E27FC236}">
                  <a16:creationId xmlns:a16="http://schemas.microsoft.com/office/drawing/2014/main" id="{1A1970E7-02E3-4F2B-9601-B4DD4CFBBDB4}"/>
                </a:ext>
              </a:extLst>
            </p:cNvPr>
            <p:cNvSpPr/>
            <p:nvPr/>
          </p:nvSpPr>
          <p:spPr bwMode="gray">
            <a:xfrm>
              <a:off x="3335995" y="2393493"/>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catalogues</a:t>
              </a:r>
            </a:p>
          </p:txBody>
        </p:sp>
        <p:sp>
          <p:nvSpPr>
            <p:cNvPr id="57" name="Rectangle 56">
              <a:extLst>
                <a:ext uri="{FF2B5EF4-FFF2-40B4-BE49-F238E27FC236}">
                  <a16:creationId xmlns:a16="http://schemas.microsoft.com/office/drawing/2014/main" id="{520565CE-F517-4DFF-815C-14EE387F7613}"/>
                </a:ext>
              </a:extLst>
            </p:cNvPr>
            <p:cNvSpPr/>
            <p:nvPr/>
          </p:nvSpPr>
          <p:spPr bwMode="gray">
            <a:xfrm>
              <a:off x="3335993" y="272706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contrats</a:t>
              </a:r>
            </a:p>
          </p:txBody>
        </p:sp>
        <p:sp>
          <p:nvSpPr>
            <p:cNvPr id="58" name="Rectangle 57">
              <a:extLst>
                <a:ext uri="{FF2B5EF4-FFF2-40B4-BE49-F238E27FC236}">
                  <a16:creationId xmlns:a16="http://schemas.microsoft.com/office/drawing/2014/main" id="{A71BCDD7-93F5-4D5A-BED2-EF3995A225D2}"/>
                </a:ext>
              </a:extLst>
            </p:cNvPr>
            <p:cNvSpPr/>
            <p:nvPr/>
          </p:nvSpPr>
          <p:spPr bwMode="gray">
            <a:xfrm>
              <a:off x="3335993" y="3060643"/>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factures</a:t>
              </a:r>
            </a:p>
          </p:txBody>
        </p:sp>
        <p:sp>
          <p:nvSpPr>
            <p:cNvPr id="59" name="Rectangle 58">
              <a:extLst>
                <a:ext uri="{FF2B5EF4-FFF2-40B4-BE49-F238E27FC236}">
                  <a16:creationId xmlns:a16="http://schemas.microsoft.com/office/drawing/2014/main" id="{00BE3593-B490-4500-BF80-71760220EDB1}"/>
                </a:ext>
              </a:extLst>
            </p:cNvPr>
            <p:cNvSpPr/>
            <p:nvPr/>
          </p:nvSpPr>
          <p:spPr bwMode="gray">
            <a:xfrm>
              <a:off x="3335993" y="339421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Analyse des dépenses</a:t>
              </a:r>
            </a:p>
          </p:txBody>
        </p:sp>
        <p:sp>
          <p:nvSpPr>
            <p:cNvPr id="60" name="Rectangle 59">
              <a:extLst>
                <a:ext uri="{FF2B5EF4-FFF2-40B4-BE49-F238E27FC236}">
                  <a16:creationId xmlns:a16="http://schemas.microsoft.com/office/drawing/2014/main" id="{37A0033C-F0A4-45AF-A4F5-ED55C1D2599A}"/>
                </a:ext>
              </a:extLst>
            </p:cNvPr>
            <p:cNvSpPr/>
            <p:nvPr/>
          </p:nvSpPr>
          <p:spPr bwMode="gray">
            <a:xfrm>
              <a:off x="3332697" y="372779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Réseautage collaboratif</a:t>
              </a:r>
            </a:p>
          </p:txBody>
        </p:sp>
        <p:sp>
          <p:nvSpPr>
            <p:cNvPr id="61" name="Rectangle 60">
              <a:extLst>
                <a:ext uri="{FF2B5EF4-FFF2-40B4-BE49-F238E27FC236}">
                  <a16:creationId xmlns:a16="http://schemas.microsoft.com/office/drawing/2014/main" id="{4A2C2E30-6764-4AA5-9C7F-DBEFA823237F}"/>
                </a:ext>
              </a:extLst>
            </p:cNvPr>
            <p:cNvSpPr/>
            <p:nvPr/>
          </p:nvSpPr>
          <p:spPr bwMode="gray">
            <a:xfrm>
              <a:off x="6276370" y="139276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Fiche immobilisation</a:t>
              </a:r>
            </a:p>
          </p:txBody>
        </p:sp>
        <p:sp>
          <p:nvSpPr>
            <p:cNvPr id="62" name="Rectangle 61">
              <a:extLst>
                <a:ext uri="{FF2B5EF4-FFF2-40B4-BE49-F238E27FC236}">
                  <a16:creationId xmlns:a16="http://schemas.microsoft.com/office/drawing/2014/main" id="{FAFBD463-1D57-4446-B007-FBDEA178C84F}"/>
                </a:ext>
              </a:extLst>
            </p:cNvPr>
            <p:cNvSpPr/>
            <p:nvPr/>
          </p:nvSpPr>
          <p:spPr bwMode="gray">
            <a:xfrm>
              <a:off x="6276370" y="173297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Exploitation et entretien des biens</a:t>
              </a:r>
            </a:p>
          </p:txBody>
        </p:sp>
        <p:sp>
          <p:nvSpPr>
            <p:cNvPr id="63" name="Rectangle 62">
              <a:extLst>
                <a:ext uri="{FF2B5EF4-FFF2-40B4-BE49-F238E27FC236}">
                  <a16:creationId xmlns:a16="http://schemas.microsoft.com/office/drawing/2014/main" id="{1D64AB82-0E53-4E35-85AD-46DB8F8030B9}"/>
                </a:ext>
              </a:extLst>
            </p:cNvPr>
            <p:cNvSpPr/>
            <p:nvPr/>
          </p:nvSpPr>
          <p:spPr bwMode="gray">
            <a:xfrm>
              <a:off x="6276369" y="207319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Renseignements sur les biens</a:t>
              </a:r>
            </a:p>
          </p:txBody>
        </p:sp>
        <p:sp>
          <p:nvSpPr>
            <p:cNvPr id="64" name="Rectangle 63">
              <a:extLst>
                <a:ext uri="{FF2B5EF4-FFF2-40B4-BE49-F238E27FC236}">
                  <a16:creationId xmlns:a16="http://schemas.microsoft.com/office/drawing/2014/main" id="{8B8B7E17-5C44-4F15-BA93-9A426D15E75F}"/>
                </a:ext>
              </a:extLst>
            </p:cNvPr>
            <p:cNvSpPr/>
            <p:nvPr/>
          </p:nvSpPr>
          <p:spPr bwMode="gray">
            <a:xfrm>
              <a:off x="6276369" y="2413403"/>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Environnement, santé et sécurité</a:t>
              </a:r>
            </a:p>
          </p:txBody>
        </p:sp>
        <p:sp>
          <p:nvSpPr>
            <p:cNvPr id="66" name="Rectangle 65">
              <a:extLst>
                <a:ext uri="{FF2B5EF4-FFF2-40B4-BE49-F238E27FC236}">
                  <a16:creationId xmlns:a16="http://schemas.microsoft.com/office/drawing/2014/main" id="{5448E42E-3673-464F-91DE-A941BD073C4C}"/>
                </a:ext>
              </a:extLst>
            </p:cNvPr>
            <p:cNvSpPr/>
            <p:nvPr/>
          </p:nvSpPr>
          <p:spPr bwMode="gray">
            <a:xfrm>
              <a:off x="7272979" y="139276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Fiche article</a:t>
              </a:r>
            </a:p>
          </p:txBody>
        </p:sp>
        <p:sp>
          <p:nvSpPr>
            <p:cNvPr id="67" name="Rectangle 66">
              <a:extLst>
                <a:ext uri="{FF2B5EF4-FFF2-40B4-BE49-F238E27FC236}">
                  <a16:creationId xmlns:a16="http://schemas.microsoft.com/office/drawing/2014/main" id="{EAD0BB48-C5BC-4124-854C-CE10646B7E80}"/>
                </a:ext>
              </a:extLst>
            </p:cNvPr>
            <p:cNvSpPr/>
            <p:nvPr/>
          </p:nvSpPr>
          <p:spPr bwMode="gray">
            <a:xfrm>
              <a:off x="7272979" y="171780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stocks de base</a:t>
              </a:r>
            </a:p>
          </p:txBody>
        </p:sp>
        <p:sp>
          <p:nvSpPr>
            <p:cNvPr id="69" name="Rectangle 68">
              <a:extLst>
                <a:ext uri="{FF2B5EF4-FFF2-40B4-BE49-F238E27FC236}">
                  <a16:creationId xmlns:a16="http://schemas.microsoft.com/office/drawing/2014/main" id="{F39D0C14-C768-4901-9A8C-7AF18779EE61}"/>
                </a:ext>
              </a:extLst>
            </p:cNvPr>
            <p:cNvSpPr/>
            <p:nvPr/>
          </p:nvSpPr>
          <p:spPr bwMode="gray">
            <a:xfrm>
              <a:off x="8255303" y="139276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Planification opérationnelle</a:t>
              </a:r>
            </a:p>
          </p:txBody>
        </p:sp>
        <p:sp>
          <p:nvSpPr>
            <p:cNvPr id="70" name="Rectangle 69">
              <a:extLst>
                <a:ext uri="{FF2B5EF4-FFF2-40B4-BE49-F238E27FC236}">
                  <a16:creationId xmlns:a16="http://schemas.microsoft.com/office/drawing/2014/main" id="{5BB6F2FC-3C8E-42F0-9D08-D25FA62710B2}"/>
                </a:ext>
              </a:extLst>
            </p:cNvPr>
            <p:cNvSpPr/>
            <p:nvPr/>
          </p:nvSpPr>
          <p:spPr bwMode="gray">
            <a:xfrm>
              <a:off x="8255303" y="173297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entrepôts</a:t>
              </a:r>
            </a:p>
          </p:txBody>
        </p:sp>
        <p:sp>
          <p:nvSpPr>
            <p:cNvPr id="71" name="Rectangle 70">
              <a:extLst>
                <a:ext uri="{FF2B5EF4-FFF2-40B4-BE49-F238E27FC236}">
                  <a16:creationId xmlns:a16="http://schemas.microsoft.com/office/drawing/2014/main" id="{157AEAE5-825B-4779-BD09-0DF5DCDD3DF5}"/>
                </a:ext>
              </a:extLst>
            </p:cNvPr>
            <p:cNvSpPr/>
            <p:nvPr/>
          </p:nvSpPr>
          <p:spPr bwMode="gray">
            <a:xfrm>
              <a:off x="8255302" y="207319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transports</a:t>
              </a:r>
            </a:p>
          </p:txBody>
        </p:sp>
        <p:sp>
          <p:nvSpPr>
            <p:cNvPr id="72" name="Rectangle 71">
              <a:extLst>
                <a:ext uri="{FF2B5EF4-FFF2-40B4-BE49-F238E27FC236}">
                  <a16:creationId xmlns:a16="http://schemas.microsoft.com/office/drawing/2014/main" id="{E06FE1FC-129C-48E6-B9C7-D1BD8A2B3B91}"/>
                </a:ext>
              </a:extLst>
            </p:cNvPr>
            <p:cNvSpPr/>
            <p:nvPr/>
          </p:nvSpPr>
          <p:spPr bwMode="gray">
            <a:xfrm>
              <a:off x="8255302" y="2413403"/>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Logistique de terrain </a:t>
              </a:r>
            </a:p>
          </p:txBody>
        </p:sp>
        <p:sp>
          <p:nvSpPr>
            <p:cNvPr id="74" name="Rectangle 73">
              <a:extLst>
                <a:ext uri="{FF2B5EF4-FFF2-40B4-BE49-F238E27FC236}">
                  <a16:creationId xmlns:a16="http://schemas.microsoft.com/office/drawing/2014/main" id="{AC4FA0B5-3F99-419F-A4CE-F1FBBCB094CD}"/>
                </a:ext>
              </a:extLst>
            </p:cNvPr>
            <p:cNvSpPr/>
            <p:nvPr/>
          </p:nvSpPr>
          <p:spPr bwMode="gray">
            <a:xfrm>
              <a:off x="9159523" y="1106602"/>
              <a:ext cx="832869" cy="2611116"/>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Analyses et établissement de rapports</a:t>
              </a:r>
            </a:p>
          </p:txBody>
        </p:sp>
        <p:sp>
          <p:nvSpPr>
            <p:cNvPr id="75" name="Rectangle 74">
              <a:extLst>
                <a:ext uri="{FF2B5EF4-FFF2-40B4-BE49-F238E27FC236}">
                  <a16:creationId xmlns:a16="http://schemas.microsoft.com/office/drawing/2014/main" id="{58F309EB-8CA2-43DE-9C55-B931664B4884}"/>
                </a:ext>
              </a:extLst>
            </p:cNvPr>
            <p:cNvSpPr/>
            <p:nvPr/>
          </p:nvSpPr>
          <p:spPr bwMode="gray">
            <a:xfrm>
              <a:off x="2348540" y="466815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biens immobiliers</a:t>
              </a:r>
            </a:p>
          </p:txBody>
        </p:sp>
        <p:sp>
          <p:nvSpPr>
            <p:cNvPr id="76" name="Rectangle 75">
              <a:extLst>
                <a:ext uri="{FF2B5EF4-FFF2-40B4-BE49-F238E27FC236}">
                  <a16:creationId xmlns:a16="http://schemas.microsoft.com/office/drawing/2014/main" id="{894B6626-B0AF-4068-BE4C-7CDA154EF4C7}"/>
                </a:ext>
              </a:extLst>
            </p:cNvPr>
            <p:cNvSpPr/>
            <p:nvPr/>
          </p:nvSpPr>
          <p:spPr bwMode="gray">
            <a:xfrm>
              <a:off x="9238726" y="139276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Renseignement opérationnel</a:t>
              </a:r>
            </a:p>
          </p:txBody>
        </p:sp>
        <p:sp>
          <p:nvSpPr>
            <p:cNvPr id="77" name="Rectangle 76">
              <a:extLst>
                <a:ext uri="{FF2B5EF4-FFF2-40B4-BE49-F238E27FC236}">
                  <a16:creationId xmlns:a16="http://schemas.microsoft.com/office/drawing/2014/main" id="{C642F2FC-8E3E-40D9-AAF0-BD09C11815F7}"/>
                </a:ext>
              </a:extLst>
            </p:cNvPr>
            <p:cNvSpPr/>
            <p:nvPr/>
          </p:nvSpPr>
          <p:spPr bwMode="gray">
            <a:xfrm>
              <a:off x="9238726" y="172549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Planification et analyse</a:t>
              </a:r>
            </a:p>
          </p:txBody>
        </p:sp>
        <p:sp>
          <p:nvSpPr>
            <p:cNvPr id="78" name="Rectangle 77">
              <a:extLst>
                <a:ext uri="{FF2B5EF4-FFF2-40B4-BE49-F238E27FC236}">
                  <a16:creationId xmlns:a16="http://schemas.microsoft.com/office/drawing/2014/main" id="{AC604892-2AA9-40E6-B3CB-2D25543728CE}"/>
                </a:ext>
              </a:extLst>
            </p:cNvPr>
            <p:cNvSpPr/>
            <p:nvPr/>
          </p:nvSpPr>
          <p:spPr bwMode="gray">
            <a:xfrm>
              <a:off x="9238725" y="205821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Rapports opérationnels</a:t>
              </a:r>
            </a:p>
          </p:txBody>
        </p:sp>
        <p:sp>
          <p:nvSpPr>
            <p:cNvPr id="79" name="Rectangle 78">
              <a:extLst>
                <a:ext uri="{FF2B5EF4-FFF2-40B4-BE49-F238E27FC236}">
                  <a16:creationId xmlns:a16="http://schemas.microsoft.com/office/drawing/2014/main" id="{4880A42D-819A-4556-8A49-D60737E23286}"/>
                </a:ext>
              </a:extLst>
            </p:cNvPr>
            <p:cNvSpPr/>
            <p:nvPr/>
          </p:nvSpPr>
          <p:spPr bwMode="gray">
            <a:xfrm>
              <a:off x="9238725" y="239094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Analyses prédictives</a:t>
              </a:r>
            </a:p>
          </p:txBody>
        </p:sp>
        <p:sp>
          <p:nvSpPr>
            <p:cNvPr id="80" name="Rectangle 79">
              <a:extLst>
                <a:ext uri="{FF2B5EF4-FFF2-40B4-BE49-F238E27FC236}">
                  <a16:creationId xmlns:a16="http://schemas.microsoft.com/office/drawing/2014/main" id="{8581B042-0445-48B4-A9EB-D3B689F94D1A}"/>
                </a:ext>
              </a:extLst>
            </p:cNvPr>
            <p:cNvSpPr/>
            <p:nvPr/>
          </p:nvSpPr>
          <p:spPr bwMode="gray">
            <a:xfrm>
              <a:off x="9238725" y="272366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Services d’apprentissage automatique</a:t>
              </a:r>
            </a:p>
          </p:txBody>
        </p:sp>
        <p:sp>
          <p:nvSpPr>
            <p:cNvPr id="81" name="Rectangle 80">
              <a:extLst>
                <a:ext uri="{FF2B5EF4-FFF2-40B4-BE49-F238E27FC236}">
                  <a16:creationId xmlns:a16="http://schemas.microsoft.com/office/drawing/2014/main" id="{0A177FF9-53C0-48AE-8F89-D0278C00376E}"/>
                </a:ext>
              </a:extLst>
            </p:cNvPr>
            <p:cNvSpPr/>
            <p:nvPr/>
          </p:nvSpPr>
          <p:spPr bwMode="gray">
            <a:xfrm>
              <a:off x="9238724" y="3056393"/>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Entrepôt de données opérationnelles</a:t>
              </a:r>
            </a:p>
          </p:txBody>
        </p:sp>
        <p:sp>
          <p:nvSpPr>
            <p:cNvPr id="82" name="Rectangle 81">
              <a:extLst>
                <a:ext uri="{FF2B5EF4-FFF2-40B4-BE49-F238E27FC236}">
                  <a16:creationId xmlns:a16="http://schemas.microsoft.com/office/drawing/2014/main" id="{411547A1-E1D2-4C0A-981A-DD4AD604C74D}"/>
                </a:ext>
              </a:extLst>
            </p:cNvPr>
            <p:cNvSpPr/>
            <p:nvPr/>
          </p:nvSpPr>
          <p:spPr bwMode="gray">
            <a:xfrm>
              <a:off x="9238724" y="3389115"/>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Automatisation des processus robotisés</a:t>
              </a:r>
            </a:p>
          </p:txBody>
        </p:sp>
        <p:sp>
          <p:nvSpPr>
            <p:cNvPr id="83" name="Rectangle 82">
              <a:extLst>
                <a:ext uri="{FF2B5EF4-FFF2-40B4-BE49-F238E27FC236}">
                  <a16:creationId xmlns:a16="http://schemas.microsoft.com/office/drawing/2014/main" id="{B22AED3F-D52F-4176-85FF-6D897A1F55D9}"/>
                </a:ext>
              </a:extLst>
            </p:cNvPr>
            <p:cNvSpPr/>
            <p:nvPr/>
          </p:nvSpPr>
          <p:spPr bwMode="gray">
            <a:xfrm>
              <a:off x="7283715" y="325595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Plateforme des applications</a:t>
              </a:r>
            </a:p>
          </p:txBody>
        </p:sp>
        <p:sp>
          <p:nvSpPr>
            <p:cNvPr id="84" name="Rectangle 83">
              <a:extLst>
                <a:ext uri="{FF2B5EF4-FFF2-40B4-BE49-F238E27FC236}">
                  <a16:creationId xmlns:a16="http://schemas.microsoft.com/office/drawing/2014/main" id="{CC365FCB-EA0A-4AD1-870D-5431403634D0}"/>
                </a:ext>
              </a:extLst>
            </p:cNvPr>
            <p:cNvSpPr/>
            <p:nvPr/>
          </p:nvSpPr>
          <p:spPr bwMode="gray">
            <a:xfrm>
              <a:off x="7283715" y="3587460"/>
              <a:ext cx="672274" cy="345284"/>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600" kern="0">
                  <a:solidFill>
                    <a:prstClr val="white"/>
                  </a:solidFill>
                  <a:latin typeface="Calibri" panose="020F0502020204030204"/>
                  <a:ea typeface="Arial Unicode MS" pitchFamily="34" charset="-128"/>
                  <a:cs typeface="Arial Unicode MS" pitchFamily="34" charset="-128"/>
                </a:rPr>
                <a:t>Gestion du contenu, des collaborations et des extrants</a:t>
              </a:r>
            </a:p>
          </p:txBody>
        </p:sp>
        <p:sp>
          <p:nvSpPr>
            <p:cNvPr id="85" name="Rectangle 84">
              <a:extLst>
                <a:ext uri="{FF2B5EF4-FFF2-40B4-BE49-F238E27FC236}">
                  <a16:creationId xmlns:a16="http://schemas.microsoft.com/office/drawing/2014/main" id="{A8EDC222-A3F7-4C77-BA65-4BA1AD0F6090}"/>
                </a:ext>
              </a:extLst>
            </p:cNvPr>
            <p:cNvSpPr/>
            <p:nvPr/>
          </p:nvSpPr>
          <p:spPr bwMode="gray">
            <a:xfrm>
              <a:off x="7283715" y="398025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interfaces</a:t>
              </a:r>
            </a:p>
          </p:txBody>
        </p:sp>
        <p:sp>
          <p:nvSpPr>
            <p:cNvPr id="86" name="Rectangle 85">
              <a:extLst>
                <a:ext uri="{FF2B5EF4-FFF2-40B4-BE49-F238E27FC236}">
                  <a16:creationId xmlns:a16="http://schemas.microsoft.com/office/drawing/2014/main" id="{293EAD29-48CF-4302-8C10-D1CC01285838}"/>
                </a:ext>
              </a:extLst>
            </p:cNvPr>
            <p:cNvSpPr/>
            <p:nvPr/>
          </p:nvSpPr>
          <p:spPr bwMode="gray">
            <a:xfrm>
              <a:off x="7277367" y="431176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et intégration des processus</a:t>
              </a:r>
            </a:p>
          </p:txBody>
        </p:sp>
        <p:sp>
          <p:nvSpPr>
            <p:cNvPr id="87" name="Rectangle 86">
              <a:extLst>
                <a:ext uri="{FF2B5EF4-FFF2-40B4-BE49-F238E27FC236}">
                  <a16:creationId xmlns:a16="http://schemas.microsoft.com/office/drawing/2014/main" id="{FC9EB97E-73DB-44F1-ABD6-4471A6CAE155}"/>
                </a:ext>
              </a:extLst>
            </p:cNvPr>
            <p:cNvSpPr/>
            <p:nvPr/>
          </p:nvSpPr>
          <p:spPr bwMode="gray">
            <a:xfrm>
              <a:off x="7277367" y="4643270"/>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Expérience utilisateur</a:t>
              </a:r>
            </a:p>
          </p:txBody>
        </p:sp>
        <p:sp>
          <p:nvSpPr>
            <p:cNvPr id="88" name="Rectangle 87">
              <a:extLst>
                <a:ext uri="{FF2B5EF4-FFF2-40B4-BE49-F238E27FC236}">
                  <a16:creationId xmlns:a16="http://schemas.microsoft.com/office/drawing/2014/main" id="{5DFBEF17-2C4C-4577-BB4F-257742D0D0BA}"/>
                </a:ext>
              </a:extLst>
            </p:cNvPr>
            <p:cNvSpPr/>
            <p:nvPr/>
          </p:nvSpPr>
          <p:spPr bwMode="gray">
            <a:xfrm>
              <a:off x="9238725" y="416315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Gouvernance de l’information</a:t>
              </a:r>
            </a:p>
          </p:txBody>
        </p:sp>
        <p:sp>
          <p:nvSpPr>
            <p:cNvPr id="89" name="Rectangle 88">
              <a:extLst>
                <a:ext uri="{FF2B5EF4-FFF2-40B4-BE49-F238E27FC236}">
                  <a16:creationId xmlns:a16="http://schemas.microsoft.com/office/drawing/2014/main" id="{6314E33B-EAED-4DAC-91CC-11407B100DC2}"/>
                </a:ext>
              </a:extLst>
            </p:cNvPr>
            <p:cNvSpPr/>
            <p:nvPr/>
          </p:nvSpPr>
          <p:spPr bwMode="gray">
            <a:xfrm>
              <a:off x="9238724" y="450584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Qualité des données</a:t>
              </a:r>
            </a:p>
          </p:txBody>
        </p:sp>
        <p:sp>
          <p:nvSpPr>
            <p:cNvPr id="90" name="Rectangle 89">
              <a:extLst>
                <a:ext uri="{FF2B5EF4-FFF2-40B4-BE49-F238E27FC236}">
                  <a16:creationId xmlns:a16="http://schemas.microsoft.com/office/drawing/2014/main" id="{316E0955-C78A-47C4-B5D9-7C502ACC77AE}"/>
                </a:ext>
              </a:extLst>
            </p:cNvPr>
            <p:cNvSpPr/>
            <p:nvPr/>
          </p:nvSpPr>
          <p:spPr bwMode="gray">
            <a:xfrm>
              <a:off x="9238724" y="484852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des données de base</a:t>
              </a:r>
            </a:p>
          </p:txBody>
        </p:sp>
        <p:sp>
          <p:nvSpPr>
            <p:cNvPr id="91" name="Rectangle 90">
              <a:extLst>
                <a:ext uri="{FF2B5EF4-FFF2-40B4-BE49-F238E27FC236}">
                  <a16:creationId xmlns:a16="http://schemas.microsoft.com/office/drawing/2014/main" id="{4E06D439-02E5-47A5-BA56-3D6091142890}"/>
                </a:ext>
              </a:extLst>
            </p:cNvPr>
            <p:cNvSpPr/>
            <p:nvPr/>
          </p:nvSpPr>
          <p:spPr bwMode="gray">
            <a:xfrm>
              <a:off x="9238724" y="519120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Migration et duplication des données</a:t>
              </a:r>
            </a:p>
          </p:txBody>
        </p:sp>
        <p:sp>
          <p:nvSpPr>
            <p:cNvPr id="93" name="Rectangle 92">
              <a:extLst>
                <a:ext uri="{FF2B5EF4-FFF2-40B4-BE49-F238E27FC236}">
                  <a16:creationId xmlns:a16="http://schemas.microsoft.com/office/drawing/2014/main" id="{CF40119E-7E5D-469D-8775-E1F3FDCC70CB}"/>
                </a:ext>
              </a:extLst>
            </p:cNvPr>
            <p:cNvSpPr/>
            <p:nvPr/>
          </p:nvSpPr>
          <p:spPr bwMode="gray">
            <a:xfrm>
              <a:off x="8255303" y="416315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du cycle de vie des applications</a:t>
              </a:r>
            </a:p>
          </p:txBody>
        </p:sp>
        <p:sp>
          <p:nvSpPr>
            <p:cNvPr id="94" name="Rectangle 93">
              <a:extLst>
                <a:ext uri="{FF2B5EF4-FFF2-40B4-BE49-F238E27FC236}">
                  <a16:creationId xmlns:a16="http://schemas.microsoft.com/office/drawing/2014/main" id="{0A8997A4-2E7E-4BF0-AF72-48606D0BE2A9}"/>
                </a:ext>
              </a:extLst>
            </p:cNvPr>
            <p:cNvSpPr/>
            <p:nvPr/>
          </p:nvSpPr>
          <p:spPr bwMode="gray">
            <a:xfrm>
              <a:off x="8255299" y="451588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 l’infrastructure de la TI</a:t>
              </a:r>
            </a:p>
          </p:txBody>
        </p:sp>
        <p:sp>
          <p:nvSpPr>
            <p:cNvPr id="97" name="Rectangle 96">
              <a:extLst>
                <a:ext uri="{FF2B5EF4-FFF2-40B4-BE49-F238E27FC236}">
                  <a16:creationId xmlns:a16="http://schemas.microsoft.com/office/drawing/2014/main" id="{EC55901E-729E-4E01-BC6E-8E90B0A6D3B6}"/>
                </a:ext>
              </a:extLst>
            </p:cNvPr>
            <p:cNvSpPr/>
            <p:nvPr/>
          </p:nvSpPr>
          <p:spPr bwMode="gray">
            <a:xfrm>
              <a:off x="7283715" y="497478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Sécurité</a:t>
              </a:r>
            </a:p>
          </p:txBody>
        </p:sp>
        <p:sp>
          <p:nvSpPr>
            <p:cNvPr id="98" name="Rectangle 97">
              <a:extLst>
                <a:ext uri="{FF2B5EF4-FFF2-40B4-BE49-F238E27FC236}">
                  <a16:creationId xmlns:a16="http://schemas.microsoft.com/office/drawing/2014/main" id="{8293E12E-6E64-462E-88A8-4475478F74B9}"/>
                </a:ext>
              </a:extLst>
            </p:cNvPr>
            <p:cNvSpPr/>
            <p:nvPr/>
          </p:nvSpPr>
          <p:spPr bwMode="gray">
            <a:xfrm>
              <a:off x="7283715" y="530629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Accès et gestion de l’identité</a:t>
              </a:r>
            </a:p>
          </p:txBody>
        </p:sp>
        <p:sp>
          <p:nvSpPr>
            <p:cNvPr id="92" name="Rectangle 91">
              <a:extLst>
                <a:ext uri="{FF2B5EF4-FFF2-40B4-BE49-F238E27FC236}">
                  <a16:creationId xmlns:a16="http://schemas.microsoft.com/office/drawing/2014/main" id="{51660245-9574-43EF-96BB-BF08113A162F}"/>
                </a:ext>
              </a:extLst>
            </p:cNvPr>
            <p:cNvSpPr/>
            <p:nvPr/>
          </p:nvSpPr>
          <p:spPr bwMode="gray">
            <a:xfrm>
              <a:off x="6205961" y="3499046"/>
              <a:ext cx="832869" cy="2156665"/>
            </a:xfrm>
            <a:prstGeom prst="rect">
              <a:avLst/>
            </a:prstGeom>
            <a:solidFill>
              <a:srgbClr val="DDDDDD"/>
            </a:solidFill>
            <a:ln>
              <a:solidFill>
                <a:srgbClr val="DDDDDD"/>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fr-CA" sz="700" kern="0">
                  <a:solidFill>
                    <a:prstClr val="black"/>
                  </a:solidFill>
                  <a:latin typeface="Calibri" panose="020F0502020204030204"/>
                  <a:ea typeface="Arial Unicode MS" pitchFamily="34" charset="-128"/>
                </a:rPr>
                <a:t>Fabrication</a:t>
              </a:r>
            </a:p>
          </p:txBody>
        </p:sp>
        <p:sp>
          <p:nvSpPr>
            <p:cNvPr id="95" name="Rectangle 94">
              <a:extLst>
                <a:ext uri="{FF2B5EF4-FFF2-40B4-BE49-F238E27FC236}">
                  <a16:creationId xmlns:a16="http://schemas.microsoft.com/office/drawing/2014/main" id="{BA0165B5-F729-4F78-A7A0-084C47C3CA8F}"/>
                </a:ext>
              </a:extLst>
            </p:cNvPr>
            <p:cNvSpPr/>
            <p:nvPr/>
          </p:nvSpPr>
          <p:spPr bwMode="gray">
            <a:xfrm>
              <a:off x="5301737" y="3407592"/>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Signataires délégués</a:t>
              </a:r>
            </a:p>
          </p:txBody>
        </p:sp>
        <p:sp>
          <p:nvSpPr>
            <p:cNvPr id="96" name="Rectangle 95">
              <a:extLst>
                <a:ext uri="{FF2B5EF4-FFF2-40B4-BE49-F238E27FC236}">
                  <a16:creationId xmlns:a16="http://schemas.microsoft.com/office/drawing/2014/main" id="{518A9D63-BA50-4031-91D2-0F85E1A72F7A}"/>
                </a:ext>
              </a:extLst>
            </p:cNvPr>
            <p:cNvSpPr/>
            <p:nvPr/>
          </p:nvSpPr>
          <p:spPr bwMode="gray">
            <a:xfrm>
              <a:off x="2348176" y="532323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Conformité et risques organisationnels</a:t>
              </a:r>
            </a:p>
          </p:txBody>
        </p:sp>
        <p:sp>
          <p:nvSpPr>
            <p:cNvPr id="99" name="Rectangle 98">
              <a:extLst>
                <a:ext uri="{FF2B5EF4-FFF2-40B4-BE49-F238E27FC236}">
                  <a16:creationId xmlns:a16="http://schemas.microsoft.com/office/drawing/2014/main" id="{70F27945-CF10-42C2-9D09-3AE031181E76}"/>
                </a:ext>
              </a:extLst>
            </p:cNvPr>
            <p:cNvSpPr/>
            <p:nvPr/>
          </p:nvSpPr>
          <p:spPr bwMode="gray">
            <a:xfrm>
              <a:off x="6276369" y="3702871"/>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Nomenclature des matériaux</a:t>
              </a:r>
            </a:p>
          </p:txBody>
        </p:sp>
        <p:sp>
          <p:nvSpPr>
            <p:cNvPr id="100" name="Rectangle 99">
              <a:extLst>
                <a:ext uri="{FF2B5EF4-FFF2-40B4-BE49-F238E27FC236}">
                  <a16:creationId xmlns:a16="http://schemas.microsoft.com/office/drawing/2014/main" id="{0714C734-9DC8-432E-B82D-810E1D4CDFAC}"/>
                </a:ext>
              </a:extLst>
            </p:cNvPr>
            <p:cNvSpPr/>
            <p:nvPr/>
          </p:nvSpPr>
          <p:spPr bwMode="gray">
            <a:xfrm>
              <a:off x="6276369" y="4046479"/>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Planification de la production</a:t>
              </a:r>
            </a:p>
          </p:txBody>
        </p:sp>
        <p:sp>
          <p:nvSpPr>
            <p:cNvPr id="101" name="Rectangle 100">
              <a:extLst>
                <a:ext uri="{FF2B5EF4-FFF2-40B4-BE49-F238E27FC236}">
                  <a16:creationId xmlns:a16="http://schemas.microsoft.com/office/drawing/2014/main" id="{1EF6A52F-370B-4771-8CD5-B469826AF9AA}"/>
                </a:ext>
              </a:extLst>
            </p:cNvPr>
            <p:cNvSpPr/>
            <p:nvPr/>
          </p:nvSpPr>
          <p:spPr bwMode="gray">
            <a:xfrm>
              <a:off x="6276367" y="4390087"/>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Exécution de la production</a:t>
              </a:r>
            </a:p>
          </p:txBody>
        </p:sp>
        <p:sp>
          <p:nvSpPr>
            <p:cNvPr id="102" name="Rectangle 101">
              <a:extLst>
                <a:ext uri="{FF2B5EF4-FFF2-40B4-BE49-F238E27FC236}">
                  <a16:creationId xmlns:a16="http://schemas.microsoft.com/office/drawing/2014/main" id="{B0A35250-5EAC-4DA5-96D7-C47F23199AFF}"/>
                </a:ext>
              </a:extLst>
            </p:cNvPr>
            <p:cNvSpPr/>
            <p:nvPr/>
          </p:nvSpPr>
          <p:spPr bwMode="gray">
            <a:xfrm>
              <a:off x="6276366" y="473369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de la qualité</a:t>
              </a:r>
            </a:p>
          </p:txBody>
        </p:sp>
        <p:sp>
          <p:nvSpPr>
            <p:cNvPr id="103" name="Rectangle 102">
              <a:extLst>
                <a:ext uri="{FF2B5EF4-FFF2-40B4-BE49-F238E27FC236}">
                  <a16:creationId xmlns:a16="http://schemas.microsoft.com/office/drawing/2014/main" id="{F075B0F7-F5E4-4A8F-8F79-B4573392418C}"/>
                </a:ext>
              </a:extLst>
            </p:cNvPr>
            <p:cNvSpPr/>
            <p:nvPr/>
          </p:nvSpPr>
          <p:spPr bwMode="gray">
            <a:xfrm>
              <a:off x="5295778" y="3743398"/>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Gestion organisationnelle en matière de défense</a:t>
              </a:r>
            </a:p>
          </p:txBody>
        </p:sp>
        <p:sp>
          <p:nvSpPr>
            <p:cNvPr id="104" name="Rectangle 103">
              <a:extLst>
                <a:ext uri="{FF2B5EF4-FFF2-40B4-BE49-F238E27FC236}">
                  <a16:creationId xmlns:a16="http://schemas.microsoft.com/office/drawing/2014/main" id="{C6BA670D-AEB9-4DB1-AADF-E62FCCDA5D95}"/>
                </a:ext>
              </a:extLst>
            </p:cNvPr>
            <p:cNvSpPr/>
            <p:nvPr/>
          </p:nvSpPr>
          <p:spPr bwMode="gray">
            <a:xfrm>
              <a:off x="6276366" y="2753615"/>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Entretien et configuration en matière de défense</a:t>
              </a:r>
            </a:p>
          </p:txBody>
        </p:sp>
        <p:sp>
          <p:nvSpPr>
            <p:cNvPr id="105" name="Rectangle 104">
              <a:extLst>
                <a:ext uri="{FF2B5EF4-FFF2-40B4-BE49-F238E27FC236}">
                  <a16:creationId xmlns:a16="http://schemas.microsoft.com/office/drawing/2014/main" id="{A9381C5B-6A26-4A9B-8075-4E4498375FD5}"/>
                </a:ext>
              </a:extLst>
            </p:cNvPr>
            <p:cNvSpPr/>
            <p:nvPr/>
          </p:nvSpPr>
          <p:spPr bwMode="gray">
            <a:xfrm>
              <a:off x="8255299" y="2753614"/>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Approvisionnement et réapprovisionnement en matière de défense</a:t>
              </a:r>
            </a:p>
          </p:txBody>
        </p:sp>
        <p:sp>
          <p:nvSpPr>
            <p:cNvPr id="106" name="Rectangle 105">
              <a:extLst>
                <a:ext uri="{FF2B5EF4-FFF2-40B4-BE49-F238E27FC236}">
                  <a16:creationId xmlns:a16="http://schemas.microsoft.com/office/drawing/2014/main" id="{7C1EB35E-897D-4597-8B59-5ECD125E4866}"/>
                </a:ext>
              </a:extLst>
            </p:cNvPr>
            <p:cNvSpPr/>
            <p:nvPr/>
          </p:nvSpPr>
          <p:spPr bwMode="gray">
            <a:xfrm>
              <a:off x="6276366" y="3093826"/>
              <a:ext cx="672274" cy="284005"/>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État de préparation opérationnelle en matière de défense</a:t>
              </a:r>
            </a:p>
          </p:txBody>
        </p:sp>
        <p:sp>
          <p:nvSpPr>
            <p:cNvPr id="110" name="Rectangle 109">
              <a:extLst>
                <a:ext uri="{FF2B5EF4-FFF2-40B4-BE49-F238E27FC236}">
                  <a16:creationId xmlns:a16="http://schemas.microsoft.com/office/drawing/2014/main" id="{5D653943-55E6-40F9-AE54-36096F132B25}"/>
                </a:ext>
              </a:extLst>
            </p:cNvPr>
            <p:cNvSpPr/>
            <p:nvPr/>
          </p:nvSpPr>
          <p:spPr>
            <a:xfrm>
              <a:off x="2213114" y="5734765"/>
              <a:ext cx="2743655" cy="176750"/>
            </a:xfrm>
            <a:prstGeom prst="rect">
              <a:avLst/>
            </a:prstGeom>
            <a:noFill/>
            <a:ln>
              <a:noFill/>
            </a:ln>
          </p:spPr>
          <p:txBody>
            <a:bodyPr wrap="none">
              <a:spAutoFit/>
            </a:bodyPr>
            <a:lstStyle/>
            <a:p>
              <a:pPr fontAlgn="ctr"/>
              <a:r>
                <a:rPr lang="fr-CA" sz="700" dirty="0">
                  <a:solidFill>
                    <a:schemeClr val="accent1">
                      <a:lumMod val="50000"/>
                    </a:schemeClr>
                  </a:solidFill>
                  <a:latin typeface="Calibri" panose="020F0502020204030204"/>
                </a:rPr>
                <a:t>Remarque : Certains groupes de travail ont été affectés au niveau 1 et d’autres, au niveau 2 du MCO.</a:t>
              </a:r>
              <a:endParaRPr lang="fr-CA" sz="700" dirty="0">
                <a:solidFill>
                  <a:schemeClr val="accent1">
                    <a:lumMod val="50000"/>
                  </a:schemeClr>
                </a:solidFill>
                <a:latin typeface="Calibri" panose="020F0502020204030204" pitchFamily="34" charset="0"/>
              </a:endParaRPr>
            </a:p>
          </p:txBody>
        </p:sp>
      </p:grpSp>
      <p:sp>
        <p:nvSpPr>
          <p:cNvPr id="111" name="Title 1">
            <a:extLst>
              <a:ext uri="{FF2B5EF4-FFF2-40B4-BE49-F238E27FC236}">
                <a16:creationId xmlns:a16="http://schemas.microsoft.com/office/drawing/2014/main" id="{FBE6271F-626C-4B11-BBCD-CB161F17D8BB}"/>
              </a:ext>
            </a:extLst>
          </p:cNvPr>
          <p:cNvSpPr>
            <a:spLocks noGrp="1"/>
          </p:cNvSpPr>
          <p:nvPr>
            <p:ph type="title"/>
            <p:custDataLst>
              <p:tags r:id="rId2"/>
            </p:custDataLst>
          </p:nvPr>
        </p:nvSpPr>
        <p:spPr>
          <a:xfrm>
            <a:off x="314202" y="225952"/>
            <a:ext cx="9424157" cy="561975"/>
          </a:xfrm>
        </p:spPr>
        <p:txBody>
          <a:bodyPr>
            <a:normAutofit fontScale="90000"/>
          </a:bodyPr>
          <a:lstStyle/>
          <a:p>
            <a:r>
              <a:rPr lang="fr-CA" sz="2800" dirty="0">
                <a:solidFill>
                  <a:schemeClr val="accent1">
                    <a:lumMod val="50000"/>
                  </a:schemeClr>
                </a:solidFill>
              </a:rPr>
              <a:t>Modèle des capacités opérationnelles (MCO) de la Gestion financière</a:t>
            </a:r>
            <a:endParaRPr lang="fr-CA" sz="3200" dirty="0">
              <a:solidFill>
                <a:schemeClr val="accent1">
                  <a:lumMod val="50000"/>
                </a:schemeClr>
              </a:solidFill>
            </a:endParaRPr>
          </a:p>
        </p:txBody>
      </p:sp>
      <p:grpSp>
        <p:nvGrpSpPr>
          <p:cNvPr id="19" name="Group 18">
            <a:extLst>
              <a:ext uri="{FF2B5EF4-FFF2-40B4-BE49-F238E27FC236}">
                <a16:creationId xmlns:a16="http://schemas.microsoft.com/office/drawing/2014/main" id="{919954F5-DE98-47E4-8776-9012070902C8}"/>
              </a:ext>
            </a:extLst>
          </p:cNvPr>
          <p:cNvGrpSpPr/>
          <p:nvPr>
            <p:custDataLst>
              <p:tags r:id="rId3"/>
            </p:custDataLst>
          </p:nvPr>
        </p:nvGrpSpPr>
        <p:grpSpPr>
          <a:xfrm>
            <a:off x="9457827" y="6361870"/>
            <a:ext cx="1991225" cy="418781"/>
            <a:chOff x="9887360" y="241943"/>
            <a:chExt cx="1914115" cy="418781"/>
          </a:xfrm>
        </p:grpSpPr>
        <p:sp>
          <p:nvSpPr>
            <p:cNvPr id="5" name="Rectangle 4">
              <a:extLst>
                <a:ext uri="{FF2B5EF4-FFF2-40B4-BE49-F238E27FC236}">
                  <a16:creationId xmlns:a16="http://schemas.microsoft.com/office/drawing/2014/main" id="{0EE320C6-ABFD-4425-A7B0-9210F8221AC1}"/>
                </a:ext>
              </a:extLst>
            </p:cNvPr>
            <p:cNvSpPr/>
            <p:nvPr/>
          </p:nvSpPr>
          <p:spPr>
            <a:xfrm>
              <a:off x="9887360" y="241943"/>
              <a:ext cx="1914115" cy="418781"/>
            </a:xfrm>
            <a:prstGeom prst="rect">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700">
                <a:solidFill>
                  <a:prstClr val="white"/>
                </a:solidFill>
                <a:latin typeface="Calibri"/>
              </a:endParaRPr>
            </a:p>
          </p:txBody>
        </p:sp>
        <p:sp>
          <p:nvSpPr>
            <p:cNvPr id="107" name="Rectangle 106">
              <a:extLst>
                <a:ext uri="{FF2B5EF4-FFF2-40B4-BE49-F238E27FC236}">
                  <a16:creationId xmlns:a16="http://schemas.microsoft.com/office/drawing/2014/main" id="{3241BF3F-A623-4732-B745-7D96798662AD}"/>
                </a:ext>
              </a:extLst>
            </p:cNvPr>
            <p:cNvSpPr/>
            <p:nvPr/>
          </p:nvSpPr>
          <p:spPr>
            <a:xfrm>
              <a:off x="9912142" y="339167"/>
              <a:ext cx="473846" cy="198318"/>
            </a:xfrm>
            <a:prstGeom prst="rect">
              <a:avLst/>
            </a:prstGeom>
            <a:noFill/>
            <a:ln>
              <a:noFill/>
            </a:ln>
          </p:spPr>
          <p:txBody>
            <a:bodyPr wrap="none">
              <a:spAutoFit/>
            </a:bodyPr>
            <a:lstStyle/>
            <a:p>
              <a:pPr algn="r" fontAlgn="ctr"/>
              <a:r>
                <a:rPr lang="fr-CA" sz="700" b="1">
                  <a:solidFill>
                    <a:schemeClr val="accent1">
                      <a:lumMod val="50000"/>
                    </a:schemeClr>
                  </a:solidFill>
                  <a:latin typeface="Calibri" panose="020F0502020204030204"/>
                </a:rPr>
                <a:t>Légende</a:t>
              </a:r>
              <a:endParaRPr lang="fr-CA" sz="700" b="1">
                <a:solidFill>
                  <a:schemeClr val="accent1">
                    <a:lumMod val="50000"/>
                  </a:schemeClr>
                </a:solidFill>
                <a:latin typeface="Calibri" panose="020F0502020204030204" pitchFamily="34" charset="0"/>
              </a:endParaRPr>
            </a:p>
          </p:txBody>
        </p:sp>
        <p:sp>
          <p:nvSpPr>
            <p:cNvPr id="109" name="Rectangle 108">
              <a:extLst>
                <a:ext uri="{FF2B5EF4-FFF2-40B4-BE49-F238E27FC236}">
                  <a16:creationId xmlns:a16="http://schemas.microsoft.com/office/drawing/2014/main" id="{BC90A2B4-4FCD-4761-8423-011DC2612B4C}"/>
                </a:ext>
              </a:extLst>
            </p:cNvPr>
            <p:cNvSpPr/>
            <p:nvPr/>
          </p:nvSpPr>
          <p:spPr bwMode="gray">
            <a:xfrm>
              <a:off x="11048999" y="313737"/>
              <a:ext cx="570485" cy="245287"/>
            </a:xfrm>
            <a:prstGeom prst="rect">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prstClr val="white"/>
                  </a:solidFill>
                  <a:latin typeface="Calibri" panose="020F0502020204030204"/>
                  <a:ea typeface="Arial Unicode MS" pitchFamily="34" charset="-128"/>
                  <a:cs typeface="Arial Unicode MS" pitchFamily="34" charset="-128"/>
                </a:rPr>
                <a:t>Niveau 2</a:t>
              </a:r>
            </a:p>
          </p:txBody>
        </p:sp>
        <p:sp>
          <p:nvSpPr>
            <p:cNvPr id="112" name="Rectangle 111">
              <a:extLst>
                <a:ext uri="{FF2B5EF4-FFF2-40B4-BE49-F238E27FC236}">
                  <a16:creationId xmlns:a16="http://schemas.microsoft.com/office/drawing/2014/main" id="{A7485F86-22AE-4B90-A218-7C61DE00D7A1}"/>
                </a:ext>
              </a:extLst>
            </p:cNvPr>
            <p:cNvSpPr/>
            <p:nvPr/>
          </p:nvSpPr>
          <p:spPr bwMode="gray">
            <a:xfrm>
              <a:off x="10432251" y="313737"/>
              <a:ext cx="570485" cy="245287"/>
            </a:xfrm>
            <a:prstGeom prst="rect">
              <a:avLst/>
            </a:prstGeom>
            <a:solidFill>
              <a:schemeClr val="bg1">
                <a:lumMod val="85000"/>
              </a:schemeClr>
            </a:solidFill>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fr-CA" sz="700" kern="0">
                  <a:solidFill>
                    <a:schemeClr val="tx1"/>
                  </a:solidFill>
                  <a:latin typeface="Calibri" panose="020F0502020204030204"/>
                  <a:ea typeface="Arial Unicode MS" pitchFamily="34" charset="-128"/>
                  <a:cs typeface="Arial Unicode MS" pitchFamily="34" charset="-128"/>
                </a:rPr>
                <a:t>Niveau 1</a:t>
              </a:r>
            </a:p>
          </p:txBody>
        </p:sp>
      </p:grpSp>
      <p:sp>
        <p:nvSpPr>
          <p:cNvPr id="113" name="TextBox 112">
            <a:extLst>
              <a:ext uri="{FF2B5EF4-FFF2-40B4-BE49-F238E27FC236}">
                <a16:creationId xmlns:a16="http://schemas.microsoft.com/office/drawing/2014/main" id="{9725C9D0-9AC6-43F8-8455-967964FD372A}"/>
              </a:ext>
            </a:extLst>
          </p:cNvPr>
          <p:cNvSpPr txBox="1"/>
          <p:nvPr>
            <p:custDataLst>
              <p:tags r:id="rId4"/>
            </p:custDataLst>
          </p:nvPr>
        </p:nvSpPr>
        <p:spPr>
          <a:xfrm>
            <a:off x="8944549" y="92073"/>
            <a:ext cx="3080996" cy="640720"/>
          </a:xfrm>
          <a:prstGeom prst="rect">
            <a:avLst/>
          </a:prstGeom>
          <a:noFill/>
        </p:spPr>
        <p:txBody>
          <a:bodyPr wrap="square" rtlCol="0">
            <a:spAutoFit/>
          </a:bodyPr>
          <a:lstStyle/>
          <a:p>
            <a:pPr algn="r"/>
            <a:r>
              <a:rPr lang="fr-CA" sz="3600" b="1"/>
              <a:t>ÉBAUCHE</a:t>
            </a:r>
          </a:p>
        </p:txBody>
      </p:sp>
      <p:sp>
        <p:nvSpPr>
          <p:cNvPr id="2" name="Slide Number Placeholder 1">
            <a:extLst>
              <a:ext uri="{FF2B5EF4-FFF2-40B4-BE49-F238E27FC236}">
                <a16:creationId xmlns:a16="http://schemas.microsoft.com/office/drawing/2014/main" id="{EF285098-76C5-46FE-909A-B7A5BA48DF27}"/>
              </a:ext>
            </a:extLst>
          </p:cNvPr>
          <p:cNvSpPr>
            <a:spLocks noGrp="1"/>
          </p:cNvSpPr>
          <p:nvPr>
            <p:ph type="sldNum" sz="quarter" idx="12"/>
            <p:custDataLst>
              <p:tags r:id="rId5"/>
            </p:custDataLst>
          </p:nvPr>
        </p:nvSpPr>
        <p:spPr/>
        <p:txBody>
          <a:bodyPr/>
          <a:lstStyle/>
          <a:p>
            <a:fld id="{13C06039-E340-4ADB-8684-BC50785334A4}" type="slidenum">
              <a:rPr lang="fr-CA" smtClean="0"/>
              <a:t>29</a:t>
            </a:fld>
            <a:endParaRPr lang="fr-CA"/>
          </a:p>
        </p:txBody>
      </p:sp>
    </p:spTree>
    <p:extLst>
      <p:ext uri="{BB962C8B-B14F-4D97-AF65-F5344CB8AC3E}">
        <p14:creationId xmlns:p14="http://schemas.microsoft.com/office/powerpoint/2010/main" val="39485525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p:nvPr>
            <p:custDataLst>
              <p:tags r:id="rId1"/>
            </p:custDataLst>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ct val="0"/>
              </a:spcAft>
              <a:buClrTx/>
              <a:buSzTx/>
              <a:buFontTx/>
              <a:buNone/>
              <a:defRPr/>
            </a:pPr>
            <a:endParaRPr kumimoji="0" lang="fr-CA"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a:p>
            <a:pPr marL="0" marR="0" lvl="0" indent="0" algn="r" defTabSz="914400" rtl="0" eaLnBrk="1" fontAlgn="auto" latinLnBrk="0" hangingPunct="1">
              <a:lnSpc>
                <a:spcPct val="90000"/>
              </a:lnSpc>
              <a:spcBef>
                <a:spcPct val="0"/>
              </a:spcBef>
              <a:spcAft>
                <a:spcPct val="0"/>
              </a:spcAft>
              <a:buClrTx/>
              <a:buSzTx/>
              <a:buFontTx/>
              <a:buNone/>
              <a:defRPr/>
            </a:pPr>
            <a:r>
              <a:rPr lang="fr-CA" sz="3700" b="1" dirty="0">
                <a:solidFill>
                  <a:schemeClr val="accent1">
                    <a:lumMod val="50000"/>
                  </a:schemeClr>
                </a:solidFill>
                <a:effectLst>
                  <a:glow>
                    <a:srgbClr val="E7E6E6">
                      <a:lumMod val="90000"/>
                      <a:alpha val="0"/>
                    </a:srgbClr>
                  </a:glow>
                  <a:outerShdw dist="63500" dir="2700000" algn="ctr" rotWithShape="0">
                    <a:prstClr val="white">
                      <a:lumMod val="85000"/>
                    </a:prstClr>
                  </a:outerShdw>
                </a:effectLst>
                <a:latin typeface="Calibri" panose="020F0502020204030204"/>
                <a:cs typeface="Calibri"/>
              </a:rPr>
              <a:t>Contexte</a:t>
            </a:r>
            <a:endParaRPr kumimoji="0" lang="fr-CA" sz="3700" b="1" i="0" u="none" strike="noStrike" kern="1200" cap="none" spc="0" normalizeH="0" baseline="0" noProof="0" dirty="0">
              <a:ln>
                <a:noFill/>
              </a:ln>
              <a:solidFill>
                <a:schemeClr val="accent1">
                  <a:lumMod val="50000"/>
                </a:schemeClr>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r>
              <a:rPr kumimoji="0" lang="fr-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fr-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a:ea typeface="+mj-ea"/>
              <a:cs typeface="Calibri"/>
            </a:endParaRPr>
          </a:p>
          <a:p>
            <a:pPr marL="0" marR="0" lvl="0" indent="0" algn="r" defTabSz="914400" rtl="0" eaLnBrk="1" fontAlgn="auto" latinLnBrk="0" hangingPunct="1">
              <a:lnSpc>
                <a:spcPct val="90000"/>
              </a:lnSpc>
              <a:spcBef>
                <a:spcPct val="0"/>
              </a:spcBef>
              <a:spcAft>
                <a:spcPct val="0"/>
              </a:spcAft>
              <a:buClrTx/>
              <a:buSzTx/>
              <a:buFontTx/>
              <a:buNone/>
              <a:defRPr/>
            </a:pPr>
            <a:endParaRPr kumimoji="0" lang="fr-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l="49615" t="-130" r="743" b="130"/>
          <a:stretch>
            <a:fillRect/>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95173416-BE14-4296-AC7E-A53AC342C876}"/>
              </a:ext>
            </a:extLst>
          </p:cNvPr>
          <p:cNvSpPr>
            <a:spLocks noGrp="1"/>
          </p:cNvSpPr>
          <p:nvPr>
            <p:ph type="sldNum" sz="quarter" idx="12"/>
            <p:custDataLst>
              <p:tags r:id="rId3"/>
            </p:custDataLst>
          </p:nvPr>
        </p:nvSpPr>
        <p:spPr/>
        <p:txBody>
          <a:bodyPr/>
          <a:lstStyle/>
          <a:p>
            <a:fld id="{5B7B3758-4190-4C61-98A0-D312FECA2A3C}" type="slidenum">
              <a:rPr lang="fr-CA" smtClean="0"/>
              <a:t>3</a:t>
            </a:fld>
            <a:endParaRPr lang="fr-CA" dirty="0"/>
          </a:p>
        </p:txBody>
      </p:sp>
    </p:spTree>
    <p:extLst>
      <p:ext uri="{BB962C8B-B14F-4D97-AF65-F5344CB8AC3E}">
        <p14:creationId xmlns:p14="http://schemas.microsoft.com/office/powerpoint/2010/main" val="40487687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21267-6BF7-4ED1-A6AB-99DF4166CA62}"/>
              </a:ext>
            </a:extLst>
          </p:cNvPr>
          <p:cNvSpPr>
            <a:spLocks noGrp="1"/>
          </p:cNvSpPr>
          <p:nvPr>
            <p:ph type="body" sz="quarter" idx="11"/>
          </p:nvPr>
        </p:nvSpPr>
        <p:spPr>
          <a:xfrm>
            <a:off x="413063" y="302569"/>
            <a:ext cx="8097277" cy="878670"/>
          </a:xfrm>
        </p:spPr>
        <p:txBody>
          <a:bodyPr/>
          <a:lstStyle/>
          <a:p>
            <a:r>
              <a:rPr lang="en-US" sz="2800" dirty="0" err="1">
                <a:solidFill>
                  <a:schemeClr val="tx2"/>
                </a:solidFill>
              </a:rPr>
              <a:t>Contexte</a:t>
            </a:r>
            <a:r>
              <a:rPr lang="en-US" sz="2400" dirty="0">
                <a:solidFill>
                  <a:schemeClr val="tx2"/>
                </a:solidFill>
              </a:rPr>
              <a:t>	</a:t>
            </a:r>
            <a:endParaRPr lang="en-US" sz="1800" dirty="0">
              <a:solidFill>
                <a:schemeClr val="tx2"/>
              </a:solidFill>
            </a:endParaRPr>
          </a:p>
          <a:p>
            <a:endParaRPr lang="en-CA" dirty="0"/>
          </a:p>
        </p:txBody>
      </p:sp>
      <p:sp>
        <p:nvSpPr>
          <p:cNvPr id="4" name="Content Placeholder 3">
            <a:extLst>
              <a:ext uri="{FF2B5EF4-FFF2-40B4-BE49-F238E27FC236}">
                <a16:creationId xmlns:a16="http://schemas.microsoft.com/office/drawing/2014/main" id="{7DC61027-8253-4F3E-9E67-C2AF26B96647}"/>
              </a:ext>
            </a:extLst>
          </p:cNvPr>
          <p:cNvSpPr txBox="1"/>
          <p:nvPr>
            <p:custDataLst>
              <p:tags r:id="rId1"/>
            </p:custDataLst>
          </p:nvPr>
        </p:nvSpPr>
        <p:spPr>
          <a:xfrm>
            <a:off x="413063" y="1181239"/>
            <a:ext cx="10749487" cy="529314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On a pris une décision stratégique en 2012 au sujet de la norme sur le Système de planification des ressources de l’entreprise (PRE), où SAP est devenu le système de choix pour la gestion financière et du matériel</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À l’heure actuelle, le gouvernement du Canada (GC) exploite 54 systèmes financiers qui s’appuient sur cinq plateformes différentes : SAP*, Oracle, </a:t>
            </a:r>
            <a:r>
              <a:rPr kumimoji="0" lang="fr-CA" sz="2000" b="0" i="0" u="none" strike="noStrike" kern="1200" cap="none" spc="0" normalizeH="0" baseline="0" dirty="0" err="1">
                <a:ln>
                  <a:noFill/>
                </a:ln>
                <a:solidFill>
                  <a:prstClr val="black"/>
                </a:solidFill>
                <a:effectLst/>
                <a:uLnTx/>
                <a:uFillTx/>
                <a:latin typeface="Calibri" panose="020F0502020204030204"/>
                <a:ea typeface="+mn-ea"/>
                <a:cs typeface="+mn-cs"/>
              </a:rPr>
              <a:t>FreeBalance</a:t>
            </a: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 Système financier ministériel commun (SFMC) et G/X. Le nombre ci-dessus comprend 18 instances ou grappes de SAP (ECC), représentant 55 ministères et 85 % du processus de transactions chaque année à l’échelle du GC</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Les clients de SAP ont été informés que la version actuelle de l’entretien de SAP (ECC) cesserait d’ici la fin de 2027 avec une prorogation jusqu’à 2030 </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Au cours des 12 derniers mois, la stratégie de transformation de la gestion financière (TGF), en partenariat avec d’autres ministères, a été mise à jour afin de placer le GC en meilleure position pour effectuer sa migration vers S/4 HANA. La stratégie révisée a reçu l’approbation du Comité d’examen de l’architecture intégrée du gouvernement du Canada (CEAIGC) en avril 2020</a:t>
            </a:r>
          </a:p>
          <a:p>
            <a:pPr marL="0" marR="0" lvl="0" indent="0" algn="l" defTabSz="914400" rtl="0" eaLnBrk="1" fontAlgn="auto" latinLnBrk="0" hangingPunct="1">
              <a:lnSpc>
                <a:spcPct val="100000"/>
              </a:lnSpc>
              <a:spcBef>
                <a:spcPct val="0"/>
              </a:spcBef>
              <a:spcAft>
                <a:spcPts val="1800"/>
              </a:spcAft>
              <a:buClrTx/>
              <a:buSzTx/>
              <a:buFontTx/>
              <a:buNone/>
              <a:defRPr/>
            </a:pPr>
            <a:endParaRPr kumimoji="0" lang="fr-CA" sz="18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E5100B11-E640-4692-8D14-CB9E55D8BA97}"/>
              </a:ext>
            </a:extLst>
          </p:cNvPr>
          <p:cNvSpPr txBox="1"/>
          <p:nvPr>
            <p:custDataLst>
              <p:tags r:id="rId2"/>
            </p:custDataLst>
          </p:nvPr>
        </p:nvSpPr>
        <p:spPr>
          <a:xfrm>
            <a:off x="9356876" y="101184"/>
            <a:ext cx="3080996" cy="640720"/>
          </a:xfrm>
          <a:prstGeom prst="rect">
            <a:avLst/>
          </a:prstGeom>
          <a:noFill/>
        </p:spPr>
        <p:txBody>
          <a:bodyPr wrap="square" rtlCol="0">
            <a:spAutoFit/>
          </a:bodyPr>
          <a:lstStyle/>
          <a:p>
            <a:pPr algn="ctr"/>
            <a:r>
              <a:rPr lang="fr-CA" sz="3600" b="1" dirty="0"/>
              <a:t>ÉBAUCHE</a:t>
            </a:r>
          </a:p>
        </p:txBody>
      </p:sp>
      <p:sp>
        <p:nvSpPr>
          <p:cNvPr id="2" name="Slide Number Placeholder 1">
            <a:extLst>
              <a:ext uri="{FF2B5EF4-FFF2-40B4-BE49-F238E27FC236}">
                <a16:creationId xmlns:a16="http://schemas.microsoft.com/office/drawing/2014/main" id="{4CB22EA9-5260-4EDC-8E11-98C9E1644EFE}"/>
              </a:ext>
            </a:extLst>
          </p:cNvPr>
          <p:cNvSpPr>
            <a:spLocks noGrp="1"/>
          </p:cNvSpPr>
          <p:nvPr>
            <p:ph type="sldNum" sz="quarter" idx="12"/>
          </p:nvPr>
        </p:nvSpPr>
        <p:spPr/>
        <p:txBody>
          <a:bodyPr/>
          <a:lstStyle/>
          <a:p>
            <a:fld id="{32D4B517-E49B-41B6-9DBC-23634E0F1CDC}" type="slidenum">
              <a:rPr lang="en-CA" smtClean="0">
                <a:solidFill>
                  <a:prstClr val="black">
                    <a:tint val="75000"/>
                  </a:prstClr>
                </a:solidFill>
              </a:rPr>
              <a:pPr/>
              <a:t>4</a:t>
            </a:fld>
            <a:endParaRPr lang="en-CA">
              <a:solidFill>
                <a:prstClr val="black">
                  <a:tint val="75000"/>
                </a:prstClr>
              </a:solidFill>
            </a:endParaRPr>
          </a:p>
        </p:txBody>
      </p:sp>
    </p:spTree>
    <p:extLst>
      <p:ext uri="{BB962C8B-B14F-4D97-AF65-F5344CB8AC3E}">
        <p14:creationId xmlns:p14="http://schemas.microsoft.com/office/powerpoint/2010/main" val="39635714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21267-6BF7-4ED1-A6AB-99DF4166CA62}"/>
              </a:ext>
            </a:extLst>
          </p:cNvPr>
          <p:cNvSpPr>
            <a:spLocks noGrp="1"/>
          </p:cNvSpPr>
          <p:nvPr>
            <p:ph type="body" sz="quarter" idx="11"/>
          </p:nvPr>
        </p:nvSpPr>
        <p:spPr>
          <a:xfrm>
            <a:off x="413063" y="302569"/>
            <a:ext cx="8097277" cy="878670"/>
          </a:xfrm>
        </p:spPr>
        <p:txBody>
          <a:bodyPr/>
          <a:lstStyle/>
          <a:p>
            <a:r>
              <a:rPr lang="fr-CA" sz="2800" dirty="0"/>
              <a:t>Défis du GC liés à la migration vers S/4 HANA</a:t>
            </a:r>
            <a:endParaRPr lang="en-CA" dirty="0"/>
          </a:p>
        </p:txBody>
      </p:sp>
      <p:sp>
        <p:nvSpPr>
          <p:cNvPr id="5" name="Content Placeholder 3">
            <a:extLst>
              <a:ext uri="{FF2B5EF4-FFF2-40B4-BE49-F238E27FC236}">
                <a16:creationId xmlns:a16="http://schemas.microsoft.com/office/drawing/2014/main" id="{AA77946D-2F25-4FE1-821E-2E007CDB5BC1}"/>
              </a:ext>
            </a:extLst>
          </p:cNvPr>
          <p:cNvSpPr txBox="1"/>
          <p:nvPr>
            <p:custDataLst>
              <p:tags r:id="rId1"/>
            </p:custDataLst>
          </p:nvPr>
        </p:nvSpPr>
        <p:spPr>
          <a:xfrm>
            <a:off x="413063" y="1181239"/>
            <a:ext cx="10588781" cy="5632704"/>
          </a:xfrm>
          <a:prstGeom prst="rect">
            <a:avLst/>
          </a:prstGeom>
        </p:spPr>
        <p:txBody>
          <a:bodyPr vert="horz" lIns="91440" tIns="45720" rIns="91440" bIns="45720" rtlCol="0" anchor="ctr">
            <a:normAutofit fontScale="95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L’évaluation préliminaire indique qu’il n’y aura pas suffisamment de ressources (fonctionnaires ou conseillers) pour réaliser 18 projets d’ici 2027 si le GC maintient le statu quo</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Bien que le GC ait établi un groupe centralisé au sein de Services publics et Approvisionnement Canada (SPAC), soit les Systèmes intégrés de gestion financière (SIGF), afin de gérer l’évolution de SAP (ECC) sur la base d’une empreinte commune, la réalité montre que les 18 instances ont subi « énormément de personnalisation » au cours des 23 dernières années, ce qui rend la migration vers S/4 HANA coûteuse et inefficace</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Le GC ratera une occasion de mettre en œuvre une structure de données commune et des processus normalisés (le cas échéant) si nous décidons collectivement de ne pas mettre en œuvre la décision du CEAI du GC</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2000" b="0" i="0" u="none" strike="noStrike" kern="1200" cap="none" spc="0" normalizeH="0" baseline="0" dirty="0">
                <a:ln>
                  <a:noFill/>
                </a:ln>
                <a:solidFill>
                  <a:prstClr val="black"/>
                </a:solidFill>
                <a:effectLst/>
                <a:uLnTx/>
                <a:uFillTx/>
                <a:latin typeface="Calibri" panose="020F0502020204030204"/>
                <a:ea typeface="+mn-ea"/>
                <a:cs typeface="+mn-cs"/>
              </a:rPr>
              <a:t>En plus de la migration vers S/4 HANA, les autres ministères pourraient également participer à d’autres initiatives d’importance, comme RH-Paie de prochaine génération, la solution d’approvisionnement électronique (SAE) et la modernisation des voyages, qui s’intégreront aux systèmes financiers ministériels</a:t>
            </a:r>
          </a:p>
          <a:p>
            <a:pPr marL="0" marR="0" lvl="0" indent="0" algn="l" defTabSz="914400" rtl="0" eaLnBrk="1" fontAlgn="auto" latinLnBrk="0" hangingPunct="1">
              <a:lnSpc>
                <a:spcPct val="100000"/>
              </a:lnSpc>
              <a:spcBef>
                <a:spcPct val="0"/>
              </a:spcBef>
              <a:spcAft>
                <a:spcPts val="1200"/>
              </a:spcAft>
              <a:buClrTx/>
              <a:buSzTx/>
              <a:buFontTx/>
              <a:buNone/>
              <a:defRPr/>
            </a:pPr>
            <a:endParaRPr kumimoji="0" lang="fr-CA" sz="1800" b="0" i="0" u="none" strike="noStrike" kern="1200" cap="none" spc="0" normalizeH="0" baseline="0" dirty="0">
              <a:ln>
                <a:noFill/>
              </a:ln>
              <a:solidFill>
                <a:srgbClr val="44546A"/>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
              <a:defRPr/>
            </a:pPr>
            <a:endParaRPr kumimoji="0" lang="fr-CA" sz="1800" b="0" i="0" u="none" strike="noStrike" kern="1200" cap="none" spc="0" normalizeH="0" baseline="0" dirty="0">
              <a:ln>
                <a:noFill/>
              </a:ln>
              <a:solidFill>
                <a:srgbClr val="44546A"/>
              </a:solidFill>
              <a:effectLst/>
              <a:uLnTx/>
              <a:uFillTx/>
              <a:latin typeface="Calibri"/>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4F734EF-A763-40E5-A9D7-FCA2240A58FE}"/>
              </a:ext>
            </a:extLst>
          </p:cNvPr>
          <p:cNvSpPr txBox="1"/>
          <p:nvPr>
            <p:custDataLst>
              <p:tags r:id="rId2"/>
            </p:custDataLst>
          </p:nvPr>
        </p:nvSpPr>
        <p:spPr>
          <a:xfrm>
            <a:off x="9324201" y="101184"/>
            <a:ext cx="3080996" cy="640720"/>
          </a:xfrm>
          <a:prstGeom prst="rect">
            <a:avLst/>
          </a:prstGeom>
          <a:noFill/>
        </p:spPr>
        <p:txBody>
          <a:bodyPr wrap="square" rtlCol="0">
            <a:spAutoFit/>
          </a:bodyPr>
          <a:lstStyle/>
          <a:p>
            <a:pPr algn="ctr"/>
            <a:r>
              <a:rPr lang="fr-CA" sz="3600" b="1" dirty="0"/>
              <a:t>ÉBAUCHE</a:t>
            </a:r>
          </a:p>
        </p:txBody>
      </p:sp>
      <p:sp>
        <p:nvSpPr>
          <p:cNvPr id="2" name="Slide Number Placeholder 1">
            <a:extLst>
              <a:ext uri="{FF2B5EF4-FFF2-40B4-BE49-F238E27FC236}">
                <a16:creationId xmlns:a16="http://schemas.microsoft.com/office/drawing/2014/main" id="{894E2FEE-1593-4E76-A6C4-D4D42365C716}"/>
              </a:ext>
            </a:extLst>
          </p:cNvPr>
          <p:cNvSpPr>
            <a:spLocks noGrp="1"/>
          </p:cNvSpPr>
          <p:nvPr>
            <p:ph type="sldNum" sz="quarter" idx="12"/>
          </p:nvPr>
        </p:nvSpPr>
        <p:spPr/>
        <p:txBody>
          <a:bodyPr/>
          <a:lstStyle/>
          <a:p>
            <a:fld id="{32D4B517-E49B-41B6-9DBC-23634E0F1CDC}" type="slidenum">
              <a:rPr lang="en-CA" smtClean="0">
                <a:solidFill>
                  <a:prstClr val="black">
                    <a:tint val="75000"/>
                  </a:prstClr>
                </a:solidFill>
              </a:rPr>
              <a:pPr/>
              <a:t>5</a:t>
            </a:fld>
            <a:endParaRPr lang="en-CA">
              <a:solidFill>
                <a:prstClr val="black">
                  <a:tint val="75000"/>
                </a:prstClr>
              </a:solidFill>
            </a:endParaRPr>
          </a:p>
        </p:txBody>
      </p:sp>
    </p:spTree>
    <p:extLst>
      <p:ext uri="{BB962C8B-B14F-4D97-AF65-F5344CB8AC3E}">
        <p14:creationId xmlns:p14="http://schemas.microsoft.com/office/powerpoint/2010/main" val="5688797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21267-6BF7-4ED1-A6AB-99DF4166CA62}"/>
              </a:ext>
            </a:extLst>
          </p:cNvPr>
          <p:cNvSpPr>
            <a:spLocks noGrp="1"/>
          </p:cNvSpPr>
          <p:nvPr>
            <p:ph type="body" sz="quarter" idx="11"/>
          </p:nvPr>
        </p:nvSpPr>
        <p:spPr>
          <a:xfrm>
            <a:off x="413063" y="302569"/>
            <a:ext cx="8097277" cy="878670"/>
          </a:xfrm>
        </p:spPr>
        <p:txBody>
          <a:bodyPr/>
          <a:lstStyle/>
          <a:p>
            <a:r>
              <a:rPr lang="fr-CA" sz="2800" b="1" dirty="0">
                <a:latin typeface="Calibri Light" panose="020F0302020204030204"/>
                <a:cs typeface="Arial"/>
              </a:rPr>
              <a:t>Modèle coordonné et cœur numérique du GC</a:t>
            </a:r>
            <a:endParaRPr lang="en-CA" sz="2800" dirty="0"/>
          </a:p>
        </p:txBody>
      </p:sp>
      <p:pic>
        <p:nvPicPr>
          <p:cNvPr id="19" name="Picture 18">
            <a:extLst>
              <a:ext uri="{FF2B5EF4-FFF2-40B4-BE49-F238E27FC236}">
                <a16:creationId xmlns:a16="http://schemas.microsoft.com/office/drawing/2014/main" id="{F329E2EB-DC70-410A-B315-1BABDD7D7E2A}"/>
              </a:ext>
            </a:extLst>
          </p:cNvPr>
          <p:cNvPicPr>
            <a:picLocks noChangeAspect="1"/>
          </p:cNvPicPr>
          <p:nvPr/>
        </p:nvPicPr>
        <p:blipFill>
          <a:blip r:embed="rId5"/>
          <a:stretch>
            <a:fillRect/>
          </a:stretch>
        </p:blipFill>
        <p:spPr>
          <a:xfrm>
            <a:off x="5753937" y="2230296"/>
            <a:ext cx="487722" cy="3466171"/>
          </a:xfrm>
          <a:prstGeom prst="rect">
            <a:avLst/>
          </a:prstGeom>
        </p:spPr>
      </p:pic>
      <p:grpSp>
        <p:nvGrpSpPr>
          <p:cNvPr id="22" name="Group 21">
            <a:extLst>
              <a:ext uri="{FF2B5EF4-FFF2-40B4-BE49-F238E27FC236}">
                <a16:creationId xmlns:a16="http://schemas.microsoft.com/office/drawing/2014/main" id="{D577F773-1A31-4346-BB7E-99C1943AA8DE}"/>
              </a:ext>
            </a:extLst>
          </p:cNvPr>
          <p:cNvGrpSpPr/>
          <p:nvPr>
            <p:custDataLst>
              <p:tags r:id="rId1"/>
            </p:custDataLst>
          </p:nvPr>
        </p:nvGrpSpPr>
        <p:grpSpPr>
          <a:xfrm>
            <a:off x="263812" y="1181239"/>
            <a:ext cx="5360527" cy="5899226"/>
            <a:chOff x="1096731" y="1414783"/>
            <a:chExt cx="4079461" cy="4490592"/>
          </a:xfrm>
        </p:grpSpPr>
        <p:sp>
          <p:nvSpPr>
            <p:cNvPr id="23" name="Text Placeholder 34">
              <a:extLst>
                <a:ext uri="{FF2B5EF4-FFF2-40B4-BE49-F238E27FC236}">
                  <a16:creationId xmlns:a16="http://schemas.microsoft.com/office/drawing/2014/main" id="{5D6E7E9D-E9C2-4429-BC34-444F18C79A8F}"/>
                </a:ext>
              </a:extLst>
            </p:cNvPr>
            <p:cNvSpPr txBox="1"/>
            <p:nvPr/>
          </p:nvSpPr>
          <p:spPr bwMode="black">
            <a:xfrm>
              <a:off x="1096731" y="1414783"/>
              <a:ext cx="4049531" cy="798560"/>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Tx/>
                <a:buFont typeface="Wingdings" panose="05000000000000000000"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Tx/>
                <a:buFont typeface="Arial" panose="020B0604020202020204" pitchFamily="34" charset="0"/>
                <a:buChar char="–"/>
                <a:defRPr lang="en-US" sz="1350" kern="1200" noProof="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anose="020B0604020202020204"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Tx/>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88558" rtl="0" eaLnBrk="1" fontAlgn="auto" latinLnBrk="0" hangingPunct="1">
                <a:lnSpc>
                  <a:spcPct val="90000"/>
                </a:lnSpc>
                <a:spcBef>
                  <a:spcPct val="0"/>
                </a:spcBef>
                <a:spcAft>
                  <a:spcPct val="0"/>
                </a:spcAft>
                <a:buClr>
                  <a:srgbClr val="F0AB00"/>
                </a:buClr>
                <a:buSzPct val="80000"/>
                <a:buFontTx/>
                <a:buNone/>
                <a:defRPr/>
              </a:pPr>
              <a:r>
                <a:rPr kumimoji="0" lang="fr-CA" sz="1800" b="0" i="0" u="none" strike="noStrike" kern="1200" cap="none" spc="0" normalizeH="0" baseline="0" dirty="0">
                  <a:ln>
                    <a:noFill/>
                  </a:ln>
                  <a:solidFill>
                    <a:prstClr val="black"/>
                  </a:solidFill>
                  <a:effectLst/>
                  <a:uLnTx/>
                  <a:uFillTx/>
                  <a:latin typeface="Calibri" panose="020F0502020204030204"/>
                  <a:ea typeface="+mn-ea"/>
                  <a:cs typeface="+mn-cs"/>
                </a:rPr>
                <a:t>En 2019, afin d’appuyer la feuille de route du PFCN, le Programme a organisé une série d’ateliers collaboratifs pour mobiliser les ministères du GC au sujet de huit points focaux clés</a:t>
              </a:r>
            </a:p>
          </p:txBody>
        </p:sp>
        <p:pic>
          <p:nvPicPr>
            <p:cNvPr id="24" name="Picture 23">
              <a:extLst>
                <a:ext uri="{FF2B5EF4-FFF2-40B4-BE49-F238E27FC236}">
                  <a16:creationId xmlns:a16="http://schemas.microsoft.com/office/drawing/2014/main" id="{79E1AE09-F51F-4DC1-AD8D-CD532E5D6CD6}"/>
                </a:ext>
              </a:extLst>
            </p:cNvPr>
            <p:cNvPicPr>
              <a:picLocks noChangeAspect="1"/>
            </p:cNvPicPr>
            <p:nvPr/>
          </p:nvPicPr>
          <p:blipFill>
            <a:blip r:embed="rId6"/>
            <a:stretch>
              <a:fillRect/>
            </a:stretch>
          </p:blipFill>
          <p:spPr>
            <a:xfrm>
              <a:off x="1163809" y="2369062"/>
              <a:ext cx="1637872" cy="479935"/>
            </a:xfrm>
            <a:prstGeom prst="rect">
              <a:avLst/>
            </a:prstGeom>
          </p:spPr>
        </p:pic>
        <p:pic>
          <p:nvPicPr>
            <p:cNvPr id="25" name="Picture 24">
              <a:extLst>
                <a:ext uri="{FF2B5EF4-FFF2-40B4-BE49-F238E27FC236}">
                  <a16:creationId xmlns:a16="http://schemas.microsoft.com/office/drawing/2014/main" id="{8BF4CEF2-993A-4009-B455-6B41DC9435F2}"/>
                </a:ext>
              </a:extLst>
            </p:cNvPr>
            <p:cNvPicPr>
              <a:picLocks noChangeAspect="1"/>
            </p:cNvPicPr>
            <p:nvPr/>
          </p:nvPicPr>
          <p:blipFill>
            <a:blip r:embed="rId7"/>
            <a:stretch>
              <a:fillRect/>
            </a:stretch>
          </p:blipFill>
          <p:spPr>
            <a:xfrm>
              <a:off x="1163810" y="2876790"/>
              <a:ext cx="1637873" cy="479935"/>
            </a:xfrm>
            <a:prstGeom prst="rect">
              <a:avLst/>
            </a:prstGeom>
          </p:spPr>
        </p:pic>
        <p:pic>
          <p:nvPicPr>
            <p:cNvPr id="26" name="Picture 25">
              <a:extLst>
                <a:ext uri="{FF2B5EF4-FFF2-40B4-BE49-F238E27FC236}">
                  <a16:creationId xmlns:a16="http://schemas.microsoft.com/office/drawing/2014/main" id="{0A2C0183-6206-47D9-BC5A-B430A37DC763}"/>
                </a:ext>
              </a:extLst>
            </p:cNvPr>
            <p:cNvPicPr/>
            <p:nvPr/>
          </p:nvPicPr>
          <p:blipFill>
            <a:blip r:embed="rId8"/>
            <a:stretch>
              <a:fillRect/>
            </a:stretch>
          </p:blipFill>
          <p:spPr>
            <a:xfrm>
              <a:off x="1163810" y="3394984"/>
              <a:ext cx="1638635" cy="510645"/>
            </a:xfrm>
            <a:prstGeom prst="rect">
              <a:avLst/>
            </a:prstGeom>
          </p:spPr>
        </p:pic>
        <p:pic>
          <p:nvPicPr>
            <p:cNvPr id="27" name="Picture 26">
              <a:extLst>
                <a:ext uri="{FF2B5EF4-FFF2-40B4-BE49-F238E27FC236}">
                  <a16:creationId xmlns:a16="http://schemas.microsoft.com/office/drawing/2014/main" id="{F9DCCCA9-5954-40CE-BDDD-B82A27570AC9}"/>
                </a:ext>
              </a:extLst>
            </p:cNvPr>
            <p:cNvPicPr>
              <a:picLocks noChangeAspect="1"/>
            </p:cNvPicPr>
            <p:nvPr/>
          </p:nvPicPr>
          <p:blipFill>
            <a:blip r:embed="rId9"/>
            <a:stretch>
              <a:fillRect/>
            </a:stretch>
          </p:blipFill>
          <p:spPr>
            <a:xfrm>
              <a:off x="1163809" y="3912485"/>
              <a:ext cx="1641682" cy="479935"/>
            </a:xfrm>
            <a:prstGeom prst="rect">
              <a:avLst/>
            </a:prstGeom>
          </p:spPr>
        </p:pic>
        <p:pic>
          <p:nvPicPr>
            <p:cNvPr id="28" name="Picture 27">
              <a:extLst>
                <a:ext uri="{FF2B5EF4-FFF2-40B4-BE49-F238E27FC236}">
                  <a16:creationId xmlns:a16="http://schemas.microsoft.com/office/drawing/2014/main" id="{7C9EE628-03D5-443B-8416-12DB3CEDD17D}"/>
                </a:ext>
              </a:extLst>
            </p:cNvPr>
            <p:cNvPicPr>
              <a:picLocks noChangeAspect="1"/>
            </p:cNvPicPr>
            <p:nvPr/>
          </p:nvPicPr>
          <p:blipFill>
            <a:blip r:embed="rId10"/>
            <a:stretch>
              <a:fillRect/>
            </a:stretch>
          </p:blipFill>
          <p:spPr>
            <a:xfrm>
              <a:off x="3086581" y="2356202"/>
              <a:ext cx="1638635" cy="505657"/>
            </a:xfrm>
            <a:prstGeom prst="rect">
              <a:avLst/>
            </a:prstGeom>
          </p:spPr>
        </p:pic>
        <p:pic>
          <p:nvPicPr>
            <p:cNvPr id="29" name="Picture 28">
              <a:extLst>
                <a:ext uri="{FF2B5EF4-FFF2-40B4-BE49-F238E27FC236}">
                  <a16:creationId xmlns:a16="http://schemas.microsoft.com/office/drawing/2014/main" id="{59BA7F00-2824-469D-BB65-C9626727527F}"/>
                </a:ext>
              </a:extLst>
            </p:cNvPr>
            <p:cNvPicPr>
              <a:picLocks noChangeAspect="1"/>
            </p:cNvPicPr>
            <p:nvPr/>
          </p:nvPicPr>
          <p:blipFill>
            <a:blip r:embed="rId11"/>
            <a:stretch>
              <a:fillRect/>
            </a:stretch>
          </p:blipFill>
          <p:spPr>
            <a:xfrm>
              <a:off x="3086581" y="3400716"/>
              <a:ext cx="1638635" cy="501318"/>
            </a:xfrm>
            <a:prstGeom prst="rect">
              <a:avLst/>
            </a:prstGeom>
          </p:spPr>
        </p:pic>
        <p:pic>
          <p:nvPicPr>
            <p:cNvPr id="30" name="Picture 29">
              <a:extLst>
                <a:ext uri="{FF2B5EF4-FFF2-40B4-BE49-F238E27FC236}">
                  <a16:creationId xmlns:a16="http://schemas.microsoft.com/office/drawing/2014/main" id="{2BB2F299-5ED7-40BD-9A10-35ABB80C0E0B}"/>
                </a:ext>
              </a:extLst>
            </p:cNvPr>
            <p:cNvPicPr>
              <a:picLocks noChangeAspect="1"/>
            </p:cNvPicPr>
            <p:nvPr/>
          </p:nvPicPr>
          <p:blipFill>
            <a:blip r:embed="rId12"/>
            <a:stretch>
              <a:fillRect/>
            </a:stretch>
          </p:blipFill>
          <p:spPr>
            <a:xfrm>
              <a:off x="3086581" y="3905326"/>
              <a:ext cx="1638635" cy="494253"/>
            </a:xfrm>
            <a:prstGeom prst="rect">
              <a:avLst/>
            </a:prstGeom>
          </p:spPr>
        </p:pic>
        <p:pic>
          <p:nvPicPr>
            <p:cNvPr id="31" name="Picture 30">
              <a:extLst>
                <a:ext uri="{FF2B5EF4-FFF2-40B4-BE49-F238E27FC236}">
                  <a16:creationId xmlns:a16="http://schemas.microsoft.com/office/drawing/2014/main" id="{EBEFF602-5107-4CFA-B935-B6DCC15A802E}"/>
                </a:ext>
              </a:extLst>
            </p:cNvPr>
            <p:cNvPicPr>
              <a:picLocks noChangeAspect="1"/>
            </p:cNvPicPr>
            <p:nvPr/>
          </p:nvPicPr>
          <p:blipFill>
            <a:blip r:embed="rId13"/>
            <a:stretch>
              <a:fillRect/>
            </a:stretch>
          </p:blipFill>
          <p:spPr>
            <a:xfrm>
              <a:off x="3086580" y="2886086"/>
              <a:ext cx="1641682" cy="479935"/>
            </a:xfrm>
            <a:prstGeom prst="rect">
              <a:avLst/>
            </a:prstGeom>
          </p:spPr>
        </p:pic>
        <p:sp>
          <p:nvSpPr>
            <p:cNvPr id="32" name="Rectangle: Rounded Corners 31">
              <a:extLst>
                <a:ext uri="{FF2B5EF4-FFF2-40B4-BE49-F238E27FC236}">
                  <a16:creationId xmlns:a16="http://schemas.microsoft.com/office/drawing/2014/main" id="{D33CB1B0-87AF-4381-89DF-DC8C75D3D6B4}"/>
                </a:ext>
              </a:extLst>
            </p:cNvPr>
            <p:cNvSpPr/>
            <p:nvPr/>
          </p:nvSpPr>
          <p:spPr bwMode="gray">
            <a:xfrm>
              <a:off x="1096731" y="2282931"/>
              <a:ext cx="1790340" cy="2271448"/>
            </a:xfrm>
            <a:prstGeom prst="roundRect">
              <a:avLst>
                <a:gd name="adj" fmla="val 8071"/>
              </a:avLst>
            </a:prstGeom>
            <a:noFill/>
            <a:ln w="25400" algn="ctr">
              <a:solidFill>
                <a:srgbClr val="00B0F0"/>
              </a:solidFill>
              <a:miter lim="800000"/>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defRPr/>
              </a:pPr>
              <a:endParaRPr kumimoji="0" lang="fr-CA" sz="1200" b="0" i="0" u="none" strike="noStrike" kern="0" cap="none" spc="0" normalizeH="0" baseline="0" dirty="0">
                <a:ln>
                  <a:noFill/>
                </a:ln>
                <a:solidFill>
                  <a:srgbClr val="000000"/>
                </a:solidFill>
                <a:effectLst/>
                <a:uLnTx/>
                <a:uFillTx/>
                <a:latin typeface="Arial"/>
                <a:ea typeface="Arial Unicode MS" pitchFamily="34" charset="-128"/>
                <a:cs typeface="Arial Unicode MS" pitchFamily="34" charset="-128"/>
              </a:endParaRPr>
            </a:p>
          </p:txBody>
        </p:sp>
        <p:sp>
          <p:nvSpPr>
            <p:cNvPr id="33" name="TextBox 32">
              <a:extLst>
                <a:ext uri="{FF2B5EF4-FFF2-40B4-BE49-F238E27FC236}">
                  <a16:creationId xmlns:a16="http://schemas.microsoft.com/office/drawing/2014/main" id="{C6A03F0D-81DC-4DE7-8E97-30A86F1EACE3}"/>
                </a:ext>
              </a:extLst>
            </p:cNvPr>
            <p:cNvSpPr txBox="1"/>
            <p:nvPr/>
          </p:nvSpPr>
          <p:spPr>
            <a:xfrm>
              <a:off x="1418358" y="4383404"/>
              <a:ext cx="1129903" cy="16400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defRPr/>
              </a:pPr>
              <a:r>
                <a:rPr kumimoji="0" lang="fr-CA" sz="700" b="0" i="0" u="none" strike="noStrike" kern="0" cap="none" spc="0" normalizeH="0" baseline="0" dirty="0">
                  <a:ln>
                    <a:noFill/>
                  </a:ln>
                  <a:solidFill>
                    <a:srgbClr val="00B0F0"/>
                  </a:solidFill>
                  <a:effectLst/>
                  <a:uLnTx/>
                  <a:uFillTx/>
                  <a:latin typeface="Arial"/>
                  <a:ea typeface="Arial Unicode MS" pitchFamily="34" charset="-128"/>
                  <a:cs typeface="Arial Unicode MS" pitchFamily="34" charset="-128"/>
                </a:rPr>
                <a:t>Principaux points focaux de la </a:t>
              </a:r>
              <a:r>
                <a:rPr kumimoji="0" lang="fr-CA" sz="700" b="0" i="0" u="none" strike="noStrike" kern="0" cap="none" spc="0" normalizeH="0" baseline="0" dirty="0" err="1">
                  <a:ln>
                    <a:noFill/>
                  </a:ln>
                  <a:solidFill>
                    <a:srgbClr val="00B0F0"/>
                  </a:solidFill>
                  <a:effectLst/>
                  <a:uLnTx/>
                  <a:uFillTx/>
                  <a:latin typeface="Arial"/>
                  <a:ea typeface="Arial Unicode MS" pitchFamily="34" charset="-128"/>
                  <a:cs typeface="Arial Unicode MS" pitchFamily="34" charset="-128"/>
                </a:rPr>
                <a:t>GCfm</a:t>
              </a:r>
              <a:r>
                <a:rPr kumimoji="0" lang="fr-CA" sz="700" b="0" i="0" u="none" strike="noStrike" kern="0" cap="none" spc="0" normalizeH="0" baseline="0" dirty="0">
                  <a:ln>
                    <a:noFill/>
                  </a:ln>
                  <a:solidFill>
                    <a:srgbClr val="00B0F0"/>
                  </a:solidFill>
                  <a:effectLst/>
                  <a:uLnTx/>
                  <a:uFillTx/>
                  <a:latin typeface="Arial"/>
                  <a:ea typeface="Arial Unicode MS" pitchFamily="34" charset="-128"/>
                  <a:cs typeface="Arial Unicode MS" pitchFamily="34" charset="-128"/>
                </a:rPr>
                <a:t>*</a:t>
              </a:r>
            </a:p>
          </p:txBody>
        </p:sp>
        <p:sp>
          <p:nvSpPr>
            <p:cNvPr id="34" name="Rectangle: Rounded Corners 33">
              <a:extLst>
                <a:ext uri="{FF2B5EF4-FFF2-40B4-BE49-F238E27FC236}">
                  <a16:creationId xmlns:a16="http://schemas.microsoft.com/office/drawing/2014/main" id="{A1DC1F37-F98C-46C9-831C-DD03566BAF27}"/>
                </a:ext>
              </a:extLst>
            </p:cNvPr>
            <p:cNvSpPr/>
            <p:nvPr/>
          </p:nvSpPr>
          <p:spPr bwMode="gray">
            <a:xfrm>
              <a:off x="3007050" y="2282930"/>
              <a:ext cx="1790340" cy="2271448"/>
            </a:xfrm>
            <a:prstGeom prst="roundRect">
              <a:avLst>
                <a:gd name="adj" fmla="val 8071"/>
              </a:avLst>
            </a:prstGeom>
            <a:noFill/>
            <a:ln w="25400" algn="ctr">
              <a:solidFill>
                <a:srgbClr val="00B0F0"/>
              </a:solidFill>
              <a:prstDash val="dash"/>
              <a:miter lim="800000"/>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defRPr/>
              </a:pPr>
              <a:endParaRPr kumimoji="0" lang="fr-CA" sz="1200" b="0" i="0" u="none" strike="noStrike" kern="0" cap="none" spc="0" normalizeH="0" baseline="0" dirty="0">
                <a:ln>
                  <a:noFill/>
                </a:ln>
                <a:solidFill>
                  <a:srgbClr val="000000"/>
                </a:solidFill>
                <a:effectLst/>
                <a:uLnTx/>
                <a:uFillTx/>
                <a:latin typeface="Arial"/>
                <a:ea typeface="Arial Unicode MS" pitchFamily="34" charset="-128"/>
                <a:cs typeface="Arial Unicode MS" pitchFamily="34" charset="-128"/>
              </a:endParaRPr>
            </a:p>
          </p:txBody>
        </p:sp>
        <p:sp>
          <p:nvSpPr>
            <p:cNvPr id="35" name="TextBox 34">
              <a:extLst>
                <a:ext uri="{FF2B5EF4-FFF2-40B4-BE49-F238E27FC236}">
                  <a16:creationId xmlns:a16="http://schemas.microsoft.com/office/drawing/2014/main" id="{1A032006-0C0F-4540-95D6-3923A0927482}"/>
                </a:ext>
              </a:extLst>
            </p:cNvPr>
            <p:cNvSpPr txBox="1"/>
            <p:nvPr/>
          </p:nvSpPr>
          <p:spPr>
            <a:xfrm>
              <a:off x="3343034" y="4383403"/>
              <a:ext cx="1365507" cy="9290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defRPr/>
              </a:pPr>
              <a:r>
                <a:rPr kumimoji="0" lang="fr-CA" sz="800" b="0" i="0" u="none" strike="noStrike" kern="0" cap="none" spc="0" normalizeH="0" baseline="0" dirty="0">
                  <a:ln>
                    <a:noFill/>
                  </a:ln>
                  <a:solidFill>
                    <a:srgbClr val="00B0F0"/>
                  </a:solidFill>
                  <a:effectLst/>
                  <a:uLnTx/>
                  <a:uFillTx/>
                  <a:latin typeface="Arial"/>
                  <a:ea typeface="Arial Unicode MS" pitchFamily="34" charset="-128"/>
                  <a:cs typeface="Arial Unicode MS" pitchFamily="34" charset="-128"/>
                </a:rPr>
                <a:t>Points focaux étendus</a:t>
              </a:r>
            </a:p>
          </p:txBody>
        </p:sp>
        <p:sp>
          <p:nvSpPr>
            <p:cNvPr id="36" name="Text Placeholder 34">
              <a:extLst>
                <a:ext uri="{FF2B5EF4-FFF2-40B4-BE49-F238E27FC236}">
                  <a16:creationId xmlns:a16="http://schemas.microsoft.com/office/drawing/2014/main" id="{4CFEF580-0532-460A-95A3-BDBBA6FD5F62}"/>
                </a:ext>
              </a:extLst>
            </p:cNvPr>
            <p:cNvSpPr txBox="1"/>
            <p:nvPr/>
          </p:nvSpPr>
          <p:spPr bwMode="black">
            <a:xfrm>
              <a:off x="1096731" y="4661326"/>
              <a:ext cx="4079461" cy="124404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Tx/>
                <a:buFont typeface="Wingdings" panose="05000000000000000000"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Tx/>
                <a:buFont typeface="Arial" panose="020B0604020202020204" pitchFamily="34" charset="0"/>
                <a:buChar char="–"/>
                <a:defRPr lang="en-US" sz="1800" kern="1200" noProof="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anose="020B0604020202020204"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Tx/>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lnSpc>
                  <a:spcPct val="100000"/>
                </a:lnSpc>
                <a:spcBef>
                  <a:spcPts val="1800"/>
                </a:spcBef>
                <a:spcAft>
                  <a:spcPct val="0"/>
                </a:spcAft>
                <a:buClr>
                  <a:srgbClr val="F0AB00"/>
                </a:buClr>
                <a:buSzPct val="80000"/>
                <a:buFontTx/>
                <a:buNone/>
                <a:defRPr/>
              </a:pPr>
              <a:r>
                <a:rPr kumimoji="0" lang="fr-CA" sz="1900" b="0" i="0" u="none" strike="noStrike" kern="1200" cap="none" spc="0" normalizeH="0" baseline="0" dirty="0">
                  <a:ln>
                    <a:noFill/>
                  </a:ln>
                  <a:solidFill>
                    <a:prstClr val="black"/>
                  </a:solidFill>
                  <a:effectLst/>
                  <a:uLnTx/>
                  <a:uFillTx/>
                  <a:latin typeface="Calibri" panose="020F0502020204030204"/>
                  <a:ea typeface="+mn-ea"/>
                  <a:cs typeface="+mn-cs"/>
                </a:rPr>
                <a:t>Afin d’appuyer la stratégie du PFCN et l’architecture ciblée, le Programme et SAP ont mené des ateliers et des réunions supplémentaires avec les intervenants des secteurs d’activité clés</a:t>
              </a:r>
            </a:p>
          </p:txBody>
        </p:sp>
      </p:grpSp>
      <p:sp>
        <p:nvSpPr>
          <p:cNvPr id="37" name="Text Placeholder 35">
            <a:extLst>
              <a:ext uri="{FF2B5EF4-FFF2-40B4-BE49-F238E27FC236}">
                <a16:creationId xmlns:a16="http://schemas.microsoft.com/office/drawing/2014/main" id="{E2C4E2FF-4427-4E98-813B-883FF3EC0AA9}"/>
              </a:ext>
            </a:extLst>
          </p:cNvPr>
          <p:cNvSpPr txBox="1"/>
          <p:nvPr>
            <p:custDataLst>
              <p:tags r:id="rId2"/>
            </p:custDataLst>
          </p:nvPr>
        </p:nvSpPr>
        <p:spPr bwMode="black">
          <a:xfrm>
            <a:off x="6495555" y="1356755"/>
            <a:ext cx="5509081" cy="5998030"/>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Tx/>
              <a:buFont typeface="Wingdings" panose="05000000000000000000"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Tx/>
              <a:buFont typeface="Arial" panose="020B0604020202020204" pitchFamily="34" charset="0"/>
              <a:buChar char="–"/>
              <a:defRPr lang="en-US" sz="1350" kern="1200" noProof="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anose="020B0604020202020204"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Tx/>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6201" rtl="0" eaLnBrk="1" fontAlgn="auto" latinLnBrk="0" hangingPunct="1">
              <a:lnSpc>
                <a:spcPct val="100000"/>
              </a:lnSpc>
              <a:spcBef>
                <a:spcPts val="900"/>
              </a:spcBef>
              <a:spcAft>
                <a:spcPct val="0"/>
              </a:spcAft>
              <a:buClr>
                <a:srgbClr val="F0AB00"/>
              </a:buClr>
              <a:buSzPct val="80000"/>
              <a:buFontTx/>
              <a:buNone/>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Les activités clés de la mobilisation étaient les suivantes :</a:t>
            </a:r>
          </a:p>
          <a:p>
            <a:pPr marL="0" marR="0" lvl="0" indent="0" algn="l" defTabSz="816201" rtl="0" eaLnBrk="1" fontAlgn="auto" latinLnBrk="0" hangingPunct="1">
              <a:lnSpc>
                <a:spcPct val="100000"/>
              </a:lnSpc>
              <a:spcBef>
                <a:spcPts val="900"/>
              </a:spcBef>
              <a:spcAft>
                <a:spcPct val="0"/>
              </a:spcAft>
              <a:buClr>
                <a:srgbClr val="F0AB00"/>
              </a:buClr>
              <a:buSzPct val="80000"/>
              <a:buFontTx/>
              <a:buNone/>
              <a:defRPr/>
            </a:pPr>
            <a:endParaRPr kumimoji="0" lang="fr-CA" sz="1700" b="0" i="0" u="none" strike="noStrike" kern="1200" cap="none" spc="0" normalizeH="0" baseline="0" dirty="0">
              <a:ln>
                <a:noFill/>
              </a:ln>
              <a:solidFill>
                <a:prstClr val="black"/>
              </a:solidFill>
              <a:effectLst/>
              <a:uLnTx/>
              <a:uFillTx/>
              <a:latin typeface="Calibri" panose="020F0502020204030204"/>
              <a:ea typeface="+mn-ea"/>
              <a:cs typeface="+mn-cs"/>
            </a:endParaRP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Comprendre quels sont les irritants, les priorités et les prérequis des ministères du GC</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Créer une carte d’état des capacités actuelles</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Cerner les lacunes et possibilités potentielles d’appuyer la vision du PFCN</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Prioriser les lacunes pour déterminer les gains et les avantages initiaux pour les ministères</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Élaborer une stratégie d’instances et une feuille de route de lancement</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Élaborer une architecture de solution cible et créer une feuille de route pour cœur numérique du GC</a:t>
            </a:r>
          </a:p>
          <a:p>
            <a:pPr marL="285750" marR="0" lvl="0" indent="-285750" algn="l" defTabSz="1088558" rtl="0" eaLnBrk="1" fontAlgn="auto" latinLnBrk="0" hangingPunct="1">
              <a:lnSpc>
                <a:spcPct val="90000"/>
              </a:lnSpc>
              <a:spcBef>
                <a:spcPct val="20000"/>
              </a:spcBef>
              <a:spcAft>
                <a:spcPct val="0"/>
              </a:spcAft>
              <a:buClrTx/>
              <a:buSzTx/>
              <a:buFont typeface="Arial" panose="020B0604020202020204" pitchFamily="34" charset="0"/>
              <a:buChar char="•"/>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Déterminer les risques liés au programme et recommander un modèle opérationnel pour favoriser la réussite du programme</a:t>
            </a:r>
          </a:p>
        </p:txBody>
      </p:sp>
      <p:sp>
        <p:nvSpPr>
          <p:cNvPr id="38" name="TextBox 37">
            <a:extLst>
              <a:ext uri="{FF2B5EF4-FFF2-40B4-BE49-F238E27FC236}">
                <a16:creationId xmlns:a16="http://schemas.microsoft.com/office/drawing/2014/main" id="{66849199-2497-414C-9E99-07ECEF48868A}"/>
              </a:ext>
            </a:extLst>
          </p:cNvPr>
          <p:cNvSpPr txBox="1"/>
          <p:nvPr>
            <p:custDataLst>
              <p:tags r:id="rId3"/>
            </p:custDataLst>
          </p:nvPr>
        </p:nvSpPr>
        <p:spPr>
          <a:xfrm>
            <a:off x="9250095" y="101184"/>
            <a:ext cx="3080996" cy="640720"/>
          </a:xfrm>
          <a:prstGeom prst="rect">
            <a:avLst/>
          </a:prstGeom>
          <a:noFill/>
        </p:spPr>
        <p:txBody>
          <a:bodyPr wrap="square" rtlCol="0">
            <a:spAutoFit/>
          </a:bodyPr>
          <a:lstStyle/>
          <a:p>
            <a:pPr algn="ctr"/>
            <a:r>
              <a:rPr lang="fr-CA" sz="3600" b="1" dirty="0"/>
              <a:t>ÉBAUCHE</a:t>
            </a:r>
          </a:p>
        </p:txBody>
      </p:sp>
      <p:sp>
        <p:nvSpPr>
          <p:cNvPr id="2" name="Slide Number Placeholder 1">
            <a:extLst>
              <a:ext uri="{FF2B5EF4-FFF2-40B4-BE49-F238E27FC236}">
                <a16:creationId xmlns:a16="http://schemas.microsoft.com/office/drawing/2014/main" id="{0C462B8E-776D-468F-AC89-3EF45DF4FE28}"/>
              </a:ext>
            </a:extLst>
          </p:cNvPr>
          <p:cNvSpPr>
            <a:spLocks noGrp="1"/>
          </p:cNvSpPr>
          <p:nvPr>
            <p:ph type="sldNum" sz="quarter" idx="12"/>
          </p:nvPr>
        </p:nvSpPr>
        <p:spPr/>
        <p:txBody>
          <a:bodyPr/>
          <a:lstStyle/>
          <a:p>
            <a:fld id="{32D4B517-E49B-41B6-9DBC-23634E0F1CDC}" type="slidenum">
              <a:rPr lang="en-CA" smtClean="0">
                <a:solidFill>
                  <a:prstClr val="black">
                    <a:tint val="75000"/>
                  </a:prstClr>
                </a:solidFill>
              </a:rPr>
              <a:pPr/>
              <a:t>6</a:t>
            </a:fld>
            <a:endParaRPr lang="en-CA">
              <a:solidFill>
                <a:prstClr val="black">
                  <a:tint val="75000"/>
                </a:prstClr>
              </a:solidFill>
            </a:endParaRPr>
          </a:p>
        </p:txBody>
      </p:sp>
    </p:spTree>
    <p:extLst>
      <p:ext uri="{BB962C8B-B14F-4D97-AF65-F5344CB8AC3E}">
        <p14:creationId xmlns:p14="http://schemas.microsoft.com/office/powerpoint/2010/main" val="17734736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21267-6BF7-4ED1-A6AB-99DF4166CA62}"/>
              </a:ext>
            </a:extLst>
          </p:cNvPr>
          <p:cNvSpPr>
            <a:spLocks noGrp="1"/>
          </p:cNvSpPr>
          <p:nvPr>
            <p:ph type="body" sz="quarter" idx="11"/>
          </p:nvPr>
        </p:nvSpPr>
        <p:spPr>
          <a:xfrm>
            <a:off x="413063" y="302569"/>
            <a:ext cx="8097277" cy="878670"/>
          </a:xfrm>
        </p:spPr>
        <p:txBody>
          <a:bodyPr/>
          <a:lstStyle/>
          <a:p>
            <a:r>
              <a:rPr lang="fr-CA" sz="2800" b="1" dirty="0">
                <a:latin typeface="Calibri Light" panose="020F0302020204030204"/>
                <a:cs typeface="Arial"/>
              </a:rPr>
              <a:t>Modèle coordonné et cœur numérique du GC</a:t>
            </a:r>
            <a:endParaRPr lang="en-CA" sz="2800" dirty="0"/>
          </a:p>
        </p:txBody>
      </p:sp>
      <p:sp>
        <p:nvSpPr>
          <p:cNvPr id="6" name="Content Placeholder 2">
            <a:extLst>
              <a:ext uri="{FF2B5EF4-FFF2-40B4-BE49-F238E27FC236}">
                <a16:creationId xmlns:a16="http://schemas.microsoft.com/office/drawing/2014/main" id="{6D487F6F-DE43-442E-A360-8C6EB2F25D08}"/>
              </a:ext>
            </a:extLst>
          </p:cNvPr>
          <p:cNvSpPr txBox="1"/>
          <p:nvPr>
            <p:custDataLst>
              <p:tags r:id="rId1"/>
            </p:custDataLst>
          </p:nvPr>
        </p:nvSpPr>
        <p:spPr>
          <a:xfrm>
            <a:off x="413063" y="1107306"/>
            <a:ext cx="11382697" cy="599894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1200"/>
              </a:spcAft>
              <a:buClrTx/>
              <a:buSzTx/>
              <a:buFontTx/>
              <a:buNone/>
              <a:defRPr/>
            </a:pPr>
            <a:r>
              <a:rPr kumimoji="0" lang="fr-CA" sz="1900" b="1" i="0" u="none" strike="noStrike" kern="1200" cap="none" spc="0" normalizeH="0" baseline="0" dirty="0">
                <a:ln>
                  <a:noFill/>
                </a:ln>
                <a:solidFill>
                  <a:prstClr val="black"/>
                </a:solidFill>
                <a:effectLst/>
                <a:uLnTx/>
                <a:uFillTx/>
                <a:latin typeface="Calibri" panose="020F0502020204030204"/>
                <a:ea typeface="+mn-ea"/>
                <a:cs typeface="+mn-cs"/>
              </a:rPr>
              <a:t>Le 9 avril 2020, le Conseil d’examen de l’architecture intégrée du GC (CEAI GC) a approuvé la stratégie du modèle coordonné et du cœur numérique du GC, y compris les éléments suivants :</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Mise en œuvre d’un « modèle coordonné du GC » visant à permettre la transition à l’échelle du GC vers S/4 HANA et à effectuer la transformation de la gestion financière en utilisant un nouveau modèle de fonctionnement et de gouvernance</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Mise en œuvre d’un « cœur numérique du GC » pour appuyer la transformation, qui comporterait une fonctionnalité réalisée une fois et utilisée partout. Cela accélérera les mises en œuvre, évitera les coûts en double et amoindrira le risque de la migration vers S/4 HANA</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Optimisation de l’architecture technique</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Optimisation des options de déploiement et de la mise en grappes par la réduction du nombre de cas de SAP au sein du GC. Cette approche devrait réduire considérablement les investissements et les coûts d’exploitation courants à l’avenir</a:t>
            </a:r>
          </a:p>
          <a:p>
            <a:pPr marL="0" marR="0" lvl="0" indent="0" algn="l" defTabSz="914400" rtl="0" eaLnBrk="1" fontAlgn="auto" latinLnBrk="0" hangingPunct="1">
              <a:lnSpc>
                <a:spcPct val="100000"/>
              </a:lnSpc>
              <a:spcBef>
                <a:spcPct val="0"/>
              </a:spcBef>
              <a:spcAft>
                <a:spcPts val="1200"/>
              </a:spcAft>
              <a:buClrTx/>
              <a:buSzTx/>
              <a:buFontTx/>
              <a:buNone/>
              <a:defRPr/>
            </a:pPr>
            <a:r>
              <a:rPr kumimoji="0" lang="fr-CA" sz="1900" b="1" i="0" u="none" strike="noStrike" kern="1200" cap="none" spc="0" normalizeH="0" baseline="0" dirty="0">
                <a:ln>
                  <a:noFill/>
                </a:ln>
                <a:solidFill>
                  <a:prstClr val="black"/>
                </a:solidFill>
                <a:effectLst/>
                <a:uLnTx/>
                <a:uFillTx/>
                <a:latin typeface="Calibri" panose="020F0502020204030204"/>
                <a:ea typeface="+mn-ea"/>
                <a:cs typeface="+mn-cs"/>
              </a:rPr>
              <a:t>En résumé et en termes pratiques, la stratégie proposée suggère ce qui suit :</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En partenariat avec les autres ministères, normaliser environ 70 % de nos processus financiers (le paiement d’une facture est le paiement d’une facture…) dans l’ensemble du gouvernement du Canada et permettre aux ministères de « personnaliser » l’autre 30 % pour répondre à leurs besoins précis</a:t>
            </a:r>
          </a:p>
          <a:p>
            <a:pPr marL="285750" marR="0" lvl="0" indent="-285750" algn="l" defTabSz="914400" rtl="0" eaLnBrk="1" fontAlgn="auto" latinLnBrk="0" hangingPunct="1">
              <a:lnSpc>
                <a:spcPct val="100000"/>
              </a:lnSpc>
              <a:spcBef>
                <a:spcPct val="0"/>
              </a:spcBef>
              <a:spcAft>
                <a:spcPts val="1200"/>
              </a:spcAft>
              <a:buClrTx/>
              <a:buSzTx/>
              <a:buFont typeface="Arial" panose="020B0604020202020204" pitchFamily="34" charset="0"/>
              <a:buChar char="•"/>
              <a:defRPr/>
            </a:pPr>
            <a:r>
              <a:rPr kumimoji="0" lang="fr-CA" sz="1500" b="0" i="0" u="none" strike="noStrike" kern="1200" cap="none" spc="0" normalizeH="0" baseline="0" dirty="0">
                <a:ln>
                  <a:noFill/>
                </a:ln>
                <a:solidFill>
                  <a:prstClr val="black"/>
                </a:solidFill>
                <a:effectLst/>
                <a:uLnTx/>
                <a:uFillTx/>
                <a:latin typeface="Calibri" panose="020F0502020204030204"/>
                <a:ea typeface="+mn-ea"/>
                <a:cs typeface="+mn-cs"/>
              </a:rPr>
              <a:t>Encourager et permettre le concept de « regroupement » dans l’ensemble du GC, et passer de 18 cas à 11 est suggéré dans les évaluations préliminaires</a:t>
            </a:r>
          </a:p>
          <a:p>
            <a:pPr marL="457200" marR="0" lvl="1" indent="0" algn="l" defTabSz="914400" rtl="0" eaLnBrk="1" fontAlgn="auto" latinLnBrk="0" hangingPunct="1">
              <a:lnSpc>
                <a:spcPct val="100000"/>
              </a:lnSpc>
              <a:spcBef>
                <a:spcPct val="0"/>
              </a:spcBef>
              <a:spcAft>
                <a:spcPts val="600"/>
              </a:spcAft>
              <a:buClrTx/>
              <a:buSzTx/>
              <a:buFontTx/>
              <a:buNone/>
              <a:defRPr/>
            </a:pPr>
            <a:endParaRPr kumimoji="0" lang="fr-CA" sz="1600" b="0" i="0" u="none" strike="noStrike" kern="1200" cap="none" spc="0" normalizeH="0" baseline="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ct val="0"/>
              </a:spcBef>
              <a:spcAft>
                <a:spcPts val="600"/>
              </a:spcAft>
              <a:buClrTx/>
              <a:buSzTx/>
              <a:buFontTx/>
              <a:buNone/>
              <a:defRPr/>
            </a:pPr>
            <a:endParaRPr kumimoji="0" lang="fr-CA" sz="160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E6E1462-41F9-4F58-BBE1-A7926D227A8C}"/>
              </a:ext>
            </a:extLst>
          </p:cNvPr>
          <p:cNvSpPr txBox="1"/>
          <p:nvPr>
            <p:custDataLst>
              <p:tags r:id="rId2"/>
            </p:custDataLst>
          </p:nvPr>
        </p:nvSpPr>
        <p:spPr>
          <a:xfrm>
            <a:off x="9488793" y="0"/>
            <a:ext cx="3080996" cy="640720"/>
          </a:xfrm>
          <a:prstGeom prst="rect">
            <a:avLst/>
          </a:prstGeom>
          <a:noFill/>
        </p:spPr>
        <p:txBody>
          <a:bodyPr wrap="square" rtlCol="0">
            <a:spAutoFit/>
          </a:bodyPr>
          <a:lstStyle/>
          <a:p>
            <a:pPr algn="ctr"/>
            <a:r>
              <a:rPr lang="fr-CA" sz="3600" b="1" dirty="0"/>
              <a:t>ÉBAUCHE</a:t>
            </a:r>
          </a:p>
        </p:txBody>
      </p:sp>
      <p:sp>
        <p:nvSpPr>
          <p:cNvPr id="2" name="Slide Number Placeholder 1">
            <a:extLst>
              <a:ext uri="{FF2B5EF4-FFF2-40B4-BE49-F238E27FC236}">
                <a16:creationId xmlns:a16="http://schemas.microsoft.com/office/drawing/2014/main" id="{417C2C01-D7C5-4EB7-BE99-713FF46E050B}"/>
              </a:ext>
            </a:extLst>
          </p:cNvPr>
          <p:cNvSpPr>
            <a:spLocks noGrp="1"/>
          </p:cNvSpPr>
          <p:nvPr>
            <p:ph type="sldNum" sz="quarter" idx="12"/>
          </p:nvPr>
        </p:nvSpPr>
        <p:spPr/>
        <p:txBody>
          <a:bodyPr/>
          <a:lstStyle/>
          <a:p>
            <a:fld id="{32D4B517-E49B-41B6-9DBC-23634E0F1CDC}" type="slidenum">
              <a:rPr lang="en-CA" smtClean="0">
                <a:solidFill>
                  <a:prstClr val="black">
                    <a:tint val="75000"/>
                  </a:prstClr>
                </a:solidFill>
              </a:rPr>
              <a:pPr/>
              <a:t>7</a:t>
            </a:fld>
            <a:endParaRPr lang="en-CA">
              <a:solidFill>
                <a:prstClr val="black">
                  <a:tint val="75000"/>
                </a:prstClr>
              </a:solidFill>
            </a:endParaRPr>
          </a:p>
        </p:txBody>
      </p:sp>
    </p:spTree>
    <p:extLst>
      <p:ext uri="{BB962C8B-B14F-4D97-AF65-F5344CB8AC3E}">
        <p14:creationId xmlns:p14="http://schemas.microsoft.com/office/powerpoint/2010/main" val="41422747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384312" y="586855"/>
            <a:ext cx="3283775" cy="3387497"/>
          </a:xfrm>
        </p:spPr>
        <p:txBody>
          <a:bodyPr anchor="b">
            <a:normAutofit/>
          </a:bodyPr>
          <a:lstStyle/>
          <a:p>
            <a:pPr algn="r"/>
            <a:r>
              <a:rPr lang="fr-CA" sz="4000" b="1" dirty="0">
                <a:solidFill>
                  <a:srgbClr val="FFFFFF"/>
                </a:solidFill>
              </a:rPr>
              <a:t>Paysage du système du PFCN</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285286" y="1145376"/>
            <a:ext cx="7906714" cy="2056061"/>
          </a:xfrm>
        </p:spPr>
        <p:txBody>
          <a:bodyPr anchor="ctr">
            <a:normAutofit fontScale="92500"/>
          </a:bodyPr>
          <a:lstStyle/>
          <a:p>
            <a:pPr marL="0" indent="0">
              <a:buNone/>
            </a:pPr>
            <a:r>
              <a:rPr lang="fr-CA" sz="2000" dirty="0"/>
              <a:t>On s’attend à ce que le paysage actuel du système ministériel de gestion des finances et du matériel (SMGFM) se rétrécisse, passant de 54 systèmes répartis sur plusieurs plateformes à 11 ministères hôtes de systèmes S/4 HANA</a:t>
            </a:r>
          </a:p>
          <a:p>
            <a:pPr marL="0" indent="0">
              <a:buNone/>
            </a:pPr>
            <a:endParaRPr lang="fr-CA" sz="2000" dirty="0"/>
          </a:p>
          <a:p>
            <a:pPr marL="0" indent="0">
              <a:buNone/>
            </a:pPr>
            <a:r>
              <a:rPr lang="fr-CA" sz="2000" dirty="0"/>
              <a:t>Les participants à l’atelier proviendront principalement des ministères hôtes</a:t>
            </a:r>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grpSp>
        <p:nvGrpSpPr>
          <p:cNvPr id="13" name="Group 12">
            <a:extLst>
              <a:ext uri="{FF2B5EF4-FFF2-40B4-BE49-F238E27FC236}">
                <a16:creationId xmlns:a16="http://schemas.microsoft.com/office/drawing/2014/main" id="{A0BEEE7D-D147-41FC-9D25-C30276E545E2}"/>
              </a:ext>
            </a:extLst>
          </p:cNvPr>
          <p:cNvGrpSpPr/>
          <p:nvPr>
            <p:custDataLst>
              <p:tags r:id="rId11"/>
            </p:custDataLst>
          </p:nvPr>
        </p:nvGrpSpPr>
        <p:grpSpPr>
          <a:xfrm>
            <a:off x="4556194" y="3284020"/>
            <a:ext cx="6838121" cy="1745698"/>
            <a:chOff x="1182552" y="4079749"/>
            <a:chExt cx="6838121" cy="1745698"/>
          </a:xfrm>
        </p:grpSpPr>
        <p:sp>
          <p:nvSpPr>
            <p:cNvPr id="15" name="TextBox 14">
              <a:extLst>
                <a:ext uri="{FF2B5EF4-FFF2-40B4-BE49-F238E27FC236}">
                  <a16:creationId xmlns:a16="http://schemas.microsoft.com/office/drawing/2014/main" id="{E42DE40F-1762-4B92-9AE7-424D9DE0A01A}"/>
                </a:ext>
              </a:extLst>
            </p:cNvPr>
            <p:cNvSpPr txBox="1"/>
            <p:nvPr/>
          </p:nvSpPr>
          <p:spPr>
            <a:xfrm>
              <a:off x="2067940" y="5589675"/>
              <a:ext cx="1779656" cy="196208"/>
            </a:xfrm>
            <a:prstGeom prst="rect">
              <a:avLst/>
            </a:prstGeom>
            <a:solidFill>
              <a:sysClr val="window" lastClr="FFFFFF"/>
            </a:solidFill>
          </p:spPr>
          <p:txBody>
            <a:bodyPr wrap="square" lIns="0" r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675" b="1" i="0" u="none" strike="noStrike" kern="0" cap="none" spc="0" normalizeH="0" baseline="0" dirty="0">
                  <a:ln>
                    <a:noFill/>
                  </a:ln>
                  <a:solidFill>
                    <a:prstClr val="black">
                      <a:lumMod val="75000"/>
                      <a:lumOff val="25000"/>
                    </a:prstClr>
                  </a:solidFill>
                  <a:effectLst/>
                  <a:uLnTx/>
                  <a:uFillTx/>
                </a:rPr>
                <a:t>SMGFM à plusieurs locataires en tant que service</a:t>
              </a:r>
            </a:p>
          </p:txBody>
        </p:sp>
        <p:grpSp>
          <p:nvGrpSpPr>
            <p:cNvPr id="17" name="Group 16">
              <a:extLst>
                <a:ext uri="{FF2B5EF4-FFF2-40B4-BE49-F238E27FC236}">
                  <a16:creationId xmlns:a16="http://schemas.microsoft.com/office/drawing/2014/main" id="{961AF81C-B687-4134-94DB-3499388E83A1}"/>
                </a:ext>
              </a:extLst>
            </p:cNvPr>
            <p:cNvGrpSpPr/>
            <p:nvPr/>
          </p:nvGrpSpPr>
          <p:grpSpPr>
            <a:xfrm>
              <a:off x="1391943" y="4759773"/>
              <a:ext cx="636886" cy="634671"/>
              <a:chOff x="1225331" y="4121304"/>
              <a:chExt cx="636886" cy="634671"/>
            </a:xfrm>
          </p:grpSpPr>
          <p:sp>
            <p:nvSpPr>
              <p:cNvPr id="246" name="TextBox 245">
                <a:extLst>
                  <a:ext uri="{FF2B5EF4-FFF2-40B4-BE49-F238E27FC236}">
                    <a16:creationId xmlns:a16="http://schemas.microsoft.com/office/drawing/2014/main" id="{C6116DED-98E6-449F-AE09-FE593DF6F7B1}"/>
                  </a:ext>
                </a:extLst>
              </p:cNvPr>
              <p:cNvSpPr txBox="1"/>
              <p:nvPr/>
            </p:nvSpPr>
            <p:spPr>
              <a:xfrm>
                <a:off x="1225012" y="4536684"/>
                <a:ext cx="637523" cy="217387"/>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SCT/</a:t>
                </a:r>
                <a:r>
                  <a:rPr kumimoji="0" lang="fr-CA" sz="825" b="1" i="0" u="none" strike="noStrike" kern="0" cap="none" spc="0" normalizeH="0" baseline="0" dirty="0" err="1">
                    <a:ln>
                      <a:noFill/>
                    </a:ln>
                    <a:solidFill>
                      <a:prstClr val="black">
                        <a:lumMod val="75000"/>
                        <a:lumOff val="25000"/>
                      </a:prstClr>
                    </a:solidFill>
                    <a:effectLst/>
                    <a:uLnTx/>
                    <a:uFillTx/>
                  </a:rPr>
                  <a:t>GCfm</a:t>
                </a:r>
                <a:endParaRPr kumimoji="0" lang="fr-CA" sz="825" b="1" i="0" u="none" strike="noStrike" kern="0" cap="none" spc="0" normalizeH="0" baseline="0" dirty="0">
                  <a:ln>
                    <a:noFill/>
                  </a:ln>
                  <a:solidFill>
                    <a:prstClr val="black">
                      <a:lumMod val="75000"/>
                      <a:lumOff val="25000"/>
                    </a:prstClr>
                  </a:solidFill>
                  <a:effectLst/>
                  <a:uLnTx/>
                  <a:uFillTx/>
                </a:endParaRPr>
              </a:p>
            </p:txBody>
          </p:sp>
          <p:grpSp>
            <p:nvGrpSpPr>
              <p:cNvPr id="247" name="Group 246">
                <a:extLst>
                  <a:ext uri="{FF2B5EF4-FFF2-40B4-BE49-F238E27FC236}">
                    <a16:creationId xmlns:a16="http://schemas.microsoft.com/office/drawing/2014/main" id="{71860EE6-F799-41CD-A97A-1C48FD7814B0}"/>
                  </a:ext>
                </a:extLst>
              </p:cNvPr>
              <p:cNvGrpSpPr>
                <a:grpSpLocks noChangeAspect="1"/>
              </p:cNvGrpSpPr>
              <p:nvPr/>
            </p:nvGrpSpPr>
            <p:grpSpPr>
              <a:xfrm>
                <a:off x="1454987" y="4121304"/>
                <a:ext cx="321626" cy="445348"/>
                <a:chOff x="1699516" y="4573779"/>
                <a:chExt cx="438210" cy="557993"/>
              </a:xfrm>
            </p:grpSpPr>
            <p:sp>
              <p:nvSpPr>
                <p:cNvPr id="248" name="Cube 247">
                  <a:extLst>
                    <a:ext uri="{FF2B5EF4-FFF2-40B4-BE49-F238E27FC236}">
                      <a16:creationId xmlns:a16="http://schemas.microsoft.com/office/drawing/2014/main" id="{312FFE2B-E1C0-44A4-A5B7-ADCE5C45D997}"/>
                    </a:ext>
                  </a:extLst>
                </p:cNvPr>
                <p:cNvSpPr/>
                <p:nvPr/>
              </p:nvSpPr>
              <p:spPr>
                <a:xfrm>
                  <a:off x="1699516" y="4573779"/>
                  <a:ext cx="438210" cy="557993"/>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49" name="Rectangle 248">
                  <a:extLst>
                    <a:ext uri="{FF2B5EF4-FFF2-40B4-BE49-F238E27FC236}">
                      <a16:creationId xmlns:a16="http://schemas.microsoft.com/office/drawing/2014/main" id="{66112EF3-11BA-4E12-8556-C4E433497FA4}"/>
                    </a:ext>
                  </a:extLst>
                </p:cNvPr>
                <p:cNvSpPr/>
                <p:nvPr/>
              </p:nvSpPr>
              <p:spPr>
                <a:xfrm>
                  <a:off x="1730272"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50" name="Rectangle 249">
                  <a:extLst>
                    <a:ext uri="{FF2B5EF4-FFF2-40B4-BE49-F238E27FC236}">
                      <a16:creationId xmlns:a16="http://schemas.microsoft.com/office/drawing/2014/main" id="{597EA5B2-AC88-411D-A382-9551C3CFEF60}"/>
                    </a:ext>
                  </a:extLst>
                </p:cNvPr>
                <p:cNvSpPr/>
                <p:nvPr/>
              </p:nvSpPr>
              <p:spPr>
                <a:xfrm>
                  <a:off x="1827875"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51" name="Rectangle 250">
                  <a:extLst>
                    <a:ext uri="{FF2B5EF4-FFF2-40B4-BE49-F238E27FC236}">
                      <a16:creationId xmlns:a16="http://schemas.microsoft.com/office/drawing/2014/main" id="{88DDB0BB-DF33-45EA-B2F5-84890A3D0BD4}"/>
                    </a:ext>
                  </a:extLst>
                </p:cNvPr>
                <p:cNvSpPr/>
                <p:nvPr/>
              </p:nvSpPr>
              <p:spPr>
                <a:xfrm>
                  <a:off x="1928649"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52" name="Rectangle 251">
                  <a:extLst>
                    <a:ext uri="{FF2B5EF4-FFF2-40B4-BE49-F238E27FC236}">
                      <a16:creationId xmlns:a16="http://schemas.microsoft.com/office/drawing/2014/main" id="{B856FE8E-6ACD-4584-B667-9207B22605A3}"/>
                    </a:ext>
                  </a:extLst>
                </p:cNvPr>
                <p:cNvSpPr/>
                <p:nvPr/>
              </p:nvSpPr>
              <p:spPr>
                <a:xfrm>
                  <a:off x="1728974"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53" name="Rectangle 252">
                  <a:extLst>
                    <a:ext uri="{FF2B5EF4-FFF2-40B4-BE49-F238E27FC236}">
                      <a16:creationId xmlns:a16="http://schemas.microsoft.com/office/drawing/2014/main" id="{0DFB8D3B-47A8-4FF1-A524-EFC0923AA353}"/>
                    </a:ext>
                  </a:extLst>
                </p:cNvPr>
                <p:cNvSpPr/>
                <p:nvPr/>
              </p:nvSpPr>
              <p:spPr>
                <a:xfrm>
                  <a:off x="1826577"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54" name="Rectangle 253">
                  <a:extLst>
                    <a:ext uri="{FF2B5EF4-FFF2-40B4-BE49-F238E27FC236}">
                      <a16:creationId xmlns:a16="http://schemas.microsoft.com/office/drawing/2014/main" id="{E2A94C49-3F6A-4723-8E76-FDCD945D97D8}"/>
                    </a:ext>
                  </a:extLst>
                </p:cNvPr>
                <p:cNvSpPr/>
                <p:nvPr/>
              </p:nvSpPr>
              <p:spPr>
                <a:xfrm>
                  <a:off x="1927351"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255" name="Picture 4">
                  <a:extLst>
                    <a:ext uri="{FF2B5EF4-FFF2-40B4-BE49-F238E27FC236}">
                      <a16:creationId xmlns:a16="http://schemas.microsoft.com/office/drawing/2014/main" id="{266C605F-88F3-4EA9-B6F2-A8882BFB5D1E}"/>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836444" y="4987819"/>
                  <a:ext cx="61895" cy="1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18">
              <a:extLst>
                <a:ext uri="{FF2B5EF4-FFF2-40B4-BE49-F238E27FC236}">
                  <a16:creationId xmlns:a16="http://schemas.microsoft.com/office/drawing/2014/main" id="{9DE9BD06-3C0E-47C8-B68B-791203EA68C6}"/>
                </a:ext>
              </a:extLst>
            </p:cNvPr>
            <p:cNvGrpSpPr/>
            <p:nvPr/>
          </p:nvGrpSpPr>
          <p:grpSpPr>
            <a:xfrm>
              <a:off x="1980919" y="4630862"/>
              <a:ext cx="401338" cy="757911"/>
              <a:chOff x="2193362" y="3992868"/>
              <a:chExt cx="401338" cy="757911"/>
            </a:xfrm>
          </p:grpSpPr>
          <p:sp>
            <p:nvSpPr>
              <p:cNvPr id="233" name="TextBox 232">
                <a:extLst>
                  <a:ext uri="{FF2B5EF4-FFF2-40B4-BE49-F238E27FC236}">
                    <a16:creationId xmlns:a16="http://schemas.microsoft.com/office/drawing/2014/main" id="{D6EF1A93-D748-4965-9FE8-12BE96A18A3F}"/>
                  </a:ext>
                </a:extLst>
              </p:cNvPr>
              <p:cNvSpPr txBox="1"/>
              <p:nvPr/>
            </p:nvSpPr>
            <p:spPr>
              <a:xfrm>
                <a:off x="2178292" y="4531488"/>
                <a:ext cx="402357"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MPO</a:t>
                </a:r>
              </a:p>
            </p:txBody>
          </p:sp>
          <p:grpSp>
            <p:nvGrpSpPr>
              <p:cNvPr id="234" name="Group 233">
                <a:extLst>
                  <a:ext uri="{FF2B5EF4-FFF2-40B4-BE49-F238E27FC236}">
                    <a16:creationId xmlns:a16="http://schemas.microsoft.com/office/drawing/2014/main" id="{B4F436D6-74FF-4EDD-9DF5-7814CC6BF453}"/>
                  </a:ext>
                </a:extLst>
              </p:cNvPr>
              <p:cNvGrpSpPr/>
              <p:nvPr/>
            </p:nvGrpSpPr>
            <p:grpSpPr>
              <a:xfrm>
                <a:off x="2238792" y="3992868"/>
                <a:ext cx="355908" cy="572055"/>
                <a:chOff x="4456117" y="4054514"/>
                <a:chExt cx="638489" cy="782906"/>
              </a:xfrm>
            </p:grpSpPr>
            <p:sp>
              <p:nvSpPr>
                <p:cNvPr id="235" name="Cube 234">
                  <a:extLst>
                    <a:ext uri="{FF2B5EF4-FFF2-40B4-BE49-F238E27FC236}">
                      <a16:creationId xmlns:a16="http://schemas.microsoft.com/office/drawing/2014/main" id="{A10831EC-E6C7-4DC3-9510-81C673D548DA}"/>
                    </a:ext>
                  </a:extLst>
                </p:cNvPr>
                <p:cNvSpPr/>
                <p:nvPr/>
              </p:nvSpPr>
              <p:spPr>
                <a:xfrm>
                  <a:off x="4456117" y="4054514"/>
                  <a:ext cx="638489" cy="782906"/>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6" name="Rectangle 235">
                  <a:extLst>
                    <a:ext uri="{FF2B5EF4-FFF2-40B4-BE49-F238E27FC236}">
                      <a16:creationId xmlns:a16="http://schemas.microsoft.com/office/drawing/2014/main" id="{D5B98E3E-01AF-477A-A888-8BCF8727189B}"/>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7" name="Rectangle 236">
                  <a:extLst>
                    <a:ext uri="{FF2B5EF4-FFF2-40B4-BE49-F238E27FC236}">
                      <a16:creationId xmlns:a16="http://schemas.microsoft.com/office/drawing/2014/main" id="{F34691C0-DDED-4034-B344-AF097E1C7A60}"/>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8" name="Rectangle 237">
                  <a:extLst>
                    <a:ext uri="{FF2B5EF4-FFF2-40B4-BE49-F238E27FC236}">
                      <a16:creationId xmlns:a16="http://schemas.microsoft.com/office/drawing/2014/main" id="{910993A1-7EFE-4E85-95C7-A492400F7E6D}"/>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9" name="Rectangle 238">
                  <a:extLst>
                    <a:ext uri="{FF2B5EF4-FFF2-40B4-BE49-F238E27FC236}">
                      <a16:creationId xmlns:a16="http://schemas.microsoft.com/office/drawing/2014/main" id="{3851D1A9-08E1-445B-83DA-534D4CB2AFD5}"/>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40" name="Rectangle 239">
                  <a:extLst>
                    <a:ext uri="{FF2B5EF4-FFF2-40B4-BE49-F238E27FC236}">
                      <a16:creationId xmlns:a16="http://schemas.microsoft.com/office/drawing/2014/main" id="{F92CF8EE-AEB1-49D0-AD25-47258F2AE098}"/>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41" name="Rectangle 240">
                  <a:extLst>
                    <a:ext uri="{FF2B5EF4-FFF2-40B4-BE49-F238E27FC236}">
                      <a16:creationId xmlns:a16="http://schemas.microsoft.com/office/drawing/2014/main" id="{41865E87-850C-46F1-B33C-4ED59BECA65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242" name="Picture 4">
                  <a:extLst>
                    <a:ext uri="{FF2B5EF4-FFF2-40B4-BE49-F238E27FC236}">
                      <a16:creationId xmlns:a16="http://schemas.microsoft.com/office/drawing/2014/main" id="{4BAAE83C-5F24-406D-92AA-268B7828F006}"/>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Rectangle 242">
                  <a:extLst>
                    <a:ext uri="{FF2B5EF4-FFF2-40B4-BE49-F238E27FC236}">
                      <a16:creationId xmlns:a16="http://schemas.microsoft.com/office/drawing/2014/main" id="{B7961C20-C20B-4844-99CA-6EE676927603}"/>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44" name="Rectangle 243">
                  <a:extLst>
                    <a:ext uri="{FF2B5EF4-FFF2-40B4-BE49-F238E27FC236}">
                      <a16:creationId xmlns:a16="http://schemas.microsoft.com/office/drawing/2014/main" id="{60181AC8-0FF9-458A-A57D-98944CE9253E}"/>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45" name="Rectangle 244">
                  <a:extLst>
                    <a:ext uri="{FF2B5EF4-FFF2-40B4-BE49-F238E27FC236}">
                      <a16:creationId xmlns:a16="http://schemas.microsoft.com/office/drawing/2014/main" id="{2CFABA5C-FA0A-49B9-8F09-0459B51FAB28}"/>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grpSp>
        <p:grpSp>
          <p:nvGrpSpPr>
            <p:cNvPr id="21" name="Group 20">
              <a:extLst>
                <a:ext uri="{FF2B5EF4-FFF2-40B4-BE49-F238E27FC236}">
                  <a16:creationId xmlns:a16="http://schemas.microsoft.com/office/drawing/2014/main" id="{1CFFE046-5DC7-41BD-A4FE-0929AD32723C}"/>
                </a:ext>
              </a:extLst>
            </p:cNvPr>
            <p:cNvGrpSpPr/>
            <p:nvPr/>
          </p:nvGrpSpPr>
          <p:grpSpPr>
            <a:xfrm>
              <a:off x="2303108" y="4448581"/>
              <a:ext cx="603050" cy="948125"/>
              <a:chOff x="2554852" y="3810106"/>
              <a:chExt cx="603050" cy="948125"/>
            </a:xfrm>
          </p:grpSpPr>
          <p:sp>
            <p:nvSpPr>
              <p:cNvPr id="215" name="TextBox 214">
                <a:extLst>
                  <a:ext uri="{FF2B5EF4-FFF2-40B4-BE49-F238E27FC236}">
                    <a16:creationId xmlns:a16="http://schemas.microsoft.com/office/drawing/2014/main" id="{1736E52C-4861-4D30-B269-B4915D6B2A1E}"/>
                  </a:ext>
                </a:extLst>
              </p:cNvPr>
              <p:cNvSpPr txBox="1"/>
              <p:nvPr/>
            </p:nvSpPr>
            <p:spPr>
              <a:xfrm>
                <a:off x="2554852" y="4538940"/>
                <a:ext cx="612117" cy="21738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SPAC/SPC</a:t>
                </a:r>
              </a:p>
            </p:txBody>
          </p:sp>
          <p:grpSp>
            <p:nvGrpSpPr>
              <p:cNvPr id="216" name="Group 215">
                <a:extLst>
                  <a:ext uri="{FF2B5EF4-FFF2-40B4-BE49-F238E27FC236}">
                    <a16:creationId xmlns:a16="http://schemas.microsoft.com/office/drawing/2014/main" id="{163C2B07-2B59-485F-A19C-91EE4CA42FE9}"/>
                  </a:ext>
                </a:extLst>
              </p:cNvPr>
              <p:cNvGrpSpPr/>
              <p:nvPr/>
            </p:nvGrpSpPr>
            <p:grpSpPr>
              <a:xfrm>
                <a:off x="2723769" y="3810106"/>
                <a:ext cx="355908" cy="757717"/>
                <a:chOff x="4456117" y="3800420"/>
                <a:chExt cx="638489" cy="1037000"/>
              </a:xfrm>
            </p:grpSpPr>
            <p:sp>
              <p:nvSpPr>
                <p:cNvPr id="217" name="Cube 216">
                  <a:extLst>
                    <a:ext uri="{FF2B5EF4-FFF2-40B4-BE49-F238E27FC236}">
                      <a16:creationId xmlns:a16="http://schemas.microsoft.com/office/drawing/2014/main" id="{919455BA-2F7A-46FF-9139-BBB6A092DFC7}"/>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8" name="Rectangle 217">
                  <a:extLst>
                    <a:ext uri="{FF2B5EF4-FFF2-40B4-BE49-F238E27FC236}">
                      <a16:creationId xmlns:a16="http://schemas.microsoft.com/office/drawing/2014/main" id="{76054B0B-D964-44A4-BD1A-9D446D1A7FD1}"/>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9" name="Rectangle 218">
                  <a:extLst>
                    <a:ext uri="{FF2B5EF4-FFF2-40B4-BE49-F238E27FC236}">
                      <a16:creationId xmlns:a16="http://schemas.microsoft.com/office/drawing/2014/main" id="{E4B632B5-4545-439C-9B5A-D2D7ECE6B563}"/>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0" name="Rectangle 219">
                  <a:extLst>
                    <a:ext uri="{FF2B5EF4-FFF2-40B4-BE49-F238E27FC236}">
                      <a16:creationId xmlns:a16="http://schemas.microsoft.com/office/drawing/2014/main" id="{F52F295D-E8AA-4CC4-9714-A0B404C1808E}"/>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1" name="Rectangle 220">
                  <a:extLst>
                    <a:ext uri="{FF2B5EF4-FFF2-40B4-BE49-F238E27FC236}">
                      <a16:creationId xmlns:a16="http://schemas.microsoft.com/office/drawing/2014/main" id="{51120484-59EA-4248-9ADB-983E82DB84E0}"/>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2" name="Rectangle 221">
                  <a:extLst>
                    <a:ext uri="{FF2B5EF4-FFF2-40B4-BE49-F238E27FC236}">
                      <a16:creationId xmlns:a16="http://schemas.microsoft.com/office/drawing/2014/main" id="{067CADA0-651D-438B-8D92-C30E49BA834D}"/>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3" name="Rectangle 222">
                  <a:extLst>
                    <a:ext uri="{FF2B5EF4-FFF2-40B4-BE49-F238E27FC236}">
                      <a16:creationId xmlns:a16="http://schemas.microsoft.com/office/drawing/2014/main" id="{A55BD209-1FFD-4610-B2C7-9D41A460A93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224" name="Picture 4">
                  <a:extLst>
                    <a:ext uri="{FF2B5EF4-FFF2-40B4-BE49-F238E27FC236}">
                      <a16:creationId xmlns:a16="http://schemas.microsoft.com/office/drawing/2014/main" id="{A446E394-9278-461A-8C79-CAC1166F4322}"/>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Rectangle 224">
                  <a:extLst>
                    <a:ext uri="{FF2B5EF4-FFF2-40B4-BE49-F238E27FC236}">
                      <a16:creationId xmlns:a16="http://schemas.microsoft.com/office/drawing/2014/main" id="{C3DBD9B6-6F76-4A50-BB63-D8E134A20331}"/>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6" name="Rectangle 225">
                  <a:extLst>
                    <a:ext uri="{FF2B5EF4-FFF2-40B4-BE49-F238E27FC236}">
                      <a16:creationId xmlns:a16="http://schemas.microsoft.com/office/drawing/2014/main" id="{BB9B43E4-1D89-464A-9CDA-EB4DB3361EC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7" name="Rectangle 226">
                  <a:extLst>
                    <a:ext uri="{FF2B5EF4-FFF2-40B4-BE49-F238E27FC236}">
                      <a16:creationId xmlns:a16="http://schemas.microsoft.com/office/drawing/2014/main" id="{FF3193DC-A0F1-4794-AEA1-D2778CE2B0F1}"/>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8" name="Rectangle 227">
                  <a:extLst>
                    <a:ext uri="{FF2B5EF4-FFF2-40B4-BE49-F238E27FC236}">
                      <a16:creationId xmlns:a16="http://schemas.microsoft.com/office/drawing/2014/main" id="{476C32AD-B806-47DD-94A7-2D0BD135DD32}"/>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29" name="Rectangle 228">
                  <a:extLst>
                    <a:ext uri="{FF2B5EF4-FFF2-40B4-BE49-F238E27FC236}">
                      <a16:creationId xmlns:a16="http://schemas.microsoft.com/office/drawing/2014/main" id="{14536606-B71B-464E-BA5F-51EB1CDA8C12}"/>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0" name="Rectangle 229">
                  <a:extLst>
                    <a:ext uri="{FF2B5EF4-FFF2-40B4-BE49-F238E27FC236}">
                      <a16:creationId xmlns:a16="http://schemas.microsoft.com/office/drawing/2014/main" id="{FEF50881-A7A1-413A-A9D4-4490CDDB115C}"/>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1" name="Rectangle 230">
                  <a:extLst>
                    <a:ext uri="{FF2B5EF4-FFF2-40B4-BE49-F238E27FC236}">
                      <a16:creationId xmlns:a16="http://schemas.microsoft.com/office/drawing/2014/main" id="{B7700D85-9CD0-4CDE-A2E9-69C34F2F6ED4}"/>
                    </a:ext>
                  </a:extLst>
                </p:cNvPr>
                <p:cNvSpPr/>
                <p:nvPr/>
              </p:nvSpPr>
              <p:spPr>
                <a:xfrm>
                  <a:off x="451568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32" name="Rectangle 231">
                  <a:extLst>
                    <a:ext uri="{FF2B5EF4-FFF2-40B4-BE49-F238E27FC236}">
                      <a16:creationId xmlns:a16="http://schemas.microsoft.com/office/drawing/2014/main" id="{2E0260FF-C7F1-4189-9D41-724D9C6B804A}"/>
                    </a:ext>
                  </a:extLst>
                </p:cNvPr>
                <p:cNvSpPr/>
                <p:nvPr/>
              </p:nvSpPr>
              <p:spPr>
                <a:xfrm>
                  <a:off x="4732318" y="3980527"/>
                  <a:ext cx="157413"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grpSp>
        <p:cxnSp>
          <p:nvCxnSpPr>
            <p:cNvPr id="22" name="Straight Connector 21">
              <a:extLst>
                <a:ext uri="{FF2B5EF4-FFF2-40B4-BE49-F238E27FC236}">
                  <a16:creationId xmlns:a16="http://schemas.microsoft.com/office/drawing/2014/main" id="{DB4F0340-9C1E-43D9-8CD4-104BE39FAD98}"/>
                </a:ext>
              </a:extLst>
            </p:cNvPr>
            <p:cNvCxnSpPr/>
            <p:nvPr/>
          </p:nvCxnSpPr>
          <p:spPr>
            <a:xfrm flipV="1">
              <a:off x="1395348" y="5747786"/>
              <a:ext cx="3211281" cy="12562"/>
            </a:xfrm>
            <a:prstGeom prst="line">
              <a:avLst/>
            </a:prstGeom>
            <a:noFill/>
            <a:ln w="3175" cap="flat" cmpd="sng" algn="ctr">
              <a:solidFill>
                <a:srgbClr val="1F497D">
                  <a:lumMod val="75000"/>
                </a:srgbClr>
              </a:solidFill>
              <a:prstDash val="solid"/>
            </a:ln>
            <a:effectLst/>
          </p:spPr>
        </p:cxnSp>
        <p:sp>
          <p:nvSpPr>
            <p:cNvPr id="23" name="TextBox 22">
              <a:extLst>
                <a:ext uri="{FF2B5EF4-FFF2-40B4-BE49-F238E27FC236}">
                  <a16:creationId xmlns:a16="http://schemas.microsoft.com/office/drawing/2014/main" id="{73F4ACE4-2B6E-4834-BC33-D7B2444DD7E6}"/>
                </a:ext>
              </a:extLst>
            </p:cNvPr>
            <p:cNvSpPr txBox="1"/>
            <p:nvPr/>
          </p:nvSpPr>
          <p:spPr>
            <a:xfrm>
              <a:off x="5947736" y="5537227"/>
              <a:ext cx="1779656" cy="194504"/>
            </a:xfrm>
            <a:prstGeom prst="rect">
              <a:avLst/>
            </a:prstGeom>
            <a:solidFill>
              <a:sysClr val="window" lastClr="FFFFFF"/>
            </a:solidFill>
          </p:spPr>
          <p:txBody>
            <a:bodyPr wrap="square" lIns="27000" rIns="2700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675" b="1" i="0" u="none" strike="noStrike" kern="0" cap="none" spc="0" normalizeH="0" baseline="0" dirty="0">
                  <a:ln>
                    <a:noFill/>
                  </a:ln>
                  <a:solidFill>
                    <a:prstClr val="black">
                      <a:lumMod val="75000"/>
                      <a:lumOff val="25000"/>
                    </a:prstClr>
                  </a:solidFill>
                  <a:effectLst/>
                  <a:uLnTx/>
                  <a:uFillTx/>
                </a:rPr>
                <a:t>SMGFM à locataire unique</a:t>
              </a:r>
            </a:p>
          </p:txBody>
        </p:sp>
        <p:sp>
          <p:nvSpPr>
            <p:cNvPr id="24" name="TextBox 23">
              <a:extLst>
                <a:ext uri="{FF2B5EF4-FFF2-40B4-BE49-F238E27FC236}">
                  <a16:creationId xmlns:a16="http://schemas.microsoft.com/office/drawing/2014/main" id="{3A2442BC-A966-4EDB-A94B-03C8663B1CFB}"/>
                </a:ext>
              </a:extLst>
            </p:cNvPr>
            <p:cNvSpPr txBox="1"/>
            <p:nvPr/>
          </p:nvSpPr>
          <p:spPr>
            <a:xfrm>
              <a:off x="5765419" y="5136752"/>
              <a:ext cx="410302"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MDN</a:t>
              </a:r>
            </a:p>
          </p:txBody>
        </p:sp>
        <p:sp>
          <p:nvSpPr>
            <p:cNvPr id="25" name="TextBox 24">
              <a:extLst>
                <a:ext uri="{FF2B5EF4-FFF2-40B4-BE49-F238E27FC236}">
                  <a16:creationId xmlns:a16="http://schemas.microsoft.com/office/drawing/2014/main" id="{ADC71D71-83D0-4BCD-8E5D-E45AF9DD59FF}"/>
                </a:ext>
              </a:extLst>
            </p:cNvPr>
            <p:cNvSpPr txBox="1"/>
            <p:nvPr/>
          </p:nvSpPr>
          <p:spPr>
            <a:xfrm>
              <a:off x="6356991" y="5147347"/>
              <a:ext cx="621651" cy="21738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ARC/ASFC</a:t>
              </a:r>
            </a:p>
          </p:txBody>
        </p:sp>
        <p:sp>
          <p:nvSpPr>
            <p:cNvPr id="26" name="TextBox 25">
              <a:extLst>
                <a:ext uri="{FF2B5EF4-FFF2-40B4-BE49-F238E27FC236}">
                  <a16:creationId xmlns:a16="http://schemas.microsoft.com/office/drawing/2014/main" id="{AA93F863-3E72-4CA0-A722-0DA4A95DC754}"/>
                </a:ext>
              </a:extLst>
            </p:cNvPr>
            <p:cNvSpPr txBox="1"/>
            <p:nvPr/>
          </p:nvSpPr>
          <p:spPr>
            <a:xfrm>
              <a:off x="7020242" y="5136752"/>
              <a:ext cx="405535"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EDSC</a:t>
              </a:r>
            </a:p>
          </p:txBody>
        </p:sp>
        <p:grpSp>
          <p:nvGrpSpPr>
            <p:cNvPr id="27" name="Group 26">
              <a:extLst>
                <a:ext uri="{FF2B5EF4-FFF2-40B4-BE49-F238E27FC236}">
                  <a16:creationId xmlns:a16="http://schemas.microsoft.com/office/drawing/2014/main" id="{20E12BDE-1F6A-472A-8AB4-17E3E459EE11}"/>
                </a:ext>
              </a:extLst>
            </p:cNvPr>
            <p:cNvGrpSpPr/>
            <p:nvPr/>
          </p:nvGrpSpPr>
          <p:grpSpPr>
            <a:xfrm>
              <a:off x="7083323" y="4567342"/>
              <a:ext cx="313298" cy="613378"/>
              <a:chOff x="9499501" y="2750434"/>
              <a:chExt cx="529675" cy="1037000"/>
            </a:xfrm>
          </p:grpSpPr>
          <p:sp>
            <p:nvSpPr>
              <p:cNvPr id="199" name="Cube 198">
                <a:extLst>
                  <a:ext uri="{FF2B5EF4-FFF2-40B4-BE49-F238E27FC236}">
                    <a16:creationId xmlns:a16="http://schemas.microsoft.com/office/drawing/2014/main" id="{E0EE13A9-936E-450B-B5B5-9B993BC31920}"/>
                  </a:ext>
                </a:extLst>
              </p:cNvPr>
              <p:cNvSpPr/>
              <p:nvPr/>
            </p:nvSpPr>
            <p:spPr>
              <a:xfrm>
                <a:off x="9499501" y="2750434"/>
                <a:ext cx="529675" cy="1037000"/>
              </a:xfrm>
              <a:prstGeom prst="cube">
                <a:avLst/>
              </a:prstGeom>
              <a:solidFill>
                <a:srgbClr val="4BACC6">
                  <a:lumMod val="75000"/>
                </a:srgb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0" name="Rectangle 199">
                <a:extLst>
                  <a:ext uri="{FF2B5EF4-FFF2-40B4-BE49-F238E27FC236}">
                    <a16:creationId xmlns:a16="http://schemas.microsoft.com/office/drawing/2014/main" id="{7EC25C85-4377-46C1-AB22-D7130FC58887}"/>
                  </a:ext>
                </a:extLst>
              </p:cNvPr>
              <p:cNvSpPr/>
              <p:nvPr/>
            </p:nvSpPr>
            <p:spPr>
              <a:xfrm>
                <a:off x="9544583"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1" name="Rectangle 200">
                <a:extLst>
                  <a:ext uri="{FF2B5EF4-FFF2-40B4-BE49-F238E27FC236}">
                    <a16:creationId xmlns:a16="http://schemas.microsoft.com/office/drawing/2014/main" id="{48F18F48-F73A-49FC-AB92-B84DD9D1AD44}"/>
                  </a:ext>
                </a:extLst>
              </p:cNvPr>
              <p:cNvSpPr/>
              <p:nvPr/>
            </p:nvSpPr>
            <p:spPr>
              <a:xfrm>
                <a:off x="9662560"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2" name="Rectangle 201">
                <a:extLst>
                  <a:ext uri="{FF2B5EF4-FFF2-40B4-BE49-F238E27FC236}">
                    <a16:creationId xmlns:a16="http://schemas.microsoft.com/office/drawing/2014/main" id="{335F92BB-28E7-4EB6-ACC3-AA3AA6F732C3}"/>
                  </a:ext>
                </a:extLst>
              </p:cNvPr>
              <p:cNvSpPr/>
              <p:nvPr/>
            </p:nvSpPr>
            <p:spPr>
              <a:xfrm>
                <a:off x="9784368"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3" name="Rectangle 202">
                <a:extLst>
                  <a:ext uri="{FF2B5EF4-FFF2-40B4-BE49-F238E27FC236}">
                    <a16:creationId xmlns:a16="http://schemas.microsoft.com/office/drawing/2014/main" id="{E22BE649-BF96-4287-AFF7-314B98038915}"/>
                  </a:ext>
                </a:extLst>
              </p:cNvPr>
              <p:cNvSpPr/>
              <p:nvPr/>
            </p:nvSpPr>
            <p:spPr>
              <a:xfrm>
                <a:off x="9544583"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4" name="Rectangle 203">
                <a:extLst>
                  <a:ext uri="{FF2B5EF4-FFF2-40B4-BE49-F238E27FC236}">
                    <a16:creationId xmlns:a16="http://schemas.microsoft.com/office/drawing/2014/main" id="{F4238701-07ED-4BB0-8CCF-43755378B806}"/>
                  </a:ext>
                </a:extLst>
              </p:cNvPr>
              <p:cNvSpPr/>
              <p:nvPr/>
            </p:nvSpPr>
            <p:spPr>
              <a:xfrm>
                <a:off x="9662560"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5" name="Rectangle 204">
                <a:extLst>
                  <a:ext uri="{FF2B5EF4-FFF2-40B4-BE49-F238E27FC236}">
                    <a16:creationId xmlns:a16="http://schemas.microsoft.com/office/drawing/2014/main" id="{4CB8D97F-2BA5-40D4-ABFF-564B878385D2}"/>
                  </a:ext>
                </a:extLst>
              </p:cNvPr>
              <p:cNvSpPr/>
              <p:nvPr/>
            </p:nvSpPr>
            <p:spPr>
              <a:xfrm>
                <a:off x="9784368"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206" name="Picture 4">
                <a:extLst>
                  <a:ext uri="{FF2B5EF4-FFF2-40B4-BE49-F238E27FC236}">
                    <a16:creationId xmlns:a16="http://schemas.microsoft.com/office/drawing/2014/main" id="{94B96692-E300-4E47-880F-029D312879B5}"/>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9665009"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206">
                <a:extLst>
                  <a:ext uri="{FF2B5EF4-FFF2-40B4-BE49-F238E27FC236}">
                    <a16:creationId xmlns:a16="http://schemas.microsoft.com/office/drawing/2014/main" id="{764189F2-A7EC-4864-A1DD-120D24465927}"/>
                  </a:ext>
                </a:extLst>
              </p:cNvPr>
              <p:cNvSpPr/>
              <p:nvPr/>
            </p:nvSpPr>
            <p:spPr>
              <a:xfrm>
                <a:off x="9544583"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8" name="Rectangle 207">
                <a:extLst>
                  <a:ext uri="{FF2B5EF4-FFF2-40B4-BE49-F238E27FC236}">
                    <a16:creationId xmlns:a16="http://schemas.microsoft.com/office/drawing/2014/main" id="{8EE4A95A-94DE-471E-8BF0-7ECB75919E9F}"/>
                  </a:ext>
                </a:extLst>
              </p:cNvPr>
              <p:cNvSpPr/>
              <p:nvPr/>
            </p:nvSpPr>
            <p:spPr>
              <a:xfrm>
                <a:off x="9662560"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09" name="Rectangle 208">
                <a:extLst>
                  <a:ext uri="{FF2B5EF4-FFF2-40B4-BE49-F238E27FC236}">
                    <a16:creationId xmlns:a16="http://schemas.microsoft.com/office/drawing/2014/main" id="{A3AC6BB2-6C1F-45EB-BCEF-EF59A48E4198}"/>
                  </a:ext>
                </a:extLst>
              </p:cNvPr>
              <p:cNvSpPr/>
              <p:nvPr/>
            </p:nvSpPr>
            <p:spPr>
              <a:xfrm>
                <a:off x="9784368"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0" name="Rectangle 209">
                <a:extLst>
                  <a:ext uri="{FF2B5EF4-FFF2-40B4-BE49-F238E27FC236}">
                    <a16:creationId xmlns:a16="http://schemas.microsoft.com/office/drawing/2014/main" id="{871E662A-0324-4868-8CE8-769E32C9FF18}"/>
                  </a:ext>
                </a:extLst>
              </p:cNvPr>
              <p:cNvSpPr/>
              <p:nvPr/>
            </p:nvSpPr>
            <p:spPr>
              <a:xfrm>
                <a:off x="9544583"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1" name="Rectangle 210">
                <a:extLst>
                  <a:ext uri="{FF2B5EF4-FFF2-40B4-BE49-F238E27FC236}">
                    <a16:creationId xmlns:a16="http://schemas.microsoft.com/office/drawing/2014/main" id="{571D1F7F-BE10-4135-A73A-74B486089164}"/>
                  </a:ext>
                </a:extLst>
              </p:cNvPr>
              <p:cNvSpPr/>
              <p:nvPr/>
            </p:nvSpPr>
            <p:spPr>
              <a:xfrm>
                <a:off x="9662560"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2" name="Rectangle 211">
                <a:extLst>
                  <a:ext uri="{FF2B5EF4-FFF2-40B4-BE49-F238E27FC236}">
                    <a16:creationId xmlns:a16="http://schemas.microsoft.com/office/drawing/2014/main" id="{3E1EF76E-7EAA-4D18-AF99-BEDF811EEC6D}"/>
                  </a:ext>
                </a:extLst>
              </p:cNvPr>
              <p:cNvSpPr/>
              <p:nvPr/>
            </p:nvSpPr>
            <p:spPr>
              <a:xfrm>
                <a:off x="9784371"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3" name="Rectangle 212">
                <a:extLst>
                  <a:ext uri="{FF2B5EF4-FFF2-40B4-BE49-F238E27FC236}">
                    <a16:creationId xmlns:a16="http://schemas.microsoft.com/office/drawing/2014/main" id="{149B71E3-9B32-4B04-B037-80E7721A9599}"/>
                  </a:ext>
                </a:extLst>
              </p:cNvPr>
              <p:cNvSpPr/>
              <p:nvPr/>
            </p:nvSpPr>
            <p:spPr>
              <a:xfrm>
                <a:off x="9548915" y="2930541"/>
                <a:ext cx="130585"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214" name="Rectangle 213">
                <a:extLst>
                  <a:ext uri="{FF2B5EF4-FFF2-40B4-BE49-F238E27FC236}">
                    <a16:creationId xmlns:a16="http://schemas.microsoft.com/office/drawing/2014/main" id="{5A7F17D0-A43B-42C7-A2E6-A2AECCA0C1C4}"/>
                  </a:ext>
                </a:extLst>
              </p:cNvPr>
              <p:cNvSpPr/>
              <p:nvPr/>
            </p:nvSpPr>
            <p:spPr>
              <a:xfrm>
                <a:off x="9723819" y="2930541"/>
                <a:ext cx="130585"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grpSp>
          <p:nvGrpSpPr>
            <p:cNvPr id="28" name="Group 27">
              <a:extLst>
                <a:ext uri="{FF2B5EF4-FFF2-40B4-BE49-F238E27FC236}">
                  <a16:creationId xmlns:a16="http://schemas.microsoft.com/office/drawing/2014/main" id="{2F985376-0EA8-4A01-B192-8F56856CC264}"/>
                </a:ext>
              </a:extLst>
            </p:cNvPr>
            <p:cNvGrpSpPr/>
            <p:nvPr/>
          </p:nvGrpSpPr>
          <p:grpSpPr>
            <a:xfrm>
              <a:off x="5488866" y="4803529"/>
              <a:ext cx="885157" cy="377190"/>
              <a:chOff x="6712387" y="3149742"/>
              <a:chExt cx="1496484" cy="637692"/>
            </a:xfrm>
          </p:grpSpPr>
          <p:grpSp>
            <p:nvGrpSpPr>
              <p:cNvPr id="174" name="Group 173">
                <a:extLst>
                  <a:ext uri="{FF2B5EF4-FFF2-40B4-BE49-F238E27FC236}">
                    <a16:creationId xmlns:a16="http://schemas.microsoft.com/office/drawing/2014/main" id="{1D1933E1-0989-4318-8539-C501E9CEB16F}"/>
                  </a:ext>
                </a:extLst>
              </p:cNvPr>
              <p:cNvGrpSpPr/>
              <p:nvPr/>
            </p:nvGrpSpPr>
            <p:grpSpPr>
              <a:xfrm>
                <a:off x="6712387" y="3149742"/>
                <a:ext cx="925013" cy="635045"/>
                <a:chOff x="7319395" y="1705857"/>
                <a:chExt cx="2131938" cy="1463629"/>
              </a:xfrm>
            </p:grpSpPr>
            <p:cxnSp>
              <p:nvCxnSpPr>
                <p:cNvPr id="183" name="Straight Connector 182">
                  <a:extLst>
                    <a:ext uri="{FF2B5EF4-FFF2-40B4-BE49-F238E27FC236}">
                      <a16:creationId xmlns:a16="http://schemas.microsoft.com/office/drawing/2014/main" id="{E43CF180-484D-4812-BC62-789253187CF0}"/>
                    </a:ext>
                  </a:extLst>
                </p:cNvPr>
                <p:cNvCxnSpPr/>
                <p:nvPr/>
              </p:nvCxnSpPr>
              <p:spPr>
                <a:xfrm flipV="1">
                  <a:off x="7323000" y="2569819"/>
                  <a:ext cx="141480" cy="148367"/>
                </a:xfrm>
                <a:prstGeom prst="line">
                  <a:avLst/>
                </a:prstGeom>
                <a:noFill/>
                <a:ln w="9525" cap="flat" cmpd="sng" algn="ctr">
                  <a:solidFill>
                    <a:srgbClr val="7030A0"/>
                  </a:solidFill>
                  <a:prstDash val="solid"/>
                </a:ln>
                <a:effectLst/>
              </p:spPr>
            </p:cxnSp>
            <p:cxnSp>
              <p:nvCxnSpPr>
                <p:cNvPr id="184" name="Straight Connector 183">
                  <a:extLst>
                    <a:ext uri="{FF2B5EF4-FFF2-40B4-BE49-F238E27FC236}">
                      <a16:creationId xmlns:a16="http://schemas.microsoft.com/office/drawing/2014/main" id="{5600AB6F-5665-4461-A925-7E4166509A3A}"/>
                    </a:ext>
                  </a:extLst>
                </p:cNvPr>
                <p:cNvCxnSpPr/>
                <p:nvPr/>
              </p:nvCxnSpPr>
              <p:spPr>
                <a:xfrm>
                  <a:off x="7461304" y="2570600"/>
                  <a:ext cx="708487" cy="0"/>
                </a:xfrm>
                <a:prstGeom prst="line">
                  <a:avLst/>
                </a:prstGeom>
                <a:noFill/>
                <a:ln w="9525" cap="flat" cmpd="sng" algn="ctr">
                  <a:solidFill>
                    <a:srgbClr val="7030A0"/>
                  </a:solidFill>
                  <a:prstDash val="solid"/>
                </a:ln>
                <a:effectLst/>
              </p:spPr>
            </p:cxnSp>
            <p:sp>
              <p:nvSpPr>
                <p:cNvPr id="185" name="Parallelogram 184">
                  <a:extLst>
                    <a:ext uri="{FF2B5EF4-FFF2-40B4-BE49-F238E27FC236}">
                      <a16:creationId xmlns:a16="http://schemas.microsoft.com/office/drawing/2014/main" id="{88232D3B-92C0-48D8-A115-47D63F7CF7A3}"/>
                    </a:ext>
                  </a:extLst>
                </p:cNvPr>
                <p:cNvSpPr/>
                <p:nvPr/>
              </p:nvSpPr>
              <p:spPr>
                <a:xfrm rot="5400000" flipH="1">
                  <a:off x="8539642" y="2291120"/>
                  <a:ext cx="1417292" cy="325435"/>
                </a:xfrm>
                <a:prstGeom prst="parallelogram">
                  <a:avLst>
                    <a:gd name="adj" fmla="val 105136"/>
                  </a:avLst>
                </a:prstGeom>
                <a:solidFill>
                  <a:srgbClr val="193F61"/>
                </a:solidFill>
                <a:ln w="63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6" name="Parallelogram 185">
                  <a:extLst>
                    <a:ext uri="{FF2B5EF4-FFF2-40B4-BE49-F238E27FC236}">
                      <a16:creationId xmlns:a16="http://schemas.microsoft.com/office/drawing/2014/main" id="{CCB30A84-1C73-4709-BA43-6DF6FBFFEA88}"/>
                    </a:ext>
                  </a:extLst>
                </p:cNvPr>
                <p:cNvSpPr/>
                <p:nvPr/>
              </p:nvSpPr>
              <p:spPr>
                <a:xfrm rot="20991058" flipH="1" flipV="1">
                  <a:off x="8127455" y="1871971"/>
                  <a:ext cx="1323878" cy="265396"/>
                </a:xfrm>
                <a:prstGeom prst="parallelogram">
                  <a:avLst>
                    <a:gd name="adj" fmla="val 145080"/>
                  </a:avLst>
                </a:prstGeom>
                <a:solidFill>
                  <a:srgbClr val="4B7193"/>
                </a:solidFill>
                <a:ln w="63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7" name="Rectangle 186">
                  <a:extLst>
                    <a:ext uri="{FF2B5EF4-FFF2-40B4-BE49-F238E27FC236}">
                      <a16:creationId xmlns:a16="http://schemas.microsoft.com/office/drawing/2014/main" id="{B7206D8A-676C-47A7-B8D4-BA408B883D9A}"/>
                    </a:ext>
                  </a:extLst>
                </p:cNvPr>
                <p:cNvSpPr/>
                <p:nvPr/>
              </p:nvSpPr>
              <p:spPr>
                <a:xfrm>
                  <a:off x="7319395" y="2720117"/>
                  <a:ext cx="1759640" cy="449369"/>
                </a:xfrm>
                <a:prstGeom prst="rect">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8" name="Freeform 383">
                  <a:extLst>
                    <a:ext uri="{FF2B5EF4-FFF2-40B4-BE49-F238E27FC236}">
                      <a16:creationId xmlns:a16="http://schemas.microsoft.com/office/drawing/2014/main" id="{AC0CA267-1949-42B2-AA47-5E404083AE92}"/>
                    </a:ext>
                  </a:extLst>
                </p:cNvPr>
                <p:cNvSpPr/>
                <p:nvPr/>
              </p:nvSpPr>
              <p:spPr>
                <a:xfrm>
                  <a:off x="8156168" y="2084790"/>
                  <a:ext cx="922867" cy="671110"/>
                </a:xfrm>
                <a:custGeom>
                  <a:avLst/>
                  <a:gdLst>
                    <a:gd name="connsiteX0" fmla="*/ 0 w 922866"/>
                    <a:gd name="connsiteY0" fmla="*/ 596900 h 596900"/>
                    <a:gd name="connsiteX1" fmla="*/ 0 w 922866"/>
                    <a:gd name="connsiteY1" fmla="*/ 155336 h 596900"/>
                    <a:gd name="connsiteX2" fmla="*/ 922866 w 922866"/>
                    <a:gd name="connsiteY2" fmla="*/ 0 h 596900"/>
                    <a:gd name="connsiteX3" fmla="*/ 922866 w 922866"/>
                    <a:gd name="connsiteY3" fmla="*/ 584200 h 596900"/>
                    <a:gd name="connsiteX4" fmla="*/ 0 w 922866"/>
                    <a:gd name="connsiteY4" fmla="*/ 59690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66" h="596900">
                      <a:moveTo>
                        <a:pt x="0" y="596900"/>
                      </a:moveTo>
                      <a:lnTo>
                        <a:pt x="0" y="155336"/>
                      </a:lnTo>
                      <a:lnTo>
                        <a:pt x="922866" y="0"/>
                      </a:lnTo>
                      <a:lnTo>
                        <a:pt x="922866" y="584200"/>
                      </a:lnTo>
                      <a:lnTo>
                        <a:pt x="0" y="596900"/>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9" name="Rectangle 188">
                  <a:extLst>
                    <a:ext uri="{FF2B5EF4-FFF2-40B4-BE49-F238E27FC236}">
                      <a16:creationId xmlns:a16="http://schemas.microsoft.com/office/drawing/2014/main" id="{ABD0ECA0-837D-4A62-90D3-15F12496BEA3}"/>
                    </a:ext>
                  </a:extLst>
                </p:cNvPr>
                <p:cNvSpPr/>
                <p:nvPr/>
              </p:nvSpPr>
              <p:spPr>
                <a:xfrm>
                  <a:off x="7412399"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0" name="Rectangle 189">
                  <a:extLst>
                    <a:ext uri="{FF2B5EF4-FFF2-40B4-BE49-F238E27FC236}">
                      <a16:creationId xmlns:a16="http://schemas.microsoft.com/office/drawing/2014/main" id="{746E4BCB-41E0-4A4A-B4E3-0C7A051399B7}"/>
                    </a:ext>
                  </a:extLst>
                </p:cNvPr>
                <p:cNvSpPr/>
                <p:nvPr/>
              </p:nvSpPr>
              <p:spPr>
                <a:xfrm>
                  <a:off x="7844236"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1" name="Rectangle 190">
                  <a:extLst>
                    <a:ext uri="{FF2B5EF4-FFF2-40B4-BE49-F238E27FC236}">
                      <a16:creationId xmlns:a16="http://schemas.microsoft.com/office/drawing/2014/main" id="{0266FB46-57C0-4B73-B249-1F61019A589B}"/>
                    </a:ext>
                  </a:extLst>
                </p:cNvPr>
                <p:cNvSpPr/>
                <p:nvPr/>
              </p:nvSpPr>
              <p:spPr>
                <a:xfrm>
                  <a:off x="8276071"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2" name="Rectangle 191">
                  <a:extLst>
                    <a:ext uri="{FF2B5EF4-FFF2-40B4-BE49-F238E27FC236}">
                      <a16:creationId xmlns:a16="http://schemas.microsoft.com/office/drawing/2014/main" id="{F21C9484-1505-45F4-B1B5-5F44F0281F48}"/>
                    </a:ext>
                  </a:extLst>
                </p:cNvPr>
                <p:cNvSpPr/>
                <p:nvPr/>
              </p:nvSpPr>
              <p:spPr>
                <a:xfrm>
                  <a:off x="8707903"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3" name="Rectangle 192">
                  <a:extLst>
                    <a:ext uri="{FF2B5EF4-FFF2-40B4-BE49-F238E27FC236}">
                      <a16:creationId xmlns:a16="http://schemas.microsoft.com/office/drawing/2014/main" id="{A89A532E-50AB-4988-B421-A2F8E5DF1B3A}"/>
                    </a:ext>
                  </a:extLst>
                </p:cNvPr>
                <p:cNvSpPr/>
                <p:nvPr/>
              </p:nvSpPr>
              <p:spPr>
                <a:xfrm>
                  <a:off x="8276068" y="2505407"/>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4" name="Rectangle 193">
                  <a:extLst>
                    <a:ext uri="{FF2B5EF4-FFF2-40B4-BE49-F238E27FC236}">
                      <a16:creationId xmlns:a16="http://schemas.microsoft.com/office/drawing/2014/main" id="{1C4BBAF2-219B-49CE-99D3-31D980D67745}"/>
                    </a:ext>
                  </a:extLst>
                </p:cNvPr>
                <p:cNvSpPr/>
                <p:nvPr/>
              </p:nvSpPr>
              <p:spPr>
                <a:xfrm>
                  <a:off x="8707900" y="2505407"/>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5" name="Oval 194">
                  <a:extLst>
                    <a:ext uri="{FF2B5EF4-FFF2-40B4-BE49-F238E27FC236}">
                      <a16:creationId xmlns:a16="http://schemas.microsoft.com/office/drawing/2014/main" id="{93302355-63DB-47D1-9DF9-4FF67C7FEA92}"/>
                    </a:ext>
                  </a:extLst>
                </p:cNvPr>
                <p:cNvSpPr/>
                <p:nvPr/>
              </p:nvSpPr>
              <p:spPr>
                <a:xfrm>
                  <a:off x="7451017" y="2611081"/>
                  <a:ext cx="288001" cy="87756"/>
                </a:xfrm>
                <a:prstGeom prst="ellipse">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6" name="Freeform 391">
                  <a:extLst>
                    <a:ext uri="{FF2B5EF4-FFF2-40B4-BE49-F238E27FC236}">
                      <a16:creationId xmlns:a16="http://schemas.microsoft.com/office/drawing/2014/main" id="{1A2C9B47-EBE7-4BF9-B63D-82BF325F0809}"/>
                    </a:ext>
                  </a:extLst>
                </p:cNvPr>
                <p:cNvSpPr/>
                <p:nvPr/>
              </p:nvSpPr>
              <p:spPr>
                <a:xfrm>
                  <a:off x="7451015" y="1705857"/>
                  <a:ext cx="287867" cy="948268"/>
                </a:xfrm>
                <a:custGeom>
                  <a:avLst/>
                  <a:gdLst>
                    <a:gd name="connsiteX0" fmla="*/ 287867 w 287867"/>
                    <a:gd name="connsiteY0" fmla="*/ 948267 h 948267"/>
                    <a:gd name="connsiteX1" fmla="*/ 198967 w 287867"/>
                    <a:gd name="connsiteY1" fmla="*/ 0 h 948267"/>
                    <a:gd name="connsiteX2" fmla="*/ 63500 w 287867"/>
                    <a:gd name="connsiteY2" fmla="*/ 0 h 948267"/>
                    <a:gd name="connsiteX3" fmla="*/ 0 w 287867"/>
                    <a:gd name="connsiteY3" fmla="*/ 948267 h 948267"/>
                    <a:gd name="connsiteX4" fmla="*/ 287867 w 287867"/>
                    <a:gd name="connsiteY4" fmla="*/ 948267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7" h="948267">
                      <a:moveTo>
                        <a:pt x="287867" y="948267"/>
                      </a:moveTo>
                      <a:lnTo>
                        <a:pt x="198967" y="0"/>
                      </a:lnTo>
                      <a:lnTo>
                        <a:pt x="63500" y="0"/>
                      </a:lnTo>
                      <a:lnTo>
                        <a:pt x="0" y="948267"/>
                      </a:lnTo>
                      <a:lnTo>
                        <a:pt x="287867" y="948267"/>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7" name="Oval 196">
                  <a:extLst>
                    <a:ext uri="{FF2B5EF4-FFF2-40B4-BE49-F238E27FC236}">
                      <a16:creationId xmlns:a16="http://schemas.microsoft.com/office/drawing/2014/main" id="{B23A96DF-D78B-4DA4-8FE8-0ECCB1EF0FC4}"/>
                    </a:ext>
                  </a:extLst>
                </p:cNvPr>
                <p:cNvSpPr/>
                <p:nvPr/>
              </p:nvSpPr>
              <p:spPr>
                <a:xfrm>
                  <a:off x="7784178" y="2611081"/>
                  <a:ext cx="288001" cy="87756"/>
                </a:xfrm>
                <a:prstGeom prst="ellipse">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98" name="Freeform 393">
                  <a:extLst>
                    <a:ext uri="{FF2B5EF4-FFF2-40B4-BE49-F238E27FC236}">
                      <a16:creationId xmlns:a16="http://schemas.microsoft.com/office/drawing/2014/main" id="{246C8EB3-AF33-430A-A214-84A965B2D5EC}"/>
                    </a:ext>
                  </a:extLst>
                </p:cNvPr>
                <p:cNvSpPr/>
                <p:nvPr/>
              </p:nvSpPr>
              <p:spPr>
                <a:xfrm>
                  <a:off x="7784180" y="1705857"/>
                  <a:ext cx="287867" cy="948268"/>
                </a:xfrm>
                <a:custGeom>
                  <a:avLst/>
                  <a:gdLst>
                    <a:gd name="connsiteX0" fmla="*/ 287867 w 287867"/>
                    <a:gd name="connsiteY0" fmla="*/ 948267 h 948267"/>
                    <a:gd name="connsiteX1" fmla="*/ 198967 w 287867"/>
                    <a:gd name="connsiteY1" fmla="*/ 0 h 948267"/>
                    <a:gd name="connsiteX2" fmla="*/ 63500 w 287867"/>
                    <a:gd name="connsiteY2" fmla="*/ 0 h 948267"/>
                    <a:gd name="connsiteX3" fmla="*/ 0 w 287867"/>
                    <a:gd name="connsiteY3" fmla="*/ 948267 h 948267"/>
                    <a:gd name="connsiteX4" fmla="*/ 287867 w 287867"/>
                    <a:gd name="connsiteY4" fmla="*/ 948267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7" h="948267">
                      <a:moveTo>
                        <a:pt x="287867" y="948267"/>
                      </a:moveTo>
                      <a:lnTo>
                        <a:pt x="198967" y="0"/>
                      </a:lnTo>
                      <a:lnTo>
                        <a:pt x="63500" y="0"/>
                      </a:lnTo>
                      <a:lnTo>
                        <a:pt x="0" y="948267"/>
                      </a:lnTo>
                      <a:lnTo>
                        <a:pt x="287867" y="948267"/>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175" name="Cube 174">
                <a:extLst>
                  <a:ext uri="{FF2B5EF4-FFF2-40B4-BE49-F238E27FC236}">
                    <a16:creationId xmlns:a16="http://schemas.microsoft.com/office/drawing/2014/main" id="{A7A2D280-2598-4349-965A-E3C3CE897A09}"/>
                  </a:ext>
                </a:extLst>
              </p:cNvPr>
              <p:cNvSpPr/>
              <p:nvPr/>
            </p:nvSpPr>
            <p:spPr>
              <a:xfrm>
                <a:off x="7479493" y="3282668"/>
                <a:ext cx="729378" cy="504766"/>
              </a:xfrm>
              <a:prstGeom prst="cube">
                <a:avLst>
                  <a:gd name="adj" fmla="val 24700"/>
                </a:avLst>
              </a:prstGeom>
              <a:solidFill>
                <a:srgbClr val="4F81BD">
                  <a:lumMod val="50000"/>
                </a:srgb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6" name="Rectangle 175">
                <a:extLst>
                  <a:ext uri="{FF2B5EF4-FFF2-40B4-BE49-F238E27FC236}">
                    <a16:creationId xmlns:a16="http://schemas.microsoft.com/office/drawing/2014/main" id="{4ECAF67C-905B-424E-A597-9C2C2DA5EBA9}"/>
                  </a:ext>
                </a:extLst>
              </p:cNvPr>
              <p:cNvSpPr/>
              <p:nvPr/>
            </p:nvSpPr>
            <p:spPr>
              <a:xfrm>
                <a:off x="7812148" y="349304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7" name="Rectangle 176">
                <a:extLst>
                  <a:ext uri="{FF2B5EF4-FFF2-40B4-BE49-F238E27FC236}">
                    <a16:creationId xmlns:a16="http://schemas.microsoft.com/office/drawing/2014/main" id="{66190881-7C72-41E3-B7E2-6F0330F4C63A}"/>
                  </a:ext>
                </a:extLst>
              </p:cNvPr>
              <p:cNvSpPr/>
              <p:nvPr/>
            </p:nvSpPr>
            <p:spPr>
              <a:xfrm>
                <a:off x="7932726" y="349304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178" name="Picture 4">
                <a:extLst>
                  <a:ext uri="{FF2B5EF4-FFF2-40B4-BE49-F238E27FC236}">
                    <a16:creationId xmlns:a16="http://schemas.microsoft.com/office/drawing/2014/main" id="{D971A61A-0B51-4885-BCDD-CD67658CAE8A}"/>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7569539"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4">
                <a:extLst>
                  <a:ext uri="{FF2B5EF4-FFF2-40B4-BE49-F238E27FC236}">
                    <a16:creationId xmlns:a16="http://schemas.microsoft.com/office/drawing/2014/main" id="{F35EDDC1-964D-4318-8A5C-FB8D4AB4C73D}"/>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flipH="1">
                <a:off x="7649321"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Rectangle 179">
                <a:extLst>
                  <a:ext uri="{FF2B5EF4-FFF2-40B4-BE49-F238E27FC236}">
                    <a16:creationId xmlns:a16="http://schemas.microsoft.com/office/drawing/2014/main" id="{3A807484-5174-4DF0-A6BB-92277ECE87BB}"/>
                  </a:ext>
                </a:extLst>
              </p:cNvPr>
              <p:cNvSpPr/>
              <p:nvPr/>
            </p:nvSpPr>
            <p:spPr>
              <a:xfrm>
                <a:off x="7531423" y="3493043"/>
                <a:ext cx="237381"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1" name="Rectangle 180">
                <a:extLst>
                  <a:ext uri="{FF2B5EF4-FFF2-40B4-BE49-F238E27FC236}">
                    <a16:creationId xmlns:a16="http://schemas.microsoft.com/office/drawing/2014/main" id="{3E582079-1FF8-4262-8F88-3EB45EC4BA3A}"/>
                  </a:ext>
                </a:extLst>
              </p:cNvPr>
              <p:cNvSpPr/>
              <p:nvPr/>
            </p:nvSpPr>
            <p:spPr>
              <a:xfrm>
                <a:off x="7812148" y="3638710"/>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82" name="Rectangle 181">
                <a:extLst>
                  <a:ext uri="{FF2B5EF4-FFF2-40B4-BE49-F238E27FC236}">
                    <a16:creationId xmlns:a16="http://schemas.microsoft.com/office/drawing/2014/main" id="{29FE5BA9-FD43-47B2-9A8C-5F797571AEB1}"/>
                  </a:ext>
                </a:extLst>
              </p:cNvPr>
              <p:cNvSpPr/>
              <p:nvPr/>
            </p:nvSpPr>
            <p:spPr>
              <a:xfrm>
                <a:off x="7932726" y="3638710"/>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grpSp>
          <p:nvGrpSpPr>
            <p:cNvPr id="29" name="Group 28">
              <a:extLst>
                <a:ext uri="{FF2B5EF4-FFF2-40B4-BE49-F238E27FC236}">
                  <a16:creationId xmlns:a16="http://schemas.microsoft.com/office/drawing/2014/main" id="{469ACD29-1436-4D2D-BD66-D6EECA2FDC26}"/>
                </a:ext>
              </a:extLst>
            </p:cNvPr>
            <p:cNvGrpSpPr/>
            <p:nvPr/>
          </p:nvGrpSpPr>
          <p:grpSpPr>
            <a:xfrm>
              <a:off x="6431067" y="4374773"/>
              <a:ext cx="552213" cy="805946"/>
              <a:chOff x="8305311" y="2424869"/>
              <a:chExt cx="933594" cy="1362565"/>
            </a:xfrm>
          </p:grpSpPr>
          <p:grpSp>
            <p:nvGrpSpPr>
              <p:cNvPr id="131" name="Group 130">
                <a:extLst>
                  <a:ext uri="{FF2B5EF4-FFF2-40B4-BE49-F238E27FC236}">
                    <a16:creationId xmlns:a16="http://schemas.microsoft.com/office/drawing/2014/main" id="{B13E0C34-F749-474C-89AD-EE0678181B2B}"/>
                  </a:ext>
                </a:extLst>
              </p:cNvPr>
              <p:cNvGrpSpPr/>
              <p:nvPr/>
            </p:nvGrpSpPr>
            <p:grpSpPr>
              <a:xfrm>
                <a:off x="8305311" y="2750434"/>
                <a:ext cx="529675" cy="1037000"/>
                <a:chOff x="4456124" y="3800420"/>
                <a:chExt cx="638490" cy="1037000"/>
              </a:xfrm>
            </p:grpSpPr>
            <p:sp>
              <p:nvSpPr>
                <p:cNvPr id="159" name="Cube 158">
                  <a:extLst>
                    <a:ext uri="{FF2B5EF4-FFF2-40B4-BE49-F238E27FC236}">
                      <a16:creationId xmlns:a16="http://schemas.microsoft.com/office/drawing/2014/main" id="{8DEC621F-E6A3-49E5-8085-F44D1441B10F}"/>
                    </a:ext>
                  </a:extLst>
                </p:cNvPr>
                <p:cNvSpPr/>
                <p:nvPr/>
              </p:nvSpPr>
              <p:spPr>
                <a:xfrm>
                  <a:off x="4456124" y="3800420"/>
                  <a:ext cx="638490" cy="1037000"/>
                </a:xfrm>
                <a:prstGeom prst="cube">
                  <a:avLst/>
                </a:prstGeom>
                <a:solidFill>
                  <a:srgbClr val="4B7193"/>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0" name="Rectangle 159">
                  <a:extLst>
                    <a:ext uri="{FF2B5EF4-FFF2-40B4-BE49-F238E27FC236}">
                      <a16:creationId xmlns:a16="http://schemas.microsoft.com/office/drawing/2014/main" id="{0CCAE7B8-E78D-44D3-B8F4-06AF317A1329}"/>
                    </a:ext>
                  </a:extLst>
                </p:cNvPr>
                <p:cNvSpPr/>
                <p:nvPr/>
              </p:nvSpPr>
              <p:spPr>
                <a:xfrm>
                  <a:off x="4510468"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1" name="Rectangle 160">
                  <a:extLst>
                    <a:ext uri="{FF2B5EF4-FFF2-40B4-BE49-F238E27FC236}">
                      <a16:creationId xmlns:a16="http://schemas.microsoft.com/office/drawing/2014/main" id="{BE8E8125-AC7C-4219-8313-07A58BF951B4}"/>
                    </a:ext>
                  </a:extLst>
                </p:cNvPr>
                <p:cNvSpPr/>
                <p:nvPr/>
              </p:nvSpPr>
              <p:spPr>
                <a:xfrm>
                  <a:off x="4652681"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2" name="Rectangle 161">
                  <a:extLst>
                    <a:ext uri="{FF2B5EF4-FFF2-40B4-BE49-F238E27FC236}">
                      <a16:creationId xmlns:a16="http://schemas.microsoft.com/office/drawing/2014/main" id="{48D95C10-769F-4DB1-A155-FDC26763AE15}"/>
                    </a:ext>
                  </a:extLst>
                </p:cNvPr>
                <p:cNvSpPr/>
                <p:nvPr/>
              </p:nvSpPr>
              <p:spPr>
                <a:xfrm>
                  <a:off x="479951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3" name="Rectangle 162">
                  <a:extLst>
                    <a:ext uri="{FF2B5EF4-FFF2-40B4-BE49-F238E27FC236}">
                      <a16:creationId xmlns:a16="http://schemas.microsoft.com/office/drawing/2014/main" id="{5C50B1EB-8F1C-4D3B-9B28-96EFC22418CB}"/>
                    </a:ext>
                  </a:extLst>
                </p:cNvPr>
                <p:cNvSpPr/>
                <p:nvPr/>
              </p:nvSpPr>
              <p:spPr>
                <a:xfrm>
                  <a:off x="4510468"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4" name="Rectangle 163">
                  <a:extLst>
                    <a:ext uri="{FF2B5EF4-FFF2-40B4-BE49-F238E27FC236}">
                      <a16:creationId xmlns:a16="http://schemas.microsoft.com/office/drawing/2014/main" id="{DDB0DDD4-5ED4-49F3-918A-DF76DEA8D59F}"/>
                    </a:ext>
                  </a:extLst>
                </p:cNvPr>
                <p:cNvSpPr/>
                <p:nvPr/>
              </p:nvSpPr>
              <p:spPr>
                <a:xfrm>
                  <a:off x="4652681"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5" name="Rectangle 164">
                  <a:extLst>
                    <a:ext uri="{FF2B5EF4-FFF2-40B4-BE49-F238E27FC236}">
                      <a16:creationId xmlns:a16="http://schemas.microsoft.com/office/drawing/2014/main" id="{398EC8DA-E616-49EB-B337-EED813286158}"/>
                    </a:ext>
                  </a:extLst>
                </p:cNvPr>
                <p:cNvSpPr/>
                <p:nvPr/>
              </p:nvSpPr>
              <p:spPr>
                <a:xfrm>
                  <a:off x="479951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6" name="Rectangle 165">
                  <a:extLst>
                    <a:ext uri="{FF2B5EF4-FFF2-40B4-BE49-F238E27FC236}">
                      <a16:creationId xmlns:a16="http://schemas.microsoft.com/office/drawing/2014/main" id="{5A6C750A-654C-4FD4-8DD4-C7D66B504673}"/>
                    </a:ext>
                  </a:extLst>
                </p:cNvPr>
                <p:cNvSpPr/>
                <p:nvPr/>
              </p:nvSpPr>
              <p:spPr>
                <a:xfrm>
                  <a:off x="4510468"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7" name="Rectangle 166">
                  <a:extLst>
                    <a:ext uri="{FF2B5EF4-FFF2-40B4-BE49-F238E27FC236}">
                      <a16:creationId xmlns:a16="http://schemas.microsoft.com/office/drawing/2014/main" id="{FCB9C199-AF3B-4E1F-A28F-40C45707C7F4}"/>
                    </a:ext>
                  </a:extLst>
                </p:cNvPr>
                <p:cNvSpPr/>
                <p:nvPr/>
              </p:nvSpPr>
              <p:spPr>
                <a:xfrm>
                  <a:off x="4652681"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8" name="Rectangle 167">
                  <a:extLst>
                    <a:ext uri="{FF2B5EF4-FFF2-40B4-BE49-F238E27FC236}">
                      <a16:creationId xmlns:a16="http://schemas.microsoft.com/office/drawing/2014/main" id="{4C158CA9-5186-4F8A-94D9-B806D28DC1A1}"/>
                    </a:ext>
                  </a:extLst>
                </p:cNvPr>
                <p:cNvSpPr/>
                <p:nvPr/>
              </p:nvSpPr>
              <p:spPr>
                <a:xfrm>
                  <a:off x="479951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69" name="Rectangle 168">
                  <a:extLst>
                    <a:ext uri="{FF2B5EF4-FFF2-40B4-BE49-F238E27FC236}">
                      <a16:creationId xmlns:a16="http://schemas.microsoft.com/office/drawing/2014/main" id="{C6347B81-ECB3-46AE-91BE-96B1FDE1A6B0}"/>
                    </a:ext>
                  </a:extLst>
                </p:cNvPr>
                <p:cNvSpPr/>
                <p:nvPr/>
              </p:nvSpPr>
              <p:spPr>
                <a:xfrm>
                  <a:off x="4510468"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0" name="Rectangle 169">
                  <a:extLst>
                    <a:ext uri="{FF2B5EF4-FFF2-40B4-BE49-F238E27FC236}">
                      <a16:creationId xmlns:a16="http://schemas.microsoft.com/office/drawing/2014/main" id="{32BC8702-EE84-4EAD-9471-12EB7D3FEF9E}"/>
                    </a:ext>
                  </a:extLst>
                </p:cNvPr>
                <p:cNvSpPr/>
                <p:nvPr/>
              </p:nvSpPr>
              <p:spPr>
                <a:xfrm>
                  <a:off x="4652681"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1" name="Rectangle 170">
                  <a:extLst>
                    <a:ext uri="{FF2B5EF4-FFF2-40B4-BE49-F238E27FC236}">
                      <a16:creationId xmlns:a16="http://schemas.microsoft.com/office/drawing/2014/main" id="{EF642FC4-2FFF-4309-BDDA-1198BCF13DB5}"/>
                    </a:ext>
                  </a:extLst>
                </p:cNvPr>
                <p:cNvSpPr/>
                <p:nvPr/>
              </p:nvSpPr>
              <p:spPr>
                <a:xfrm>
                  <a:off x="4799517" y="4110243"/>
                  <a:ext cx="90371"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2" name="Rectangle 171">
                  <a:extLst>
                    <a:ext uri="{FF2B5EF4-FFF2-40B4-BE49-F238E27FC236}">
                      <a16:creationId xmlns:a16="http://schemas.microsoft.com/office/drawing/2014/main" id="{9BDD5EDC-0CFF-43B5-80B2-9FF7BFCFBB79}"/>
                    </a:ext>
                  </a:extLst>
                </p:cNvPr>
                <p:cNvSpPr/>
                <p:nvPr/>
              </p:nvSpPr>
              <p:spPr>
                <a:xfrm>
                  <a:off x="4515690"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73" name="Rectangle 172">
                  <a:extLst>
                    <a:ext uri="{FF2B5EF4-FFF2-40B4-BE49-F238E27FC236}">
                      <a16:creationId xmlns:a16="http://schemas.microsoft.com/office/drawing/2014/main" id="{D7DD7D63-9F1D-4785-A2B0-BE5080589070}"/>
                    </a:ext>
                  </a:extLst>
                </p:cNvPr>
                <p:cNvSpPr/>
                <p:nvPr/>
              </p:nvSpPr>
              <p:spPr>
                <a:xfrm>
                  <a:off x="472652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grpSp>
            <p:nvGrpSpPr>
              <p:cNvPr id="132" name="Group 131">
                <a:extLst>
                  <a:ext uri="{FF2B5EF4-FFF2-40B4-BE49-F238E27FC236}">
                    <a16:creationId xmlns:a16="http://schemas.microsoft.com/office/drawing/2014/main" id="{F8496B38-29C8-4AD0-9CF8-0D0CA8512C05}"/>
                  </a:ext>
                </a:extLst>
              </p:cNvPr>
              <p:cNvGrpSpPr/>
              <p:nvPr/>
            </p:nvGrpSpPr>
            <p:grpSpPr>
              <a:xfrm>
                <a:off x="8709230" y="2424869"/>
                <a:ext cx="529675" cy="1362565"/>
                <a:chOff x="4456106" y="3474855"/>
                <a:chExt cx="638488" cy="1362565"/>
              </a:xfrm>
            </p:grpSpPr>
            <p:sp>
              <p:nvSpPr>
                <p:cNvPr id="135" name="Cube 134">
                  <a:extLst>
                    <a:ext uri="{FF2B5EF4-FFF2-40B4-BE49-F238E27FC236}">
                      <a16:creationId xmlns:a16="http://schemas.microsoft.com/office/drawing/2014/main" id="{7F417016-F998-4C43-AE40-6D437A79BE02}"/>
                    </a:ext>
                  </a:extLst>
                </p:cNvPr>
                <p:cNvSpPr/>
                <p:nvPr/>
              </p:nvSpPr>
              <p:spPr>
                <a:xfrm>
                  <a:off x="4456106" y="3474855"/>
                  <a:ext cx="638488" cy="1362565"/>
                </a:xfrm>
                <a:prstGeom prst="cube">
                  <a:avLst/>
                </a:prstGeom>
                <a:solidFill>
                  <a:srgbClr val="4B7193"/>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36" name="Rectangle 135">
                  <a:extLst>
                    <a:ext uri="{FF2B5EF4-FFF2-40B4-BE49-F238E27FC236}">
                      <a16:creationId xmlns:a16="http://schemas.microsoft.com/office/drawing/2014/main" id="{8BBA175B-E4F3-4037-8710-B482789CD2B6}"/>
                    </a:ext>
                  </a:extLst>
                </p:cNvPr>
                <p:cNvSpPr/>
                <p:nvPr/>
              </p:nvSpPr>
              <p:spPr>
                <a:xfrm>
                  <a:off x="451045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37" name="Rectangle 136">
                  <a:extLst>
                    <a:ext uri="{FF2B5EF4-FFF2-40B4-BE49-F238E27FC236}">
                      <a16:creationId xmlns:a16="http://schemas.microsoft.com/office/drawing/2014/main" id="{D652D66B-86B0-4936-BF1B-8C6C6937D670}"/>
                    </a:ext>
                  </a:extLst>
                </p:cNvPr>
                <p:cNvSpPr/>
                <p:nvPr/>
              </p:nvSpPr>
              <p:spPr>
                <a:xfrm>
                  <a:off x="4652662"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38" name="Rectangle 137">
                  <a:extLst>
                    <a:ext uri="{FF2B5EF4-FFF2-40B4-BE49-F238E27FC236}">
                      <a16:creationId xmlns:a16="http://schemas.microsoft.com/office/drawing/2014/main" id="{A757B7A6-CFFC-4431-9B40-3D70ABF73FAD}"/>
                    </a:ext>
                  </a:extLst>
                </p:cNvPr>
                <p:cNvSpPr/>
                <p:nvPr/>
              </p:nvSpPr>
              <p:spPr>
                <a:xfrm>
                  <a:off x="479949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39" name="Rectangle 138">
                  <a:extLst>
                    <a:ext uri="{FF2B5EF4-FFF2-40B4-BE49-F238E27FC236}">
                      <a16:creationId xmlns:a16="http://schemas.microsoft.com/office/drawing/2014/main" id="{A8AD2414-6B6E-4B58-9216-9B4C7E532333}"/>
                    </a:ext>
                  </a:extLst>
                </p:cNvPr>
                <p:cNvSpPr/>
                <p:nvPr/>
              </p:nvSpPr>
              <p:spPr>
                <a:xfrm>
                  <a:off x="451045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0" name="Rectangle 139">
                  <a:extLst>
                    <a:ext uri="{FF2B5EF4-FFF2-40B4-BE49-F238E27FC236}">
                      <a16:creationId xmlns:a16="http://schemas.microsoft.com/office/drawing/2014/main" id="{54D207FA-2256-491C-B43F-5F8FCCE554B8}"/>
                    </a:ext>
                  </a:extLst>
                </p:cNvPr>
                <p:cNvSpPr/>
                <p:nvPr/>
              </p:nvSpPr>
              <p:spPr>
                <a:xfrm>
                  <a:off x="4652662"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1" name="Rectangle 140">
                  <a:extLst>
                    <a:ext uri="{FF2B5EF4-FFF2-40B4-BE49-F238E27FC236}">
                      <a16:creationId xmlns:a16="http://schemas.microsoft.com/office/drawing/2014/main" id="{B48F9AE9-0F7E-43E5-840D-949C6C9BF828}"/>
                    </a:ext>
                  </a:extLst>
                </p:cNvPr>
                <p:cNvSpPr/>
                <p:nvPr/>
              </p:nvSpPr>
              <p:spPr>
                <a:xfrm>
                  <a:off x="479949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2" name="Rectangle 141">
                  <a:extLst>
                    <a:ext uri="{FF2B5EF4-FFF2-40B4-BE49-F238E27FC236}">
                      <a16:creationId xmlns:a16="http://schemas.microsoft.com/office/drawing/2014/main" id="{5E0664A7-E5B8-4CF3-88EC-DDBFD208C65D}"/>
                    </a:ext>
                  </a:extLst>
                </p:cNvPr>
                <p:cNvSpPr/>
                <p:nvPr/>
              </p:nvSpPr>
              <p:spPr>
                <a:xfrm>
                  <a:off x="451045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3" name="Rectangle 142">
                  <a:extLst>
                    <a:ext uri="{FF2B5EF4-FFF2-40B4-BE49-F238E27FC236}">
                      <a16:creationId xmlns:a16="http://schemas.microsoft.com/office/drawing/2014/main" id="{174612AE-CBC2-4092-A96F-FE38724156BA}"/>
                    </a:ext>
                  </a:extLst>
                </p:cNvPr>
                <p:cNvSpPr/>
                <p:nvPr/>
              </p:nvSpPr>
              <p:spPr>
                <a:xfrm>
                  <a:off x="4652662"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4" name="Rectangle 143">
                  <a:extLst>
                    <a:ext uri="{FF2B5EF4-FFF2-40B4-BE49-F238E27FC236}">
                      <a16:creationId xmlns:a16="http://schemas.microsoft.com/office/drawing/2014/main" id="{110FA8A0-AB11-4B2E-9A29-C721612CD3A2}"/>
                    </a:ext>
                  </a:extLst>
                </p:cNvPr>
                <p:cNvSpPr/>
                <p:nvPr/>
              </p:nvSpPr>
              <p:spPr>
                <a:xfrm>
                  <a:off x="479949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5" name="Rectangle 144">
                  <a:extLst>
                    <a:ext uri="{FF2B5EF4-FFF2-40B4-BE49-F238E27FC236}">
                      <a16:creationId xmlns:a16="http://schemas.microsoft.com/office/drawing/2014/main" id="{0CCA74F5-23C1-4A3D-8D40-840F8E601D92}"/>
                    </a:ext>
                  </a:extLst>
                </p:cNvPr>
                <p:cNvSpPr/>
                <p:nvPr/>
              </p:nvSpPr>
              <p:spPr>
                <a:xfrm>
                  <a:off x="451045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6" name="Rectangle 145">
                  <a:extLst>
                    <a:ext uri="{FF2B5EF4-FFF2-40B4-BE49-F238E27FC236}">
                      <a16:creationId xmlns:a16="http://schemas.microsoft.com/office/drawing/2014/main" id="{A1B16372-78A1-46DF-B382-E32FC9ACD042}"/>
                    </a:ext>
                  </a:extLst>
                </p:cNvPr>
                <p:cNvSpPr/>
                <p:nvPr/>
              </p:nvSpPr>
              <p:spPr>
                <a:xfrm>
                  <a:off x="4652662"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7" name="Rectangle 146">
                  <a:extLst>
                    <a:ext uri="{FF2B5EF4-FFF2-40B4-BE49-F238E27FC236}">
                      <a16:creationId xmlns:a16="http://schemas.microsoft.com/office/drawing/2014/main" id="{50F0F336-1428-4D9C-B0B2-066103D1FEA2}"/>
                    </a:ext>
                  </a:extLst>
                </p:cNvPr>
                <p:cNvSpPr/>
                <p:nvPr/>
              </p:nvSpPr>
              <p:spPr>
                <a:xfrm>
                  <a:off x="479949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8" name="Rectangle 147">
                  <a:extLst>
                    <a:ext uri="{FF2B5EF4-FFF2-40B4-BE49-F238E27FC236}">
                      <a16:creationId xmlns:a16="http://schemas.microsoft.com/office/drawing/2014/main" id="{34A03233-4172-4507-846E-01ACB922367D}"/>
                    </a:ext>
                  </a:extLst>
                </p:cNvPr>
                <p:cNvSpPr/>
                <p:nvPr/>
              </p:nvSpPr>
              <p:spPr>
                <a:xfrm>
                  <a:off x="4510450"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49" name="Rectangle 148">
                  <a:extLst>
                    <a:ext uri="{FF2B5EF4-FFF2-40B4-BE49-F238E27FC236}">
                      <a16:creationId xmlns:a16="http://schemas.microsoft.com/office/drawing/2014/main" id="{08DFA601-042E-4DA7-AB4A-842058CFD2A7}"/>
                    </a:ext>
                  </a:extLst>
                </p:cNvPr>
                <p:cNvSpPr/>
                <p:nvPr/>
              </p:nvSpPr>
              <p:spPr>
                <a:xfrm>
                  <a:off x="4652662"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0" name="Rectangle 149">
                  <a:extLst>
                    <a:ext uri="{FF2B5EF4-FFF2-40B4-BE49-F238E27FC236}">
                      <a16:creationId xmlns:a16="http://schemas.microsoft.com/office/drawing/2014/main" id="{7EC5062E-FAD8-41FF-B55C-CE974F268FBD}"/>
                    </a:ext>
                  </a:extLst>
                </p:cNvPr>
                <p:cNvSpPr/>
                <p:nvPr/>
              </p:nvSpPr>
              <p:spPr>
                <a:xfrm>
                  <a:off x="4799493"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1" name="Rectangle 150">
                  <a:extLst>
                    <a:ext uri="{FF2B5EF4-FFF2-40B4-BE49-F238E27FC236}">
                      <a16:creationId xmlns:a16="http://schemas.microsoft.com/office/drawing/2014/main" id="{E2148507-C1EE-40E8-9B0A-44823A5B12D4}"/>
                    </a:ext>
                  </a:extLst>
                </p:cNvPr>
                <p:cNvSpPr/>
                <p:nvPr/>
              </p:nvSpPr>
              <p:spPr>
                <a:xfrm>
                  <a:off x="4510450"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2" name="Rectangle 151">
                  <a:extLst>
                    <a:ext uri="{FF2B5EF4-FFF2-40B4-BE49-F238E27FC236}">
                      <a16:creationId xmlns:a16="http://schemas.microsoft.com/office/drawing/2014/main" id="{E5B2A5E2-BF98-4B9A-A8AE-F83629340C75}"/>
                    </a:ext>
                  </a:extLst>
                </p:cNvPr>
                <p:cNvSpPr/>
                <p:nvPr/>
              </p:nvSpPr>
              <p:spPr>
                <a:xfrm>
                  <a:off x="4652662"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3" name="Rectangle 152">
                  <a:extLst>
                    <a:ext uri="{FF2B5EF4-FFF2-40B4-BE49-F238E27FC236}">
                      <a16:creationId xmlns:a16="http://schemas.microsoft.com/office/drawing/2014/main" id="{9D69C556-E02B-44C0-B695-F3BE7B23AA23}"/>
                    </a:ext>
                  </a:extLst>
                </p:cNvPr>
                <p:cNvSpPr/>
                <p:nvPr/>
              </p:nvSpPr>
              <p:spPr>
                <a:xfrm>
                  <a:off x="4799493"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4" name="Rectangle 153">
                  <a:extLst>
                    <a:ext uri="{FF2B5EF4-FFF2-40B4-BE49-F238E27FC236}">
                      <a16:creationId xmlns:a16="http://schemas.microsoft.com/office/drawing/2014/main" id="{FCF60B0C-8EE9-4F53-A779-E8C61F5AB512}"/>
                    </a:ext>
                  </a:extLst>
                </p:cNvPr>
                <p:cNvSpPr/>
                <p:nvPr/>
              </p:nvSpPr>
              <p:spPr>
                <a:xfrm>
                  <a:off x="4510450"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5" name="Rectangle 154">
                  <a:extLst>
                    <a:ext uri="{FF2B5EF4-FFF2-40B4-BE49-F238E27FC236}">
                      <a16:creationId xmlns:a16="http://schemas.microsoft.com/office/drawing/2014/main" id="{0B838800-7DD6-4AC3-8DE0-1526133CF423}"/>
                    </a:ext>
                  </a:extLst>
                </p:cNvPr>
                <p:cNvSpPr/>
                <p:nvPr/>
              </p:nvSpPr>
              <p:spPr>
                <a:xfrm>
                  <a:off x="4652662"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6" name="Rectangle 155">
                  <a:extLst>
                    <a:ext uri="{FF2B5EF4-FFF2-40B4-BE49-F238E27FC236}">
                      <a16:creationId xmlns:a16="http://schemas.microsoft.com/office/drawing/2014/main" id="{DF920BE8-35AE-41A6-8604-5B17A86E2F84}"/>
                    </a:ext>
                  </a:extLst>
                </p:cNvPr>
                <p:cNvSpPr/>
                <p:nvPr/>
              </p:nvSpPr>
              <p:spPr>
                <a:xfrm>
                  <a:off x="4799498"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7" name="Rectangle 156">
                  <a:extLst>
                    <a:ext uri="{FF2B5EF4-FFF2-40B4-BE49-F238E27FC236}">
                      <a16:creationId xmlns:a16="http://schemas.microsoft.com/office/drawing/2014/main" id="{380FA99E-6BB0-455F-913E-C5EA722E57DA}"/>
                    </a:ext>
                  </a:extLst>
                </p:cNvPr>
                <p:cNvSpPr/>
                <p:nvPr/>
              </p:nvSpPr>
              <p:spPr>
                <a:xfrm>
                  <a:off x="4510446" y="467414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58" name="Rectangle 157">
                  <a:extLst>
                    <a:ext uri="{FF2B5EF4-FFF2-40B4-BE49-F238E27FC236}">
                      <a16:creationId xmlns:a16="http://schemas.microsoft.com/office/drawing/2014/main" id="{01C1306B-570F-4724-8F19-9175045347C4}"/>
                    </a:ext>
                  </a:extLst>
                </p:cNvPr>
                <p:cNvSpPr/>
                <p:nvPr/>
              </p:nvSpPr>
              <p:spPr>
                <a:xfrm>
                  <a:off x="4654692" y="467414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pic>
            <p:nvPicPr>
              <p:cNvPr id="133" name="Picture 4">
                <a:extLst>
                  <a:ext uri="{FF2B5EF4-FFF2-40B4-BE49-F238E27FC236}">
                    <a16:creationId xmlns:a16="http://schemas.microsoft.com/office/drawing/2014/main" id="{AFC83E04-9BFA-4234-8821-60193A23B1BB}"/>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8440687" y="3620347"/>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4">
                <a:extLst>
                  <a:ext uri="{FF2B5EF4-FFF2-40B4-BE49-F238E27FC236}">
                    <a16:creationId xmlns:a16="http://schemas.microsoft.com/office/drawing/2014/main" id="{0988D97B-D4B1-4D0C-BDFE-958C2A49925E}"/>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flipH="1">
                <a:off x="8520469" y="3620347"/>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Straight Connector 29">
              <a:extLst>
                <a:ext uri="{FF2B5EF4-FFF2-40B4-BE49-F238E27FC236}">
                  <a16:creationId xmlns:a16="http://schemas.microsoft.com/office/drawing/2014/main" id="{99F78D5C-0D89-45CC-ADC7-1030F87E191F}"/>
                </a:ext>
              </a:extLst>
            </p:cNvPr>
            <p:cNvCxnSpPr/>
            <p:nvPr/>
          </p:nvCxnSpPr>
          <p:spPr>
            <a:xfrm>
              <a:off x="5948623" y="5727394"/>
              <a:ext cx="1790044" cy="0"/>
            </a:xfrm>
            <a:prstGeom prst="line">
              <a:avLst/>
            </a:prstGeom>
            <a:noFill/>
            <a:ln w="3175" cap="flat" cmpd="sng" algn="ctr">
              <a:solidFill>
                <a:srgbClr val="4F81BD">
                  <a:lumMod val="50000"/>
                </a:srgbClr>
              </a:solidFill>
              <a:prstDash val="solid"/>
            </a:ln>
            <a:effectLst/>
          </p:spPr>
        </p:cxnSp>
        <p:grpSp>
          <p:nvGrpSpPr>
            <p:cNvPr id="31" name="Group 30">
              <a:extLst>
                <a:ext uri="{FF2B5EF4-FFF2-40B4-BE49-F238E27FC236}">
                  <a16:creationId xmlns:a16="http://schemas.microsoft.com/office/drawing/2014/main" id="{7778D12B-05AD-4B3D-8327-984BCE1BB293}"/>
                </a:ext>
              </a:extLst>
            </p:cNvPr>
            <p:cNvGrpSpPr/>
            <p:nvPr/>
          </p:nvGrpSpPr>
          <p:grpSpPr>
            <a:xfrm>
              <a:off x="7518862" y="4489841"/>
              <a:ext cx="313298" cy="699914"/>
              <a:chOff x="9499501" y="2750434"/>
              <a:chExt cx="529675" cy="1037000"/>
            </a:xfrm>
            <a:solidFill>
              <a:srgbClr val="4BACC6">
                <a:lumMod val="50000"/>
              </a:srgbClr>
            </a:solidFill>
          </p:grpSpPr>
          <p:sp>
            <p:nvSpPr>
              <p:cNvPr id="115" name="Cube 114">
                <a:extLst>
                  <a:ext uri="{FF2B5EF4-FFF2-40B4-BE49-F238E27FC236}">
                    <a16:creationId xmlns:a16="http://schemas.microsoft.com/office/drawing/2014/main" id="{0FC3326E-E7B6-4E74-84A5-08624436AB34}"/>
                  </a:ext>
                </a:extLst>
              </p:cNvPr>
              <p:cNvSpPr/>
              <p:nvPr/>
            </p:nvSpPr>
            <p:spPr>
              <a:xfrm>
                <a:off x="9499501" y="2750434"/>
                <a:ext cx="529675" cy="1037000"/>
              </a:xfrm>
              <a:prstGeom prst="cube">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6" name="Rectangle 115">
                <a:extLst>
                  <a:ext uri="{FF2B5EF4-FFF2-40B4-BE49-F238E27FC236}">
                    <a16:creationId xmlns:a16="http://schemas.microsoft.com/office/drawing/2014/main" id="{DA92EED2-2220-46C8-BFB9-0466B251DF5E}"/>
                  </a:ext>
                </a:extLst>
              </p:cNvPr>
              <p:cNvSpPr/>
              <p:nvPr/>
            </p:nvSpPr>
            <p:spPr>
              <a:xfrm>
                <a:off x="9544583"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7" name="Rectangle 116">
                <a:extLst>
                  <a:ext uri="{FF2B5EF4-FFF2-40B4-BE49-F238E27FC236}">
                    <a16:creationId xmlns:a16="http://schemas.microsoft.com/office/drawing/2014/main" id="{212CD206-4854-414B-A58B-7E19946C2A04}"/>
                  </a:ext>
                </a:extLst>
              </p:cNvPr>
              <p:cNvSpPr/>
              <p:nvPr/>
            </p:nvSpPr>
            <p:spPr>
              <a:xfrm>
                <a:off x="9662560"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8" name="Rectangle 117">
                <a:extLst>
                  <a:ext uri="{FF2B5EF4-FFF2-40B4-BE49-F238E27FC236}">
                    <a16:creationId xmlns:a16="http://schemas.microsoft.com/office/drawing/2014/main" id="{9DDEE85A-493A-40B0-882D-83800B288AAF}"/>
                  </a:ext>
                </a:extLst>
              </p:cNvPr>
              <p:cNvSpPr/>
              <p:nvPr/>
            </p:nvSpPr>
            <p:spPr>
              <a:xfrm>
                <a:off x="9784368"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9" name="Rectangle 118">
                <a:extLst>
                  <a:ext uri="{FF2B5EF4-FFF2-40B4-BE49-F238E27FC236}">
                    <a16:creationId xmlns:a16="http://schemas.microsoft.com/office/drawing/2014/main" id="{AF96129F-CBCC-460D-BBDE-8348B93AD646}"/>
                  </a:ext>
                </a:extLst>
              </p:cNvPr>
              <p:cNvSpPr/>
              <p:nvPr/>
            </p:nvSpPr>
            <p:spPr>
              <a:xfrm>
                <a:off x="9544583"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0" name="Rectangle 119">
                <a:extLst>
                  <a:ext uri="{FF2B5EF4-FFF2-40B4-BE49-F238E27FC236}">
                    <a16:creationId xmlns:a16="http://schemas.microsoft.com/office/drawing/2014/main" id="{300DCD01-BD26-47FE-B7A8-3591ABCA015E}"/>
                  </a:ext>
                </a:extLst>
              </p:cNvPr>
              <p:cNvSpPr/>
              <p:nvPr/>
            </p:nvSpPr>
            <p:spPr>
              <a:xfrm>
                <a:off x="9662560"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1" name="Rectangle 120">
                <a:extLst>
                  <a:ext uri="{FF2B5EF4-FFF2-40B4-BE49-F238E27FC236}">
                    <a16:creationId xmlns:a16="http://schemas.microsoft.com/office/drawing/2014/main" id="{73FFE16C-7CDB-428D-9BB0-7E99FF1932E7}"/>
                  </a:ext>
                </a:extLst>
              </p:cNvPr>
              <p:cNvSpPr/>
              <p:nvPr/>
            </p:nvSpPr>
            <p:spPr>
              <a:xfrm>
                <a:off x="9784368"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122" name="Picture 4">
                <a:extLst>
                  <a:ext uri="{FF2B5EF4-FFF2-40B4-BE49-F238E27FC236}">
                    <a16:creationId xmlns:a16="http://schemas.microsoft.com/office/drawing/2014/main" id="{EAB174F2-C4AA-4386-A4E5-4D7DBA947B5D}"/>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9665009" y="3613433"/>
                <a:ext cx="74814" cy="15128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122">
                <a:extLst>
                  <a:ext uri="{FF2B5EF4-FFF2-40B4-BE49-F238E27FC236}">
                    <a16:creationId xmlns:a16="http://schemas.microsoft.com/office/drawing/2014/main" id="{6E321811-C73E-46EB-A52B-74E1B7C23FA6}"/>
                  </a:ext>
                </a:extLst>
              </p:cNvPr>
              <p:cNvSpPr/>
              <p:nvPr/>
            </p:nvSpPr>
            <p:spPr>
              <a:xfrm>
                <a:off x="9544583"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4" name="Rectangle 123">
                <a:extLst>
                  <a:ext uri="{FF2B5EF4-FFF2-40B4-BE49-F238E27FC236}">
                    <a16:creationId xmlns:a16="http://schemas.microsoft.com/office/drawing/2014/main" id="{7455A7C9-DB38-4875-BB30-0E7912725407}"/>
                  </a:ext>
                </a:extLst>
              </p:cNvPr>
              <p:cNvSpPr/>
              <p:nvPr/>
            </p:nvSpPr>
            <p:spPr>
              <a:xfrm>
                <a:off x="9662560"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5" name="Rectangle 124">
                <a:extLst>
                  <a:ext uri="{FF2B5EF4-FFF2-40B4-BE49-F238E27FC236}">
                    <a16:creationId xmlns:a16="http://schemas.microsoft.com/office/drawing/2014/main" id="{9CF69643-FCAA-421B-A341-9DC813147E20}"/>
                  </a:ext>
                </a:extLst>
              </p:cNvPr>
              <p:cNvSpPr/>
              <p:nvPr/>
            </p:nvSpPr>
            <p:spPr>
              <a:xfrm>
                <a:off x="9784368"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6" name="Rectangle 125">
                <a:extLst>
                  <a:ext uri="{FF2B5EF4-FFF2-40B4-BE49-F238E27FC236}">
                    <a16:creationId xmlns:a16="http://schemas.microsoft.com/office/drawing/2014/main" id="{D5176C48-1E08-4326-9B6D-DDA481E3E5C1}"/>
                  </a:ext>
                </a:extLst>
              </p:cNvPr>
              <p:cNvSpPr/>
              <p:nvPr/>
            </p:nvSpPr>
            <p:spPr>
              <a:xfrm>
                <a:off x="9544583"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7" name="Rectangle 126">
                <a:extLst>
                  <a:ext uri="{FF2B5EF4-FFF2-40B4-BE49-F238E27FC236}">
                    <a16:creationId xmlns:a16="http://schemas.microsoft.com/office/drawing/2014/main" id="{8762B5FA-9B2F-4F7E-9FDA-3585B54E7F61}"/>
                  </a:ext>
                </a:extLst>
              </p:cNvPr>
              <p:cNvSpPr/>
              <p:nvPr/>
            </p:nvSpPr>
            <p:spPr>
              <a:xfrm>
                <a:off x="9662560"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8" name="Rectangle 127">
                <a:extLst>
                  <a:ext uri="{FF2B5EF4-FFF2-40B4-BE49-F238E27FC236}">
                    <a16:creationId xmlns:a16="http://schemas.microsoft.com/office/drawing/2014/main" id="{5AB0E3D9-B502-4EFC-8FF1-593517EF0BE1}"/>
                  </a:ext>
                </a:extLst>
              </p:cNvPr>
              <p:cNvSpPr/>
              <p:nvPr/>
            </p:nvSpPr>
            <p:spPr>
              <a:xfrm>
                <a:off x="9784371"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29" name="Rectangle 128">
                <a:extLst>
                  <a:ext uri="{FF2B5EF4-FFF2-40B4-BE49-F238E27FC236}">
                    <a16:creationId xmlns:a16="http://schemas.microsoft.com/office/drawing/2014/main" id="{EE5DAB2D-AFB7-44E4-8124-D49F681A8513}"/>
                  </a:ext>
                </a:extLst>
              </p:cNvPr>
              <p:cNvSpPr/>
              <p:nvPr/>
            </p:nvSpPr>
            <p:spPr>
              <a:xfrm>
                <a:off x="9548915" y="2930541"/>
                <a:ext cx="130585"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30" name="Rectangle 129">
                <a:extLst>
                  <a:ext uri="{FF2B5EF4-FFF2-40B4-BE49-F238E27FC236}">
                    <a16:creationId xmlns:a16="http://schemas.microsoft.com/office/drawing/2014/main" id="{4E6EFB15-A092-4319-B40D-1D7C42C0722B}"/>
                  </a:ext>
                </a:extLst>
              </p:cNvPr>
              <p:cNvSpPr/>
              <p:nvPr/>
            </p:nvSpPr>
            <p:spPr>
              <a:xfrm>
                <a:off x="9723819" y="2930541"/>
                <a:ext cx="130585"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32" name="TextBox 31">
              <a:extLst>
                <a:ext uri="{FF2B5EF4-FFF2-40B4-BE49-F238E27FC236}">
                  <a16:creationId xmlns:a16="http://schemas.microsoft.com/office/drawing/2014/main" id="{05B43150-BAD0-430A-9A58-27E163AC30A0}"/>
                </a:ext>
              </a:extLst>
            </p:cNvPr>
            <p:cNvSpPr txBox="1"/>
            <p:nvPr/>
          </p:nvSpPr>
          <p:spPr>
            <a:xfrm>
              <a:off x="7493401" y="5155702"/>
              <a:ext cx="364219"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GRC</a:t>
              </a:r>
            </a:p>
          </p:txBody>
        </p:sp>
        <p:grpSp>
          <p:nvGrpSpPr>
            <p:cNvPr id="33" name="Group 32">
              <a:extLst>
                <a:ext uri="{FF2B5EF4-FFF2-40B4-BE49-F238E27FC236}">
                  <a16:creationId xmlns:a16="http://schemas.microsoft.com/office/drawing/2014/main" id="{1DDFD7CC-592D-4A51-82E6-8FA54A084563}"/>
                </a:ext>
              </a:extLst>
            </p:cNvPr>
            <p:cNvGrpSpPr/>
            <p:nvPr/>
          </p:nvGrpSpPr>
          <p:grpSpPr>
            <a:xfrm>
              <a:off x="4005929" y="4474929"/>
              <a:ext cx="559769" cy="912778"/>
              <a:chOff x="3688441" y="3874929"/>
              <a:chExt cx="559769" cy="912778"/>
            </a:xfrm>
          </p:grpSpPr>
          <p:grpSp>
            <p:nvGrpSpPr>
              <p:cNvPr id="99" name="Group 98">
                <a:extLst>
                  <a:ext uri="{FF2B5EF4-FFF2-40B4-BE49-F238E27FC236}">
                    <a16:creationId xmlns:a16="http://schemas.microsoft.com/office/drawing/2014/main" id="{79B92BB1-A414-456F-888F-A1F07B0CBD0E}"/>
                  </a:ext>
                </a:extLst>
              </p:cNvPr>
              <p:cNvGrpSpPr/>
              <p:nvPr/>
            </p:nvGrpSpPr>
            <p:grpSpPr>
              <a:xfrm>
                <a:off x="3761869" y="3874929"/>
                <a:ext cx="355908" cy="729571"/>
                <a:chOff x="4440856" y="3861331"/>
                <a:chExt cx="638489" cy="1037000"/>
              </a:xfrm>
            </p:grpSpPr>
            <p:sp>
              <p:nvSpPr>
                <p:cNvPr id="101" name="Cube 100">
                  <a:extLst>
                    <a:ext uri="{FF2B5EF4-FFF2-40B4-BE49-F238E27FC236}">
                      <a16:creationId xmlns:a16="http://schemas.microsoft.com/office/drawing/2014/main" id="{9C4CD2C7-9011-4C4A-B222-5562D8F2875F}"/>
                    </a:ext>
                  </a:extLst>
                </p:cNvPr>
                <p:cNvSpPr/>
                <p:nvPr/>
              </p:nvSpPr>
              <p:spPr>
                <a:xfrm>
                  <a:off x="4440856" y="3861331"/>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2" name="Rectangle 101">
                  <a:extLst>
                    <a:ext uri="{FF2B5EF4-FFF2-40B4-BE49-F238E27FC236}">
                      <a16:creationId xmlns:a16="http://schemas.microsoft.com/office/drawing/2014/main" id="{C8FA5D80-3695-4480-8FDD-B3A04DF6CF73}"/>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3" name="Rectangle 102">
                  <a:extLst>
                    <a:ext uri="{FF2B5EF4-FFF2-40B4-BE49-F238E27FC236}">
                      <a16:creationId xmlns:a16="http://schemas.microsoft.com/office/drawing/2014/main" id="{7D9D273E-7502-4632-801B-17CBA24EAA66}"/>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4" name="Rectangle 103">
                  <a:extLst>
                    <a:ext uri="{FF2B5EF4-FFF2-40B4-BE49-F238E27FC236}">
                      <a16:creationId xmlns:a16="http://schemas.microsoft.com/office/drawing/2014/main" id="{74050C06-4D40-4333-8DF3-2FAAE5AA1F29}"/>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5" name="Rectangle 104">
                  <a:extLst>
                    <a:ext uri="{FF2B5EF4-FFF2-40B4-BE49-F238E27FC236}">
                      <a16:creationId xmlns:a16="http://schemas.microsoft.com/office/drawing/2014/main" id="{AF7354A9-DEAD-475E-83BB-75BFF1915658}"/>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6" name="Rectangle 105">
                  <a:extLst>
                    <a:ext uri="{FF2B5EF4-FFF2-40B4-BE49-F238E27FC236}">
                      <a16:creationId xmlns:a16="http://schemas.microsoft.com/office/drawing/2014/main" id="{61776832-907C-4C53-B634-AF358BEC8A9B}"/>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07" name="Rectangle 106">
                  <a:extLst>
                    <a:ext uri="{FF2B5EF4-FFF2-40B4-BE49-F238E27FC236}">
                      <a16:creationId xmlns:a16="http://schemas.microsoft.com/office/drawing/2014/main" id="{D9DFBB71-0E8D-4662-B433-8B6A9A5F1AD9}"/>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108" name="Picture 4">
                  <a:extLst>
                    <a:ext uri="{FF2B5EF4-FFF2-40B4-BE49-F238E27FC236}">
                      <a16:creationId xmlns:a16="http://schemas.microsoft.com/office/drawing/2014/main" id="{07B28591-6CE0-4F6F-A3E7-A7DF7BF3106B}"/>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a:extLst>
                    <a:ext uri="{FF2B5EF4-FFF2-40B4-BE49-F238E27FC236}">
                      <a16:creationId xmlns:a16="http://schemas.microsoft.com/office/drawing/2014/main" id="{F8B585F0-03CF-451C-81AB-359139BA4757}"/>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0" name="Rectangle 109">
                  <a:extLst>
                    <a:ext uri="{FF2B5EF4-FFF2-40B4-BE49-F238E27FC236}">
                      <a16:creationId xmlns:a16="http://schemas.microsoft.com/office/drawing/2014/main" id="{2BF94008-FB1D-4BCD-843C-39254B1358E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1" name="Rectangle 110">
                  <a:extLst>
                    <a:ext uri="{FF2B5EF4-FFF2-40B4-BE49-F238E27FC236}">
                      <a16:creationId xmlns:a16="http://schemas.microsoft.com/office/drawing/2014/main" id="{6B5478E9-6AF4-469B-83DA-77D91D0A9998}"/>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2" name="Rectangle 111">
                  <a:extLst>
                    <a:ext uri="{FF2B5EF4-FFF2-40B4-BE49-F238E27FC236}">
                      <a16:creationId xmlns:a16="http://schemas.microsoft.com/office/drawing/2014/main" id="{E1DA4A5D-4CAE-4495-8A53-11F19C0B988A}"/>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3" name="Rectangle 112">
                  <a:extLst>
                    <a:ext uri="{FF2B5EF4-FFF2-40B4-BE49-F238E27FC236}">
                      <a16:creationId xmlns:a16="http://schemas.microsoft.com/office/drawing/2014/main" id="{79975124-1101-4397-9216-FA14991430C9}"/>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114" name="Rectangle 113">
                  <a:extLst>
                    <a:ext uri="{FF2B5EF4-FFF2-40B4-BE49-F238E27FC236}">
                      <a16:creationId xmlns:a16="http://schemas.microsoft.com/office/drawing/2014/main" id="{13218B79-0E20-4204-B32C-D996DCE75514}"/>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100" name="TextBox 99">
                <a:extLst>
                  <a:ext uri="{FF2B5EF4-FFF2-40B4-BE49-F238E27FC236}">
                    <a16:creationId xmlns:a16="http://schemas.microsoft.com/office/drawing/2014/main" id="{93448B3C-07C2-4D59-92EA-00A3104601CD}"/>
                  </a:ext>
                </a:extLst>
              </p:cNvPr>
              <p:cNvSpPr txBox="1"/>
              <p:nvPr/>
            </p:nvSpPr>
            <p:spPr>
              <a:xfrm>
                <a:off x="3688440" y="4568416"/>
                <a:ext cx="1082486" cy="21738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Patrimoine canadien</a:t>
                </a:r>
              </a:p>
            </p:txBody>
          </p:sp>
        </p:grpSp>
        <p:grpSp>
          <p:nvGrpSpPr>
            <p:cNvPr id="34" name="Group 33">
              <a:extLst>
                <a:ext uri="{FF2B5EF4-FFF2-40B4-BE49-F238E27FC236}">
                  <a16:creationId xmlns:a16="http://schemas.microsoft.com/office/drawing/2014/main" id="{AF08E084-39BC-49F5-8B07-A888AF308AE0}"/>
                </a:ext>
              </a:extLst>
            </p:cNvPr>
            <p:cNvGrpSpPr/>
            <p:nvPr/>
          </p:nvGrpSpPr>
          <p:grpSpPr>
            <a:xfrm>
              <a:off x="3265447" y="4467903"/>
              <a:ext cx="371012" cy="914614"/>
              <a:chOff x="3755272" y="3832076"/>
              <a:chExt cx="371012" cy="914614"/>
            </a:xfrm>
          </p:grpSpPr>
          <p:grpSp>
            <p:nvGrpSpPr>
              <p:cNvPr id="83" name="Group 82">
                <a:extLst>
                  <a:ext uri="{FF2B5EF4-FFF2-40B4-BE49-F238E27FC236}">
                    <a16:creationId xmlns:a16="http://schemas.microsoft.com/office/drawing/2014/main" id="{6C1ACB61-EF84-4C79-9B46-6290A79D2C00}"/>
                  </a:ext>
                </a:extLst>
              </p:cNvPr>
              <p:cNvGrpSpPr/>
              <p:nvPr/>
            </p:nvGrpSpPr>
            <p:grpSpPr>
              <a:xfrm>
                <a:off x="3770376" y="3832076"/>
                <a:ext cx="355908" cy="729571"/>
                <a:chOff x="4456117" y="3800420"/>
                <a:chExt cx="638489" cy="1037000"/>
              </a:xfrm>
            </p:grpSpPr>
            <p:sp>
              <p:nvSpPr>
                <p:cNvPr id="85" name="Cube 84">
                  <a:extLst>
                    <a:ext uri="{FF2B5EF4-FFF2-40B4-BE49-F238E27FC236}">
                      <a16:creationId xmlns:a16="http://schemas.microsoft.com/office/drawing/2014/main" id="{6B199F42-6FE6-4458-B85B-7F23C0A1F736}"/>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6" name="Rectangle 85">
                  <a:extLst>
                    <a:ext uri="{FF2B5EF4-FFF2-40B4-BE49-F238E27FC236}">
                      <a16:creationId xmlns:a16="http://schemas.microsoft.com/office/drawing/2014/main" id="{5D270379-5BB4-4949-9335-058330B5494F}"/>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7" name="Rectangle 86">
                  <a:extLst>
                    <a:ext uri="{FF2B5EF4-FFF2-40B4-BE49-F238E27FC236}">
                      <a16:creationId xmlns:a16="http://schemas.microsoft.com/office/drawing/2014/main" id="{8435C476-1EF8-4609-84CA-F79711101DEB}"/>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8" name="Rectangle 87">
                  <a:extLst>
                    <a:ext uri="{FF2B5EF4-FFF2-40B4-BE49-F238E27FC236}">
                      <a16:creationId xmlns:a16="http://schemas.microsoft.com/office/drawing/2014/main" id="{06118594-FE9D-4F8B-BA02-A1B1350F7053}"/>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9" name="Rectangle 88">
                  <a:extLst>
                    <a:ext uri="{FF2B5EF4-FFF2-40B4-BE49-F238E27FC236}">
                      <a16:creationId xmlns:a16="http://schemas.microsoft.com/office/drawing/2014/main" id="{A0C8CE09-13B9-482B-BA65-64EE67763ABE}"/>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0" name="Rectangle 89">
                  <a:extLst>
                    <a:ext uri="{FF2B5EF4-FFF2-40B4-BE49-F238E27FC236}">
                      <a16:creationId xmlns:a16="http://schemas.microsoft.com/office/drawing/2014/main" id="{0230B19C-2722-4ED9-A0E3-70FD2D7494F9}"/>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1" name="Rectangle 90">
                  <a:extLst>
                    <a:ext uri="{FF2B5EF4-FFF2-40B4-BE49-F238E27FC236}">
                      <a16:creationId xmlns:a16="http://schemas.microsoft.com/office/drawing/2014/main" id="{90D57576-2EF6-4308-896A-1A6AAAA5BCC2}"/>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92" name="Picture 4">
                  <a:extLst>
                    <a:ext uri="{FF2B5EF4-FFF2-40B4-BE49-F238E27FC236}">
                      <a16:creationId xmlns:a16="http://schemas.microsoft.com/office/drawing/2014/main" id="{4F5C8D92-CDE1-471D-8952-2A022B059932}"/>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ectangle 92">
                  <a:extLst>
                    <a:ext uri="{FF2B5EF4-FFF2-40B4-BE49-F238E27FC236}">
                      <a16:creationId xmlns:a16="http://schemas.microsoft.com/office/drawing/2014/main" id="{8500D85A-C32C-4238-8516-367E4BAAB2C1}"/>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4" name="Rectangle 93">
                  <a:extLst>
                    <a:ext uri="{FF2B5EF4-FFF2-40B4-BE49-F238E27FC236}">
                      <a16:creationId xmlns:a16="http://schemas.microsoft.com/office/drawing/2014/main" id="{FB1AEE1D-E998-475D-BF07-23B5501D5B05}"/>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5" name="Rectangle 94">
                  <a:extLst>
                    <a:ext uri="{FF2B5EF4-FFF2-40B4-BE49-F238E27FC236}">
                      <a16:creationId xmlns:a16="http://schemas.microsoft.com/office/drawing/2014/main" id="{E197DD64-04AF-4FA8-9DD6-845701F0BA76}"/>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6" name="Rectangle 95">
                  <a:extLst>
                    <a:ext uri="{FF2B5EF4-FFF2-40B4-BE49-F238E27FC236}">
                      <a16:creationId xmlns:a16="http://schemas.microsoft.com/office/drawing/2014/main" id="{CF7172FD-4586-41C8-8A03-DDC34EF7F38C}"/>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7" name="Rectangle 96">
                  <a:extLst>
                    <a:ext uri="{FF2B5EF4-FFF2-40B4-BE49-F238E27FC236}">
                      <a16:creationId xmlns:a16="http://schemas.microsoft.com/office/drawing/2014/main" id="{5F44747C-76FF-489B-A582-50C2615DC954}"/>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98" name="Rectangle 97">
                  <a:extLst>
                    <a:ext uri="{FF2B5EF4-FFF2-40B4-BE49-F238E27FC236}">
                      <a16:creationId xmlns:a16="http://schemas.microsoft.com/office/drawing/2014/main" id="{77C64367-D261-4494-9013-6D8C42ECD988}"/>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84" name="TextBox 83">
                <a:extLst>
                  <a:ext uri="{FF2B5EF4-FFF2-40B4-BE49-F238E27FC236}">
                    <a16:creationId xmlns:a16="http://schemas.microsoft.com/office/drawing/2014/main" id="{17170B62-BD12-49F7-93C1-345F9F7C5A67}"/>
                  </a:ext>
                </a:extLst>
              </p:cNvPr>
              <p:cNvSpPr txBox="1"/>
              <p:nvPr/>
            </p:nvSpPr>
            <p:spPr>
              <a:xfrm>
                <a:off x="3765351" y="4527399"/>
                <a:ext cx="287943"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SC</a:t>
                </a:r>
              </a:p>
            </p:txBody>
          </p:sp>
        </p:grpSp>
        <p:sp>
          <p:nvSpPr>
            <p:cNvPr id="35" name="Rounded Rectangle 750">
              <a:extLst>
                <a:ext uri="{FF2B5EF4-FFF2-40B4-BE49-F238E27FC236}">
                  <a16:creationId xmlns:a16="http://schemas.microsoft.com/office/drawing/2014/main" id="{26E5BBDD-B1C6-4254-AF25-965C133FC1E0}"/>
                </a:ext>
              </a:extLst>
            </p:cNvPr>
            <p:cNvSpPr/>
            <p:nvPr/>
          </p:nvSpPr>
          <p:spPr>
            <a:xfrm>
              <a:off x="1182552" y="4079749"/>
              <a:ext cx="6838121" cy="1745698"/>
            </a:xfrm>
            <a:prstGeom prst="roundRect">
              <a:avLst>
                <a:gd name="adj" fmla="val 13700"/>
              </a:avLst>
            </a:prstGeom>
            <a:noFill/>
            <a:ln w="12700" cap="flat" cmpd="sng" algn="ctr">
              <a:solidFill>
                <a:srgbClr val="1F497D">
                  <a:lumMod val="75000"/>
                </a:srgbClr>
              </a:solidFill>
              <a:prstDash val="solid"/>
            </a:ln>
            <a:effectLst/>
          </p:spPr>
          <p:txBody>
            <a:bodyPr lIns="27000" tIns="0" rIns="0" bIns="0" rtlCol="0" anchor="t"/>
            <a:lstStyle/>
            <a:p>
              <a:pPr marL="0" marR="0" lvl="0" indent="0" defTabSz="914400" eaLnBrk="1" fontAlgn="auto" latinLnBrk="0" hangingPunct="1">
                <a:lnSpc>
                  <a:spcPct val="100000"/>
                </a:lnSpc>
                <a:spcBef>
                  <a:spcPct val="0"/>
                </a:spcBef>
                <a:spcAft>
                  <a:spcPct val="0"/>
                </a:spcAft>
                <a:buClrTx/>
                <a:buSzTx/>
                <a:buFontTx/>
                <a:buNone/>
                <a:defRPr/>
              </a:pPr>
              <a:endParaRPr kumimoji="0" lang="fr-CA" sz="825" b="1" i="0" u="none" strike="noStrike" kern="0" cap="none" spc="0" normalizeH="0" baseline="0" dirty="0">
                <a:ln>
                  <a:noFill/>
                </a:ln>
                <a:solidFill>
                  <a:prstClr val="black"/>
                </a:solidFill>
                <a:effectLst/>
                <a:uLnTx/>
                <a:uFillTx/>
              </a:endParaRPr>
            </a:p>
          </p:txBody>
        </p:sp>
        <p:grpSp>
          <p:nvGrpSpPr>
            <p:cNvPr id="36" name="Group 35">
              <a:extLst>
                <a:ext uri="{FF2B5EF4-FFF2-40B4-BE49-F238E27FC236}">
                  <a16:creationId xmlns:a16="http://schemas.microsoft.com/office/drawing/2014/main" id="{1DE90302-1888-4E47-9F14-A7CC60106C47}"/>
                </a:ext>
              </a:extLst>
            </p:cNvPr>
            <p:cNvGrpSpPr/>
            <p:nvPr/>
          </p:nvGrpSpPr>
          <p:grpSpPr>
            <a:xfrm>
              <a:off x="3594428" y="4163895"/>
              <a:ext cx="442955" cy="1227232"/>
              <a:chOff x="3137977" y="3526700"/>
              <a:chExt cx="442955" cy="1227232"/>
            </a:xfrm>
          </p:grpSpPr>
          <p:grpSp>
            <p:nvGrpSpPr>
              <p:cNvPr id="65" name="Group 64">
                <a:extLst>
                  <a:ext uri="{FF2B5EF4-FFF2-40B4-BE49-F238E27FC236}">
                    <a16:creationId xmlns:a16="http://schemas.microsoft.com/office/drawing/2014/main" id="{A3A73163-1282-4D98-B8E9-AF4EBDE0D0C8}"/>
                  </a:ext>
                </a:extLst>
              </p:cNvPr>
              <p:cNvGrpSpPr/>
              <p:nvPr/>
            </p:nvGrpSpPr>
            <p:grpSpPr>
              <a:xfrm>
                <a:off x="3225024" y="3526700"/>
                <a:ext cx="355908" cy="1040414"/>
                <a:chOff x="4456117" y="3800420"/>
                <a:chExt cx="638489" cy="1037000"/>
              </a:xfrm>
            </p:grpSpPr>
            <p:sp>
              <p:nvSpPr>
                <p:cNvPr id="67" name="Cube 66">
                  <a:extLst>
                    <a:ext uri="{FF2B5EF4-FFF2-40B4-BE49-F238E27FC236}">
                      <a16:creationId xmlns:a16="http://schemas.microsoft.com/office/drawing/2014/main" id="{D50AA980-7A50-42A1-9816-92D51FE81CEB}"/>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8" name="Rectangle 67">
                  <a:extLst>
                    <a:ext uri="{FF2B5EF4-FFF2-40B4-BE49-F238E27FC236}">
                      <a16:creationId xmlns:a16="http://schemas.microsoft.com/office/drawing/2014/main" id="{0E38B93F-DC71-46B7-90F9-A66C7FBF7376}"/>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9" name="Rectangle 68">
                  <a:extLst>
                    <a:ext uri="{FF2B5EF4-FFF2-40B4-BE49-F238E27FC236}">
                      <a16:creationId xmlns:a16="http://schemas.microsoft.com/office/drawing/2014/main" id="{F83070CA-6807-4D35-983C-FF3B9F3B86D9}"/>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0" name="Rectangle 69">
                  <a:extLst>
                    <a:ext uri="{FF2B5EF4-FFF2-40B4-BE49-F238E27FC236}">
                      <a16:creationId xmlns:a16="http://schemas.microsoft.com/office/drawing/2014/main" id="{D6A9FC6C-57A6-4E36-A5CB-9041CA9563C6}"/>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1" name="Rectangle 70">
                  <a:extLst>
                    <a:ext uri="{FF2B5EF4-FFF2-40B4-BE49-F238E27FC236}">
                      <a16:creationId xmlns:a16="http://schemas.microsoft.com/office/drawing/2014/main" id="{79469B18-011E-46F8-AD16-6B33AAAE6F51}"/>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2" name="Rectangle 71">
                  <a:extLst>
                    <a:ext uri="{FF2B5EF4-FFF2-40B4-BE49-F238E27FC236}">
                      <a16:creationId xmlns:a16="http://schemas.microsoft.com/office/drawing/2014/main" id="{2C4CF19E-0039-421B-B702-6F0CD41D35F5}"/>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3" name="Rectangle 72">
                  <a:extLst>
                    <a:ext uri="{FF2B5EF4-FFF2-40B4-BE49-F238E27FC236}">
                      <a16:creationId xmlns:a16="http://schemas.microsoft.com/office/drawing/2014/main" id="{D879665E-16B5-46B9-89C3-E2048E172CF5}"/>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74" name="Picture 4">
                  <a:extLst>
                    <a:ext uri="{FF2B5EF4-FFF2-40B4-BE49-F238E27FC236}">
                      <a16:creationId xmlns:a16="http://schemas.microsoft.com/office/drawing/2014/main" id="{5FC0D38D-F55F-4BAA-925D-A8F1A17341DB}"/>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a:extLst>
                    <a:ext uri="{FF2B5EF4-FFF2-40B4-BE49-F238E27FC236}">
                      <a16:creationId xmlns:a16="http://schemas.microsoft.com/office/drawing/2014/main" id="{CFA3E40C-AFC4-4A4C-BE9D-842E648A9738}"/>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6" name="Rectangle 75">
                  <a:extLst>
                    <a:ext uri="{FF2B5EF4-FFF2-40B4-BE49-F238E27FC236}">
                      <a16:creationId xmlns:a16="http://schemas.microsoft.com/office/drawing/2014/main" id="{E4D4A69C-9FD0-4DE3-A428-EA9C78C5F49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7" name="Rectangle 76">
                  <a:extLst>
                    <a:ext uri="{FF2B5EF4-FFF2-40B4-BE49-F238E27FC236}">
                      <a16:creationId xmlns:a16="http://schemas.microsoft.com/office/drawing/2014/main" id="{D4F76CB2-FA15-4EF9-A072-D39DBB8C1E8D}"/>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8" name="Rectangle 77">
                  <a:extLst>
                    <a:ext uri="{FF2B5EF4-FFF2-40B4-BE49-F238E27FC236}">
                      <a16:creationId xmlns:a16="http://schemas.microsoft.com/office/drawing/2014/main" id="{A7A5DBF4-DE62-48B6-819D-D2692D07F352}"/>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79" name="Rectangle 78">
                  <a:extLst>
                    <a:ext uri="{FF2B5EF4-FFF2-40B4-BE49-F238E27FC236}">
                      <a16:creationId xmlns:a16="http://schemas.microsoft.com/office/drawing/2014/main" id="{EC64623E-3D46-4B2D-A7FC-6AD1374485ED}"/>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0" name="Rectangle 79">
                  <a:extLst>
                    <a:ext uri="{FF2B5EF4-FFF2-40B4-BE49-F238E27FC236}">
                      <a16:creationId xmlns:a16="http://schemas.microsoft.com/office/drawing/2014/main" id="{00A0DD4C-524F-4DCA-BAB3-A6B19C87CCC1}"/>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1" name="Rectangle 80">
                  <a:extLst>
                    <a:ext uri="{FF2B5EF4-FFF2-40B4-BE49-F238E27FC236}">
                      <a16:creationId xmlns:a16="http://schemas.microsoft.com/office/drawing/2014/main" id="{0E85CD04-2D6C-4EB9-8F39-FB0045024A1B}"/>
                    </a:ext>
                  </a:extLst>
                </p:cNvPr>
                <p:cNvSpPr/>
                <p:nvPr/>
              </p:nvSpPr>
              <p:spPr>
                <a:xfrm>
                  <a:off x="451568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82" name="Rectangle 81">
                  <a:extLst>
                    <a:ext uri="{FF2B5EF4-FFF2-40B4-BE49-F238E27FC236}">
                      <a16:creationId xmlns:a16="http://schemas.microsoft.com/office/drawing/2014/main" id="{3EB2F62C-849D-468E-9B65-A5B507289E13}"/>
                    </a:ext>
                  </a:extLst>
                </p:cNvPr>
                <p:cNvSpPr/>
                <p:nvPr/>
              </p:nvSpPr>
              <p:spPr>
                <a:xfrm>
                  <a:off x="4732318" y="3980527"/>
                  <a:ext cx="157413"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66" name="TextBox 65">
                <a:extLst>
                  <a:ext uri="{FF2B5EF4-FFF2-40B4-BE49-F238E27FC236}">
                    <a16:creationId xmlns:a16="http://schemas.microsoft.com/office/drawing/2014/main" id="{A3C08034-0607-41D1-8012-0C1ECBC57928}"/>
                  </a:ext>
                </a:extLst>
              </p:cNvPr>
              <p:cNvSpPr txBox="1"/>
              <p:nvPr/>
            </p:nvSpPr>
            <p:spPr>
              <a:xfrm>
                <a:off x="3163624" y="4534642"/>
                <a:ext cx="365808"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AAC</a:t>
                </a:r>
              </a:p>
            </p:txBody>
          </p:sp>
        </p:grpSp>
        <p:sp>
          <p:nvSpPr>
            <p:cNvPr id="37" name="TextBox 36">
              <a:extLst>
                <a:ext uri="{FF2B5EF4-FFF2-40B4-BE49-F238E27FC236}">
                  <a16:creationId xmlns:a16="http://schemas.microsoft.com/office/drawing/2014/main" id="{CE68CAA2-88A2-4F0F-B1B2-DD652B551798}"/>
                </a:ext>
              </a:extLst>
            </p:cNvPr>
            <p:cNvSpPr txBox="1"/>
            <p:nvPr/>
          </p:nvSpPr>
          <p:spPr>
            <a:xfrm>
              <a:off x="3614359" y="5336981"/>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2025</a:t>
              </a:r>
            </a:p>
          </p:txBody>
        </p:sp>
        <p:sp>
          <p:nvSpPr>
            <p:cNvPr id="38" name="TextBox 37">
              <a:extLst>
                <a:ext uri="{FF2B5EF4-FFF2-40B4-BE49-F238E27FC236}">
                  <a16:creationId xmlns:a16="http://schemas.microsoft.com/office/drawing/2014/main" id="{710DA67B-D758-455D-AC98-B0E9264D4137}"/>
                </a:ext>
              </a:extLst>
            </p:cNvPr>
            <p:cNvSpPr txBox="1"/>
            <p:nvPr/>
          </p:nvSpPr>
          <p:spPr>
            <a:xfrm>
              <a:off x="2387138"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2023</a:t>
              </a:r>
            </a:p>
          </p:txBody>
        </p:sp>
        <p:sp>
          <p:nvSpPr>
            <p:cNvPr id="39" name="TextBox 38">
              <a:extLst>
                <a:ext uri="{FF2B5EF4-FFF2-40B4-BE49-F238E27FC236}">
                  <a16:creationId xmlns:a16="http://schemas.microsoft.com/office/drawing/2014/main" id="{BB9FE9D3-CECD-4BAA-992F-713F61ACA84F}"/>
                </a:ext>
              </a:extLst>
            </p:cNvPr>
            <p:cNvSpPr txBox="1"/>
            <p:nvPr/>
          </p:nvSpPr>
          <p:spPr>
            <a:xfrm>
              <a:off x="1972118" y="5336981"/>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2021</a:t>
              </a:r>
            </a:p>
          </p:txBody>
        </p:sp>
        <p:sp>
          <p:nvSpPr>
            <p:cNvPr id="40" name="TextBox 39">
              <a:extLst>
                <a:ext uri="{FF2B5EF4-FFF2-40B4-BE49-F238E27FC236}">
                  <a16:creationId xmlns:a16="http://schemas.microsoft.com/office/drawing/2014/main" id="{57495515-E473-4D10-92CA-F4F8B058AC3E}"/>
                </a:ext>
              </a:extLst>
            </p:cNvPr>
            <p:cNvSpPr txBox="1"/>
            <p:nvPr/>
          </p:nvSpPr>
          <p:spPr>
            <a:xfrm>
              <a:off x="1360248" y="5336981"/>
              <a:ext cx="683427" cy="219291"/>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2021-2023</a:t>
              </a:r>
            </a:p>
          </p:txBody>
        </p:sp>
        <p:sp>
          <p:nvSpPr>
            <p:cNvPr id="41" name="TextBox 40">
              <a:extLst>
                <a:ext uri="{FF2B5EF4-FFF2-40B4-BE49-F238E27FC236}">
                  <a16:creationId xmlns:a16="http://schemas.microsoft.com/office/drawing/2014/main" id="{AC82E918-78E4-41EA-8784-027F0F0E1D8D}"/>
                </a:ext>
              </a:extLst>
            </p:cNvPr>
            <p:cNvSpPr txBox="1"/>
            <p:nvPr/>
          </p:nvSpPr>
          <p:spPr>
            <a:xfrm>
              <a:off x="3232211"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2024</a:t>
              </a:r>
            </a:p>
          </p:txBody>
        </p:sp>
        <p:grpSp>
          <p:nvGrpSpPr>
            <p:cNvPr id="42" name="Group 41">
              <a:extLst>
                <a:ext uri="{FF2B5EF4-FFF2-40B4-BE49-F238E27FC236}">
                  <a16:creationId xmlns:a16="http://schemas.microsoft.com/office/drawing/2014/main" id="{58CC316E-2720-40FD-986C-B7054DE25A0B}"/>
                </a:ext>
              </a:extLst>
            </p:cNvPr>
            <p:cNvGrpSpPr/>
            <p:nvPr/>
          </p:nvGrpSpPr>
          <p:grpSpPr>
            <a:xfrm>
              <a:off x="2834244" y="4477942"/>
              <a:ext cx="401712" cy="914512"/>
              <a:chOff x="3724572" y="3832076"/>
              <a:chExt cx="401712" cy="914512"/>
            </a:xfrm>
          </p:grpSpPr>
          <p:grpSp>
            <p:nvGrpSpPr>
              <p:cNvPr id="49" name="Group 48">
                <a:extLst>
                  <a:ext uri="{FF2B5EF4-FFF2-40B4-BE49-F238E27FC236}">
                    <a16:creationId xmlns:a16="http://schemas.microsoft.com/office/drawing/2014/main" id="{8EAF9981-8263-43EB-9F24-4DFEB0639847}"/>
                  </a:ext>
                </a:extLst>
              </p:cNvPr>
              <p:cNvGrpSpPr/>
              <p:nvPr/>
            </p:nvGrpSpPr>
            <p:grpSpPr>
              <a:xfrm>
                <a:off x="3770376" y="3832076"/>
                <a:ext cx="355908" cy="729571"/>
                <a:chOff x="4456117" y="3800420"/>
                <a:chExt cx="638489" cy="1037000"/>
              </a:xfrm>
            </p:grpSpPr>
            <p:sp>
              <p:nvSpPr>
                <p:cNvPr id="51" name="Cube 50">
                  <a:extLst>
                    <a:ext uri="{FF2B5EF4-FFF2-40B4-BE49-F238E27FC236}">
                      <a16:creationId xmlns:a16="http://schemas.microsoft.com/office/drawing/2014/main" id="{6CBAF1A6-1D6E-4BFE-B455-237AB839D2C1}"/>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2" name="Rectangle 51">
                  <a:extLst>
                    <a:ext uri="{FF2B5EF4-FFF2-40B4-BE49-F238E27FC236}">
                      <a16:creationId xmlns:a16="http://schemas.microsoft.com/office/drawing/2014/main" id="{22A1527C-ACA7-47E5-A9F9-FAB2F283B0FA}"/>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3" name="Rectangle 52">
                  <a:extLst>
                    <a:ext uri="{FF2B5EF4-FFF2-40B4-BE49-F238E27FC236}">
                      <a16:creationId xmlns:a16="http://schemas.microsoft.com/office/drawing/2014/main" id="{A6E81723-9EFA-44AD-AB67-47C49BC45B44}"/>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4" name="Rectangle 53">
                  <a:extLst>
                    <a:ext uri="{FF2B5EF4-FFF2-40B4-BE49-F238E27FC236}">
                      <a16:creationId xmlns:a16="http://schemas.microsoft.com/office/drawing/2014/main" id="{B6F0ECD8-1785-4F09-84E3-0A0568A42CEB}"/>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5" name="Rectangle 54">
                  <a:extLst>
                    <a:ext uri="{FF2B5EF4-FFF2-40B4-BE49-F238E27FC236}">
                      <a16:creationId xmlns:a16="http://schemas.microsoft.com/office/drawing/2014/main" id="{7E4D5F34-3300-46FD-9E68-70DA42FAAFCE}"/>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6" name="Rectangle 55">
                  <a:extLst>
                    <a:ext uri="{FF2B5EF4-FFF2-40B4-BE49-F238E27FC236}">
                      <a16:creationId xmlns:a16="http://schemas.microsoft.com/office/drawing/2014/main" id="{64D004A4-C84B-40DC-B7ED-821E972A5E3A}"/>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57" name="Rectangle 56">
                  <a:extLst>
                    <a:ext uri="{FF2B5EF4-FFF2-40B4-BE49-F238E27FC236}">
                      <a16:creationId xmlns:a16="http://schemas.microsoft.com/office/drawing/2014/main" id="{7F8733B9-3FF2-433E-BC02-A2CD87AC050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pic>
              <p:nvPicPr>
                <p:cNvPr id="58" name="Picture 4">
                  <a:extLst>
                    <a:ext uri="{FF2B5EF4-FFF2-40B4-BE49-F238E27FC236}">
                      <a16:creationId xmlns:a16="http://schemas.microsoft.com/office/drawing/2014/main" id="{314E16E3-3BCB-4829-909C-6754A86D20CB}"/>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a:extLst>
                    <a:ext uri="{FF2B5EF4-FFF2-40B4-BE49-F238E27FC236}">
                      <a16:creationId xmlns:a16="http://schemas.microsoft.com/office/drawing/2014/main" id="{AD50F8B2-E8C5-4D9F-82AD-3D94C919B78A}"/>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0" name="Rectangle 59">
                  <a:extLst>
                    <a:ext uri="{FF2B5EF4-FFF2-40B4-BE49-F238E27FC236}">
                      <a16:creationId xmlns:a16="http://schemas.microsoft.com/office/drawing/2014/main" id="{6CE02617-ECD3-484F-BAA9-1E5B26093B96}"/>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1" name="Rectangle 60">
                  <a:extLst>
                    <a:ext uri="{FF2B5EF4-FFF2-40B4-BE49-F238E27FC236}">
                      <a16:creationId xmlns:a16="http://schemas.microsoft.com/office/drawing/2014/main" id="{0ED6E5DE-7647-44F4-A581-3CA11DECC672}"/>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2" name="Rectangle 61">
                  <a:extLst>
                    <a:ext uri="{FF2B5EF4-FFF2-40B4-BE49-F238E27FC236}">
                      <a16:creationId xmlns:a16="http://schemas.microsoft.com/office/drawing/2014/main" id="{A4780264-E2D9-412E-B80E-2633028BD58A}"/>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3" name="Rectangle 62">
                  <a:extLst>
                    <a:ext uri="{FF2B5EF4-FFF2-40B4-BE49-F238E27FC236}">
                      <a16:creationId xmlns:a16="http://schemas.microsoft.com/office/drawing/2014/main" id="{DB6516C1-CBCC-4E7F-8FB1-EEE0C53B8AA9}"/>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sp>
              <p:nvSpPr>
                <p:cNvPr id="64" name="Rectangle 63">
                  <a:extLst>
                    <a:ext uri="{FF2B5EF4-FFF2-40B4-BE49-F238E27FC236}">
                      <a16:creationId xmlns:a16="http://schemas.microsoft.com/office/drawing/2014/main" id="{0A31EC0F-7EDA-4F25-B073-A415440E26A8}"/>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fr-CA" sz="1500" b="0" i="0" u="none" strike="noStrike" kern="0" cap="none" spc="0" normalizeH="0" baseline="0" dirty="0">
                    <a:ln>
                      <a:noFill/>
                    </a:ln>
                    <a:solidFill>
                      <a:prstClr val="white"/>
                    </a:solidFill>
                    <a:effectLst/>
                    <a:uLnTx/>
                    <a:uFillTx/>
                  </a:endParaRPr>
                </a:p>
              </p:txBody>
            </p:sp>
          </p:grpSp>
          <p:sp>
            <p:nvSpPr>
              <p:cNvPr id="50" name="TextBox 49">
                <a:extLst>
                  <a:ext uri="{FF2B5EF4-FFF2-40B4-BE49-F238E27FC236}">
                    <a16:creationId xmlns:a16="http://schemas.microsoft.com/office/drawing/2014/main" id="{F0E1047D-DEA8-4425-8E9C-40FA4DBC7BDA}"/>
                  </a:ext>
                </a:extLst>
              </p:cNvPr>
              <p:cNvSpPr txBox="1"/>
              <p:nvPr/>
            </p:nvSpPr>
            <p:spPr>
              <a:xfrm>
                <a:off x="3713476" y="4527298"/>
                <a:ext cx="394412" cy="217387"/>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prstClr val="black">
                        <a:lumMod val="75000"/>
                        <a:lumOff val="25000"/>
                      </a:prstClr>
                    </a:solidFill>
                    <a:effectLst/>
                    <a:uLnTx/>
                    <a:uFillTx/>
                  </a:rPr>
                  <a:t>AMC</a:t>
                </a:r>
              </a:p>
            </p:txBody>
          </p:sp>
        </p:grpSp>
        <p:sp>
          <p:nvSpPr>
            <p:cNvPr id="43" name="TextBox 42">
              <a:extLst>
                <a:ext uri="{FF2B5EF4-FFF2-40B4-BE49-F238E27FC236}">
                  <a16:creationId xmlns:a16="http://schemas.microsoft.com/office/drawing/2014/main" id="{8DD189DF-3C98-47D0-9606-5ED2E2A8B7D7}"/>
                </a:ext>
              </a:extLst>
            </p:cNvPr>
            <p:cNvSpPr txBox="1"/>
            <p:nvPr/>
          </p:nvSpPr>
          <p:spPr>
            <a:xfrm>
              <a:off x="2833358"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2024</a:t>
              </a:r>
            </a:p>
          </p:txBody>
        </p:sp>
        <p:sp>
          <p:nvSpPr>
            <p:cNvPr id="44" name="TextBox 43">
              <a:extLst>
                <a:ext uri="{FF2B5EF4-FFF2-40B4-BE49-F238E27FC236}">
                  <a16:creationId xmlns:a16="http://schemas.microsoft.com/office/drawing/2014/main" id="{0B2E1CFF-5E44-4337-92F2-871AC7762F1A}"/>
                </a:ext>
              </a:extLst>
            </p:cNvPr>
            <p:cNvSpPr txBox="1"/>
            <p:nvPr/>
          </p:nvSpPr>
          <p:spPr>
            <a:xfrm>
              <a:off x="4016951"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2025</a:t>
              </a:r>
            </a:p>
          </p:txBody>
        </p:sp>
        <p:sp>
          <p:nvSpPr>
            <p:cNvPr id="45" name="TextBox 44">
              <a:extLst>
                <a:ext uri="{FF2B5EF4-FFF2-40B4-BE49-F238E27FC236}">
                  <a16:creationId xmlns:a16="http://schemas.microsoft.com/office/drawing/2014/main" id="{5BB0FB56-7CD3-45D0-AE95-A97687DE150E}"/>
                </a:ext>
              </a:extLst>
            </p:cNvPr>
            <p:cNvSpPr txBox="1"/>
            <p:nvPr/>
          </p:nvSpPr>
          <p:spPr>
            <a:xfrm>
              <a:off x="5750491" y="5333227"/>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2025</a:t>
              </a:r>
            </a:p>
          </p:txBody>
        </p:sp>
        <p:sp>
          <p:nvSpPr>
            <p:cNvPr id="46" name="TextBox 45">
              <a:extLst>
                <a:ext uri="{FF2B5EF4-FFF2-40B4-BE49-F238E27FC236}">
                  <a16:creationId xmlns:a16="http://schemas.microsoft.com/office/drawing/2014/main" id="{74CA7371-36C1-4845-B38C-3AFB044EE25E}"/>
                </a:ext>
              </a:extLst>
            </p:cNvPr>
            <p:cNvSpPr txBox="1"/>
            <p:nvPr/>
          </p:nvSpPr>
          <p:spPr>
            <a:xfrm>
              <a:off x="6498368" y="5333227"/>
              <a:ext cx="396262"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2025</a:t>
              </a:r>
            </a:p>
          </p:txBody>
        </p:sp>
        <p:sp>
          <p:nvSpPr>
            <p:cNvPr id="47" name="TextBox 46">
              <a:extLst>
                <a:ext uri="{FF2B5EF4-FFF2-40B4-BE49-F238E27FC236}">
                  <a16:creationId xmlns:a16="http://schemas.microsoft.com/office/drawing/2014/main" id="{D8EFE4BE-D28F-4EAC-941B-C7A91555E251}"/>
                </a:ext>
              </a:extLst>
            </p:cNvPr>
            <p:cNvSpPr txBox="1"/>
            <p:nvPr/>
          </p:nvSpPr>
          <p:spPr>
            <a:xfrm>
              <a:off x="7016184" y="5333227"/>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2025</a:t>
              </a:r>
            </a:p>
          </p:txBody>
        </p:sp>
        <p:sp>
          <p:nvSpPr>
            <p:cNvPr id="48" name="TextBox 47">
              <a:extLst>
                <a:ext uri="{FF2B5EF4-FFF2-40B4-BE49-F238E27FC236}">
                  <a16:creationId xmlns:a16="http://schemas.microsoft.com/office/drawing/2014/main" id="{EF6DC61A-64FE-40A8-8583-58399A9C326D}"/>
                </a:ext>
              </a:extLst>
            </p:cNvPr>
            <p:cNvSpPr txBox="1"/>
            <p:nvPr/>
          </p:nvSpPr>
          <p:spPr>
            <a:xfrm>
              <a:off x="7487152" y="5333227"/>
              <a:ext cx="396262" cy="219291"/>
            </a:xfrm>
            <a:prstGeom prst="rect">
              <a:avLst/>
            </a:prstGeom>
            <a:noFill/>
          </p:spPr>
          <p:txBody>
            <a:bodyPr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fr-CA" sz="825" b="1" i="0" u="none" strike="noStrike" kern="0" cap="none" spc="0" normalizeH="0" baseline="0" dirty="0">
                  <a:ln>
                    <a:noFill/>
                  </a:ln>
                  <a:solidFill>
                    <a:srgbClr val="FF0000"/>
                  </a:solidFill>
                  <a:effectLst/>
                  <a:uLnTx/>
                  <a:uFillTx/>
                </a:rPr>
                <a:t>2024</a:t>
              </a:r>
            </a:p>
          </p:txBody>
        </p:sp>
      </p:grpSp>
      <p:sp>
        <p:nvSpPr>
          <p:cNvPr id="4" name="Slide Number Placeholder 3">
            <a:extLst>
              <a:ext uri="{FF2B5EF4-FFF2-40B4-BE49-F238E27FC236}">
                <a16:creationId xmlns:a16="http://schemas.microsoft.com/office/drawing/2014/main" id="{8AB6902C-6E41-4A5E-8006-E0A7FA90A5C7}"/>
              </a:ext>
            </a:extLst>
          </p:cNvPr>
          <p:cNvSpPr>
            <a:spLocks noGrp="1"/>
          </p:cNvSpPr>
          <p:nvPr>
            <p:ph type="sldNum" sz="quarter" idx="12"/>
            <p:custDataLst>
              <p:tags r:id="rId12"/>
            </p:custDataLst>
          </p:nvPr>
        </p:nvSpPr>
        <p:spPr/>
        <p:txBody>
          <a:bodyPr/>
          <a:lstStyle/>
          <a:p>
            <a:fld id="{5B7B3758-4190-4C61-98A0-D312FECA2A3C}" type="slidenum">
              <a:rPr lang="fr-CA" smtClean="0"/>
              <a:t>8</a:t>
            </a:fld>
            <a:endParaRPr lang="fr-CA" dirty="0"/>
          </a:p>
        </p:txBody>
      </p:sp>
    </p:spTree>
    <p:extLst>
      <p:ext uri="{BB962C8B-B14F-4D97-AF65-F5344CB8AC3E}">
        <p14:creationId xmlns:p14="http://schemas.microsoft.com/office/powerpoint/2010/main" val="41825286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rot="20635412">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fr-CA" sz="1800" b="0" i="0" u="none" strike="noStrike" kern="1200" cap="none" spc="0" normalizeH="0" baseline="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custDataLst>
              <p:tags r:id="rId8"/>
            </p:custDataLst>
          </p:nvPr>
        </p:nvSpPr>
        <p:spPr>
          <a:xfrm>
            <a:off x="0" y="586855"/>
            <a:ext cx="3668088" cy="3387497"/>
          </a:xfrm>
        </p:spPr>
        <p:txBody>
          <a:bodyPr anchor="b">
            <a:normAutofit/>
          </a:bodyPr>
          <a:lstStyle/>
          <a:p>
            <a:pPr algn="r"/>
            <a:r>
              <a:rPr lang="fr-CA" sz="4000" b="1" dirty="0">
                <a:solidFill>
                  <a:srgbClr val="FFFFFF"/>
                </a:solidFill>
              </a:rPr>
              <a:t>Programme de la fonction de contrôleur numérique</a:t>
            </a:r>
            <a:endParaRPr lang="fr-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custDataLst>
              <p:tags r:id="rId9"/>
            </p:custDataLst>
          </p:nvPr>
        </p:nvSpPr>
        <p:spPr>
          <a:xfrm>
            <a:off x="4698858" y="1195793"/>
            <a:ext cx="7142622" cy="4486689"/>
          </a:xfrm>
        </p:spPr>
        <p:txBody>
          <a:bodyPr anchor="ctr">
            <a:normAutofit/>
          </a:bodyPr>
          <a:lstStyle/>
          <a:p>
            <a:pPr marL="0" indent="0">
              <a:buNone/>
            </a:pPr>
            <a:r>
              <a:rPr lang="fr-CA" sz="2000" b="1" dirty="0"/>
              <a:t>Élargissement du cœur numérique du GC</a:t>
            </a:r>
          </a:p>
          <a:p>
            <a:pPr marL="0" indent="0">
              <a:buNone/>
            </a:pPr>
            <a:r>
              <a:rPr lang="fr-CA" sz="2000" dirty="0"/>
              <a:t>Le Programme de la fonction de contrôleur numérique planifie la version majeure 2 du cœur numérique du GC pour offrir une plus grande fonctionnalité à tous les ministères en voie d’intégration</a:t>
            </a:r>
          </a:p>
          <a:p>
            <a:pPr marL="0" indent="0">
              <a:buNone/>
            </a:pPr>
            <a:r>
              <a:rPr lang="fr-CA" sz="2000" dirty="0"/>
              <a:t>La version majeure 2 s’appuie sur la version majeure de la société modèle de SAP qui a été exécutée précédemment ainsi que sur la version majeure 1 de la </a:t>
            </a:r>
            <a:r>
              <a:rPr lang="fr-CA" sz="2000" dirty="0" err="1"/>
              <a:t>GCfm</a:t>
            </a:r>
            <a:r>
              <a:rPr lang="fr-CA" sz="2000" dirty="0"/>
              <a:t> et du MPO. Cette version 2 intégrera environ 733 processus opérationnels supplémentaires dans la solution du cœur numérique du GC</a:t>
            </a:r>
            <a:endParaRPr lang="fr-CA" sz="1600" dirty="0"/>
          </a:p>
          <a:p>
            <a:pPr marL="0" indent="0">
              <a:buNone/>
            </a:pPr>
            <a:r>
              <a:rPr lang="fr-CA" sz="2000" dirty="0"/>
              <a:t>La version 2 sera un système entièrement configuré que d’autres grappes hôtes pourront déployer pour commencer leurs propres migrations vers S/4 HANA</a:t>
            </a:r>
            <a:endParaRPr lang="fr-CA" sz="2000" b="1" dirty="0"/>
          </a:p>
        </p:txBody>
      </p:sp>
      <p:sp>
        <p:nvSpPr>
          <p:cNvPr id="11" name="TextBox 10">
            <a:extLst>
              <a:ext uri="{FF2B5EF4-FFF2-40B4-BE49-F238E27FC236}">
                <a16:creationId xmlns:a16="http://schemas.microsoft.com/office/drawing/2014/main" id="{D37FF1B3-9C50-4CB4-9FA2-8ADF955F1534}"/>
              </a:ext>
            </a:extLst>
          </p:cNvPr>
          <p:cNvSpPr txBox="1"/>
          <p:nvPr>
            <p:custDataLst>
              <p:tags r:id="rId10"/>
            </p:custDataLst>
          </p:nvPr>
        </p:nvSpPr>
        <p:spPr>
          <a:xfrm>
            <a:off x="8923640" y="38100"/>
            <a:ext cx="3080996" cy="6407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fr-CA" sz="3600" b="1" i="0" u="none" strike="noStrike" kern="1200" cap="none" spc="0" normalizeH="0" baseline="0" dirty="0">
                <a:ln>
                  <a:noFill/>
                </a:ln>
                <a:solidFill>
                  <a:prstClr val="black"/>
                </a:solidFill>
                <a:effectLst/>
                <a:uLnTx/>
                <a:uFillTx/>
                <a:latin typeface="Calibri" panose="020F0502020204030204"/>
                <a:ea typeface="+mn-ea"/>
                <a:cs typeface="+mn-cs"/>
              </a:rPr>
              <a:t>ÉBAUCHE</a:t>
            </a:r>
          </a:p>
        </p:txBody>
      </p:sp>
      <p:sp>
        <p:nvSpPr>
          <p:cNvPr id="4" name="Slide Number Placeholder 3">
            <a:extLst>
              <a:ext uri="{FF2B5EF4-FFF2-40B4-BE49-F238E27FC236}">
                <a16:creationId xmlns:a16="http://schemas.microsoft.com/office/drawing/2014/main" id="{89A650A0-605C-43BA-BC7D-D081B9AA5713}"/>
              </a:ext>
            </a:extLst>
          </p:cNvPr>
          <p:cNvSpPr>
            <a:spLocks noGrp="1"/>
          </p:cNvSpPr>
          <p:nvPr>
            <p:ph type="sldNum" sz="quarter" idx="12"/>
            <p:custDataLst>
              <p:tags r:id="rId11"/>
            </p:custDataLst>
          </p:nvPr>
        </p:nvSpPr>
        <p:spPr/>
        <p:txBody>
          <a:bodyPr/>
          <a:lstStyle/>
          <a:p>
            <a:fld id="{5B7B3758-4190-4C61-98A0-D312FECA2A3C}" type="slidenum">
              <a:rPr lang="fr-CA" smtClean="0"/>
              <a:t>9</a:t>
            </a:fld>
            <a:endParaRPr lang="fr-CA" dirty="0"/>
          </a:p>
        </p:txBody>
      </p:sp>
    </p:spTree>
    <p:extLst>
      <p:ext uri="{BB962C8B-B14F-4D97-AF65-F5344CB8AC3E}">
        <p14:creationId xmlns:p14="http://schemas.microsoft.com/office/powerpoint/2010/main" val="16289785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 name="ENGAGE" val="{&quot;SavedSwatch&quot;:&quot;-16756366|-13593164|-13155766|-3334100|-3351552|Treasury Board&quot;,&quot;Id&quot;:&quot;606320de4138455d6447bb4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1"/>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25"/>
</p:tagLst>
</file>

<file path=ppt/tags/tag123.xml><?xml version="1.0" encoding="utf-8"?>
<p:tagLst xmlns:a="http://schemas.openxmlformats.org/drawingml/2006/main" xmlns:r="http://schemas.openxmlformats.org/officeDocument/2006/relationships" xmlns:p="http://schemas.openxmlformats.org/presentationml/2006/main">
  <p:tag name="NUM" val="14"/>
</p:tagLst>
</file>

<file path=ppt/tags/tag124.xml><?xml version="1.0" encoding="utf-8"?>
<p:tagLst xmlns:a="http://schemas.openxmlformats.org/drawingml/2006/main" xmlns:r="http://schemas.openxmlformats.org/officeDocument/2006/relationships" xmlns:p="http://schemas.openxmlformats.org/presentationml/2006/main">
  <p:tag name="NUM" val="13"/>
</p:tagLst>
</file>

<file path=ppt/tags/tag125.xml><?xml version="1.0" encoding="utf-8"?>
<p:tagLst xmlns:a="http://schemas.openxmlformats.org/drawingml/2006/main" xmlns:r="http://schemas.openxmlformats.org/officeDocument/2006/relationships" xmlns:p="http://schemas.openxmlformats.org/presentationml/2006/main">
  <p:tag name="NUM" val="12"/>
</p:tagLst>
</file>

<file path=ppt/tags/tag126.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17"/>
</p:tagLst>
</file>

<file path=ppt/tags/tag131.xml><?xml version="1.0" encoding="utf-8"?>
<p:tagLst xmlns:a="http://schemas.openxmlformats.org/drawingml/2006/main" xmlns:r="http://schemas.openxmlformats.org/officeDocument/2006/relationships" xmlns:p="http://schemas.openxmlformats.org/presentationml/2006/main">
  <p:tag name="NUM" val="18"/>
</p:tagLst>
</file>

<file path=ppt/tags/tag132.xml><?xml version="1.0" encoding="utf-8"?>
<p:tagLst xmlns:a="http://schemas.openxmlformats.org/drawingml/2006/main" xmlns:r="http://schemas.openxmlformats.org/officeDocument/2006/relationships" xmlns:p="http://schemas.openxmlformats.org/presentationml/2006/main">
  <p:tag name="NUM" val="19"/>
</p:tagLst>
</file>

<file path=ppt/tags/tag133.xml><?xml version="1.0" encoding="utf-8"?>
<p:tagLst xmlns:a="http://schemas.openxmlformats.org/drawingml/2006/main" xmlns:r="http://schemas.openxmlformats.org/officeDocument/2006/relationships" xmlns:p="http://schemas.openxmlformats.org/presentationml/2006/main">
  <p:tag name="NUM" val="20"/>
</p:tagLst>
</file>

<file path=ppt/tags/tag134.xml><?xml version="1.0" encoding="utf-8"?>
<p:tagLst xmlns:a="http://schemas.openxmlformats.org/drawingml/2006/main" xmlns:r="http://schemas.openxmlformats.org/officeDocument/2006/relationships" xmlns:p="http://schemas.openxmlformats.org/presentationml/2006/main">
  <p:tag name="NUM" val="21"/>
</p:tagLst>
</file>

<file path=ppt/tags/tag135.xml><?xml version="1.0" encoding="utf-8"?>
<p:tagLst xmlns:a="http://schemas.openxmlformats.org/drawingml/2006/main" xmlns:r="http://schemas.openxmlformats.org/officeDocument/2006/relationships" xmlns:p="http://schemas.openxmlformats.org/presentationml/2006/main">
  <p:tag name="NUM" val="22"/>
</p:tagLst>
</file>

<file path=ppt/tags/tag136.xml><?xml version="1.0" encoding="utf-8"?>
<p:tagLst xmlns:a="http://schemas.openxmlformats.org/drawingml/2006/main" xmlns:r="http://schemas.openxmlformats.org/officeDocument/2006/relationships" xmlns:p="http://schemas.openxmlformats.org/presentationml/2006/main">
  <p:tag name="NUM" val="30"/>
</p:tagLst>
</file>

<file path=ppt/tags/tag137.xml><?xml version="1.0" encoding="utf-8"?>
<p:tagLst xmlns:a="http://schemas.openxmlformats.org/drawingml/2006/main" xmlns:r="http://schemas.openxmlformats.org/officeDocument/2006/relationships" xmlns:p="http://schemas.openxmlformats.org/presentationml/2006/main">
  <p:tag name="NUM" val="32"/>
</p:tagLst>
</file>

<file path=ppt/tags/tag138.xml><?xml version="1.0" encoding="utf-8"?>
<p:tagLst xmlns:a="http://schemas.openxmlformats.org/drawingml/2006/main" xmlns:r="http://schemas.openxmlformats.org/officeDocument/2006/relationships" xmlns:p="http://schemas.openxmlformats.org/presentationml/2006/main">
  <p:tag name="NUM" val="33"/>
</p:tagLst>
</file>

<file path=ppt/tags/tag139.xml><?xml version="1.0" encoding="utf-8"?>
<p:tagLst xmlns:a="http://schemas.openxmlformats.org/drawingml/2006/main" xmlns:r="http://schemas.openxmlformats.org/officeDocument/2006/relationships" xmlns:p="http://schemas.openxmlformats.org/presentationml/2006/main">
  <p:tag name="NUM" val="29"/>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9"/>
</p:tagLst>
</file>

<file path=ppt/tags/tag151.xml><?xml version="1.0" encoding="utf-8"?>
<p:tagLst xmlns:a="http://schemas.openxmlformats.org/drawingml/2006/main" xmlns:r="http://schemas.openxmlformats.org/officeDocument/2006/relationships" xmlns:p="http://schemas.openxmlformats.org/presentationml/2006/main">
  <p:tag name="NUM" val="10"/>
</p:tagLst>
</file>

<file path=ppt/tags/tag152.xml><?xml version="1.0" encoding="utf-8"?>
<p:tagLst xmlns:a="http://schemas.openxmlformats.org/drawingml/2006/main" xmlns:r="http://schemas.openxmlformats.org/officeDocument/2006/relationships" xmlns:p="http://schemas.openxmlformats.org/presentationml/2006/main">
  <p:tag name="NUM" val="11"/>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9"/>
</p:tagLst>
</file>

<file path=ppt/tags/tag162.xml><?xml version="1.0" encoding="utf-8"?>
<p:tagLst xmlns:a="http://schemas.openxmlformats.org/drawingml/2006/main" xmlns:r="http://schemas.openxmlformats.org/officeDocument/2006/relationships" xmlns:p="http://schemas.openxmlformats.org/presentationml/2006/main">
  <p:tag name="NUM" val="10"/>
</p:tagLst>
</file>

<file path=ppt/tags/tag163.xml><?xml version="1.0" encoding="utf-8"?>
<p:tagLst xmlns:a="http://schemas.openxmlformats.org/drawingml/2006/main" xmlns:r="http://schemas.openxmlformats.org/officeDocument/2006/relationships" xmlns:p="http://schemas.openxmlformats.org/presentationml/2006/main">
  <p:tag name="NUM" val="11"/>
</p:tagLst>
</file>

<file path=ppt/tags/tag164.xml><?xml version="1.0" encoding="utf-8"?>
<p:tagLst xmlns:a="http://schemas.openxmlformats.org/drawingml/2006/main" xmlns:r="http://schemas.openxmlformats.org/officeDocument/2006/relationships" xmlns:p="http://schemas.openxmlformats.org/presentationml/2006/main">
  <p:tag name="NUM" val="12"/>
</p:tagLst>
</file>

<file path=ppt/tags/tag165.xml><?xml version="1.0" encoding="utf-8"?>
<p:tagLst xmlns:a="http://schemas.openxmlformats.org/drawingml/2006/main" xmlns:r="http://schemas.openxmlformats.org/officeDocument/2006/relationships" xmlns:p="http://schemas.openxmlformats.org/presentationml/2006/main">
  <p:tag name="NUM" val="1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8"/>
</p:tagLst>
</file>

<file path=ppt/tags/tag189.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0"/>
</p:tagLst>
</file>

<file path=ppt/tags/tag191.xml><?xml version="1.0" encoding="utf-8"?>
<p:tagLst xmlns:a="http://schemas.openxmlformats.org/drawingml/2006/main" xmlns:r="http://schemas.openxmlformats.org/officeDocument/2006/relationships" xmlns:p="http://schemas.openxmlformats.org/presentationml/2006/main">
  <p:tag name="NUM" val="11"/>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0"/>
</p:tagLst>
</file>

<file path=ppt/tags/tag202.xml><?xml version="1.0" encoding="utf-8"?>
<p:tagLst xmlns:a="http://schemas.openxmlformats.org/drawingml/2006/main" xmlns:r="http://schemas.openxmlformats.org/officeDocument/2006/relationships" xmlns:p="http://schemas.openxmlformats.org/presentationml/2006/main">
  <p:tag name="NUM" val="11"/>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9"/>
</p:tagLst>
</file>

<file path=ppt/tags/tag212.xml><?xml version="1.0" encoding="utf-8"?>
<p:tagLst xmlns:a="http://schemas.openxmlformats.org/drawingml/2006/main" xmlns:r="http://schemas.openxmlformats.org/officeDocument/2006/relationships" xmlns:p="http://schemas.openxmlformats.org/presentationml/2006/main">
  <p:tag name="NUM" val="10"/>
</p:tagLst>
</file>

<file path=ppt/tags/tag213.xml><?xml version="1.0" encoding="utf-8"?>
<p:tagLst xmlns:a="http://schemas.openxmlformats.org/drawingml/2006/main" xmlns:r="http://schemas.openxmlformats.org/officeDocument/2006/relationships" xmlns:p="http://schemas.openxmlformats.org/presentationml/2006/main">
  <p:tag name="NUM" val="11"/>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4"/>
</p:tagLst>
</file>

<file path=ppt/tags/tag228.xml><?xml version="1.0" encoding="utf-8"?>
<p:tagLst xmlns:a="http://schemas.openxmlformats.org/drawingml/2006/main" xmlns:r="http://schemas.openxmlformats.org/officeDocument/2006/relationships" xmlns:p="http://schemas.openxmlformats.org/presentationml/2006/main">
  <p:tag name="NUM" val="15"/>
</p:tagLst>
</file>

<file path=ppt/tags/tag229.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17"/>
</p:tagLst>
</file>

<file path=ppt/tags/tag231.xml><?xml version="1.0" encoding="utf-8"?>
<p:tagLst xmlns:a="http://schemas.openxmlformats.org/drawingml/2006/main" xmlns:r="http://schemas.openxmlformats.org/officeDocument/2006/relationships" xmlns:p="http://schemas.openxmlformats.org/presentationml/2006/main">
  <p:tag name="NUM" val="18"/>
</p:tagLst>
</file>

<file path=ppt/tags/tag232.xml><?xml version="1.0" encoding="utf-8"?>
<p:tagLst xmlns:a="http://schemas.openxmlformats.org/drawingml/2006/main" xmlns:r="http://schemas.openxmlformats.org/officeDocument/2006/relationships" xmlns:p="http://schemas.openxmlformats.org/presentationml/2006/main">
  <p:tag name="NUM" val="19"/>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1"/>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1"/>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56.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0"/>
</p:tagLst>
</file>

<file path=ppt/tags/tag64.xml><?xml version="1.0" encoding="utf-8"?>
<p:tagLst xmlns:a="http://schemas.openxmlformats.org/drawingml/2006/main" xmlns:r="http://schemas.openxmlformats.org/officeDocument/2006/relationships" xmlns:p="http://schemas.openxmlformats.org/presentationml/2006/main">
  <p:tag name="NUM" val="1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AP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Arial"/>
        <a:cs typeface="Arial"/>
      </a:majorFont>
      <a:minorFont>
        <a:latin typeface="Arial"/>
        <a:ea typeface="Arial"/>
        <a:cs typeface="Arial"/>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365864F9-60EF-4D13-8F0A-90C1BAB9A11F}" vid="{BFC30316-83FC-4057-9093-19E4C8DA2E6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20654</TotalTime>
  <Words>2710</Words>
  <Application>Microsoft Office PowerPoint</Application>
  <PresentationFormat>Widescreen</PresentationFormat>
  <Paragraphs>448</Paragraphs>
  <Slides>29</Slides>
  <Notes>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29</vt:i4>
      </vt:variant>
    </vt:vector>
  </HeadingPairs>
  <TitlesOfParts>
    <vt:vector size="44" baseType="lpstr">
      <vt:lpstr>Arial</vt:lpstr>
      <vt:lpstr>Arial</vt:lpstr>
      <vt:lpstr>BentonSans Medium</vt:lpstr>
      <vt:lpstr>Calibri</vt:lpstr>
      <vt:lpstr>Calibri Light</vt:lpstr>
      <vt:lpstr>Courier New</vt:lpstr>
      <vt:lpstr>Symbol</vt:lpstr>
      <vt:lpstr>Wingdings</vt:lpstr>
      <vt:lpstr>Wingdings 2</vt:lpstr>
      <vt:lpstr>Office Theme</vt:lpstr>
      <vt:lpstr>9_Office Theme</vt:lpstr>
      <vt:lpstr>1_SAP 2018 16x9 black and white</vt:lpstr>
      <vt:lpstr>1_Office Theme</vt:lpstr>
      <vt:lpstr>2_Office Theme</vt:lpstr>
      <vt:lpstr>3_Office Theme</vt:lpstr>
      <vt:lpstr>PowerPoint Presentation</vt:lpstr>
      <vt:lpstr>Aperçu</vt:lpstr>
      <vt:lpstr>PowerPoint Presentation</vt:lpstr>
      <vt:lpstr>PowerPoint Presentation</vt:lpstr>
      <vt:lpstr>PowerPoint Presentation</vt:lpstr>
      <vt:lpstr>PowerPoint Presentation</vt:lpstr>
      <vt:lpstr>PowerPoint Presentation</vt:lpstr>
      <vt:lpstr>Paysage du système du PFCN</vt:lpstr>
      <vt:lpstr>Programme de la fonction de contrôleur numérique</vt:lpstr>
      <vt:lpstr>Élargissement du programme </vt:lpstr>
      <vt:lpstr>PowerPoint Presentation</vt:lpstr>
      <vt:lpstr>Volets d’activité à ce stade-ci  </vt:lpstr>
      <vt:lpstr>Équipe  du responsable des processus opérationnels</vt:lpstr>
      <vt:lpstr>PowerPoint Presentation</vt:lpstr>
      <vt:lpstr>Contexte de l’approche SAP</vt:lpstr>
      <vt:lpstr>Portée</vt:lpstr>
      <vt:lpstr>Produits livrables</vt:lpstr>
      <vt:lpstr>PowerPoint Presentation</vt:lpstr>
      <vt:lpstr>Approche et méthodologie du projet</vt:lpstr>
      <vt:lpstr>Approche de haut niveau liée à la version 2 du PFCN</vt:lpstr>
      <vt:lpstr>Plan de l’atelier</vt:lpstr>
      <vt:lpstr>Questionnaire avant l’atelier</vt:lpstr>
      <vt:lpstr>Approche de haut niveau : étape 1</vt:lpstr>
      <vt:lpstr>Approche de haut niveau : étape 2</vt:lpstr>
      <vt:lpstr>Points focaux de l’atelier exploratoire</vt:lpstr>
      <vt:lpstr>PowerPoint Presentation</vt:lpstr>
      <vt:lpstr>Prochaines étapes</vt:lpstr>
      <vt:lpstr>PowerPoint Presentation</vt:lpstr>
      <vt:lpstr>Modèle des capacités opérationnelles (MCO) de la Gestion financière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Leask, Wendy</dc:creator>
  <cp:lastModifiedBy>Ross, Nicole</cp:lastModifiedBy>
  <cp:revision>267</cp:revision>
  <dcterms:created xsi:type="dcterms:W3CDTF">2020-12-16T04:06:03Z</dcterms:created>
  <dcterms:modified xsi:type="dcterms:W3CDTF">2021-03-30T13:00:25Z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ActionId">
    <vt:lpwstr>01ef9f0f-a7a0-4c9b-9fab-735a3c22e754</vt:lpwstr>
  </property>
  <property fmtid="{D5CDD505-2E9C-101B-9397-08002B2CF9AE}" pid="3" name="MSIP_Label_3d0ca00b-3f0e-465a-aac7-1a6a22fcea40_Application">
    <vt:lpwstr>Microsoft Azure Information Protection</vt:lpwstr>
  </property>
  <property fmtid="{D5CDD505-2E9C-101B-9397-08002B2CF9AE}" pid="4" name="MSIP_Label_3d0ca00b-3f0e-465a-aac7-1a6a22fcea40_Enabled">
    <vt:lpwstr>True</vt:lpwstr>
  </property>
  <property fmtid="{D5CDD505-2E9C-101B-9397-08002B2CF9AE}" pid="5" name="MSIP_Label_3d0ca00b-3f0e-465a-aac7-1a6a22fcea40_Extended_MSFT_Method">
    <vt:lpwstr>Manual</vt:lpwstr>
  </property>
  <property fmtid="{D5CDD505-2E9C-101B-9397-08002B2CF9AE}" pid="6" name="MSIP_Label_3d0ca00b-3f0e-465a-aac7-1a6a22fcea40_Name">
    <vt:lpwstr>UNCLASSIFIED</vt:lpwstr>
  </property>
  <property fmtid="{D5CDD505-2E9C-101B-9397-08002B2CF9AE}" pid="7" name="MSIP_Label_3d0ca00b-3f0e-465a-aac7-1a6a22fcea40_Owner">
    <vt:lpwstr>WLEASK@tbs-sct.gc.ca</vt:lpwstr>
  </property>
  <property fmtid="{D5CDD505-2E9C-101B-9397-08002B2CF9AE}" pid="8" name="MSIP_Label_3d0ca00b-3f0e-465a-aac7-1a6a22fcea40_SetDate">
    <vt:lpwstr>2020-12-16T15:29:43.4348829Z</vt:lpwstr>
  </property>
  <property fmtid="{D5CDD505-2E9C-101B-9397-08002B2CF9AE}" pid="9" name="MSIP_Label_3d0ca00b-3f0e-465a-aac7-1a6a22fcea40_SiteId">
    <vt:lpwstr>6397df10-4595-4047-9c4f-03311282152b</vt:lpwstr>
  </property>
  <property fmtid="{D5CDD505-2E9C-101B-9397-08002B2CF9AE}" pid="10" name="Sensitivity">
    <vt:lpwstr>UNCLASSIFIED</vt:lpwstr>
  </property>
</Properties>
</file>