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29C8-459C-4B4E-9DE8-0EF227AA74C3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D2A88-E1DA-4AF2-A42D-A1E838FBA0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621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29C8-459C-4B4E-9DE8-0EF227AA74C3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D2A88-E1DA-4AF2-A42D-A1E838FBA0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7361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29C8-459C-4B4E-9DE8-0EF227AA74C3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D2A88-E1DA-4AF2-A42D-A1E838FBA0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166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29C8-459C-4B4E-9DE8-0EF227AA74C3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D2A88-E1DA-4AF2-A42D-A1E838FBA0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583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29C8-459C-4B4E-9DE8-0EF227AA74C3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D2A88-E1DA-4AF2-A42D-A1E838FBA0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4217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29C8-459C-4B4E-9DE8-0EF227AA74C3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D2A88-E1DA-4AF2-A42D-A1E838FBA0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094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29C8-459C-4B4E-9DE8-0EF227AA74C3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D2A88-E1DA-4AF2-A42D-A1E838FBA0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599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29C8-459C-4B4E-9DE8-0EF227AA74C3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D2A88-E1DA-4AF2-A42D-A1E838FBA0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125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29C8-459C-4B4E-9DE8-0EF227AA74C3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D2A88-E1DA-4AF2-A42D-A1E838FBA0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565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29C8-459C-4B4E-9DE8-0EF227AA74C3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D2A88-E1DA-4AF2-A42D-A1E838FBA0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9142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29C8-459C-4B4E-9DE8-0EF227AA74C3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D2A88-E1DA-4AF2-A42D-A1E838FBA0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5757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029C8-459C-4B4E-9DE8-0EF227AA74C3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D2A88-E1DA-4AF2-A42D-A1E838FBA0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2842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13474" y="353686"/>
            <a:ext cx="810883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400" dirty="0" smtClean="0"/>
              <a:t>Save</a:t>
            </a:r>
            <a:endParaRPr lang="en-CA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8720583" y="327020"/>
            <a:ext cx="1024364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400" dirty="0" smtClean="0"/>
              <a:t>View / Edit</a:t>
            </a:r>
            <a:endParaRPr lang="en-CA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0805753" y="339249"/>
            <a:ext cx="644378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400" dirty="0" smtClean="0"/>
              <a:t>Reset</a:t>
            </a:r>
            <a:endParaRPr lang="en-CA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113474" y="2449087"/>
            <a:ext cx="776377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Validation</a:t>
            </a:r>
            <a:endParaRPr lang="en-CA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319429" y="373186"/>
            <a:ext cx="833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Buttons</a:t>
            </a:r>
            <a:endParaRPr lang="en-CA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120255" y="6415466"/>
            <a:ext cx="776377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/>
              <a:t>Clear Form</a:t>
            </a:r>
            <a:endParaRPr lang="en-CA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2120255" y="5811041"/>
            <a:ext cx="776377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/>
              <a:t>Write Form to Sheet</a:t>
            </a:r>
            <a:endParaRPr lang="en-CA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8680822" y="1117885"/>
            <a:ext cx="110634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Load requested record into Form</a:t>
            </a:r>
            <a:endParaRPr lang="en-CA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4658262" y="356556"/>
            <a:ext cx="1262332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400" dirty="0" smtClean="0"/>
              <a:t>Next Record</a:t>
            </a:r>
            <a:endParaRPr lang="en-CA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6527057" y="357352"/>
            <a:ext cx="1426951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400" dirty="0" smtClean="0"/>
              <a:t>Previous Record</a:t>
            </a:r>
            <a:endParaRPr lang="en-CA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719368" y="1120652"/>
            <a:ext cx="1140844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Load next record into Form</a:t>
            </a:r>
            <a:endParaRPr lang="en-CA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6667386" y="1117885"/>
            <a:ext cx="1140844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Load previous record into Form</a:t>
            </a:r>
            <a:endParaRPr lang="en-CA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2259379" y="4045915"/>
            <a:ext cx="489507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/>
              <a:t>Is this a new record?</a:t>
            </a:r>
            <a:endParaRPr lang="en-CA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2116325" y="5014653"/>
            <a:ext cx="776377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/>
              <a:t>Save to next free row</a:t>
            </a:r>
            <a:endParaRPr lang="en-CA" sz="800" dirty="0"/>
          </a:p>
        </p:txBody>
      </p:sp>
      <p:sp>
        <p:nvSpPr>
          <p:cNvPr id="18" name="TextBox 17"/>
          <p:cNvSpPr txBox="1"/>
          <p:nvPr/>
        </p:nvSpPr>
        <p:spPr>
          <a:xfrm>
            <a:off x="697178" y="5027323"/>
            <a:ext cx="911255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/>
              <a:t>Save to originating row</a:t>
            </a:r>
            <a:endParaRPr lang="en-CA" sz="800" dirty="0"/>
          </a:p>
        </p:txBody>
      </p:sp>
      <p:sp>
        <p:nvSpPr>
          <p:cNvPr id="19" name="Flowchart: Decision 18"/>
          <p:cNvSpPr/>
          <p:nvPr/>
        </p:nvSpPr>
        <p:spPr>
          <a:xfrm>
            <a:off x="2169142" y="3952024"/>
            <a:ext cx="675733" cy="661413"/>
          </a:xfrm>
          <a:prstGeom prst="flowChartDecision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1" name="Straight Arrow Connector 20"/>
          <p:cNvCxnSpPr>
            <a:stCxn id="37" idx="2"/>
            <a:endCxn id="7" idx="0"/>
          </p:cNvCxnSpPr>
          <p:nvPr/>
        </p:nvCxnSpPr>
        <p:spPr>
          <a:xfrm>
            <a:off x="2501662" y="2153405"/>
            <a:ext cx="1" cy="2956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2"/>
            <a:endCxn id="154" idx="0"/>
          </p:cNvCxnSpPr>
          <p:nvPr/>
        </p:nvCxnSpPr>
        <p:spPr>
          <a:xfrm flipH="1">
            <a:off x="2501660" y="2695308"/>
            <a:ext cx="3" cy="3326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9" idx="2"/>
            <a:endCxn id="17" idx="0"/>
          </p:cNvCxnSpPr>
          <p:nvPr/>
        </p:nvCxnSpPr>
        <p:spPr>
          <a:xfrm flipH="1">
            <a:off x="2504514" y="4613437"/>
            <a:ext cx="2495" cy="401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7" idx="2"/>
            <a:endCxn id="10" idx="0"/>
          </p:cNvCxnSpPr>
          <p:nvPr/>
        </p:nvCxnSpPr>
        <p:spPr>
          <a:xfrm>
            <a:off x="2504514" y="5353207"/>
            <a:ext cx="3930" cy="457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0" idx="2"/>
            <a:endCxn id="9" idx="0"/>
          </p:cNvCxnSpPr>
          <p:nvPr/>
        </p:nvCxnSpPr>
        <p:spPr>
          <a:xfrm>
            <a:off x="2508444" y="6149595"/>
            <a:ext cx="0" cy="2658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978377" y="4107810"/>
            <a:ext cx="3048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 smtClean="0"/>
              <a:t>No</a:t>
            </a:r>
            <a:endParaRPr lang="en-CA" sz="800" dirty="0"/>
          </a:p>
        </p:txBody>
      </p:sp>
      <p:sp>
        <p:nvSpPr>
          <p:cNvPr id="35" name="TextBox 34"/>
          <p:cNvSpPr txBox="1"/>
          <p:nvPr/>
        </p:nvSpPr>
        <p:spPr>
          <a:xfrm>
            <a:off x="2518915" y="4536633"/>
            <a:ext cx="3257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 smtClean="0"/>
              <a:t>Yes</a:t>
            </a:r>
            <a:endParaRPr lang="en-CA" sz="800" dirty="0"/>
          </a:p>
        </p:txBody>
      </p:sp>
      <p:sp>
        <p:nvSpPr>
          <p:cNvPr id="37" name="TextBox 36"/>
          <p:cNvSpPr txBox="1"/>
          <p:nvPr/>
        </p:nvSpPr>
        <p:spPr>
          <a:xfrm>
            <a:off x="2266277" y="1876406"/>
            <a:ext cx="47077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CA" sz="1200" dirty="0" smtClean="0"/>
              <a:t>Save</a:t>
            </a:r>
            <a:endParaRPr lang="en-CA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353683" y="1012930"/>
            <a:ext cx="1043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Procedures</a:t>
            </a:r>
            <a:endParaRPr lang="en-CA" sz="14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172528" y="823863"/>
            <a:ext cx="118095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Decision 42"/>
          <p:cNvSpPr/>
          <p:nvPr/>
        </p:nvSpPr>
        <p:spPr>
          <a:xfrm>
            <a:off x="6833870" y="3494404"/>
            <a:ext cx="782452" cy="618271"/>
          </a:xfrm>
          <a:prstGeom prst="flowChartDecision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5" name="Elbow Connector 54"/>
          <p:cNvCxnSpPr>
            <a:stCxn id="43" idx="2"/>
            <a:endCxn id="43" idx="3"/>
          </p:cNvCxnSpPr>
          <p:nvPr/>
        </p:nvCxnSpPr>
        <p:spPr>
          <a:xfrm rot="5400000" flipH="1" flipV="1">
            <a:off x="7266141" y="3762495"/>
            <a:ext cx="309135" cy="391226"/>
          </a:xfrm>
          <a:prstGeom prst="bentConnector4">
            <a:avLst>
              <a:gd name="adj1" fmla="val -124177"/>
              <a:gd name="adj2" fmla="val 21576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115" idx="2"/>
            <a:endCxn id="43" idx="0"/>
          </p:cNvCxnSpPr>
          <p:nvPr/>
        </p:nvCxnSpPr>
        <p:spPr>
          <a:xfrm flipH="1">
            <a:off x="7225096" y="2000024"/>
            <a:ext cx="3765" cy="1494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412525" y="4259922"/>
            <a:ext cx="53332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/>
              <a:t>Move to another record</a:t>
            </a:r>
            <a:endParaRPr lang="en-CA" sz="800" dirty="0"/>
          </a:p>
        </p:txBody>
      </p:sp>
      <p:sp>
        <p:nvSpPr>
          <p:cNvPr id="73" name="TextBox 72"/>
          <p:cNvSpPr txBox="1"/>
          <p:nvPr/>
        </p:nvSpPr>
        <p:spPr>
          <a:xfrm>
            <a:off x="6874713" y="3564912"/>
            <a:ext cx="703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/>
              <a:t>User chooses an action</a:t>
            </a:r>
            <a:endParaRPr lang="en-CA" sz="800" dirty="0"/>
          </a:p>
        </p:txBody>
      </p:sp>
      <p:sp>
        <p:nvSpPr>
          <p:cNvPr id="91" name="TextBox 90"/>
          <p:cNvSpPr txBox="1"/>
          <p:nvPr/>
        </p:nvSpPr>
        <p:spPr>
          <a:xfrm>
            <a:off x="10307273" y="1117885"/>
            <a:ext cx="1631688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CA" sz="1000" dirty="0" smtClean="0"/>
              <a:t>Clear values from fields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CA" sz="1000" dirty="0" smtClean="0"/>
              <a:t> Reset Red Background </a:t>
            </a:r>
            <a:endParaRPr lang="en-CA" sz="1000" dirty="0"/>
          </a:p>
        </p:txBody>
      </p:sp>
      <p:sp>
        <p:nvSpPr>
          <p:cNvPr id="109" name="TextBox 108"/>
          <p:cNvSpPr txBox="1"/>
          <p:nvPr/>
        </p:nvSpPr>
        <p:spPr>
          <a:xfrm>
            <a:off x="4842169" y="1672517"/>
            <a:ext cx="900658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/>
              <a:t>N</a:t>
            </a:r>
            <a:r>
              <a:rPr lang="en-CA" sz="800" dirty="0" smtClean="0"/>
              <a:t>ext record is displayed</a:t>
            </a:r>
            <a:endParaRPr lang="en-CA" sz="800" dirty="0"/>
          </a:p>
        </p:txBody>
      </p:sp>
      <p:cxnSp>
        <p:nvCxnSpPr>
          <p:cNvPr id="112" name="Straight Arrow Connector 111"/>
          <p:cNvCxnSpPr>
            <a:stCxn id="14" idx="2"/>
            <a:endCxn id="109" idx="0"/>
          </p:cNvCxnSpPr>
          <p:nvPr/>
        </p:nvCxnSpPr>
        <p:spPr>
          <a:xfrm>
            <a:off x="5289790" y="1520762"/>
            <a:ext cx="2708" cy="151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778532" y="1661470"/>
            <a:ext cx="900658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/>
              <a:t>N</a:t>
            </a:r>
            <a:r>
              <a:rPr lang="en-CA" sz="800" dirty="0" smtClean="0"/>
              <a:t>ext record is displayed</a:t>
            </a:r>
            <a:endParaRPr lang="en-CA" sz="800" dirty="0"/>
          </a:p>
        </p:txBody>
      </p:sp>
      <p:cxnSp>
        <p:nvCxnSpPr>
          <p:cNvPr id="119" name="Straight Arrow Connector 118"/>
          <p:cNvCxnSpPr>
            <a:stCxn id="15" idx="2"/>
            <a:endCxn id="115" idx="0"/>
          </p:cNvCxnSpPr>
          <p:nvPr/>
        </p:nvCxnSpPr>
        <p:spPr>
          <a:xfrm flipH="1">
            <a:off x="7228861" y="1517995"/>
            <a:ext cx="8947" cy="143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8714895" y="1662052"/>
            <a:ext cx="1030052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/>
              <a:t>Requested  record is displayed</a:t>
            </a:r>
            <a:endParaRPr lang="en-CA" sz="800" dirty="0"/>
          </a:p>
        </p:txBody>
      </p:sp>
      <p:cxnSp>
        <p:nvCxnSpPr>
          <p:cNvPr id="136" name="Straight Arrow Connector 135"/>
          <p:cNvCxnSpPr>
            <a:stCxn id="4" idx="2"/>
            <a:endCxn id="37" idx="0"/>
          </p:cNvCxnSpPr>
          <p:nvPr/>
        </p:nvCxnSpPr>
        <p:spPr>
          <a:xfrm flipH="1">
            <a:off x="2501662" y="661463"/>
            <a:ext cx="17254" cy="1214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2" idx="2"/>
            <a:endCxn id="14" idx="0"/>
          </p:cNvCxnSpPr>
          <p:nvPr/>
        </p:nvCxnSpPr>
        <p:spPr>
          <a:xfrm>
            <a:off x="5289428" y="664333"/>
            <a:ext cx="362" cy="4563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13" idx="2"/>
            <a:endCxn id="15" idx="0"/>
          </p:cNvCxnSpPr>
          <p:nvPr/>
        </p:nvCxnSpPr>
        <p:spPr>
          <a:xfrm flipH="1">
            <a:off x="7237808" y="665129"/>
            <a:ext cx="2725" cy="4527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5" idx="2"/>
            <a:endCxn id="11" idx="0"/>
          </p:cNvCxnSpPr>
          <p:nvPr/>
        </p:nvCxnSpPr>
        <p:spPr>
          <a:xfrm>
            <a:off x="9232765" y="634797"/>
            <a:ext cx="1227" cy="483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>
            <a:stCxn id="6" idx="2"/>
            <a:endCxn id="91" idx="0"/>
          </p:cNvCxnSpPr>
          <p:nvPr/>
        </p:nvCxnSpPr>
        <p:spPr>
          <a:xfrm flipH="1">
            <a:off x="11123117" y="647026"/>
            <a:ext cx="4825" cy="470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lbow Connector 147"/>
          <p:cNvCxnSpPr>
            <a:stCxn id="109" idx="2"/>
          </p:cNvCxnSpPr>
          <p:nvPr/>
        </p:nvCxnSpPr>
        <p:spPr>
          <a:xfrm rot="16200000" flipH="1">
            <a:off x="5976726" y="1326843"/>
            <a:ext cx="576854" cy="194531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Elbow Connector 149"/>
          <p:cNvCxnSpPr>
            <a:stCxn id="121" idx="2"/>
          </p:cNvCxnSpPr>
          <p:nvPr/>
        </p:nvCxnSpPr>
        <p:spPr>
          <a:xfrm rot="5400000">
            <a:off x="7940206" y="1298209"/>
            <a:ext cx="587319" cy="199211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Elbow Connector 151"/>
          <p:cNvCxnSpPr>
            <a:stCxn id="91" idx="2"/>
          </p:cNvCxnSpPr>
          <p:nvPr/>
        </p:nvCxnSpPr>
        <p:spPr>
          <a:xfrm rot="5400000">
            <a:off x="9587641" y="1052449"/>
            <a:ext cx="1069930" cy="200102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2044459" y="3193738"/>
            <a:ext cx="93165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/>
              <a:t>Did all data pass validation?</a:t>
            </a:r>
            <a:endParaRPr lang="en-CA" sz="800" dirty="0"/>
          </a:p>
        </p:txBody>
      </p:sp>
      <p:sp>
        <p:nvSpPr>
          <p:cNvPr id="154" name="Flowchart: Decision 153"/>
          <p:cNvSpPr/>
          <p:nvPr/>
        </p:nvSpPr>
        <p:spPr>
          <a:xfrm>
            <a:off x="1979762" y="3028002"/>
            <a:ext cx="1043796" cy="636754"/>
          </a:xfrm>
          <a:prstGeom prst="flowChartDecision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7" name="TextBox 156"/>
          <p:cNvSpPr txBox="1"/>
          <p:nvPr/>
        </p:nvSpPr>
        <p:spPr>
          <a:xfrm>
            <a:off x="1759677" y="3107426"/>
            <a:ext cx="3048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 smtClean="0"/>
              <a:t>No</a:t>
            </a:r>
            <a:endParaRPr lang="en-CA" sz="800" dirty="0"/>
          </a:p>
        </p:txBody>
      </p:sp>
      <p:sp>
        <p:nvSpPr>
          <p:cNvPr id="158" name="TextBox 157"/>
          <p:cNvSpPr txBox="1"/>
          <p:nvPr/>
        </p:nvSpPr>
        <p:spPr>
          <a:xfrm>
            <a:off x="2553992" y="3567272"/>
            <a:ext cx="3257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800" dirty="0" smtClean="0"/>
              <a:t>Yes</a:t>
            </a:r>
            <a:endParaRPr lang="en-CA" sz="800" dirty="0"/>
          </a:p>
        </p:txBody>
      </p:sp>
      <p:cxnSp>
        <p:nvCxnSpPr>
          <p:cNvPr id="164" name="Elbow Connector 163"/>
          <p:cNvCxnSpPr>
            <a:stCxn id="154" idx="1"/>
            <a:endCxn id="165" idx="2"/>
          </p:cNvCxnSpPr>
          <p:nvPr/>
        </p:nvCxnSpPr>
        <p:spPr>
          <a:xfrm rot="10800000">
            <a:off x="1158104" y="2922253"/>
            <a:ext cx="821658" cy="42412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707775" y="2706808"/>
            <a:ext cx="900658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/>
              <a:t>Fix data in </a:t>
            </a:r>
            <a:r>
              <a:rPr lang="en-CA" sz="800" dirty="0" smtClean="0">
                <a:solidFill>
                  <a:srgbClr val="FF0000"/>
                </a:solidFill>
              </a:rPr>
              <a:t>Red</a:t>
            </a:r>
            <a:r>
              <a:rPr lang="en-CA" sz="800" dirty="0" smtClean="0"/>
              <a:t> </a:t>
            </a:r>
            <a:endParaRPr lang="en-CA" sz="800" dirty="0"/>
          </a:p>
        </p:txBody>
      </p:sp>
      <p:cxnSp>
        <p:nvCxnSpPr>
          <p:cNvPr id="169" name="Elbow Connector 168"/>
          <p:cNvCxnSpPr>
            <a:stCxn id="165" idx="0"/>
            <a:endCxn id="37" idx="1"/>
          </p:cNvCxnSpPr>
          <p:nvPr/>
        </p:nvCxnSpPr>
        <p:spPr>
          <a:xfrm rot="5400000" flipH="1" flipV="1">
            <a:off x="1366239" y="1806771"/>
            <a:ext cx="691902" cy="110817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154" idx="2"/>
            <a:endCxn id="19" idx="0"/>
          </p:cNvCxnSpPr>
          <p:nvPr/>
        </p:nvCxnSpPr>
        <p:spPr>
          <a:xfrm>
            <a:off x="2501660" y="3664756"/>
            <a:ext cx="5349" cy="287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Elbow Connector 214"/>
          <p:cNvCxnSpPr>
            <a:stCxn id="19" idx="1"/>
            <a:endCxn id="18" idx="0"/>
          </p:cNvCxnSpPr>
          <p:nvPr/>
        </p:nvCxnSpPr>
        <p:spPr>
          <a:xfrm rot="10800000" flipV="1">
            <a:off x="1152806" y="4282731"/>
            <a:ext cx="1016336" cy="74459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Elbow Connector 216"/>
          <p:cNvCxnSpPr>
            <a:stCxn id="18" idx="2"/>
            <a:endCxn id="10" idx="1"/>
          </p:cNvCxnSpPr>
          <p:nvPr/>
        </p:nvCxnSpPr>
        <p:spPr>
          <a:xfrm rot="16200000" flipH="1">
            <a:off x="1329310" y="5189372"/>
            <a:ext cx="614441" cy="96744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>
            <a:stCxn id="11" idx="2"/>
            <a:endCxn id="121" idx="0"/>
          </p:cNvCxnSpPr>
          <p:nvPr/>
        </p:nvCxnSpPr>
        <p:spPr>
          <a:xfrm flipH="1">
            <a:off x="9229921" y="1517995"/>
            <a:ext cx="4071" cy="144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Elbow Connector 224"/>
          <p:cNvCxnSpPr>
            <a:stCxn id="43" idx="1"/>
            <a:endCxn id="37" idx="3"/>
          </p:cNvCxnSpPr>
          <p:nvPr/>
        </p:nvCxnSpPr>
        <p:spPr>
          <a:xfrm rot="10800000">
            <a:off x="2737048" y="2014906"/>
            <a:ext cx="4096823" cy="1788634"/>
          </a:xfrm>
          <a:prstGeom prst="bentConnector3">
            <a:avLst>
              <a:gd name="adj1" fmla="val 6853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549687" y="3564912"/>
            <a:ext cx="93788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/>
              <a:t>Edit existing record or create a new record</a:t>
            </a:r>
            <a:endParaRPr lang="en-CA" sz="800" dirty="0"/>
          </a:p>
        </p:txBody>
      </p:sp>
    </p:spTree>
    <p:extLst>
      <p:ext uri="{BB962C8B-B14F-4D97-AF65-F5344CB8AC3E}">
        <p14:creationId xmlns:p14="http://schemas.microsoft.com/office/powerpoint/2010/main" val="745657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0446" y="259485"/>
            <a:ext cx="119907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000" b="1" i="1" dirty="0" smtClean="0"/>
              <a:t>Save </a:t>
            </a:r>
            <a:r>
              <a:rPr lang="en-CA" sz="1000" dirty="0" smtClean="0"/>
              <a:t>button clicked on input form</a:t>
            </a:r>
            <a:endParaRPr lang="en-CA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3076754" y="336430"/>
            <a:ext cx="1199072" cy="2462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000" b="1" i="1" dirty="0" smtClean="0"/>
              <a:t>Validate Data</a:t>
            </a:r>
            <a:endParaRPr lang="en-CA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3902015" y="1055718"/>
            <a:ext cx="1199072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1000" b="1" i="1" dirty="0" smtClean="0"/>
              <a:t>Reset all input backgrounds to white</a:t>
            </a:r>
            <a:endParaRPr lang="en-CA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267681" y="2387795"/>
            <a:ext cx="76299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b="1" i="1" dirty="0" smtClean="0"/>
              <a:t>Validate data input </a:t>
            </a:r>
            <a:endParaRPr lang="en-CA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6815770" y="1376502"/>
            <a:ext cx="119907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b="1" i="1" dirty="0"/>
              <a:t>S</a:t>
            </a:r>
            <a:r>
              <a:rPr lang="en-CA" sz="800" b="1" i="1" dirty="0" smtClean="0"/>
              <a:t>et background of that data input area to </a:t>
            </a:r>
            <a:r>
              <a:rPr lang="en-CA" sz="800" b="1" i="1" dirty="0" smtClean="0">
                <a:solidFill>
                  <a:srgbClr val="FF0000"/>
                </a:solidFill>
              </a:rPr>
              <a:t>Red</a:t>
            </a:r>
          </a:p>
          <a:p>
            <a:pPr algn="ctr"/>
            <a:r>
              <a:rPr lang="en-CA" sz="800" b="1" i="1" dirty="0" smtClean="0"/>
              <a:t>&amp;</a:t>
            </a:r>
          </a:p>
          <a:p>
            <a:pPr algn="ctr"/>
            <a:r>
              <a:rPr lang="en-CA" sz="800" b="1" i="1" dirty="0" smtClean="0"/>
              <a:t>Set Form Validation = </a:t>
            </a:r>
            <a:r>
              <a:rPr lang="en-CA" sz="800" b="1" i="1" dirty="0" smtClean="0">
                <a:solidFill>
                  <a:srgbClr val="FF0000"/>
                </a:solidFill>
              </a:rPr>
              <a:t>False</a:t>
            </a:r>
            <a:endParaRPr lang="en-CA" sz="800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80348" y="2578369"/>
            <a:ext cx="474453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b="1" i="1" dirty="0" smtClean="0"/>
              <a:t>Pass</a:t>
            </a:r>
            <a:endParaRPr lang="en-CA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5202130" y="2109705"/>
            <a:ext cx="474453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b="1" i="1" dirty="0" smtClean="0"/>
              <a:t>Fail</a:t>
            </a:r>
            <a:endParaRPr lang="en-CA" sz="800" dirty="0"/>
          </a:p>
        </p:txBody>
      </p:sp>
      <p:sp>
        <p:nvSpPr>
          <p:cNvPr id="11" name="Flowchart: Decision 10"/>
          <p:cNvSpPr/>
          <p:nvPr/>
        </p:nvSpPr>
        <p:spPr>
          <a:xfrm>
            <a:off x="5158798" y="2277792"/>
            <a:ext cx="973885" cy="493533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7058115" y="2721226"/>
            <a:ext cx="71671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b="1" i="1" dirty="0" smtClean="0"/>
              <a:t>Any more data inputs to validate?</a:t>
            </a:r>
            <a:endParaRPr lang="en-CA" sz="800" dirty="0"/>
          </a:p>
        </p:txBody>
      </p:sp>
      <p:cxnSp>
        <p:nvCxnSpPr>
          <p:cNvPr id="14" name="Elbow Connector 13"/>
          <p:cNvCxnSpPr>
            <a:stCxn id="6" idx="2"/>
            <a:endCxn id="11" idx="1"/>
          </p:cNvCxnSpPr>
          <p:nvPr/>
        </p:nvCxnSpPr>
        <p:spPr>
          <a:xfrm rot="16200000" flipH="1">
            <a:off x="4372753" y="1738513"/>
            <a:ext cx="914843" cy="65724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5" idx="2"/>
            <a:endCxn id="6" idx="0"/>
          </p:cNvCxnSpPr>
          <p:nvPr/>
        </p:nvCxnSpPr>
        <p:spPr>
          <a:xfrm rot="16200000" flipH="1">
            <a:off x="3852387" y="406553"/>
            <a:ext cx="473067" cy="82526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3"/>
            <a:endCxn id="5" idx="1"/>
          </p:cNvCxnSpPr>
          <p:nvPr/>
        </p:nvCxnSpPr>
        <p:spPr>
          <a:xfrm>
            <a:off x="2389518" y="459540"/>
            <a:ext cx="68723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Decision 62"/>
          <p:cNvSpPr/>
          <p:nvPr/>
        </p:nvSpPr>
        <p:spPr>
          <a:xfrm>
            <a:off x="6895015" y="2645621"/>
            <a:ext cx="1039845" cy="625813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4" name="Elbow Connector 83"/>
          <p:cNvCxnSpPr>
            <a:stCxn id="11" idx="0"/>
            <a:endCxn id="8" idx="1"/>
          </p:cNvCxnSpPr>
          <p:nvPr/>
        </p:nvCxnSpPr>
        <p:spPr>
          <a:xfrm rot="5400000" flipH="1" flipV="1">
            <a:off x="5957082" y="1419105"/>
            <a:ext cx="547347" cy="117002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020501" y="3160404"/>
            <a:ext cx="474453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b="1" i="1" dirty="0" smtClean="0"/>
              <a:t>Yes</a:t>
            </a:r>
            <a:endParaRPr lang="en-CA" sz="800" dirty="0"/>
          </a:p>
        </p:txBody>
      </p:sp>
      <p:sp>
        <p:nvSpPr>
          <p:cNvPr id="98" name="TextBox 97"/>
          <p:cNvSpPr txBox="1"/>
          <p:nvPr/>
        </p:nvSpPr>
        <p:spPr>
          <a:xfrm>
            <a:off x="7697633" y="2743083"/>
            <a:ext cx="474453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b="1" i="1" dirty="0" smtClean="0"/>
              <a:t>No</a:t>
            </a:r>
            <a:endParaRPr lang="en-CA" sz="800" dirty="0"/>
          </a:p>
        </p:txBody>
      </p:sp>
      <p:cxnSp>
        <p:nvCxnSpPr>
          <p:cNvPr id="122" name="Straight Arrow Connector 121"/>
          <p:cNvCxnSpPr>
            <a:stCxn id="8" idx="2"/>
            <a:endCxn id="63" idx="0"/>
          </p:cNvCxnSpPr>
          <p:nvPr/>
        </p:nvCxnSpPr>
        <p:spPr>
          <a:xfrm flipH="1">
            <a:off x="7414938" y="2084388"/>
            <a:ext cx="368" cy="561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Elbow Connector 123"/>
          <p:cNvCxnSpPr>
            <a:stCxn id="11" idx="3"/>
            <a:endCxn id="63" idx="1"/>
          </p:cNvCxnSpPr>
          <p:nvPr/>
        </p:nvCxnSpPr>
        <p:spPr>
          <a:xfrm>
            <a:off x="6132683" y="2524559"/>
            <a:ext cx="762332" cy="43396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Elbow Connector 125"/>
          <p:cNvCxnSpPr>
            <a:stCxn id="63" idx="2"/>
            <a:endCxn id="11" idx="2"/>
          </p:cNvCxnSpPr>
          <p:nvPr/>
        </p:nvCxnSpPr>
        <p:spPr>
          <a:xfrm rot="5400000" flipH="1">
            <a:off x="6280285" y="2136782"/>
            <a:ext cx="500109" cy="1769197"/>
          </a:xfrm>
          <a:prstGeom prst="bentConnector3">
            <a:avLst>
              <a:gd name="adj1" fmla="val -4571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8830518" y="2731169"/>
            <a:ext cx="70723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b="1" i="1" dirty="0" smtClean="0"/>
              <a:t>Form Validation = </a:t>
            </a:r>
            <a:r>
              <a:rPr lang="en-CA" sz="800" b="1" i="1" dirty="0">
                <a:solidFill>
                  <a:srgbClr val="FF0000"/>
                </a:solidFill>
              </a:rPr>
              <a:t>?</a:t>
            </a:r>
            <a:endParaRPr lang="en-CA" sz="800" dirty="0" smtClean="0">
              <a:solidFill>
                <a:srgbClr val="FF0000"/>
              </a:solidFill>
            </a:endParaRPr>
          </a:p>
        </p:txBody>
      </p:sp>
      <p:sp>
        <p:nvSpPr>
          <p:cNvPr id="128" name="Flowchart: Decision 127"/>
          <p:cNvSpPr/>
          <p:nvPr/>
        </p:nvSpPr>
        <p:spPr>
          <a:xfrm>
            <a:off x="8672942" y="2715236"/>
            <a:ext cx="973885" cy="493533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30" name="Straight Arrow Connector 129"/>
          <p:cNvCxnSpPr>
            <a:stCxn id="63" idx="3"/>
            <a:endCxn id="128" idx="1"/>
          </p:cNvCxnSpPr>
          <p:nvPr/>
        </p:nvCxnSpPr>
        <p:spPr>
          <a:xfrm>
            <a:off x="7934860" y="2958528"/>
            <a:ext cx="738082" cy="3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9230935" y="3085112"/>
            <a:ext cx="40107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800" b="1" i="1" dirty="0">
                <a:solidFill>
                  <a:srgbClr val="FF0000"/>
                </a:solidFill>
              </a:rPr>
              <a:t>False</a:t>
            </a:r>
            <a:endParaRPr lang="en-CA" sz="800" dirty="0">
              <a:solidFill>
                <a:srgbClr val="FF0000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9458313" y="2736614"/>
            <a:ext cx="37702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CA" sz="800" b="1" i="1" dirty="0" smtClean="0">
                <a:solidFill>
                  <a:schemeClr val="tx2"/>
                </a:solidFill>
              </a:rPr>
              <a:t>True</a:t>
            </a:r>
            <a:endParaRPr lang="en-CA" sz="800" dirty="0">
              <a:solidFill>
                <a:schemeClr val="tx2"/>
              </a:solidFill>
            </a:endParaRPr>
          </a:p>
        </p:txBody>
      </p:sp>
      <p:cxnSp>
        <p:nvCxnSpPr>
          <p:cNvPr id="134" name="Straight Arrow Connector 133"/>
          <p:cNvCxnSpPr>
            <a:stCxn id="128" idx="3"/>
            <a:endCxn id="135" idx="1"/>
          </p:cNvCxnSpPr>
          <p:nvPr/>
        </p:nvCxnSpPr>
        <p:spPr>
          <a:xfrm>
            <a:off x="9646827" y="2962003"/>
            <a:ext cx="934718" cy="62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10581545" y="2793813"/>
            <a:ext cx="136629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/>
              <a:t>Message displayed to User: Data Inputs have been saved</a:t>
            </a:r>
            <a:endParaRPr lang="en-CA" sz="800" dirty="0"/>
          </a:p>
        </p:txBody>
      </p:sp>
      <p:cxnSp>
        <p:nvCxnSpPr>
          <p:cNvPr id="137" name="Straight Arrow Connector 136"/>
          <p:cNvCxnSpPr>
            <a:stCxn id="128" idx="2"/>
            <a:endCxn id="138" idx="0"/>
          </p:cNvCxnSpPr>
          <p:nvPr/>
        </p:nvCxnSpPr>
        <p:spPr>
          <a:xfrm flipH="1">
            <a:off x="9152195" y="3208769"/>
            <a:ext cx="7690" cy="353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8469049" y="3562712"/>
            <a:ext cx="1366291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CA" sz="800" dirty="0" smtClean="0"/>
              <a:t>Message displayed to User: Data Inputs have not been saved please resolve input with </a:t>
            </a:r>
            <a:r>
              <a:rPr lang="en-CA" sz="800" b="1" i="1" dirty="0" smtClean="0">
                <a:solidFill>
                  <a:srgbClr val="FF0000"/>
                </a:solidFill>
              </a:rPr>
              <a:t>Red</a:t>
            </a:r>
          </a:p>
          <a:p>
            <a:pPr algn="ctr"/>
            <a:r>
              <a:rPr lang="en-CA" sz="800" dirty="0" smtClean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1725811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1609</TotalTime>
  <Words>175</Words>
  <Application>Microsoft Office PowerPoint</Application>
  <PresentationFormat>Widescreen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Health Canada - Santé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Taylor</dc:creator>
  <cp:lastModifiedBy>William Taylor</cp:lastModifiedBy>
  <cp:revision>17</cp:revision>
  <dcterms:created xsi:type="dcterms:W3CDTF">2020-03-24T01:54:27Z</dcterms:created>
  <dcterms:modified xsi:type="dcterms:W3CDTF">2020-03-25T16:18:44Z</dcterms:modified>
</cp:coreProperties>
</file>