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6" r:id="rId3"/>
    <p:sldId id="262" r:id="rId4"/>
    <p:sldId id="263" r:id="rId5"/>
    <p:sldId id="264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A8675"/>
    <a:srgbClr val="FF7C80"/>
    <a:srgbClr val="403C9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6" autoAdjust="0"/>
    <p:restoredTop sz="94660"/>
  </p:normalViewPr>
  <p:slideViewPr>
    <p:cSldViewPr snapToGrid="0">
      <p:cViewPr varScale="1">
        <p:scale>
          <a:sx n="64" d="100"/>
          <a:sy n="64" d="100"/>
        </p:scale>
        <p:origin x="60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190CF2-8D04-478E-9F33-D9DFEDED1619}" type="doc">
      <dgm:prSet loTypeId="urn:microsoft.com/office/officeart/2005/8/layout/process4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F4ECEE6C-CFAD-4F96-9D0E-16AD00F99169}">
      <dgm:prSet phldrT="[Text]" custT="1"/>
      <dgm:spPr/>
      <dgm:t>
        <a:bodyPr/>
        <a:lstStyle/>
        <a:p>
          <a:r>
            <a:rPr lang="en-CA" sz="2000" b="1" dirty="0">
              <a:solidFill>
                <a:schemeClr val="tx1"/>
              </a:solidFill>
            </a:rPr>
            <a:t>Setting the Stage for your Virtual Career in the Public Service  </a:t>
          </a:r>
        </a:p>
        <a:p>
          <a:r>
            <a:rPr lang="fr-FR" sz="2000" b="1" i="0" dirty="0">
              <a:solidFill>
                <a:schemeClr val="tx1"/>
              </a:solidFill>
            </a:rPr>
            <a:t>Préparer le terrain pour sa carrière virtuelle dans la fonction publique</a:t>
          </a:r>
          <a:endParaRPr lang="en-US" sz="2000" b="1" i="0" dirty="0">
            <a:solidFill>
              <a:schemeClr val="tx1"/>
            </a:solidFill>
          </a:endParaRPr>
        </a:p>
      </dgm:t>
    </dgm:pt>
    <dgm:pt modelId="{6B1CF14A-D512-4BB8-B3AE-FB69846F504B}" type="parTrans" cxnId="{E0969721-A07B-4ACD-A1A2-31564750FD17}">
      <dgm:prSet/>
      <dgm:spPr/>
      <dgm:t>
        <a:bodyPr/>
        <a:lstStyle/>
        <a:p>
          <a:endParaRPr lang="en-US"/>
        </a:p>
      </dgm:t>
    </dgm:pt>
    <dgm:pt modelId="{831B8440-83C7-48EF-8D8E-03AA0263A9B7}" type="sibTrans" cxnId="{E0969721-A07B-4ACD-A1A2-31564750FD17}">
      <dgm:prSet/>
      <dgm:spPr/>
      <dgm:t>
        <a:bodyPr/>
        <a:lstStyle/>
        <a:p>
          <a:endParaRPr lang="en-US"/>
        </a:p>
      </dgm:t>
    </dgm:pt>
    <dgm:pt modelId="{0D624254-49B1-4DBD-810C-A199C9BCB577}">
      <dgm:prSet phldrT="[Text]" custT="1"/>
      <dgm:spPr/>
      <dgm:t>
        <a:bodyPr/>
        <a:lstStyle/>
        <a:p>
          <a:r>
            <a:rPr lang="en-CA" sz="2000" i="1" dirty="0"/>
            <a:t>TBA</a:t>
          </a:r>
          <a:endParaRPr lang="en-US" sz="2000" i="1" dirty="0"/>
        </a:p>
      </dgm:t>
    </dgm:pt>
    <dgm:pt modelId="{C5111FF2-5207-4F29-A949-B6F9B2C2185F}" type="parTrans" cxnId="{583624AF-392B-45FC-BDAA-F101511F122E}">
      <dgm:prSet/>
      <dgm:spPr/>
      <dgm:t>
        <a:bodyPr/>
        <a:lstStyle/>
        <a:p>
          <a:endParaRPr lang="en-US"/>
        </a:p>
      </dgm:t>
    </dgm:pt>
    <dgm:pt modelId="{731499BC-BACE-44CC-A08E-51E2EC985898}" type="sibTrans" cxnId="{583624AF-392B-45FC-BDAA-F101511F122E}">
      <dgm:prSet/>
      <dgm:spPr/>
      <dgm:t>
        <a:bodyPr/>
        <a:lstStyle/>
        <a:p>
          <a:endParaRPr lang="en-US"/>
        </a:p>
      </dgm:t>
    </dgm:pt>
    <dgm:pt modelId="{39A71663-EC2C-4B47-88EC-C907F4B6DECC}">
      <dgm:prSet phldrT="[Text]" custT="1"/>
      <dgm:spPr/>
      <dgm:t>
        <a:bodyPr/>
        <a:lstStyle/>
        <a:p>
          <a:r>
            <a:rPr lang="en-CA" sz="2000" i="1" dirty="0"/>
            <a:t>Christiane Fox</a:t>
          </a:r>
          <a:endParaRPr lang="en-US" sz="2000" i="1" dirty="0"/>
        </a:p>
      </dgm:t>
    </dgm:pt>
    <dgm:pt modelId="{66B5EF30-783D-4593-8180-775235023308}" type="parTrans" cxnId="{C679A762-187E-4098-8B64-4C16A6AB4E5F}">
      <dgm:prSet/>
      <dgm:spPr/>
      <dgm:t>
        <a:bodyPr/>
        <a:lstStyle/>
        <a:p>
          <a:endParaRPr lang="en-US"/>
        </a:p>
      </dgm:t>
    </dgm:pt>
    <dgm:pt modelId="{3CF9A90F-020B-45B6-BF77-8E5263465660}" type="sibTrans" cxnId="{C679A762-187E-4098-8B64-4C16A6AB4E5F}">
      <dgm:prSet/>
      <dgm:spPr/>
      <dgm:t>
        <a:bodyPr/>
        <a:lstStyle/>
        <a:p>
          <a:endParaRPr lang="en-US"/>
        </a:p>
      </dgm:t>
    </dgm:pt>
    <dgm:pt modelId="{56AA19E5-D2B7-4549-B26C-4880F8DE682F}">
      <dgm:prSet phldrT="[Text]" custT="1"/>
      <dgm:spPr>
        <a:solidFill>
          <a:srgbClr val="CA8675"/>
        </a:solidFill>
      </dgm:spPr>
      <dgm:t>
        <a:bodyPr/>
        <a:lstStyle/>
        <a:p>
          <a:r>
            <a:rPr lang="en-CA" sz="2000" b="1" dirty="0">
              <a:solidFill>
                <a:schemeClr val="tx1"/>
              </a:solidFill>
            </a:rPr>
            <a:t>What I Wish I Knew at the Beginning of my Career </a:t>
          </a:r>
        </a:p>
        <a:p>
          <a:r>
            <a:rPr lang="en-CA" sz="2000" b="1" dirty="0">
              <a:solidFill>
                <a:schemeClr val="tx1"/>
              </a:solidFill>
            </a:rPr>
            <a:t> </a:t>
          </a:r>
          <a:r>
            <a:rPr lang="fr-FR" sz="2000" b="1" dirty="0">
              <a:solidFill>
                <a:schemeClr val="tx1"/>
              </a:solidFill>
            </a:rPr>
            <a:t>Si j'avais su au début de ma carrière</a:t>
          </a:r>
          <a:endParaRPr lang="en-US" sz="2000" dirty="0">
            <a:solidFill>
              <a:schemeClr val="tx1"/>
            </a:solidFill>
          </a:endParaRPr>
        </a:p>
      </dgm:t>
    </dgm:pt>
    <dgm:pt modelId="{B09D4C15-156E-41DD-B378-5DB2D050A05D}" type="parTrans" cxnId="{63307CBF-601A-4A87-8E0B-711412871BF3}">
      <dgm:prSet/>
      <dgm:spPr/>
      <dgm:t>
        <a:bodyPr/>
        <a:lstStyle/>
        <a:p>
          <a:endParaRPr lang="en-US"/>
        </a:p>
      </dgm:t>
    </dgm:pt>
    <dgm:pt modelId="{61AFAFF0-B86A-4CDE-9944-6EB9FE5887BB}" type="sibTrans" cxnId="{63307CBF-601A-4A87-8E0B-711412871BF3}">
      <dgm:prSet/>
      <dgm:spPr/>
      <dgm:t>
        <a:bodyPr/>
        <a:lstStyle/>
        <a:p>
          <a:endParaRPr lang="en-US"/>
        </a:p>
      </dgm:t>
    </dgm:pt>
    <dgm:pt modelId="{6BE7493B-98AF-4423-9BCD-59CD0628D742}">
      <dgm:prSet phldrT="[Text]" custT="1"/>
      <dgm:spPr/>
      <dgm:t>
        <a:bodyPr/>
        <a:lstStyle/>
        <a:p>
          <a:r>
            <a:rPr lang="en-CA" sz="2000" b="1" dirty="0">
              <a:solidFill>
                <a:schemeClr val="tx1"/>
              </a:solidFill>
            </a:rPr>
            <a:t>Transferring your Most Valuable Skills to the Public Service  </a:t>
          </a:r>
        </a:p>
        <a:p>
          <a:r>
            <a:rPr lang="fr-FR" sz="2000" b="1" dirty="0">
              <a:solidFill>
                <a:schemeClr val="tx1"/>
              </a:solidFill>
            </a:rPr>
            <a:t>Vos compétences les plus précieuses au service de la fonction publique</a:t>
          </a:r>
          <a:endParaRPr lang="en-US" sz="2000" dirty="0">
            <a:solidFill>
              <a:schemeClr val="tx1"/>
            </a:solidFill>
          </a:endParaRPr>
        </a:p>
      </dgm:t>
    </dgm:pt>
    <dgm:pt modelId="{67561BB2-5A33-46F8-A3FD-5232B566AD82}" type="parTrans" cxnId="{1CF4E1D3-9BAE-46A6-BAA7-6DA6F8415DD4}">
      <dgm:prSet/>
      <dgm:spPr/>
      <dgm:t>
        <a:bodyPr/>
        <a:lstStyle/>
        <a:p>
          <a:endParaRPr lang="en-US"/>
        </a:p>
      </dgm:t>
    </dgm:pt>
    <dgm:pt modelId="{A8AC2A7C-2D8A-4FDA-8620-84413E7BD30B}" type="sibTrans" cxnId="{1CF4E1D3-9BAE-46A6-BAA7-6DA6F8415DD4}">
      <dgm:prSet/>
      <dgm:spPr/>
      <dgm:t>
        <a:bodyPr/>
        <a:lstStyle/>
        <a:p>
          <a:endParaRPr lang="en-US"/>
        </a:p>
      </dgm:t>
    </dgm:pt>
    <dgm:pt modelId="{1355E0CD-3973-48DF-B57F-2E8D659B01BB}">
      <dgm:prSet phldrT="[Text]" custT="1"/>
      <dgm:spPr/>
      <dgm:t>
        <a:bodyPr/>
        <a:lstStyle/>
        <a:p>
          <a:r>
            <a:rPr lang="en-CA" sz="2000" i="1" dirty="0" err="1"/>
            <a:t>Mélanie</a:t>
          </a:r>
          <a:r>
            <a:rPr lang="en-CA" sz="2000" i="1" dirty="0"/>
            <a:t> Copeland</a:t>
          </a:r>
          <a:endParaRPr lang="en-US" sz="2000" i="1" dirty="0"/>
        </a:p>
      </dgm:t>
    </dgm:pt>
    <dgm:pt modelId="{93E7C617-297B-4799-90CF-ABC42275E4BA}" type="parTrans" cxnId="{81A87201-5F1C-4808-B441-EE3EA4B71694}">
      <dgm:prSet/>
      <dgm:spPr/>
      <dgm:t>
        <a:bodyPr/>
        <a:lstStyle/>
        <a:p>
          <a:endParaRPr lang="en-US"/>
        </a:p>
      </dgm:t>
    </dgm:pt>
    <dgm:pt modelId="{A57FE3D1-4C28-4FEB-BFD8-665BCA19F3A2}" type="sibTrans" cxnId="{81A87201-5F1C-4808-B441-EE3EA4B71694}">
      <dgm:prSet/>
      <dgm:spPr/>
      <dgm:t>
        <a:bodyPr/>
        <a:lstStyle/>
        <a:p>
          <a:endParaRPr lang="en-US"/>
        </a:p>
      </dgm:t>
    </dgm:pt>
    <dgm:pt modelId="{730CA0CD-70FF-44B0-AED8-457A109584F9}">
      <dgm:prSet phldrT="[Text]" custT="1"/>
      <dgm:spPr/>
      <dgm:t>
        <a:bodyPr/>
        <a:lstStyle/>
        <a:p>
          <a:r>
            <a:rPr lang="en-CA" sz="2000" i="1"/>
            <a:t>Daniel Quan-Watson</a:t>
          </a:r>
          <a:endParaRPr lang="en-US" sz="2000" i="1" dirty="0"/>
        </a:p>
      </dgm:t>
    </dgm:pt>
    <dgm:pt modelId="{B1F20256-9E64-40DA-B917-F8A65CBE77EB}" type="parTrans" cxnId="{5399F9E3-6FFA-48EF-BFF8-34E0EA3E3BD1}">
      <dgm:prSet/>
      <dgm:spPr/>
      <dgm:t>
        <a:bodyPr/>
        <a:lstStyle/>
        <a:p>
          <a:endParaRPr lang="en-US"/>
        </a:p>
      </dgm:t>
    </dgm:pt>
    <dgm:pt modelId="{FD1B5557-601F-4C02-BE15-45103D4BEF9D}" type="sibTrans" cxnId="{5399F9E3-6FFA-48EF-BFF8-34E0EA3E3BD1}">
      <dgm:prSet/>
      <dgm:spPr/>
      <dgm:t>
        <a:bodyPr/>
        <a:lstStyle/>
        <a:p>
          <a:endParaRPr lang="en-US"/>
        </a:p>
      </dgm:t>
    </dgm:pt>
    <dgm:pt modelId="{5B210077-14A7-43F4-B320-D01357EE26E7}">
      <dgm:prSet phldrT="[Text]" custT="1"/>
      <dgm:spPr/>
      <dgm:t>
        <a:bodyPr/>
        <a:lstStyle/>
        <a:p>
          <a:r>
            <a:rPr lang="en-CA" sz="2000" i="1" dirty="0"/>
            <a:t>Nicolino Frate </a:t>
          </a:r>
          <a:endParaRPr lang="en-US" sz="2000" i="1" dirty="0"/>
        </a:p>
      </dgm:t>
    </dgm:pt>
    <dgm:pt modelId="{9E1C09C5-ACC1-410D-833D-934213D4ABE2}" type="parTrans" cxnId="{B646BAFA-4C33-4F71-AD60-E02315BB6F31}">
      <dgm:prSet/>
      <dgm:spPr/>
      <dgm:t>
        <a:bodyPr/>
        <a:lstStyle/>
        <a:p>
          <a:endParaRPr lang="en-US"/>
        </a:p>
      </dgm:t>
    </dgm:pt>
    <dgm:pt modelId="{B167BC90-4BD9-48D6-9448-30832D3DC9FB}" type="sibTrans" cxnId="{B646BAFA-4C33-4F71-AD60-E02315BB6F31}">
      <dgm:prSet/>
      <dgm:spPr/>
      <dgm:t>
        <a:bodyPr/>
        <a:lstStyle/>
        <a:p>
          <a:endParaRPr lang="en-US"/>
        </a:p>
      </dgm:t>
    </dgm:pt>
    <dgm:pt modelId="{8C5F555C-460A-4C5E-85E4-A77D502A8BBF}">
      <dgm:prSet phldrT="[Text]" custT="1"/>
      <dgm:spPr/>
      <dgm:t>
        <a:bodyPr/>
        <a:lstStyle/>
        <a:p>
          <a:r>
            <a:rPr lang="en-CA" sz="2000" i="1" dirty="0"/>
            <a:t>English Session : Aretha Constant,      Sean </a:t>
          </a:r>
          <a:r>
            <a:rPr lang="en-CA" sz="2000" i="1" dirty="0" err="1"/>
            <a:t>Kibbee</a:t>
          </a:r>
          <a:r>
            <a:rPr lang="en-CA" sz="2000" i="1" dirty="0"/>
            <a:t> and Kathy Lusk</a:t>
          </a:r>
          <a:endParaRPr lang="en-US" sz="2000" i="1" dirty="0"/>
        </a:p>
      </dgm:t>
    </dgm:pt>
    <dgm:pt modelId="{0E138FF4-4E5A-4C6C-9F3A-408C971A2263}" type="parTrans" cxnId="{CFA2315F-A8A7-4911-87F0-054F9F953341}">
      <dgm:prSet/>
      <dgm:spPr/>
      <dgm:t>
        <a:bodyPr/>
        <a:lstStyle/>
        <a:p>
          <a:endParaRPr lang="en-US"/>
        </a:p>
      </dgm:t>
    </dgm:pt>
    <dgm:pt modelId="{C00B4DF1-5C98-4CF4-A136-DC19B90043B8}" type="sibTrans" cxnId="{CFA2315F-A8A7-4911-87F0-054F9F953341}">
      <dgm:prSet/>
      <dgm:spPr/>
      <dgm:t>
        <a:bodyPr/>
        <a:lstStyle/>
        <a:p>
          <a:endParaRPr lang="en-US"/>
        </a:p>
      </dgm:t>
    </dgm:pt>
    <dgm:pt modelId="{7E79DD9C-A67B-4C5D-9270-A4F4FDD720C6}">
      <dgm:prSet phldrT="[Text]" custT="1"/>
      <dgm:spPr/>
      <dgm:t>
        <a:bodyPr/>
        <a:lstStyle/>
        <a:p>
          <a:r>
            <a:rPr lang="en-CA" sz="2000" i="1" dirty="0"/>
            <a:t>French Session : André </a:t>
          </a:r>
          <a:r>
            <a:rPr lang="en-CA" sz="2000" i="1" dirty="0" err="1"/>
            <a:t>Latreille</a:t>
          </a:r>
          <a:r>
            <a:rPr lang="en-CA" sz="2000" i="1" dirty="0"/>
            <a:t>,      Aretha Constant, Maud </a:t>
          </a:r>
          <a:r>
            <a:rPr lang="en-CA" sz="2000" i="1" dirty="0" err="1"/>
            <a:t>Laporte</a:t>
          </a:r>
          <a:r>
            <a:rPr lang="en-CA" sz="2000" i="1" dirty="0"/>
            <a:t>-Roy </a:t>
          </a:r>
          <a:endParaRPr lang="en-US" sz="2000" i="1" dirty="0"/>
        </a:p>
      </dgm:t>
    </dgm:pt>
    <dgm:pt modelId="{2164BE98-CB37-4859-8B72-2F49A2CD1A24}" type="parTrans" cxnId="{7FBB2810-35FE-4001-80E8-1BD7A5C52961}">
      <dgm:prSet/>
      <dgm:spPr/>
      <dgm:t>
        <a:bodyPr/>
        <a:lstStyle/>
        <a:p>
          <a:endParaRPr lang="en-US"/>
        </a:p>
      </dgm:t>
    </dgm:pt>
    <dgm:pt modelId="{A616107D-0182-420C-9720-724EA792A7D7}" type="sibTrans" cxnId="{7FBB2810-35FE-4001-80E8-1BD7A5C52961}">
      <dgm:prSet/>
      <dgm:spPr/>
      <dgm:t>
        <a:bodyPr/>
        <a:lstStyle/>
        <a:p>
          <a:endParaRPr lang="en-US"/>
        </a:p>
      </dgm:t>
    </dgm:pt>
    <dgm:pt modelId="{AF2F9B40-812E-43FD-8DF6-D9C35F5252EF}" type="pres">
      <dgm:prSet presAssocID="{A2190CF2-8D04-478E-9F33-D9DFEDED161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DB9E8DC6-A0F5-4107-97A4-8B332BF44C1C}" type="pres">
      <dgm:prSet presAssocID="{6BE7493B-98AF-4423-9BCD-59CD0628D742}" presName="boxAndChildren" presStyleCnt="0"/>
      <dgm:spPr/>
    </dgm:pt>
    <dgm:pt modelId="{24E29BC2-D993-477E-87A1-E18B6658C365}" type="pres">
      <dgm:prSet presAssocID="{6BE7493B-98AF-4423-9BCD-59CD0628D742}" presName="parentTextBox" presStyleLbl="node1" presStyleIdx="0" presStyleCnt="3"/>
      <dgm:spPr/>
      <dgm:t>
        <a:bodyPr/>
        <a:lstStyle/>
        <a:p>
          <a:endParaRPr lang="en-CA"/>
        </a:p>
      </dgm:t>
    </dgm:pt>
    <dgm:pt modelId="{C408079E-4334-4E75-B047-4F88747C0CAC}" type="pres">
      <dgm:prSet presAssocID="{6BE7493B-98AF-4423-9BCD-59CD0628D742}" presName="entireBox" presStyleLbl="node1" presStyleIdx="0" presStyleCnt="3"/>
      <dgm:spPr/>
      <dgm:t>
        <a:bodyPr/>
        <a:lstStyle/>
        <a:p>
          <a:endParaRPr lang="en-CA"/>
        </a:p>
      </dgm:t>
    </dgm:pt>
    <dgm:pt modelId="{D99549AB-019C-46DB-B9FA-2EF2A93D2978}" type="pres">
      <dgm:prSet presAssocID="{6BE7493B-98AF-4423-9BCD-59CD0628D742}" presName="descendantBox" presStyleCnt="0"/>
      <dgm:spPr/>
    </dgm:pt>
    <dgm:pt modelId="{CCCB7B95-20F3-4B48-A6FF-39F9CF2C4203}" type="pres">
      <dgm:prSet presAssocID="{1355E0CD-3973-48DF-B57F-2E8D659B01BB}" presName="childTextBox" presStyleLbl="fgAccFollowNode1" presStyleIdx="0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9623E8A3-1C47-4A75-8AED-53739B74B608}" type="pres">
      <dgm:prSet presAssocID="{730CA0CD-70FF-44B0-AED8-457A109584F9}" presName="childTextBox" presStyleLbl="fgAccFollow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02E88F09-9792-4170-95C2-0AD653385880}" type="pres">
      <dgm:prSet presAssocID="{61AFAFF0-B86A-4CDE-9944-6EB9FE5887BB}" presName="sp" presStyleCnt="0"/>
      <dgm:spPr/>
    </dgm:pt>
    <dgm:pt modelId="{F8718B84-4939-4D67-9495-44356D11D415}" type="pres">
      <dgm:prSet presAssocID="{56AA19E5-D2B7-4549-B26C-4880F8DE682F}" presName="arrowAndChildren" presStyleCnt="0"/>
      <dgm:spPr/>
    </dgm:pt>
    <dgm:pt modelId="{55E60D1A-FC9E-4CD0-B8F1-0142786E3746}" type="pres">
      <dgm:prSet presAssocID="{56AA19E5-D2B7-4549-B26C-4880F8DE682F}" presName="parentTextArrow" presStyleLbl="node1" presStyleIdx="0" presStyleCnt="3"/>
      <dgm:spPr/>
      <dgm:t>
        <a:bodyPr/>
        <a:lstStyle/>
        <a:p>
          <a:endParaRPr lang="en-CA"/>
        </a:p>
      </dgm:t>
    </dgm:pt>
    <dgm:pt modelId="{077F8172-6B13-44E4-82BA-A79E34FB9913}" type="pres">
      <dgm:prSet presAssocID="{56AA19E5-D2B7-4549-B26C-4880F8DE682F}" presName="arrow" presStyleLbl="node1" presStyleIdx="1" presStyleCnt="3"/>
      <dgm:spPr/>
      <dgm:t>
        <a:bodyPr/>
        <a:lstStyle/>
        <a:p>
          <a:endParaRPr lang="en-CA"/>
        </a:p>
      </dgm:t>
    </dgm:pt>
    <dgm:pt modelId="{2F5FD502-74A5-4A31-B5D6-6A61459D18AE}" type="pres">
      <dgm:prSet presAssocID="{56AA19E5-D2B7-4549-B26C-4880F8DE682F}" presName="descendantArrow" presStyleCnt="0"/>
      <dgm:spPr/>
    </dgm:pt>
    <dgm:pt modelId="{53A9CEAC-4BB3-4AD9-81D6-A95D52BCB471}" type="pres">
      <dgm:prSet presAssocID="{8C5F555C-460A-4C5E-85E4-A77D502A8BBF}" presName="childTextArrow" presStyleLbl="fgAccFollow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E2BDF278-52BD-4928-BC13-46224199EB0C}" type="pres">
      <dgm:prSet presAssocID="{7E79DD9C-A67B-4C5D-9270-A4F4FDD720C6}" presName="childTextArrow" presStyleLbl="fgAccFollow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4B266666-CB01-488B-937F-5EF22466D9A8}" type="pres">
      <dgm:prSet presAssocID="{831B8440-83C7-48EF-8D8E-03AA0263A9B7}" presName="sp" presStyleCnt="0"/>
      <dgm:spPr/>
    </dgm:pt>
    <dgm:pt modelId="{66430567-7F15-4F6F-8611-57BDF717FC91}" type="pres">
      <dgm:prSet presAssocID="{F4ECEE6C-CFAD-4F96-9D0E-16AD00F99169}" presName="arrowAndChildren" presStyleCnt="0"/>
      <dgm:spPr/>
    </dgm:pt>
    <dgm:pt modelId="{CC5DEFFA-D9AC-4471-B504-DBBB741BB1E9}" type="pres">
      <dgm:prSet presAssocID="{F4ECEE6C-CFAD-4F96-9D0E-16AD00F99169}" presName="parentTextArrow" presStyleLbl="node1" presStyleIdx="1" presStyleCnt="3"/>
      <dgm:spPr/>
      <dgm:t>
        <a:bodyPr/>
        <a:lstStyle/>
        <a:p>
          <a:endParaRPr lang="en-CA"/>
        </a:p>
      </dgm:t>
    </dgm:pt>
    <dgm:pt modelId="{22E221CA-7BE2-4D7E-B617-957DB34BF9F4}" type="pres">
      <dgm:prSet presAssocID="{F4ECEE6C-CFAD-4F96-9D0E-16AD00F99169}" presName="arrow" presStyleLbl="node1" presStyleIdx="2" presStyleCnt="3" custLinFactNeighborX="-563" custLinFactNeighborY="-2017"/>
      <dgm:spPr/>
      <dgm:t>
        <a:bodyPr/>
        <a:lstStyle/>
        <a:p>
          <a:endParaRPr lang="en-CA"/>
        </a:p>
      </dgm:t>
    </dgm:pt>
    <dgm:pt modelId="{4CFB21D5-0F9D-46BD-903D-87FB225BDB36}" type="pres">
      <dgm:prSet presAssocID="{F4ECEE6C-CFAD-4F96-9D0E-16AD00F99169}" presName="descendantArrow" presStyleCnt="0"/>
      <dgm:spPr/>
    </dgm:pt>
    <dgm:pt modelId="{68AD3462-9DF3-4240-8BF4-6AB7A91E75CC}" type="pres">
      <dgm:prSet presAssocID="{0D624254-49B1-4DBD-810C-A199C9BCB577}" presName="childTextArrow" presStyleLbl="fgAccFollow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76C4141-FE28-4A04-8493-1CDC7649694D}" type="pres">
      <dgm:prSet presAssocID="{39A71663-EC2C-4B47-88EC-C907F4B6DECC}" presName="childTextArrow" presStyleLbl="fgAccFollow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A806845B-B230-4112-A8F5-745AACBE6CA1}" type="pres">
      <dgm:prSet presAssocID="{5B210077-14A7-43F4-B320-D01357EE26E7}" presName="childTextArrow" presStyleLbl="fgAccFollow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3307CBF-601A-4A87-8E0B-711412871BF3}" srcId="{A2190CF2-8D04-478E-9F33-D9DFEDED1619}" destId="{56AA19E5-D2B7-4549-B26C-4880F8DE682F}" srcOrd="1" destOrd="0" parTransId="{B09D4C15-156E-41DD-B378-5DB2D050A05D}" sibTransId="{61AFAFF0-B86A-4CDE-9944-6EB9FE5887BB}"/>
    <dgm:cxn modelId="{583624AF-392B-45FC-BDAA-F101511F122E}" srcId="{F4ECEE6C-CFAD-4F96-9D0E-16AD00F99169}" destId="{0D624254-49B1-4DBD-810C-A199C9BCB577}" srcOrd="0" destOrd="0" parTransId="{C5111FF2-5207-4F29-A949-B6F9B2C2185F}" sibTransId="{731499BC-BACE-44CC-A08E-51E2EC985898}"/>
    <dgm:cxn modelId="{5654CE4F-DFB8-4365-92E2-9514A1E873D1}" type="presOf" srcId="{A2190CF2-8D04-478E-9F33-D9DFEDED1619}" destId="{AF2F9B40-812E-43FD-8DF6-D9C35F5252EF}" srcOrd="0" destOrd="0" presId="urn:microsoft.com/office/officeart/2005/8/layout/process4"/>
    <dgm:cxn modelId="{5399F9E3-6FFA-48EF-BFF8-34E0EA3E3BD1}" srcId="{6BE7493B-98AF-4423-9BCD-59CD0628D742}" destId="{730CA0CD-70FF-44B0-AED8-457A109584F9}" srcOrd="1" destOrd="0" parTransId="{B1F20256-9E64-40DA-B917-F8A65CBE77EB}" sibTransId="{FD1B5557-601F-4C02-BE15-45103D4BEF9D}"/>
    <dgm:cxn modelId="{C679A762-187E-4098-8B64-4C16A6AB4E5F}" srcId="{F4ECEE6C-CFAD-4F96-9D0E-16AD00F99169}" destId="{39A71663-EC2C-4B47-88EC-C907F4B6DECC}" srcOrd="1" destOrd="0" parTransId="{66B5EF30-783D-4593-8180-775235023308}" sibTransId="{3CF9A90F-020B-45B6-BF77-8E5263465660}"/>
    <dgm:cxn modelId="{81A87201-5F1C-4808-B441-EE3EA4B71694}" srcId="{6BE7493B-98AF-4423-9BCD-59CD0628D742}" destId="{1355E0CD-3973-48DF-B57F-2E8D659B01BB}" srcOrd="0" destOrd="0" parTransId="{93E7C617-297B-4799-90CF-ABC42275E4BA}" sibTransId="{A57FE3D1-4C28-4FEB-BFD8-665BCA19F3A2}"/>
    <dgm:cxn modelId="{611FEDE0-6745-4183-8EF9-0CB4D2E9751C}" type="presOf" srcId="{0D624254-49B1-4DBD-810C-A199C9BCB577}" destId="{68AD3462-9DF3-4240-8BF4-6AB7A91E75CC}" srcOrd="0" destOrd="0" presId="urn:microsoft.com/office/officeart/2005/8/layout/process4"/>
    <dgm:cxn modelId="{15B3036A-B861-467C-893B-0D8F6321DEFE}" type="presOf" srcId="{5B210077-14A7-43F4-B320-D01357EE26E7}" destId="{A806845B-B230-4112-A8F5-745AACBE6CA1}" srcOrd="0" destOrd="0" presId="urn:microsoft.com/office/officeart/2005/8/layout/process4"/>
    <dgm:cxn modelId="{67817D05-D006-466B-849D-30C63B9855D5}" type="presOf" srcId="{F4ECEE6C-CFAD-4F96-9D0E-16AD00F99169}" destId="{CC5DEFFA-D9AC-4471-B504-DBBB741BB1E9}" srcOrd="0" destOrd="0" presId="urn:microsoft.com/office/officeart/2005/8/layout/process4"/>
    <dgm:cxn modelId="{E7F654A2-E54C-4BAE-8494-81F6CC77A3B5}" type="presOf" srcId="{8C5F555C-460A-4C5E-85E4-A77D502A8BBF}" destId="{53A9CEAC-4BB3-4AD9-81D6-A95D52BCB471}" srcOrd="0" destOrd="0" presId="urn:microsoft.com/office/officeart/2005/8/layout/process4"/>
    <dgm:cxn modelId="{B957446A-F500-4001-8553-AE6B9E1CFC01}" type="presOf" srcId="{39A71663-EC2C-4B47-88EC-C907F4B6DECC}" destId="{B76C4141-FE28-4A04-8493-1CDC7649694D}" srcOrd="0" destOrd="0" presId="urn:microsoft.com/office/officeart/2005/8/layout/process4"/>
    <dgm:cxn modelId="{E0969721-A07B-4ACD-A1A2-31564750FD17}" srcId="{A2190CF2-8D04-478E-9F33-D9DFEDED1619}" destId="{F4ECEE6C-CFAD-4F96-9D0E-16AD00F99169}" srcOrd="0" destOrd="0" parTransId="{6B1CF14A-D512-4BB8-B3AE-FB69846F504B}" sibTransId="{831B8440-83C7-48EF-8D8E-03AA0263A9B7}"/>
    <dgm:cxn modelId="{B646BAFA-4C33-4F71-AD60-E02315BB6F31}" srcId="{F4ECEE6C-CFAD-4F96-9D0E-16AD00F99169}" destId="{5B210077-14A7-43F4-B320-D01357EE26E7}" srcOrd="2" destOrd="0" parTransId="{9E1C09C5-ACC1-410D-833D-934213D4ABE2}" sibTransId="{B167BC90-4BD9-48D6-9448-30832D3DC9FB}"/>
    <dgm:cxn modelId="{CFA2315F-A8A7-4911-87F0-054F9F953341}" srcId="{56AA19E5-D2B7-4549-B26C-4880F8DE682F}" destId="{8C5F555C-460A-4C5E-85E4-A77D502A8BBF}" srcOrd="0" destOrd="0" parTransId="{0E138FF4-4E5A-4C6C-9F3A-408C971A2263}" sibTransId="{C00B4DF1-5C98-4CF4-A136-DC19B90043B8}"/>
    <dgm:cxn modelId="{14149EE3-56B6-43B6-93C3-C7D555BC8304}" type="presOf" srcId="{1355E0CD-3973-48DF-B57F-2E8D659B01BB}" destId="{CCCB7B95-20F3-4B48-A6FF-39F9CF2C4203}" srcOrd="0" destOrd="0" presId="urn:microsoft.com/office/officeart/2005/8/layout/process4"/>
    <dgm:cxn modelId="{17EF99E5-776E-435A-9403-63E68ADB2BB3}" type="presOf" srcId="{F4ECEE6C-CFAD-4F96-9D0E-16AD00F99169}" destId="{22E221CA-7BE2-4D7E-B617-957DB34BF9F4}" srcOrd="1" destOrd="0" presId="urn:microsoft.com/office/officeart/2005/8/layout/process4"/>
    <dgm:cxn modelId="{7045E513-78B6-4CAC-B55F-2DE9338F5160}" type="presOf" srcId="{730CA0CD-70FF-44B0-AED8-457A109584F9}" destId="{9623E8A3-1C47-4A75-8AED-53739B74B608}" srcOrd="0" destOrd="0" presId="urn:microsoft.com/office/officeart/2005/8/layout/process4"/>
    <dgm:cxn modelId="{D12A341F-A688-4285-87DE-4864BC78FE17}" type="presOf" srcId="{7E79DD9C-A67B-4C5D-9270-A4F4FDD720C6}" destId="{E2BDF278-52BD-4928-BC13-46224199EB0C}" srcOrd="0" destOrd="0" presId="urn:microsoft.com/office/officeart/2005/8/layout/process4"/>
    <dgm:cxn modelId="{B00C1AE4-5C1D-4BA0-86C9-BD4A9AFB1125}" type="presOf" srcId="{56AA19E5-D2B7-4549-B26C-4880F8DE682F}" destId="{077F8172-6B13-44E4-82BA-A79E34FB9913}" srcOrd="1" destOrd="0" presId="urn:microsoft.com/office/officeart/2005/8/layout/process4"/>
    <dgm:cxn modelId="{4A7FE260-D94E-41F2-93E7-42F3484F58CB}" type="presOf" srcId="{6BE7493B-98AF-4423-9BCD-59CD0628D742}" destId="{24E29BC2-D993-477E-87A1-E18B6658C365}" srcOrd="0" destOrd="0" presId="urn:microsoft.com/office/officeart/2005/8/layout/process4"/>
    <dgm:cxn modelId="{3B097C68-0ABE-42EA-9387-10705BBA51A2}" type="presOf" srcId="{6BE7493B-98AF-4423-9BCD-59CD0628D742}" destId="{C408079E-4334-4E75-B047-4F88747C0CAC}" srcOrd="1" destOrd="0" presId="urn:microsoft.com/office/officeart/2005/8/layout/process4"/>
    <dgm:cxn modelId="{1CF4E1D3-9BAE-46A6-BAA7-6DA6F8415DD4}" srcId="{A2190CF2-8D04-478E-9F33-D9DFEDED1619}" destId="{6BE7493B-98AF-4423-9BCD-59CD0628D742}" srcOrd="2" destOrd="0" parTransId="{67561BB2-5A33-46F8-A3FD-5232B566AD82}" sibTransId="{A8AC2A7C-2D8A-4FDA-8620-84413E7BD30B}"/>
    <dgm:cxn modelId="{7FBB2810-35FE-4001-80E8-1BD7A5C52961}" srcId="{56AA19E5-D2B7-4549-B26C-4880F8DE682F}" destId="{7E79DD9C-A67B-4C5D-9270-A4F4FDD720C6}" srcOrd="1" destOrd="0" parTransId="{2164BE98-CB37-4859-8B72-2F49A2CD1A24}" sibTransId="{A616107D-0182-420C-9720-724EA792A7D7}"/>
    <dgm:cxn modelId="{E4F29442-C550-4F6A-B8A9-035AF79617D4}" type="presOf" srcId="{56AA19E5-D2B7-4549-B26C-4880F8DE682F}" destId="{55E60D1A-FC9E-4CD0-B8F1-0142786E3746}" srcOrd="0" destOrd="0" presId="urn:microsoft.com/office/officeart/2005/8/layout/process4"/>
    <dgm:cxn modelId="{77F18500-B2EB-46AD-929A-1B7BDEB8CA2A}" type="presParOf" srcId="{AF2F9B40-812E-43FD-8DF6-D9C35F5252EF}" destId="{DB9E8DC6-A0F5-4107-97A4-8B332BF44C1C}" srcOrd="0" destOrd="0" presId="urn:microsoft.com/office/officeart/2005/8/layout/process4"/>
    <dgm:cxn modelId="{ECB56ABC-720A-4933-B815-8331F81D5A4F}" type="presParOf" srcId="{DB9E8DC6-A0F5-4107-97A4-8B332BF44C1C}" destId="{24E29BC2-D993-477E-87A1-E18B6658C365}" srcOrd="0" destOrd="0" presId="urn:microsoft.com/office/officeart/2005/8/layout/process4"/>
    <dgm:cxn modelId="{1628145E-AB73-410A-A9B7-B7982EE30409}" type="presParOf" srcId="{DB9E8DC6-A0F5-4107-97A4-8B332BF44C1C}" destId="{C408079E-4334-4E75-B047-4F88747C0CAC}" srcOrd="1" destOrd="0" presId="urn:microsoft.com/office/officeart/2005/8/layout/process4"/>
    <dgm:cxn modelId="{99D90442-F5A5-4DE7-9A69-5F6E3BDBFC3C}" type="presParOf" srcId="{DB9E8DC6-A0F5-4107-97A4-8B332BF44C1C}" destId="{D99549AB-019C-46DB-B9FA-2EF2A93D2978}" srcOrd="2" destOrd="0" presId="urn:microsoft.com/office/officeart/2005/8/layout/process4"/>
    <dgm:cxn modelId="{D73444BD-2FD4-42C1-BCD8-3917E9C02F50}" type="presParOf" srcId="{D99549AB-019C-46DB-B9FA-2EF2A93D2978}" destId="{CCCB7B95-20F3-4B48-A6FF-39F9CF2C4203}" srcOrd="0" destOrd="0" presId="urn:microsoft.com/office/officeart/2005/8/layout/process4"/>
    <dgm:cxn modelId="{18349C79-8254-4FFB-BD3B-F1AB6D543E6A}" type="presParOf" srcId="{D99549AB-019C-46DB-B9FA-2EF2A93D2978}" destId="{9623E8A3-1C47-4A75-8AED-53739B74B608}" srcOrd="1" destOrd="0" presId="urn:microsoft.com/office/officeart/2005/8/layout/process4"/>
    <dgm:cxn modelId="{247717B6-A7DD-496C-B673-FDCB39D8C7B7}" type="presParOf" srcId="{AF2F9B40-812E-43FD-8DF6-D9C35F5252EF}" destId="{02E88F09-9792-4170-95C2-0AD653385880}" srcOrd="1" destOrd="0" presId="urn:microsoft.com/office/officeart/2005/8/layout/process4"/>
    <dgm:cxn modelId="{B77D1F59-F1C2-4A22-AE2F-5035D4951997}" type="presParOf" srcId="{AF2F9B40-812E-43FD-8DF6-D9C35F5252EF}" destId="{F8718B84-4939-4D67-9495-44356D11D415}" srcOrd="2" destOrd="0" presId="urn:microsoft.com/office/officeart/2005/8/layout/process4"/>
    <dgm:cxn modelId="{D8350DFE-2DA6-46FF-9CCA-F650464D0DFD}" type="presParOf" srcId="{F8718B84-4939-4D67-9495-44356D11D415}" destId="{55E60D1A-FC9E-4CD0-B8F1-0142786E3746}" srcOrd="0" destOrd="0" presId="urn:microsoft.com/office/officeart/2005/8/layout/process4"/>
    <dgm:cxn modelId="{BB944F35-D100-42F2-939A-EF84096A9636}" type="presParOf" srcId="{F8718B84-4939-4D67-9495-44356D11D415}" destId="{077F8172-6B13-44E4-82BA-A79E34FB9913}" srcOrd="1" destOrd="0" presId="urn:microsoft.com/office/officeart/2005/8/layout/process4"/>
    <dgm:cxn modelId="{BB3917C1-2693-446A-A627-90247355D6A4}" type="presParOf" srcId="{F8718B84-4939-4D67-9495-44356D11D415}" destId="{2F5FD502-74A5-4A31-B5D6-6A61459D18AE}" srcOrd="2" destOrd="0" presId="urn:microsoft.com/office/officeart/2005/8/layout/process4"/>
    <dgm:cxn modelId="{0E5BE0DE-6FD8-4668-B409-2E1CA686D13E}" type="presParOf" srcId="{2F5FD502-74A5-4A31-B5D6-6A61459D18AE}" destId="{53A9CEAC-4BB3-4AD9-81D6-A95D52BCB471}" srcOrd="0" destOrd="0" presId="urn:microsoft.com/office/officeart/2005/8/layout/process4"/>
    <dgm:cxn modelId="{E92747DD-DE43-4950-B178-67CE3D5E9A04}" type="presParOf" srcId="{2F5FD502-74A5-4A31-B5D6-6A61459D18AE}" destId="{E2BDF278-52BD-4928-BC13-46224199EB0C}" srcOrd="1" destOrd="0" presId="urn:microsoft.com/office/officeart/2005/8/layout/process4"/>
    <dgm:cxn modelId="{38960E1B-5BB2-4D7F-A7D7-C93E383327A8}" type="presParOf" srcId="{AF2F9B40-812E-43FD-8DF6-D9C35F5252EF}" destId="{4B266666-CB01-488B-937F-5EF22466D9A8}" srcOrd="3" destOrd="0" presId="urn:microsoft.com/office/officeart/2005/8/layout/process4"/>
    <dgm:cxn modelId="{771EA007-9970-44C4-8CF7-F349FECE8876}" type="presParOf" srcId="{AF2F9B40-812E-43FD-8DF6-D9C35F5252EF}" destId="{66430567-7F15-4F6F-8611-57BDF717FC91}" srcOrd="4" destOrd="0" presId="urn:microsoft.com/office/officeart/2005/8/layout/process4"/>
    <dgm:cxn modelId="{62F93CED-2396-4265-ACF4-860EFA87C01D}" type="presParOf" srcId="{66430567-7F15-4F6F-8611-57BDF717FC91}" destId="{CC5DEFFA-D9AC-4471-B504-DBBB741BB1E9}" srcOrd="0" destOrd="0" presId="urn:microsoft.com/office/officeart/2005/8/layout/process4"/>
    <dgm:cxn modelId="{F5711D40-D3D2-4FB8-AC96-0C8351D5FD3F}" type="presParOf" srcId="{66430567-7F15-4F6F-8611-57BDF717FC91}" destId="{22E221CA-7BE2-4D7E-B617-957DB34BF9F4}" srcOrd="1" destOrd="0" presId="urn:microsoft.com/office/officeart/2005/8/layout/process4"/>
    <dgm:cxn modelId="{E619601E-0B01-403B-A3C7-A83FEE84966A}" type="presParOf" srcId="{66430567-7F15-4F6F-8611-57BDF717FC91}" destId="{4CFB21D5-0F9D-46BD-903D-87FB225BDB36}" srcOrd="2" destOrd="0" presId="urn:microsoft.com/office/officeart/2005/8/layout/process4"/>
    <dgm:cxn modelId="{F285BB5F-D56D-4715-8563-D21F5107885E}" type="presParOf" srcId="{4CFB21D5-0F9D-46BD-903D-87FB225BDB36}" destId="{68AD3462-9DF3-4240-8BF4-6AB7A91E75CC}" srcOrd="0" destOrd="0" presId="urn:microsoft.com/office/officeart/2005/8/layout/process4"/>
    <dgm:cxn modelId="{5A77C798-D639-4782-BA31-BFCE0A4EAC6C}" type="presParOf" srcId="{4CFB21D5-0F9D-46BD-903D-87FB225BDB36}" destId="{B76C4141-FE28-4A04-8493-1CDC7649694D}" srcOrd="1" destOrd="0" presId="urn:microsoft.com/office/officeart/2005/8/layout/process4"/>
    <dgm:cxn modelId="{7463078D-4DCD-4A1D-9228-60D5171F3701}" type="presParOf" srcId="{4CFB21D5-0F9D-46BD-903D-87FB225BDB36}" destId="{A806845B-B230-4112-A8F5-745AACBE6CA1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C7D64EB-7F1B-47D3-80A9-99FAB7F0866B}" type="doc">
      <dgm:prSet loTypeId="urn:microsoft.com/office/officeart/2005/8/layout/process4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6536BEC-FA6E-4E1C-9EBF-F8F6ED1BC29C}">
      <dgm:prSet phldrT="[Text]" custT="1"/>
      <dgm:spPr/>
      <dgm:t>
        <a:bodyPr/>
        <a:lstStyle/>
        <a:p>
          <a:r>
            <a:rPr lang="en-CA" sz="2000" b="1" dirty="0">
              <a:solidFill>
                <a:schemeClr val="tx1"/>
              </a:solidFill>
            </a:rPr>
            <a:t>Skills Needed for Careers of the Future  </a:t>
          </a:r>
        </a:p>
        <a:p>
          <a:r>
            <a:rPr lang="fr-FR" sz="2000" b="1" dirty="0">
              <a:solidFill>
                <a:schemeClr val="tx1"/>
              </a:solidFill>
            </a:rPr>
            <a:t>Les compétences nécessaires pour les carrières de demain</a:t>
          </a:r>
          <a:endParaRPr lang="en-US" sz="2000" dirty="0">
            <a:solidFill>
              <a:schemeClr val="tx1"/>
            </a:solidFill>
          </a:endParaRPr>
        </a:p>
      </dgm:t>
    </dgm:pt>
    <dgm:pt modelId="{BFC1BF3F-DA97-4C23-89BD-19DA85A451AB}" type="parTrans" cxnId="{F3B8BBBE-7A45-4AE1-B7A7-A1564C146289}">
      <dgm:prSet/>
      <dgm:spPr/>
      <dgm:t>
        <a:bodyPr/>
        <a:lstStyle/>
        <a:p>
          <a:endParaRPr lang="en-US"/>
        </a:p>
      </dgm:t>
    </dgm:pt>
    <dgm:pt modelId="{93003B79-E89E-4811-B6C1-0CEAA77CD0C2}" type="sibTrans" cxnId="{F3B8BBBE-7A45-4AE1-B7A7-A1564C146289}">
      <dgm:prSet/>
      <dgm:spPr/>
      <dgm:t>
        <a:bodyPr/>
        <a:lstStyle/>
        <a:p>
          <a:endParaRPr lang="en-US"/>
        </a:p>
      </dgm:t>
    </dgm:pt>
    <dgm:pt modelId="{68FFD520-6356-4AFA-B207-E6FAB2856513}">
      <dgm:prSet phldrT="[Text]" custT="1"/>
      <dgm:spPr/>
      <dgm:t>
        <a:bodyPr/>
        <a:lstStyle/>
        <a:p>
          <a:r>
            <a:rPr lang="en-CA" sz="2000" i="1" dirty="0"/>
            <a:t>Annette Gibbons</a:t>
          </a:r>
          <a:endParaRPr lang="en-US" sz="2000" i="1" dirty="0"/>
        </a:p>
      </dgm:t>
    </dgm:pt>
    <dgm:pt modelId="{C574DD83-5710-4330-B9A5-07FDD11A9F3C}" type="parTrans" cxnId="{95E93246-1EDB-491B-A95F-59B06A33D691}">
      <dgm:prSet/>
      <dgm:spPr/>
      <dgm:t>
        <a:bodyPr/>
        <a:lstStyle/>
        <a:p>
          <a:endParaRPr lang="en-US"/>
        </a:p>
      </dgm:t>
    </dgm:pt>
    <dgm:pt modelId="{65D652C1-0936-4C55-ABBB-45FAE69D0DBC}" type="sibTrans" cxnId="{95E93246-1EDB-491B-A95F-59B06A33D691}">
      <dgm:prSet/>
      <dgm:spPr/>
      <dgm:t>
        <a:bodyPr/>
        <a:lstStyle/>
        <a:p>
          <a:endParaRPr lang="en-US"/>
        </a:p>
      </dgm:t>
    </dgm:pt>
    <dgm:pt modelId="{2635FCE9-CE33-401D-BD02-822E0B1C11BC}">
      <dgm:prSet phldrT="[Text]" custT="1"/>
      <dgm:spPr>
        <a:solidFill>
          <a:srgbClr val="CA8675"/>
        </a:solidFill>
      </dgm:spPr>
      <dgm:t>
        <a:bodyPr/>
        <a:lstStyle/>
        <a:p>
          <a:r>
            <a:rPr lang="en-CA" sz="2000" b="1" dirty="0">
              <a:solidFill>
                <a:schemeClr val="tx1"/>
              </a:solidFill>
            </a:rPr>
            <a:t>Engaging an Audience Through Storytelling </a:t>
          </a:r>
        </a:p>
        <a:p>
          <a:r>
            <a:rPr lang="fr-FR" sz="2000" b="1" dirty="0">
              <a:solidFill>
                <a:schemeClr val="tx1"/>
              </a:solidFill>
            </a:rPr>
            <a:t>Capter son public par l'art de raconter une histoire</a:t>
          </a:r>
          <a:endParaRPr lang="en-US" sz="2000" dirty="0">
            <a:solidFill>
              <a:schemeClr val="tx1"/>
            </a:solidFill>
          </a:endParaRPr>
        </a:p>
      </dgm:t>
    </dgm:pt>
    <dgm:pt modelId="{4DF0B4FE-9D1A-4842-A775-53BF56D1AA2D}" type="parTrans" cxnId="{99D755C3-B35A-4F9D-81A4-9B8E7C28D4B6}">
      <dgm:prSet/>
      <dgm:spPr/>
      <dgm:t>
        <a:bodyPr/>
        <a:lstStyle/>
        <a:p>
          <a:endParaRPr lang="en-US"/>
        </a:p>
      </dgm:t>
    </dgm:pt>
    <dgm:pt modelId="{E8A923A4-8CEC-44BB-A1E4-4DBA47AF8395}" type="sibTrans" cxnId="{99D755C3-B35A-4F9D-81A4-9B8E7C28D4B6}">
      <dgm:prSet/>
      <dgm:spPr/>
      <dgm:t>
        <a:bodyPr/>
        <a:lstStyle/>
        <a:p>
          <a:endParaRPr lang="en-US"/>
        </a:p>
      </dgm:t>
    </dgm:pt>
    <dgm:pt modelId="{9596DF52-5D61-4102-942D-D282F4CC4968}">
      <dgm:prSet phldrT="[Text]" custT="1"/>
      <dgm:spPr/>
      <dgm:t>
        <a:bodyPr/>
        <a:lstStyle/>
        <a:p>
          <a:r>
            <a:rPr lang="en-CA" sz="2000" i="1" dirty="0"/>
            <a:t>English Session : Yael Berger,                             Elissa Dodd and Justin Mathews</a:t>
          </a:r>
          <a:endParaRPr lang="en-US" sz="2000" i="1" dirty="0"/>
        </a:p>
      </dgm:t>
    </dgm:pt>
    <dgm:pt modelId="{EBF60181-C390-409F-95E6-8D01AA9ED3CF}" type="parTrans" cxnId="{276C8924-C4C0-4700-B83E-3EAA98B9C489}">
      <dgm:prSet/>
      <dgm:spPr/>
      <dgm:t>
        <a:bodyPr/>
        <a:lstStyle/>
        <a:p>
          <a:endParaRPr lang="en-US"/>
        </a:p>
      </dgm:t>
    </dgm:pt>
    <dgm:pt modelId="{109CFC04-53CB-4161-B10A-2684CB9E5E87}" type="sibTrans" cxnId="{276C8924-C4C0-4700-B83E-3EAA98B9C489}">
      <dgm:prSet/>
      <dgm:spPr/>
      <dgm:t>
        <a:bodyPr/>
        <a:lstStyle/>
        <a:p>
          <a:endParaRPr lang="en-US"/>
        </a:p>
      </dgm:t>
    </dgm:pt>
    <dgm:pt modelId="{05B16AB7-544C-456C-B622-8E80C2A9CD27}">
      <dgm:prSet phldrT="[Text]" custT="1"/>
      <dgm:spPr/>
      <dgm:t>
        <a:bodyPr/>
        <a:lstStyle/>
        <a:p>
          <a:r>
            <a:rPr lang="en-CA" sz="2000" i="1" dirty="0"/>
            <a:t>Sarah </a:t>
          </a:r>
          <a:r>
            <a:rPr lang="en-CA" sz="2000" i="1" dirty="0" err="1"/>
            <a:t>Paquet</a:t>
          </a:r>
          <a:endParaRPr lang="en-US" sz="2000" i="1" dirty="0"/>
        </a:p>
      </dgm:t>
    </dgm:pt>
    <dgm:pt modelId="{3A07C39D-2EDB-465E-AD4D-8A2FA443D500}" type="parTrans" cxnId="{F870CA2B-E9F6-4A08-9B9E-2058DF11923B}">
      <dgm:prSet/>
      <dgm:spPr/>
      <dgm:t>
        <a:bodyPr/>
        <a:lstStyle/>
        <a:p>
          <a:endParaRPr lang="en-US"/>
        </a:p>
      </dgm:t>
    </dgm:pt>
    <dgm:pt modelId="{36CFE7DA-F60A-49F8-8513-613553FA37A1}" type="sibTrans" cxnId="{F870CA2B-E9F6-4A08-9B9E-2058DF11923B}">
      <dgm:prSet/>
      <dgm:spPr/>
      <dgm:t>
        <a:bodyPr/>
        <a:lstStyle/>
        <a:p>
          <a:endParaRPr lang="en-US"/>
        </a:p>
      </dgm:t>
    </dgm:pt>
    <dgm:pt modelId="{FDBF4673-AC17-4A00-88F7-C3EC469ABEF7}">
      <dgm:prSet phldrT="[Text]" custT="1"/>
      <dgm:spPr/>
      <dgm:t>
        <a:bodyPr/>
        <a:lstStyle/>
        <a:p>
          <a:r>
            <a:rPr lang="en-CA" sz="2000" i="1" dirty="0"/>
            <a:t>Neil Bouwer</a:t>
          </a:r>
          <a:endParaRPr lang="en-US" sz="2000" i="1" dirty="0"/>
        </a:p>
      </dgm:t>
    </dgm:pt>
    <dgm:pt modelId="{9A7739C8-5FA5-4FC5-B8C9-41DB355FC552}" type="parTrans" cxnId="{AF415C97-81BD-406F-83B1-C44AF73D1ED7}">
      <dgm:prSet/>
      <dgm:spPr/>
      <dgm:t>
        <a:bodyPr/>
        <a:lstStyle/>
        <a:p>
          <a:endParaRPr lang="en-US"/>
        </a:p>
      </dgm:t>
    </dgm:pt>
    <dgm:pt modelId="{0E6DF16F-C09A-4C58-811B-0F9F3F2A60C2}" type="sibTrans" cxnId="{AF415C97-81BD-406F-83B1-C44AF73D1ED7}">
      <dgm:prSet/>
      <dgm:spPr/>
      <dgm:t>
        <a:bodyPr/>
        <a:lstStyle/>
        <a:p>
          <a:endParaRPr lang="en-US"/>
        </a:p>
      </dgm:t>
    </dgm:pt>
    <dgm:pt modelId="{093C5E7C-B096-4CF7-B7BE-C2345A1C4329}">
      <dgm:prSet phldrT="[Text]" custT="1"/>
      <dgm:spPr/>
      <dgm:t>
        <a:bodyPr/>
        <a:lstStyle/>
        <a:p>
          <a:r>
            <a:rPr lang="en-CA" sz="2000" i="1" dirty="0"/>
            <a:t>French Session : John Medcof</a:t>
          </a:r>
          <a:r>
            <a:rPr lang="en-CA" sz="2000" i="1"/>
            <a:t>,                            TBA and </a:t>
          </a:r>
          <a:r>
            <a:rPr lang="en-CA" sz="2000" i="1" dirty="0"/>
            <a:t>Paul Keller</a:t>
          </a:r>
          <a:endParaRPr lang="en-US" sz="2000" i="1" dirty="0"/>
        </a:p>
      </dgm:t>
    </dgm:pt>
    <dgm:pt modelId="{3019A32F-5811-4D48-BED9-D53D439AA982}" type="parTrans" cxnId="{E09DF7B4-0A91-4B76-BF27-8AFB0952E489}">
      <dgm:prSet/>
      <dgm:spPr/>
      <dgm:t>
        <a:bodyPr/>
        <a:lstStyle/>
        <a:p>
          <a:endParaRPr lang="en-US"/>
        </a:p>
      </dgm:t>
    </dgm:pt>
    <dgm:pt modelId="{CAD9AE47-6817-42DA-A273-C6B89EBA0819}" type="sibTrans" cxnId="{E09DF7B4-0A91-4B76-BF27-8AFB0952E489}">
      <dgm:prSet/>
      <dgm:spPr/>
      <dgm:t>
        <a:bodyPr/>
        <a:lstStyle/>
        <a:p>
          <a:endParaRPr lang="en-US"/>
        </a:p>
      </dgm:t>
    </dgm:pt>
    <dgm:pt modelId="{8CA8D636-9C7A-4B6A-906B-9999818E0967}">
      <dgm:prSet phldrT="[Text]" custT="1"/>
      <dgm:spPr/>
      <dgm:t>
        <a:bodyPr/>
        <a:lstStyle/>
        <a:p>
          <a:r>
            <a:rPr lang="en-CA" sz="2000" b="1" dirty="0">
              <a:solidFill>
                <a:schemeClr val="tx1"/>
              </a:solidFill>
            </a:rPr>
            <a:t>Intentional Communication in a Virtual World </a:t>
          </a:r>
        </a:p>
        <a:p>
          <a:r>
            <a:rPr lang="en-CA" sz="2000" b="1" dirty="0">
              <a:solidFill>
                <a:schemeClr val="tx1"/>
              </a:solidFill>
            </a:rPr>
            <a:t> </a:t>
          </a:r>
          <a:r>
            <a:rPr lang="fr-FR" sz="2000" b="1" dirty="0">
              <a:solidFill>
                <a:schemeClr val="tx1"/>
              </a:solidFill>
            </a:rPr>
            <a:t>Communication intentionnelle dans un monde virtuel</a:t>
          </a:r>
          <a:endParaRPr lang="en-US" sz="2000" dirty="0">
            <a:solidFill>
              <a:schemeClr val="tx1"/>
            </a:solidFill>
          </a:endParaRPr>
        </a:p>
      </dgm:t>
    </dgm:pt>
    <dgm:pt modelId="{D2F0AA26-893A-460F-8589-EF4483B69D8E}" type="parTrans" cxnId="{0C362DB8-A54F-4918-8DAE-3D422D24AC80}">
      <dgm:prSet/>
      <dgm:spPr/>
      <dgm:t>
        <a:bodyPr/>
        <a:lstStyle/>
        <a:p>
          <a:endParaRPr lang="en-US"/>
        </a:p>
      </dgm:t>
    </dgm:pt>
    <dgm:pt modelId="{FFA47244-EDC5-4E4A-AB5A-0DB25113DA66}" type="sibTrans" cxnId="{0C362DB8-A54F-4918-8DAE-3D422D24AC80}">
      <dgm:prSet/>
      <dgm:spPr/>
      <dgm:t>
        <a:bodyPr/>
        <a:lstStyle/>
        <a:p>
          <a:endParaRPr lang="en-US"/>
        </a:p>
      </dgm:t>
    </dgm:pt>
    <dgm:pt modelId="{7BB9DC78-1FBA-48F5-8BDA-E2F1130D46E4}">
      <dgm:prSet phldrT="[Text]" custT="1"/>
      <dgm:spPr/>
      <dgm:t>
        <a:bodyPr/>
        <a:lstStyle/>
        <a:p>
          <a:r>
            <a:rPr lang="en-CA" sz="2000" i="1" dirty="0"/>
            <a:t>Heather Hamilton</a:t>
          </a:r>
          <a:endParaRPr lang="en-US" sz="2000" i="1" dirty="0"/>
        </a:p>
      </dgm:t>
    </dgm:pt>
    <dgm:pt modelId="{565C34A2-7FD7-4805-BB15-196EA1406D2A}" type="parTrans" cxnId="{608BA790-7DEF-4F8C-B63C-0C98199E1C5B}">
      <dgm:prSet/>
      <dgm:spPr/>
      <dgm:t>
        <a:bodyPr/>
        <a:lstStyle/>
        <a:p>
          <a:endParaRPr lang="en-US"/>
        </a:p>
      </dgm:t>
    </dgm:pt>
    <dgm:pt modelId="{A9D79470-2679-40E2-A5AE-62EE6E1C338B}" type="sibTrans" cxnId="{608BA790-7DEF-4F8C-B63C-0C98199E1C5B}">
      <dgm:prSet/>
      <dgm:spPr/>
      <dgm:t>
        <a:bodyPr/>
        <a:lstStyle/>
        <a:p>
          <a:endParaRPr lang="en-US"/>
        </a:p>
      </dgm:t>
    </dgm:pt>
    <dgm:pt modelId="{9C5E5871-C238-4620-B1CC-032C6181DA1B}">
      <dgm:prSet phldrT="[Text]" custT="1"/>
      <dgm:spPr/>
      <dgm:t>
        <a:bodyPr/>
        <a:lstStyle/>
        <a:p>
          <a:r>
            <a:rPr lang="en-CA" sz="2000" i="1" dirty="0"/>
            <a:t>Simon </a:t>
          </a:r>
          <a:r>
            <a:rPr lang="en-CA" sz="2000" i="1" dirty="0" err="1"/>
            <a:t>Gascon</a:t>
          </a:r>
          <a:endParaRPr lang="en-US" sz="2000" i="1" dirty="0"/>
        </a:p>
      </dgm:t>
    </dgm:pt>
    <dgm:pt modelId="{20897DD0-6DF0-4E5A-84E2-B6C5C089A168}" type="parTrans" cxnId="{F9252CAE-C237-411D-8768-AEAC7EC0001F}">
      <dgm:prSet/>
      <dgm:spPr/>
      <dgm:t>
        <a:bodyPr/>
        <a:lstStyle/>
        <a:p>
          <a:endParaRPr lang="en-US"/>
        </a:p>
      </dgm:t>
    </dgm:pt>
    <dgm:pt modelId="{657A74D0-07DA-46E4-B8C3-6BA59684ACF1}" type="sibTrans" cxnId="{F9252CAE-C237-411D-8768-AEAC7EC0001F}">
      <dgm:prSet/>
      <dgm:spPr/>
      <dgm:t>
        <a:bodyPr/>
        <a:lstStyle/>
        <a:p>
          <a:endParaRPr lang="en-US"/>
        </a:p>
      </dgm:t>
    </dgm:pt>
    <dgm:pt modelId="{894DD046-C38D-435F-81FA-6F15974372F6}">
      <dgm:prSet phldrT="[Text]" custT="1"/>
      <dgm:spPr/>
      <dgm:t>
        <a:bodyPr/>
        <a:lstStyle/>
        <a:p>
          <a:r>
            <a:rPr lang="en-CA" sz="2000" i="1"/>
            <a:t>Annie Therriault</a:t>
          </a:r>
          <a:endParaRPr lang="en-US" sz="2000" i="1" dirty="0"/>
        </a:p>
      </dgm:t>
    </dgm:pt>
    <dgm:pt modelId="{840D7D21-3664-4667-9407-6099776E59C4}" type="parTrans" cxnId="{A13BD0B1-D86A-456D-B7F1-39215FE3CE9E}">
      <dgm:prSet/>
      <dgm:spPr/>
      <dgm:t>
        <a:bodyPr/>
        <a:lstStyle/>
        <a:p>
          <a:endParaRPr lang="en-US"/>
        </a:p>
      </dgm:t>
    </dgm:pt>
    <dgm:pt modelId="{C1D21489-2558-43D3-8B1E-0096489EE89D}" type="sibTrans" cxnId="{A13BD0B1-D86A-456D-B7F1-39215FE3CE9E}">
      <dgm:prSet/>
      <dgm:spPr/>
      <dgm:t>
        <a:bodyPr/>
        <a:lstStyle/>
        <a:p>
          <a:endParaRPr lang="en-US"/>
        </a:p>
      </dgm:t>
    </dgm:pt>
    <dgm:pt modelId="{36FBA0F5-E8E7-40B3-B2DE-6FF29C443C84}" type="pres">
      <dgm:prSet presAssocID="{0C7D64EB-7F1B-47D3-80A9-99FAB7F0866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ADB38FC8-1016-4E4F-B288-58834C54DAF0}" type="pres">
      <dgm:prSet presAssocID="{8CA8D636-9C7A-4B6A-906B-9999818E0967}" presName="boxAndChildren" presStyleCnt="0"/>
      <dgm:spPr/>
    </dgm:pt>
    <dgm:pt modelId="{935EA76D-EC08-4987-905D-6365A023EA1B}" type="pres">
      <dgm:prSet presAssocID="{8CA8D636-9C7A-4B6A-906B-9999818E0967}" presName="parentTextBox" presStyleLbl="node1" presStyleIdx="0" presStyleCnt="3"/>
      <dgm:spPr/>
      <dgm:t>
        <a:bodyPr/>
        <a:lstStyle/>
        <a:p>
          <a:endParaRPr lang="en-CA"/>
        </a:p>
      </dgm:t>
    </dgm:pt>
    <dgm:pt modelId="{676A50CC-60D9-4A87-964A-F99CE66C0ECB}" type="pres">
      <dgm:prSet presAssocID="{8CA8D636-9C7A-4B6A-906B-9999818E0967}" presName="entireBox" presStyleLbl="node1" presStyleIdx="0" presStyleCnt="3"/>
      <dgm:spPr/>
      <dgm:t>
        <a:bodyPr/>
        <a:lstStyle/>
        <a:p>
          <a:endParaRPr lang="en-CA"/>
        </a:p>
      </dgm:t>
    </dgm:pt>
    <dgm:pt modelId="{CA07C45B-DBB3-40B4-84BB-054CDFD2620F}" type="pres">
      <dgm:prSet presAssocID="{8CA8D636-9C7A-4B6A-906B-9999818E0967}" presName="descendantBox" presStyleCnt="0"/>
      <dgm:spPr/>
    </dgm:pt>
    <dgm:pt modelId="{EEC5B09C-6E77-47B6-A447-AC1F7D23139B}" type="pres">
      <dgm:prSet presAssocID="{7BB9DC78-1FBA-48F5-8BDA-E2F1130D46E4}" presName="childTextBox" presStyleLbl="fgAccFollow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01476E1-5AB2-44E6-9C81-6945A7AC07B2}" type="pres">
      <dgm:prSet presAssocID="{9C5E5871-C238-4620-B1CC-032C6181DA1B}" presName="childTextBox" presStyleLbl="fgAccFollow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6C3E5832-F0CC-4884-BB97-46E6207F8235}" type="pres">
      <dgm:prSet presAssocID="{894DD046-C38D-435F-81FA-6F15974372F6}" presName="childTextBox" presStyleLbl="fgAccFollow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515766A7-63A8-435C-87F6-AC6EC3B9CEB7}" type="pres">
      <dgm:prSet presAssocID="{E8A923A4-8CEC-44BB-A1E4-4DBA47AF8395}" presName="sp" presStyleCnt="0"/>
      <dgm:spPr/>
    </dgm:pt>
    <dgm:pt modelId="{3F7FBB1D-4085-4449-890B-8685AB1283F8}" type="pres">
      <dgm:prSet presAssocID="{2635FCE9-CE33-401D-BD02-822E0B1C11BC}" presName="arrowAndChildren" presStyleCnt="0"/>
      <dgm:spPr/>
    </dgm:pt>
    <dgm:pt modelId="{9C370A23-2607-4826-B374-FAF47D7BA285}" type="pres">
      <dgm:prSet presAssocID="{2635FCE9-CE33-401D-BD02-822E0B1C11BC}" presName="parentTextArrow" presStyleLbl="node1" presStyleIdx="0" presStyleCnt="3"/>
      <dgm:spPr/>
      <dgm:t>
        <a:bodyPr/>
        <a:lstStyle/>
        <a:p>
          <a:endParaRPr lang="en-CA"/>
        </a:p>
      </dgm:t>
    </dgm:pt>
    <dgm:pt modelId="{8D77FE90-C076-4AFA-B960-6418A02AA267}" type="pres">
      <dgm:prSet presAssocID="{2635FCE9-CE33-401D-BD02-822E0B1C11BC}" presName="arrow" presStyleLbl="node1" presStyleIdx="1" presStyleCnt="3"/>
      <dgm:spPr/>
      <dgm:t>
        <a:bodyPr/>
        <a:lstStyle/>
        <a:p>
          <a:endParaRPr lang="en-CA"/>
        </a:p>
      </dgm:t>
    </dgm:pt>
    <dgm:pt modelId="{4B4743DE-EA9F-4A62-AE07-9B51C157DF7C}" type="pres">
      <dgm:prSet presAssocID="{2635FCE9-CE33-401D-BD02-822E0B1C11BC}" presName="descendantArrow" presStyleCnt="0"/>
      <dgm:spPr/>
    </dgm:pt>
    <dgm:pt modelId="{E4FB4795-521F-4D98-972D-27B0F97A1E3C}" type="pres">
      <dgm:prSet presAssocID="{9596DF52-5D61-4102-942D-D282F4CC4968}" presName="childTextArrow" presStyleLbl="fgAccFollow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4383F8F-DD3F-4C74-8B49-D2F3657CABE7}" type="pres">
      <dgm:prSet presAssocID="{093C5E7C-B096-4CF7-B7BE-C2345A1C4329}" presName="childTextArrow" presStyleLbl="fgAccFollow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3265B209-BC00-4296-84D4-8960C40D4E0B}" type="pres">
      <dgm:prSet presAssocID="{93003B79-E89E-4811-B6C1-0CEAA77CD0C2}" presName="sp" presStyleCnt="0"/>
      <dgm:spPr/>
    </dgm:pt>
    <dgm:pt modelId="{B725626A-7803-4E77-B536-F6D1E9B5C221}" type="pres">
      <dgm:prSet presAssocID="{76536BEC-FA6E-4E1C-9EBF-F8F6ED1BC29C}" presName="arrowAndChildren" presStyleCnt="0"/>
      <dgm:spPr/>
    </dgm:pt>
    <dgm:pt modelId="{F4A920B2-EDDF-4FD2-B11A-69F59B6E579E}" type="pres">
      <dgm:prSet presAssocID="{76536BEC-FA6E-4E1C-9EBF-F8F6ED1BC29C}" presName="parentTextArrow" presStyleLbl="node1" presStyleIdx="1" presStyleCnt="3"/>
      <dgm:spPr/>
      <dgm:t>
        <a:bodyPr/>
        <a:lstStyle/>
        <a:p>
          <a:endParaRPr lang="en-CA"/>
        </a:p>
      </dgm:t>
    </dgm:pt>
    <dgm:pt modelId="{E03DA5F6-88BA-4A34-9CE5-483EBC95E07F}" type="pres">
      <dgm:prSet presAssocID="{76536BEC-FA6E-4E1C-9EBF-F8F6ED1BC29C}" presName="arrow" presStyleLbl="node1" presStyleIdx="2" presStyleCnt="3"/>
      <dgm:spPr/>
      <dgm:t>
        <a:bodyPr/>
        <a:lstStyle/>
        <a:p>
          <a:endParaRPr lang="en-CA"/>
        </a:p>
      </dgm:t>
    </dgm:pt>
    <dgm:pt modelId="{97A86447-4CAD-4104-8854-3C87D560ACD4}" type="pres">
      <dgm:prSet presAssocID="{76536BEC-FA6E-4E1C-9EBF-F8F6ED1BC29C}" presName="descendantArrow" presStyleCnt="0"/>
      <dgm:spPr/>
    </dgm:pt>
    <dgm:pt modelId="{9B0CC315-BE80-41C1-B9AD-C65CDD05000F}" type="pres">
      <dgm:prSet presAssocID="{68FFD520-6356-4AFA-B207-E6FAB2856513}" presName="childTextArrow" presStyleLbl="fgAccFollow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4C722E3-F919-4E5A-96DE-2BD82D4C87AC}" type="pres">
      <dgm:prSet presAssocID="{05B16AB7-544C-456C-B622-8E80C2A9CD27}" presName="childTextArrow" presStyleLbl="fgAccFollow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290E36EC-B1F4-497E-AFC6-24840FB2C7BB}" type="pres">
      <dgm:prSet presAssocID="{FDBF4673-AC17-4A00-88F7-C3EC469ABEF7}" presName="childTextArrow" presStyleLbl="fgAccFollow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6BF4E3C7-291F-4D90-9636-21AFA91CC953}" type="presOf" srcId="{05B16AB7-544C-456C-B622-8E80C2A9CD27}" destId="{24C722E3-F919-4E5A-96DE-2BD82D4C87AC}" srcOrd="0" destOrd="0" presId="urn:microsoft.com/office/officeart/2005/8/layout/process4"/>
    <dgm:cxn modelId="{F9252CAE-C237-411D-8768-AEAC7EC0001F}" srcId="{8CA8D636-9C7A-4B6A-906B-9999818E0967}" destId="{9C5E5871-C238-4620-B1CC-032C6181DA1B}" srcOrd="1" destOrd="0" parTransId="{20897DD0-6DF0-4E5A-84E2-B6C5C089A168}" sibTransId="{657A74D0-07DA-46E4-B8C3-6BA59684ACF1}"/>
    <dgm:cxn modelId="{3ABD104D-DD15-4FA1-93C5-372E622FD0C6}" type="presOf" srcId="{894DD046-C38D-435F-81FA-6F15974372F6}" destId="{6C3E5832-F0CC-4884-BB97-46E6207F8235}" srcOrd="0" destOrd="0" presId="urn:microsoft.com/office/officeart/2005/8/layout/process4"/>
    <dgm:cxn modelId="{9D4C7F7F-379B-4254-8087-7878F334E309}" type="presOf" srcId="{9C5E5871-C238-4620-B1CC-032C6181DA1B}" destId="{201476E1-5AB2-44E6-9C81-6945A7AC07B2}" srcOrd="0" destOrd="0" presId="urn:microsoft.com/office/officeart/2005/8/layout/process4"/>
    <dgm:cxn modelId="{F3B8BBBE-7A45-4AE1-B7A7-A1564C146289}" srcId="{0C7D64EB-7F1B-47D3-80A9-99FAB7F0866B}" destId="{76536BEC-FA6E-4E1C-9EBF-F8F6ED1BC29C}" srcOrd="0" destOrd="0" parTransId="{BFC1BF3F-DA97-4C23-89BD-19DA85A451AB}" sibTransId="{93003B79-E89E-4811-B6C1-0CEAA77CD0C2}"/>
    <dgm:cxn modelId="{F870CA2B-E9F6-4A08-9B9E-2058DF11923B}" srcId="{76536BEC-FA6E-4E1C-9EBF-F8F6ED1BC29C}" destId="{05B16AB7-544C-456C-B622-8E80C2A9CD27}" srcOrd="1" destOrd="0" parTransId="{3A07C39D-2EDB-465E-AD4D-8A2FA443D500}" sibTransId="{36CFE7DA-F60A-49F8-8513-613553FA37A1}"/>
    <dgm:cxn modelId="{99D755C3-B35A-4F9D-81A4-9B8E7C28D4B6}" srcId="{0C7D64EB-7F1B-47D3-80A9-99FAB7F0866B}" destId="{2635FCE9-CE33-401D-BD02-822E0B1C11BC}" srcOrd="1" destOrd="0" parTransId="{4DF0B4FE-9D1A-4842-A775-53BF56D1AA2D}" sibTransId="{E8A923A4-8CEC-44BB-A1E4-4DBA47AF8395}"/>
    <dgm:cxn modelId="{88C5BF11-B5F1-40D1-A73F-44CEA67A71F9}" type="presOf" srcId="{0C7D64EB-7F1B-47D3-80A9-99FAB7F0866B}" destId="{36FBA0F5-E8E7-40B3-B2DE-6FF29C443C84}" srcOrd="0" destOrd="0" presId="urn:microsoft.com/office/officeart/2005/8/layout/process4"/>
    <dgm:cxn modelId="{A7CB6F50-DB8A-48C4-82B7-2AC99439C709}" type="presOf" srcId="{9596DF52-5D61-4102-942D-D282F4CC4968}" destId="{E4FB4795-521F-4D98-972D-27B0F97A1E3C}" srcOrd="0" destOrd="0" presId="urn:microsoft.com/office/officeart/2005/8/layout/process4"/>
    <dgm:cxn modelId="{608BA790-7DEF-4F8C-B63C-0C98199E1C5B}" srcId="{8CA8D636-9C7A-4B6A-906B-9999818E0967}" destId="{7BB9DC78-1FBA-48F5-8BDA-E2F1130D46E4}" srcOrd="0" destOrd="0" parTransId="{565C34A2-7FD7-4805-BB15-196EA1406D2A}" sibTransId="{A9D79470-2679-40E2-A5AE-62EE6E1C338B}"/>
    <dgm:cxn modelId="{A13BD0B1-D86A-456D-B7F1-39215FE3CE9E}" srcId="{8CA8D636-9C7A-4B6A-906B-9999818E0967}" destId="{894DD046-C38D-435F-81FA-6F15974372F6}" srcOrd="2" destOrd="0" parTransId="{840D7D21-3664-4667-9407-6099776E59C4}" sibTransId="{C1D21489-2558-43D3-8B1E-0096489EE89D}"/>
    <dgm:cxn modelId="{98CF9ECC-6401-46A1-9B4C-EEB8ABAB800E}" type="presOf" srcId="{2635FCE9-CE33-401D-BD02-822E0B1C11BC}" destId="{8D77FE90-C076-4AFA-B960-6418A02AA267}" srcOrd="1" destOrd="0" presId="urn:microsoft.com/office/officeart/2005/8/layout/process4"/>
    <dgm:cxn modelId="{AF415C97-81BD-406F-83B1-C44AF73D1ED7}" srcId="{76536BEC-FA6E-4E1C-9EBF-F8F6ED1BC29C}" destId="{FDBF4673-AC17-4A00-88F7-C3EC469ABEF7}" srcOrd="2" destOrd="0" parTransId="{9A7739C8-5FA5-4FC5-B8C9-41DB355FC552}" sibTransId="{0E6DF16F-C09A-4C58-811B-0F9F3F2A60C2}"/>
    <dgm:cxn modelId="{5F7F800D-EE83-4F6F-9854-8DBDDA9F5CE7}" type="presOf" srcId="{7BB9DC78-1FBA-48F5-8BDA-E2F1130D46E4}" destId="{EEC5B09C-6E77-47B6-A447-AC1F7D23139B}" srcOrd="0" destOrd="0" presId="urn:microsoft.com/office/officeart/2005/8/layout/process4"/>
    <dgm:cxn modelId="{C1895BDF-E1BE-4947-B234-083701727C32}" type="presOf" srcId="{2635FCE9-CE33-401D-BD02-822E0B1C11BC}" destId="{9C370A23-2607-4826-B374-FAF47D7BA285}" srcOrd="0" destOrd="0" presId="urn:microsoft.com/office/officeart/2005/8/layout/process4"/>
    <dgm:cxn modelId="{6EBA2FB3-5F6A-41D5-B373-706E70C7382D}" type="presOf" srcId="{68FFD520-6356-4AFA-B207-E6FAB2856513}" destId="{9B0CC315-BE80-41C1-B9AD-C65CDD05000F}" srcOrd="0" destOrd="0" presId="urn:microsoft.com/office/officeart/2005/8/layout/process4"/>
    <dgm:cxn modelId="{E09DF7B4-0A91-4B76-BF27-8AFB0952E489}" srcId="{2635FCE9-CE33-401D-BD02-822E0B1C11BC}" destId="{093C5E7C-B096-4CF7-B7BE-C2345A1C4329}" srcOrd="1" destOrd="0" parTransId="{3019A32F-5811-4D48-BED9-D53D439AA982}" sibTransId="{CAD9AE47-6817-42DA-A273-C6B89EBA0819}"/>
    <dgm:cxn modelId="{3681E715-254C-4B9B-A7BF-1EDF9BC447EA}" type="presOf" srcId="{093C5E7C-B096-4CF7-B7BE-C2345A1C4329}" destId="{D4383F8F-DD3F-4C74-8B49-D2F3657CABE7}" srcOrd="0" destOrd="0" presId="urn:microsoft.com/office/officeart/2005/8/layout/process4"/>
    <dgm:cxn modelId="{BF4250B2-8F78-4762-98DE-A31DADEDB7BC}" type="presOf" srcId="{8CA8D636-9C7A-4B6A-906B-9999818E0967}" destId="{676A50CC-60D9-4A87-964A-F99CE66C0ECB}" srcOrd="1" destOrd="0" presId="urn:microsoft.com/office/officeart/2005/8/layout/process4"/>
    <dgm:cxn modelId="{95E93246-1EDB-491B-A95F-59B06A33D691}" srcId="{76536BEC-FA6E-4E1C-9EBF-F8F6ED1BC29C}" destId="{68FFD520-6356-4AFA-B207-E6FAB2856513}" srcOrd="0" destOrd="0" parTransId="{C574DD83-5710-4330-B9A5-07FDD11A9F3C}" sibTransId="{65D652C1-0936-4C55-ABBB-45FAE69D0DBC}"/>
    <dgm:cxn modelId="{77F99B11-BCA6-4CD2-B429-1CEB41795352}" type="presOf" srcId="{76536BEC-FA6E-4E1C-9EBF-F8F6ED1BC29C}" destId="{E03DA5F6-88BA-4A34-9CE5-483EBC95E07F}" srcOrd="1" destOrd="0" presId="urn:microsoft.com/office/officeart/2005/8/layout/process4"/>
    <dgm:cxn modelId="{3FBBBCBB-F398-4D00-8EA5-1925DC245E81}" type="presOf" srcId="{8CA8D636-9C7A-4B6A-906B-9999818E0967}" destId="{935EA76D-EC08-4987-905D-6365A023EA1B}" srcOrd="0" destOrd="0" presId="urn:microsoft.com/office/officeart/2005/8/layout/process4"/>
    <dgm:cxn modelId="{276C8924-C4C0-4700-B83E-3EAA98B9C489}" srcId="{2635FCE9-CE33-401D-BD02-822E0B1C11BC}" destId="{9596DF52-5D61-4102-942D-D282F4CC4968}" srcOrd="0" destOrd="0" parTransId="{EBF60181-C390-409F-95E6-8D01AA9ED3CF}" sibTransId="{109CFC04-53CB-4161-B10A-2684CB9E5E87}"/>
    <dgm:cxn modelId="{262A57F2-D94C-4F75-98F2-041F1D128734}" type="presOf" srcId="{FDBF4673-AC17-4A00-88F7-C3EC469ABEF7}" destId="{290E36EC-B1F4-497E-AFC6-24840FB2C7BB}" srcOrd="0" destOrd="0" presId="urn:microsoft.com/office/officeart/2005/8/layout/process4"/>
    <dgm:cxn modelId="{0C362DB8-A54F-4918-8DAE-3D422D24AC80}" srcId="{0C7D64EB-7F1B-47D3-80A9-99FAB7F0866B}" destId="{8CA8D636-9C7A-4B6A-906B-9999818E0967}" srcOrd="2" destOrd="0" parTransId="{D2F0AA26-893A-460F-8589-EF4483B69D8E}" sibTransId="{FFA47244-EDC5-4E4A-AB5A-0DB25113DA66}"/>
    <dgm:cxn modelId="{872054AF-19D0-493D-B63A-6F75CC5B235C}" type="presOf" srcId="{76536BEC-FA6E-4E1C-9EBF-F8F6ED1BC29C}" destId="{F4A920B2-EDDF-4FD2-B11A-69F59B6E579E}" srcOrd="0" destOrd="0" presId="urn:microsoft.com/office/officeart/2005/8/layout/process4"/>
    <dgm:cxn modelId="{DD003DD5-EC49-48F0-930D-8FE22E6BECCF}" type="presParOf" srcId="{36FBA0F5-E8E7-40B3-B2DE-6FF29C443C84}" destId="{ADB38FC8-1016-4E4F-B288-58834C54DAF0}" srcOrd="0" destOrd="0" presId="urn:microsoft.com/office/officeart/2005/8/layout/process4"/>
    <dgm:cxn modelId="{810AE8C1-6CC9-47E0-B3C5-52128D51331A}" type="presParOf" srcId="{ADB38FC8-1016-4E4F-B288-58834C54DAF0}" destId="{935EA76D-EC08-4987-905D-6365A023EA1B}" srcOrd="0" destOrd="0" presId="urn:microsoft.com/office/officeart/2005/8/layout/process4"/>
    <dgm:cxn modelId="{E9DE31CB-D885-41B0-8E7C-B3B1FE13B203}" type="presParOf" srcId="{ADB38FC8-1016-4E4F-B288-58834C54DAF0}" destId="{676A50CC-60D9-4A87-964A-F99CE66C0ECB}" srcOrd="1" destOrd="0" presId="urn:microsoft.com/office/officeart/2005/8/layout/process4"/>
    <dgm:cxn modelId="{8932F701-655D-4848-9E09-2E7D3B4B76B1}" type="presParOf" srcId="{ADB38FC8-1016-4E4F-B288-58834C54DAF0}" destId="{CA07C45B-DBB3-40B4-84BB-054CDFD2620F}" srcOrd="2" destOrd="0" presId="urn:microsoft.com/office/officeart/2005/8/layout/process4"/>
    <dgm:cxn modelId="{CAD2B7BE-E3E4-4D40-B52E-987AE3DD4845}" type="presParOf" srcId="{CA07C45B-DBB3-40B4-84BB-054CDFD2620F}" destId="{EEC5B09C-6E77-47B6-A447-AC1F7D23139B}" srcOrd="0" destOrd="0" presId="urn:microsoft.com/office/officeart/2005/8/layout/process4"/>
    <dgm:cxn modelId="{B7347509-6B51-4598-A604-FC5FFDF8E31D}" type="presParOf" srcId="{CA07C45B-DBB3-40B4-84BB-054CDFD2620F}" destId="{201476E1-5AB2-44E6-9C81-6945A7AC07B2}" srcOrd="1" destOrd="0" presId="urn:microsoft.com/office/officeart/2005/8/layout/process4"/>
    <dgm:cxn modelId="{34317E86-BCF3-474A-B7C6-BE1ED5D8F7C9}" type="presParOf" srcId="{CA07C45B-DBB3-40B4-84BB-054CDFD2620F}" destId="{6C3E5832-F0CC-4884-BB97-46E6207F8235}" srcOrd="2" destOrd="0" presId="urn:microsoft.com/office/officeart/2005/8/layout/process4"/>
    <dgm:cxn modelId="{860D1075-BCBB-482B-8ACA-759AD206C634}" type="presParOf" srcId="{36FBA0F5-E8E7-40B3-B2DE-6FF29C443C84}" destId="{515766A7-63A8-435C-87F6-AC6EC3B9CEB7}" srcOrd="1" destOrd="0" presId="urn:microsoft.com/office/officeart/2005/8/layout/process4"/>
    <dgm:cxn modelId="{BDB8DA33-B03F-485B-ABF6-90FE53BBC4BE}" type="presParOf" srcId="{36FBA0F5-E8E7-40B3-B2DE-6FF29C443C84}" destId="{3F7FBB1D-4085-4449-890B-8685AB1283F8}" srcOrd="2" destOrd="0" presId="urn:microsoft.com/office/officeart/2005/8/layout/process4"/>
    <dgm:cxn modelId="{3F5C628C-4E22-413B-84B0-3EFA3AC6B347}" type="presParOf" srcId="{3F7FBB1D-4085-4449-890B-8685AB1283F8}" destId="{9C370A23-2607-4826-B374-FAF47D7BA285}" srcOrd="0" destOrd="0" presId="urn:microsoft.com/office/officeart/2005/8/layout/process4"/>
    <dgm:cxn modelId="{47F4A3D9-FBC3-4B0E-BA77-085A6A65D4FB}" type="presParOf" srcId="{3F7FBB1D-4085-4449-890B-8685AB1283F8}" destId="{8D77FE90-C076-4AFA-B960-6418A02AA267}" srcOrd="1" destOrd="0" presId="urn:microsoft.com/office/officeart/2005/8/layout/process4"/>
    <dgm:cxn modelId="{B8A6EC0A-EEDA-4FD7-A947-29D5C8926ED8}" type="presParOf" srcId="{3F7FBB1D-4085-4449-890B-8685AB1283F8}" destId="{4B4743DE-EA9F-4A62-AE07-9B51C157DF7C}" srcOrd="2" destOrd="0" presId="urn:microsoft.com/office/officeart/2005/8/layout/process4"/>
    <dgm:cxn modelId="{BA5AF254-AEA5-454A-AA64-A8F54F4BB142}" type="presParOf" srcId="{4B4743DE-EA9F-4A62-AE07-9B51C157DF7C}" destId="{E4FB4795-521F-4D98-972D-27B0F97A1E3C}" srcOrd="0" destOrd="0" presId="urn:microsoft.com/office/officeart/2005/8/layout/process4"/>
    <dgm:cxn modelId="{CB0A8F65-3856-407D-B215-2656177B1E90}" type="presParOf" srcId="{4B4743DE-EA9F-4A62-AE07-9B51C157DF7C}" destId="{D4383F8F-DD3F-4C74-8B49-D2F3657CABE7}" srcOrd="1" destOrd="0" presId="urn:microsoft.com/office/officeart/2005/8/layout/process4"/>
    <dgm:cxn modelId="{426EF640-637E-4275-8D3D-5A1AF6D5BFCA}" type="presParOf" srcId="{36FBA0F5-E8E7-40B3-B2DE-6FF29C443C84}" destId="{3265B209-BC00-4296-84D4-8960C40D4E0B}" srcOrd="3" destOrd="0" presId="urn:microsoft.com/office/officeart/2005/8/layout/process4"/>
    <dgm:cxn modelId="{98870118-650F-43B6-BBA3-E47AFBDA04A3}" type="presParOf" srcId="{36FBA0F5-E8E7-40B3-B2DE-6FF29C443C84}" destId="{B725626A-7803-4E77-B536-F6D1E9B5C221}" srcOrd="4" destOrd="0" presId="urn:microsoft.com/office/officeart/2005/8/layout/process4"/>
    <dgm:cxn modelId="{93B48816-8231-456A-9DDB-89DAFC46C2DA}" type="presParOf" srcId="{B725626A-7803-4E77-B536-F6D1E9B5C221}" destId="{F4A920B2-EDDF-4FD2-B11A-69F59B6E579E}" srcOrd="0" destOrd="0" presId="urn:microsoft.com/office/officeart/2005/8/layout/process4"/>
    <dgm:cxn modelId="{3F09C49B-D406-4AAF-9C9D-C8568A5C4702}" type="presParOf" srcId="{B725626A-7803-4E77-B536-F6D1E9B5C221}" destId="{E03DA5F6-88BA-4A34-9CE5-483EBC95E07F}" srcOrd="1" destOrd="0" presId="urn:microsoft.com/office/officeart/2005/8/layout/process4"/>
    <dgm:cxn modelId="{6C00639B-E8F7-455A-B894-DF41469B0B90}" type="presParOf" srcId="{B725626A-7803-4E77-B536-F6D1E9B5C221}" destId="{97A86447-4CAD-4104-8854-3C87D560ACD4}" srcOrd="2" destOrd="0" presId="urn:microsoft.com/office/officeart/2005/8/layout/process4"/>
    <dgm:cxn modelId="{A7819E33-FE3D-41D7-8DA3-802C4F9ACD6F}" type="presParOf" srcId="{97A86447-4CAD-4104-8854-3C87D560ACD4}" destId="{9B0CC315-BE80-41C1-B9AD-C65CDD05000F}" srcOrd="0" destOrd="0" presId="urn:microsoft.com/office/officeart/2005/8/layout/process4"/>
    <dgm:cxn modelId="{C1239345-7D5B-4EA1-AF95-E0AB57C7A093}" type="presParOf" srcId="{97A86447-4CAD-4104-8854-3C87D560ACD4}" destId="{24C722E3-F919-4E5A-96DE-2BD82D4C87AC}" srcOrd="1" destOrd="0" presId="urn:microsoft.com/office/officeart/2005/8/layout/process4"/>
    <dgm:cxn modelId="{99630AD1-C70D-437A-8A29-8FB3292F3893}" type="presParOf" srcId="{97A86447-4CAD-4104-8854-3C87D560ACD4}" destId="{290E36EC-B1F4-497E-AFC6-24840FB2C7BB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9E54BBD-4BEC-462B-BD8A-EDA22F21EF9C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D9D313C-D690-4230-A620-091832953B1C}">
      <dgm:prSet phldrT="[Text]" custT="1"/>
      <dgm:spPr/>
      <dgm:t>
        <a:bodyPr/>
        <a:lstStyle/>
        <a:p>
          <a:endParaRPr lang="en-CA" sz="2000" b="1" dirty="0">
            <a:solidFill>
              <a:schemeClr val="tx1"/>
            </a:solidFill>
          </a:endParaRPr>
        </a:p>
        <a:p>
          <a:r>
            <a:rPr lang="en-CA" sz="2000" b="1" dirty="0">
              <a:solidFill>
                <a:schemeClr val="tx1"/>
              </a:solidFill>
            </a:rPr>
            <a:t>Leading with Connections: Get Involved, Create and Maintain a Network, Leverage Connections to Work More Efficiently </a:t>
          </a:r>
        </a:p>
        <a:p>
          <a:r>
            <a:rPr lang="fr-FR" sz="2000" b="1" dirty="0">
              <a:solidFill>
                <a:schemeClr val="tx1"/>
              </a:solidFill>
            </a:rPr>
            <a:t>Des relations qui permettent d'évoluer : créer et entretenir un réseau, faire jouer ses relations pour travailler plus efficacement</a:t>
          </a:r>
          <a:endParaRPr lang="en-US" sz="2000" dirty="0">
            <a:solidFill>
              <a:schemeClr val="tx1"/>
            </a:solidFill>
          </a:endParaRPr>
        </a:p>
      </dgm:t>
    </dgm:pt>
    <dgm:pt modelId="{F26ADC08-0D67-4F75-B0D7-4F499BBE6B9E}" type="parTrans" cxnId="{C977CA5D-8445-4BFB-83CD-C0B03B9F3EDF}">
      <dgm:prSet/>
      <dgm:spPr/>
      <dgm:t>
        <a:bodyPr/>
        <a:lstStyle/>
        <a:p>
          <a:endParaRPr lang="en-US"/>
        </a:p>
      </dgm:t>
    </dgm:pt>
    <dgm:pt modelId="{119A6828-33BB-4A60-B22C-E1E5508B0918}" type="sibTrans" cxnId="{C977CA5D-8445-4BFB-83CD-C0B03B9F3EDF}">
      <dgm:prSet/>
      <dgm:spPr/>
      <dgm:t>
        <a:bodyPr/>
        <a:lstStyle/>
        <a:p>
          <a:endParaRPr lang="en-US"/>
        </a:p>
      </dgm:t>
    </dgm:pt>
    <dgm:pt modelId="{3666CB6C-F8E6-4B43-8320-0AEE22B4488D}">
      <dgm:prSet phldrT="[Text]" custT="1"/>
      <dgm:spPr/>
      <dgm:t>
        <a:bodyPr/>
        <a:lstStyle/>
        <a:p>
          <a:r>
            <a:rPr lang="en-CA" sz="2000" i="1" dirty="0"/>
            <a:t>Nadia Theodore</a:t>
          </a:r>
          <a:endParaRPr lang="en-US" sz="2000" i="1" dirty="0"/>
        </a:p>
      </dgm:t>
    </dgm:pt>
    <dgm:pt modelId="{70CA1984-E8A7-43FC-BFEF-C97FFC9ED52F}" type="parTrans" cxnId="{6F65D874-4249-4833-9AC5-D5DBF7187C7D}">
      <dgm:prSet/>
      <dgm:spPr/>
      <dgm:t>
        <a:bodyPr/>
        <a:lstStyle/>
        <a:p>
          <a:endParaRPr lang="en-US"/>
        </a:p>
      </dgm:t>
    </dgm:pt>
    <dgm:pt modelId="{73265E91-2809-4C75-A34F-E22D3B063783}" type="sibTrans" cxnId="{6F65D874-4249-4833-9AC5-D5DBF7187C7D}">
      <dgm:prSet/>
      <dgm:spPr/>
      <dgm:t>
        <a:bodyPr/>
        <a:lstStyle/>
        <a:p>
          <a:endParaRPr lang="en-US"/>
        </a:p>
      </dgm:t>
    </dgm:pt>
    <dgm:pt modelId="{71FA13B1-1ADE-42ED-88D5-5843E288B51D}">
      <dgm:prSet phldrT="[Text]" custT="1"/>
      <dgm:spPr>
        <a:solidFill>
          <a:srgbClr val="CA8675"/>
        </a:solidFill>
      </dgm:spPr>
      <dgm:t>
        <a:bodyPr/>
        <a:lstStyle/>
        <a:p>
          <a:r>
            <a:rPr lang="en-CA" sz="2000" b="1" dirty="0">
              <a:solidFill>
                <a:schemeClr val="tx1"/>
              </a:solidFill>
            </a:rPr>
            <a:t>First Impressions in a Virtual World </a:t>
          </a:r>
        </a:p>
        <a:p>
          <a:r>
            <a:rPr lang="en-CA" sz="2000" b="1" dirty="0">
              <a:solidFill>
                <a:schemeClr val="tx1"/>
              </a:solidFill>
            </a:rPr>
            <a:t>La première impression </a:t>
          </a:r>
          <a:r>
            <a:rPr lang="en-CA" sz="2000" b="1" dirty="0" err="1">
              <a:solidFill>
                <a:schemeClr val="tx1"/>
              </a:solidFill>
            </a:rPr>
            <a:t>virtuelle</a:t>
          </a:r>
          <a:endParaRPr lang="en-US" sz="2000" dirty="0">
            <a:solidFill>
              <a:schemeClr val="tx1"/>
            </a:solidFill>
          </a:endParaRPr>
        </a:p>
      </dgm:t>
    </dgm:pt>
    <dgm:pt modelId="{82394074-9A3F-4BB5-9468-C700D05E6EE1}" type="parTrans" cxnId="{926B09A8-F816-41E7-ADC3-6449B209A612}">
      <dgm:prSet/>
      <dgm:spPr/>
      <dgm:t>
        <a:bodyPr/>
        <a:lstStyle/>
        <a:p>
          <a:endParaRPr lang="en-US"/>
        </a:p>
      </dgm:t>
    </dgm:pt>
    <dgm:pt modelId="{B8B58736-A0C8-4B31-A31B-9D7AED842AAB}" type="sibTrans" cxnId="{926B09A8-F816-41E7-ADC3-6449B209A612}">
      <dgm:prSet/>
      <dgm:spPr/>
      <dgm:t>
        <a:bodyPr/>
        <a:lstStyle/>
        <a:p>
          <a:endParaRPr lang="en-US"/>
        </a:p>
      </dgm:t>
    </dgm:pt>
    <dgm:pt modelId="{2F473674-959C-45D0-A1A2-443A018BE6E2}">
      <dgm:prSet phldrT="[Text]" custT="1"/>
      <dgm:spPr/>
      <dgm:t>
        <a:bodyPr/>
        <a:lstStyle/>
        <a:p>
          <a:r>
            <a:rPr lang="en-US" sz="2000" i="1" dirty="0"/>
            <a:t>English Session : </a:t>
          </a:r>
          <a:r>
            <a:rPr lang="en-CA" sz="2000" i="1" dirty="0"/>
            <a:t>Sony </a:t>
          </a:r>
          <a:r>
            <a:rPr lang="en-CA" sz="2000" i="1" dirty="0" err="1"/>
            <a:t>Perron</a:t>
          </a:r>
          <a:r>
            <a:rPr lang="en-CA" sz="2000" i="1" dirty="0"/>
            <a:t>,           </a:t>
          </a:r>
          <a:r>
            <a:rPr lang="en-CA" sz="2000" i="1" dirty="0" err="1"/>
            <a:t>Afreen</a:t>
          </a:r>
          <a:r>
            <a:rPr lang="en-CA" sz="2000" i="1" dirty="0"/>
            <a:t> </a:t>
          </a:r>
          <a:r>
            <a:rPr lang="en-CA" sz="2000" i="1" dirty="0" err="1"/>
            <a:t>Delvi</a:t>
          </a:r>
          <a:r>
            <a:rPr lang="en-CA" sz="2000" i="1" dirty="0"/>
            <a:t> and </a:t>
          </a:r>
          <a:r>
            <a:rPr lang="en-CA" sz="2000" i="1" dirty="0" err="1"/>
            <a:t>Shanu</a:t>
          </a:r>
          <a:r>
            <a:rPr lang="en-CA" sz="2000" i="1" dirty="0"/>
            <a:t> Bhandari</a:t>
          </a:r>
          <a:endParaRPr lang="en-US" sz="2000" i="1" dirty="0"/>
        </a:p>
      </dgm:t>
    </dgm:pt>
    <dgm:pt modelId="{709D241B-DF64-4C6B-AD5A-118539853584}" type="parTrans" cxnId="{FFAAD1FF-93A5-4CA3-A9A6-963B582909DB}">
      <dgm:prSet/>
      <dgm:spPr/>
      <dgm:t>
        <a:bodyPr/>
        <a:lstStyle/>
        <a:p>
          <a:endParaRPr lang="en-US"/>
        </a:p>
      </dgm:t>
    </dgm:pt>
    <dgm:pt modelId="{E77C7738-BD7E-4F78-AA9B-B88BEC3739A3}" type="sibTrans" cxnId="{FFAAD1FF-93A5-4CA3-A9A6-963B582909DB}">
      <dgm:prSet/>
      <dgm:spPr/>
      <dgm:t>
        <a:bodyPr/>
        <a:lstStyle/>
        <a:p>
          <a:endParaRPr lang="en-US"/>
        </a:p>
      </dgm:t>
    </dgm:pt>
    <dgm:pt modelId="{A60355A5-91B5-4CAD-8E2D-D2610B7757D5}">
      <dgm:prSet phldrT="[Text]" custT="1"/>
      <dgm:spPr/>
      <dgm:t>
        <a:bodyPr/>
        <a:lstStyle/>
        <a:p>
          <a:r>
            <a:rPr lang="en-US" sz="2000" i="1" dirty="0"/>
            <a:t>French Session : </a:t>
          </a:r>
          <a:r>
            <a:rPr lang="en-CA" sz="2000" i="1" dirty="0"/>
            <a:t>Jean Cardinal,       Jennifer Thorne and Laura </a:t>
          </a:r>
          <a:r>
            <a:rPr lang="en-CA" sz="2000" i="1" dirty="0" err="1"/>
            <a:t>Colella</a:t>
          </a:r>
          <a:endParaRPr lang="en-US" sz="2000" i="1" dirty="0"/>
        </a:p>
      </dgm:t>
    </dgm:pt>
    <dgm:pt modelId="{AFCEE055-CEE6-4CE9-ABDF-2A01B8BF70B5}" type="parTrans" cxnId="{7360BCA0-E37E-4467-80B9-FDDAF8EFB26A}">
      <dgm:prSet/>
      <dgm:spPr/>
      <dgm:t>
        <a:bodyPr/>
        <a:lstStyle/>
        <a:p>
          <a:endParaRPr lang="en-US"/>
        </a:p>
      </dgm:t>
    </dgm:pt>
    <dgm:pt modelId="{162ABD2E-20E0-43D2-B794-5B1FD4C69FE3}" type="sibTrans" cxnId="{7360BCA0-E37E-4467-80B9-FDDAF8EFB26A}">
      <dgm:prSet/>
      <dgm:spPr/>
      <dgm:t>
        <a:bodyPr/>
        <a:lstStyle/>
        <a:p>
          <a:endParaRPr lang="en-US"/>
        </a:p>
      </dgm:t>
    </dgm:pt>
    <dgm:pt modelId="{104F1B3E-E424-4003-9953-FBFE9CB58AB1}">
      <dgm:prSet phldrT="[Text]" custT="1"/>
      <dgm:spPr/>
      <dgm:t>
        <a:bodyPr/>
        <a:lstStyle/>
        <a:p>
          <a:r>
            <a:rPr lang="en-CA" sz="2000" i="1" dirty="0"/>
            <a:t>Dan Couture</a:t>
          </a:r>
          <a:endParaRPr lang="en-US" sz="2000" i="1" dirty="0"/>
        </a:p>
      </dgm:t>
    </dgm:pt>
    <dgm:pt modelId="{DC20EA45-862F-4BB6-821E-BDABC3330292}" type="parTrans" cxnId="{29E19093-5E66-4CCB-A7E4-3B6EFBF5FF31}">
      <dgm:prSet/>
      <dgm:spPr/>
      <dgm:t>
        <a:bodyPr/>
        <a:lstStyle/>
        <a:p>
          <a:endParaRPr lang="en-US"/>
        </a:p>
      </dgm:t>
    </dgm:pt>
    <dgm:pt modelId="{CE526A9B-63D3-462A-B428-9F2D4927C0EC}" type="sibTrans" cxnId="{29E19093-5E66-4CCB-A7E4-3B6EFBF5FF31}">
      <dgm:prSet/>
      <dgm:spPr/>
      <dgm:t>
        <a:bodyPr/>
        <a:lstStyle/>
        <a:p>
          <a:endParaRPr lang="en-US"/>
        </a:p>
      </dgm:t>
    </dgm:pt>
    <dgm:pt modelId="{E965FC1C-2A40-4328-960D-7567CE78B27E}">
      <dgm:prSet phldrT="[Text]" custT="1"/>
      <dgm:spPr/>
      <dgm:t>
        <a:bodyPr/>
        <a:lstStyle/>
        <a:p>
          <a:r>
            <a:rPr lang="en-CA" sz="2000" i="1"/>
            <a:t>Christina </a:t>
          </a:r>
          <a:r>
            <a:rPr lang="en-CA" sz="2000" i="1" dirty="0"/>
            <a:t>Cyr</a:t>
          </a:r>
          <a:endParaRPr lang="en-US" sz="2000" i="1" dirty="0"/>
        </a:p>
      </dgm:t>
    </dgm:pt>
    <dgm:pt modelId="{DAB7AFF0-3B9B-40A1-A3FA-4A1436CC844D}" type="parTrans" cxnId="{7FA7B351-EF39-4302-A64F-A252156734BC}">
      <dgm:prSet/>
      <dgm:spPr/>
      <dgm:t>
        <a:bodyPr/>
        <a:lstStyle/>
        <a:p>
          <a:endParaRPr lang="en-US"/>
        </a:p>
      </dgm:t>
    </dgm:pt>
    <dgm:pt modelId="{5D27C3C6-14B9-4611-9A40-68873C7D1758}" type="sibTrans" cxnId="{7FA7B351-EF39-4302-A64F-A252156734BC}">
      <dgm:prSet/>
      <dgm:spPr/>
      <dgm:t>
        <a:bodyPr/>
        <a:lstStyle/>
        <a:p>
          <a:endParaRPr lang="en-US"/>
        </a:p>
      </dgm:t>
    </dgm:pt>
    <dgm:pt modelId="{88C1D6E4-4FBF-426F-949C-26E8F1DA9225}" type="pres">
      <dgm:prSet presAssocID="{29E54BBD-4BEC-462B-BD8A-EDA22F21EF9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92F3D829-8A67-4C3F-9084-B5921249DD5F}" type="pres">
      <dgm:prSet presAssocID="{71FA13B1-1ADE-42ED-88D5-5843E288B51D}" presName="boxAndChildren" presStyleCnt="0"/>
      <dgm:spPr/>
    </dgm:pt>
    <dgm:pt modelId="{033CB726-A58A-4AF4-B27E-53722067BD24}" type="pres">
      <dgm:prSet presAssocID="{71FA13B1-1ADE-42ED-88D5-5843E288B51D}" presName="parentTextBox" presStyleLbl="node1" presStyleIdx="0" presStyleCnt="2"/>
      <dgm:spPr/>
      <dgm:t>
        <a:bodyPr/>
        <a:lstStyle/>
        <a:p>
          <a:endParaRPr lang="en-CA"/>
        </a:p>
      </dgm:t>
    </dgm:pt>
    <dgm:pt modelId="{CBD4819C-1CE0-4CA5-88F7-EE24F9A0BB4D}" type="pres">
      <dgm:prSet presAssocID="{71FA13B1-1ADE-42ED-88D5-5843E288B51D}" presName="entireBox" presStyleLbl="node1" presStyleIdx="0" presStyleCnt="2"/>
      <dgm:spPr/>
      <dgm:t>
        <a:bodyPr/>
        <a:lstStyle/>
        <a:p>
          <a:endParaRPr lang="en-CA"/>
        </a:p>
      </dgm:t>
    </dgm:pt>
    <dgm:pt modelId="{729225FB-7663-418C-BF8F-AC1BB76D2644}" type="pres">
      <dgm:prSet presAssocID="{71FA13B1-1ADE-42ED-88D5-5843E288B51D}" presName="descendantBox" presStyleCnt="0"/>
      <dgm:spPr/>
    </dgm:pt>
    <dgm:pt modelId="{4B450BD9-2092-47D7-B09A-81651B60B29B}" type="pres">
      <dgm:prSet presAssocID="{2F473674-959C-45D0-A1A2-443A018BE6E2}" presName="childTextBox" presStyleLbl="fgAccFollow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C6067AEB-B278-4EAD-B7B7-7E5E3AD77D69}" type="pres">
      <dgm:prSet presAssocID="{A60355A5-91B5-4CAD-8E2D-D2610B7757D5}" presName="childTextBox" presStyleLbl="fgAccFollow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F554946A-BDAE-4B58-9927-EFE7E046D2A3}" type="pres">
      <dgm:prSet presAssocID="{119A6828-33BB-4A60-B22C-E1E5508B0918}" presName="sp" presStyleCnt="0"/>
      <dgm:spPr/>
    </dgm:pt>
    <dgm:pt modelId="{ACA2E76F-FF4A-45D0-8ABB-3779295FB9FB}" type="pres">
      <dgm:prSet presAssocID="{6D9D313C-D690-4230-A620-091832953B1C}" presName="arrowAndChildren" presStyleCnt="0"/>
      <dgm:spPr/>
    </dgm:pt>
    <dgm:pt modelId="{96D6A518-E2E2-44EA-9672-1D23D7D229CC}" type="pres">
      <dgm:prSet presAssocID="{6D9D313C-D690-4230-A620-091832953B1C}" presName="parentTextArrow" presStyleLbl="node1" presStyleIdx="0" presStyleCnt="2"/>
      <dgm:spPr/>
      <dgm:t>
        <a:bodyPr/>
        <a:lstStyle/>
        <a:p>
          <a:endParaRPr lang="en-CA"/>
        </a:p>
      </dgm:t>
    </dgm:pt>
    <dgm:pt modelId="{E9A4D9E3-0AC3-4F2C-84A6-DC4A7507204D}" type="pres">
      <dgm:prSet presAssocID="{6D9D313C-D690-4230-A620-091832953B1C}" presName="arrow" presStyleLbl="node1" presStyleIdx="1" presStyleCnt="2"/>
      <dgm:spPr/>
      <dgm:t>
        <a:bodyPr/>
        <a:lstStyle/>
        <a:p>
          <a:endParaRPr lang="en-CA"/>
        </a:p>
      </dgm:t>
    </dgm:pt>
    <dgm:pt modelId="{0ADED15D-030F-41B6-9D73-1387E57C16E9}" type="pres">
      <dgm:prSet presAssocID="{6D9D313C-D690-4230-A620-091832953B1C}" presName="descendantArrow" presStyleCnt="0"/>
      <dgm:spPr/>
    </dgm:pt>
    <dgm:pt modelId="{0A6F5A42-8185-4305-AE4A-CF6DE4493AF8}" type="pres">
      <dgm:prSet presAssocID="{3666CB6C-F8E6-4B43-8320-0AEE22B4488D}" presName="childTextArrow" presStyleLbl="fgAccFollowNode1" presStyleIdx="2" presStyleCnt="5" custScaleY="85231" custLinFactNeighborY="1985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8178CDC5-1B73-4E33-8A50-AE1BF5B14927}" type="pres">
      <dgm:prSet presAssocID="{104F1B3E-E424-4003-9953-FBFE9CB58AB1}" presName="childTextArrow" presStyleLbl="fgAccFollowNode1" presStyleIdx="3" presStyleCnt="5" custScaleY="85231" custLinFactNeighborY="1985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D0341EEF-F32C-4D26-A4DC-9EC035BEBDE6}" type="pres">
      <dgm:prSet presAssocID="{E965FC1C-2A40-4328-960D-7567CE78B27E}" presName="childTextArrow" presStyleLbl="fgAccFollowNode1" presStyleIdx="4" presStyleCnt="5" custScaleY="85231" custLinFactNeighborY="1985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7360BCA0-E37E-4467-80B9-FDDAF8EFB26A}" srcId="{71FA13B1-1ADE-42ED-88D5-5843E288B51D}" destId="{A60355A5-91B5-4CAD-8E2D-D2610B7757D5}" srcOrd="1" destOrd="0" parTransId="{AFCEE055-CEE6-4CE9-ABDF-2A01B8BF70B5}" sibTransId="{162ABD2E-20E0-43D2-B794-5B1FD4C69FE3}"/>
    <dgm:cxn modelId="{6F65D874-4249-4833-9AC5-D5DBF7187C7D}" srcId="{6D9D313C-D690-4230-A620-091832953B1C}" destId="{3666CB6C-F8E6-4B43-8320-0AEE22B4488D}" srcOrd="0" destOrd="0" parTransId="{70CA1984-E8A7-43FC-BFEF-C97FFC9ED52F}" sibTransId="{73265E91-2809-4C75-A34F-E22D3B063783}"/>
    <dgm:cxn modelId="{29E19093-5E66-4CCB-A7E4-3B6EFBF5FF31}" srcId="{6D9D313C-D690-4230-A620-091832953B1C}" destId="{104F1B3E-E424-4003-9953-FBFE9CB58AB1}" srcOrd="1" destOrd="0" parTransId="{DC20EA45-862F-4BB6-821E-BDABC3330292}" sibTransId="{CE526A9B-63D3-462A-B428-9F2D4927C0EC}"/>
    <dgm:cxn modelId="{55B9AF4A-B931-4E1C-9512-3DBD1F9B15A4}" type="presOf" srcId="{3666CB6C-F8E6-4B43-8320-0AEE22B4488D}" destId="{0A6F5A42-8185-4305-AE4A-CF6DE4493AF8}" srcOrd="0" destOrd="0" presId="urn:microsoft.com/office/officeart/2005/8/layout/process4"/>
    <dgm:cxn modelId="{60D1DD97-261A-4EC0-90A7-DB54ED8CC6CC}" type="presOf" srcId="{71FA13B1-1ADE-42ED-88D5-5843E288B51D}" destId="{033CB726-A58A-4AF4-B27E-53722067BD24}" srcOrd="0" destOrd="0" presId="urn:microsoft.com/office/officeart/2005/8/layout/process4"/>
    <dgm:cxn modelId="{214C8D6B-8477-420A-B9A0-F741BBEA7613}" type="presOf" srcId="{2F473674-959C-45D0-A1A2-443A018BE6E2}" destId="{4B450BD9-2092-47D7-B09A-81651B60B29B}" srcOrd="0" destOrd="0" presId="urn:microsoft.com/office/officeart/2005/8/layout/process4"/>
    <dgm:cxn modelId="{4C27BD11-AD8E-4D35-A12D-088AE910B17D}" type="presOf" srcId="{71FA13B1-1ADE-42ED-88D5-5843E288B51D}" destId="{CBD4819C-1CE0-4CA5-88F7-EE24F9A0BB4D}" srcOrd="1" destOrd="0" presId="urn:microsoft.com/office/officeart/2005/8/layout/process4"/>
    <dgm:cxn modelId="{8300C382-D9DF-43B7-AADC-A48D0F84E706}" type="presOf" srcId="{A60355A5-91B5-4CAD-8E2D-D2610B7757D5}" destId="{C6067AEB-B278-4EAD-B7B7-7E5E3AD77D69}" srcOrd="0" destOrd="0" presId="urn:microsoft.com/office/officeart/2005/8/layout/process4"/>
    <dgm:cxn modelId="{8634CA18-3566-4DD3-979C-42590514DF7E}" type="presOf" srcId="{6D9D313C-D690-4230-A620-091832953B1C}" destId="{96D6A518-E2E2-44EA-9672-1D23D7D229CC}" srcOrd="0" destOrd="0" presId="urn:microsoft.com/office/officeart/2005/8/layout/process4"/>
    <dgm:cxn modelId="{7FA7B351-EF39-4302-A64F-A252156734BC}" srcId="{6D9D313C-D690-4230-A620-091832953B1C}" destId="{E965FC1C-2A40-4328-960D-7567CE78B27E}" srcOrd="2" destOrd="0" parTransId="{DAB7AFF0-3B9B-40A1-A3FA-4A1436CC844D}" sibTransId="{5D27C3C6-14B9-4611-9A40-68873C7D1758}"/>
    <dgm:cxn modelId="{E2746C74-3B63-486C-A0CC-5AF7FD3AAD0C}" type="presOf" srcId="{29E54BBD-4BEC-462B-BD8A-EDA22F21EF9C}" destId="{88C1D6E4-4FBF-426F-949C-26E8F1DA9225}" srcOrd="0" destOrd="0" presId="urn:microsoft.com/office/officeart/2005/8/layout/process4"/>
    <dgm:cxn modelId="{C977CA5D-8445-4BFB-83CD-C0B03B9F3EDF}" srcId="{29E54BBD-4BEC-462B-BD8A-EDA22F21EF9C}" destId="{6D9D313C-D690-4230-A620-091832953B1C}" srcOrd="0" destOrd="0" parTransId="{F26ADC08-0D67-4F75-B0D7-4F499BBE6B9E}" sibTransId="{119A6828-33BB-4A60-B22C-E1E5508B0918}"/>
    <dgm:cxn modelId="{FFAAD1FF-93A5-4CA3-A9A6-963B582909DB}" srcId="{71FA13B1-1ADE-42ED-88D5-5843E288B51D}" destId="{2F473674-959C-45D0-A1A2-443A018BE6E2}" srcOrd="0" destOrd="0" parTransId="{709D241B-DF64-4C6B-AD5A-118539853584}" sibTransId="{E77C7738-BD7E-4F78-AA9B-B88BEC3739A3}"/>
    <dgm:cxn modelId="{FF7E01FF-3EE6-414A-AF99-FF4073215E6F}" type="presOf" srcId="{104F1B3E-E424-4003-9953-FBFE9CB58AB1}" destId="{8178CDC5-1B73-4E33-8A50-AE1BF5B14927}" srcOrd="0" destOrd="0" presId="urn:microsoft.com/office/officeart/2005/8/layout/process4"/>
    <dgm:cxn modelId="{0D0E72BC-2B39-498E-992E-A0111E7465D5}" type="presOf" srcId="{6D9D313C-D690-4230-A620-091832953B1C}" destId="{E9A4D9E3-0AC3-4F2C-84A6-DC4A7507204D}" srcOrd="1" destOrd="0" presId="urn:microsoft.com/office/officeart/2005/8/layout/process4"/>
    <dgm:cxn modelId="{FADF8CEB-62FD-46FA-9DAC-ECBF47FA5919}" type="presOf" srcId="{E965FC1C-2A40-4328-960D-7567CE78B27E}" destId="{D0341EEF-F32C-4D26-A4DC-9EC035BEBDE6}" srcOrd="0" destOrd="0" presId="urn:microsoft.com/office/officeart/2005/8/layout/process4"/>
    <dgm:cxn modelId="{926B09A8-F816-41E7-ADC3-6449B209A612}" srcId="{29E54BBD-4BEC-462B-BD8A-EDA22F21EF9C}" destId="{71FA13B1-1ADE-42ED-88D5-5843E288B51D}" srcOrd="1" destOrd="0" parTransId="{82394074-9A3F-4BB5-9468-C700D05E6EE1}" sibTransId="{B8B58736-A0C8-4B31-A31B-9D7AED842AAB}"/>
    <dgm:cxn modelId="{BF806A69-2297-403F-9AB3-BAD44AACE78B}" type="presParOf" srcId="{88C1D6E4-4FBF-426F-949C-26E8F1DA9225}" destId="{92F3D829-8A67-4C3F-9084-B5921249DD5F}" srcOrd="0" destOrd="0" presId="urn:microsoft.com/office/officeart/2005/8/layout/process4"/>
    <dgm:cxn modelId="{F0E97EC0-4B49-4B47-B3F1-733C63C9E12E}" type="presParOf" srcId="{92F3D829-8A67-4C3F-9084-B5921249DD5F}" destId="{033CB726-A58A-4AF4-B27E-53722067BD24}" srcOrd="0" destOrd="0" presId="urn:microsoft.com/office/officeart/2005/8/layout/process4"/>
    <dgm:cxn modelId="{9C0399A2-B9BA-4667-BD36-F52EE41B9E80}" type="presParOf" srcId="{92F3D829-8A67-4C3F-9084-B5921249DD5F}" destId="{CBD4819C-1CE0-4CA5-88F7-EE24F9A0BB4D}" srcOrd="1" destOrd="0" presId="urn:microsoft.com/office/officeart/2005/8/layout/process4"/>
    <dgm:cxn modelId="{9C345DBB-ACC6-4DD0-AB09-8F84C82DBCC9}" type="presParOf" srcId="{92F3D829-8A67-4C3F-9084-B5921249DD5F}" destId="{729225FB-7663-418C-BF8F-AC1BB76D2644}" srcOrd="2" destOrd="0" presId="urn:microsoft.com/office/officeart/2005/8/layout/process4"/>
    <dgm:cxn modelId="{230A941C-F4F1-4F1F-B402-967AB0C18B6A}" type="presParOf" srcId="{729225FB-7663-418C-BF8F-AC1BB76D2644}" destId="{4B450BD9-2092-47D7-B09A-81651B60B29B}" srcOrd="0" destOrd="0" presId="urn:microsoft.com/office/officeart/2005/8/layout/process4"/>
    <dgm:cxn modelId="{0022F334-8329-4FA3-AEFB-0F64BB2AB3E9}" type="presParOf" srcId="{729225FB-7663-418C-BF8F-AC1BB76D2644}" destId="{C6067AEB-B278-4EAD-B7B7-7E5E3AD77D69}" srcOrd="1" destOrd="0" presId="urn:microsoft.com/office/officeart/2005/8/layout/process4"/>
    <dgm:cxn modelId="{646500D7-2787-4ED0-AB4C-799D50311182}" type="presParOf" srcId="{88C1D6E4-4FBF-426F-949C-26E8F1DA9225}" destId="{F554946A-BDAE-4B58-9927-EFE7E046D2A3}" srcOrd="1" destOrd="0" presId="urn:microsoft.com/office/officeart/2005/8/layout/process4"/>
    <dgm:cxn modelId="{C75F0451-0596-4E64-A97E-DF015619A07F}" type="presParOf" srcId="{88C1D6E4-4FBF-426F-949C-26E8F1DA9225}" destId="{ACA2E76F-FF4A-45D0-8ABB-3779295FB9FB}" srcOrd="2" destOrd="0" presId="urn:microsoft.com/office/officeart/2005/8/layout/process4"/>
    <dgm:cxn modelId="{2EF85CFE-D260-46FD-A4FA-72909857BBFA}" type="presParOf" srcId="{ACA2E76F-FF4A-45D0-8ABB-3779295FB9FB}" destId="{96D6A518-E2E2-44EA-9672-1D23D7D229CC}" srcOrd="0" destOrd="0" presId="urn:microsoft.com/office/officeart/2005/8/layout/process4"/>
    <dgm:cxn modelId="{AFB0C8BB-EF0E-45BE-970C-951FF11E2B4E}" type="presParOf" srcId="{ACA2E76F-FF4A-45D0-8ABB-3779295FB9FB}" destId="{E9A4D9E3-0AC3-4F2C-84A6-DC4A7507204D}" srcOrd="1" destOrd="0" presId="urn:microsoft.com/office/officeart/2005/8/layout/process4"/>
    <dgm:cxn modelId="{AD247E58-944B-498E-8635-520F50FFB873}" type="presParOf" srcId="{ACA2E76F-FF4A-45D0-8ABB-3779295FB9FB}" destId="{0ADED15D-030F-41B6-9D73-1387E57C16E9}" srcOrd="2" destOrd="0" presId="urn:microsoft.com/office/officeart/2005/8/layout/process4"/>
    <dgm:cxn modelId="{36CA66B6-5C11-4200-B079-A58D30DA7D70}" type="presParOf" srcId="{0ADED15D-030F-41B6-9D73-1387E57C16E9}" destId="{0A6F5A42-8185-4305-AE4A-CF6DE4493AF8}" srcOrd="0" destOrd="0" presId="urn:microsoft.com/office/officeart/2005/8/layout/process4"/>
    <dgm:cxn modelId="{B7FCA697-ED6C-48EB-817E-9A77F301C5BD}" type="presParOf" srcId="{0ADED15D-030F-41B6-9D73-1387E57C16E9}" destId="{8178CDC5-1B73-4E33-8A50-AE1BF5B14927}" srcOrd="1" destOrd="0" presId="urn:microsoft.com/office/officeart/2005/8/layout/process4"/>
    <dgm:cxn modelId="{053C2473-DD9B-44C0-9D1E-F94B282EC29E}" type="presParOf" srcId="{0ADED15D-030F-41B6-9D73-1387E57C16E9}" destId="{D0341EEF-F32C-4D26-A4DC-9EC035BEBDE6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D8378AB-BB38-45CF-BD69-131EDB17FE81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60D8D9D-81D8-4A99-A2D9-CBBD93449907}">
      <dgm:prSet phldrT="[Text]" custT="1"/>
      <dgm:spPr/>
      <dgm:t>
        <a:bodyPr/>
        <a:lstStyle/>
        <a:p>
          <a:r>
            <a:rPr lang="en-CA" sz="2000" b="1" dirty="0">
              <a:solidFill>
                <a:schemeClr val="tx1"/>
              </a:solidFill>
            </a:rPr>
            <a:t>People Helping People </a:t>
          </a:r>
        </a:p>
        <a:p>
          <a:r>
            <a:rPr lang="en-US" sz="2000" b="1" dirty="0" err="1">
              <a:solidFill>
                <a:schemeClr val="tx1"/>
              </a:solidFill>
            </a:rPr>
            <a:t>L'entraide</a:t>
          </a:r>
          <a:endParaRPr lang="en-CA" sz="2000" b="1" dirty="0">
            <a:solidFill>
              <a:schemeClr val="tx1"/>
            </a:solidFill>
          </a:endParaRPr>
        </a:p>
      </dgm:t>
    </dgm:pt>
    <dgm:pt modelId="{EBE48984-B02F-45DC-B260-C2064672F7A2}" type="parTrans" cxnId="{D6A34C45-65CC-43B7-856E-DC98672796C3}">
      <dgm:prSet/>
      <dgm:spPr/>
      <dgm:t>
        <a:bodyPr/>
        <a:lstStyle/>
        <a:p>
          <a:endParaRPr lang="en-US"/>
        </a:p>
      </dgm:t>
    </dgm:pt>
    <dgm:pt modelId="{45C55CF7-B46E-4347-9F77-B1F951FFF463}" type="sibTrans" cxnId="{D6A34C45-65CC-43B7-856E-DC98672796C3}">
      <dgm:prSet/>
      <dgm:spPr/>
      <dgm:t>
        <a:bodyPr/>
        <a:lstStyle/>
        <a:p>
          <a:endParaRPr lang="en-US"/>
        </a:p>
      </dgm:t>
    </dgm:pt>
    <dgm:pt modelId="{AE78734A-4997-446C-9372-84341725A563}">
      <dgm:prSet phldrT="[Text]" custT="1"/>
      <dgm:spPr/>
      <dgm:t>
        <a:bodyPr/>
        <a:lstStyle/>
        <a:p>
          <a:r>
            <a:rPr lang="en-CA" sz="2000" i="1" dirty="0"/>
            <a:t>Nancy </a:t>
          </a:r>
          <a:r>
            <a:rPr lang="en-CA" sz="2000" i="1" dirty="0" err="1"/>
            <a:t>Chahwan</a:t>
          </a:r>
          <a:endParaRPr lang="en-US" sz="2000" i="1" dirty="0"/>
        </a:p>
      </dgm:t>
    </dgm:pt>
    <dgm:pt modelId="{670C5F4B-C338-4CF3-936C-C8EA2AF568F5}" type="parTrans" cxnId="{B59702E1-FEFC-41D2-B856-1684612700F2}">
      <dgm:prSet/>
      <dgm:spPr/>
      <dgm:t>
        <a:bodyPr/>
        <a:lstStyle/>
        <a:p>
          <a:endParaRPr lang="en-US"/>
        </a:p>
      </dgm:t>
    </dgm:pt>
    <dgm:pt modelId="{C1EFAE41-21A1-4DDC-98E0-6163DD85B749}" type="sibTrans" cxnId="{B59702E1-FEFC-41D2-B856-1684612700F2}">
      <dgm:prSet/>
      <dgm:spPr/>
      <dgm:t>
        <a:bodyPr/>
        <a:lstStyle/>
        <a:p>
          <a:endParaRPr lang="en-US"/>
        </a:p>
      </dgm:t>
    </dgm:pt>
    <dgm:pt modelId="{200CAA14-6029-4050-904B-DC7465108AC3}">
      <dgm:prSet phldrT="[Text]" custT="1"/>
      <dgm:spPr>
        <a:solidFill>
          <a:srgbClr val="CA8675"/>
        </a:solidFill>
      </dgm:spPr>
      <dgm:t>
        <a:bodyPr/>
        <a:lstStyle/>
        <a:p>
          <a:r>
            <a:rPr lang="en-CA" sz="2000" b="1" dirty="0">
              <a:solidFill>
                <a:schemeClr val="tx1"/>
              </a:solidFill>
            </a:rPr>
            <a:t>Speed Mentoring </a:t>
          </a:r>
        </a:p>
        <a:p>
          <a:r>
            <a:rPr lang="en-CA" sz="2000" b="1" dirty="0" err="1">
              <a:solidFill>
                <a:schemeClr val="tx1"/>
              </a:solidFill>
            </a:rPr>
            <a:t>Mentorat</a:t>
          </a:r>
          <a:r>
            <a:rPr lang="en-CA" sz="2000" b="1" dirty="0">
              <a:solidFill>
                <a:schemeClr val="tx1"/>
              </a:solidFill>
            </a:rPr>
            <a:t> éclair</a:t>
          </a:r>
          <a:endParaRPr lang="en-US" sz="2000" dirty="0">
            <a:solidFill>
              <a:schemeClr val="tx1"/>
            </a:solidFill>
          </a:endParaRPr>
        </a:p>
      </dgm:t>
    </dgm:pt>
    <dgm:pt modelId="{51D51730-A7E2-4741-80E0-424A58FE2BC6}" type="parTrans" cxnId="{785977B0-7CCA-42CC-B15B-A1A24045D031}">
      <dgm:prSet/>
      <dgm:spPr/>
      <dgm:t>
        <a:bodyPr/>
        <a:lstStyle/>
        <a:p>
          <a:endParaRPr lang="en-US"/>
        </a:p>
      </dgm:t>
    </dgm:pt>
    <dgm:pt modelId="{366DF2D4-C417-4103-8C8B-4AB1D4E83AAC}" type="sibTrans" cxnId="{785977B0-7CCA-42CC-B15B-A1A24045D031}">
      <dgm:prSet/>
      <dgm:spPr/>
      <dgm:t>
        <a:bodyPr/>
        <a:lstStyle/>
        <a:p>
          <a:endParaRPr lang="en-US"/>
        </a:p>
      </dgm:t>
    </dgm:pt>
    <dgm:pt modelId="{ADDBFD05-948A-438B-824E-F57B0F04D599}">
      <dgm:prSet phldrT="[Text]" custT="1"/>
      <dgm:spPr/>
      <dgm:t>
        <a:bodyPr/>
        <a:lstStyle/>
        <a:p>
          <a:r>
            <a:rPr lang="en-US" sz="2000" i="1" dirty="0"/>
            <a:t>TBD</a:t>
          </a:r>
        </a:p>
      </dgm:t>
    </dgm:pt>
    <dgm:pt modelId="{05DC45CF-A472-4C28-8392-F09BED7A403C}" type="parTrans" cxnId="{7ABD00C1-6278-45D1-829E-A00E8B13874B}">
      <dgm:prSet/>
      <dgm:spPr/>
      <dgm:t>
        <a:bodyPr/>
        <a:lstStyle/>
        <a:p>
          <a:endParaRPr lang="en-US"/>
        </a:p>
      </dgm:t>
    </dgm:pt>
    <dgm:pt modelId="{E6D9CE33-241F-46BC-8D90-2777A8EA02D0}" type="sibTrans" cxnId="{7ABD00C1-6278-45D1-829E-A00E8B13874B}">
      <dgm:prSet/>
      <dgm:spPr/>
      <dgm:t>
        <a:bodyPr/>
        <a:lstStyle/>
        <a:p>
          <a:endParaRPr lang="en-US"/>
        </a:p>
      </dgm:t>
    </dgm:pt>
    <dgm:pt modelId="{EB2BEA30-39B3-4491-B83E-6169415FA033}">
      <dgm:prSet phldrT="[Text]" custT="1"/>
      <dgm:spPr/>
      <dgm:t>
        <a:bodyPr/>
        <a:lstStyle/>
        <a:p>
          <a:r>
            <a:rPr lang="en-CA" sz="2000" i="1" dirty="0"/>
            <a:t>Vince </a:t>
          </a:r>
          <a:r>
            <a:rPr lang="en-CA" sz="2000" i="1" dirty="0" err="1"/>
            <a:t>Pranjivan</a:t>
          </a:r>
          <a:endParaRPr lang="en-US" sz="2000" i="1" dirty="0"/>
        </a:p>
      </dgm:t>
    </dgm:pt>
    <dgm:pt modelId="{E97EB7CB-2811-44BF-833B-A71D5B01AA04}" type="parTrans" cxnId="{A6FBE379-F4F8-4007-8699-598733D845BE}">
      <dgm:prSet/>
      <dgm:spPr/>
      <dgm:t>
        <a:bodyPr/>
        <a:lstStyle/>
        <a:p>
          <a:endParaRPr lang="en-US"/>
        </a:p>
      </dgm:t>
    </dgm:pt>
    <dgm:pt modelId="{8FC30841-9DA5-4683-83D6-7D5FEA938BD1}" type="sibTrans" cxnId="{A6FBE379-F4F8-4007-8699-598733D845BE}">
      <dgm:prSet/>
      <dgm:spPr/>
      <dgm:t>
        <a:bodyPr/>
        <a:lstStyle/>
        <a:p>
          <a:endParaRPr lang="en-US"/>
        </a:p>
      </dgm:t>
    </dgm:pt>
    <dgm:pt modelId="{54CC1E1F-8639-4087-92F1-5E3679F29B31}">
      <dgm:prSet phldrT="[Text]" custT="1"/>
      <dgm:spPr/>
      <dgm:t>
        <a:bodyPr/>
        <a:lstStyle/>
        <a:p>
          <a:r>
            <a:rPr lang="en-CA" sz="2000" i="1" dirty="0" err="1"/>
            <a:t>Mauricette</a:t>
          </a:r>
          <a:r>
            <a:rPr lang="en-CA" sz="2000" i="1" dirty="0"/>
            <a:t> </a:t>
          </a:r>
          <a:r>
            <a:rPr lang="en-CA" sz="2000" i="1" dirty="0" err="1"/>
            <a:t>Howlett</a:t>
          </a:r>
          <a:endParaRPr lang="en-US" sz="2000" i="1" dirty="0"/>
        </a:p>
      </dgm:t>
    </dgm:pt>
    <dgm:pt modelId="{59B02E09-C8C1-4743-942A-093330073CF6}" type="parTrans" cxnId="{54AB8873-186D-4832-9DDA-7EBE79101074}">
      <dgm:prSet/>
      <dgm:spPr/>
      <dgm:t>
        <a:bodyPr/>
        <a:lstStyle/>
        <a:p>
          <a:endParaRPr lang="en-US"/>
        </a:p>
      </dgm:t>
    </dgm:pt>
    <dgm:pt modelId="{547E39DE-392F-477F-8739-5E2008B45E07}" type="sibTrans" cxnId="{54AB8873-186D-4832-9DDA-7EBE79101074}">
      <dgm:prSet/>
      <dgm:spPr/>
      <dgm:t>
        <a:bodyPr/>
        <a:lstStyle/>
        <a:p>
          <a:endParaRPr lang="en-US"/>
        </a:p>
      </dgm:t>
    </dgm:pt>
    <dgm:pt modelId="{140865A8-92D5-40BD-B36D-6A8318F8F4D7}" type="pres">
      <dgm:prSet presAssocID="{0D8378AB-BB38-45CF-BD69-131EDB17FE81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CA"/>
        </a:p>
      </dgm:t>
    </dgm:pt>
    <dgm:pt modelId="{7118046D-FCEB-4192-A06C-8CD21E910FBD}" type="pres">
      <dgm:prSet presAssocID="{200CAA14-6029-4050-904B-DC7465108AC3}" presName="boxAndChildren" presStyleCnt="0"/>
      <dgm:spPr/>
    </dgm:pt>
    <dgm:pt modelId="{DBA484D7-F933-43E9-A055-C3B5362E8442}" type="pres">
      <dgm:prSet presAssocID="{200CAA14-6029-4050-904B-DC7465108AC3}" presName="parentTextBox" presStyleLbl="node1" presStyleIdx="0" presStyleCnt="2"/>
      <dgm:spPr/>
      <dgm:t>
        <a:bodyPr/>
        <a:lstStyle/>
        <a:p>
          <a:endParaRPr lang="en-CA"/>
        </a:p>
      </dgm:t>
    </dgm:pt>
    <dgm:pt modelId="{04E63AEA-9524-4D06-B517-C48F62A1CB99}" type="pres">
      <dgm:prSet presAssocID="{200CAA14-6029-4050-904B-DC7465108AC3}" presName="entireBox" presStyleLbl="node1" presStyleIdx="0" presStyleCnt="2"/>
      <dgm:spPr/>
      <dgm:t>
        <a:bodyPr/>
        <a:lstStyle/>
        <a:p>
          <a:endParaRPr lang="en-CA"/>
        </a:p>
      </dgm:t>
    </dgm:pt>
    <dgm:pt modelId="{72E28134-42D8-48F3-8701-86897674C443}" type="pres">
      <dgm:prSet presAssocID="{200CAA14-6029-4050-904B-DC7465108AC3}" presName="descendantBox" presStyleCnt="0"/>
      <dgm:spPr/>
    </dgm:pt>
    <dgm:pt modelId="{A1215EE3-03CB-46B0-8C19-5F557528B96D}" type="pres">
      <dgm:prSet presAssocID="{ADDBFD05-948A-438B-824E-F57B0F04D599}" presName="childTextBox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CC368BC-F8BA-424E-88F1-CB81E51908C1}" type="pres">
      <dgm:prSet presAssocID="{45C55CF7-B46E-4347-9F77-B1F951FFF463}" presName="sp" presStyleCnt="0"/>
      <dgm:spPr/>
    </dgm:pt>
    <dgm:pt modelId="{DE794D71-3039-4E69-97D1-1FCF923EA2AA}" type="pres">
      <dgm:prSet presAssocID="{760D8D9D-81D8-4A99-A2D9-CBBD93449907}" presName="arrowAndChildren" presStyleCnt="0"/>
      <dgm:spPr/>
    </dgm:pt>
    <dgm:pt modelId="{5301CD95-25A9-4FC9-A228-F8343B39F254}" type="pres">
      <dgm:prSet presAssocID="{760D8D9D-81D8-4A99-A2D9-CBBD93449907}" presName="parentTextArrow" presStyleLbl="node1" presStyleIdx="0" presStyleCnt="2"/>
      <dgm:spPr/>
      <dgm:t>
        <a:bodyPr/>
        <a:lstStyle/>
        <a:p>
          <a:endParaRPr lang="en-CA"/>
        </a:p>
      </dgm:t>
    </dgm:pt>
    <dgm:pt modelId="{07C5F009-E899-4C0B-977B-38D08BC641FA}" type="pres">
      <dgm:prSet presAssocID="{760D8D9D-81D8-4A99-A2D9-CBBD93449907}" presName="arrow" presStyleLbl="node1" presStyleIdx="1" presStyleCnt="2" custLinFactNeighborX="-1084"/>
      <dgm:spPr/>
      <dgm:t>
        <a:bodyPr/>
        <a:lstStyle/>
        <a:p>
          <a:endParaRPr lang="en-CA"/>
        </a:p>
      </dgm:t>
    </dgm:pt>
    <dgm:pt modelId="{5FD0BFEA-D9F8-460E-8CE6-BED5C2FFCFEA}" type="pres">
      <dgm:prSet presAssocID="{760D8D9D-81D8-4A99-A2D9-CBBD93449907}" presName="descendantArrow" presStyleCnt="0"/>
      <dgm:spPr/>
    </dgm:pt>
    <dgm:pt modelId="{CF557F6F-675C-449B-A410-371F2FFBE06F}" type="pres">
      <dgm:prSet presAssocID="{AE78734A-4997-446C-9372-84341725A563}" presName="childTextArrow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716A0977-035B-4052-A8BD-11B156EDACAC}" type="pres">
      <dgm:prSet presAssocID="{EB2BEA30-39B3-4491-B83E-6169415FA033}" presName="childTextArrow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  <dgm:pt modelId="{BD414F85-B553-4AFB-AA66-40253382C725}" type="pres">
      <dgm:prSet presAssocID="{54CC1E1F-8639-4087-92F1-5E3679F29B31}" presName="childTextArrow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CA"/>
        </a:p>
      </dgm:t>
    </dgm:pt>
  </dgm:ptLst>
  <dgm:cxnLst>
    <dgm:cxn modelId="{EAC6B59A-B29B-46B0-A940-CC308355887A}" type="presOf" srcId="{54CC1E1F-8639-4087-92F1-5E3679F29B31}" destId="{BD414F85-B553-4AFB-AA66-40253382C725}" srcOrd="0" destOrd="0" presId="urn:microsoft.com/office/officeart/2005/8/layout/process4"/>
    <dgm:cxn modelId="{8C0E7C79-F3CF-4A93-8DBA-6656F3F08B8A}" type="presOf" srcId="{EB2BEA30-39B3-4491-B83E-6169415FA033}" destId="{716A0977-035B-4052-A8BD-11B156EDACAC}" srcOrd="0" destOrd="0" presId="urn:microsoft.com/office/officeart/2005/8/layout/process4"/>
    <dgm:cxn modelId="{7ABD00C1-6278-45D1-829E-A00E8B13874B}" srcId="{200CAA14-6029-4050-904B-DC7465108AC3}" destId="{ADDBFD05-948A-438B-824E-F57B0F04D599}" srcOrd="0" destOrd="0" parTransId="{05DC45CF-A472-4C28-8392-F09BED7A403C}" sibTransId="{E6D9CE33-241F-46BC-8D90-2777A8EA02D0}"/>
    <dgm:cxn modelId="{D6A34C45-65CC-43B7-856E-DC98672796C3}" srcId="{0D8378AB-BB38-45CF-BD69-131EDB17FE81}" destId="{760D8D9D-81D8-4A99-A2D9-CBBD93449907}" srcOrd="0" destOrd="0" parTransId="{EBE48984-B02F-45DC-B260-C2064672F7A2}" sibTransId="{45C55CF7-B46E-4347-9F77-B1F951FFF463}"/>
    <dgm:cxn modelId="{6861AFD3-03FA-4889-84C8-7FED252CD88F}" type="presOf" srcId="{760D8D9D-81D8-4A99-A2D9-CBBD93449907}" destId="{5301CD95-25A9-4FC9-A228-F8343B39F254}" srcOrd="0" destOrd="0" presId="urn:microsoft.com/office/officeart/2005/8/layout/process4"/>
    <dgm:cxn modelId="{785977B0-7CCA-42CC-B15B-A1A24045D031}" srcId="{0D8378AB-BB38-45CF-BD69-131EDB17FE81}" destId="{200CAA14-6029-4050-904B-DC7465108AC3}" srcOrd="1" destOrd="0" parTransId="{51D51730-A7E2-4741-80E0-424A58FE2BC6}" sibTransId="{366DF2D4-C417-4103-8C8B-4AB1D4E83AAC}"/>
    <dgm:cxn modelId="{B59702E1-FEFC-41D2-B856-1684612700F2}" srcId="{760D8D9D-81D8-4A99-A2D9-CBBD93449907}" destId="{AE78734A-4997-446C-9372-84341725A563}" srcOrd="0" destOrd="0" parTransId="{670C5F4B-C338-4CF3-936C-C8EA2AF568F5}" sibTransId="{C1EFAE41-21A1-4DDC-98E0-6163DD85B749}"/>
    <dgm:cxn modelId="{53E265CB-8B00-4F2B-868A-FCF4550C9B31}" type="presOf" srcId="{200CAA14-6029-4050-904B-DC7465108AC3}" destId="{04E63AEA-9524-4D06-B517-C48F62A1CB99}" srcOrd="1" destOrd="0" presId="urn:microsoft.com/office/officeart/2005/8/layout/process4"/>
    <dgm:cxn modelId="{54AB8873-186D-4832-9DDA-7EBE79101074}" srcId="{760D8D9D-81D8-4A99-A2D9-CBBD93449907}" destId="{54CC1E1F-8639-4087-92F1-5E3679F29B31}" srcOrd="2" destOrd="0" parTransId="{59B02E09-C8C1-4743-942A-093330073CF6}" sibTransId="{547E39DE-392F-477F-8739-5E2008B45E07}"/>
    <dgm:cxn modelId="{4D483348-6EEA-46C5-BA89-36742A4C779F}" type="presOf" srcId="{760D8D9D-81D8-4A99-A2D9-CBBD93449907}" destId="{07C5F009-E899-4C0B-977B-38D08BC641FA}" srcOrd="1" destOrd="0" presId="urn:microsoft.com/office/officeart/2005/8/layout/process4"/>
    <dgm:cxn modelId="{A6FBE379-F4F8-4007-8699-598733D845BE}" srcId="{760D8D9D-81D8-4A99-A2D9-CBBD93449907}" destId="{EB2BEA30-39B3-4491-B83E-6169415FA033}" srcOrd="1" destOrd="0" parTransId="{E97EB7CB-2811-44BF-833B-A71D5B01AA04}" sibTransId="{8FC30841-9DA5-4683-83D6-7D5FEA938BD1}"/>
    <dgm:cxn modelId="{182DAF38-5F02-40A6-9D0A-3C5D4F062D6E}" type="presOf" srcId="{AE78734A-4997-446C-9372-84341725A563}" destId="{CF557F6F-675C-449B-A410-371F2FFBE06F}" srcOrd="0" destOrd="0" presId="urn:microsoft.com/office/officeart/2005/8/layout/process4"/>
    <dgm:cxn modelId="{672004E3-5A9C-477E-B0BB-525DD2809FD8}" type="presOf" srcId="{0D8378AB-BB38-45CF-BD69-131EDB17FE81}" destId="{140865A8-92D5-40BD-B36D-6A8318F8F4D7}" srcOrd="0" destOrd="0" presId="urn:microsoft.com/office/officeart/2005/8/layout/process4"/>
    <dgm:cxn modelId="{338DE9DD-72FA-464D-A2A7-6BDF77EFF25C}" type="presOf" srcId="{ADDBFD05-948A-438B-824E-F57B0F04D599}" destId="{A1215EE3-03CB-46B0-8C19-5F557528B96D}" srcOrd="0" destOrd="0" presId="urn:microsoft.com/office/officeart/2005/8/layout/process4"/>
    <dgm:cxn modelId="{81ACD72A-BCA1-4FB3-B087-45B1526C8706}" type="presOf" srcId="{200CAA14-6029-4050-904B-DC7465108AC3}" destId="{DBA484D7-F933-43E9-A055-C3B5362E8442}" srcOrd="0" destOrd="0" presId="urn:microsoft.com/office/officeart/2005/8/layout/process4"/>
    <dgm:cxn modelId="{47321E4C-5698-489E-AF9F-8814DBCF7ACE}" type="presParOf" srcId="{140865A8-92D5-40BD-B36D-6A8318F8F4D7}" destId="{7118046D-FCEB-4192-A06C-8CD21E910FBD}" srcOrd="0" destOrd="0" presId="urn:microsoft.com/office/officeart/2005/8/layout/process4"/>
    <dgm:cxn modelId="{E2E9E612-AE9D-4B44-848A-A34FC98624D7}" type="presParOf" srcId="{7118046D-FCEB-4192-A06C-8CD21E910FBD}" destId="{DBA484D7-F933-43E9-A055-C3B5362E8442}" srcOrd="0" destOrd="0" presId="urn:microsoft.com/office/officeart/2005/8/layout/process4"/>
    <dgm:cxn modelId="{16B1511F-E1F2-4240-83BF-67954795FD7A}" type="presParOf" srcId="{7118046D-FCEB-4192-A06C-8CD21E910FBD}" destId="{04E63AEA-9524-4D06-B517-C48F62A1CB99}" srcOrd="1" destOrd="0" presId="urn:microsoft.com/office/officeart/2005/8/layout/process4"/>
    <dgm:cxn modelId="{9C2D8327-FEB9-4E01-9700-D0AA89F45C91}" type="presParOf" srcId="{7118046D-FCEB-4192-A06C-8CD21E910FBD}" destId="{72E28134-42D8-48F3-8701-86897674C443}" srcOrd="2" destOrd="0" presId="urn:microsoft.com/office/officeart/2005/8/layout/process4"/>
    <dgm:cxn modelId="{6EA0164D-8CF1-4E63-B01A-847F59FDD1C8}" type="presParOf" srcId="{72E28134-42D8-48F3-8701-86897674C443}" destId="{A1215EE3-03CB-46B0-8C19-5F557528B96D}" srcOrd="0" destOrd="0" presId="urn:microsoft.com/office/officeart/2005/8/layout/process4"/>
    <dgm:cxn modelId="{B393F8D4-86BF-44C1-B369-1ACABC0C5C9B}" type="presParOf" srcId="{140865A8-92D5-40BD-B36D-6A8318F8F4D7}" destId="{7CC368BC-F8BA-424E-88F1-CB81E51908C1}" srcOrd="1" destOrd="0" presId="urn:microsoft.com/office/officeart/2005/8/layout/process4"/>
    <dgm:cxn modelId="{8EB6807F-7E35-4136-9F89-147D4EEAB634}" type="presParOf" srcId="{140865A8-92D5-40BD-B36D-6A8318F8F4D7}" destId="{DE794D71-3039-4E69-97D1-1FCF923EA2AA}" srcOrd="2" destOrd="0" presId="urn:microsoft.com/office/officeart/2005/8/layout/process4"/>
    <dgm:cxn modelId="{CC38EBF7-0FFA-46F3-B324-2EF1B6F4AE6F}" type="presParOf" srcId="{DE794D71-3039-4E69-97D1-1FCF923EA2AA}" destId="{5301CD95-25A9-4FC9-A228-F8343B39F254}" srcOrd="0" destOrd="0" presId="urn:microsoft.com/office/officeart/2005/8/layout/process4"/>
    <dgm:cxn modelId="{714BCABD-22C9-4A7F-8FCB-828162F99523}" type="presParOf" srcId="{DE794D71-3039-4E69-97D1-1FCF923EA2AA}" destId="{07C5F009-E899-4C0B-977B-38D08BC641FA}" srcOrd="1" destOrd="0" presId="urn:microsoft.com/office/officeart/2005/8/layout/process4"/>
    <dgm:cxn modelId="{4E33DF06-0134-409E-BF80-773089D75B2E}" type="presParOf" srcId="{DE794D71-3039-4E69-97D1-1FCF923EA2AA}" destId="{5FD0BFEA-D9F8-460E-8CE6-BED5C2FFCFEA}" srcOrd="2" destOrd="0" presId="urn:microsoft.com/office/officeart/2005/8/layout/process4"/>
    <dgm:cxn modelId="{CDCD5DBB-1CBE-466D-AF2F-EDB6B6E80DC5}" type="presParOf" srcId="{5FD0BFEA-D9F8-460E-8CE6-BED5C2FFCFEA}" destId="{CF557F6F-675C-449B-A410-371F2FFBE06F}" srcOrd="0" destOrd="0" presId="urn:microsoft.com/office/officeart/2005/8/layout/process4"/>
    <dgm:cxn modelId="{5BEB87CA-13CF-4240-9AFA-7D9FF67A8322}" type="presParOf" srcId="{5FD0BFEA-D9F8-460E-8CE6-BED5C2FFCFEA}" destId="{716A0977-035B-4052-A8BD-11B156EDACAC}" srcOrd="1" destOrd="0" presId="urn:microsoft.com/office/officeart/2005/8/layout/process4"/>
    <dgm:cxn modelId="{10A719F2-B8E8-4C3C-8A4F-0AB1E135863D}" type="presParOf" srcId="{5FD0BFEA-D9F8-460E-8CE6-BED5C2FFCFEA}" destId="{BD414F85-B553-4AFB-AA66-40253382C725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08079E-4334-4E75-B047-4F88747C0CAC}">
      <dsp:nvSpPr>
        <dsp:cNvPr id="0" name=""/>
        <dsp:cNvSpPr/>
      </dsp:nvSpPr>
      <dsp:spPr>
        <a:xfrm>
          <a:off x="0" y="4129903"/>
          <a:ext cx="9144000" cy="1355526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chemeClr val="tx1"/>
              </a:solidFill>
            </a:rPr>
            <a:t>Transferring your Most Valuable Skills to the Public Service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kern="1200" dirty="0">
              <a:solidFill>
                <a:schemeClr val="tx1"/>
              </a:solidFill>
            </a:rPr>
            <a:t>Vos compétences les plus précieuses au service de la fonction publique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0" y="4129903"/>
        <a:ext cx="9144000" cy="731984"/>
      </dsp:txXfrm>
    </dsp:sp>
    <dsp:sp modelId="{CCCB7B95-20F3-4B48-A6FF-39F9CF2C4203}">
      <dsp:nvSpPr>
        <dsp:cNvPr id="0" name=""/>
        <dsp:cNvSpPr/>
      </dsp:nvSpPr>
      <dsp:spPr>
        <a:xfrm>
          <a:off x="0" y="4834777"/>
          <a:ext cx="4572000" cy="62354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i="1" kern="1200" dirty="0" err="1"/>
            <a:t>Mélanie</a:t>
          </a:r>
          <a:r>
            <a:rPr lang="en-CA" sz="2000" i="1" kern="1200" dirty="0"/>
            <a:t> Copeland</a:t>
          </a:r>
          <a:endParaRPr lang="en-US" sz="2000" i="1" kern="1200" dirty="0"/>
        </a:p>
      </dsp:txBody>
      <dsp:txXfrm>
        <a:off x="0" y="4834777"/>
        <a:ext cx="4572000" cy="623542"/>
      </dsp:txXfrm>
    </dsp:sp>
    <dsp:sp modelId="{9623E8A3-1C47-4A75-8AED-53739B74B608}">
      <dsp:nvSpPr>
        <dsp:cNvPr id="0" name=""/>
        <dsp:cNvSpPr/>
      </dsp:nvSpPr>
      <dsp:spPr>
        <a:xfrm>
          <a:off x="4572000" y="4834777"/>
          <a:ext cx="4572000" cy="623542"/>
        </a:xfrm>
        <a:prstGeom prst="rect">
          <a:avLst/>
        </a:prstGeom>
        <a:solidFill>
          <a:schemeClr val="accent2">
            <a:tint val="40000"/>
            <a:alpha val="90000"/>
            <a:hueOff val="-141538"/>
            <a:satOff val="-12558"/>
            <a:lumOff val="-128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141538"/>
              <a:satOff val="-12558"/>
              <a:lumOff val="-128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i="1" kern="1200"/>
            <a:t>Daniel Quan-Watson</a:t>
          </a:r>
          <a:endParaRPr lang="en-US" sz="2000" i="1" kern="1200" dirty="0"/>
        </a:p>
      </dsp:txBody>
      <dsp:txXfrm>
        <a:off x="4572000" y="4834777"/>
        <a:ext cx="4572000" cy="623542"/>
      </dsp:txXfrm>
    </dsp:sp>
    <dsp:sp modelId="{077F8172-6B13-44E4-82BA-A79E34FB9913}">
      <dsp:nvSpPr>
        <dsp:cNvPr id="0" name=""/>
        <dsp:cNvSpPr/>
      </dsp:nvSpPr>
      <dsp:spPr>
        <a:xfrm rot="10800000">
          <a:off x="0" y="2065436"/>
          <a:ext cx="9144000" cy="2084799"/>
        </a:xfrm>
        <a:prstGeom prst="upArrowCallout">
          <a:avLst/>
        </a:prstGeom>
        <a:solidFill>
          <a:srgbClr val="CA8675"/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chemeClr val="tx1"/>
              </a:solidFill>
            </a:rPr>
            <a:t>What I Wish I Knew at the Beginning of my Career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chemeClr val="tx1"/>
              </a:solidFill>
            </a:rPr>
            <a:t> </a:t>
          </a:r>
          <a:r>
            <a:rPr lang="fr-FR" sz="2000" b="1" kern="1200" dirty="0">
              <a:solidFill>
                <a:schemeClr val="tx1"/>
              </a:solidFill>
            </a:rPr>
            <a:t>Si j'avais su au début de ma carrière</a:t>
          </a:r>
          <a:endParaRPr lang="en-US" sz="2000" kern="1200" dirty="0">
            <a:solidFill>
              <a:schemeClr val="tx1"/>
            </a:solidFill>
          </a:endParaRPr>
        </a:p>
      </dsp:txBody>
      <dsp:txXfrm rot="-10800000">
        <a:off x="0" y="2065436"/>
        <a:ext cx="9144000" cy="731764"/>
      </dsp:txXfrm>
    </dsp:sp>
    <dsp:sp modelId="{53A9CEAC-4BB3-4AD9-81D6-A95D52BCB471}">
      <dsp:nvSpPr>
        <dsp:cNvPr id="0" name=""/>
        <dsp:cNvSpPr/>
      </dsp:nvSpPr>
      <dsp:spPr>
        <a:xfrm>
          <a:off x="0" y="2797201"/>
          <a:ext cx="4572000" cy="623355"/>
        </a:xfrm>
        <a:prstGeom prst="rect">
          <a:avLst/>
        </a:prstGeom>
        <a:solidFill>
          <a:schemeClr val="accent2">
            <a:tint val="40000"/>
            <a:alpha val="90000"/>
            <a:hueOff val="-283075"/>
            <a:satOff val="-25115"/>
            <a:lumOff val="-256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283075"/>
              <a:satOff val="-25115"/>
              <a:lumOff val="-256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i="1" kern="1200" dirty="0"/>
            <a:t>English Session : Aretha Constant,      Sean </a:t>
          </a:r>
          <a:r>
            <a:rPr lang="en-CA" sz="2000" i="1" kern="1200" dirty="0" err="1"/>
            <a:t>Kibbee</a:t>
          </a:r>
          <a:r>
            <a:rPr lang="en-CA" sz="2000" i="1" kern="1200" dirty="0"/>
            <a:t> and Kathy Lusk</a:t>
          </a:r>
          <a:endParaRPr lang="en-US" sz="2000" i="1" kern="1200" dirty="0"/>
        </a:p>
      </dsp:txBody>
      <dsp:txXfrm>
        <a:off x="0" y="2797201"/>
        <a:ext cx="4572000" cy="623355"/>
      </dsp:txXfrm>
    </dsp:sp>
    <dsp:sp modelId="{E2BDF278-52BD-4928-BC13-46224199EB0C}">
      <dsp:nvSpPr>
        <dsp:cNvPr id="0" name=""/>
        <dsp:cNvSpPr/>
      </dsp:nvSpPr>
      <dsp:spPr>
        <a:xfrm>
          <a:off x="4572000" y="2797201"/>
          <a:ext cx="4572000" cy="623355"/>
        </a:xfrm>
        <a:prstGeom prst="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i="1" kern="1200" dirty="0"/>
            <a:t>French Session : André </a:t>
          </a:r>
          <a:r>
            <a:rPr lang="en-CA" sz="2000" i="1" kern="1200" dirty="0" err="1"/>
            <a:t>Latreille</a:t>
          </a:r>
          <a:r>
            <a:rPr lang="en-CA" sz="2000" i="1" kern="1200" dirty="0"/>
            <a:t>,      Aretha Constant, Maud </a:t>
          </a:r>
          <a:r>
            <a:rPr lang="en-CA" sz="2000" i="1" kern="1200" dirty="0" err="1"/>
            <a:t>Laporte</a:t>
          </a:r>
          <a:r>
            <a:rPr lang="en-CA" sz="2000" i="1" kern="1200" dirty="0"/>
            <a:t>-Roy </a:t>
          </a:r>
          <a:endParaRPr lang="en-US" sz="2000" i="1" kern="1200" dirty="0"/>
        </a:p>
      </dsp:txBody>
      <dsp:txXfrm>
        <a:off x="4572000" y="2797201"/>
        <a:ext cx="4572000" cy="623355"/>
      </dsp:txXfrm>
    </dsp:sp>
    <dsp:sp modelId="{22E221CA-7BE2-4D7E-B617-957DB34BF9F4}">
      <dsp:nvSpPr>
        <dsp:cNvPr id="0" name=""/>
        <dsp:cNvSpPr/>
      </dsp:nvSpPr>
      <dsp:spPr>
        <a:xfrm rot="10800000">
          <a:off x="0" y="0"/>
          <a:ext cx="9144000" cy="2084799"/>
        </a:xfrm>
        <a:prstGeom prst="upArrowCallout">
          <a:avLst/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b="1" kern="1200" dirty="0">
              <a:solidFill>
                <a:schemeClr val="tx1"/>
              </a:solidFill>
            </a:rPr>
            <a:t>Setting the Stage for your Virtual Career in the Public Service  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2000" b="1" i="0" kern="1200" dirty="0">
              <a:solidFill>
                <a:schemeClr val="tx1"/>
              </a:solidFill>
            </a:rPr>
            <a:t>Préparer le terrain pour sa carrière virtuelle dans la fonction publique</a:t>
          </a:r>
          <a:endParaRPr lang="en-US" sz="2000" b="1" i="0" kern="1200" dirty="0">
            <a:solidFill>
              <a:schemeClr val="tx1"/>
            </a:solidFill>
          </a:endParaRPr>
        </a:p>
      </dsp:txBody>
      <dsp:txXfrm rot="-10800000">
        <a:off x="0" y="0"/>
        <a:ext cx="9144000" cy="731764"/>
      </dsp:txXfrm>
    </dsp:sp>
    <dsp:sp modelId="{68AD3462-9DF3-4240-8BF4-6AB7A91E75CC}">
      <dsp:nvSpPr>
        <dsp:cNvPr id="0" name=""/>
        <dsp:cNvSpPr/>
      </dsp:nvSpPr>
      <dsp:spPr>
        <a:xfrm>
          <a:off x="4464" y="732734"/>
          <a:ext cx="3045023" cy="623355"/>
        </a:xfrm>
        <a:prstGeom prst="rect">
          <a:avLst/>
        </a:prstGeom>
        <a:solidFill>
          <a:schemeClr val="accent2">
            <a:tint val="40000"/>
            <a:alpha val="90000"/>
            <a:hueOff val="-566151"/>
            <a:satOff val="-50231"/>
            <a:lumOff val="-513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566151"/>
              <a:satOff val="-50231"/>
              <a:lumOff val="-513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i="1" kern="1200" dirty="0"/>
            <a:t>TBA</a:t>
          </a:r>
          <a:endParaRPr lang="en-US" sz="2000" i="1" kern="1200" dirty="0"/>
        </a:p>
      </dsp:txBody>
      <dsp:txXfrm>
        <a:off x="4464" y="732734"/>
        <a:ext cx="3045023" cy="623355"/>
      </dsp:txXfrm>
    </dsp:sp>
    <dsp:sp modelId="{B76C4141-FE28-4A04-8493-1CDC7649694D}">
      <dsp:nvSpPr>
        <dsp:cNvPr id="0" name=""/>
        <dsp:cNvSpPr/>
      </dsp:nvSpPr>
      <dsp:spPr>
        <a:xfrm>
          <a:off x="3049488" y="732734"/>
          <a:ext cx="3045023" cy="623355"/>
        </a:xfrm>
        <a:prstGeom prst="rect">
          <a:avLst/>
        </a:prstGeom>
        <a:solidFill>
          <a:schemeClr val="accent2">
            <a:tint val="40000"/>
            <a:alpha val="90000"/>
            <a:hueOff val="-707688"/>
            <a:satOff val="-62788"/>
            <a:lumOff val="-641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707688"/>
              <a:satOff val="-62788"/>
              <a:lumOff val="-641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i="1" kern="1200" dirty="0"/>
            <a:t>Christiane Fox</a:t>
          </a:r>
          <a:endParaRPr lang="en-US" sz="2000" i="1" kern="1200" dirty="0"/>
        </a:p>
      </dsp:txBody>
      <dsp:txXfrm>
        <a:off x="3049488" y="732734"/>
        <a:ext cx="3045023" cy="623355"/>
      </dsp:txXfrm>
    </dsp:sp>
    <dsp:sp modelId="{A806845B-B230-4112-A8F5-745AACBE6CA1}">
      <dsp:nvSpPr>
        <dsp:cNvPr id="0" name=""/>
        <dsp:cNvSpPr/>
      </dsp:nvSpPr>
      <dsp:spPr>
        <a:xfrm>
          <a:off x="6094511" y="732734"/>
          <a:ext cx="3045023" cy="623355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635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CA" sz="2000" i="1" kern="1200" dirty="0"/>
            <a:t>Nicolino Frate </a:t>
          </a:r>
          <a:endParaRPr lang="en-US" sz="2000" i="1" kern="1200" dirty="0"/>
        </a:p>
      </dsp:txBody>
      <dsp:txXfrm>
        <a:off x="6094511" y="732734"/>
        <a:ext cx="3045023" cy="6233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B109A9-08F8-4A73-9B28-D0271E0CF4C2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865136-D23B-4A7C-A602-6EFD77B67BC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345806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65136-D23B-4A7C-A602-6EFD77B67BCF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35765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865136-D23B-4A7C-A602-6EFD77B67BCF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898255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6F65-745B-4F6E-AE70-BB1AB6367F40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AFE6-F23A-4AD4-B1E7-E1D1226BB3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815445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6F65-745B-4F6E-AE70-BB1AB6367F40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AFE6-F23A-4AD4-B1E7-E1D1226BB3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49684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6F65-745B-4F6E-AE70-BB1AB6367F40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AFE6-F23A-4AD4-B1E7-E1D1226BB3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7213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6F65-745B-4F6E-AE70-BB1AB6367F40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AFE6-F23A-4AD4-B1E7-E1D1226BB3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01840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6F65-745B-4F6E-AE70-BB1AB6367F40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AFE6-F23A-4AD4-B1E7-E1D1226BB3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5260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6F65-745B-4F6E-AE70-BB1AB6367F40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AFE6-F23A-4AD4-B1E7-E1D1226BB3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9798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6F65-745B-4F6E-AE70-BB1AB6367F40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AFE6-F23A-4AD4-B1E7-E1D1226BB3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083594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6F65-745B-4F6E-AE70-BB1AB6367F40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AFE6-F23A-4AD4-B1E7-E1D1226BB3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192449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6F65-745B-4F6E-AE70-BB1AB6367F40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AFE6-F23A-4AD4-B1E7-E1D1226BB3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6307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6F65-745B-4F6E-AE70-BB1AB6367F40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AFE6-F23A-4AD4-B1E7-E1D1226BB3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6826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F06F65-745B-4F6E-AE70-BB1AB6367F40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8CAFE6-F23A-4AD4-B1E7-E1D1226BB3F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4067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F06F65-745B-4F6E-AE70-BB1AB6367F40}" type="datetimeFigureOut">
              <a:rPr lang="en-CA" smtClean="0"/>
              <a:t>2021-01-08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CAFE6-F23A-4AD4-B1E7-E1D1226BB3F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hr" descr=" "/>
          <p:cNvSpPr txBox="1"/>
          <p:nvPr userDrawn="1"/>
        </p:nvSpPr>
        <p:spPr>
          <a:xfrm>
            <a:off x="0" y="0"/>
            <a:ext cx="12192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r"/>
            <a:r>
              <a:rPr lang="en-CA" sz="850" b="0" i="0" u="none" baseline="0">
                <a:solidFill>
                  <a:srgbClr val="000000"/>
                </a:solidFill>
                <a:latin typeface="Microsoft Sans Serif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53171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4893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8640" y="1"/>
            <a:ext cx="9144000" cy="1188719"/>
          </a:xfrm>
        </p:spPr>
        <p:txBody>
          <a:bodyPr>
            <a:normAutofit/>
          </a:bodyPr>
          <a:lstStyle/>
          <a:p>
            <a:pPr algn="ctr"/>
            <a:r>
              <a:rPr lang="en-CA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27, 2021</a:t>
            </a:r>
            <a:br>
              <a:rPr lang="en-CA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</a:t>
            </a:r>
            <a:r>
              <a:rPr lang="en-CA" sz="3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janvier</a:t>
            </a:r>
            <a:r>
              <a:rPr lang="en-CA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2021</a:t>
            </a:r>
            <a:endParaRPr lang="en-CA" sz="3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268087445"/>
              </p:ext>
            </p:extLst>
          </p:nvPr>
        </p:nvGraphicFramePr>
        <p:xfrm>
          <a:off x="548640" y="118872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8200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48640" y="0"/>
            <a:ext cx="9144000" cy="1188720"/>
          </a:xfrm>
        </p:spPr>
        <p:txBody>
          <a:bodyPr>
            <a:normAutofit/>
          </a:bodyPr>
          <a:lstStyle/>
          <a:p>
            <a:pPr algn="ctr"/>
            <a:r>
              <a:rPr lang="en-CA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January 27, 2021</a:t>
            </a:r>
            <a:br>
              <a:rPr lang="en-CA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27 </a:t>
            </a:r>
            <a:r>
              <a:rPr lang="en-CA" sz="3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janvier</a:t>
            </a:r>
            <a:r>
              <a:rPr lang="en-CA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2021</a:t>
            </a:r>
            <a:endParaRPr lang="en-CA" sz="3800" b="1" dirty="0">
              <a:solidFill>
                <a:srgbClr val="002060"/>
              </a:solidFill>
            </a:endParaRP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134350068"/>
              </p:ext>
            </p:extLst>
          </p:nvPr>
        </p:nvGraphicFramePr>
        <p:xfrm>
          <a:off x="548640" y="118872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870026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548640" y="1"/>
            <a:ext cx="9144000" cy="1188720"/>
          </a:xfrm>
        </p:spPr>
        <p:txBody>
          <a:bodyPr>
            <a:normAutofit/>
          </a:bodyPr>
          <a:lstStyle/>
          <a:p>
            <a:pPr algn="ctr"/>
            <a:r>
              <a:rPr lang="en-CA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 1, 2021</a:t>
            </a:r>
            <a:br>
              <a:rPr lang="en-CA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CA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1er </a:t>
            </a:r>
            <a:r>
              <a:rPr lang="en-CA" sz="3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février</a:t>
            </a:r>
            <a:r>
              <a:rPr lang="en-CA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2021</a:t>
            </a: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238662935"/>
              </p:ext>
            </p:extLst>
          </p:nvPr>
        </p:nvGraphicFramePr>
        <p:xfrm>
          <a:off x="548640" y="1188720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158372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3"/>
          <p:cNvSpPr>
            <a:spLocks noGrp="1"/>
          </p:cNvSpPr>
          <p:nvPr>
            <p:ph type="title"/>
          </p:nvPr>
        </p:nvSpPr>
        <p:spPr>
          <a:xfrm>
            <a:off x="548640" y="1"/>
            <a:ext cx="9144000" cy="1244905"/>
          </a:xfrm>
        </p:spPr>
        <p:txBody>
          <a:bodyPr>
            <a:normAutofit/>
          </a:bodyPr>
          <a:lstStyle/>
          <a:p>
            <a:pPr algn="ctr"/>
            <a:r>
              <a:rPr lang="en-US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February 3, 2021</a:t>
            </a:r>
            <a:r>
              <a:rPr lang="en-US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février 2021</a:t>
            </a:r>
            <a:endParaRPr lang="en-CA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273477907"/>
              </p:ext>
            </p:extLst>
          </p:nvPr>
        </p:nvGraphicFramePr>
        <p:xfrm>
          <a:off x="548640" y="1244906"/>
          <a:ext cx="91440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88134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1631</TotalTime>
  <Words>278</Words>
  <Application>Microsoft Office PowerPoint</Application>
  <PresentationFormat>Widescreen</PresentationFormat>
  <Paragraphs>51</Paragraphs>
  <Slides>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Microsoft Sans Serif</vt:lpstr>
      <vt:lpstr>Office Theme</vt:lpstr>
      <vt:lpstr>PowerPoint Presentation</vt:lpstr>
      <vt:lpstr>January 27, 2021 27 janvier 2021</vt:lpstr>
      <vt:lpstr>January 27, 2021 27 janvier 2021</vt:lpstr>
      <vt:lpstr>February 1, 2021 1er février 2021</vt:lpstr>
      <vt:lpstr>February 3, 2021 3 février 2021</vt:lpstr>
    </vt:vector>
  </TitlesOfParts>
  <Company>Government of Canada|Gouvernement du Canada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January 26 janvier</dc:title>
  <dc:creator>Jennifer MacDougall</dc:creator>
  <cp:keywords>SecurityClassificationLevel - UNCLASSIFIED, Creator - Kohli, Kristen, EventDateandTime - 2021-01-07 at 08:24:24 AM, SecurityClassificationLevel - UNCLASSIFIED, Creator - Kohli, Kristen, EventDateandTime - 2021-01-07 at 09:43:31 AM, SecurityClassificationLevel - UNCLASSIFIED, Creator - Kohli, Kristen, EventDateandTime - 2021-01-07 at 09:43:44 AM, SecurityClassificationLevel - UNCLASSIFIED, Creator - Kohli, Kristen, EventDateandTime - 2021-01-07 at 09:43:52 AM, SecurityClassificationLevel - UNCLASSIFIED, Creator - Kohli, Kristen, EventDateandTime - 2021-01-07 at 09:44:34 AM, SecurityClassificationLevel - UNCLASSIFIED, Creator - Kohli, Kristen, EventDateandTime - 2021-01-07 at 10:19:38 AM</cp:keywords>
  <cp:lastModifiedBy>Bondi.Christina</cp:lastModifiedBy>
  <cp:revision>33</cp:revision>
  <dcterms:created xsi:type="dcterms:W3CDTF">2021-01-06T16:18:43Z</dcterms:created>
  <dcterms:modified xsi:type="dcterms:W3CDTF">2021-01-08T14:10:12Z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9aeb98f3-996d-4093-a5a6-1b1b3c336f88</vt:lpwstr>
  </property>
  <property fmtid="{D5CDD505-2E9C-101B-9397-08002B2CF9AE}" pid="3" name="SecurityClassificationLevel">
    <vt:lpwstr>UNCLASSIFIED</vt:lpwstr>
  </property>
  <property fmtid="{D5CDD505-2E9C-101B-9397-08002B2CF9AE}" pid="4" name="LanguageSelection">
    <vt:lpwstr>ENGLISH</vt:lpwstr>
  </property>
  <property fmtid="{D5CDD505-2E9C-101B-9397-08002B2CF9AE}" pid="5" name="VISUALMARKINGS">
    <vt:lpwstr>NO</vt:lpwstr>
  </property>
  <property fmtid="{D5CDD505-2E9C-101B-9397-08002B2CF9AE}" pid="6" name="_NewReviewCycle">
    <vt:lpwstr/>
  </property>
</Properties>
</file>