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custDataLst>
    <p:tags r:id="rId13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69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8" name="Google Shape;36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9958f49e6e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4" name="Google Shape;424;g9958f49e6e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9020575f84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" name="Google Shape;375;g9020575f84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9958f49e6e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1" name="Google Shape;381;g9958f49e6e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9958f49e6e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9958f49e6e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9020575f8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Google Shape;393;g9020575f8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g9020575f84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9" name="Google Shape;399;g9020575f84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9958f49e6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Google Shape;406;g9958f49e6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9020575f84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9020575f84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9958f49e6e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" name="Google Shape;418;g9958f49e6e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English">
  <p:cSld name="Title Slide English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6962268" y="422703"/>
            <a:ext cx="2181225" cy="113110"/>
          </a:xfrm>
          <a:custGeom>
            <a:avLst/>
            <a:gdLst/>
            <a:ahLst/>
            <a:cxnLst/>
            <a:rect l="l" t="t" r="r" b="b"/>
            <a:pathLst>
              <a:path w="1374" h="95" extrusionOk="0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;p2"/>
          <p:cNvSpPr/>
          <p:nvPr/>
        </p:nvSpPr>
        <p:spPr>
          <a:xfrm>
            <a:off x="6828918" y="422703"/>
            <a:ext cx="276225" cy="113110"/>
          </a:xfrm>
          <a:custGeom>
            <a:avLst/>
            <a:gdLst/>
            <a:ahLst/>
            <a:cxnLst/>
            <a:rect l="l" t="t" r="r" b="b"/>
            <a:pathLst>
              <a:path w="174" h="95" extrusionOk="0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-508" y="422703"/>
            <a:ext cx="6981825" cy="113110"/>
          </a:xfrm>
          <a:custGeom>
            <a:avLst/>
            <a:gdLst/>
            <a:ahLst/>
            <a:cxnLst/>
            <a:rect l="l" t="t" r="r" b="b"/>
            <a:pathLst>
              <a:path w="4398" h="95" extrusionOk="0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827584" y="1545636"/>
            <a:ext cx="77025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827584" y="2031690"/>
            <a:ext cx="7704900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94025" y="683254"/>
            <a:ext cx="3199300" cy="295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87370" y="604671"/>
            <a:ext cx="1178007" cy="363218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cons">
  <p:cSld name="Icons">
    <p:bg>
      <p:bgPr>
        <a:solidFill>
          <a:schemeClr val="lt2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/>
        </p:nvSpPr>
        <p:spPr>
          <a:xfrm>
            <a:off x="216426" y="546525"/>
            <a:ext cx="1728300" cy="31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the sample</a:t>
            </a:r>
            <a:b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icon page.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features a </a:t>
            </a:r>
            <a:b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selection of symbols</a:t>
            </a:r>
            <a:b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use in your presentation.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use a particular symbol, simply go to the </a:t>
            </a: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(1) View </a:t>
            </a: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 and select </a:t>
            </a: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Slide Master (2)</a:t>
            </a: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Navigate to the last layout and select the icon(s) you would like to use. Copy them, return to </a:t>
            </a: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(3) Normal</a:t>
            </a: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view and paste them on the correct slide. Change the colour by choosing a new shape fill if you wish.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9" name="Google Shape;59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11560" y="3817796"/>
            <a:ext cx="5591463" cy="84300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0" name="Google Shape;60;p11"/>
          <p:cNvGrpSpPr/>
          <p:nvPr/>
        </p:nvGrpSpPr>
        <p:grpSpPr>
          <a:xfrm>
            <a:off x="5351681" y="3832061"/>
            <a:ext cx="408000" cy="306000"/>
            <a:chOff x="5159011" y="3985346"/>
            <a:chExt cx="408000" cy="408000"/>
          </a:xfrm>
        </p:grpSpPr>
        <p:sp>
          <p:nvSpPr>
            <p:cNvPr id="61" name="Google Shape;61;p11"/>
            <p:cNvSpPr/>
            <p:nvPr/>
          </p:nvSpPr>
          <p:spPr>
            <a:xfrm>
              <a:off x="5159011" y="3985346"/>
              <a:ext cx="408000" cy="408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" name="Google Shape;62;p11"/>
            <p:cNvSpPr txBox="1"/>
            <p:nvPr/>
          </p:nvSpPr>
          <p:spPr>
            <a:xfrm>
              <a:off x="5209534" y="4012788"/>
              <a:ext cx="2433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1">
                  <a:solidFill>
                    <a:schemeClr val="lt2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800" b="1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3" name="Google Shape;63;p11"/>
          <p:cNvGrpSpPr/>
          <p:nvPr/>
        </p:nvGrpSpPr>
        <p:grpSpPr>
          <a:xfrm>
            <a:off x="2449627" y="4077965"/>
            <a:ext cx="408000" cy="306000"/>
            <a:chOff x="5159011" y="3985346"/>
            <a:chExt cx="408000" cy="408000"/>
          </a:xfrm>
        </p:grpSpPr>
        <p:sp>
          <p:nvSpPr>
            <p:cNvPr id="64" name="Google Shape;64;p11"/>
            <p:cNvSpPr/>
            <p:nvPr/>
          </p:nvSpPr>
          <p:spPr>
            <a:xfrm>
              <a:off x="5159011" y="3985346"/>
              <a:ext cx="408000" cy="408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11"/>
            <p:cNvSpPr txBox="1"/>
            <p:nvPr/>
          </p:nvSpPr>
          <p:spPr>
            <a:xfrm>
              <a:off x="5209534" y="4012788"/>
              <a:ext cx="2433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1">
                  <a:solidFill>
                    <a:schemeClr val="lt2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1800" b="1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6" name="Google Shape;66;p11"/>
          <p:cNvGrpSpPr/>
          <p:nvPr/>
        </p:nvGrpSpPr>
        <p:grpSpPr>
          <a:xfrm>
            <a:off x="373172" y="4366354"/>
            <a:ext cx="408000" cy="306000"/>
            <a:chOff x="5159011" y="3985346"/>
            <a:chExt cx="408000" cy="408000"/>
          </a:xfrm>
        </p:grpSpPr>
        <p:sp>
          <p:nvSpPr>
            <p:cNvPr id="67" name="Google Shape;67;p11"/>
            <p:cNvSpPr/>
            <p:nvPr/>
          </p:nvSpPr>
          <p:spPr>
            <a:xfrm>
              <a:off x="5159011" y="3985346"/>
              <a:ext cx="408000" cy="408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11"/>
            <p:cNvSpPr txBox="1"/>
            <p:nvPr/>
          </p:nvSpPr>
          <p:spPr>
            <a:xfrm>
              <a:off x="5209534" y="4012788"/>
              <a:ext cx="2433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1">
                  <a:solidFill>
                    <a:schemeClr val="lt2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sz="1800" b="1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9" name="Google Shape;69;p11"/>
          <p:cNvSpPr/>
          <p:nvPr/>
        </p:nvSpPr>
        <p:spPr>
          <a:xfrm>
            <a:off x="4824413" y="490538"/>
            <a:ext cx="331788" cy="222647"/>
          </a:xfrm>
          <a:custGeom>
            <a:avLst/>
            <a:gdLst/>
            <a:ahLst/>
            <a:cxnLst/>
            <a:rect l="l" t="t" r="r" b="b"/>
            <a:pathLst>
              <a:path w="86" h="77" extrusionOk="0">
                <a:moveTo>
                  <a:pt x="43" y="77"/>
                </a:moveTo>
                <a:cubicBezTo>
                  <a:pt x="33" y="57"/>
                  <a:pt x="0" y="50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2" y="0"/>
                  <a:pt x="39" y="5"/>
                  <a:pt x="43" y="11"/>
                </a:cubicBezTo>
                <a:cubicBezTo>
                  <a:pt x="47" y="5"/>
                  <a:pt x="54" y="0"/>
                  <a:pt x="62" y="0"/>
                </a:cubicBezTo>
                <a:cubicBezTo>
                  <a:pt x="75" y="0"/>
                  <a:pt x="86" y="11"/>
                  <a:pt x="86" y="24"/>
                </a:cubicBezTo>
                <a:cubicBezTo>
                  <a:pt x="86" y="50"/>
                  <a:pt x="53" y="57"/>
                  <a:pt x="4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0" name="Google Shape;70;p11"/>
          <p:cNvGrpSpPr/>
          <p:nvPr/>
        </p:nvGrpSpPr>
        <p:grpSpPr>
          <a:xfrm>
            <a:off x="6303963" y="1884760"/>
            <a:ext cx="277813" cy="271463"/>
            <a:chOff x="6303963" y="2513013"/>
            <a:chExt cx="277813" cy="361950"/>
          </a:xfrm>
        </p:grpSpPr>
        <p:sp>
          <p:nvSpPr>
            <p:cNvPr id="71" name="Google Shape;71;p11"/>
            <p:cNvSpPr/>
            <p:nvPr/>
          </p:nvSpPr>
          <p:spPr>
            <a:xfrm>
              <a:off x="6303963" y="2620963"/>
              <a:ext cx="277813" cy="254000"/>
            </a:xfrm>
            <a:custGeom>
              <a:avLst/>
              <a:gdLst/>
              <a:ahLst/>
              <a:cxnLst/>
              <a:rect l="l" t="t" r="r" b="b"/>
              <a:pathLst>
                <a:path w="72" h="66" extrusionOk="0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>
              <a:off x="6372225" y="2513013"/>
              <a:ext cx="142875" cy="107950"/>
            </a:xfrm>
            <a:custGeom>
              <a:avLst/>
              <a:gdLst/>
              <a:ahLst/>
              <a:cxnLst/>
              <a:rect l="l" t="t" r="r" b="b"/>
              <a:pathLst>
                <a:path w="37" h="28" extrusionOk="0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3" name="Google Shape;73;p11"/>
          <p:cNvSpPr/>
          <p:nvPr/>
        </p:nvSpPr>
        <p:spPr>
          <a:xfrm>
            <a:off x="5357813" y="2212181"/>
            <a:ext cx="146050" cy="30956"/>
          </a:xfrm>
          <a:custGeom>
            <a:avLst/>
            <a:gdLst/>
            <a:ahLst/>
            <a:cxnLst/>
            <a:rect l="l" t="t" r="r" b="b"/>
            <a:pathLst>
              <a:path w="38" h="11" extrusionOk="0">
                <a:moveTo>
                  <a:pt x="2" y="6"/>
                </a:moveTo>
                <a:cubicBezTo>
                  <a:pt x="6" y="3"/>
                  <a:pt x="12" y="0"/>
                  <a:pt x="18" y="0"/>
                </a:cubicBezTo>
                <a:cubicBezTo>
                  <a:pt x="24" y="0"/>
                  <a:pt x="30" y="1"/>
                  <a:pt x="35" y="5"/>
                </a:cubicBezTo>
                <a:cubicBezTo>
                  <a:pt x="36" y="6"/>
                  <a:pt x="37" y="7"/>
                  <a:pt x="38" y="8"/>
                </a:cubicBezTo>
                <a:cubicBezTo>
                  <a:pt x="36" y="11"/>
                  <a:pt x="36" y="11"/>
                  <a:pt x="36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27" y="8"/>
                  <a:pt x="23" y="7"/>
                  <a:pt x="18" y="7"/>
                </a:cubicBezTo>
                <a:cubicBezTo>
                  <a:pt x="14" y="7"/>
                  <a:pt x="10" y="9"/>
                  <a:pt x="8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0" y="9"/>
                  <a:pt x="0" y="9"/>
                  <a:pt x="0" y="9"/>
                </a:cubicBezTo>
                <a:cubicBezTo>
                  <a:pt x="1" y="8"/>
                  <a:pt x="2" y="7"/>
                  <a:pt x="2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1"/>
          <p:cNvSpPr/>
          <p:nvPr/>
        </p:nvSpPr>
        <p:spPr>
          <a:xfrm>
            <a:off x="5299075" y="2344341"/>
            <a:ext cx="266700" cy="86916"/>
          </a:xfrm>
          <a:custGeom>
            <a:avLst/>
            <a:gdLst/>
            <a:ahLst/>
            <a:cxnLst/>
            <a:rect l="l" t="t" r="r" b="b"/>
            <a:pathLst>
              <a:path w="69" h="30" extrusionOk="0">
                <a:moveTo>
                  <a:pt x="69" y="24"/>
                </a:moveTo>
                <a:cubicBezTo>
                  <a:pt x="69" y="27"/>
                  <a:pt x="67" y="30"/>
                  <a:pt x="64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27"/>
                  <a:pt x="0" y="24"/>
                </a:cubicBezTo>
                <a:cubicBezTo>
                  <a:pt x="0" y="0"/>
                  <a:pt x="0" y="0"/>
                  <a:pt x="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10"/>
                  <a:pt x="31" y="10"/>
                  <a:pt x="31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3"/>
                  <a:pt x="38" y="3"/>
                  <a:pt x="38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0"/>
                  <a:pt x="43" y="0"/>
                  <a:pt x="43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9" y="0"/>
                  <a:pt x="69" y="0"/>
                  <a:pt x="69" y="0"/>
                </a:cubicBezTo>
                <a:lnTo>
                  <a:pt x="69" y="2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1"/>
          <p:cNvSpPr/>
          <p:nvPr/>
        </p:nvSpPr>
        <p:spPr>
          <a:xfrm>
            <a:off x="5272088" y="2249091"/>
            <a:ext cx="317500" cy="78581"/>
          </a:xfrm>
          <a:custGeom>
            <a:avLst/>
            <a:gdLst/>
            <a:ahLst/>
            <a:cxnLst/>
            <a:rect l="l" t="t" r="r" b="b"/>
            <a:pathLst>
              <a:path w="82" h="27" extrusionOk="0">
                <a:moveTo>
                  <a:pt x="76" y="27"/>
                </a:moveTo>
                <a:cubicBezTo>
                  <a:pt x="6" y="27"/>
                  <a:pt x="6" y="27"/>
                  <a:pt x="6" y="27"/>
                </a:cubicBezTo>
                <a:cubicBezTo>
                  <a:pt x="3" y="27"/>
                  <a:pt x="0" y="24"/>
                  <a:pt x="0" y="21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9" y="0"/>
                  <a:pt x="82" y="3"/>
                  <a:pt x="82" y="6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24"/>
                  <a:pt x="79" y="27"/>
                  <a:pt x="76" y="2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1"/>
          <p:cNvSpPr/>
          <p:nvPr/>
        </p:nvSpPr>
        <p:spPr>
          <a:xfrm>
            <a:off x="5241925" y="554831"/>
            <a:ext cx="323850" cy="242887"/>
          </a:xfrm>
          <a:custGeom>
            <a:avLst/>
            <a:gdLst/>
            <a:ahLst/>
            <a:cxnLst/>
            <a:rect l="l" t="t" r="r" b="b"/>
            <a:pathLst>
              <a:path w="84" h="84" extrusionOk="0">
                <a:moveTo>
                  <a:pt x="82" y="46"/>
                </a:move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5"/>
                  <a:pt x="84" y="45"/>
                </a:cubicBezTo>
                <a:cubicBezTo>
                  <a:pt x="84" y="44"/>
                  <a:pt x="84" y="44"/>
                  <a:pt x="84" y="43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79" y="42"/>
                  <a:pt x="77" y="42"/>
                </a:cubicBezTo>
                <a:cubicBezTo>
                  <a:pt x="77" y="41"/>
                  <a:pt x="77" y="40"/>
                  <a:pt x="77" y="39"/>
                </a:cubicBezTo>
                <a:cubicBezTo>
                  <a:pt x="79" y="39"/>
                  <a:pt x="82" y="38"/>
                  <a:pt x="82" y="38"/>
                </a:cubicBezTo>
                <a:cubicBezTo>
                  <a:pt x="83" y="38"/>
                  <a:pt x="83" y="38"/>
                  <a:pt x="83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4"/>
                  <a:pt x="82" y="34"/>
                  <a:pt x="82" y="34"/>
                </a:cubicBezTo>
                <a:cubicBezTo>
                  <a:pt x="81" y="34"/>
                  <a:pt x="78" y="34"/>
                  <a:pt x="76" y="35"/>
                </a:cubicBezTo>
                <a:cubicBezTo>
                  <a:pt x="76" y="34"/>
                  <a:pt x="76" y="33"/>
                  <a:pt x="75" y="32"/>
                </a:cubicBezTo>
                <a:cubicBezTo>
                  <a:pt x="78" y="31"/>
                  <a:pt x="80" y="30"/>
                  <a:pt x="81" y="30"/>
                </a:cubicBezTo>
                <a:cubicBezTo>
                  <a:pt x="81" y="30"/>
                  <a:pt x="81" y="29"/>
                  <a:pt x="81" y="29"/>
                </a:cubicBezTo>
                <a:cubicBezTo>
                  <a:pt x="82" y="28"/>
                  <a:pt x="82" y="28"/>
                  <a:pt x="81" y="27"/>
                </a:cubicBezTo>
                <a:cubicBezTo>
                  <a:pt x="81" y="27"/>
                  <a:pt x="81" y="27"/>
                  <a:pt x="81" y="26"/>
                </a:cubicBezTo>
                <a:cubicBezTo>
                  <a:pt x="80" y="26"/>
                  <a:pt x="80" y="26"/>
                  <a:pt x="79" y="26"/>
                </a:cubicBezTo>
                <a:cubicBezTo>
                  <a:pt x="79" y="26"/>
                  <a:pt x="76" y="27"/>
                  <a:pt x="74" y="28"/>
                </a:cubicBezTo>
                <a:cubicBezTo>
                  <a:pt x="73" y="27"/>
                  <a:pt x="73" y="26"/>
                  <a:pt x="73" y="25"/>
                </a:cubicBezTo>
                <a:cubicBezTo>
                  <a:pt x="75" y="24"/>
                  <a:pt x="77" y="22"/>
                  <a:pt x="77" y="22"/>
                </a:cubicBezTo>
                <a:cubicBezTo>
                  <a:pt x="78" y="22"/>
                  <a:pt x="78" y="21"/>
                  <a:pt x="78" y="21"/>
                </a:cubicBezTo>
                <a:cubicBezTo>
                  <a:pt x="78" y="20"/>
                  <a:pt x="78" y="20"/>
                  <a:pt x="78" y="20"/>
                </a:cubicBezTo>
                <a:cubicBezTo>
                  <a:pt x="77" y="19"/>
                  <a:pt x="77" y="19"/>
                  <a:pt x="76" y="19"/>
                </a:cubicBezTo>
                <a:cubicBezTo>
                  <a:pt x="76" y="19"/>
                  <a:pt x="76" y="19"/>
                  <a:pt x="75" y="19"/>
                </a:cubicBezTo>
                <a:cubicBezTo>
                  <a:pt x="75" y="19"/>
                  <a:pt x="72" y="20"/>
                  <a:pt x="70" y="21"/>
                </a:cubicBezTo>
                <a:cubicBezTo>
                  <a:pt x="70" y="21"/>
                  <a:pt x="69" y="20"/>
                  <a:pt x="69" y="19"/>
                </a:cubicBezTo>
                <a:cubicBezTo>
                  <a:pt x="70" y="18"/>
                  <a:pt x="72" y="16"/>
                  <a:pt x="72" y="15"/>
                </a:cubicBezTo>
                <a:cubicBezTo>
                  <a:pt x="73" y="15"/>
                  <a:pt x="73" y="14"/>
                  <a:pt x="73" y="14"/>
                </a:cubicBezTo>
                <a:cubicBezTo>
                  <a:pt x="73" y="13"/>
                  <a:pt x="72" y="13"/>
                  <a:pt x="72" y="13"/>
                </a:cubicBezTo>
                <a:cubicBezTo>
                  <a:pt x="72" y="12"/>
                  <a:pt x="71" y="12"/>
                  <a:pt x="71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9" y="13"/>
                  <a:pt x="67" y="14"/>
                  <a:pt x="65" y="16"/>
                </a:cubicBezTo>
                <a:cubicBezTo>
                  <a:pt x="65" y="15"/>
                  <a:pt x="64" y="15"/>
                  <a:pt x="63" y="14"/>
                </a:cubicBezTo>
                <a:cubicBezTo>
                  <a:pt x="65" y="12"/>
                  <a:pt x="66" y="10"/>
                  <a:pt x="66" y="9"/>
                </a:cubicBezTo>
                <a:cubicBezTo>
                  <a:pt x="66" y="9"/>
                  <a:pt x="66" y="9"/>
                  <a:pt x="66" y="8"/>
                </a:cubicBezTo>
                <a:cubicBezTo>
                  <a:pt x="66" y="8"/>
                  <a:pt x="66" y="7"/>
                  <a:pt x="65" y="7"/>
                </a:cubicBezTo>
                <a:cubicBezTo>
                  <a:pt x="65" y="7"/>
                  <a:pt x="65" y="7"/>
                  <a:pt x="64" y="7"/>
                </a:cubicBezTo>
                <a:cubicBezTo>
                  <a:pt x="64" y="7"/>
                  <a:pt x="63" y="7"/>
                  <a:pt x="63" y="7"/>
                </a:cubicBezTo>
                <a:cubicBezTo>
                  <a:pt x="63" y="8"/>
                  <a:pt x="61" y="10"/>
                  <a:pt x="59" y="12"/>
                </a:cubicBezTo>
                <a:cubicBezTo>
                  <a:pt x="59" y="11"/>
                  <a:pt x="58" y="11"/>
                  <a:pt x="57" y="11"/>
                </a:cubicBezTo>
                <a:cubicBezTo>
                  <a:pt x="58" y="8"/>
                  <a:pt x="59" y="6"/>
                  <a:pt x="59" y="5"/>
                </a:cubicBezTo>
                <a:cubicBezTo>
                  <a:pt x="59" y="5"/>
                  <a:pt x="59" y="4"/>
                  <a:pt x="59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3"/>
                  <a:pt x="57" y="3"/>
                  <a:pt x="56" y="3"/>
                </a:cubicBezTo>
                <a:cubicBezTo>
                  <a:pt x="56" y="3"/>
                  <a:pt x="55" y="3"/>
                  <a:pt x="55" y="4"/>
                </a:cubicBezTo>
                <a:cubicBezTo>
                  <a:pt x="55" y="4"/>
                  <a:pt x="54" y="7"/>
                  <a:pt x="53" y="9"/>
                </a:cubicBezTo>
                <a:cubicBezTo>
                  <a:pt x="52" y="9"/>
                  <a:pt x="52" y="9"/>
                  <a:pt x="52" y="8"/>
                </a:cubicBezTo>
                <a:cubicBezTo>
                  <a:pt x="51" y="8"/>
                  <a:pt x="51" y="8"/>
                  <a:pt x="50" y="8"/>
                </a:cubicBezTo>
                <a:cubicBezTo>
                  <a:pt x="51" y="6"/>
                  <a:pt x="51" y="3"/>
                  <a:pt x="51" y="2"/>
                </a:cubicBezTo>
                <a:cubicBezTo>
                  <a:pt x="51" y="2"/>
                  <a:pt x="51" y="2"/>
                  <a:pt x="50" y="1"/>
                </a:cubicBezTo>
                <a:cubicBezTo>
                  <a:pt x="50" y="1"/>
                  <a:pt x="50" y="1"/>
                  <a:pt x="49" y="1"/>
                </a:cubicBezTo>
                <a:cubicBezTo>
                  <a:pt x="49" y="0"/>
                  <a:pt x="48" y="1"/>
                  <a:pt x="48" y="1"/>
                </a:cubicBezTo>
                <a:cubicBezTo>
                  <a:pt x="47" y="1"/>
                  <a:pt x="47" y="1"/>
                  <a:pt x="47" y="2"/>
                </a:cubicBezTo>
                <a:cubicBezTo>
                  <a:pt x="47" y="2"/>
                  <a:pt x="46" y="5"/>
                  <a:pt x="46" y="7"/>
                </a:cubicBezTo>
                <a:cubicBezTo>
                  <a:pt x="45" y="7"/>
                  <a:pt x="44" y="7"/>
                  <a:pt x="43" y="7"/>
                </a:cubicBezTo>
                <a:cubicBezTo>
                  <a:pt x="43" y="5"/>
                  <a:pt x="42" y="2"/>
                  <a:pt x="42" y="2"/>
                </a:cubicBezTo>
                <a:cubicBezTo>
                  <a:pt x="42" y="1"/>
                  <a:pt x="42" y="1"/>
                  <a:pt x="42" y="0"/>
                </a:cubicBezTo>
                <a:cubicBezTo>
                  <a:pt x="41" y="0"/>
                  <a:pt x="41" y="0"/>
                  <a:pt x="40" y="0"/>
                </a:cubicBezTo>
                <a:cubicBezTo>
                  <a:pt x="40" y="0"/>
                  <a:pt x="40" y="0"/>
                  <a:pt x="39" y="0"/>
                </a:cubicBezTo>
                <a:cubicBezTo>
                  <a:pt x="39" y="1"/>
                  <a:pt x="39" y="1"/>
                  <a:pt x="39" y="2"/>
                </a:cubicBezTo>
                <a:cubicBezTo>
                  <a:pt x="39" y="2"/>
                  <a:pt x="38" y="5"/>
                  <a:pt x="38" y="7"/>
                </a:cubicBezTo>
                <a:cubicBezTo>
                  <a:pt x="37" y="7"/>
                  <a:pt x="37" y="7"/>
                  <a:pt x="36" y="8"/>
                </a:cubicBezTo>
                <a:cubicBezTo>
                  <a:pt x="35" y="5"/>
                  <a:pt x="34" y="3"/>
                  <a:pt x="34" y="2"/>
                </a:cubicBezTo>
                <a:cubicBezTo>
                  <a:pt x="34" y="2"/>
                  <a:pt x="34" y="2"/>
                  <a:pt x="33" y="1"/>
                </a:cubicBezTo>
                <a:cubicBezTo>
                  <a:pt x="33" y="1"/>
                  <a:pt x="32" y="1"/>
                  <a:pt x="32" y="1"/>
                </a:cubicBezTo>
                <a:cubicBezTo>
                  <a:pt x="31" y="1"/>
                  <a:pt x="31" y="2"/>
                  <a:pt x="31" y="2"/>
                </a:cubicBezTo>
                <a:cubicBezTo>
                  <a:pt x="30" y="2"/>
                  <a:pt x="30" y="3"/>
                  <a:pt x="30" y="3"/>
                </a:cubicBezTo>
                <a:cubicBezTo>
                  <a:pt x="30" y="4"/>
                  <a:pt x="31" y="6"/>
                  <a:pt x="31" y="9"/>
                </a:cubicBezTo>
                <a:cubicBezTo>
                  <a:pt x="30" y="9"/>
                  <a:pt x="30" y="9"/>
                  <a:pt x="29" y="10"/>
                </a:cubicBezTo>
                <a:cubicBezTo>
                  <a:pt x="28" y="8"/>
                  <a:pt x="26" y="5"/>
                  <a:pt x="26" y="5"/>
                </a:cubicBezTo>
                <a:cubicBezTo>
                  <a:pt x="26" y="4"/>
                  <a:pt x="25" y="4"/>
                  <a:pt x="25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3" y="4"/>
                  <a:pt x="23" y="5"/>
                  <a:pt x="23" y="5"/>
                </a:cubicBezTo>
                <a:cubicBezTo>
                  <a:pt x="22" y="6"/>
                  <a:pt x="22" y="6"/>
                  <a:pt x="23" y="7"/>
                </a:cubicBezTo>
                <a:cubicBezTo>
                  <a:pt x="23" y="7"/>
                  <a:pt x="24" y="10"/>
                  <a:pt x="25" y="12"/>
                </a:cubicBezTo>
                <a:cubicBezTo>
                  <a:pt x="24" y="12"/>
                  <a:pt x="23" y="13"/>
                  <a:pt x="23" y="13"/>
                </a:cubicBezTo>
                <a:cubicBezTo>
                  <a:pt x="21" y="11"/>
                  <a:pt x="19" y="9"/>
                  <a:pt x="19" y="9"/>
                </a:cubicBezTo>
                <a:cubicBezTo>
                  <a:pt x="18" y="9"/>
                  <a:pt x="18" y="9"/>
                  <a:pt x="17" y="9"/>
                </a:cubicBezTo>
                <a:cubicBezTo>
                  <a:pt x="17" y="9"/>
                  <a:pt x="16" y="9"/>
                  <a:pt x="16" y="9"/>
                </a:cubicBezTo>
                <a:cubicBezTo>
                  <a:pt x="16" y="9"/>
                  <a:pt x="15" y="10"/>
                  <a:pt x="15" y="10"/>
                </a:cubicBezTo>
                <a:cubicBezTo>
                  <a:pt x="15" y="11"/>
                  <a:pt x="15" y="11"/>
                  <a:pt x="16" y="11"/>
                </a:cubicBezTo>
                <a:cubicBezTo>
                  <a:pt x="16" y="12"/>
                  <a:pt x="17" y="14"/>
                  <a:pt x="19" y="16"/>
                </a:cubicBezTo>
                <a:cubicBezTo>
                  <a:pt x="18" y="17"/>
                  <a:pt x="18" y="17"/>
                  <a:pt x="17" y="18"/>
                </a:cubicBezTo>
                <a:cubicBezTo>
                  <a:pt x="15" y="16"/>
                  <a:pt x="13" y="15"/>
                  <a:pt x="12" y="15"/>
                </a:cubicBezTo>
                <a:cubicBezTo>
                  <a:pt x="12" y="14"/>
                  <a:pt x="11" y="14"/>
                  <a:pt x="11" y="14"/>
                </a:cubicBezTo>
                <a:cubicBezTo>
                  <a:pt x="11" y="14"/>
                  <a:pt x="10" y="15"/>
                  <a:pt x="10" y="15"/>
                </a:cubicBezTo>
                <a:cubicBezTo>
                  <a:pt x="10" y="15"/>
                  <a:pt x="9" y="16"/>
                  <a:pt x="9" y="16"/>
                </a:cubicBezTo>
                <a:cubicBezTo>
                  <a:pt x="9" y="17"/>
                  <a:pt x="10" y="17"/>
                  <a:pt x="10" y="18"/>
                </a:cubicBezTo>
                <a:cubicBezTo>
                  <a:pt x="10" y="18"/>
                  <a:pt x="12" y="20"/>
                  <a:pt x="14" y="22"/>
                </a:cubicBezTo>
                <a:cubicBezTo>
                  <a:pt x="13" y="22"/>
                  <a:pt x="13" y="23"/>
                  <a:pt x="12" y="24"/>
                </a:cubicBezTo>
                <a:cubicBezTo>
                  <a:pt x="10" y="23"/>
                  <a:pt x="8" y="22"/>
                  <a:pt x="7" y="21"/>
                </a:cubicBezTo>
                <a:cubicBezTo>
                  <a:pt x="7" y="21"/>
                  <a:pt x="6" y="21"/>
                  <a:pt x="6" y="21"/>
                </a:cubicBezTo>
                <a:cubicBezTo>
                  <a:pt x="6" y="22"/>
                  <a:pt x="5" y="22"/>
                  <a:pt x="5" y="22"/>
                </a:cubicBezTo>
                <a:cubicBezTo>
                  <a:pt x="5" y="23"/>
                  <a:pt x="5" y="23"/>
                  <a:pt x="5" y="24"/>
                </a:cubicBezTo>
                <a:cubicBezTo>
                  <a:pt x="5" y="24"/>
                  <a:pt x="5" y="25"/>
                  <a:pt x="6" y="25"/>
                </a:cubicBezTo>
                <a:cubicBezTo>
                  <a:pt x="6" y="25"/>
                  <a:pt x="8" y="27"/>
                  <a:pt x="10" y="28"/>
                </a:cubicBezTo>
                <a:cubicBezTo>
                  <a:pt x="10" y="29"/>
                  <a:pt x="10" y="29"/>
                  <a:pt x="9" y="30"/>
                </a:cubicBezTo>
                <a:cubicBezTo>
                  <a:pt x="7" y="30"/>
                  <a:pt x="4" y="29"/>
                  <a:pt x="4" y="29"/>
                </a:cubicBezTo>
                <a:cubicBezTo>
                  <a:pt x="3" y="29"/>
                  <a:pt x="3" y="29"/>
                  <a:pt x="2" y="29"/>
                </a:cubicBezTo>
                <a:cubicBezTo>
                  <a:pt x="2" y="30"/>
                  <a:pt x="2" y="30"/>
                  <a:pt x="2" y="31"/>
                </a:cubicBezTo>
                <a:cubicBezTo>
                  <a:pt x="2" y="31"/>
                  <a:pt x="2" y="31"/>
                  <a:pt x="2" y="32"/>
                </a:cubicBezTo>
                <a:cubicBezTo>
                  <a:pt x="2" y="32"/>
                  <a:pt x="2" y="33"/>
                  <a:pt x="3" y="33"/>
                </a:cubicBezTo>
                <a:cubicBezTo>
                  <a:pt x="3" y="33"/>
                  <a:pt x="6" y="34"/>
                  <a:pt x="8" y="35"/>
                </a:cubicBezTo>
                <a:cubicBezTo>
                  <a:pt x="8" y="36"/>
                  <a:pt x="8" y="36"/>
                  <a:pt x="8" y="37"/>
                </a:cubicBezTo>
                <a:cubicBezTo>
                  <a:pt x="5" y="37"/>
                  <a:pt x="3" y="37"/>
                  <a:pt x="2" y="37"/>
                </a:cubicBezTo>
                <a:cubicBezTo>
                  <a:pt x="1" y="37"/>
                  <a:pt x="1" y="38"/>
                  <a:pt x="1" y="38"/>
                </a:cubicBezTo>
                <a:cubicBezTo>
                  <a:pt x="0" y="38"/>
                  <a:pt x="0" y="39"/>
                  <a:pt x="0" y="39"/>
                </a:cubicBezTo>
                <a:cubicBezTo>
                  <a:pt x="0" y="40"/>
                  <a:pt x="0" y="40"/>
                  <a:pt x="1" y="40"/>
                </a:cubicBezTo>
                <a:cubicBezTo>
                  <a:pt x="1" y="41"/>
                  <a:pt x="1" y="41"/>
                  <a:pt x="2" y="41"/>
                </a:cubicBezTo>
                <a:cubicBezTo>
                  <a:pt x="2" y="41"/>
                  <a:pt x="5" y="42"/>
                  <a:pt x="7" y="42"/>
                </a:cubicBezTo>
                <a:cubicBezTo>
                  <a:pt x="7" y="43"/>
                  <a:pt x="7" y="44"/>
                  <a:pt x="7" y="45"/>
                </a:cubicBezTo>
                <a:cubicBezTo>
                  <a:pt x="5" y="45"/>
                  <a:pt x="2" y="46"/>
                  <a:pt x="2" y="46"/>
                </a:cubicBezTo>
                <a:cubicBezTo>
                  <a:pt x="1" y="46"/>
                  <a:pt x="1" y="46"/>
                  <a:pt x="1" y="47"/>
                </a:cubicBezTo>
                <a:cubicBezTo>
                  <a:pt x="1" y="47"/>
                  <a:pt x="0" y="48"/>
                  <a:pt x="1" y="48"/>
                </a:cubicBezTo>
                <a:cubicBezTo>
                  <a:pt x="1" y="48"/>
                  <a:pt x="1" y="49"/>
                  <a:pt x="1" y="49"/>
                </a:cubicBezTo>
                <a:cubicBezTo>
                  <a:pt x="2" y="49"/>
                  <a:pt x="2" y="50"/>
                  <a:pt x="2" y="50"/>
                </a:cubicBezTo>
                <a:cubicBezTo>
                  <a:pt x="3" y="50"/>
                  <a:pt x="6" y="49"/>
                  <a:pt x="8" y="49"/>
                </a:cubicBezTo>
                <a:cubicBezTo>
                  <a:pt x="8" y="50"/>
                  <a:pt x="8" y="51"/>
                  <a:pt x="9" y="52"/>
                </a:cubicBezTo>
                <a:cubicBezTo>
                  <a:pt x="6" y="53"/>
                  <a:pt x="4" y="54"/>
                  <a:pt x="4" y="54"/>
                </a:cubicBezTo>
                <a:cubicBezTo>
                  <a:pt x="3" y="54"/>
                  <a:pt x="3" y="55"/>
                  <a:pt x="3" y="55"/>
                </a:cubicBezTo>
                <a:cubicBezTo>
                  <a:pt x="3" y="56"/>
                  <a:pt x="3" y="56"/>
                  <a:pt x="3" y="56"/>
                </a:cubicBezTo>
                <a:cubicBezTo>
                  <a:pt x="3" y="57"/>
                  <a:pt x="3" y="57"/>
                  <a:pt x="4" y="58"/>
                </a:cubicBezTo>
                <a:cubicBezTo>
                  <a:pt x="4" y="58"/>
                  <a:pt x="4" y="58"/>
                  <a:pt x="5" y="58"/>
                </a:cubicBezTo>
                <a:cubicBezTo>
                  <a:pt x="5" y="58"/>
                  <a:pt x="8" y="57"/>
                  <a:pt x="10" y="56"/>
                </a:cubicBezTo>
                <a:cubicBezTo>
                  <a:pt x="11" y="57"/>
                  <a:pt x="11" y="58"/>
                  <a:pt x="11" y="58"/>
                </a:cubicBezTo>
                <a:cubicBezTo>
                  <a:pt x="9" y="60"/>
                  <a:pt x="7" y="62"/>
                  <a:pt x="7" y="62"/>
                </a:cubicBezTo>
                <a:cubicBezTo>
                  <a:pt x="7" y="62"/>
                  <a:pt x="6" y="63"/>
                  <a:pt x="6" y="63"/>
                </a:cubicBezTo>
                <a:cubicBezTo>
                  <a:pt x="6" y="63"/>
                  <a:pt x="6" y="64"/>
                  <a:pt x="7" y="64"/>
                </a:cubicBezTo>
                <a:cubicBezTo>
                  <a:pt x="7" y="65"/>
                  <a:pt x="7" y="65"/>
                  <a:pt x="8" y="65"/>
                </a:cubicBezTo>
                <a:cubicBezTo>
                  <a:pt x="8" y="65"/>
                  <a:pt x="9" y="65"/>
                  <a:pt x="9" y="65"/>
                </a:cubicBezTo>
                <a:cubicBezTo>
                  <a:pt x="9" y="65"/>
                  <a:pt x="12" y="64"/>
                  <a:pt x="14" y="63"/>
                </a:cubicBezTo>
                <a:cubicBezTo>
                  <a:pt x="14" y="63"/>
                  <a:pt x="15" y="64"/>
                  <a:pt x="15" y="64"/>
                </a:cubicBezTo>
                <a:cubicBezTo>
                  <a:pt x="14" y="66"/>
                  <a:pt x="12" y="68"/>
                  <a:pt x="12" y="69"/>
                </a:cubicBezTo>
                <a:cubicBezTo>
                  <a:pt x="12" y="69"/>
                  <a:pt x="11" y="70"/>
                  <a:pt x="11" y="70"/>
                </a:cubicBezTo>
                <a:cubicBezTo>
                  <a:pt x="11" y="70"/>
                  <a:pt x="12" y="71"/>
                  <a:pt x="12" y="71"/>
                </a:cubicBezTo>
                <a:cubicBezTo>
                  <a:pt x="12" y="72"/>
                  <a:pt x="13" y="72"/>
                  <a:pt x="13" y="72"/>
                </a:cubicBezTo>
                <a:cubicBezTo>
                  <a:pt x="14" y="72"/>
                  <a:pt x="14" y="72"/>
                  <a:pt x="14" y="71"/>
                </a:cubicBezTo>
                <a:cubicBezTo>
                  <a:pt x="15" y="71"/>
                  <a:pt x="17" y="69"/>
                  <a:pt x="19" y="68"/>
                </a:cubicBezTo>
                <a:cubicBezTo>
                  <a:pt x="19" y="68"/>
                  <a:pt x="20" y="69"/>
                  <a:pt x="21" y="70"/>
                </a:cubicBezTo>
                <a:cubicBezTo>
                  <a:pt x="20" y="72"/>
                  <a:pt x="18" y="74"/>
                  <a:pt x="18" y="74"/>
                </a:cubicBezTo>
                <a:cubicBezTo>
                  <a:pt x="18" y="75"/>
                  <a:pt x="18" y="75"/>
                  <a:pt x="18" y="76"/>
                </a:cubicBezTo>
                <a:cubicBezTo>
                  <a:pt x="18" y="76"/>
                  <a:pt x="18" y="77"/>
                  <a:pt x="19" y="77"/>
                </a:cubicBezTo>
                <a:cubicBezTo>
                  <a:pt x="19" y="77"/>
                  <a:pt x="20" y="77"/>
                  <a:pt x="20" y="77"/>
                </a:cubicBezTo>
                <a:cubicBezTo>
                  <a:pt x="20" y="77"/>
                  <a:pt x="21" y="77"/>
                  <a:pt x="21" y="77"/>
                </a:cubicBezTo>
                <a:cubicBezTo>
                  <a:pt x="22" y="76"/>
                  <a:pt x="23" y="74"/>
                  <a:pt x="25" y="72"/>
                </a:cubicBezTo>
                <a:cubicBezTo>
                  <a:pt x="25" y="73"/>
                  <a:pt x="26" y="73"/>
                  <a:pt x="27" y="73"/>
                </a:cubicBezTo>
                <a:cubicBezTo>
                  <a:pt x="26" y="76"/>
                  <a:pt x="25" y="78"/>
                  <a:pt x="25" y="79"/>
                </a:cubicBezTo>
                <a:cubicBezTo>
                  <a:pt x="25" y="79"/>
                  <a:pt x="25" y="80"/>
                  <a:pt x="25" y="80"/>
                </a:cubicBezTo>
                <a:cubicBezTo>
                  <a:pt x="26" y="80"/>
                  <a:pt x="26" y="81"/>
                  <a:pt x="26" y="81"/>
                </a:cubicBezTo>
                <a:cubicBezTo>
                  <a:pt x="27" y="81"/>
                  <a:pt x="27" y="81"/>
                  <a:pt x="28" y="81"/>
                </a:cubicBezTo>
                <a:cubicBezTo>
                  <a:pt x="28" y="81"/>
                  <a:pt x="29" y="81"/>
                  <a:pt x="29" y="80"/>
                </a:cubicBezTo>
                <a:cubicBezTo>
                  <a:pt x="29" y="80"/>
                  <a:pt x="30" y="77"/>
                  <a:pt x="31" y="75"/>
                </a:cubicBezTo>
                <a:cubicBezTo>
                  <a:pt x="32" y="75"/>
                  <a:pt x="32" y="75"/>
                  <a:pt x="33" y="75"/>
                </a:cubicBezTo>
                <a:cubicBezTo>
                  <a:pt x="33" y="76"/>
                  <a:pt x="33" y="76"/>
                  <a:pt x="34" y="76"/>
                </a:cubicBezTo>
                <a:cubicBezTo>
                  <a:pt x="34" y="78"/>
                  <a:pt x="33" y="81"/>
                  <a:pt x="33" y="81"/>
                </a:cubicBezTo>
                <a:cubicBezTo>
                  <a:pt x="33" y="82"/>
                  <a:pt x="33" y="82"/>
                  <a:pt x="34" y="83"/>
                </a:cubicBezTo>
                <a:cubicBezTo>
                  <a:pt x="34" y="83"/>
                  <a:pt x="34" y="83"/>
                  <a:pt x="35" y="83"/>
                </a:cubicBezTo>
                <a:cubicBezTo>
                  <a:pt x="35" y="83"/>
                  <a:pt x="36" y="83"/>
                  <a:pt x="36" y="83"/>
                </a:cubicBezTo>
                <a:cubicBezTo>
                  <a:pt x="37" y="83"/>
                  <a:pt x="37" y="83"/>
                  <a:pt x="37" y="82"/>
                </a:cubicBezTo>
                <a:cubicBezTo>
                  <a:pt x="37" y="82"/>
                  <a:pt x="38" y="79"/>
                  <a:pt x="39" y="77"/>
                </a:cubicBezTo>
                <a:cubicBezTo>
                  <a:pt x="39" y="77"/>
                  <a:pt x="40" y="77"/>
                  <a:pt x="41" y="77"/>
                </a:cubicBezTo>
                <a:cubicBezTo>
                  <a:pt x="41" y="79"/>
                  <a:pt x="42" y="82"/>
                  <a:pt x="42" y="82"/>
                </a:cubicBezTo>
                <a:cubicBezTo>
                  <a:pt x="42" y="83"/>
                  <a:pt x="42" y="83"/>
                  <a:pt x="42" y="84"/>
                </a:cubicBezTo>
                <a:cubicBezTo>
                  <a:pt x="43" y="84"/>
                  <a:pt x="43" y="84"/>
                  <a:pt x="44" y="84"/>
                </a:cubicBezTo>
                <a:cubicBezTo>
                  <a:pt x="44" y="84"/>
                  <a:pt x="45" y="84"/>
                  <a:pt x="45" y="83"/>
                </a:cubicBezTo>
                <a:cubicBezTo>
                  <a:pt x="45" y="83"/>
                  <a:pt x="45" y="83"/>
                  <a:pt x="46" y="82"/>
                </a:cubicBezTo>
                <a:cubicBezTo>
                  <a:pt x="46" y="82"/>
                  <a:pt x="46" y="79"/>
                  <a:pt x="46" y="77"/>
                </a:cubicBezTo>
                <a:cubicBezTo>
                  <a:pt x="47" y="76"/>
                  <a:pt x="47" y="76"/>
                  <a:pt x="48" y="76"/>
                </a:cubicBezTo>
                <a:cubicBezTo>
                  <a:pt x="49" y="79"/>
                  <a:pt x="50" y="81"/>
                  <a:pt x="50" y="82"/>
                </a:cubicBezTo>
                <a:cubicBezTo>
                  <a:pt x="50" y="82"/>
                  <a:pt x="51" y="82"/>
                  <a:pt x="51" y="83"/>
                </a:cubicBezTo>
                <a:cubicBezTo>
                  <a:pt x="51" y="83"/>
                  <a:pt x="52" y="83"/>
                  <a:pt x="52" y="83"/>
                </a:cubicBezTo>
                <a:cubicBezTo>
                  <a:pt x="53" y="83"/>
                  <a:pt x="53" y="82"/>
                  <a:pt x="53" y="82"/>
                </a:cubicBezTo>
                <a:cubicBezTo>
                  <a:pt x="54" y="82"/>
                  <a:pt x="54" y="81"/>
                  <a:pt x="54" y="81"/>
                </a:cubicBezTo>
                <a:cubicBezTo>
                  <a:pt x="54" y="80"/>
                  <a:pt x="53" y="77"/>
                  <a:pt x="53" y="75"/>
                </a:cubicBezTo>
                <a:cubicBezTo>
                  <a:pt x="54" y="75"/>
                  <a:pt x="54" y="74"/>
                  <a:pt x="55" y="74"/>
                </a:cubicBezTo>
                <a:cubicBezTo>
                  <a:pt x="56" y="76"/>
                  <a:pt x="58" y="79"/>
                  <a:pt x="58" y="79"/>
                </a:cubicBezTo>
                <a:cubicBezTo>
                  <a:pt x="58" y="79"/>
                  <a:pt x="59" y="80"/>
                  <a:pt x="59" y="80"/>
                </a:cubicBezTo>
                <a:cubicBezTo>
                  <a:pt x="60" y="80"/>
                  <a:pt x="60" y="80"/>
                  <a:pt x="61" y="80"/>
                </a:cubicBezTo>
                <a:cubicBezTo>
                  <a:pt x="61" y="79"/>
                  <a:pt x="61" y="79"/>
                  <a:pt x="62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1" y="77"/>
                  <a:pt x="60" y="74"/>
                  <a:pt x="60" y="72"/>
                </a:cubicBezTo>
                <a:cubicBezTo>
                  <a:pt x="60" y="72"/>
                  <a:pt x="61" y="71"/>
                  <a:pt x="62" y="71"/>
                </a:cubicBezTo>
                <a:cubicBezTo>
                  <a:pt x="63" y="72"/>
                  <a:pt x="65" y="74"/>
                  <a:pt x="66" y="75"/>
                </a:cubicBezTo>
                <a:cubicBezTo>
                  <a:pt x="66" y="75"/>
                  <a:pt x="66" y="75"/>
                  <a:pt x="67" y="75"/>
                </a:cubicBezTo>
                <a:cubicBezTo>
                  <a:pt x="67" y="75"/>
                  <a:pt x="68" y="75"/>
                  <a:pt x="68" y="75"/>
                </a:cubicBezTo>
                <a:cubicBezTo>
                  <a:pt x="68" y="75"/>
                  <a:pt x="69" y="74"/>
                  <a:pt x="69" y="74"/>
                </a:cubicBezTo>
                <a:cubicBezTo>
                  <a:pt x="69" y="73"/>
                  <a:pt x="69" y="73"/>
                  <a:pt x="68" y="72"/>
                </a:cubicBezTo>
                <a:cubicBezTo>
                  <a:pt x="68" y="72"/>
                  <a:pt x="67" y="70"/>
                  <a:pt x="65" y="68"/>
                </a:cubicBezTo>
                <a:cubicBezTo>
                  <a:pt x="66" y="67"/>
                  <a:pt x="67" y="67"/>
                  <a:pt x="67" y="66"/>
                </a:cubicBezTo>
                <a:cubicBezTo>
                  <a:pt x="69" y="67"/>
                  <a:pt x="71" y="69"/>
                  <a:pt x="72" y="69"/>
                </a:cubicBezTo>
                <a:cubicBezTo>
                  <a:pt x="72" y="69"/>
                  <a:pt x="73" y="70"/>
                  <a:pt x="73" y="69"/>
                </a:cubicBezTo>
                <a:cubicBezTo>
                  <a:pt x="74" y="69"/>
                  <a:pt x="74" y="69"/>
                  <a:pt x="74" y="69"/>
                </a:cubicBezTo>
                <a:cubicBezTo>
                  <a:pt x="75" y="68"/>
                  <a:pt x="75" y="68"/>
                  <a:pt x="75" y="68"/>
                </a:cubicBezTo>
                <a:cubicBezTo>
                  <a:pt x="75" y="67"/>
                  <a:pt x="75" y="67"/>
                  <a:pt x="74" y="66"/>
                </a:cubicBezTo>
                <a:cubicBezTo>
                  <a:pt x="74" y="66"/>
                  <a:pt x="72" y="64"/>
                  <a:pt x="70" y="62"/>
                </a:cubicBezTo>
                <a:cubicBezTo>
                  <a:pt x="71" y="62"/>
                  <a:pt x="71" y="61"/>
                  <a:pt x="72" y="60"/>
                </a:cubicBezTo>
                <a:cubicBezTo>
                  <a:pt x="74" y="61"/>
                  <a:pt x="76" y="62"/>
                  <a:pt x="77" y="62"/>
                </a:cubicBezTo>
                <a:cubicBezTo>
                  <a:pt x="77" y="63"/>
                  <a:pt x="78" y="63"/>
                  <a:pt x="78" y="62"/>
                </a:cubicBezTo>
                <a:cubicBezTo>
                  <a:pt x="79" y="62"/>
                  <a:pt x="79" y="62"/>
                  <a:pt x="79" y="61"/>
                </a:cubicBezTo>
                <a:cubicBezTo>
                  <a:pt x="79" y="61"/>
                  <a:pt x="79" y="61"/>
                  <a:pt x="79" y="60"/>
                </a:cubicBezTo>
                <a:cubicBezTo>
                  <a:pt x="79" y="60"/>
                  <a:pt x="79" y="59"/>
                  <a:pt x="79" y="59"/>
                </a:cubicBezTo>
                <a:cubicBezTo>
                  <a:pt x="78" y="59"/>
                  <a:pt x="76" y="57"/>
                  <a:pt x="74" y="56"/>
                </a:cubicBezTo>
                <a:cubicBezTo>
                  <a:pt x="74" y="55"/>
                  <a:pt x="75" y="54"/>
                  <a:pt x="75" y="54"/>
                </a:cubicBezTo>
                <a:cubicBezTo>
                  <a:pt x="77" y="54"/>
                  <a:pt x="80" y="55"/>
                  <a:pt x="80" y="55"/>
                </a:cubicBezTo>
                <a:cubicBezTo>
                  <a:pt x="81" y="55"/>
                  <a:pt x="81" y="55"/>
                  <a:pt x="82" y="54"/>
                </a:cubicBezTo>
                <a:cubicBezTo>
                  <a:pt x="82" y="54"/>
                  <a:pt x="82" y="54"/>
                  <a:pt x="82" y="53"/>
                </a:cubicBezTo>
                <a:cubicBezTo>
                  <a:pt x="83" y="53"/>
                  <a:pt x="83" y="52"/>
                  <a:pt x="82" y="52"/>
                </a:cubicBezTo>
                <a:cubicBezTo>
                  <a:pt x="82" y="52"/>
                  <a:pt x="82" y="51"/>
                  <a:pt x="81" y="51"/>
                </a:cubicBezTo>
                <a:cubicBezTo>
                  <a:pt x="81" y="51"/>
                  <a:pt x="78" y="50"/>
                  <a:pt x="76" y="49"/>
                </a:cubicBezTo>
                <a:cubicBezTo>
                  <a:pt x="76" y="48"/>
                  <a:pt x="76" y="47"/>
                  <a:pt x="77" y="47"/>
                </a:cubicBezTo>
                <a:cubicBezTo>
                  <a:pt x="79" y="47"/>
                  <a:pt x="82" y="46"/>
                  <a:pt x="82" y="46"/>
                </a:cubicBezTo>
                <a:close/>
                <a:moveTo>
                  <a:pt x="49" y="44"/>
                </a:moveTo>
                <a:cubicBezTo>
                  <a:pt x="48" y="47"/>
                  <a:pt x="44" y="50"/>
                  <a:pt x="40" y="49"/>
                </a:cubicBezTo>
                <a:cubicBezTo>
                  <a:pt x="37" y="47"/>
                  <a:pt x="34" y="44"/>
                  <a:pt x="35" y="40"/>
                </a:cubicBezTo>
                <a:cubicBezTo>
                  <a:pt x="37" y="36"/>
                  <a:pt x="40" y="34"/>
                  <a:pt x="44" y="35"/>
                </a:cubicBezTo>
                <a:cubicBezTo>
                  <a:pt x="48" y="36"/>
                  <a:pt x="50" y="40"/>
                  <a:pt x="49" y="44"/>
                </a:cubicBezTo>
                <a:close/>
                <a:moveTo>
                  <a:pt x="15" y="45"/>
                </a:moveTo>
                <a:cubicBezTo>
                  <a:pt x="14" y="42"/>
                  <a:pt x="14" y="38"/>
                  <a:pt x="15" y="34"/>
                </a:cubicBezTo>
                <a:cubicBezTo>
                  <a:pt x="19" y="21"/>
                  <a:pt x="33" y="12"/>
                  <a:pt x="46" y="15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7"/>
                  <a:pt x="23" y="24"/>
                  <a:pt x="20" y="36"/>
                </a:cubicBezTo>
                <a:cubicBezTo>
                  <a:pt x="19" y="39"/>
                  <a:pt x="19" y="42"/>
                  <a:pt x="19" y="44"/>
                </a:cubicBezTo>
                <a:lnTo>
                  <a:pt x="15" y="45"/>
                </a:lnTo>
                <a:close/>
                <a:moveTo>
                  <a:pt x="35" y="69"/>
                </a:moveTo>
                <a:cubicBezTo>
                  <a:pt x="26" y="66"/>
                  <a:pt x="19" y="60"/>
                  <a:pt x="16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23" y="57"/>
                  <a:pt x="29" y="62"/>
                  <a:pt x="36" y="64"/>
                </a:cubicBezTo>
                <a:cubicBezTo>
                  <a:pt x="43" y="66"/>
                  <a:pt x="50" y="65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52" y="69"/>
                  <a:pt x="43" y="71"/>
                  <a:pt x="35" y="69"/>
                </a:cubicBezTo>
                <a:close/>
                <a:moveTo>
                  <a:pt x="69" y="49"/>
                </a:moveTo>
                <a:cubicBezTo>
                  <a:pt x="68" y="53"/>
                  <a:pt x="66" y="57"/>
                  <a:pt x="64" y="59"/>
                </a:cubicBezTo>
                <a:cubicBezTo>
                  <a:pt x="60" y="56"/>
                  <a:pt x="60" y="56"/>
                  <a:pt x="60" y="56"/>
                </a:cubicBezTo>
                <a:cubicBezTo>
                  <a:pt x="62" y="54"/>
                  <a:pt x="64" y="51"/>
                  <a:pt x="64" y="48"/>
                </a:cubicBezTo>
                <a:cubicBezTo>
                  <a:pt x="68" y="37"/>
                  <a:pt x="62" y="25"/>
                  <a:pt x="51" y="21"/>
                </a:cubicBezTo>
                <a:cubicBezTo>
                  <a:pt x="53" y="16"/>
                  <a:pt x="53" y="16"/>
                  <a:pt x="53" y="16"/>
                </a:cubicBezTo>
                <a:cubicBezTo>
                  <a:pt x="66" y="22"/>
                  <a:pt x="73" y="36"/>
                  <a:pt x="69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1"/>
          <p:cNvSpPr/>
          <p:nvPr/>
        </p:nvSpPr>
        <p:spPr>
          <a:xfrm>
            <a:off x="4244975" y="569119"/>
            <a:ext cx="431800" cy="289322"/>
          </a:xfrm>
          <a:custGeom>
            <a:avLst/>
            <a:gdLst/>
            <a:ahLst/>
            <a:cxnLst/>
            <a:rect l="l" t="t" r="r" b="b"/>
            <a:pathLst>
              <a:path w="112" h="100" extrusionOk="0">
                <a:moveTo>
                  <a:pt x="112" y="3"/>
                </a:moveTo>
                <a:cubicBezTo>
                  <a:pt x="5" y="8"/>
                  <a:pt x="5" y="8"/>
                  <a:pt x="5" y="8"/>
                </a:cubicBezTo>
                <a:cubicBezTo>
                  <a:pt x="5" y="6"/>
                  <a:pt x="5" y="6"/>
                  <a:pt x="5" y="6"/>
                </a:cubicBezTo>
                <a:cubicBezTo>
                  <a:pt x="5" y="5"/>
                  <a:pt x="6" y="4"/>
                  <a:pt x="5" y="3"/>
                </a:cubicBezTo>
                <a:cubicBezTo>
                  <a:pt x="5" y="1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5"/>
                  <a:pt x="1" y="6"/>
                  <a:pt x="3" y="6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3" y="99"/>
                  <a:pt x="33" y="99"/>
                  <a:pt x="33" y="99"/>
                </a:cubicBezTo>
                <a:cubicBezTo>
                  <a:pt x="21" y="58"/>
                  <a:pt x="21" y="58"/>
                  <a:pt x="21" y="58"/>
                </a:cubicBezTo>
                <a:lnTo>
                  <a:pt x="112" y="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11"/>
          <p:cNvSpPr/>
          <p:nvPr/>
        </p:nvSpPr>
        <p:spPr>
          <a:xfrm>
            <a:off x="2924175" y="977503"/>
            <a:ext cx="293688" cy="185737"/>
          </a:xfrm>
          <a:custGeom>
            <a:avLst/>
            <a:gdLst/>
            <a:ahLst/>
            <a:cxnLst/>
            <a:rect l="l" t="t" r="r" b="b"/>
            <a:pathLst>
              <a:path w="76" h="64" extrusionOk="0">
                <a:moveTo>
                  <a:pt x="73" y="0"/>
                </a:moveTo>
                <a:cubicBezTo>
                  <a:pt x="65" y="0"/>
                  <a:pt x="65" y="0"/>
                  <a:pt x="65" y="0"/>
                </a:cubicBezTo>
                <a:cubicBezTo>
                  <a:pt x="64" y="0"/>
                  <a:pt x="62" y="1"/>
                  <a:pt x="62" y="3"/>
                </a:cubicBezTo>
                <a:cubicBezTo>
                  <a:pt x="62" y="5"/>
                  <a:pt x="62" y="5"/>
                  <a:pt x="62" y="5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2"/>
                  <a:pt x="9" y="21"/>
                  <a:pt x="8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2"/>
                  <a:pt x="0" y="23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2"/>
                  <a:pt x="1" y="43"/>
                  <a:pt x="2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9" y="43"/>
                  <a:pt x="10" y="42"/>
                  <a:pt x="10" y="41"/>
                </a:cubicBezTo>
                <a:cubicBezTo>
                  <a:pt x="24" y="46"/>
                  <a:pt x="24" y="46"/>
                  <a:pt x="24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22" y="49"/>
                  <a:pt x="22" y="50"/>
                  <a:pt x="23" y="51"/>
                </a:cubicBezTo>
                <a:cubicBezTo>
                  <a:pt x="23" y="52"/>
                  <a:pt x="24" y="52"/>
                  <a:pt x="24" y="52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9" y="57"/>
                </a:cubicBezTo>
                <a:cubicBezTo>
                  <a:pt x="40" y="57"/>
                  <a:pt x="41" y="56"/>
                  <a:pt x="42" y="55"/>
                </a:cubicBezTo>
                <a:cubicBezTo>
                  <a:pt x="43" y="52"/>
                  <a:pt x="43" y="52"/>
                  <a:pt x="43" y="52"/>
                </a:cubicBezTo>
                <a:cubicBezTo>
                  <a:pt x="62" y="59"/>
                  <a:pt x="62" y="59"/>
                  <a:pt x="62" y="59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3"/>
                  <a:pt x="64" y="64"/>
                  <a:pt x="65" y="64"/>
                </a:cubicBezTo>
                <a:cubicBezTo>
                  <a:pt x="73" y="64"/>
                  <a:pt x="73" y="64"/>
                  <a:pt x="73" y="64"/>
                </a:cubicBezTo>
                <a:cubicBezTo>
                  <a:pt x="75" y="64"/>
                  <a:pt x="76" y="63"/>
                  <a:pt x="76" y="61"/>
                </a:cubicBezTo>
                <a:cubicBezTo>
                  <a:pt x="76" y="3"/>
                  <a:pt x="76" y="3"/>
                  <a:pt x="76" y="3"/>
                </a:cubicBezTo>
                <a:cubicBezTo>
                  <a:pt x="76" y="1"/>
                  <a:pt x="75" y="0"/>
                  <a:pt x="73" y="0"/>
                </a:cubicBezTo>
                <a:close/>
                <a:moveTo>
                  <a:pt x="40" y="54"/>
                </a:moveTo>
                <a:cubicBezTo>
                  <a:pt x="39" y="55"/>
                  <a:pt x="39" y="55"/>
                  <a:pt x="38" y="55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5" y="49"/>
                </a:cubicBezTo>
                <a:cubicBezTo>
                  <a:pt x="26" y="46"/>
                  <a:pt x="26" y="46"/>
                  <a:pt x="26" y="46"/>
                </a:cubicBezTo>
                <a:cubicBezTo>
                  <a:pt x="41" y="51"/>
                  <a:pt x="41" y="51"/>
                  <a:pt x="41" y="51"/>
                </a:cubicBezTo>
                <a:lnTo>
                  <a:pt x="40" y="5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9" name="Google Shape;79;p11"/>
          <p:cNvGrpSpPr/>
          <p:nvPr/>
        </p:nvGrpSpPr>
        <p:grpSpPr>
          <a:xfrm>
            <a:off x="3449638" y="519113"/>
            <a:ext cx="663575" cy="278607"/>
            <a:chOff x="3449638" y="692150"/>
            <a:chExt cx="663575" cy="371476"/>
          </a:xfrm>
        </p:grpSpPr>
        <p:sp>
          <p:nvSpPr>
            <p:cNvPr id="80" name="Google Shape;80;p11"/>
            <p:cNvSpPr/>
            <p:nvPr/>
          </p:nvSpPr>
          <p:spPr>
            <a:xfrm>
              <a:off x="3554413" y="692150"/>
              <a:ext cx="76200" cy="7770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81;p11"/>
            <p:cNvSpPr/>
            <p:nvPr/>
          </p:nvSpPr>
          <p:spPr>
            <a:xfrm>
              <a:off x="3514725" y="777875"/>
              <a:ext cx="158750" cy="50800"/>
            </a:xfrm>
            <a:custGeom>
              <a:avLst/>
              <a:gdLst/>
              <a:ahLst/>
              <a:cxnLst/>
              <a:rect l="l" t="t" r="r" b="b"/>
              <a:pathLst>
                <a:path w="41" h="13" extrusionOk="0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82;p11"/>
            <p:cNvSpPr/>
            <p:nvPr/>
          </p:nvSpPr>
          <p:spPr>
            <a:xfrm>
              <a:off x="3681413" y="777875"/>
              <a:ext cx="180975" cy="50800"/>
            </a:xfrm>
            <a:custGeom>
              <a:avLst/>
              <a:gdLst/>
              <a:ahLst/>
              <a:cxnLst/>
              <a:rect l="l" t="t" r="r" b="b"/>
              <a:pathLst>
                <a:path w="47" h="13" extrusionOk="0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" name="Google Shape;83;p11"/>
            <p:cNvSpPr/>
            <p:nvPr/>
          </p:nvSpPr>
          <p:spPr>
            <a:xfrm>
              <a:off x="3730625" y="692150"/>
              <a:ext cx="77700" cy="7770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" name="Google Shape;84;p11"/>
            <p:cNvSpPr/>
            <p:nvPr/>
          </p:nvSpPr>
          <p:spPr>
            <a:xfrm>
              <a:off x="3870325" y="777875"/>
              <a:ext cx="177800" cy="50800"/>
            </a:xfrm>
            <a:custGeom>
              <a:avLst/>
              <a:gdLst/>
              <a:ahLst/>
              <a:cxnLst/>
              <a:rect l="l" t="t" r="r" b="b"/>
              <a:pathLst>
                <a:path w="46" h="13" extrusionOk="0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" name="Google Shape;85;p11"/>
            <p:cNvSpPr/>
            <p:nvPr/>
          </p:nvSpPr>
          <p:spPr>
            <a:xfrm>
              <a:off x="3921125" y="692150"/>
              <a:ext cx="76200" cy="7770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86;p11"/>
            <p:cNvSpPr/>
            <p:nvPr/>
          </p:nvSpPr>
          <p:spPr>
            <a:xfrm>
              <a:off x="3449638" y="839788"/>
              <a:ext cx="663575" cy="223838"/>
            </a:xfrm>
            <a:custGeom>
              <a:avLst/>
              <a:gdLst/>
              <a:ahLst/>
              <a:cxnLst/>
              <a:rect l="l" t="t" r="r" b="b"/>
              <a:pathLst>
                <a:path w="172" h="58" extrusionOk="0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7" name="Google Shape;87;p11"/>
          <p:cNvSpPr/>
          <p:nvPr/>
        </p:nvSpPr>
        <p:spPr>
          <a:xfrm>
            <a:off x="5657850" y="2240756"/>
            <a:ext cx="352425" cy="234554"/>
          </a:xfrm>
          <a:custGeom>
            <a:avLst/>
            <a:gdLst/>
            <a:ahLst/>
            <a:cxnLst/>
            <a:rect l="l" t="t" r="r" b="b"/>
            <a:pathLst>
              <a:path w="91" h="81" extrusionOk="0">
                <a:moveTo>
                  <a:pt x="91" y="76"/>
                </a:moveTo>
                <a:cubicBezTo>
                  <a:pt x="82" y="57"/>
                  <a:pt x="82" y="57"/>
                  <a:pt x="82" y="57"/>
                </a:cubicBezTo>
                <a:cubicBezTo>
                  <a:pt x="81" y="55"/>
                  <a:pt x="79" y="53"/>
                  <a:pt x="77" y="53"/>
                </a:cubicBezTo>
                <a:cubicBezTo>
                  <a:pt x="67" y="53"/>
                  <a:pt x="67" y="53"/>
                  <a:pt x="67" y="53"/>
                </a:cubicBezTo>
                <a:cubicBezTo>
                  <a:pt x="67" y="51"/>
                  <a:pt x="67" y="51"/>
                  <a:pt x="67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9" y="51"/>
                  <a:pt x="81" y="48"/>
                  <a:pt x="81" y="44"/>
                </a:cubicBezTo>
                <a:cubicBezTo>
                  <a:pt x="81" y="6"/>
                  <a:pt x="81" y="6"/>
                  <a:pt x="81" y="6"/>
                </a:cubicBezTo>
                <a:cubicBezTo>
                  <a:pt x="81" y="3"/>
                  <a:pt x="79" y="0"/>
                  <a:pt x="75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0"/>
                  <a:pt x="10" y="3"/>
                  <a:pt x="10" y="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8"/>
                  <a:pt x="13" y="51"/>
                  <a:pt x="16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3"/>
                  <a:pt x="24" y="53"/>
                  <a:pt x="24" y="53"/>
                </a:cubicBezTo>
                <a:cubicBezTo>
                  <a:pt x="14" y="53"/>
                  <a:pt x="14" y="53"/>
                  <a:pt x="14" y="53"/>
                </a:cubicBezTo>
                <a:cubicBezTo>
                  <a:pt x="12" y="53"/>
                  <a:pt x="10" y="55"/>
                  <a:pt x="9" y="57"/>
                </a:cubicBezTo>
                <a:cubicBezTo>
                  <a:pt x="1" y="76"/>
                  <a:pt x="1" y="76"/>
                  <a:pt x="1" y="76"/>
                </a:cubicBezTo>
                <a:cubicBezTo>
                  <a:pt x="0" y="77"/>
                  <a:pt x="0" y="78"/>
                  <a:pt x="1" y="80"/>
                </a:cubicBezTo>
                <a:cubicBezTo>
                  <a:pt x="1" y="81"/>
                  <a:pt x="3" y="81"/>
                  <a:pt x="4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8" y="81"/>
                  <a:pt x="28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87" y="81"/>
                  <a:pt x="87" y="81"/>
                  <a:pt x="87" y="81"/>
                </a:cubicBezTo>
                <a:cubicBezTo>
                  <a:pt x="89" y="81"/>
                  <a:pt x="90" y="81"/>
                  <a:pt x="91" y="80"/>
                </a:cubicBezTo>
                <a:cubicBezTo>
                  <a:pt x="91" y="78"/>
                  <a:pt x="91" y="77"/>
                  <a:pt x="91" y="76"/>
                </a:cubicBezTo>
                <a:close/>
                <a:moveTo>
                  <a:pt x="15" y="44"/>
                </a:move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6" y="5"/>
                  <a:pt x="16" y="5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6" y="6"/>
                  <a:pt x="76" y="6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5"/>
                  <a:pt x="76" y="45"/>
                  <a:pt x="75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5" y="45"/>
                  <a:pt x="15" y="44"/>
                </a:cubicBezTo>
                <a:close/>
                <a:moveTo>
                  <a:pt x="61" y="75"/>
                </a:moveTo>
                <a:cubicBezTo>
                  <a:pt x="60" y="75"/>
                  <a:pt x="60" y="75"/>
                  <a:pt x="60" y="75"/>
                </a:cubicBezTo>
                <a:cubicBezTo>
                  <a:pt x="53" y="75"/>
                  <a:pt x="53" y="75"/>
                  <a:pt x="53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42" y="75"/>
                  <a:pt x="42" y="75"/>
                  <a:pt x="42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5"/>
                  <a:pt x="31" y="75"/>
                  <a:pt x="31" y="75"/>
                </a:cubicBezTo>
                <a:cubicBezTo>
                  <a:pt x="31" y="74"/>
                  <a:pt x="30" y="74"/>
                  <a:pt x="31" y="73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7"/>
                  <a:pt x="33" y="67"/>
                  <a:pt x="3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9" y="67"/>
                  <a:pt x="59" y="67"/>
                  <a:pt x="60" y="68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74"/>
                  <a:pt x="61" y="74"/>
                  <a:pt x="61" y="7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1"/>
          <p:cNvSpPr/>
          <p:nvPr/>
        </p:nvSpPr>
        <p:spPr>
          <a:xfrm>
            <a:off x="4298950" y="1794272"/>
            <a:ext cx="447675" cy="260747"/>
          </a:xfrm>
          <a:custGeom>
            <a:avLst/>
            <a:gdLst/>
            <a:ahLst/>
            <a:cxnLst/>
            <a:rect l="l" t="t" r="r" b="b"/>
            <a:pathLst>
              <a:path w="116" h="90" extrusionOk="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9" name="Google Shape;89;p11"/>
          <p:cNvGrpSpPr/>
          <p:nvPr/>
        </p:nvGrpSpPr>
        <p:grpSpPr>
          <a:xfrm>
            <a:off x="6064250" y="937022"/>
            <a:ext cx="385763" cy="286940"/>
            <a:chOff x="6064250" y="1249363"/>
            <a:chExt cx="385763" cy="382587"/>
          </a:xfrm>
        </p:grpSpPr>
        <p:sp>
          <p:nvSpPr>
            <p:cNvPr id="90" name="Google Shape;90;p11"/>
            <p:cNvSpPr/>
            <p:nvPr/>
          </p:nvSpPr>
          <p:spPr>
            <a:xfrm>
              <a:off x="6188075" y="1249363"/>
              <a:ext cx="261938" cy="258763"/>
            </a:xfrm>
            <a:custGeom>
              <a:avLst/>
              <a:gdLst/>
              <a:ahLst/>
              <a:cxnLst/>
              <a:rect l="l" t="t" r="r" b="b"/>
              <a:pathLst>
                <a:path w="68" h="67" extrusionOk="0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33" y="11"/>
                    <a:pt x="56" y="34"/>
                    <a:pt x="56" y="62"/>
                  </a:cubicBezTo>
                  <a:cubicBezTo>
                    <a:pt x="56" y="65"/>
                    <a:pt x="59" y="67"/>
                    <a:pt x="62" y="67"/>
                  </a:cubicBezTo>
                  <a:cubicBezTo>
                    <a:pt x="65" y="67"/>
                    <a:pt x="68" y="65"/>
                    <a:pt x="68" y="62"/>
                  </a:cubicBezTo>
                  <a:cubicBezTo>
                    <a:pt x="68" y="28"/>
                    <a:pt x="40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11"/>
            <p:cNvSpPr/>
            <p:nvPr/>
          </p:nvSpPr>
          <p:spPr>
            <a:xfrm>
              <a:off x="6188075" y="1330325"/>
              <a:ext cx="176213" cy="177800"/>
            </a:xfrm>
            <a:custGeom>
              <a:avLst/>
              <a:gdLst/>
              <a:ahLst/>
              <a:cxnLst/>
              <a:rect l="l" t="t" r="r" b="b"/>
              <a:pathLst>
                <a:path w="46" h="46" extrusionOk="0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21" y="10"/>
                    <a:pt x="35" y="24"/>
                    <a:pt x="35" y="41"/>
                  </a:cubicBezTo>
                  <a:cubicBezTo>
                    <a:pt x="35" y="44"/>
                    <a:pt x="37" y="46"/>
                    <a:pt x="40" y="46"/>
                  </a:cubicBezTo>
                  <a:cubicBezTo>
                    <a:pt x="43" y="46"/>
                    <a:pt x="46" y="44"/>
                    <a:pt x="46" y="41"/>
                  </a:cubicBezTo>
                  <a:cubicBezTo>
                    <a:pt x="46" y="18"/>
                    <a:pt x="28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1"/>
            <p:cNvSpPr/>
            <p:nvPr/>
          </p:nvSpPr>
          <p:spPr>
            <a:xfrm>
              <a:off x="6064250" y="1381125"/>
              <a:ext cx="250825" cy="250825"/>
            </a:xfrm>
            <a:custGeom>
              <a:avLst/>
              <a:gdLst/>
              <a:ahLst/>
              <a:cxnLst/>
              <a:rect l="l" t="t" r="r" b="b"/>
              <a:pathLst>
                <a:path w="65" h="65" extrusionOk="0">
                  <a:moveTo>
                    <a:pt x="24" y="1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20" y="0"/>
                    <a:pt x="19" y="0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0" y="43"/>
                    <a:pt x="0" y="45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21" y="65"/>
                    <a:pt x="22" y="65"/>
                    <a:pt x="23" y="6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4" y="48"/>
                    <a:pt x="65" y="46"/>
                    <a:pt x="65" y="45"/>
                  </a:cubicBezTo>
                  <a:cubicBezTo>
                    <a:pt x="65" y="43"/>
                    <a:pt x="65" y="42"/>
                    <a:pt x="64" y="41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3" name="Google Shape;93;p11"/>
          <p:cNvSpPr/>
          <p:nvPr/>
        </p:nvSpPr>
        <p:spPr>
          <a:xfrm>
            <a:off x="4283075" y="1337072"/>
            <a:ext cx="355600" cy="307181"/>
          </a:xfrm>
          <a:custGeom>
            <a:avLst/>
            <a:gdLst/>
            <a:ahLst/>
            <a:cxnLst/>
            <a:rect l="l" t="t" r="r" b="b"/>
            <a:pathLst>
              <a:path w="92" h="106" extrusionOk="0">
                <a:moveTo>
                  <a:pt x="90" y="49"/>
                </a:moveTo>
                <a:cubicBezTo>
                  <a:pt x="6" y="1"/>
                  <a:pt x="6" y="1"/>
                  <a:pt x="6" y="1"/>
                </a:cubicBezTo>
                <a:cubicBezTo>
                  <a:pt x="4" y="0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3"/>
                  <a:pt x="0" y="105"/>
                  <a:pt x="2" y="105"/>
                </a:cubicBezTo>
                <a:cubicBezTo>
                  <a:pt x="2" y="106"/>
                  <a:pt x="3" y="106"/>
                  <a:pt x="4" y="106"/>
                </a:cubicBezTo>
                <a:cubicBezTo>
                  <a:pt x="4" y="106"/>
                  <a:pt x="5" y="106"/>
                  <a:pt x="6" y="105"/>
                </a:cubicBezTo>
                <a:cubicBezTo>
                  <a:pt x="90" y="56"/>
                  <a:pt x="90" y="56"/>
                  <a:pt x="90" y="56"/>
                </a:cubicBezTo>
                <a:cubicBezTo>
                  <a:pt x="92" y="56"/>
                  <a:pt x="92" y="54"/>
                  <a:pt x="92" y="53"/>
                </a:cubicBezTo>
                <a:cubicBezTo>
                  <a:pt x="92" y="51"/>
                  <a:pt x="92" y="50"/>
                  <a:pt x="90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4" name="Google Shape;94;p11"/>
          <p:cNvGrpSpPr/>
          <p:nvPr/>
        </p:nvGrpSpPr>
        <p:grpSpPr>
          <a:xfrm>
            <a:off x="6113463" y="2283619"/>
            <a:ext cx="460375" cy="119063"/>
            <a:chOff x="6113463" y="3044825"/>
            <a:chExt cx="460375" cy="158750"/>
          </a:xfrm>
        </p:grpSpPr>
        <p:sp>
          <p:nvSpPr>
            <p:cNvPr id="95" name="Google Shape;95;p11"/>
            <p:cNvSpPr/>
            <p:nvPr/>
          </p:nvSpPr>
          <p:spPr>
            <a:xfrm>
              <a:off x="6242050" y="3103563"/>
              <a:ext cx="204788" cy="42863"/>
            </a:xfrm>
            <a:custGeom>
              <a:avLst/>
              <a:gdLst/>
              <a:ahLst/>
              <a:cxnLst/>
              <a:rect l="l" t="t" r="r" b="b"/>
              <a:pathLst>
                <a:path w="53" h="11" extrusionOk="0">
                  <a:moveTo>
                    <a:pt x="6" y="11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50" y="11"/>
                    <a:pt x="53" y="8"/>
                    <a:pt x="53" y="6"/>
                  </a:cubicBezTo>
                  <a:cubicBezTo>
                    <a:pt x="53" y="3"/>
                    <a:pt x="50" y="0"/>
                    <a:pt x="4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1"/>
            <p:cNvSpPr/>
            <p:nvPr/>
          </p:nvSpPr>
          <p:spPr>
            <a:xfrm>
              <a:off x="6113463" y="3044825"/>
              <a:ext cx="209550" cy="158750"/>
            </a:xfrm>
            <a:custGeom>
              <a:avLst/>
              <a:gdLst/>
              <a:ahLst/>
              <a:cxnLst/>
              <a:rect l="l" t="t" r="r" b="b"/>
              <a:pathLst>
                <a:path w="54" h="41" extrusionOk="0">
                  <a:moveTo>
                    <a:pt x="5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3" y="30"/>
                    <a:pt x="42" y="31"/>
                    <a:pt x="40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1" y="31"/>
                    <a:pt x="9" y="29"/>
                    <a:pt x="9" y="2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2"/>
                    <a:pt x="11" y="10"/>
                    <a:pt x="13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2" y="10"/>
                    <a:pt x="43" y="11"/>
                    <a:pt x="4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6"/>
                    <a:pt x="47" y="0"/>
                    <a:pt x="4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4"/>
                    <a:pt x="6" y="41"/>
                    <a:pt x="13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7" y="41"/>
                    <a:pt x="53" y="35"/>
                    <a:pt x="54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11"/>
            <p:cNvSpPr/>
            <p:nvPr/>
          </p:nvSpPr>
          <p:spPr>
            <a:xfrm>
              <a:off x="6364288" y="3044825"/>
              <a:ext cx="209550" cy="158750"/>
            </a:xfrm>
            <a:custGeom>
              <a:avLst/>
              <a:gdLst/>
              <a:ahLst/>
              <a:cxnLst/>
              <a:rect l="l" t="t" r="r" b="b"/>
              <a:pathLst>
                <a:path w="54" h="41" extrusionOk="0">
                  <a:moveTo>
                    <a:pt x="54" y="27"/>
                  </a:moveTo>
                  <a:cubicBezTo>
                    <a:pt x="54" y="14"/>
                    <a:pt x="54" y="14"/>
                    <a:pt x="54" y="14"/>
                  </a:cubicBezTo>
                  <a:cubicBezTo>
                    <a:pt x="54" y="7"/>
                    <a:pt x="48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1" y="6"/>
                    <a:pt x="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1"/>
                    <a:pt x="12" y="10"/>
                    <a:pt x="14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3" y="10"/>
                    <a:pt x="45" y="12"/>
                    <a:pt x="45" y="1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9"/>
                    <a:pt x="43" y="31"/>
                    <a:pt x="41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2" y="31"/>
                    <a:pt x="11" y="30"/>
                    <a:pt x="1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5"/>
                    <a:pt x="7" y="41"/>
                    <a:pt x="14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8" y="41"/>
                    <a:pt x="54" y="34"/>
                    <a:pt x="54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8" name="Google Shape;98;p11"/>
          <p:cNvGrpSpPr/>
          <p:nvPr/>
        </p:nvGrpSpPr>
        <p:grpSpPr>
          <a:xfrm>
            <a:off x="4819650" y="1373981"/>
            <a:ext cx="436563" cy="330994"/>
            <a:chOff x="4819650" y="1831975"/>
            <a:chExt cx="436563" cy="441325"/>
          </a:xfrm>
        </p:grpSpPr>
        <p:sp>
          <p:nvSpPr>
            <p:cNvPr id="99" name="Google Shape;99;p11"/>
            <p:cNvSpPr/>
            <p:nvPr/>
          </p:nvSpPr>
          <p:spPr>
            <a:xfrm>
              <a:off x="4819650" y="1831975"/>
              <a:ext cx="436563" cy="441325"/>
            </a:xfrm>
            <a:custGeom>
              <a:avLst/>
              <a:gdLst/>
              <a:ahLst/>
              <a:cxnLst/>
              <a:rect l="l" t="t" r="r" b="b"/>
              <a:pathLst>
                <a:path w="113" h="114" extrusionOk="0">
                  <a:moveTo>
                    <a:pt x="57" y="114"/>
                  </a:moveTo>
                  <a:cubicBezTo>
                    <a:pt x="41" y="114"/>
                    <a:pt x="27" y="108"/>
                    <a:pt x="16" y="97"/>
                  </a:cubicBezTo>
                  <a:cubicBezTo>
                    <a:pt x="6" y="86"/>
                    <a:pt x="0" y="72"/>
                    <a:pt x="0" y="57"/>
                  </a:cubicBezTo>
                  <a:cubicBezTo>
                    <a:pt x="0" y="42"/>
                    <a:pt x="6" y="27"/>
                    <a:pt x="16" y="17"/>
                  </a:cubicBezTo>
                  <a:cubicBezTo>
                    <a:pt x="27" y="6"/>
                    <a:pt x="41" y="0"/>
                    <a:pt x="57" y="0"/>
                  </a:cubicBezTo>
                  <a:cubicBezTo>
                    <a:pt x="72" y="0"/>
                    <a:pt x="86" y="6"/>
                    <a:pt x="97" y="17"/>
                  </a:cubicBezTo>
                  <a:cubicBezTo>
                    <a:pt x="108" y="27"/>
                    <a:pt x="113" y="42"/>
                    <a:pt x="113" y="57"/>
                  </a:cubicBezTo>
                  <a:cubicBezTo>
                    <a:pt x="113" y="72"/>
                    <a:pt x="108" y="86"/>
                    <a:pt x="97" y="97"/>
                  </a:cubicBezTo>
                  <a:cubicBezTo>
                    <a:pt x="86" y="108"/>
                    <a:pt x="72" y="114"/>
                    <a:pt x="57" y="114"/>
                  </a:cubicBezTo>
                  <a:close/>
                  <a:moveTo>
                    <a:pt x="57" y="4"/>
                  </a:moveTo>
                  <a:cubicBezTo>
                    <a:pt x="43" y="4"/>
                    <a:pt x="30" y="10"/>
                    <a:pt x="20" y="20"/>
                  </a:cubicBezTo>
                  <a:cubicBezTo>
                    <a:pt x="10" y="30"/>
                    <a:pt x="4" y="43"/>
                    <a:pt x="4" y="57"/>
                  </a:cubicBezTo>
                  <a:cubicBezTo>
                    <a:pt x="4" y="71"/>
                    <a:pt x="10" y="84"/>
                    <a:pt x="20" y="94"/>
                  </a:cubicBezTo>
                  <a:cubicBezTo>
                    <a:pt x="30" y="104"/>
                    <a:pt x="43" y="109"/>
                    <a:pt x="57" y="109"/>
                  </a:cubicBezTo>
                  <a:cubicBezTo>
                    <a:pt x="71" y="109"/>
                    <a:pt x="84" y="104"/>
                    <a:pt x="94" y="94"/>
                  </a:cubicBezTo>
                  <a:cubicBezTo>
                    <a:pt x="104" y="84"/>
                    <a:pt x="109" y="71"/>
                    <a:pt x="109" y="57"/>
                  </a:cubicBezTo>
                  <a:cubicBezTo>
                    <a:pt x="109" y="43"/>
                    <a:pt x="104" y="30"/>
                    <a:pt x="94" y="20"/>
                  </a:cubicBezTo>
                  <a:cubicBezTo>
                    <a:pt x="84" y="10"/>
                    <a:pt x="71" y="4"/>
                    <a:pt x="57" y="4"/>
                  </a:cubicBezTo>
                  <a:close/>
                  <a:moveTo>
                    <a:pt x="57" y="107"/>
                  </a:moveTo>
                  <a:cubicBezTo>
                    <a:pt x="29" y="107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7" y="29"/>
                    <a:pt x="107" y="57"/>
                  </a:cubicBezTo>
                  <a:cubicBezTo>
                    <a:pt x="107" y="85"/>
                    <a:pt x="85" y="107"/>
                    <a:pt x="57" y="107"/>
                  </a:cubicBezTo>
                  <a:close/>
                  <a:moveTo>
                    <a:pt x="57" y="11"/>
                  </a:moveTo>
                  <a:cubicBezTo>
                    <a:pt x="31" y="11"/>
                    <a:pt x="10" y="31"/>
                    <a:pt x="10" y="57"/>
                  </a:cubicBezTo>
                  <a:cubicBezTo>
                    <a:pt x="10" y="82"/>
                    <a:pt x="31" y="103"/>
                    <a:pt x="57" y="103"/>
                  </a:cubicBezTo>
                  <a:cubicBezTo>
                    <a:pt x="82" y="103"/>
                    <a:pt x="103" y="82"/>
                    <a:pt x="103" y="57"/>
                  </a:cubicBezTo>
                  <a:cubicBezTo>
                    <a:pt x="103" y="31"/>
                    <a:pt x="82" y="11"/>
                    <a:pt x="57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1"/>
            <p:cNvSpPr/>
            <p:nvPr/>
          </p:nvSpPr>
          <p:spPr>
            <a:xfrm>
              <a:off x="5013325" y="1898650"/>
              <a:ext cx="50800" cy="53975"/>
            </a:xfrm>
            <a:custGeom>
              <a:avLst/>
              <a:gdLst/>
              <a:ahLst/>
              <a:cxnLst/>
              <a:rect l="l" t="t" r="r" b="b"/>
              <a:pathLst>
                <a:path w="13" h="14" extrusionOk="0">
                  <a:moveTo>
                    <a:pt x="0" y="2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4"/>
                    <a:pt x="12" y="14"/>
                    <a:pt x="11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3" y="14"/>
                    <a:pt x="2" y="14"/>
                  </a:cubicBezTo>
                  <a:cubicBezTo>
                    <a:pt x="1" y="14"/>
                    <a:pt x="0" y="14"/>
                    <a:pt x="0" y="1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1"/>
            <p:cNvSpPr/>
            <p:nvPr/>
          </p:nvSpPr>
          <p:spPr>
            <a:xfrm>
              <a:off x="5153025" y="2020888"/>
              <a:ext cx="41275" cy="55563"/>
            </a:xfrm>
            <a:custGeom>
              <a:avLst/>
              <a:gdLst/>
              <a:ahLst/>
              <a:cxnLst/>
              <a:rect l="l" t="t" r="r" b="b"/>
              <a:pathLst>
                <a:path w="11" h="14" extrusionOk="0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10" y="7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3"/>
                    <a:pt x="0" y="1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11"/>
            <p:cNvSpPr/>
            <p:nvPr/>
          </p:nvSpPr>
          <p:spPr>
            <a:xfrm>
              <a:off x="5016500" y="2149475"/>
              <a:ext cx="42863" cy="53975"/>
            </a:xfrm>
            <a:custGeom>
              <a:avLst/>
              <a:gdLst/>
              <a:ahLst/>
              <a:cxnLst/>
              <a:rect l="l" t="t" r="r" b="b"/>
              <a:pathLst>
                <a:path w="11" h="14" extrusionOk="0">
                  <a:moveTo>
                    <a:pt x="8" y="6"/>
                  </a:moveTo>
                  <a:cubicBezTo>
                    <a:pt x="11" y="6"/>
                    <a:pt x="11" y="8"/>
                    <a:pt x="11" y="10"/>
                  </a:cubicBezTo>
                  <a:cubicBezTo>
                    <a:pt x="11" y="12"/>
                    <a:pt x="10" y="14"/>
                    <a:pt x="6" y="14"/>
                  </a:cubicBezTo>
                  <a:cubicBezTo>
                    <a:pt x="2" y="14"/>
                    <a:pt x="0" y="12"/>
                    <a:pt x="0" y="11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3" y="9"/>
                    <a:pt x="2" y="12"/>
                    <a:pt x="6" y="12"/>
                  </a:cubicBezTo>
                  <a:cubicBezTo>
                    <a:pt x="7" y="12"/>
                    <a:pt x="8" y="11"/>
                    <a:pt x="8" y="10"/>
                  </a:cubicBezTo>
                  <a:cubicBezTo>
                    <a:pt x="8" y="10"/>
                    <a:pt x="8" y="9"/>
                    <a:pt x="7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8" y="0"/>
                    <a:pt x="11" y="1"/>
                    <a:pt x="11" y="3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8" y="2"/>
                    <a:pt x="5" y="2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3" y="5"/>
                    <a:pt x="4" y="5"/>
                    <a:pt x="5" y="5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11"/>
            <p:cNvSpPr/>
            <p:nvPr/>
          </p:nvSpPr>
          <p:spPr>
            <a:xfrm>
              <a:off x="4881563" y="2017713"/>
              <a:ext cx="66675" cy="58738"/>
            </a:xfrm>
            <a:custGeom>
              <a:avLst/>
              <a:gdLst/>
              <a:ahLst/>
              <a:cxnLst/>
              <a:rect l="l" t="t" r="r" b="b"/>
              <a:pathLst>
                <a:path w="17" h="15" extrusionOk="0">
                  <a:moveTo>
                    <a:pt x="15" y="13"/>
                  </a:moveTo>
                  <a:cubicBezTo>
                    <a:pt x="14" y="14"/>
                    <a:pt x="14" y="15"/>
                    <a:pt x="13" y="15"/>
                  </a:cubicBezTo>
                  <a:cubicBezTo>
                    <a:pt x="11" y="15"/>
                    <a:pt x="11" y="14"/>
                    <a:pt x="11" y="13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6" y="15"/>
                    <a:pt x="5" y="15"/>
                  </a:cubicBezTo>
                  <a:cubicBezTo>
                    <a:pt x="3" y="15"/>
                    <a:pt x="3" y="14"/>
                    <a:pt x="3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2"/>
                    <a:pt x="17" y="2"/>
                    <a:pt x="17" y="3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11"/>
            <p:cNvSpPr/>
            <p:nvPr/>
          </p:nvSpPr>
          <p:spPr>
            <a:xfrm>
              <a:off x="5021263" y="2036763"/>
              <a:ext cx="34925" cy="31750"/>
            </a:xfrm>
            <a:custGeom>
              <a:avLst/>
              <a:gdLst/>
              <a:ahLst/>
              <a:cxnLst/>
              <a:rect l="l" t="t" r="r" b="b"/>
              <a:pathLst>
                <a:path w="9" h="8" extrusionOk="0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7"/>
                    <a:pt x="4" y="8"/>
                    <a:pt x="5" y="8"/>
                  </a:cubicBezTo>
                  <a:cubicBezTo>
                    <a:pt x="6" y="8"/>
                    <a:pt x="7" y="7"/>
                    <a:pt x="7" y="7"/>
                  </a:cubicBezTo>
                  <a:cubicBezTo>
                    <a:pt x="9" y="5"/>
                    <a:pt x="9" y="3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6" y="6"/>
                  </a:moveTo>
                  <a:cubicBezTo>
                    <a:pt x="5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5" y="1"/>
                    <a:pt x="6" y="2"/>
                  </a:cubicBezTo>
                  <a:cubicBezTo>
                    <a:pt x="7" y="3"/>
                    <a:pt x="7" y="5"/>
                    <a:pt x="6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1"/>
            <p:cNvSpPr/>
            <p:nvPr/>
          </p:nvSpPr>
          <p:spPr>
            <a:xfrm>
              <a:off x="4948238" y="1960563"/>
              <a:ext cx="180975" cy="184150"/>
            </a:xfrm>
            <a:custGeom>
              <a:avLst/>
              <a:gdLst/>
              <a:ahLst/>
              <a:cxnLst/>
              <a:rect l="l" t="t" r="r" b="b"/>
              <a:pathLst>
                <a:path w="47" h="48" extrusionOk="0">
                  <a:moveTo>
                    <a:pt x="16" y="17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16" y="17"/>
                  </a:lnTo>
                  <a:close/>
                  <a:moveTo>
                    <a:pt x="27" y="27"/>
                  </a:moveTo>
                  <a:cubicBezTo>
                    <a:pt x="26" y="28"/>
                    <a:pt x="25" y="29"/>
                    <a:pt x="24" y="29"/>
                  </a:cubicBezTo>
                  <a:cubicBezTo>
                    <a:pt x="22" y="29"/>
                    <a:pt x="21" y="28"/>
                    <a:pt x="20" y="27"/>
                  </a:cubicBezTo>
                  <a:cubicBezTo>
                    <a:pt x="18" y="25"/>
                    <a:pt x="18" y="22"/>
                    <a:pt x="20" y="20"/>
                  </a:cubicBezTo>
                  <a:cubicBezTo>
                    <a:pt x="21" y="19"/>
                    <a:pt x="22" y="19"/>
                    <a:pt x="24" y="19"/>
                  </a:cubicBezTo>
                  <a:cubicBezTo>
                    <a:pt x="25" y="19"/>
                    <a:pt x="26" y="19"/>
                    <a:pt x="27" y="20"/>
                  </a:cubicBezTo>
                  <a:cubicBezTo>
                    <a:pt x="29" y="22"/>
                    <a:pt x="29" y="25"/>
                    <a:pt x="27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1"/>
            <p:cNvSpPr/>
            <p:nvPr/>
          </p:nvSpPr>
          <p:spPr>
            <a:xfrm>
              <a:off x="4867275" y="2049463"/>
              <a:ext cx="14400" cy="33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1"/>
            <p:cNvSpPr/>
            <p:nvPr/>
          </p:nvSpPr>
          <p:spPr>
            <a:xfrm>
              <a:off x="4916488" y="2160588"/>
              <a:ext cx="12700" cy="15875"/>
            </a:xfrm>
            <a:custGeom>
              <a:avLst/>
              <a:gdLst/>
              <a:ahLst/>
              <a:cxnLst/>
              <a:rect l="l" t="t" r="r" b="b"/>
              <a:pathLst>
                <a:path w="8" h="10" extrusionOk="0">
                  <a:moveTo>
                    <a:pt x="0" y="10"/>
                  </a:moveTo>
                  <a:lnTo>
                    <a:pt x="0" y="7"/>
                  </a:lnTo>
                  <a:lnTo>
                    <a:pt x="5" y="0"/>
                  </a:lnTo>
                  <a:lnTo>
                    <a:pt x="8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11"/>
            <p:cNvSpPr/>
            <p:nvPr/>
          </p:nvSpPr>
          <p:spPr>
            <a:xfrm>
              <a:off x="5037138" y="2211388"/>
              <a:ext cx="3300" cy="111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11"/>
            <p:cNvSpPr/>
            <p:nvPr/>
          </p:nvSpPr>
          <p:spPr>
            <a:xfrm>
              <a:off x="5148263" y="2160588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0" h="10" extrusionOk="0">
                  <a:moveTo>
                    <a:pt x="8" y="10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11"/>
            <p:cNvSpPr/>
            <p:nvPr/>
          </p:nvSpPr>
          <p:spPr>
            <a:xfrm>
              <a:off x="5199063" y="2049463"/>
              <a:ext cx="11100" cy="33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11"/>
            <p:cNvSpPr/>
            <p:nvPr/>
          </p:nvSpPr>
          <p:spPr>
            <a:xfrm>
              <a:off x="5148263" y="1925638"/>
              <a:ext cx="15875" cy="14288"/>
            </a:xfrm>
            <a:custGeom>
              <a:avLst/>
              <a:gdLst/>
              <a:ahLst/>
              <a:cxnLst/>
              <a:rect l="l" t="t" r="r" b="b"/>
              <a:pathLst>
                <a:path w="10" h="9" extrusionOk="0">
                  <a:moveTo>
                    <a:pt x="3" y="9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1"/>
            <p:cNvSpPr/>
            <p:nvPr/>
          </p:nvSpPr>
          <p:spPr>
            <a:xfrm>
              <a:off x="5037138" y="1878013"/>
              <a:ext cx="3300" cy="126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4916488" y="1925638"/>
              <a:ext cx="12700" cy="14288"/>
            </a:xfrm>
            <a:custGeom>
              <a:avLst/>
              <a:gdLst/>
              <a:ahLst/>
              <a:cxnLst/>
              <a:rect l="l" t="t" r="r" b="b"/>
              <a:pathLst>
                <a:path w="8" h="9" extrusionOk="0">
                  <a:moveTo>
                    <a:pt x="5" y="9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8" y="7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4" name="Google Shape;114;p11"/>
          <p:cNvGrpSpPr/>
          <p:nvPr/>
        </p:nvGrpSpPr>
        <p:grpSpPr>
          <a:xfrm>
            <a:off x="5337175" y="1373981"/>
            <a:ext cx="449263" cy="336947"/>
            <a:chOff x="5337175" y="1831975"/>
            <a:chExt cx="449263" cy="449263"/>
          </a:xfrm>
        </p:grpSpPr>
        <p:sp>
          <p:nvSpPr>
            <p:cNvPr id="115" name="Google Shape;115;p11"/>
            <p:cNvSpPr/>
            <p:nvPr/>
          </p:nvSpPr>
          <p:spPr>
            <a:xfrm>
              <a:off x="5337175" y="1831975"/>
              <a:ext cx="449263" cy="449263"/>
            </a:xfrm>
            <a:custGeom>
              <a:avLst/>
              <a:gdLst/>
              <a:ahLst/>
              <a:cxnLst/>
              <a:rect l="l" t="t" r="r" b="b"/>
              <a:pathLst>
                <a:path w="116" h="116" extrusionOk="0">
                  <a:moveTo>
                    <a:pt x="58" y="116"/>
                  </a:moveTo>
                  <a:cubicBezTo>
                    <a:pt x="42" y="116"/>
                    <a:pt x="28" y="110"/>
                    <a:pt x="17" y="99"/>
                  </a:cubicBezTo>
                  <a:cubicBezTo>
                    <a:pt x="6" y="88"/>
                    <a:pt x="0" y="74"/>
                    <a:pt x="0" y="58"/>
                  </a:cubicBezTo>
                  <a:cubicBezTo>
                    <a:pt x="0" y="43"/>
                    <a:pt x="6" y="28"/>
                    <a:pt x="17" y="17"/>
                  </a:cubicBezTo>
                  <a:cubicBezTo>
                    <a:pt x="28" y="6"/>
                    <a:pt x="42" y="0"/>
                    <a:pt x="58" y="0"/>
                  </a:cubicBezTo>
                  <a:cubicBezTo>
                    <a:pt x="73" y="0"/>
                    <a:pt x="88" y="6"/>
                    <a:pt x="99" y="17"/>
                  </a:cubicBezTo>
                  <a:cubicBezTo>
                    <a:pt x="110" y="28"/>
                    <a:pt x="116" y="43"/>
                    <a:pt x="116" y="58"/>
                  </a:cubicBezTo>
                  <a:cubicBezTo>
                    <a:pt x="116" y="74"/>
                    <a:pt x="110" y="88"/>
                    <a:pt x="99" y="99"/>
                  </a:cubicBezTo>
                  <a:cubicBezTo>
                    <a:pt x="88" y="110"/>
                    <a:pt x="73" y="116"/>
                    <a:pt x="58" y="116"/>
                  </a:cubicBezTo>
                  <a:close/>
                  <a:moveTo>
                    <a:pt x="58" y="4"/>
                  </a:moveTo>
                  <a:cubicBezTo>
                    <a:pt x="44" y="4"/>
                    <a:pt x="30" y="10"/>
                    <a:pt x="20" y="20"/>
                  </a:cubicBezTo>
                  <a:cubicBezTo>
                    <a:pt x="10" y="30"/>
                    <a:pt x="4" y="44"/>
                    <a:pt x="4" y="58"/>
                  </a:cubicBezTo>
                  <a:cubicBezTo>
                    <a:pt x="4" y="72"/>
                    <a:pt x="10" y="86"/>
                    <a:pt x="20" y="96"/>
                  </a:cubicBezTo>
                  <a:cubicBezTo>
                    <a:pt x="30" y="106"/>
                    <a:pt x="44" y="112"/>
                    <a:pt x="58" y="112"/>
                  </a:cubicBezTo>
                  <a:cubicBezTo>
                    <a:pt x="72" y="112"/>
                    <a:pt x="86" y="106"/>
                    <a:pt x="96" y="96"/>
                  </a:cubicBezTo>
                  <a:cubicBezTo>
                    <a:pt x="106" y="86"/>
                    <a:pt x="112" y="72"/>
                    <a:pt x="112" y="58"/>
                  </a:cubicBezTo>
                  <a:cubicBezTo>
                    <a:pt x="112" y="44"/>
                    <a:pt x="106" y="30"/>
                    <a:pt x="96" y="20"/>
                  </a:cubicBezTo>
                  <a:cubicBezTo>
                    <a:pt x="86" y="10"/>
                    <a:pt x="72" y="4"/>
                    <a:pt x="58" y="4"/>
                  </a:cubicBezTo>
                  <a:close/>
                  <a:moveTo>
                    <a:pt x="58" y="110"/>
                  </a:moveTo>
                  <a:cubicBezTo>
                    <a:pt x="29" y="110"/>
                    <a:pt x="6" y="87"/>
                    <a:pt x="6" y="58"/>
                  </a:cubicBezTo>
                  <a:cubicBezTo>
                    <a:pt x="6" y="30"/>
                    <a:pt x="29" y="6"/>
                    <a:pt x="58" y="6"/>
                  </a:cubicBezTo>
                  <a:cubicBezTo>
                    <a:pt x="86" y="6"/>
                    <a:pt x="110" y="30"/>
                    <a:pt x="110" y="58"/>
                  </a:cubicBezTo>
                  <a:cubicBezTo>
                    <a:pt x="110" y="87"/>
                    <a:pt x="86" y="110"/>
                    <a:pt x="58" y="110"/>
                  </a:cubicBezTo>
                  <a:close/>
                  <a:moveTo>
                    <a:pt x="58" y="11"/>
                  </a:moveTo>
                  <a:cubicBezTo>
                    <a:pt x="32" y="11"/>
                    <a:pt x="11" y="32"/>
                    <a:pt x="11" y="58"/>
                  </a:cubicBezTo>
                  <a:cubicBezTo>
                    <a:pt x="11" y="84"/>
                    <a:pt x="32" y="105"/>
                    <a:pt x="58" y="105"/>
                  </a:cubicBezTo>
                  <a:cubicBezTo>
                    <a:pt x="84" y="105"/>
                    <a:pt x="105" y="84"/>
                    <a:pt x="105" y="58"/>
                  </a:cubicBezTo>
                  <a:cubicBezTo>
                    <a:pt x="105" y="32"/>
                    <a:pt x="84" y="11"/>
                    <a:pt x="58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11"/>
            <p:cNvSpPr/>
            <p:nvPr/>
          </p:nvSpPr>
          <p:spPr>
            <a:xfrm>
              <a:off x="5538788" y="1898650"/>
              <a:ext cx="46038" cy="57150"/>
            </a:xfrm>
            <a:custGeom>
              <a:avLst/>
              <a:gdLst/>
              <a:ahLst/>
              <a:cxnLst/>
              <a:rect l="l" t="t" r="r" b="b"/>
              <a:pathLst>
                <a:path w="12" h="15" extrusionOk="0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5"/>
                    <a:pt x="10" y="15"/>
                  </a:cubicBezTo>
                  <a:cubicBezTo>
                    <a:pt x="9" y="15"/>
                    <a:pt x="9" y="15"/>
                    <a:pt x="9" y="1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5676900" y="2025650"/>
              <a:ext cx="42863" cy="53975"/>
            </a:xfrm>
            <a:custGeom>
              <a:avLst/>
              <a:gdLst/>
              <a:ahLst/>
              <a:cxnLst/>
              <a:rect l="l" t="t" r="r" b="b"/>
              <a:pathLst>
                <a:path w="11" h="14" extrusionOk="0">
                  <a:moveTo>
                    <a:pt x="0" y="2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6"/>
                    <a:pt x="10" y="7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4"/>
                    <a:pt x="0" y="12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5538788" y="2152650"/>
              <a:ext cx="46038" cy="58738"/>
            </a:xfrm>
            <a:custGeom>
              <a:avLst/>
              <a:gdLst/>
              <a:ahLst/>
              <a:cxnLst/>
              <a:rect l="l" t="t" r="r" b="b"/>
              <a:pathLst>
                <a:path w="12" h="15" extrusionOk="0">
                  <a:moveTo>
                    <a:pt x="8" y="7"/>
                  </a:moveTo>
                  <a:cubicBezTo>
                    <a:pt x="11" y="7"/>
                    <a:pt x="12" y="9"/>
                    <a:pt x="12" y="11"/>
                  </a:cubicBezTo>
                  <a:cubicBezTo>
                    <a:pt x="12" y="13"/>
                    <a:pt x="10" y="15"/>
                    <a:pt x="6" y="15"/>
                  </a:cubicBezTo>
                  <a:cubicBezTo>
                    <a:pt x="2" y="15"/>
                    <a:pt x="0" y="13"/>
                    <a:pt x="0" y="12"/>
                  </a:cubicBezTo>
                  <a:cubicBezTo>
                    <a:pt x="0" y="11"/>
                    <a:pt x="1" y="10"/>
                    <a:pt x="1" y="10"/>
                  </a:cubicBezTo>
                  <a:cubicBezTo>
                    <a:pt x="3" y="10"/>
                    <a:pt x="3" y="13"/>
                    <a:pt x="6" y="13"/>
                  </a:cubicBezTo>
                  <a:cubicBezTo>
                    <a:pt x="8" y="13"/>
                    <a:pt x="9" y="12"/>
                    <a:pt x="9" y="11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8"/>
                    <a:pt x="0" y="6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" y="0"/>
                    <a:pt x="11" y="2"/>
                    <a:pt x="11" y="4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8" y="5"/>
                    <a:pt x="9" y="3"/>
                    <a:pt x="6" y="3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3" y="6"/>
                    <a:pt x="4" y="6"/>
                    <a:pt x="5" y="6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11"/>
            <p:cNvSpPr/>
            <p:nvPr/>
          </p:nvSpPr>
          <p:spPr>
            <a:xfrm>
              <a:off x="5407025" y="2020888"/>
              <a:ext cx="53975" cy="58738"/>
            </a:xfrm>
            <a:custGeom>
              <a:avLst/>
              <a:gdLst/>
              <a:ahLst/>
              <a:cxnLst/>
              <a:rect l="l" t="t" r="r" b="b"/>
              <a:pathLst>
                <a:path w="14" h="15" extrusionOk="0">
                  <a:moveTo>
                    <a:pt x="7" y="0"/>
                  </a:moveTo>
                  <a:cubicBezTo>
                    <a:pt x="12" y="0"/>
                    <a:pt x="14" y="3"/>
                    <a:pt x="14" y="8"/>
                  </a:cubicBezTo>
                  <a:cubicBezTo>
                    <a:pt x="14" y="12"/>
                    <a:pt x="12" y="15"/>
                    <a:pt x="7" y="15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lose/>
                  <a:moveTo>
                    <a:pt x="7" y="13"/>
                  </a:moveTo>
                  <a:cubicBezTo>
                    <a:pt x="10" y="13"/>
                    <a:pt x="11" y="10"/>
                    <a:pt x="11" y="8"/>
                  </a:cubicBezTo>
                  <a:cubicBezTo>
                    <a:pt x="11" y="5"/>
                    <a:pt x="10" y="3"/>
                    <a:pt x="7" y="3"/>
                  </a:cubicBezTo>
                  <a:cubicBezTo>
                    <a:pt x="5" y="3"/>
                    <a:pt x="3" y="5"/>
                    <a:pt x="3" y="8"/>
                  </a:cubicBezTo>
                  <a:cubicBezTo>
                    <a:pt x="3" y="10"/>
                    <a:pt x="4" y="13"/>
                    <a:pt x="7" y="1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11"/>
            <p:cNvSpPr/>
            <p:nvPr/>
          </p:nvSpPr>
          <p:spPr>
            <a:xfrm>
              <a:off x="5384800" y="2052638"/>
              <a:ext cx="14400" cy="33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11"/>
            <p:cNvSpPr/>
            <p:nvPr/>
          </p:nvSpPr>
          <p:spPr>
            <a:xfrm>
              <a:off x="5434013" y="2168525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0" h="10" extrusionOk="0">
                  <a:moveTo>
                    <a:pt x="3" y="10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11"/>
            <p:cNvSpPr/>
            <p:nvPr/>
          </p:nvSpPr>
          <p:spPr>
            <a:xfrm>
              <a:off x="5557838" y="2219325"/>
              <a:ext cx="3300" cy="144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11"/>
            <p:cNvSpPr/>
            <p:nvPr/>
          </p:nvSpPr>
          <p:spPr>
            <a:xfrm>
              <a:off x="5673725" y="2168525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0" h="10" extrusionOk="0">
                  <a:moveTo>
                    <a:pt x="7" y="1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0" y="7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11"/>
            <p:cNvSpPr/>
            <p:nvPr/>
          </p:nvSpPr>
          <p:spPr>
            <a:xfrm>
              <a:off x="5724525" y="2052638"/>
              <a:ext cx="14400" cy="33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11"/>
            <p:cNvSpPr/>
            <p:nvPr/>
          </p:nvSpPr>
          <p:spPr>
            <a:xfrm>
              <a:off x="5673725" y="1928813"/>
              <a:ext cx="15875" cy="11113"/>
            </a:xfrm>
            <a:custGeom>
              <a:avLst/>
              <a:gdLst/>
              <a:ahLst/>
              <a:cxnLst/>
              <a:rect l="l" t="t" r="r" b="b"/>
              <a:pathLst>
                <a:path w="10" h="7" extrusionOk="0">
                  <a:moveTo>
                    <a:pt x="2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0" y="3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11"/>
            <p:cNvSpPr/>
            <p:nvPr/>
          </p:nvSpPr>
          <p:spPr>
            <a:xfrm>
              <a:off x="5557838" y="1878013"/>
              <a:ext cx="3300" cy="15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11"/>
            <p:cNvSpPr/>
            <p:nvPr/>
          </p:nvSpPr>
          <p:spPr>
            <a:xfrm>
              <a:off x="5434013" y="1928813"/>
              <a:ext cx="15875" cy="11113"/>
            </a:xfrm>
            <a:custGeom>
              <a:avLst/>
              <a:gdLst/>
              <a:ahLst/>
              <a:cxnLst/>
              <a:rect l="l" t="t" r="r" b="b"/>
              <a:pathLst>
                <a:path w="10" h="7" extrusionOk="0">
                  <a:moveTo>
                    <a:pt x="8" y="7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11"/>
            <p:cNvSpPr/>
            <p:nvPr/>
          </p:nvSpPr>
          <p:spPr>
            <a:xfrm>
              <a:off x="5541963" y="2041525"/>
              <a:ext cx="34925" cy="30163"/>
            </a:xfrm>
            <a:custGeom>
              <a:avLst/>
              <a:gdLst/>
              <a:ahLst/>
              <a:cxnLst/>
              <a:rect l="l" t="t" r="r" b="b"/>
              <a:pathLst>
                <a:path w="9" h="8" extrusionOk="0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6" y="8"/>
                    <a:pt x="7" y="8"/>
                    <a:pt x="8" y="7"/>
                  </a:cubicBezTo>
                  <a:cubicBezTo>
                    <a:pt x="9" y="5"/>
                    <a:pt x="9" y="3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6" y="1"/>
                    <a:pt x="7" y="2"/>
                  </a:cubicBezTo>
                  <a:cubicBezTo>
                    <a:pt x="8" y="3"/>
                    <a:pt x="8" y="5"/>
                    <a:pt x="7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11"/>
            <p:cNvSpPr/>
            <p:nvPr/>
          </p:nvSpPr>
          <p:spPr>
            <a:xfrm>
              <a:off x="5468938" y="1963738"/>
              <a:ext cx="185738" cy="185738"/>
            </a:xfrm>
            <a:custGeom>
              <a:avLst/>
              <a:gdLst/>
              <a:ahLst/>
              <a:cxnLst/>
              <a:rect l="l" t="t" r="r" b="b"/>
              <a:pathLst>
                <a:path w="48" h="48" extrusionOk="0">
                  <a:moveTo>
                    <a:pt x="17" y="17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17" y="17"/>
                  </a:lnTo>
                  <a:close/>
                  <a:moveTo>
                    <a:pt x="28" y="28"/>
                  </a:moveTo>
                  <a:cubicBezTo>
                    <a:pt x="27" y="29"/>
                    <a:pt x="25" y="29"/>
                    <a:pt x="24" y="29"/>
                  </a:cubicBezTo>
                  <a:cubicBezTo>
                    <a:pt x="23" y="29"/>
                    <a:pt x="21" y="29"/>
                    <a:pt x="20" y="28"/>
                  </a:cubicBezTo>
                  <a:cubicBezTo>
                    <a:pt x="18" y="26"/>
                    <a:pt x="18" y="22"/>
                    <a:pt x="20" y="20"/>
                  </a:cubicBezTo>
                  <a:cubicBezTo>
                    <a:pt x="21" y="19"/>
                    <a:pt x="23" y="19"/>
                    <a:pt x="24" y="19"/>
                  </a:cubicBezTo>
                  <a:cubicBezTo>
                    <a:pt x="25" y="19"/>
                    <a:pt x="27" y="19"/>
                    <a:pt x="28" y="20"/>
                  </a:cubicBezTo>
                  <a:cubicBezTo>
                    <a:pt x="30" y="22"/>
                    <a:pt x="30" y="26"/>
                    <a:pt x="28" y="2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0" name="Google Shape;130;p11"/>
          <p:cNvSpPr/>
          <p:nvPr/>
        </p:nvSpPr>
        <p:spPr>
          <a:xfrm>
            <a:off x="5619750" y="725091"/>
            <a:ext cx="215900" cy="161925"/>
          </a:xfrm>
          <a:custGeom>
            <a:avLst/>
            <a:gdLst/>
            <a:ahLst/>
            <a:cxnLst/>
            <a:rect l="l" t="t" r="r" b="b"/>
            <a:pathLst>
              <a:path w="56" h="56" extrusionOk="0">
                <a:moveTo>
                  <a:pt x="56" y="33"/>
                </a:moveTo>
                <a:cubicBezTo>
                  <a:pt x="56" y="23"/>
                  <a:pt x="56" y="23"/>
                  <a:pt x="56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49" y="20"/>
                  <a:pt x="48" y="18"/>
                  <a:pt x="47" y="16"/>
                </a:cubicBezTo>
                <a:cubicBezTo>
                  <a:pt x="51" y="12"/>
                  <a:pt x="51" y="12"/>
                  <a:pt x="51" y="12"/>
                </a:cubicBezTo>
                <a:cubicBezTo>
                  <a:pt x="44" y="5"/>
                  <a:pt x="44" y="5"/>
                  <a:pt x="44" y="5"/>
                </a:cubicBezTo>
                <a:cubicBezTo>
                  <a:pt x="40" y="9"/>
                  <a:pt x="40" y="9"/>
                  <a:pt x="40" y="9"/>
                </a:cubicBezTo>
                <a:cubicBezTo>
                  <a:pt x="38" y="7"/>
                  <a:pt x="35" y="6"/>
                  <a:pt x="33" y="6"/>
                </a:cubicBezTo>
                <a:cubicBezTo>
                  <a:pt x="33" y="0"/>
                  <a:pt x="33" y="0"/>
                  <a:pt x="3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6"/>
                  <a:pt x="23" y="6"/>
                  <a:pt x="23" y="6"/>
                </a:cubicBezTo>
                <a:cubicBezTo>
                  <a:pt x="20" y="6"/>
                  <a:pt x="18" y="7"/>
                  <a:pt x="15" y="9"/>
                </a:cubicBezTo>
                <a:cubicBezTo>
                  <a:pt x="11" y="5"/>
                  <a:pt x="11" y="5"/>
                  <a:pt x="11" y="5"/>
                </a:cubicBezTo>
                <a:cubicBezTo>
                  <a:pt x="4" y="12"/>
                  <a:pt x="4" y="12"/>
                  <a:pt x="4" y="12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8"/>
                  <a:pt x="6" y="20"/>
                  <a:pt x="5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3"/>
                  <a:pt x="0" y="33"/>
                  <a:pt x="0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6" y="36"/>
                  <a:pt x="7" y="38"/>
                  <a:pt x="8" y="40"/>
                </a:cubicBezTo>
                <a:cubicBezTo>
                  <a:pt x="4" y="44"/>
                  <a:pt x="4" y="44"/>
                  <a:pt x="4" y="44"/>
                </a:cubicBezTo>
                <a:cubicBezTo>
                  <a:pt x="11" y="51"/>
                  <a:pt x="11" y="51"/>
                  <a:pt x="11" y="51"/>
                </a:cubicBezTo>
                <a:cubicBezTo>
                  <a:pt x="15" y="47"/>
                  <a:pt x="15" y="47"/>
                  <a:pt x="15" y="47"/>
                </a:cubicBezTo>
                <a:cubicBezTo>
                  <a:pt x="18" y="49"/>
                  <a:pt x="20" y="50"/>
                  <a:pt x="23" y="50"/>
                </a:cubicBezTo>
                <a:cubicBezTo>
                  <a:pt x="23" y="56"/>
                  <a:pt x="23" y="56"/>
                  <a:pt x="2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0"/>
                  <a:pt x="33" y="50"/>
                  <a:pt x="33" y="50"/>
                </a:cubicBezTo>
                <a:cubicBezTo>
                  <a:pt x="35" y="50"/>
                  <a:pt x="38" y="49"/>
                  <a:pt x="40" y="47"/>
                </a:cubicBezTo>
                <a:cubicBezTo>
                  <a:pt x="44" y="51"/>
                  <a:pt x="44" y="51"/>
                  <a:pt x="44" y="51"/>
                </a:cubicBezTo>
                <a:cubicBezTo>
                  <a:pt x="51" y="44"/>
                  <a:pt x="51" y="44"/>
                  <a:pt x="51" y="44"/>
                </a:cubicBezTo>
                <a:cubicBezTo>
                  <a:pt x="47" y="40"/>
                  <a:pt x="47" y="40"/>
                  <a:pt x="47" y="40"/>
                </a:cubicBezTo>
                <a:cubicBezTo>
                  <a:pt x="48" y="38"/>
                  <a:pt x="49" y="36"/>
                  <a:pt x="50" y="33"/>
                </a:cubicBezTo>
                <a:lnTo>
                  <a:pt x="56" y="33"/>
                </a:lnTo>
                <a:close/>
                <a:moveTo>
                  <a:pt x="42" y="36"/>
                </a:move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1" y="37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0" y="38"/>
                  <a:pt x="40" y="38"/>
                  <a:pt x="40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40" y="39"/>
                  <a:pt x="39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7" y="41"/>
                  <a:pt x="37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4" y="43"/>
                  <a:pt x="34" y="43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8" y="44"/>
                </a:cubicBezTo>
                <a:cubicBezTo>
                  <a:pt x="28" y="44"/>
                  <a:pt x="28" y="44"/>
                  <a:pt x="28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5" y="44"/>
                  <a:pt x="25" y="44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4"/>
                  <a:pt x="25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2" y="43"/>
                  <a:pt x="21" y="43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8" y="42"/>
                  <a:pt x="18" y="41"/>
                  <a:pt x="17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7" y="41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6" y="40"/>
                  <a:pt x="16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8"/>
                  <a:pt x="15" y="38"/>
                  <a:pt x="15" y="38"/>
                </a:cubicBezTo>
                <a:cubicBezTo>
                  <a:pt x="15" y="38"/>
                  <a:pt x="15" y="38"/>
                  <a:pt x="15" y="38"/>
                </a:cubicBezTo>
                <a:cubicBezTo>
                  <a:pt x="14" y="38"/>
                  <a:pt x="14" y="37"/>
                  <a:pt x="14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4"/>
                  <a:pt x="12" y="33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1"/>
                  <a:pt x="11" y="31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8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2" y="25"/>
                </a:cubicBezTo>
                <a:cubicBezTo>
                  <a:pt x="12" y="25"/>
                  <a:pt x="12" y="25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2"/>
                  <a:pt x="13" y="21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6" y="17"/>
                  <a:pt x="16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4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3"/>
                  <a:pt x="22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7" y="11"/>
                  <a:pt x="28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1"/>
                  <a:pt x="29" y="11"/>
                  <a:pt x="29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1" y="12"/>
                  <a:pt x="31" y="12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2"/>
                  <a:pt x="31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4" y="12"/>
                  <a:pt x="34" y="13"/>
                  <a:pt x="35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6" y="13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7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9" y="16"/>
                  <a:pt x="40" y="17"/>
                  <a:pt x="40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7"/>
                  <a:pt x="40" y="17"/>
                  <a:pt x="41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41" y="18"/>
                  <a:pt x="41" y="19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9"/>
                  <a:pt x="42" y="19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3" y="21"/>
                  <a:pt x="43" y="22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4" y="23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8"/>
                  <a:pt x="44" y="28"/>
                </a:cubicBezTo>
                <a:cubicBezTo>
                  <a:pt x="44" y="28"/>
                  <a:pt x="44" y="28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3" y="33"/>
                  <a:pt x="43" y="34"/>
                  <a:pt x="42" y="3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1"/>
          <p:cNvSpPr/>
          <p:nvPr/>
        </p:nvSpPr>
        <p:spPr>
          <a:xfrm>
            <a:off x="5514975" y="989410"/>
            <a:ext cx="301625" cy="286941"/>
          </a:xfrm>
          <a:custGeom>
            <a:avLst/>
            <a:gdLst/>
            <a:ahLst/>
            <a:cxnLst/>
            <a:rect l="l" t="t" r="r" b="b"/>
            <a:pathLst>
              <a:path w="78" h="99" extrusionOk="0">
                <a:moveTo>
                  <a:pt x="5" y="58"/>
                </a:moveTo>
                <a:cubicBezTo>
                  <a:pt x="0" y="53"/>
                  <a:pt x="0" y="45"/>
                  <a:pt x="5" y="40"/>
                </a:cubicBezTo>
                <a:cubicBezTo>
                  <a:pt x="10" y="35"/>
                  <a:pt x="18" y="36"/>
                  <a:pt x="23" y="40"/>
                </a:cubicBezTo>
                <a:cubicBezTo>
                  <a:pt x="28" y="45"/>
                  <a:pt x="28" y="53"/>
                  <a:pt x="23" y="58"/>
                </a:cubicBezTo>
                <a:cubicBezTo>
                  <a:pt x="18" y="63"/>
                  <a:pt x="10" y="63"/>
                  <a:pt x="5" y="58"/>
                </a:cubicBezTo>
                <a:close/>
                <a:moveTo>
                  <a:pt x="27" y="80"/>
                </a:moveTo>
                <a:cubicBezTo>
                  <a:pt x="24" y="77"/>
                  <a:pt x="24" y="74"/>
                  <a:pt x="27" y="71"/>
                </a:cubicBezTo>
                <a:cubicBezTo>
                  <a:pt x="39" y="59"/>
                  <a:pt x="40" y="38"/>
                  <a:pt x="27" y="26"/>
                </a:cubicBezTo>
                <a:cubicBezTo>
                  <a:pt x="25" y="24"/>
                  <a:pt x="25" y="20"/>
                  <a:pt x="27" y="18"/>
                </a:cubicBezTo>
                <a:cubicBezTo>
                  <a:pt x="30" y="15"/>
                  <a:pt x="33" y="15"/>
                  <a:pt x="36" y="18"/>
                </a:cubicBezTo>
                <a:cubicBezTo>
                  <a:pt x="53" y="35"/>
                  <a:pt x="52" y="63"/>
                  <a:pt x="35" y="80"/>
                </a:cubicBezTo>
                <a:cubicBezTo>
                  <a:pt x="33" y="82"/>
                  <a:pt x="29" y="82"/>
                  <a:pt x="27" y="80"/>
                </a:cubicBezTo>
                <a:close/>
                <a:moveTo>
                  <a:pt x="43" y="96"/>
                </a:moveTo>
                <a:cubicBezTo>
                  <a:pt x="41" y="94"/>
                  <a:pt x="41" y="90"/>
                  <a:pt x="43" y="88"/>
                </a:cubicBezTo>
                <a:cubicBezTo>
                  <a:pt x="65" y="67"/>
                  <a:pt x="65" y="32"/>
                  <a:pt x="43" y="10"/>
                </a:cubicBezTo>
                <a:cubicBezTo>
                  <a:pt x="41" y="8"/>
                  <a:pt x="41" y="4"/>
                  <a:pt x="43" y="2"/>
                </a:cubicBezTo>
                <a:cubicBezTo>
                  <a:pt x="45" y="0"/>
                  <a:pt x="49" y="0"/>
                  <a:pt x="51" y="2"/>
                </a:cubicBezTo>
                <a:cubicBezTo>
                  <a:pt x="78" y="28"/>
                  <a:pt x="78" y="70"/>
                  <a:pt x="52" y="96"/>
                </a:cubicBezTo>
                <a:cubicBezTo>
                  <a:pt x="49" y="99"/>
                  <a:pt x="46" y="99"/>
                  <a:pt x="43" y="9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1"/>
          <p:cNvSpPr/>
          <p:nvPr/>
        </p:nvSpPr>
        <p:spPr>
          <a:xfrm>
            <a:off x="4078288" y="971550"/>
            <a:ext cx="266700" cy="205978"/>
          </a:xfrm>
          <a:custGeom>
            <a:avLst/>
            <a:gdLst/>
            <a:ahLst/>
            <a:cxnLst/>
            <a:rect l="l" t="t" r="r" b="b"/>
            <a:pathLst>
              <a:path w="69" h="71" extrusionOk="0">
                <a:moveTo>
                  <a:pt x="33" y="0"/>
                </a:moveTo>
                <a:cubicBezTo>
                  <a:pt x="51" y="0"/>
                  <a:pt x="69" y="8"/>
                  <a:pt x="69" y="28"/>
                </a:cubicBezTo>
                <a:cubicBezTo>
                  <a:pt x="69" y="46"/>
                  <a:pt x="48" y="53"/>
                  <a:pt x="43" y="60"/>
                </a:cubicBezTo>
                <a:cubicBezTo>
                  <a:pt x="40" y="65"/>
                  <a:pt x="41" y="71"/>
                  <a:pt x="32" y="71"/>
                </a:cubicBezTo>
                <a:cubicBezTo>
                  <a:pt x="26" y="71"/>
                  <a:pt x="23" y="67"/>
                  <a:pt x="23" y="62"/>
                </a:cubicBezTo>
                <a:cubicBezTo>
                  <a:pt x="23" y="45"/>
                  <a:pt x="47" y="42"/>
                  <a:pt x="47" y="28"/>
                </a:cubicBezTo>
                <a:cubicBezTo>
                  <a:pt x="47" y="20"/>
                  <a:pt x="42" y="16"/>
                  <a:pt x="34" y="16"/>
                </a:cubicBezTo>
                <a:cubicBezTo>
                  <a:pt x="16" y="16"/>
                  <a:pt x="23" y="34"/>
                  <a:pt x="9" y="34"/>
                </a:cubicBezTo>
                <a:cubicBezTo>
                  <a:pt x="5" y="34"/>
                  <a:pt x="0" y="31"/>
                  <a:pt x="0" y="26"/>
                </a:cubicBezTo>
                <a:cubicBezTo>
                  <a:pt x="0" y="12"/>
                  <a:pt x="16" y="0"/>
                  <a:pt x="33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1"/>
          <p:cNvSpPr/>
          <p:nvPr/>
        </p:nvSpPr>
        <p:spPr>
          <a:xfrm>
            <a:off x="4159250" y="1191816"/>
            <a:ext cx="88800" cy="69000"/>
          </a:xfrm>
          <a:prstGeom prst="ellipse">
            <a:avLst/>
          </a:pr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4" name="Google Shape;134;p11"/>
          <p:cNvGrpSpPr/>
          <p:nvPr/>
        </p:nvGrpSpPr>
        <p:grpSpPr>
          <a:xfrm>
            <a:off x="2784475" y="1293019"/>
            <a:ext cx="325438" cy="509588"/>
            <a:chOff x="2784475" y="1724025"/>
            <a:chExt cx="325438" cy="679450"/>
          </a:xfrm>
        </p:grpSpPr>
        <p:sp>
          <p:nvSpPr>
            <p:cNvPr id="135" name="Google Shape;135;p11"/>
            <p:cNvSpPr/>
            <p:nvPr/>
          </p:nvSpPr>
          <p:spPr>
            <a:xfrm>
              <a:off x="2894013" y="1724025"/>
              <a:ext cx="108000" cy="10800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36" name="Google Shape;136;p11"/>
            <p:cNvCxnSpPr/>
            <p:nvPr/>
          </p:nvCxnSpPr>
          <p:spPr>
            <a:xfrm>
              <a:off x="2947988" y="1778000"/>
              <a:ext cx="0" cy="0"/>
            </a:xfrm>
            <a:prstGeom prst="straightConnector1">
              <a:avLst/>
            </a:prstGeom>
            <a:noFill/>
            <a:ln>
              <a:noFill/>
            </a:ln>
          </p:spPr>
        </p:cxnSp>
        <p:cxnSp>
          <p:nvCxnSpPr>
            <p:cNvPr id="137" name="Google Shape;137;p11"/>
            <p:cNvCxnSpPr/>
            <p:nvPr/>
          </p:nvCxnSpPr>
          <p:spPr>
            <a:xfrm>
              <a:off x="2947988" y="1778000"/>
              <a:ext cx="0" cy="0"/>
            </a:xfrm>
            <a:prstGeom prst="straightConnector1">
              <a:avLst/>
            </a:prstGeom>
            <a:noFill/>
            <a:ln>
              <a:noFill/>
            </a:ln>
          </p:spPr>
        </p:cxnSp>
        <p:sp>
          <p:nvSpPr>
            <p:cNvPr id="138" name="Google Shape;138;p11"/>
            <p:cNvSpPr/>
            <p:nvPr/>
          </p:nvSpPr>
          <p:spPr>
            <a:xfrm>
              <a:off x="2784475" y="1847850"/>
              <a:ext cx="325438" cy="555625"/>
            </a:xfrm>
            <a:custGeom>
              <a:avLst/>
              <a:gdLst/>
              <a:ahLst/>
              <a:cxnLst/>
              <a:rect l="l" t="t" r="r" b="b"/>
              <a:pathLst>
                <a:path w="84" h="144" extrusionOk="0">
                  <a:moveTo>
                    <a:pt x="40" y="86"/>
                  </a:moveTo>
                  <a:cubicBezTo>
                    <a:pt x="40" y="135"/>
                    <a:pt x="40" y="135"/>
                    <a:pt x="40" y="135"/>
                  </a:cubicBezTo>
                  <a:cubicBezTo>
                    <a:pt x="40" y="144"/>
                    <a:pt x="27" y="144"/>
                    <a:pt x="27" y="13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1" y="66"/>
                    <a:pt x="0" y="63"/>
                    <a:pt x="2" y="5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9"/>
                    <a:pt x="2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1" y="0"/>
                    <a:pt x="67" y="9"/>
                    <a:pt x="69" y="13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4" y="62"/>
                    <a:pt x="73" y="66"/>
                    <a:pt x="70" y="58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57" y="144"/>
                    <a:pt x="44" y="144"/>
                    <a:pt x="44" y="135"/>
                  </a:cubicBezTo>
                  <a:cubicBezTo>
                    <a:pt x="44" y="86"/>
                    <a:pt x="44" y="86"/>
                    <a:pt x="44" y="86"/>
                  </a:cubicBezTo>
                  <a:lnTo>
                    <a:pt x="40" y="8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9" name="Google Shape;139;p11"/>
          <p:cNvGrpSpPr/>
          <p:nvPr/>
        </p:nvGrpSpPr>
        <p:grpSpPr>
          <a:xfrm>
            <a:off x="3194050" y="1293019"/>
            <a:ext cx="255588" cy="513160"/>
            <a:chOff x="3194050" y="1724025"/>
            <a:chExt cx="255588" cy="684213"/>
          </a:xfrm>
        </p:grpSpPr>
        <p:sp>
          <p:nvSpPr>
            <p:cNvPr id="140" name="Google Shape;140;p11"/>
            <p:cNvSpPr/>
            <p:nvPr/>
          </p:nvSpPr>
          <p:spPr>
            <a:xfrm>
              <a:off x="3194050" y="1847850"/>
              <a:ext cx="255588" cy="560388"/>
            </a:xfrm>
            <a:custGeom>
              <a:avLst/>
              <a:gdLst/>
              <a:ahLst/>
              <a:cxnLst/>
              <a:rect l="l" t="t" r="r" b="b"/>
              <a:pathLst>
                <a:path w="66" h="145" extrusionOk="0">
                  <a:moveTo>
                    <a:pt x="18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1"/>
                    <a:pt x="12" y="71"/>
                    <a:pt x="12" y="6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45"/>
                    <a:pt x="31" y="144"/>
                    <a:pt x="31" y="133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34" y="144"/>
                    <a:pt x="51" y="145"/>
                    <a:pt x="51" y="13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71"/>
                    <a:pt x="66" y="71"/>
                    <a:pt x="66" y="63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6" y="10"/>
                    <a:pt x="58" y="0"/>
                    <a:pt x="4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11"/>
            <p:cNvSpPr/>
            <p:nvPr/>
          </p:nvSpPr>
          <p:spPr>
            <a:xfrm>
              <a:off x="3268663" y="1724025"/>
              <a:ext cx="108000" cy="11280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42" name="Google Shape;142;p11"/>
            <p:cNvCxnSpPr/>
            <p:nvPr/>
          </p:nvCxnSpPr>
          <p:spPr>
            <a:xfrm>
              <a:off x="3322638" y="1778000"/>
              <a:ext cx="0" cy="0"/>
            </a:xfrm>
            <a:prstGeom prst="straightConnector1">
              <a:avLst/>
            </a:prstGeom>
            <a:noFill/>
            <a:ln>
              <a:noFill/>
            </a:ln>
          </p:spPr>
        </p:cxnSp>
        <p:cxnSp>
          <p:nvCxnSpPr>
            <p:cNvPr id="143" name="Google Shape;143;p11"/>
            <p:cNvCxnSpPr/>
            <p:nvPr/>
          </p:nvCxnSpPr>
          <p:spPr>
            <a:xfrm>
              <a:off x="3322638" y="1778000"/>
              <a:ext cx="0" cy="0"/>
            </a:xfrm>
            <a:prstGeom prst="straightConnector1">
              <a:avLst/>
            </a:prstGeom>
            <a:noFill/>
            <a:ln>
              <a:noFill/>
            </a:ln>
          </p:spPr>
        </p:cxnSp>
      </p:grpSp>
      <p:grpSp>
        <p:nvGrpSpPr>
          <p:cNvPr id="144" name="Google Shape;144;p11"/>
          <p:cNvGrpSpPr/>
          <p:nvPr/>
        </p:nvGrpSpPr>
        <p:grpSpPr>
          <a:xfrm>
            <a:off x="6180138" y="1307306"/>
            <a:ext cx="469900" cy="486966"/>
            <a:chOff x="6180138" y="1743075"/>
            <a:chExt cx="469900" cy="649288"/>
          </a:xfrm>
        </p:grpSpPr>
        <p:sp>
          <p:nvSpPr>
            <p:cNvPr id="145" name="Google Shape;145;p11"/>
            <p:cNvSpPr/>
            <p:nvPr/>
          </p:nvSpPr>
          <p:spPr>
            <a:xfrm>
              <a:off x="6330950" y="1966913"/>
              <a:ext cx="242888" cy="39688"/>
            </a:xfrm>
            <a:custGeom>
              <a:avLst/>
              <a:gdLst/>
              <a:ahLst/>
              <a:cxnLst/>
              <a:rect l="l" t="t" r="r" b="b"/>
              <a:pathLst>
                <a:path w="63" h="10" extrusionOk="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11"/>
            <p:cNvSpPr/>
            <p:nvPr/>
          </p:nvSpPr>
          <p:spPr>
            <a:xfrm>
              <a:off x="6330950" y="2098675"/>
              <a:ext cx="242888" cy="39688"/>
            </a:xfrm>
            <a:custGeom>
              <a:avLst/>
              <a:gdLst/>
              <a:ahLst/>
              <a:cxnLst/>
              <a:rect l="l" t="t" r="r" b="b"/>
              <a:pathLst>
                <a:path w="63" h="10" extrusionOk="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11"/>
            <p:cNvSpPr/>
            <p:nvPr/>
          </p:nvSpPr>
          <p:spPr>
            <a:xfrm>
              <a:off x="6330950" y="2230438"/>
              <a:ext cx="242888" cy="38100"/>
            </a:xfrm>
            <a:custGeom>
              <a:avLst/>
              <a:gdLst/>
              <a:ahLst/>
              <a:cxnLst/>
              <a:rect l="l" t="t" r="r" b="b"/>
              <a:pathLst>
                <a:path w="63" h="10" extrusionOk="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11"/>
            <p:cNvSpPr/>
            <p:nvPr/>
          </p:nvSpPr>
          <p:spPr>
            <a:xfrm>
              <a:off x="6342063" y="1743075"/>
              <a:ext cx="146050" cy="120650"/>
            </a:xfrm>
            <a:custGeom>
              <a:avLst/>
              <a:gdLst/>
              <a:ahLst/>
              <a:cxnLst/>
              <a:rect l="l" t="t" r="r" b="b"/>
              <a:pathLst>
                <a:path w="38" h="31" extrusionOk="0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11"/>
            <p:cNvSpPr/>
            <p:nvPr/>
          </p:nvSpPr>
          <p:spPr>
            <a:xfrm>
              <a:off x="6180138" y="1804988"/>
              <a:ext cx="469900" cy="587375"/>
            </a:xfrm>
            <a:custGeom>
              <a:avLst/>
              <a:gdLst/>
              <a:ahLst/>
              <a:cxnLst/>
              <a:rect l="l" t="t" r="r" b="b"/>
              <a:pathLst>
                <a:path w="122" h="152" extrusionOk="0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11"/>
            <p:cNvSpPr/>
            <p:nvPr/>
          </p:nvSpPr>
          <p:spPr>
            <a:xfrm>
              <a:off x="6242050" y="1909763"/>
              <a:ext cx="115888" cy="115888"/>
            </a:xfrm>
            <a:custGeom>
              <a:avLst/>
              <a:gdLst/>
              <a:ahLst/>
              <a:cxnLst/>
              <a:rect l="l" t="t" r="r" b="b"/>
              <a:pathLst>
                <a:path w="30" h="30" extrusionOk="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11"/>
            <p:cNvSpPr/>
            <p:nvPr/>
          </p:nvSpPr>
          <p:spPr>
            <a:xfrm>
              <a:off x="6242050" y="2041525"/>
              <a:ext cx="115888" cy="115888"/>
            </a:xfrm>
            <a:custGeom>
              <a:avLst/>
              <a:gdLst/>
              <a:ahLst/>
              <a:cxnLst/>
              <a:rect l="l" t="t" r="r" b="b"/>
              <a:pathLst>
                <a:path w="30" h="30" extrusionOk="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11"/>
            <p:cNvSpPr/>
            <p:nvPr/>
          </p:nvSpPr>
          <p:spPr>
            <a:xfrm>
              <a:off x="6242050" y="2171700"/>
              <a:ext cx="115888" cy="115888"/>
            </a:xfrm>
            <a:custGeom>
              <a:avLst/>
              <a:gdLst/>
              <a:ahLst/>
              <a:cxnLst/>
              <a:rect l="l" t="t" r="r" b="b"/>
              <a:pathLst>
                <a:path w="30" h="30" extrusionOk="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3" name="Google Shape;153;p11"/>
          <p:cNvSpPr/>
          <p:nvPr/>
        </p:nvSpPr>
        <p:spPr>
          <a:xfrm>
            <a:off x="6396038" y="565547"/>
            <a:ext cx="274638" cy="203597"/>
          </a:xfrm>
          <a:custGeom>
            <a:avLst/>
            <a:gdLst/>
            <a:ahLst/>
            <a:cxnLst/>
            <a:rect l="l" t="t" r="r" b="b"/>
            <a:pathLst>
              <a:path w="71" h="70" extrusionOk="0">
                <a:moveTo>
                  <a:pt x="71" y="2"/>
                </a:moveTo>
                <a:cubicBezTo>
                  <a:pt x="61" y="13"/>
                  <a:pt x="52" y="24"/>
                  <a:pt x="43" y="36"/>
                </a:cubicBezTo>
                <a:cubicBezTo>
                  <a:pt x="35" y="48"/>
                  <a:pt x="36" y="46"/>
                  <a:pt x="29" y="59"/>
                </a:cubicBezTo>
                <a:cubicBezTo>
                  <a:pt x="28" y="60"/>
                  <a:pt x="27" y="61"/>
                  <a:pt x="27" y="63"/>
                </a:cubicBezTo>
                <a:cubicBezTo>
                  <a:pt x="24" y="68"/>
                  <a:pt x="20" y="70"/>
                  <a:pt x="16" y="70"/>
                </a:cubicBezTo>
                <a:cubicBezTo>
                  <a:pt x="14" y="70"/>
                  <a:pt x="12" y="70"/>
                  <a:pt x="11" y="69"/>
                </a:cubicBezTo>
                <a:cubicBezTo>
                  <a:pt x="10" y="69"/>
                  <a:pt x="9" y="68"/>
                  <a:pt x="8" y="66"/>
                </a:cubicBezTo>
                <a:cubicBezTo>
                  <a:pt x="7" y="65"/>
                  <a:pt x="6" y="64"/>
                  <a:pt x="5" y="62"/>
                </a:cubicBezTo>
                <a:cubicBezTo>
                  <a:pt x="4" y="60"/>
                  <a:pt x="3" y="57"/>
                  <a:pt x="2" y="53"/>
                </a:cubicBezTo>
                <a:cubicBezTo>
                  <a:pt x="2" y="53"/>
                  <a:pt x="2" y="52"/>
                  <a:pt x="2" y="52"/>
                </a:cubicBezTo>
                <a:cubicBezTo>
                  <a:pt x="1" y="48"/>
                  <a:pt x="0" y="45"/>
                  <a:pt x="0" y="44"/>
                </a:cubicBezTo>
                <a:cubicBezTo>
                  <a:pt x="0" y="42"/>
                  <a:pt x="2" y="40"/>
                  <a:pt x="4" y="38"/>
                </a:cubicBezTo>
                <a:cubicBezTo>
                  <a:pt x="7" y="36"/>
                  <a:pt x="9" y="35"/>
                  <a:pt x="12" y="35"/>
                </a:cubicBezTo>
                <a:cubicBezTo>
                  <a:pt x="13" y="35"/>
                  <a:pt x="13" y="35"/>
                  <a:pt x="14" y="36"/>
                </a:cubicBezTo>
                <a:cubicBezTo>
                  <a:pt x="14" y="36"/>
                  <a:pt x="15" y="37"/>
                  <a:pt x="15" y="39"/>
                </a:cubicBezTo>
                <a:cubicBezTo>
                  <a:pt x="16" y="40"/>
                  <a:pt x="16" y="41"/>
                  <a:pt x="17" y="43"/>
                </a:cubicBezTo>
                <a:cubicBezTo>
                  <a:pt x="18" y="47"/>
                  <a:pt x="19" y="49"/>
                  <a:pt x="20" y="49"/>
                </a:cubicBezTo>
                <a:cubicBezTo>
                  <a:pt x="21" y="49"/>
                  <a:pt x="24" y="44"/>
                  <a:pt x="29" y="36"/>
                </a:cubicBezTo>
                <a:cubicBezTo>
                  <a:pt x="34" y="28"/>
                  <a:pt x="29" y="35"/>
                  <a:pt x="33" y="29"/>
                </a:cubicBezTo>
                <a:cubicBezTo>
                  <a:pt x="38" y="22"/>
                  <a:pt x="42" y="16"/>
                  <a:pt x="45" y="13"/>
                </a:cubicBezTo>
                <a:cubicBezTo>
                  <a:pt x="47" y="10"/>
                  <a:pt x="50" y="7"/>
                  <a:pt x="52" y="5"/>
                </a:cubicBezTo>
                <a:cubicBezTo>
                  <a:pt x="54" y="4"/>
                  <a:pt x="56" y="2"/>
                  <a:pt x="59" y="2"/>
                </a:cubicBezTo>
                <a:cubicBezTo>
                  <a:pt x="62" y="1"/>
                  <a:pt x="66" y="0"/>
                  <a:pt x="70" y="0"/>
                </a:cubicBezTo>
                <a:lnTo>
                  <a:pt x="71" y="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4" name="Google Shape;154;p11"/>
          <p:cNvGrpSpPr/>
          <p:nvPr/>
        </p:nvGrpSpPr>
        <p:grpSpPr>
          <a:xfrm>
            <a:off x="4956175" y="1849041"/>
            <a:ext cx="455613" cy="264319"/>
            <a:chOff x="4956175" y="2465388"/>
            <a:chExt cx="455613" cy="352425"/>
          </a:xfrm>
        </p:grpSpPr>
        <p:cxnSp>
          <p:nvCxnSpPr>
            <p:cNvPr id="155" name="Google Shape;155;p11"/>
            <p:cNvCxnSpPr/>
            <p:nvPr/>
          </p:nvCxnSpPr>
          <p:spPr>
            <a:xfrm>
              <a:off x="5029200" y="2559050"/>
              <a:ext cx="0" cy="0"/>
            </a:xfrm>
            <a:prstGeom prst="straightConnector1">
              <a:avLst/>
            </a:prstGeom>
            <a:noFill/>
            <a:ln>
              <a:noFill/>
            </a:ln>
          </p:spPr>
        </p:cxnSp>
        <p:cxnSp>
          <p:nvCxnSpPr>
            <p:cNvPr id="156" name="Google Shape;156;p11"/>
            <p:cNvCxnSpPr/>
            <p:nvPr/>
          </p:nvCxnSpPr>
          <p:spPr>
            <a:xfrm>
              <a:off x="5029200" y="2559050"/>
              <a:ext cx="0" cy="0"/>
            </a:xfrm>
            <a:prstGeom prst="straightConnector1">
              <a:avLst/>
            </a:prstGeom>
            <a:noFill/>
            <a:ln>
              <a:noFill/>
            </a:ln>
          </p:spPr>
        </p:cxnSp>
        <p:sp>
          <p:nvSpPr>
            <p:cNvPr id="157" name="Google Shape;157;p11"/>
            <p:cNvSpPr/>
            <p:nvPr/>
          </p:nvSpPr>
          <p:spPr>
            <a:xfrm>
              <a:off x="5183188" y="2465388"/>
              <a:ext cx="207963" cy="101600"/>
            </a:xfrm>
            <a:custGeom>
              <a:avLst/>
              <a:gdLst/>
              <a:ahLst/>
              <a:cxnLst/>
              <a:rect l="l" t="t" r="r" b="b"/>
              <a:pathLst>
                <a:path w="131" h="64" extrusionOk="0">
                  <a:moveTo>
                    <a:pt x="0" y="42"/>
                  </a:moveTo>
                  <a:lnTo>
                    <a:pt x="34" y="0"/>
                  </a:lnTo>
                  <a:lnTo>
                    <a:pt x="131" y="17"/>
                  </a:lnTo>
                  <a:lnTo>
                    <a:pt x="93" y="6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11"/>
            <p:cNvSpPr/>
            <p:nvPr/>
          </p:nvSpPr>
          <p:spPr>
            <a:xfrm>
              <a:off x="4959350" y="2481263"/>
              <a:ext cx="220663" cy="85725"/>
            </a:xfrm>
            <a:custGeom>
              <a:avLst/>
              <a:gdLst/>
              <a:ahLst/>
              <a:cxnLst/>
              <a:rect l="l" t="t" r="r" b="b"/>
              <a:pathLst>
                <a:path w="139" h="54" extrusionOk="0">
                  <a:moveTo>
                    <a:pt x="0" y="20"/>
                  </a:moveTo>
                  <a:lnTo>
                    <a:pt x="41" y="54"/>
                  </a:lnTo>
                  <a:lnTo>
                    <a:pt x="139" y="32"/>
                  </a:lnTo>
                  <a:lnTo>
                    <a:pt x="97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11"/>
            <p:cNvSpPr/>
            <p:nvPr/>
          </p:nvSpPr>
          <p:spPr>
            <a:xfrm>
              <a:off x="5024438" y="2613025"/>
              <a:ext cx="150813" cy="204788"/>
            </a:xfrm>
            <a:custGeom>
              <a:avLst/>
              <a:gdLst/>
              <a:ahLst/>
              <a:cxnLst/>
              <a:rect l="l" t="t" r="r" b="b"/>
              <a:pathLst>
                <a:path w="95" h="129" extrusionOk="0">
                  <a:moveTo>
                    <a:pt x="47" y="58"/>
                  </a:moveTo>
                  <a:lnTo>
                    <a:pt x="44" y="58"/>
                  </a:lnTo>
                  <a:lnTo>
                    <a:pt x="0" y="41"/>
                  </a:lnTo>
                  <a:lnTo>
                    <a:pt x="0" y="90"/>
                  </a:lnTo>
                  <a:lnTo>
                    <a:pt x="95" y="129"/>
                  </a:lnTo>
                  <a:lnTo>
                    <a:pt x="95" y="0"/>
                  </a:lnTo>
                  <a:lnTo>
                    <a:pt x="47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11"/>
            <p:cNvSpPr/>
            <p:nvPr/>
          </p:nvSpPr>
          <p:spPr>
            <a:xfrm>
              <a:off x="4956175" y="2570163"/>
              <a:ext cx="211138" cy="127000"/>
            </a:xfrm>
            <a:custGeom>
              <a:avLst/>
              <a:gdLst/>
              <a:ahLst/>
              <a:cxnLst/>
              <a:rect l="l" t="t" r="r" b="b"/>
              <a:pathLst>
                <a:path w="133" h="80" extrusionOk="0">
                  <a:moveTo>
                    <a:pt x="43" y="0"/>
                  </a:moveTo>
                  <a:lnTo>
                    <a:pt x="43" y="0"/>
                  </a:lnTo>
                  <a:lnTo>
                    <a:pt x="0" y="46"/>
                  </a:lnTo>
                  <a:lnTo>
                    <a:pt x="43" y="63"/>
                  </a:lnTo>
                  <a:lnTo>
                    <a:pt x="87" y="80"/>
                  </a:lnTo>
                  <a:lnTo>
                    <a:pt x="133" y="2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11"/>
            <p:cNvSpPr/>
            <p:nvPr/>
          </p:nvSpPr>
          <p:spPr>
            <a:xfrm>
              <a:off x="5183188" y="2613025"/>
              <a:ext cx="150813" cy="204788"/>
            </a:xfrm>
            <a:custGeom>
              <a:avLst/>
              <a:gdLst/>
              <a:ahLst/>
              <a:cxnLst/>
              <a:rect l="l" t="t" r="r" b="b"/>
              <a:pathLst>
                <a:path w="95" h="129" extrusionOk="0">
                  <a:moveTo>
                    <a:pt x="0" y="0"/>
                  </a:moveTo>
                  <a:lnTo>
                    <a:pt x="0" y="129"/>
                  </a:lnTo>
                  <a:lnTo>
                    <a:pt x="95" y="90"/>
                  </a:lnTo>
                  <a:lnTo>
                    <a:pt x="95" y="29"/>
                  </a:lnTo>
                  <a:lnTo>
                    <a:pt x="5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11"/>
            <p:cNvSpPr/>
            <p:nvPr/>
          </p:nvSpPr>
          <p:spPr>
            <a:xfrm>
              <a:off x="5191125" y="2570163"/>
              <a:ext cx="220663" cy="104775"/>
            </a:xfrm>
            <a:custGeom>
              <a:avLst/>
              <a:gdLst/>
              <a:ahLst/>
              <a:cxnLst/>
              <a:rect l="l" t="t" r="r" b="b"/>
              <a:pathLst>
                <a:path w="139" h="66" extrusionOk="0">
                  <a:moveTo>
                    <a:pt x="92" y="0"/>
                  </a:moveTo>
                  <a:lnTo>
                    <a:pt x="90" y="0"/>
                  </a:lnTo>
                  <a:lnTo>
                    <a:pt x="0" y="27"/>
                  </a:lnTo>
                  <a:lnTo>
                    <a:pt x="51" y="66"/>
                  </a:lnTo>
                  <a:lnTo>
                    <a:pt x="90" y="51"/>
                  </a:lnTo>
                  <a:lnTo>
                    <a:pt x="139" y="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3" name="Google Shape;163;p11"/>
          <p:cNvSpPr/>
          <p:nvPr/>
        </p:nvSpPr>
        <p:spPr>
          <a:xfrm>
            <a:off x="5110163" y="965597"/>
            <a:ext cx="266700" cy="298847"/>
          </a:xfrm>
          <a:custGeom>
            <a:avLst/>
            <a:gdLst/>
            <a:ahLst/>
            <a:cxnLst/>
            <a:rect l="l" t="t" r="r" b="b"/>
            <a:pathLst>
              <a:path w="69" h="103" extrusionOk="0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3"/>
                  <a:pt x="34" y="103"/>
                  <a:pt x="34" y="103"/>
                </a:cubicBezTo>
                <a:cubicBezTo>
                  <a:pt x="34" y="103"/>
                  <a:pt x="69" y="53"/>
                  <a:pt x="69" y="34"/>
                </a:cubicBezTo>
                <a:cubicBezTo>
                  <a:pt x="69" y="15"/>
                  <a:pt x="53" y="0"/>
                  <a:pt x="34" y="0"/>
                </a:cubicBezTo>
                <a:close/>
                <a:moveTo>
                  <a:pt x="34" y="61"/>
                </a:moveTo>
                <a:cubicBezTo>
                  <a:pt x="21" y="61"/>
                  <a:pt x="10" y="50"/>
                  <a:pt x="10" y="37"/>
                </a:cubicBezTo>
                <a:cubicBezTo>
                  <a:pt x="10" y="24"/>
                  <a:pt x="21" y="13"/>
                  <a:pt x="34" y="13"/>
                </a:cubicBezTo>
                <a:cubicBezTo>
                  <a:pt x="47" y="13"/>
                  <a:pt x="58" y="24"/>
                  <a:pt x="58" y="37"/>
                </a:cubicBezTo>
                <a:cubicBezTo>
                  <a:pt x="58" y="50"/>
                  <a:pt x="47" y="61"/>
                  <a:pt x="34" y="6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1"/>
          <p:cNvSpPr/>
          <p:nvPr/>
        </p:nvSpPr>
        <p:spPr>
          <a:xfrm>
            <a:off x="4511675" y="733425"/>
            <a:ext cx="390525" cy="246460"/>
          </a:xfrm>
          <a:custGeom>
            <a:avLst/>
            <a:gdLst/>
            <a:ahLst/>
            <a:cxnLst/>
            <a:rect l="l" t="t" r="r" b="b"/>
            <a:pathLst>
              <a:path w="101" h="85" extrusionOk="0">
                <a:moveTo>
                  <a:pt x="101" y="35"/>
                </a:moveTo>
                <a:cubicBezTo>
                  <a:pt x="101" y="16"/>
                  <a:pt x="78" y="0"/>
                  <a:pt x="50" y="0"/>
                </a:cubicBezTo>
                <a:cubicBezTo>
                  <a:pt x="23" y="0"/>
                  <a:pt x="0" y="16"/>
                  <a:pt x="0" y="35"/>
                </a:cubicBezTo>
                <a:cubicBezTo>
                  <a:pt x="0" y="55"/>
                  <a:pt x="23" y="71"/>
                  <a:pt x="50" y="71"/>
                </a:cubicBezTo>
                <a:cubicBezTo>
                  <a:pt x="53" y="71"/>
                  <a:pt x="55" y="71"/>
                  <a:pt x="58" y="70"/>
                </a:cubicBezTo>
                <a:cubicBezTo>
                  <a:pt x="58" y="70"/>
                  <a:pt x="59" y="71"/>
                  <a:pt x="59" y="71"/>
                </a:cubicBezTo>
                <a:cubicBezTo>
                  <a:pt x="60" y="72"/>
                  <a:pt x="60" y="72"/>
                  <a:pt x="60" y="73"/>
                </a:cubicBezTo>
                <a:cubicBezTo>
                  <a:pt x="59" y="77"/>
                  <a:pt x="57" y="80"/>
                  <a:pt x="55" y="83"/>
                </a:cubicBezTo>
                <a:cubicBezTo>
                  <a:pt x="54" y="83"/>
                  <a:pt x="54" y="84"/>
                  <a:pt x="54" y="84"/>
                </a:cubicBezTo>
                <a:cubicBezTo>
                  <a:pt x="55" y="85"/>
                  <a:pt x="55" y="85"/>
                  <a:pt x="56" y="85"/>
                </a:cubicBezTo>
                <a:cubicBezTo>
                  <a:pt x="66" y="83"/>
                  <a:pt x="74" y="76"/>
                  <a:pt x="78" y="68"/>
                </a:cubicBezTo>
                <a:cubicBezTo>
                  <a:pt x="78" y="66"/>
                  <a:pt x="80" y="64"/>
                  <a:pt x="82" y="63"/>
                </a:cubicBezTo>
                <a:cubicBezTo>
                  <a:pt x="93" y="57"/>
                  <a:pt x="101" y="47"/>
                  <a:pt x="101" y="3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1"/>
          <p:cNvSpPr/>
          <p:nvPr/>
        </p:nvSpPr>
        <p:spPr>
          <a:xfrm>
            <a:off x="2889250" y="1991916"/>
            <a:ext cx="393700" cy="344091"/>
          </a:xfrm>
          <a:custGeom>
            <a:avLst/>
            <a:gdLst/>
            <a:ahLst/>
            <a:cxnLst/>
            <a:rect l="l" t="t" r="r" b="b"/>
            <a:pathLst>
              <a:path w="102" h="119" extrusionOk="0">
                <a:moveTo>
                  <a:pt x="83" y="80"/>
                </a:moveTo>
                <a:cubicBezTo>
                  <a:pt x="78" y="80"/>
                  <a:pt x="73" y="82"/>
                  <a:pt x="70" y="85"/>
                </a:cubicBezTo>
                <a:cubicBezTo>
                  <a:pt x="38" y="65"/>
                  <a:pt x="38" y="65"/>
                  <a:pt x="38" y="65"/>
                </a:cubicBezTo>
                <a:cubicBezTo>
                  <a:pt x="38" y="63"/>
                  <a:pt x="38" y="61"/>
                  <a:pt x="38" y="59"/>
                </a:cubicBezTo>
                <a:cubicBezTo>
                  <a:pt x="38" y="57"/>
                  <a:pt x="38" y="56"/>
                  <a:pt x="38" y="54"/>
                </a:cubicBezTo>
                <a:cubicBezTo>
                  <a:pt x="70" y="34"/>
                  <a:pt x="70" y="34"/>
                  <a:pt x="70" y="34"/>
                </a:cubicBezTo>
                <a:cubicBezTo>
                  <a:pt x="73" y="37"/>
                  <a:pt x="78" y="39"/>
                  <a:pt x="83" y="39"/>
                </a:cubicBezTo>
                <a:cubicBezTo>
                  <a:pt x="94" y="39"/>
                  <a:pt x="102" y="30"/>
                  <a:pt x="102" y="19"/>
                </a:cubicBezTo>
                <a:cubicBezTo>
                  <a:pt x="102" y="9"/>
                  <a:pt x="94" y="0"/>
                  <a:pt x="83" y="0"/>
                </a:cubicBezTo>
                <a:cubicBezTo>
                  <a:pt x="72" y="0"/>
                  <a:pt x="63" y="9"/>
                  <a:pt x="63" y="19"/>
                </a:cubicBezTo>
                <a:cubicBezTo>
                  <a:pt x="63" y="21"/>
                  <a:pt x="64" y="23"/>
                  <a:pt x="64" y="25"/>
                </a:cubicBezTo>
                <a:cubicBezTo>
                  <a:pt x="32" y="45"/>
                  <a:pt x="32" y="45"/>
                  <a:pt x="32" y="45"/>
                </a:cubicBezTo>
                <a:cubicBezTo>
                  <a:pt x="28" y="42"/>
                  <a:pt x="24" y="40"/>
                  <a:pt x="19" y="40"/>
                </a:cubicBezTo>
                <a:cubicBezTo>
                  <a:pt x="8" y="40"/>
                  <a:pt x="0" y="49"/>
                  <a:pt x="0" y="59"/>
                </a:cubicBezTo>
                <a:cubicBezTo>
                  <a:pt x="0" y="70"/>
                  <a:pt x="8" y="79"/>
                  <a:pt x="19" y="79"/>
                </a:cubicBezTo>
                <a:cubicBezTo>
                  <a:pt x="24" y="79"/>
                  <a:pt x="29" y="77"/>
                  <a:pt x="32" y="74"/>
                </a:cubicBezTo>
                <a:cubicBezTo>
                  <a:pt x="64" y="94"/>
                  <a:pt x="64" y="94"/>
                  <a:pt x="64" y="94"/>
                </a:cubicBezTo>
                <a:cubicBezTo>
                  <a:pt x="64" y="96"/>
                  <a:pt x="63" y="97"/>
                  <a:pt x="63" y="99"/>
                </a:cubicBezTo>
                <a:cubicBezTo>
                  <a:pt x="63" y="110"/>
                  <a:pt x="72" y="119"/>
                  <a:pt x="83" y="119"/>
                </a:cubicBezTo>
                <a:cubicBezTo>
                  <a:pt x="94" y="119"/>
                  <a:pt x="102" y="110"/>
                  <a:pt x="102" y="99"/>
                </a:cubicBezTo>
                <a:cubicBezTo>
                  <a:pt x="102" y="88"/>
                  <a:pt x="94" y="80"/>
                  <a:pt x="83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1"/>
          <p:cNvSpPr/>
          <p:nvPr/>
        </p:nvSpPr>
        <p:spPr>
          <a:xfrm>
            <a:off x="1958975" y="1012031"/>
            <a:ext cx="231775" cy="208360"/>
          </a:xfrm>
          <a:custGeom>
            <a:avLst/>
            <a:gdLst/>
            <a:ahLst/>
            <a:cxnLst/>
            <a:rect l="l" t="t" r="r" b="b"/>
            <a:pathLst>
              <a:path w="146" h="175" extrusionOk="0">
                <a:moveTo>
                  <a:pt x="36" y="44"/>
                </a:moveTo>
                <a:lnTo>
                  <a:pt x="44" y="0"/>
                </a:lnTo>
                <a:lnTo>
                  <a:pt x="73" y="0"/>
                </a:lnTo>
                <a:lnTo>
                  <a:pt x="63" y="44"/>
                </a:lnTo>
                <a:lnTo>
                  <a:pt x="102" y="44"/>
                </a:lnTo>
                <a:lnTo>
                  <a:pt x="109" y="0"/>
                </a:lnTo>
                <a:lnTo>
                  <a:pt x="139" y="0"/>
                </a:lnTo>
                <a:lnTo>
                  <a:pt x="129" y="44"/>
                </a:lnTo>
                <a:lnTo>
                  <a:pt x="146" y="44"/>
                </a:lnTo>
                <a:lnTo>
                  <a:pt x="146" y="71"/>
                </a:lnTo>
                <a:lnTo>
                  <a:pt x="124" y="71"/>
                </a:lnTo>
                <a:lnTo>
                  <a:pt x="117" y="102"/>
                </a:lnTo>
                <a:lnTo>
                  <a:pt x="146" y="102"/>
                </a:lnTo>
                <a:lnTo>
                  <a:pt x="146" y="129"/>
                </a:lnTo>
                <a:lnTo>
                  <a:pt x="109" y="129"/>
                </a:lnTo>
                <a:lnTo>
                  <a:pt x="102" y="175"/>
                </a:lnTo>
                <a:lnTo>
                  <a:pt x="73" y="175"/>
                </a:lnTo>
                <a:lnTo>
                  <a:pt x="83" y="129"/>
                </a:lnTo>
                <a:lnTo>
                  <a:pt x="46" y="129"/>
                </a:lnTo>
                <a:lnTo>
                  <a:pt x="36" y="175"/>
                </a:lnTo>
                <a:lnTo>
                  <a:pt x="7" y="175"/>
                </a:lnTo>
                <a:lnTo>
                  <a:pt x="17" y="129"/>
                </a:lnTo>
                <a:lnTo>
                  <a:pt x="0" y="129"/>
                </a:lnTo>
                <a:lnTo>
                  <a:pt x="0" y="102"/>
                </a:lnTo>
                <a:lnTo>
                  <a:pt x="22" y="102"/>
                </a:lnTo>
                <a:lnTo>
                  <a:pt x="29" y="71"/>
                </a:lnTo>
                <a:lnTo>
                  <a:pt x="0" y="71"/>
                </a:lnTo>
                <a:lnTo>
                  <a:pt x="0" y="44"/>
                </a:lnTo>
                <a:lnTo>
                  <a:pt x="36" y="44"/>
                </a:lnTo>
                <a:close/>
                <a:moveTo>
                  <a:pt x="51" y="102"/>
                </a:moveTo>
                <a:lnTo>
                  <a:pt x="87" y="102"/>
                </a:lnTo>
                <a:lnTo>
                  <a:pt x="95" y="71"/>
                </a:lnTo>
                <a:lnTo>
                  <a:pt x="58" y="71"/>
                </a:lnTo>
                <a:lnTo>
                  <a:pt x="51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7" name="Google Shape;167;p11"/>
          <p:cNvGrpSpPr/>
          <p:nvPr/>
        </p:nvGrpSpPr>
        <p:grpSpPr>
          <a:xfrm>
            <a:off x="5932488" y="531019"/>
            <a:ext cx="363538" cy="275035"/>
            <a:chOff x="5932488" y="708025"/>
            <a:chExt cx="363538" cy="366713"/>
          </a:xfrm>
        </p:grpSpPr>
        <p:sp>
          <p:nvSpPr>
            <p:cNvPr id="168" name="Google Shape;168;p11"/>
            <p:cNvSpPr/>
            <p:nvPr/>
          </p:nvSpPr>
          <p:spPr>
            <a:xfrm>
              <a:off x="5932488" y="769938"/>
              <a:ext cx="161925" cy="131763"/>
            </a:xfrm>
            <a:custGeom>
              <a:avLst/>
              <a:gdLst/>
              <a:ahLst/>
              <a:cxnLst/>
              <a:rect l="l" t="t" r="r" b="b"/>
              <a:pathLst>
                <a:path w="42" h="34" extrusionOk="0">
                  <a:moveTo>
                    <a:pt x="0" y="34"/>
                  </a:moveTo>
                  <a:cubicBezTo>
                    <a:pt x="0" y="28"/>
                    <a:pt x="0" y="21"/>
                    <a:pt x="2" y="16"/>
                  </a:cubicBezTo>
                  <a:cubicBezTo>
                    <a:pt x="4" y="10"/>
                    <a:pt x="8" y="5"/>
                    <a:pt x="12" y="0"/>
                  </a:cubicBezTo>
                  <a:cubicBezTo>
                    <a:pt x="42" y="30"/>
                    <a:pt x="42" y="30"/>
                    <a:pt x="42" y="3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11"/>
            <p:cNvSpPr/>
            <p:nvPr/>
          </p:nvSpPr>
          <p:spPr>
            <a:xfrm>
              <a:off x="5932488" y="750888"/>
              <a:ext cx="363538" cy="323850"/>
            </a:xfrm>
            <a:custGeom>
              <a:avLst/>
              <a:gdLst/>
              <a:ahLst/>
              <a:cxnLst/>
              <a:rect l="l" t="t" r="r" b="b"/>
              <a:pathLst>
                <a:path w="94" h="84" extrusionOk="0">
                  <a:moveTo>
                    <a:pt x="83" y="64"/>
                  </a:moveTo>
                  <a:cubicBezTo>
                    <a:pt x="76" y="74"/>
                    <a:pt x="65" y="81"/>
                    <a:pt x="53" y="82"/>
                  </a:cubicBezTo>
                  <a:cubicBezTo>
                    <a:pt x="41" y="84"/>
                    <a:pt x="28" y="81"/>
                    <a:pt x="18" y="73"/>
                  </a:cubicBezTo>
                  <a:cubicBezTo>
                    <a:pt x="16" y="72"/>
                    <a:pt x="15" y="70"/>
                    <a:pt x="13" y="69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6" y="62"/>
                    <a:pt x="2" y="53"/>
                    <a:pt x="0" y="43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7" y="11"/>
                    <a:pt x="92" y="22"/>
                    <a:pt x="93" y="33"/>
                  </a:cubicBezTo>
                  <a:cubicBezTo>
                    <a:pt x="94" y="44"/>
                    <a:pt x="90" y="55"/>
                    <a:pt x="83" y="6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70;p11"/>
            <p:cNvSpPr/>
            <p:nvPr/>
          </p:nvSpPr>
          <p:spPr>
            <a:xfrm>
              <a:off x="5991225" y="708025"/>
              <a:ext cx="223838" cy="169863"/>
            </a:xfrm>
            <a:custGeom>
              <a:avLst/>
              <a:gdLst/>
              <a:ahLst/>
              <a:cxnLst/>
              <a:rect l="l" t="t" r="r" b="b"/>
              <a:pathLst>
                <a:path w="58" h="44" extrusionOk="0">
                  <a:moveTo>
                    <a:pt x="58" y="9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6"/>
                    <a:pt x="18" y="1"/>
                    <a:pt x="28" y="1"/>
                  </a:cubicBezTo>
                  <a:cubicBezTo>
                    <a:pt x="38" y="0"/>
                    <a:pt x="49" y="3"/>
                    <a:pt x="58" y="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1" name="Google Shape;171;p11"/>
          <p:cNvGrpSpPr/>
          <p:nvPr/>
        </p:nvGrpSpPr>
        <p:grpSpPr>
          <a:xfrm>
            <a:off x="3406775" y="973931"/>
            <a:ext cx="528638" cy="280988"/>
            <a:chOff x="3406775" y="1298575"/>
            <a:chExt cx="528638" cy="374650"/>
          </a:xfrm>
        </p:grpSpPr>
        <p:sp>
          <p:nvSpPr>
            <p:cNvPr id="172" name="Google Shape;172;p11"/>
            <p:cNvSpPr/>
            <p:nvPr/>
          </p:nvSpPr>
          <p:spPr>
            <a:xfrm>
              <a:off x="3684588" y="1298575"/>
              <a:ext cx="250825" cy="374650"/>
            </a:xfrm>
            <a:custGeom>
              <a:avLst/>
              <a:gdLst/>
              <a:ahLst/>
              <a:cxnLst/>
              <a:rect l="l" t="t" r="r" b="b"/>
              <a:pathLst>
                <a:path w="158" h="236" extrusionOk="0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11"/>
            <p:cNvSpPr/>
            <p:nvPr/>
          </p:nvSpPr>
          <p:spPr>
            <a:xfrm>
              <a:off x="3546475" y="1298575"/>
              <a:ext cx="250825" cy="374650"/>
            </a:xfrm>
            <a:custGeom>
              <a:avLst/>
              <a:gdLst/>
              <a:ahLst/>
              <a:cxnLst/>
              <a:rect l="l" t="t" r="r" b="b"/>
              <a:pathLst>
                <a:path w="158" h="236" extrusionOk="0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11"/>
            <p:cNvSpPr/>
            <p:nvPr/>
          </p:nvSpPr>
          <p:spPr>
            <a:xfrm>
              <a:off x="3406775" y="1298575"/>
              <a:ext cx="250825" cy="374650"/>
            </a:xfrm>
            <a:custGeom>
              <a:avLst/>
              <a:gdLst/>
              <a:ahLst/>
              <a:cxnLst/>
              <a:rect l="l" t="t" r="r" b="b"/>
              <a:pathLst>
                <a:path w="158" h="236" extrusionOk="0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5" name="Google Shape;175;p11"/>
          <p:cNvGrpSpPr/>
          <p:nvPr/>
        </p:nvGrpSpPr>
        <p:grpSpPr>
          <a:xfrm>
            <a:off x="2136775" y="597694"/>
            <a:ext cx="512763" cy="335756"/>
            <a:chOff x="2136775" y="796925"/>
            <a:chExt cx="512763" cy="447675"/>
          </a:xfrm>
        </p:grpSpPr>
        <p:sp>
          <p:nvSpPr>
            <p:cNvPr id="176" name="Google Shape;176;p11"/>
            <p:cNvSpPr/>
            <p:nvPr/>
          </p:nvSpPr>
          <p:spPr>
            <a:xfrm>
              <a:off x="2368550" y="796925"/>
              <a:ext cx="280988" cy="250825"/>
            </a:xfrm>
            <a:custGeom>
              <a:avLst/>
              <a:gdLst/>
              <a:ahLst/>
              <a:cxnLst/>
              <a:rect l="l" t="t" r="r" b="b"/>
              <a:pathLst>
                <a:path w="73" h="65" extrusionOk="0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11"/>
            <p:cNvSpPr/>
            <p:nvPr/>
          </p:nvSpPr>
          <p:spPr>
            <a:xfrm>
              <a:off x="2198688" y="947738"/>
              <a:ext cx="180900" cy="18090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11"/>
            <p:cNvSpPr/>
            <p:nvPr/>
          </p:nvSpPr>
          <p:spPr>
            <a:xfrm>
              <a:off x="2136775" y="1136650"/>
              <a:ext cx="304800" cy="107950"/>
            </a:xfrm>
            <a:custGeom>
              <a:avLst/>
              <a:gdLst/>
              <a:ahLst/>
              <a:cxnLst/>
              <a:rect l="l" t="t" r="r" b="b"/>
              <a:pathLst>
                <a:path w="79" h="28" extrusionOk="0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9" name="Google Shape;179;p11"/>
          <p:cNvSpPr/>
          <p:nvPr/>
        </p:nvSpPr>
        <p:spPr>
          <a:xfrm>
            <a:off x="4341813" y="2150269"/>
            <a:ext cx="361950" cy="246460"/>
          </a:xfrm>
          <a:custGeom>
            <a:avLst/>
            <a:gdLst/>
            <a:ahLst/>
            <a:cxnLst/>
            <a:rect l="l" t="t" r="r" b="b"/>
            <a:pathLst>
              <a:path w="94" h="85" extrusionOk="0">
                <a:moveTo>
                  <a:pt x="8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51"/>
                  <a:pt x="4" y="55"/>
                  <a:pt x="9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84" y="85"/>
                  <a:pt x="84" y="85"/>
                  <a:pt x="84" y="85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5"/>
                  <a:pt x="85" y="55"/>
                  <a:pt x="85" y="55"/>
                </a:cubicBezTo>
                <a:cubicBezTo>
                  <a:pt x="90" y="55"/>
                  <a:pt x="94" y="51"/>
                  <a:pt x="94" y="46"/>
                </a:cubicBezTo>
                <a:cubicBezTo>
                  <a:pt x="94" y="9"/>
                  <a:pt x="94" y="9"/>
                  <a:pt x="94" y="9"/>
                </a:cubicBezTo>
                <a:cubicBezTo>
                  <a:pt x="94" y="4"/>
                  <a:pt x="90" y="0"/>
                  <a:pt x="85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11"/>
          <p:cNvSpPr/>
          <p:nvPr/>
        </p:nvSpPr>
        <p:spPr>
          <a:xfrm>
            <a:off x="3843338" y="1933575"/>
            <a:ext cx="377825" cy="289322"/>
          </a:xfrm>
          <a:custGeom>
            <a:avLst/>
            <a:gdLst/>
            <a:ahLst/>
            <a:cxnLst/>
            <a:rect l="l" t="t" r="r" b="b"/>
            <a:pathLst>
              <a:path w="98" h="100" extrusionOk="0">
                <a:moveTo>
                  <a:pt x="93" y="19"/>
                </a:moveTo>
                <a:cubicBezTo>
                  <a:pt x="89" y="16"/>
                  <a:pt x="84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4"/>
                  <a:pt x="23" y="14"/>
                  <a:pt x="22" y="14"/>
                </a:cubicBezTo>
                <a:cubicBezTo>
                  <a:pt x="17" y="6"/>
                  <a:pt x="9" y="2"/>
                  <a:pt x="0" y="0"/>
                </a:cubicBezTo>
                <a:cubicBezTo>
                  <a:pt x="1" y="2"/>
                  <a:pt x="2" y="3"/>
                  <a:pt x="3" y="4"/>
                </a:cubicBezTo>
                <a:cubicBezTo>
                  <a:pt x="7" y="9"/>
                  <a:pt x="9" y="14"/>
                  <a:pt x="9" y="19"/>
                </a:cubicBezTo>
                <a:cubicBezTo>
                  <a:pt x="6" y="23"/>
                  <a:pt x="4" y="28"/>
                  <a:pt x="4" y="33"/>
                </a:cubicBezTo>
                <a:cubicBezTo>
                  <a:pt x="4" y="80"/>
                  <a:pt x="4" y="80"/>
                  <a:pt x="4" y="80"/>
                </a:cubicBezTo>
                <a:cubicBezTo>
                  <a:pt x="4" y="85"/>
                  <a:pt x="6" y="90"/>
                  <a:pt x="9" y="94"/>
                </a:cubicBezTo>
                <a:cubicBezTo>
                  <a:pt x="13" y="98"/>
                  <a:pt x="18" y="100"/>
                  <a:pt x="23" y="100"/>
                </a:cubicBezTo>
                <a:cubicBezTo>
                  <a:pt x="79" y="100"/>
                  <a:pt x="79" y="100"/>
                  <a:pt x="79" y="100"/>
                </a:cubicBezTo>
                <a:cubicBezTo>
                  <a:pt x="84" y="100"/>
                  <a:pt x="89" y="98"/>
                  <a:pt x="93" y="94"/>
                </a:cubicBezTo>
                <a:cubicBezTo>
                  <a:pt x="96" y="90"/>
                  <a:pt x="98" y="85"/>
                  <a:pt x="98" y="80"/>
                </a:cubicBezTo>
                <a:cubicBezTo>
                  <a:pt x="98" y="33"/>
                  <a:pt x="98" y="33"/>
                  <a:pt x="98" y="33"/>
                </a:cubicBezTo>
                <a:cubicBezTo>
                  <a:pt x="98" y="28"/>
                  <a:pt x="96" y="23"/>
                  <a:pt x="93" y="1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11"/>
          <p:cNvSpPr/>
          <p:nvPr/>
        </p:nvSpPr>
        <p:spPr>
          <a:xfrm>
            <a:off x="1920875" y="1638300"/>
            <a:ext cx="377825" cy="248841"/>
          </a:xfrm>
          <a:custGeom>
            <a:avLst/>
            <a:gdLst/>
            <a:ahLst/>
            <a:cxnLst/>
            <a:rect l="l" t="t" r="r" b="b"/>
            <a:pathLst>
              <a:path w="98" h="86" extrusionOk="0">
                <a:moveTo>
                  <a:pt x="97" y="80"/>
                </a:move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0" y="0"/>
                  <a:pt x="49" y="0"/>
                </a:cubicBezTo>
                <a:cubicBezTo>
                  <a:pt x="48" y="0"/>
                  <a:pt x="46" y="1"/>
                  <a:pt x="46" y="2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1"/>
                  <a:pt x="0" y="83"/>
                  <a:pt x="1" y="84"/>
                </a:cubicBezTo>
                <a:cubicBezTo>
                  <a:pt x="1" y="85"/>
                  <a:pt x="3" y="86"/>
                  <a:pt x="4" y="86"/>
                </a:cubicBezTo>
                <a:cubicBezTo>
                  <a:pt x="94" y="86"/>
                  <a:pt x="94" y="86"/>
                  <a:pt x="94" y="86"/>
                </a:cubicBezTo>
                <a:cubicBezTo>
                  <a:pt x="95" y="86"/>
                  <a:pt x="96" y="85"/>
                  <a:pt x="97" y="84"/>
                </a:cubicBezTo>
                <a:cubicBezTo>
                  <a:pt x="97" y="83"/>
                  <a:pt x="98" y="83"/>
                  <a:pt x="98" y="82"/>
                </a:cubicBezTo>
                <a:cubicBezTo>
                  <a:pt x="98" y="81"/>
                  <a:pt x="97" y="81"/>
                  <a:pt x="97" y="80"/>
                </a:cubicBezTo>
                <a:close/>
                <a:moveTo>
                  <a:pt x="55" y="22"/>
                </a:moveTo>
                <a:cubicBezTo>
                  <a:pt x="54" y="58"/>
                  <a:pt x="54" y="58"/>
                  <a:pt x="5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3" y="22"/>
                  <a:pt x="43" y="22"/>
                  <a:pt x="43" y="22"/>
                </a:cubicBezTo>
                <a:lnTo>
                  <a:pt x="55" y="22"/>
                </a:lnTo>
                <a:close/>
                <a:moveTo>
                  <a:pt x="49" y="77"/>
                </a:moveTo>
                <a:cubicBezTo>
                  <a:pt x="45" y="77"/>
                  <a:pt x="42" y="73"/>
                  <a:pt x="42" y="69"/>
                </a:cubicBezTo>
                <a:cubicBezTo>
                  <a:pt x="42" y="65"/>
                  <a:pt x="45" y="62"/>
                  <a:pt x="49" y="62"/>
                </a:cubicBezTo>
                <a:cubicBezTo>
                  <a:pt x="53" y="62"/>
                  <a:pt x="56" y="65"/>
                  <a:pt x="56" y="69"/>
                </a:cubicBezTo>
                <a:cubicBezTo>
                  <a:pt x="56" y="73"/>
                  <a:pt x="53" y="77"/>
                  <a:pt x="49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11"/>
          <p:cNvSpPr/>
          <p:nvPr/>
        </p:nvSpPr>
        <p:spPr>
          <a:xfrm>
            <a:off x="3662363" y="1385888"/>
            <a:ext cx="528638" cy="396478"/>
          </a:xfrm>
          <a:custGeom>
            <a:avLst/>
            <a:gdLst/>
            <a:ahLst/>
            <a:cxnLst/>
            <a:rect l="l" t="t" r="r" b="b"/>
            <a:pathLst>
              <a:path w="137" h="137" extrusionOk="0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11"/>
          <p:cNvSpPr/>
          <p:nvPr/>
        </p:nvSpPr>
        <p:spPr>
          <a:xfrm>
            <a:off x="1878013" y="1284685"/>
            <a:ext cx="533400" cy="254794"/>
          </a:xfrm>
          <a:custGeom>
            <a:avLst/>
            <a:gdLst/>
            <a:ahLst/>
            <a:cxnLst/>
            <a:rect l="l" t="t" r="r" b="b"/>
            <a:pathLst>
              <a:path w="138" h="88" extrusionOk="0">
                <a:moveTo>
                  <a:pt x="92" y="80"/>
                </a:moveTo>
                <a:cubicBezTo>
                  <a:pt x="92" y="77"/>
                  <a:pt x="91" y="74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9" y="73"/>
                  <a:pt x="89" y="73"/>
                  <a:pt x="89" y="73"/>
                </a:cubicBezTo>
                <a:cubicBezTo>
                  <a:pt x="94" y="73"/>
                  <a:pt x="97" y="69"/>
                  <a:pt x="97" y="65"/>
                </a:cubicBezTo>
                <a:cubicBezTo>
                  <a:pt x="97" y="61"/>
                  <a:pt x="95" y="59"/>
                  <a:pt x="92" y="57"/>
                </a:cubicBezTo>
                <a:cubicBezTo>
                  <a:pt x="93" y="57"/>
                  <a:pt x="93" y="57"/>
                  <a:pt x="93" y="57"/>
                </a:cubicBezTo>
                <a:cubicBezTo>
                  <a:pt x="97" y="57"/>
                  <a:pt x="101" y="54"/>
                  <a:pt x="101" y="50"/>
                </a:cubicBezTo>
                <a:cubicBezTo>
                  <a:pt x="101" y="46"/>
                  <a:pt x="99" y="44"/>
                  <a:pt x="96" y="42"/>
                </a:cubicBezTo>
                <a:cubicBezTo>
                  <a:pt x="130" y="42"/>
                  <a:pt x="130" y="42"/>
                  <a:pt x="130" y="42"/>
                </a:cubicBezTo>
                <a:cubicBezTo>
                  <a:pt x="134" y="42"/>
                  <a:pt x="138" y="39"/>
                  <a:pt x="138" y="34"/>
                </a:cubicBezTo>
                <a:cubicBezTo>
                  <a:pt x="138" y="30"/>
                  <a:pt x="134" y="27"/>
                  <a:pt x="130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77" y="27"/>
                  <a:pt x="77" y="27"/>
                  <a:pt x="77" y="27"/>
                </a:cubicBezTo>
                <a:cubicBezTo>
                  <a:pt x="93" y="17"/>
                  <a:pt x="93" y="17"/>
                  <a:pt x="93" y="17"/>
                </a:cubicBezTo>
                <a:cubicBezTo>
                  <a:pt x="99" y="14"/>
                  <a:pt x="101" y="8"/>
                  <a:pt x="99" y="5"/>
                </a:cubicBezTo>
                <a:cubicBezTo>
                  <a:pt x="97" y="1"/>
                  <a:pt x="91" y="0"/>
                  <a:pt x="86" y="3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8"/>
                  <a:pt x="42" y="30"/>
                  <a:pt x="40" y="3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75"/>
                  <a:pt x="0" y="75"/>
                  <a:pt x="0" y="75"/>
                </a:cubicBezTo>
                <a:cubicBezTo>
                  <a:pt x="39" y="78"/>
                  <a:pt x="39" y="78"/>
                  <a:pt x="39" y="78"/>
                </a:cubicBezTo>
                <a:cubicBezTo>
                  <a:pt x="42" y="84"/>
                  <a:pt x="48" y="88"/>
                  <a:pt x="56" y="88"/>
                </a:cubicBezTo>
                <a:cubicBezTo>
                  <a:pt x="62" y="88"/>
                  <a:pt x="62" y="88"/>
                  <a:pt x="62" y="88"/>
                </a:cubicBezTo>
                <a:cubicBezTo>
                  <a:pt x="62" y="88"/>
                  <a:pt x="63" y="88"/>
                  <a:pt x="63" y="88"/>
                </a:cubicBezTo>
                <a:cubicBezTo>
                  <a:pt x="84" y="88"/>
                  <a:pt x="84" y="88"/>
                  <a:pt x="84" y="88"/>
                </a:cubicBezTo>
                <a:cubicBezTo>
                  <a:pt x="89" y="88"/>
                  <a:pt x="92" y="84"/>
                  <a:pt x="92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11"/>
          <p:cNvSpPr/>
          <p:nvPr/>
        </p:nvSpPr>
        <p:spPr>
          <a:xfrm>
            <a:off x="2781300" y="551260"/>
            <a:ext cx="498475" cy="330994"/>
          </a:xfrm>
          <a:custGeom>
            <a:avLst/>
            <a:gdLst/>
            <a:ahLst/>
            <a:cxnLst/>
            <a:rect l="l" t="t" r="r" b="b"/>
            <a:pathLst>
              <a:path w="129" h="114" extrusionOk="0">
                <a:moveTo>
                  <a:pt x="114" y="63"/>
                </a:moveTo>
                <a:cubicBezTo>
                  <a:pt x="114" y="68"/>
                  <a:pt x="114" y="68"/>
                  <a:pt x="114" y="68"/>
                </a:cubicBezTo>
                <a:cubicBezTo>
                  <a:pt x="107" y="68"/>
                  <a:pt x="107" y="68"/>
                  <a:pt x="107" y="68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74" y="75"/>
                  <a:pt x="74" y="75"/>
                  <a:pt x="74" y="75"/>
                </a:cubicBezTo>
                <a:cubicBezTo>
                  <a:pt x="74" y="45"/>
                  <a:pt x="74" y="45"/>
                  <a:pt x="74" y="45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37"/>
                  <a:pt x="77" y="37"/>
                  <a:pt x="77" y="37"/>
                </a:cubicBezTo>
                <a:cubicBezTo>
                  <a:pt x="72" y="37"/>
                  <a:pt x="72" y="37"/>
                  <a:pt x="72" y="37"/>
                </a:cubicBezTo>
                <a:cubicBezTo>
                  <a:pt x="69" y="15"/>
                  <a:pt x="69" y="15"/>
                  <a:pt x="69" y="15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6"/>
                  <a:pt x="56" y="6"/>
                  <a:pt x="56" y="6"/>
                </a:cubicBezTo>
                <a:cubicBezTo>
                  <a:pt x="63" y="6"/>
                  <a:pt x="63" y="6"/>
                  <a:pt x="63" y="6"/>
                </a:cubicBezTo>
                <a:cubicBezTo>
                  <a:pt x="63" y="15"/>
                  <a:pt x="63" y="15"/>
                  <a:pt x="63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57" y="37"/>
                  <a:pt x="57" y="37"/>
                  <a:pt x="57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45"/>
                  <a:pt x="52" y="45"/>
                  <a:pt x="52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75"/>
                  <a:pt x="55" y="75"/>
                  <a:pt x="55" y="75"/>
                </a:cubicBezTo>
                <a:cubicBezTo>
                  <a:pt x="22" y="75"/>
                  <a:pt x="22" y="75"/>
                  <a:pt x="22" y="75"/>
                </a:cubicBezTo>
                <a:cubicBezTo>
                  <a:pt x="22" y="68"/>
                  <a:pt x="22" y="68"/>
                  <a:pt x="22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63"/>
                  <a:pt x="15" y="63"/>
                  <a:pt x="15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114"/>
                  <a:pt x="0" y="114"/>
                  <a:pt x="0" y="114"/>
                </a:cubicBezTo>
                <a:cubicBezTo>
                  <a:pt x="6" y="114"/>
                  <a:pt x="6" y="114"/>
                  <a:pt x="6" y="114"/>
                </a:cubicBezTo>
                <a:cubicBezTo>
                  <a:pt x="15" y="114"/>
                  <a:pt x="15" y="114"/>
                  <a:pt x="15" y="114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107" y="114"/>
                  <a:pt x="107" y="114"/>
                  <a:pt x="107" y="114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23" y="114"/>
                  <a:pt x="123" y="114"/>
                  <a:pt x="123" y="114"/>
                </a:cubicBezTo>
                <a:cubicBezTo>
                  <a:pt x="129" y="114"/>
                  <a:pt x="129" y="114"/>
                  <a:pt x="129" y="114"/>
                </a:cubicBezTo>
                <a:cubicBezTo>
                  <a:pt x="129" y="75"/>
                  <a:pt x="129" y="75"/>
                  <a:pt x="129" y="75"/>
                </a:cubicBezTo>
                <a:cubicBezTo>
                  <a:pt x="129" y="63"/>
                  <a:pt x="129" y="63"/>
                  <a:pt x="129" y="63"/>
                </a:cubicBezTo>
                <a:lnTo>
                  <a:pt x="114" y="63"/>
                </a:lnTo>
                <a:close/>
                <a:moveTo>
                  <a:pt x="65" y="53"/>
                </a:moveTo>
                <a:cubicBezTo>
                  <a:pt x="62" y="53"/>
                  <a:pt x="60" y="51"/>
                  <a:pt x="60" y="48"/>
                </a:cubicBezTo>
                <a:cubicBezTo>
                  <a:pt x="60" y="46"/>
                  <a:pt x="62" y="44"/>
                  <a:pt x="65" y="44"/>
                </a:cubicBezTo>
                <a:cubicBezTo>
                  <a:pt x="67" y="44"/>
                  <a:pt x="69" y="46"/>
                  <a:pt x="69" y="48"/>
                </a:cubicBezTo>
                <a:cubicBezTo>
                  <a:pt x="69" y="51"/>
                  <a:pt x="67" y="53"/>
                  <a:pt x="65" y="53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85" name="Google Shape;185;p11"/>
          <p:cNvGrpSpPr/>
          <p:nvPr/>
        </p:nvGrpSpPr>
        <p:grpSpPr>
          <a:xfrm>
            <a:off x="3368675" y="1715691"/>
            <a:ext cx="369888" cy="417910"/>
            <a:chOff x="3368675" y="2287588"/>
            <a:chExt cx="369888" cy="557213"/>
          </a:xfrm>
        </p:grpSpPr>
        <p:sp>
          <p:nvSpPr>
            <p:cNvPr id="186" name="Google Shape;186;p11"/>
            <p:cNvSpPr/>
            <p:nvPr/>
          </p:nvSpPr>
          <p:spPr>
            <a:xfrm>
              <a:off x="3514725" y="2287588"/>
              <a:ext cx="77788" cy="101600"/>
            </a:xfrm>
            <a:custGeom>
              <a:avLst/>
              <a:gdLst/>
              <a:ahLst/>
              <a:cxnLst/>
              <a:rect l="l" t="t" r="r" b="b"/>
              <a:pathLst>
                <a:path w="49" h="64" extrusionOk="0">
                  <a:moveTo>
                    <a:pt x="20" y="54"/>
                  </a:moveTo>
                  <a:lnTo>
                    <a:pt x="32" y="61"/>
                  </a:lnTo>
                  <a:lnTo>
                    <a:pt x="44" y="54"/>
                  </a:lnTo>
                  <a:lnTo>
                    <a:pt x="49" y="59"/>
                  </a:lnTo>
                  <a:lnTo>
                    <a:pt x="49" y="0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0" y="61"/>
                  </a:lnTo>
                  <a:lnTo>
                    <a:pt x="8" y="6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11"/>
            <p:cNvSpPr/>
            <p:nvPr/>
          </p:nvSpPr>
          <p:spPr>
            <a:xfrm>
              <a:off x="3514725" y="2744788"/>
              <a:ext cx="77788" cy="100013"/>
            </a:xfrm>
            <a:custGeom>
              <a:avLst/>
              <a:gdLst/>
              <a:ahLst/>
              <a:cxnLst/>
              <a:rect l="l" t="t" r="r" b="b"/>
              <a:pathLst>
                <a:path w="49" h="63" extrusionOk="0">
                  <a:moveTo>
                    <a:pt x="32" y="9"/>
                  </a:moveTo>
                  <a:lnTo>
                    <a:pt x="20" y="2"/>
                  </a:lnTo>
                  <a:lnTo>
                    <a:pt x="8" y="9"/>
                  </a:lnTo>
                  <a:lnTo>
                    <a:pt x="0" y="4"/>
                  </a:lnTo>
                  <a:lnTo>
                    <a:pt x="0" y="63"/>
                  </a:lnTo>
                  <a:lnTo>
                    <a:pt x="25" y="36"/>
                  </a:lnTo>
                  <a:lnTo>
                    <a:pt x="49" y="63"/>
                  </a:lnTo>
                  <a:lnTo>
                    <a:pt x="49" y="2"/>
                  </a:lnTo>
                  <a:lnTo>
                    <a:pt x="44" y="0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Google Shape;188;p11"/>
            <p:cNvSpPr/>
            <p:nvPr/>
          </p:nvSpPr>
          <p:spPr>
            <a:xfrm>
              <a:off x="3368675" y="2381250"/>
              <a:ext cx="369888" cy="369888"/>
            </a:xfrm>
            <a:custGeom>
              <a:avLst/>
              <a:gdLst/>
              <a:ahLst/>
              <a:cxnLst/>
              <a:rect l="l" t="t" r="r" b="b"/>
              <a:pathLst>
                <a:path w="96" h="96" extrusionOk="0">
                  <a:moveTo>
                    <a:pt x="83" y="20"/>
                  </a:moveTo>
                  <a:cubicBezTo>
                    <a:pt x="82" y="14"/>
                    <a:pt x="82" y="14"/>
                    <a:pt x="82" y="1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5" y="60"/>
                    <a:pt x="95" y="60"/>
                    <a:pt x="95" y="60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9" y="22"/>
                    <a:pt x="89" y="22"/>
                    <a:pt x="89" y="22"/>
                  </a:cubicBezTo>
                  <a:lnTo>
                    <a:pt x="83" y="20"/>
                  </a:lnTo>
                  <a:close/>
                  <a:moveTo>
                    <a:pt x="71" y="71"/>
                  </a:moveTo>
                  <a:cubicBezTo>
                    <a:pt x="59" y="83"/>
                    <a:pt x="38" y="83"/>
                    <a:pt x="26" y="71"/>
                  </a:cubicBezTo>
                  <a:cubicBezTo>
                    <a:pt x="13" y="58"/>
                    <a:pt x="13" y="38"/>
                    <a:pt x="26" y="25"/>
                  </a:cubicBezTo>
                  <a:cubicBezTo>
                    <a:pt x="38" y="13"/>
                    <a:pt x="59" y="13"/>
                    <a:pt x="71" y="25"/>
                  </a:cubicBezTo>
                  <a:cubicBezTo>
                    <a:pt x="84" y="38"/>
                    <a:pt x="84" y="58"/>
                    <a:pt x="71" y="7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9" name="Google Shape;189;p11"/>
          <p:cNvSpPr/>
          <p:nvPr/>
        </p:nvSpPr>
        <p:spPr>
          <a:xfrm>
            <a:off x="2425700" y="1119188"/>
            <a:ext cx="320675" cy="228600"/>
          </a:xfrm>
          <a:custGeom>
            <a:avLst/>
            <a:gdLst/>
            <a:ahLst/>
            <a:cxnLst/>
            <a:rect l="l" t="t" r="r" b="b"/>
            <a:pathLst>
              <a:path w="83" h="79" extrusionOk="0">
                <a:moveTo>
                  <a:pt x="48" y="6"/>
                </a:moveTo>
                <a:cubicBezTo>
                  <a:pt x="54" y="18"/>
                  <a:pt x="54" y="18"/>
                  <a:pt x="54" y="18"/>
                </a:cubicBezTo>
                <a:cubicBezTo>
                  <a:pt x="55" y="20"/>
                  <a:pt x="58" y="22"/>
                  <a:pt x="60" y="22"/>
                </a:cubicBezTo>
                <a:cubicBezTo>
                  <a:pt x="74" y="24"/>
                  <a:pt x="74" y="24"/>
                  <a:pt x="74" y="24"/>
                </a:cubicBezTo>
                <a:cubicBezTo>
                  <a:pt x="80" y="25"/>
                  <a:pt x="83" y="33"/>
                  <a:pt x="78" y="38"/>
                </a:cubicBezTo>
                <a:cubicBezTo>
                  <a:pt x="68" y="47"/>
                  <a:pt x="68" y="47"/>
                  <a:pt x="68" y="47"/>
                </a:cubicBezTo>
                <a:cubicBezTo>
                  <a:pt x="67" y="49"/>
                  <a:pt x="66" y="52"/>
                  <a:pt x="66" y="54"/>
                </a:cubicBezTo>
                <a:cubicBezTo>
                  <a:pt x="68" y="68"/>
                  <a:pt x="68" y="68"/>
                  <a:pt x="68" y="68"/>
                </a:cubicBezTo>
                <a:cubicBezTo>
                  <a:pt x="70" y="74"/>
                  <a:pt x="63" y="79"/>
                  <a:pt x="57" y="76"/>
                </a:cubicBezTo>
                <a:cubicBezTo>
                  <a:pt x="45" y="70"/>
                  <a:pt x="45" y="70"/>
                  <a:pt x="45" y="70"/>
                </a:cubicBezTo>
                <a:cubicBezTo>
                  <a:pt x="43" y="69"/>
                  <a:pt x="40" y="69"/>
                  <a:pt x="37" y="70"/>
                </a:cubicBezTo>
                <a:cubicBezTo>
                  <a:pt x="25" y="76"/>
                  <a:pt x="25" y="76"/>
                  <a:pt x="25" y="76"/>
                </a:cubicBezTo>
                <a:cubicBezTo>
                  <a:pt x="20" y="79"/>
                  <a:pt x="13" y="74"/>
                  <a:pt x="14" y="68"/>
                </a:cubicBezTo>
                <a:cubicBezTo>
                  <a:pt x="16" y="54"/>
                  <a:pt x="16" y="54"/>
                  <a:pt x="16" y="54"/>
                </a:cubicBezTo>
                <a:cubicBezTo>
                  <a:pt x="17" y="52"/>
                  <a:pt x="16" y="49"/>
                  <a:pt x="14" y="47"/>
                </a:cubicBezTo>
                <a:cubicBezTo>
                  <a:pt x="4" y="38"/>
                  <a:pt x="4" y="38"/>
                  <a:pt x="4" y="38"/>
                </a:cubicBezTo>
                <a:cubicBezTo>
                  <a:pt x="0" y="33"/>
                  <a:pt x="2" y="25"/>
                  <a:pt x="9" y="24"/>
                </a:cubicBezTo>
                <a:cubicBezTo>
                  <a:pt x="22" y="22"/>
                  <a:pt x="22" y="22"/>
                  <a:pt x="22" y="22"/>
                </a:cubicBezTo>
                <a:cubicBezTo>
                  <a:pt x="25" y="22"/>
                  <a:pt x="27" y="20"/>
                  <a:pt x="28" y="18"/>
                </a:cubicBezTo>
                <a:cubicBezTo>
                  <a:pt x="34" y="6"/>
                  <a:pt x="34" y="6"/>
                  <a:pt x="34" y="6"/>
                </a:cubicBezTo>
                <a:cubicBezTo>
                  <a:pt x="37" y="0"/>
                  <a:pt x="45" y="0"/>
                  <a:pt x="48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11"/>
          <p:cNvSpPr/>
          <p:nvPr/>
        </p:nvSpPr>
        <p:spPr>
          <a:xfrm>
            <a:off x="5581650" y="1715691"/>
            <a:ext cx="582613" cy="244079"/>
          </a:xfrm>
          <a:custGeom>
            <a:avLst/>
            <a:gdLst/>
            <a:ahLst/>
            <a:cxnLst/>
            <a:rect l="l" t="t" r="r" b="b"/>
            <a:pathLst>
              <a:path w="367" h="205" extrusionOk="0">
                <a:moveTo>
                  <a:pt x="367" y="103"/>
                </a:moveTo>
                <a:lnTo>
                  <a:pt x="189" y="0"/>
                </a:lnTo>
                <a:lnTo>
                  <a:pt x="189" y="69"/>
                </a:lnTo>
                <a:lnTo>
                  <a:pt x="0" y="69"/>
                </a:lnTo>
                <a:lnTo>
                  <a:pt x="0" y="137"/>
                </a:lnTo>
                <a:lnTo>
                  <a:pt x="189" y="137"/>
                </a:lnTo>
                <a:lnTo>
                  <a:pt x="189" y="205"/>
                </a:lnTo>
                <a:lnTo>
                  <a:pt x="367" y="10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1"/>
          <p:cNvSpPr/>
          <p:nvPr/>
        </p:nvSpPr>
        <p:spPr>
          <a:xfrm>
            <a:off x="5461000" y="1959769"/>
            <a:ext cx="579438" cy="242888"/>
          </a:xfrm>
          <a:custGeom>
            <a:avLst/>
            <a:gdLst/>
            <a:ahLst/>
            <a:cxnLst/>
            <a:rect l="l" t="t" r="r" b="b"/>
            <a:pathLst>
              <a:path w="365" h="204" extrusionOk="0">
                <a:moveTo>
                  <a:pt x="0" y="102"/>
                </a:moveTo>
                <a:lnTo>
                  <a:pt x="175" y="204"/>
                </a:lnTo>
                <a:lnTo>
                  <a:pt x="175" y="136"/>
                </a:lnTo>
                <a:lnTo>
                  <a:pt x="365" y="136"/>
                </a:lnTo>
                <a:lnTo>
                  <a:pt x="365" y="68"/>
                </a:lnTo>
                <a:lnTo>
                  <a:pt x="175" y="68"/>
                </a:lnTo>
                <a:lnTo>
                  <a:pt x="175" y="0"/>
                </a:lnTo>
                <a:lnTo>
                  <a:pt x="0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11"/>
          <p:cNvSpPr/>
          <p:nvPr/>
        </p:nvSpPr>
        <p:spPr>
          <a:xfrm>
            <a:off x="4786313" y="2228850"/>
            <a:ext cx="346075" cy="260747"/>
          </a:xfrm>
          <a:custGeom>
            <a:avLst/>
            <a:gdLst/>
            <a:ahLst/>
            <a:cxnLst/>
            <a:rect l="l" t="t" r="r" b="b"/>
            <a:pathLst>
              <a:path w="218" h="219" extrusionOk="0">
                <a:moveTo>
                  <a:pt x="109" y="0"/>
                </a:moveTo>
                <a:lnTo>
                  <a:pt x="121" y="37"/>
                </a:lnTo>
                <a:lnTo>
                  <a:pt x="143" y="5"/>
                </a:lnTo>
                <a:lnTo>
                  <a:pt x="143" y="44"/>
                </a:lnTo>
                <a:lnTo>
                  <a:pt x="175" y="20"/>
                </a:lnTo>
                <a:lnTo>
                  <a:pt x="163" y="56"/>
                </a:lnTo>
                <a:lnTo>
                  <a:pt x="199" y="44"/>
                </a:lnTo>
                <a:lnTo>
                  <a:pt x="177" y="76"/>
                </a:lnTo>
                <a:lnTo>
                  <a:pt x="214" y="76"/>
                </a:lnTo>
                <a:lnTo>
                  <a:pt x="184" y="97"/>
                </a:lnTo>
                <a:lnTo>
                  <a:pt x="218" y="110"/>
                </a:lnTo>
                <a:lnTo>
                  <a:pt x="184" y="122"/>
                </a:lnTo>
                <a:lnTo>
                  <a:pt x="214" y="144"/>
                </a:lnTo>
                <a:lnTo>
                  <a:pt x="177" y="144"/>
                </a:lnTo>
                <a:lnTo>
                  <a:pt x="199" y="173"/>
                </a:lnTo>
                <a:lnTo>
                  <a:pt x="163" y="161"/>
                </a:lnTo>
                <a:lnTo>
                  <a:pt x="175" y="197"/>
                </a:lnTo>
                <a:lnTo>
                  <a:pt x="143" y="175"/>
                </a:lnTo>
                <a:lnTo>
                  <a:pt x="143" y="214"/>
                </a:lnTo>
                <a:lnTo>
                  <a:pt x="121" y="183"/>
                </a:lnTo>
                <a:lnTo>
                  <a:pt x="109" y="219"/>
                </a:lnTo>
                <a:lnTo>
                  <a:pt x="99" y="183"/>
                </a:lnTo>
                <a:lnTo>
                  <a:pt x="75" y="214"/>
                </a:lnTo>
                <a:lnTo>
                  <a:pt x="77" y="175"/>
                </a:lnTo>
                <a:lnTo>
                  <a:pt x="46" y="197"/>
                </a:lnTo>
                <a:lnTo>
                  <a:pt x="58" y="161"/>
                </a:lnTo>
                <a:lnTo>
                  <a:pt x="21" y="173"/>
                </a:lnTo>
                <a:lnTo>
                  <a:pt x="43" y="144"/>
                </a:lnTo>
                <a:lnTo>
                  <a:pt x="7" y="144"/>
                </a:lnTo>
                <a:lnTo>
                  <a:pt x="36" y="122"/>
                </a:lnTo>
                <a:lnTo>
                  <a:pt x="0" y="110"/>
                </a:lnTo>
                <a:lnTo>
                  <a:pt x="36" y="97"/>
                </a:lnTo>
                <a:lnTo>
                  <a:pt x="7" y="76"/>
                </a:lnTo>
                <a:lnTo>
                  <a:pt x="43" y="76"/>
                </a:lnTo>
                <a:lnTo>
                  <a:pt x="21" y="44"/>
                </a:lnTo>
                <a:lnTo>
                  <a:pt x="58" y="56"/>
                </a:lnTo>
                <a:lnTo>
                  <a:pt x="46" y="20"/>
                </a:lnTo>
                <a:lnTo>
                  <a:pt x="77" y="44"/>
                </a:lnTo>
                <a:lnTo>
                  <a:pt x="75" y="5"/>
                </a:lnTo>
                <a:lnTo>
                  <a:pt x="99" y="37"/>
                </a:lnTo>
                <a:lnTo>
                  <a:pt x="10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11"/>
          <p:cNvSpPr/>
          <p:nvPr/>
        </p:nvSpPr>
        <p:spPr>
          <a:xfrm>
            <a:off x="2314575" y="1504950"/>
            <a:ext cx="327025" cy="269081"/>
          </a:xfrm>
          <a:custGeom>
            <a:avLst/>
            <a:gdLst/>
            <a:ahLst/>
            <a:cxnLst/>
            <a:rect l="l" t="t" r="r" b="b"/>
            <a:pathLst>
              <a:path w="85" h="93" extrusionOk="0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1"/>
          <p:cNvSpPr/>
          <p:nvPr/>
        </p:nvSpPr>
        <p:spPr>
          <a:xfrm>
            <a:off x="2554288" y="1779985"/>
            <a:ext cx="169863" cy="211931"/>
          </a:xfrm>
          <a:custGeom>
            <a:avLst/>
            <a:gdLst/>
            <a:ahLst/>
            <a:cxnLst/>
            <a:rect l="l" t="t" r="r" b="b"/>
            <a:pathLst>
              <a:path w="44" h="73" extrusionOk="0">
                <a:moveTo>
                  <a:pt x="44" y="22"/>
                </a:moveTo>
                <a:cubicBezTo>
                  <a:pt x="44" y="27"/>
                  <a:pt x="42" y="32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8" y="36"/>
                  <a:pt x="33" y="42"/>
                  <a:pt x="33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2"/>
                  <a:pt x="32" y="53"/>
                  <a:pt x="31" y="53"/>
                </a:cubicBezTo>
                <a:cubicBezTo>
                  <a:pt x="12" y="53"/>
                  <a:pt x="12" y="53"/>
                  <a:pt x="12" y="53"/>
                </a:cubicBezTo>
                <a:cubicBezTo>
                  <a:pt x="11" y="53"/>
                  <a:pt x="10" y="52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2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2" y="32"/>
                  <a:pt x="0" y="27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40" y="22"/>
                </a:moveTo>
                <a:cubicBezTo>
                  <a:pt x="40" y="12"/>
                  <a:pt x="32" y="4"/>
                  <a:pt x="22" y="4"/>
                </a:cubicBezTo>
                <a:cubicBezTo>
                  <a:pt x="12" y="4"/>
                  <a:pt x="4" y="12"/>
                  <a:pt x="4" y="22"/>
                </a:cubicBezTo>
                <a:cubicBezTo>
                  <a:pt x="4" y="26"/>
                  <a:pt x="5" y="30"/>
                  <a:pt x="8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38"/>
                  <a:pt x="14" y="43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49"/>
                  <a:pt x="29" y="49"/>
                  <a:pt x="29" y="49"/>
                </a:cubicBezTo>
                <a:cubicBezTo>
                  <a:pt x="30" y="43"/>
                  <a:pt x="32" y="38"/>
                  <a:pt x="34" y="36"/>
                </a:cubicBezTo>
                <a:cubicBezTo>
                  <a:pt x="34" y="35"/>
                  <a:pt x="34" y="35"/>
                  <a:pt x="34" y="35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0"/>
                  <a:pt x="40" y="26"/>
                  <a:pt x="40" y="22"/>
                </a:cubicBezTo>
                <a:close/>
                <a:moveTo>
                  <a:pt x="33" y="56"/>
                </a:moveTo>
                <a:cubicBezTo>
                  <a:pt x="33" y="56"/>
                  <a:pt x="33" y="56"/>
                  <a:pt x="33" y="56"/>
                </a:cubicBezTo>
                <a:cubicBezTo>
                  <a:pt x="33" y="55"/>
                  <a:pt x="32" y="54"/>
                  <a:pt x="31" y="54"/>
                </a:cubicBezTo>
                <a:cubicBezTo>
                  <a:pt x="12" y="54"/>
                  <a:pt x="12" y="54"/>
                  <a:pt x="12" y="54"/>
                </a:cubicBezTo>
                <a:cubicBezTo>
                  <a:pt x="11" y="54"/>
                  <a:pt x="10" y="55"/>
                  <a:pt x="10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7"/>
                  <a:pt x="11" y="58"/>
                  <a:pt x="12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2" y="58"/>
                  <a:pt x="33" y="57"/>
                  <a:pt x="33" y="56"/>
                </a:cubicBezTo>
                <a:close/>
                <a:moveTo>
                  <a:pt x="33" y="61"/>
                </a:moveTo>
                <a:cubicBezTo>
                  <a:pt x="33" y="61"/>
                  <a:pt x="33" y="61"/>
                  <a:pt x="33" y="61"/>
                </a:cubicBezTo>
                <a:cubicBezTo>
                  <a:pt x="33" y="60"/>
                  <a:pt x="32" y="59"/>
                  <a:pt x="3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1" y="59"/>
                  <a:pt x="10" y="60"/>
                  <a:pt x="10" y="61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2"/>
                  <a:pt x="11" y="62"/>
                  <a:pt x="12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2"/>
                  <a:pt x="33" y="62"/>
                  <a:pt x="33" y="6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33" y="64"/>
                  <a:pt x="32" y="64"/>
                  <a:pt x="31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1" y="64"/>
                  <a:pt x="10" y="64"/>
                  <a:pt x="10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6"/>
                  <a:pt x="11" y="67"/>
                  <a:pt x="12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2" y="67"/>
                  <a:pt x="33" y="66"/>
                  <a:pt x="33" y="65"/>
                </a:cubicBezTo>
                <a:close/>
                <a:moveTo>
                  <a:pt x="26" y="68"/>
                </a:moveTo>
                <a:cubicBezTo>
                  <a:pt x="17" y="68"/>
                  <a:pt x="17" y="68"/>
                  <a:pt x="17" y="68"/>
                </a:cubicBezTo>
                <a:cubicBezTo>
                  <a:pt x="16" y="68"/>
                  <a:pt x="16" y="70"/>
                  <a:pt x="17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21" y="73"/>
                  <a:pt x="23" y="73"/>
                  <a:pt x="24" y="72"/>
                </a:cubicBezTo>
                <a:cubicBezTo>
                  <a:pt x="27" y="70"/>
                  <a:pt x="27" y="70"/>
                  <a:pt x="27" y="70"/>
                </a:cubicBezTo>
                <a:cubicBezTo>
                  <a:pt x="28" y="70"/>
                  <a:pt x="27" y="68"/>
                  <a:pt x="26" y="6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11"/>
          <p:cNvSpPr/>
          <p:nvPr/>
        </p:nvSpPr>
        <p:spPr>
          <a:xfrm>
            <a:off x="1835150" y="2344341"/>
            <a:ext cx="644525" cy="351235"/>
          </a:xfrm>
          <a:custGeom>
            <a:avLst/>
            <a:gdLst/>
            <a:ahLst/>
            <a:cxnLst/>
            <a:rect l="l" t="t" r="r" b="b"/>
            <a:pathLst>
              <a:path w="167" h="121" extrusionOk="0">
                <a:moveTo>
                  <a:pt x="40" y="50"/>
                </a:moveTo>
                <a:cubicBezTo>
                  <a:pt x="57" y="50"/>
                  <a:pt x="57" y="50"/>
                  <a:pt x="57" y="50"/>
                </a:cubicBezTo>
                <a:cubicBezTo>
                  <a:pt x="30" y="0"/>
                  <a:pt x="30" y="0"/>
                  <a:pt x="3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76" y="31"/>
                  <a:pt x="76" y="31"/>
                  <a:pt x="76" y="31"/>
                </a:cubicBezTo>
                <a:cubicBezTo>
                  <a:pt x="79" y="31"/>
                  <a:pt x="83" y="30"/>
                  <a:pt x="87" y="30"/>
                </a:cubicBezTo>
                <a:cubicBezTo>
                  <a:pt x="93" y="29"/>
                  <a:pt x="100" y="29"/>
                  <a:pt x="106" y="29"/>
                </a:cubicBezTo>
                <a:cubicBezTo>
                  <a:pt x="107" y="29"/>
                  <a:pt x="107" y="29"/>
                  <a:pt x="108" y="29"/>
                </a:cubicBezTo>
                <a:cubicBezTo>
                  <a:pt x="110" y="29"/>
                  <a:pt x="111" y="30"/>
                  <a:pt x="112" y="32"/>
                </a:cubicBezTo>
                <a:cubicBezTo>
                  <a:pt x="112" y="33"/>
                  <a:pt x="113" y="35"/>
                  <a:pt x="113" y="37"/>
                </a:cubicBezTo>
                <a:cubicBezTo>
                  <a:pt x="113" y="40"/>
                  <a:pt x="112" y="42"/>
                  <a:pt x="112" y="43"/>
                </a:cubicBezTo>
                <a:cubicBezTo>
                  <a:pt x="111" y="45"/>
                  <a:pt x="110" y="46"/>
                  <a:pt x="108" y="46"/>
                </a:cubicBezTo>
                <a:cubicBezTo>
                  <a:pt x="108" y="46"/>
                  <a:pt x="108" y="46"/>
                  <a:pt x="107" y="46"/>
                </a:cubicBezTo>
                <a:cubicBezTo>
                  <a:pt x="103" y="47"/>
                  <a:pt x="99" y="47"/>
                  <a:pt x="94" y="47"/>
                </a:cubicBezTo>
                <a:cubicBezTo>
                  <a:pt x="98" y="50"/>
                  <a:pt x="98" y="50"/>
                  <a:pt x="98" y="50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44" y="51"/>
                  <a:pt x="146" y="51"/>
                  <a:pt x="147" y="52"/>
                </a:cubicBezTo>
                <a:cubicBezTo>
                  <a:pt x="138" y="52"/>
                  <a:pt x="138" y="52"/>
                  <a:pt x="138" y="52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55" y="56"/>
                  <a:pt x="155" y="56"/>
                  <a:pt x="155" y="56"/>
                </a:cubicBezTo>
                <a:cubicBezTo>
                  <a:pt x="160" y="59"/>
                  <a:pt x="164" y="64"/>
                  <a:pt x="167" y="69"/>
                </a:cubicBezTo>
                <a:cubicBezTo>
                  <a:pt x="167" y="76"/>
                  <a:pt x="156" y="78"/>
                  <a:pt x="14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51"/>
                  <a:pt x="10" y="51"/>
                  <a:pt x="10" y="51"/>
                </a:cubicBezTo>
                <a:cubicBezTo>
                  <a:pt x="0" y="34"/>
                  <a:pt x="0" y="34"/>
                  <a:pt x="0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5"/>
                  <a:pt x="19" y="45"/>
                  <a:pt x="19" y="45"/>
                </a:cubicBezTo>
                <a:cubicBezTo>
                  <a:pt x="14" y="34"/>
                  <a:pt x="14" y="34"/>
                  <a:pt x="14" y="34"/>
                </a:cubicBezTo>
                <a:cubicBezTo>
                  <a:pt x="16" y="23"/>
                  <a:pt x="16" y="23"/>
                  <a:pt x="16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40" y="50"/>
                  <a:pt x="40" y="50"/>
                  <a:pt x="40" y="50"/>
                </a:cubicBezTo>
                <a:close/>
                <a:moveTo>
                  <a:pt x="101" y="88"/>
                </a:moveTo>
                <a:cubicBezTo>
                  <a:pt x="105" y="88"/>
                  <a:pt x="108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4" y="88"/>
                  <a:pt x="115" y="89"/>
                  <a:pt x="116" y="90"/>
                </a:cubicBezTo>
                <a:cubicBezTo>
                  <a:pt x="116" y="92"/>
                  <a:pt x="116" y="93"/>
                  <a:pt x="116" y="95"/>
                </a:cubicBezTo>
                <a:cubicBezTo>
                  <a:pt x="116" y="96"/>
                  <a:pt x="116" y="98"/>
                  <a:pt x="116" y="99"/>
                </a:cubicBezTo>
                <a:cubicBezTo>
                  <a:pt x="115" y="101"/>
                  <a:pt x="114" y="102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07" y="102"/>
                  <a:pt x="101" y="102"/>
                  <a:pt x="96" y="102"/>
                </a:cubicBezTo>
                <a:cubicBezTo>
                  <a:pt x="94" y="102"/>
                  <a:pt x="92" y="102"/>
                  <a:pt x="90" y="101"/>
                </a:cubicBezTo>
                <a:cubicBezTo>
                  <a:pt x="74" y="121"/>
                  <a:pt x="74" y="121"/>
                  <a:pt x="74" y="121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6" y="85"/>
                  <a:pt x="66" y="85"/>
                  <a:pt x="66" y="85"/>
                </a:cubicBezTo>
                <a:cubicBezTo>
                  <a:pt x="103" y="85"/>
                  <a:pt x="103" y="85"/>
                  <a:pt x="103" y="85"/>
                </a:cubicBezTo>
                <a:cubicBezTo>
                  <a:pt x="101" y="88"/>
                  <a:pt x="101" y="88"/>
                  <a:pt x="101" y="88"/>
                </a:cubicBezTo>
                <a:close/>
                <a:moveTo>
                  <a:pt x="113" y="92"/>
                </a:moveTo>
                <a:cubicBezTo>
                  <a:pt x="113" y="91"/>
                  <a:pt x="112" y="91"/>
                  <a:pt x="112" y="91"/>
                </a:cubicBezTo>
                <a:cubicBezTo>
                  <a:pt x="112" y="91"/>
                  <a:pt x="112" y="91"/>
                  <a:pt x="112" y="92"/>
                </a:cubicBezTo>
                <a:cubicBezTo>
                  <a:pt x="112" y="92"/>
                  <a:pt x="112" y="94"/>
                  <a:pt x="112" y="95"/>
                </a:cubicBezTo>
                <a:cubicBezTo>
                  <a:pt x="112" y="96"/>
                  <a:pt x="112" y="97"/>
                  <a:pt x="112" y="98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12" y="98"/>
                  <a:pt x="113" y="98"/>
                  <a:pt x="113" y="98"/>
                </a:cubicBezTo>
                <a:cubicBezTo>
                  <a:pt x="113" y="97"/>
                  <a:pt x="113" y="96"/>
                  <a:pt x="113" y="95"/>
                </a:cubicBezTo>
                <a:cubicBezTo>
                  <a:pt x="113" y="94"/>
                  <a:pt x="113" y="92"/>
                  <a:pt x="113" y="92"/>
                </a:cubicBezTo>
                <a:close/>
                <a:moveTo>
                  <a:pt x="108" y="32"/>
                </a:moveTo>
                <a:cubicBezTo>
                  <a:pt x="108" y="32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8" y="33"/>
                  <a:pt x="107" y="33"/>
                  <a:pt x="107" y="33"/>
                </a:cubicBezTo>
                <a:cubicBezTo>
                  <a:pt x="107" y="34"/>
                  <a:pt x="106" y="36"/>
                  <a:pt x="106" y="37"/>
                </a:cubicBezTo>
                <a:cubicBezTo>
                  <a:pt x="106" y="39"/>
                  <a:pt x="107" y="41"/>
                  <a:pt x="107" y="42"/>
                </a:cubicBezTo>
                <a:cubicBezTo>
                  <a:pt x="108" y="42"/>
                  <a:pt x="108" y="43"/>
                  <a:pt x="108" y="43"/>
                </a:cubicBezTo>
                <a:cubicBezTo>
                  <a:pt x="108" y="43"/>
                  <a:pt x="108" y="42"/>
                  <a:pt x="109" y="42"/>
                </a:cubicBezTo>
                <a:cubicBezTo>
                  <a:pt x="109" y="41"/>
                  <a:pt x="110" y="39"/>
                  <a:pt x="110" y="37"/>
                </a:cubicBezTo>
                <a:cubicBezTo>
                  <a:pt x="110" y="36"/>
                  <a:pt x="109" y="34"/>
                  <a:pt x="109" y="33"/>
                </a:cubicBezTo>
                <a:cubicBezTo>
                  <a:pt x="108" y="33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1"/>
          <p:cNvSpPr/>
          <p:nvPr/>
        </p:nvSpPr>
        <p:spPr>
          <a:xfrm>
            <a:off x="3390900" y="2287191"/>
            <a:ext cx="587375" cy="286941"/>
          </a:xfrm>
          <a:custGeom>
            <a:avLst/>
            <a:gdLst/>
            <a:ahLst/>
            <a:cxnLst/>
            <a:rect l="l" t="t" r="r" b="b"/>
            <a:pathLst>
              <a:path w="152" h="99" extrusionOk="0">
                <a:moveTo>
                  <a:pt x="137" y="26"/>
                </a:moveTo>
                <a:cubicBezTo>
                  <a:pt x="137" y="26"/>
                  <a:pt x="137" y="26"/>
                  <a:pt x="137" y="26"/>
                </a:cubicBezTo>
                <a:cubicBezTo>
                  <a:pt x="121" y="0"/>
                  <a:pt x="121" y="0"/>
                  <a:pt x="12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2" y="47"/>
                  <a:pt x="2" y="47"/>
                  <a:pt x="2" y="47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85"/>
                  <a:pt x="6" y="85"/>
                  <a:pt x="6" y="85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99"/>
                  <a:pt x="6" y="99"/>
                  <a:pt x="6" y="99"/>
                </a:cubicBezTo>
                <a:cubicBezTo>
                  <a:pt x="30" y="99"/>
                  <a:pt x="30" y="99"/>
                  <a:pt x="30" y="99"/>
                </a:cubicBezTo>
                <a:cubicBezTo>
                  <a:pt x="30" y="88"/>
                  <a:pt x="30" y="88"/>
                  <a:pt x="30" y="88"/>
                </a:cubicBezTo>
                <a:cubicBezTo>
                  <a:pt x="122" y="88"/>
                  <a:pt x="122" y="88"/>
                  <a:pt x="122" y="88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46" y="99"/>
                  <a:pt x="146" y="99"/>
                  <a:pt x="146" y="99"/>
                </a:cubicBezTo>
                <a:cubicBezTo>
                  <a:pt x="146" y="88"/>
                  <a:pt x="146" y="88"/>
                  <a:pt x="146" y="88"/>
                </a:cubicBezTo>
                <a:cubicBezTo>
                  <a:pt x="146" y="85"/>
                  <a:pt x="146" y="85"/>
                  <a:pt x="146" y="85"/>
                </a:cubicBezTo>
                <a:cubicBezTo>
                  <a:pt x="146" y="47"/>
                  <a:pt x="146" y="47"/>
                  <a:pt x="146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2" y="26"/>
                  <a:pt x="152" y="26"/>
                  <a:pt x="152" y="26"/>
                </a:cubicBezTo>
                <a:lnTo>
                  <a:pt x="137" y="26"/>
                </a:lnTo>
                <a:close/>
                <a:moveTo>
                  <a:pt x="36" y="10"/>
                </a:moveTo>
                <a:cubicBezTo>
                  <a:pt x="116" y="10"/>
                  <a:pt x="116" y="10"/>
                  <a:pt x="116" y="10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21" y="33"/>
                  <a:pt x="21" y="33"/>
                  <a:pt x="21" y="33"/>
                </a:cubicBezTo>
                <a:lnTo>
                  <a:pt x="36" y="10"/>
                </a:lnTo>
                <a:close/>
                <a:moveTo>
                  <a:pt x="28" y="67"/>
                </a:moveTo>
                <a:cubicBezTo>
                  <a:pt x="24" y="67"/>
                  <a:pt x="21" y="64"/>
                  <a:pt x="21" y="60"/>
                </a:cubicBezTo>
                <a:cubicBezTo>
                  <a:pt x="21" y="56"/>
                  <a:pt x="24" y="53"/>
                  <a:pt x="28" y="53"/>
                </a:cubicBezTo>
                <a:cubicBezTo>
                  <a:pt x="32" y="53"/>
                  <a:pt x="35" y="56"/>
                  <a:pt x="35" y="60"/>
                </a:cubicBezTo>
                <a:cubicBezTo>
                  <a:pt x="35" y="64"/>
                  <a:pt x="32" y="67"/>
                  <a:pt x="28" y="67"/>
                </a:cubicBezTo>
                <a:close/>
                <a:moveTo>
                  <a:pt x="40" y="74"/>
                </a:moveTo>
                <a:cubicBezTo>
                  <a:pt x="37" y="74"/>
                  <a:pt x="35" y="72"/>
                  <a:pt x="35" y="69"/>
                </a:cubicBezTo>
                <a:cubicBezTo>
                  <a:pt x="35" y="67"/>
                  <a:pt x="37" y="65"/>
                  <a:pt x="40" y="65"/>
                </a:cubicBezTo>
                <a:cubicBezTo>
                  <a:pt x="42" y="65"/>
                  <a:pt x="45" y="67"/>
                  <a:pt x="45" y="69"/>
                </a:cubicBezTo>
                <a:cubicBezTo>
                  <a:pt x="45" y="72"/>
                  <a:pt x="42" y="74"/>
                  <a:pt x="40" y="74"/>
                </a:cubicBezTo>
                <a:close/>
                <a:moveTo>
                  <a:pt x="98" y="73"/>
                </a:moveTo>
                <a:cubicBezTo>
                  <a:pt x="54" y="73"/>
                  <a:pt x="54" y="73"/>
                  <a:pt x="54" y="73"/>
                </a:cubicBezTo>
                <a:cubicBezTo>
                  <a:pt x="54" y="66"/>
                  <a:pt x="54" y="66"/>
                  <a:pt x="54" y="66"/>
                </a:cubicBezTo>
                <a:cubicBezTo>
                  <a:pt x="98" y="66"/>
                  <a:pt x="98" y="66"/>
                  <a:pt x="98" y="66"/>
                </a:cubicBezTo>
                <a:lnTo>
                  <a:pt x="98" y="73"/>
                </a:lnTo>
                <a:close/>
                <a:moveTo>
                  <a:pt x="98" y="64"/>
                </a:moveTo>
                <a:cubicBezTo>
                  <a:pt x="54" y="64"/>
                  <a:pt x="54" y="64"/>
                  <a:pt x="54" y="64"/>
                </a:cubicBezTo>
                <a:cubicBezTo>
                  <a:pt x="54" y="56"/>
                  <a:pt x="54" y="56"/>
                  <a:pt x="54" y="56"/>
                </a:cubicBezTo>
                <a:cubicBezTo>
                  <a:pt x="98" y="56"/>
                  <a:pt x="98" y="56"/>
                  <a:pt x="98" y="56"/>
                </a:cubicBezTo>
                <a:lnTo>
                  <a:pt x="98" y="64"/>
                </a:lnTo>
                <a:close/>
                <a:moveTo>
                  <a:pt x="112" y="74"/>
                </a:moveTo>
                <a:cubicBezTo>
                  <a:pt x="109" y="74"/>
                  <a:pt x="107" y="72"/>
                  <a:pt x="107" y="69"/>
                </a:cubicBezTo>
                <a:cubicBezTo>
                  <a:pt x="107" y="67"/>
                  <a:pt x="109" y="65"/>
                  <a:pt x="112" y="65"/>
                </a:cubicBezTo>
                <a:cubicBezTo>
                  <a:pt x="115" y="65"/>
                  <a:pt x="117" y="67"/>
                  <a:pt x="117" y="69"/>
                </a:cubicBezTo>
                <a:cubicBezTo>
                  <a:pt x="117" y="72"/>
                  <a:pt x="115" y="74"/>
                  <a:pt x="112" y="74"/>
                </a:cubicBezTo>
                <a:close/>
                <a:moveTo>
                  <a:pt x="124" y="67"/>
                </a:moveTo>
                <a:cubicBezTo>
                  <a:pt x="120" y="67"/>
                  <a:pt x="117" y="64"/>
                  <a:pt x="117" y="60"/>
                </a:cubicBezTo>
                <a:cubicBezTo>
                  <a:pt x="117" y="56"/>
                  <a:pt x="120" y="53"/>
                  <a:pt x="124" y="53"/>
                </a:cubicBezTo>
                <a:cubicBezTo>
                  <a:pt x="128" y="53"/>
                  <a:pt x="131" y="56"/>
                  <a:pt x="131" y="60"/>
                </a:cubicBezTo>
                <a:cubicBezTo>
                  <a:pt x="131" y="64"/>
                  <a:pt x="128" y="67"/>
                  <a:pt x="124" y="6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11"/>
          <p:cNvSpPr/>
          <p:nvPr/>
        </p:nvSpPr>
        <p:spPr>
          <a:xfrm>
            <a:off x="5318125" y="2553891"/>
            <a:ext cx="374650" cy="283369"/>
          </a:xfrm>
          <a:custGeom>
            <a:avLst/>
            <a:gdLst/>
            <a:ahLst/>
            <a:cxnLst/>
            <a:rect l="l" t="t" r="r" b="b"/>
            <a:pathLst>
              <a:path w="97" h="98" extrusionOk="0">
                <a:moveTo>
                  <a:pt x="0" y="49"/>
                </a:moveTo>
                <a:cubicBezTo>
                  <a:pt x="0" y="76"/>
                  <a:pt x="21" y="98"/>
                  <a:pt x="48" y="98"/>
                </a:cubicBezTo>
                <a:cubicBezTo>
                  <a:pt x="75" y="98"/>
                  <a:pt x="97" y="76"/>
                  <a:pt x="97" y="49"/>
                </a:cubicBezTo>
                <a:cubicBezTo>
                  <a:pt x="97" y="22"/>
                  <a:pt x="75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lose/>
                <a:moveTo>
                  <a:pt x="10" y="49"/>
                </a:moveTo>
                <a:cubicBezTo>
                  <a:pt x="10" y="46"/>
                  <a:pt x="10" y="43"/>
                  <a:pt x="11" y="40"/>
                </a:cubicBezTo>
                <a:cubicBezTo>
                  <a:pt x="20" y="49"/>
                  <a:pt x="20" y="49"/>
                  <a:pt x="20" y="49"/>
                </a:cubicBezTo>
                <a:cubicBezTo>
                  <a:pt x="18" y="61"/>
                  <a:pt x="18" y="61"/>
                  <a:pt x="18" y="61"/>
                </a:cubicBezTo>
                <a:cubicBezTo>
                  <a:pt x="26" y="70"/>
                  <a:pt x="26" y="70"/>
                  <a:pt x="26" y="70"/>
                </a:cubicBezTo>
                <a:cubicBezTo>
                  <a:pt x="26" y="81"/>
                  <a:pt x="26" y="81"/>
                  <a:pt x="26" y="81"/>
                </a:cubicBezTo>
                <a:cubicBezTo>
                  <a:pt x="16" y="74"/>
                  <a:pt x="10" y="62"/>
                  <a:pt x="10" y="49"/>
                </a:cubicBezTo>
                <a:close/>
                <a:moveTo>
                  <a:pt x="40" y="12"/>
                </a:moveTo>
                <a:cubicBezTo>
                  <a:pt x="42" y="11"/>
                  <a:pt x="45" y="11"/>
                  <a:pt x="48" y="11"/>
                </a:cubicBezTo>
                <a:cubicBezTo>
                  <a:pt x="52" y="11"/>
                  <a:pt x="55" y="11"/>
                  <a:pt x="58" y="12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7"/>
                  <a:pt x="59" y="17"/>
                  <a:pt x="59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6" y="15"/>
                  <a:pt x="66" y="15"/>
                  <a:pt x="66" y="15"/>
                </a:cubicBezTo>
                <a:cubicBezTo>
                  <a:pt x="68" y="16"/>
                  <a:pt x="69" y="17"/>
                  <a:pt x="70" y="17"/>
                </a:cubicBezTo>
                <a:cubicBezTo>
                  <a:pt x="67" y="19"/>
                  <a:pt x="67" y="19"/>
                  <a:pt x="67" y="19"/>
                </a:cubicBezTo>
                <a:cubicBezTo>
                  <a:pt x="63" y="23"/>
                  <a:pt x="63" y="23"/>
                  <a:pt x="63" y="23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7"/>
                  <a:pt x="67" y="27"/>
                  <a:pt x="67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31"/>
                  <a:pt x="63" y="31"/>
                  <a:pt x="63" y="31"/>
                </a:cubicBezTo>
                <a:cubicBezTo>
                  <a:pt x="63" y="31"/>
                  <a:pt x="65" y="33"/>
                  <a:pt x="69" y="33"/>
                </a:cubicBezTo>
                <a:cubicBezTo>
                  <a:pt x="72" y="33"/>
                  <a:pt x="71" y="29"/>
                  <a:pt x="73" y="27"/>
                </a:cubicBezTo>
                <a:cubicBezTo>
                  <a:pt x="75" y="25"/>
                  <a:pt x="78" y="26"/>
                  <a:pt x="78" y="26"/>
                </a:cubicBezTo>
                <a:cubicBezTo>
                  <a:pt x="79" y="26"/>
                  <a:pt x="79" y="26"/>
                  <a:pt x="79" y="26"/>
                </a:cubicBezTo>
                <a:cubicBezTo>
                  <a:pt x="82" y="29"/>
                  <a:pt x="84" y="33"/>
                  <a:pt x="85" y="37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7"/>
                  <a:pt x="82" y="35"/>
                  <a:pt x="77" y="35"/>
                </a:cubicBezTo>
                <a:cubicBezTo>
                  <a:pt x="72" y="35"/>
                  <a:pt x="67" y="37"/>
                  <a:pt x="67" y="37"/>
                </a:cubicBezTo>
                <a:cubicBezTo>
                  <a:pt x="67" y="37"/>
                  <a:pt x="61" y="39"/>
                  <a:pt x="61" y="43"/>
                </a:cubicBezTo>
                <a:cubicBezTo>
                  <a:pt x="60" y="51"/>
                  <a:pt x="63" y="53"/>
                  <a:pt x="63" y="53"/>
                </a:cubicBezTo>
                <a:cubicBezTo>
                  <a:pt x="73" y="59"/>
                  <a:pt x="73" y="59"/>
                  <a:pt x="73" y="59"/>
                </a:cubicBezTo>
                <a:cubicBezTo>
                  <a:pt x="73" y="79"/>
                  <a:pt x="73" y="79"/>
                  <a:pt x="73" y="79"/>
                </a:cubicBezTo>
                <a:cubicBezTo>
                  <a:pt x="66" y="85"/>
                  <a:pt x="58" y="88"/>
                  <a:pt x="48" y="88"/>
                </a:cubicBezTo>
                <a:cubicBezTo>
                  <a:pt x="44" y="88"/>
                  <a:pt x="40" y="87"/>
                  <a:pt x="36" y="86"/>
                </a:cubicBezTo>
                <a:cubicBezTo>
                  <a:pt x="46" y="61"/>
                  <a:pt x="46" y="61"/>
                  <a:pt x="46" y="61"/>
                </a:cubicBezTo>
                <a:cubicBezTo>
                  <a:pt x="44" y="51"/>
                  <a:pt x="44" y="51"/>
                  <a:pt x="44" y="51"/>
                </a:cubicBezTo>
                <a:cubicBezTo>
                  <a:pt x="44" y="51"/>
                  <a:pt x="36" y="41"/>
                  <a:pt x="32" y="41"/>
                </a:cubicBezTo>
                <a:cubicBezTo>
                  <a:pt x="28" y="41"/>
                  <a:pt x="26" y="47"/>
                  <a:pt x="26" y="47"/>
                </a:cubicBezTo>
                <a:cubicBezTo>
                  <a:pt x="22" y="39"/>
                  <a:pt x="22" y="39"/>
                  <a:pt x="22" y="39"/>
                </a:cubicBezTo>
                <a:cubicBezTo>
                  <a:pt x="34" y="31"/>
                  <a:pt x="34" y="31"/>
                  <a:pt x="34" y="31"/>
                </a:cubicBezTo>
                <a:cubicBezTo>
                  <a:pt x="40" y="15"/>
                  <a:pt x="40" y="15"/>
                  <a:pt x="40" y="15"/>
                </a:cubicBezTo>
                <a:lnTo>
                  <a:pt x="40" y="1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1"/>
          <p:cNvSpPr/>
          <p:nvPr/>
        </p:nvSpPr>
        <p:spPr>
          <a:xfrm>
            <a:off x="5854700" y="2550319"/>
            <a:ext cx="374650" cy="280987"/>
          </a:xfrm>
          <a:custGeom>
            <a:avLst/>
            <a:gdLst/>
            <a:ahLst/>
            <a:cxnLst/>
            <a:rect l="l" t="t" r="r" b="b"/>
            <a:pathLst>
              <a:path w="97" h="97" extrusionOk="0">
                <a:moveTo>
                  <a:pt x="0" y="82"/>
                </a:moveTo>
                <a:cubicBezTo>
                  <a:pt x="0" y="90"/>
                  <a:pt x="6" y="96"/>
                  <a:pt x="14" y="96"/>
                </a:cubicBezTo>
                <a:cubicBezTo>
                  <a:pt x="18" y="96"/>
                  <a:pt x="22" y="95"/>
                  <a:pt x="24" y="92"/>
                </a:cubicBezTo>
                <a:cubicBezTo>
                  <a:pt x="50" y="67"/>
                  <a:pt x="50" y="67"/>
                  <a:pt x="50" y="67"/>
                </a:cubicBezTo>
                <a:cubicBezTo>
                  <a:pt x="57" y="73"/>
                  <a:pt x="57" y="73"/>
                  <a:pt x="57" y="73"/>
                </a:cubicBezTo>
                <a:cubicBezTo>
                  <a:pt x="56" y="77"/>
                  <a:pt x="57" y="81"/>
                  <a:pt x="59" y="83"/>
                </a:cubicBezTo>
                <a:cubicBezTo>
                  <a:pt x="69" y="93"/>
                  <a:pt x="69" y="93"/>
                  <a:pt x="69" y="93"/>
                </a:cubicBezTo>
                <a:cubicBezTo>
                  <a:pt x="73" y="97"/>
                  <a:pt x="80" y="97"/>
                  <a:pt x="84" y="93"/>
                </a:cubicBezTo>
                <a:cubicBezTo>
                  <a:pt x="88" y="90"/>
                  <a:pt x="88" y="83"/>
                  <a:pt x="84" y="79"/>
                </a:cubicBezTo>
                <a:cubicBezTo>
                  <a:pt x="74" y="69"/>
                  <a:pt x="74" y="69"/>
                  <a:pt x="74" y="69"/>
                </a:cubicBezTo>
                <a:cubicBezTo>
                  <a:pt x="71" y="66"/>
                  <a:pt x="67" y="66"/>
                  <a:pt x="64" y="66"/>
                </a:cubicBezTo>
                <a:cubicBezTo>
                  <a:pt x="57" y="60"/>
                  <a:pt x="57" y="60"/>
                  <a:pt x="57" y="60"/>
                </a:cubicBezTo>
                <a:cubicBezTo>
                  <a:pt x="61" y="55"/>
                  <a:pt x="61" y="55"/>
                  <a:pt x="61" y="55"/>
                </a:cubicBezTo>
                <a:cubicBezTo>
                  <a:pt x="71" y="58"/>
                  <a:pt x="81" y="55"/>
                  <a:pt x="88" y="48"/>
                </a:cubicBezTo>
                <a:cubicBezTo>
                  <a:pt x="94" y="43"/>
                  <a:pt x="96" y="37"/>
                  <a:pt x="97" y="30"/>
                </a:cubicBezTo>
                <a:cubicBezTo>
                  <a:pt x="97" y="30"/>
                  <a:pt x="97" y="30"/>
                  <a:pt x="97" y="30"/>
                </a:cubicBezTo>
                <a:cubicBezTo>
                  <a:pt x="97" y="28"/>
                  <a:pt x="95" y="26"/>
                  <a:pt x="93" y="26"/>
                </a:cubicBezTo>
                <a:cubicBezTo>
                  <a:pt x="92" y="26"/>
                  <a:pt x="91" y="26"/>
                  <a:pt x="90" y="27"/>
                </a:cubicBezTo>
                <a:cubicBezTo>
                  <a:pt x="89" y="28"/>
                  <a:pt x="89" y="28"/>
                  <a:pt x="89" y="28"/>
                </a:cubicBezTo>
                <a:cubicBezTo>
                  <a:pt x="85" y="32"/>
                  <a:pt x="85" y="32"/>
                  <a:pt x="85" y="32"/>
                </a:cubicBezTo>
                <a:cubicBezTo>
                  <a:pt x="82" y="35"/>
                  <a:pt x="78" y="36"/>
                  <a:pt x="74" y="36"/>
                </a:cubicBezTo>
                <a:cubicBezTo>
                  <a:pt x="70" y="36"/>
                  <a:pt x="67" y="34"/>
                  <a:pt x="64" y="32"/>
                </a:cubicBezTo>
                <a:cubicBezTo>
                  <a:pt x="62" y="29"/>
                  <a:pt x="60" y="26"/>
                  <a:pt x="60" y="22"/>
                </a:cubicBezTo>
                <a:cubicBezTo>
                  <a:pt x="60" y="18"/>
                  <a:pt x="62" y="14"/>
                  <a:pt x="64" y="12"/>
                </a:cubicBezTo>
                <a:cubicBezTo>
                  <a:pt x="68" y="8"/>
                  <a:pt x="68" y="8"/>
                  <a:pt x="68" y="8"/>
                </a:cubicBezTo>
                <a:cubicBezTo>
                  <a:pt x="69" y="7"/>
                  <a:pt x="69" y="7"/>
                  <a:pt x="69" y="7"/>
                </a:cubicBezTo>
                <a:cubicBezTo>
                  <a:pt x="70" y="6"/>
                  <a:pt x="71" y="5"/>
                  <a:pt x="71" y="4"/>
                </a:cubicBezTo>
                <a:cubicBezTo>
                  <a:pt x="71" y="1"/>
                  <a:pt x="69" y="0"/>
                  <a:pt x="6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0" y="0"/>
                  <a:pt x="53" y="3"/>
                  <a:pt x="48" y="8"/>
                </a:cubicBezTo>
                <a:cubicBezTo>
                  <a:pt x="41" y="15"/>
                  <a:pt x="39" y="26"/>
                  <a:pt x="41" y="35"/>
                </a:cubicBezTo>
                <a:cubicBezTo>
                  <a:pt x="37" y="39"/>
                  <a:pt x="37" y="39"/>
                  <a:pt x="37" y="39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6"/>
                  <a:pt x="18" y="16"/>
                  <a:pt x="18" y="16"/>
                </a:cubicBezTo>
                <a:cubicBezTo>
                  <a:pt x="6" y="10"/>
                  <a:pt x="6" y="10"/>
                  <a:pt x="6" y="10"/>
                </a:cubicBezTo>
                <a:cubicBezTo>
                  <a:pt x="0" y="16"/>
                  <a:pt x="0" y="16"/>
                  <a:pt x="0" y="16"/>
                </a:cubicBezTo>
                <a:cubicBezTo>
                  <a:pt x="6" y="28"/>
                  <a:pt x="6" y="28"/>
                  <a:pt x="6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30" y="46"/>
                  <a:pt x="30" y="46"/>
                  <a:pt x="30" y="46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5"/>
                  <a:pt x="0" y="78"/>
                  <a:pt x="0" y="82"/>
                </a:cubicBezTo>
                <a:close/>
                <a:moveTo>
                  <a:pt x="10" y="81"/>
                </a:moveTo>
                <a:cubicBezTo>
                  <a:pt x="10" y="78"/>
                  <a:pt x="12" y="76"/>
                  <a:pt x="15" y="76"/>
                </a:cubicBezTo>
                <a:cubicBezTo>
                  <a:pt x="18" y="76"/>
                  <a:pt x="20" y="78"/>
                  <a:pt x="20" y="81"/>
                </a:cubicBezTo>
                <a:cubicBezTo>
                  <a:pt x="20" y="84"/>
                  <a:pt x="18" y="86"/>
                  <a:pt x="15" y="86"/>
                </a:cubicBezTo>
                <a:cubicBezTo>
                  <a:pt x="12" y="86"/>
                  <a:pt x="10" y="84"/>
                  <a:pt x="10" y="8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99" name="Google Shape;199;p11"/>
          <p:cNvGrpSpPr/>
          <p:nvPr/>
        </p:nvGrpSpPr>
        <p:grpSpPr>
          <a:xfrm>
            <a:off x="7372350" y="1794272"/>
            <a:ext cx="155575" cy="266700"/>
            <a:chOff x="7372350" y="2392363"/>
            <a:chExt cx="155575" cy="355600"/>
          </a:xfrm>
        </p:grpSpPr>
        <p:sp>
          <p:nvSpPr>
            <p:cNvPr id="200" name="Google Shape;200;p11"/>
            <p:cNvSpPr/>
            <p:nvPr/>
          </p:nvSpPr>
          <p:spPr>
            <a:xfrm>
              <a:off x="7372350" y="2505075"/>
              <a:ext cx="155575" cy="242888"/>
            </a:xfrm>
            <a:custGeom>
              <a:avLst/>
              <a:gdLst/>
              <a:ahLst/>
              <a:cxnLst/>
              <a:rect l="l" t="t" r="r" b="b"/>
              <a:pathLst>
                <a:path w="98" h="153" extrusionOk="0">
                  <a:moveTo>
                    <a:pt x="76" y="13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2" y="19"/>
                  </a:lnTo>
                  <a:lnTo>
                    <a:pt x="22" y="134"/>
                  </a:lnTo>
                  <a:lnTo>
                    <a:pt x="0" y="134"/>
                  </a:lnTo>
                  <a:lnTo>
                    <a:pt x="0" y="153"/>
                  </a:lnTo>
                  <a:lnTo>
                    <a:pt x="98" y="153"/>
                  </a:lnTo>
                  <a:lnTo>
                    <a:pt x="98" y="134"/>
                  </a:lnTo>
                  <a:lnTo>
                    <a:pt x="76" y="1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p11"/>
            <p:cNvSpPr/>
            <p:nvPr/>
          </p:nvSpPr>
          <p:spPr>
            <a:xfrm>
              <a:off x="7399338" y="2392363"/>
              <a:ext cx="101600" cy="85725"/>
            </a:xfrm>
            <a:custGeom>
              <a:avLst/>
              <a:gdLst/>
              <a:ahLst/>
              <a:cxnLst/>
              <a:rect l="l" t="t" r="r" b="b"/>
              <a:pathLst>
                <a:path w="26" h="22" extrusionOk="0">
                  <a:moveTo>
                    <a:pt x="4" y="19"/>
                  </a:moveTo>
                  <a:cubicBezTo>
                    <a:pt x="6" y="21"/>
                    <a:pt x="9" y="22"/>
                    <a:pt x="13" y="22"/>
                  </a:cubicBezTo>
                  <a:cubicBezTo>
                    <a:pt x="17" y="22"/>
                    <a:pt x="20" y="21"/>
                    <a:pt x="23" y="19"/>
                  </a:cubicBezTo>
                  <a:cubicBezTo>
                    <a:pt x="25" y="17"/>
                    <a:pt x="26" y="15"/>
                    <a:pt x="26" y="11"/>
                  </a:cubicBezTo>
                  <a:cubicBezTo>
                    <a:pt x="26" y="8"/>
                    <a:pt x="25" y="5"/>
                    <a:pt x="23" y="3"/>
                  </a:cubicBezTo>
                  <a:cubicBezTo>
                    <a:pt x="20" y="1"/>
                    <a:pt x="17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5"/>
                    <a:pt x="0" y="8"/>
                    <a:pt x="0" y="11"/>
                  </a:cubicBezTo>
                  <a:cubicBezTo>
                    <a:pt x="0" y="15"/>
                    <a:pt x="1" y="17"/>
                    <a:pt x="4" y="1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2" name="Google Shape;202;p11"/>
          <p:cNvSpPr/>
          <p:nvPr/>
        </p:nvSpPr>
        <p:spPr>
          <a:xfrm>
            <a:off x="2619375" y="2388394"/>
            <a:ext cx="439738" cy="289322"/>
          </a:xfrm>
          <a:custGeom>
            <a:avLst/>
            <a:gdLst/>
            <a:ahLst/>
            <a:cxnLst/>
            <a:rect l="l" t="t" r="r" b="b"/>
            <a:pathLst>
              <a:path w="114" h="100" extrusionOk="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11"/>
          <p:cNvSpPr/>
          <p:nvPr/>
        </p:nvSpPr>
        <p:spPr>
          <a:xfrm>
            <a:off x="7453313" y="1379935"/>
            <a:ext cx="193675" cy="292894"/>
          </a:xfrm>
          <a:custGeom>
            <a:avLst/>
            <a:gdLst/>
            <a:ahLst/>
            <a:cxnLst/>
            <a:rect l="l" t="t" r="r" b="b"/>
            <a:pathLst>
              <a:path w="50" h="101" extrusionOk="0">
                <a:moveTo>
                  <a:pt x="25" y="11"/>
                </a:moveTo>
                <a:cubicBezTo>
                  <a:pt x="19" y="11"/>
                  <a:pt x="13" y="17"/>
                  <a:pt x="13" y="23"/>
                </a:cubicBezTo>
                <a:cubicBezTo>
                  <a:pt x="13" y="29"/>
                  <a:pt x="19" y="35"/>
                  <a:pt x="25" y="35"/>
                </a:cubicBezTo>
                <a:cubicBezTo>
                  <a:pt x="31" y="35"/>
                  <a:pt x="37" y="29"/>
                  <a:pt x="37" y="23"/>
                </a:cubicBezTo>
                <a:cubicBezTo>
                  <a:pt x="37" y="17"/>
                  <a:pt x="31" y="11"/>
                  <a:pt x="25" y="11"/>
                </a:cubicBezTo>
                <a:close/>
                <a:moveTo>
                  <a:pt x="50" y="81"/>
                </a:moveTo>
                <a:cubicBezTo>
                  <a:pt x="48" y="78"/>
                  <a:pt x="48" y="78"/>
                  <a:pt x="48" y="78"/>
                </a:cubicBezTo>
                <a:cubicBezTo>
                  <a:pt x="26" y="87"/>
                  <a:pt x="26" y="87"/>
                  <a:pt x="26" y="87"/>
                </a:cubicBezTo>
                <a:cubicBezTo>
                  <a:pt x="38" y="42"/>
                  <a:pt x="38" y="42"/>
                  <a:pt x="38" y="42"/>
                </a:cubicBezTo>
                <a:cubicBezTo>
                  <a:pt x="44" y="38"/>
                  <a:pt x="48" y="31"/>
                  <a:pt x="48" y="23"/>
                </a:cubicBezTo>
                <a:cubicBezTo>
                  <a:pt x="48" y="10"/>
                  <a:pt x="38" y="0"/>
                  <a:pt x="25" y="0"/>
                </a:cubicBezTo>
                <a:cubicBezTo>
                  <a:pt x="12" y="0"/>
                  <a:pt x="2" y="10"/>
                  <a:pt x="2" y="23"/>
                </a:cubicBezTo>
                <a:cubicBezTo>
                  <a:pt x="2" y="31"/>
                  <a:pt x="6" y="38"/>
                  <a:pt x="12" y="42"/>
                </a:cubicBezTo>
                <a:cubicBezTo>
                  <a:pt x="24" y="87"/>
                  <a:pt x="24" y="87"/>
                  <a:pt x="24" y="87"/>
                </a:cubicBezTo>
                <a:cubicBezTo>
                  <a:pt x="2" y="78"/>
                  <a:pt x="2" y="78"/>
                  <a:pt x="2" y="78"/>
                </a:cubicBezTo>
                <a:cubicBezTo>
                  <a:pt x="0" y="81"/>
                  <a:pt x="0" y="81"/>
                  <a:pt x="0" y="81"/>
                </a:cubicBezTo>
                <a:cubicBezTo>
                  <a:pt x="20" y="89"/>
                  <a:pt x="20" y="89"/>
                  <a:pt x="20" y="89"/>
                </a:cubicBezTo>
                <a:cubicBezTo>
                  <a:pt x="0" y="97"/>
                  <a:pt x="0" y="97"/>
                  <a:pt x="0" y="97"/>
                </a:cubicBezTo>
                <a:cubicBezTo>
                  <a:pt x="2" y="101"/>
                  <a:pt x="2" y="101"/>
                  <a:pt x="2" y="10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50" y="97"/>
                  <a:pt x="50" y="97"/>
                  <a:pt x="50" y="97"/>
                </a:cubicBezTo>
                <a:cubicBezTo>
                  <a:pt x="30" y="89"/>
                  <a:pt x="30" y="89"/>
                  <a:pt x="30" y="89"/>
                </a:cubicBezTo>
                <a:lnTo>
                  <a:pt x="50" y="81"/>
                </a:lnTo>
                <a:close/>
                <a:moveTo>
                  <a:pt x="25" y="41"/>
                </a:moveTo>
                <a:cubicBezTo>
                  <a:pt x="21" y="41"/>
                  <a:pt x="18" y="40"/>
                  <a:pt x="15" y="38"/>
                </a:cubicBezTo>
                <a:cubicBezTo>
                  <a:pt x="10" y="35"/>
                  <a:pt x="7" y="29"/>
                  <a:pt x="7" y="23"/>
                </a:cubicBezTo>
                <a:cubicBezTo>
                  <a:pt x="7" y="13"/>
                  <a:pt x="15" y="4"/>
                  <a:pt x="25" y="4"/>
                </a:cubicBezTo>
                <a:cubicBezTo>
                  <a:pt x="35" y="4"/>
                  <a:pt x="44" y="13"/>
                  <a:pt x="44" y="23"/>
                </a:cubicBezTo>
                <a:cubicBezTo>
                  <a:pt x="44" y="29"/>
                  <a:pt x="40" y="35"/>
                  <a:pt x="35" y="38"/>
                </a:cubicBezTo>
                <a:cubicBezTo>
                  <a:pt x="32" y="40"/>
                  <a:pt x="29" y="41"/>
                  <a:pt x="25" y="4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11"/>
          <p:cNvSpPr/>
          <p:nvPr/>
        </p:nvSpPr>
        <p:spPr>
          <a:xfrm>
            <a:off x="2185988" y="2701528"/>
            <a:ext cx="406400" cy="272654"/>
          </a:xfrm>
          <a:custGeom>
            <a:avLst/>
            <a:gdLst/>
            <a:ahLst/>
            <a:cxnLst/>
            <a:rect l="l" t="t" r="r" b="b"/>
            <a:pathLst>
              <a:path w="105" h="94" extrusionOk="0">
                <a:moveTo>
                  <a:pt x="52" y="0"/>
                </a:moveTo>
                <a:cubicBezTo>
                  <a:pt x="35" y="17"/>
                  <a:pt x="18" y="33"/>
                  <a:pt x="0" y="50"/>
                </a:cubicBezTo>
                <a:cubicBezTo>
                  <a:pt x="8" y="57"/>
                  <a:pt x="8" y="57"/>
                  <a:pt x="8" y="57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94"/>
                  <a:pt x="14" y="94"/>
                  <a:pt x="14" y="94"/>
                </a:cubicBezTo>
                <a:cubicBezTo>
                  <a:pt x="91" y="94"/>
                  <a:pt x="91" y="94"/>
                  <a:pt x="91" y="94"/>
                </a:cubicBezTo>
                <a:cubicBezTo>
                  <a:pt x="91" y="52"/>
                  <a:pt x="91" y="52"/>
                  <a:pt x="91" y="52"/>
                </a:cubicBezTo>
                <a:cubicBezTo>
                  <a:pt x="97" y="57"/>
                  <a:pt x="97" y="57"/>
                  <a:pt x="97" y="57"/>
                </a:cubicBezTo>
                <a:cubicBezTo>
                  <a:pt x="105" y="50"/>
                  <a:pt x="105" y="50"/>
                  <a:pt x="105" y="50"/>
                </a:cubicBezTo>
                <a:lnTo>
                  <a:pt x="52" y="0"/>
                </a:lnTo>
                <a:close/>
                <a:moveTo>
                  <a:pt x="51" y="79"/>
                </a:moveTo>
                <a:cubicBezTo>
                  <a:pt x="40" y="79"/>
                  <a:pt x="40" y="79"/>
                  <a:pt x="40" y="79"/>
                </a:cubicBezTo>
                <a:cubicBezTo>
                  <a:pt x="40" y="66"/>
                  <a:pt x="40" y="66"/>
                  <a:pt x="40" y="66"/>
                </a:cubicBezTo>
                <a:cubicBezTo>
                  <a:pt x="51" y="66"/>
                  <a:pt x="51" y="66"/>
                  <a:pt x="51" y="66"/>
                </a:cubicBezTo>
                <a:lnTo>
                  <a:pt x="51" y="79"/>
                </a:lnTo>
                <a:close/>
                <a:moveTo>
                  <a:pt x="51" y="63"/>
                </a:moveTo>
                <a:cubicBezTo>
                  <a:pt x="40" y="63"/>
                  <a:pt x="40" y="63"/>
                  <a:pt x="40" y="63"/>
                </a:cubicBezTo>
                <a:cubicBezTo>
                  <a:pt x="40" y="51"/>
                  <a:pt x="40" y="51"/>
                  <a:pt x="40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63"/>
                </a:lnTo>
                <a:close/>
                <a:moveTo>
                  <a:pt x="65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6"/>
                  <a:pt x="54" y="66"/>
                  <a:pt x="54" y="66"/>
                </a:cubicBezTo>
                <a:cubicBezTo>
                  <a:pt x="65" y="66"/>
                  <a:pt x="65" y="66"/>
                  <a:pt x="65" y="66"/>
                </a:cubicBezTo>
                <a:lnTo>
                  <a:pt x="65" y="79"/>
                </a:lnTo>
                <a:close/>
                <a:moveTo>
                  <a:pt x="65" y="63"/>
                </a:moveTo>
                <a:cubicBezTo>
                  <a:pt x="54" y="63"/>
                  <a:pt x="54" y="63"/>
                  <a:pt x="54" y="63"/>
                </a:cubicBezTo>
                <a:cubicBezTo>
                  <a:pt x="54" y="51"/>
                  <a:pt x="54" y="51"/>
                  <a:pt x="54" y="51"/>
                </a:cubicBezTo>
                <a:cubicBezTo>
                  <a:pt x="65" y="51"/>
                  <a:pt x="65" y="51"/>
                  <a:pt x="65" y="51"/>
                </a:cubicBezTo>
                <a:lnTo>
                  <a:pt x="65" y="6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5" name="Google Shape;205;p11"/>
          <p:cNvGrpSpPr/>
          <p:nvPr/>
        </p:nvGrpSpPr>
        <p:grpSpPr>
          <a:xfrm>
            <a:off x="7221538" y="2190750"/>
            <a:ext cx="355600" cy="209550"/>
            <a:chOff x="7221538" y="2921000"/>
            <a:chExt cx="355600" cy="279400"/>
          </a:xfrm>
        </p:grpSpPr>
        <p:sp>
          <p:nvSpPr>
            <p:cNvPr id="206" name="Google Shape;206;p11"/>
            <p:cNvSpPr/>
            <p:nvPr/>
          </p:nvSpPr>
          <p:spPr>
            <a:xfrm>
              <a:off x="7221538" y="2921000"/>
              <a:ext cx="355600" cy="279400"/>
            </a:xfrm>
            <a:custGeom>
              <a:avLst/>
              <a:gdLst/>
              <a:ahLst/>
              <a:cxnLst/>
              <a:rect l="l" t="t" r="r" b="b"/>
              <a:pathLst>
                <a:path w="224" h="176" extrusionOk="0">
                  <a:moveTo>
                    <a:pt x="15" y="166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0" y="176"/>
                  </a:lnTo>
                  <a:lnTo>
                    <a:pt x="224" y="176"/>
                  </a:lnTo>
                  <a:lnTo>
                    <a:pt x="224" y="166"/>
                  </a:lnTo>
                  <a:lnTo>
                    <a:pt x="15" y="16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11"/>
            <p:cNvSpPr/>
            <p:nvPr/>
          </p:nvSpPr>
          <p:spPr>
            <a:xfrm>
              <a:off x="7256463" y="3084513"/>
              <a:ext cx="66600" cy="921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11"/>
            <p:cNvSpPr/>
            <p:nvPr/>
          </p:nvSpPr>
          <p:spPr>
            <a:xfrm>
              <a:off x="7337425" y="3076575"/>
              <a:ext cx="66600" cy="99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11"/>
            <p:cNvSpPr/>
            <p:nvPr/>
          </p:nvSpPr>
          <p:spPr>
            <a:xfrm>
              <a:off x="7423150" y="3025775"/>
              <a:ext cx="65100" cy="150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11"/>
            <p:cNvSpPr/>
            <p:nvPr/>
          </p:nvSpPr>
          <p:spPr>
            <a:xfrm>
              <a:off x="7504113" y="2960688"/>
              <a:ext cx="65100" cy="2160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11"/>
            <p:cNvSpPr/>
            <p:nvPr/>
          </p:nvSpPr>
          <p:spPr>
            <a:xfrm>
              <a:off x="7280275" y="2925763"/>
              <a:ext cx="169863" cy="119063"/>
            </a:xfrm>
            <a:custGeom>
              <a:avLst/>
              <a:gdLst/>
              <a:ahLst/>
              <a:cxnLst/>
              <a:rect l="l" t="t" r="r" b="b"/>
              <a:pathLst>
                <a:path w="107" h="75" extrusionOk="0">
                  <a:moveTo>
                    <a:pt x="10" y="75"/>
                  </a:moveTo>
                  <a:lnTo>
                    <a:pt x="71" y="36"/>
                  </a:lnTo>
                  <a:lnTo>
                    <a:pt x="78" y="49"/>
                  </a:lnTo>
                  <a:lnTo>
                    <a:pt x="107" y="0"/>
                  </a:lnTo>
                  <a:lnTo>
                    <a:pt x="53" y="10"/>
                  </a:lnTo>
                  <a:lnTo>
                    <a:pt x="61" y="19"/>
                  </a:lnTo>
                  <a:lnTo>
                    <a:pt x="0" y="61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2" name="Google Shape;212;p11"/>
          <p:cNvGrpSpPr/>
          <p:nvPr/>
        </p:nvGrpSpPr>
        <p:grpSpPr>
          <a:xfrm>
            <a:off x="1862138" y="1927622"/>
            <a:ext cx="528637" cy="371475"/>
            <a:chOff x="1862138" y="2570163"/>
            <a:chExt cx="528637" cy="495300"/>
          </a:xfrm>
        </p:grpSpPr>
        <p:sp>
          <p:nvSpPr>
            <p:cNvPr id="213" name="Google Shape;213;p11"/>
            <p:cNvSpPr/>
            <p:nvPr/>
          </p:nvSpPr>
          <p:spPr>
            <a:xfrm>
              <a:off x="2155825" y="2717800"/>
              <a:ext cx="200025" cy="107950"/>
            </a:xfrm>
            <a:custGeom>
              <a:avLst/>
              <a:gdLst/>
              <a:ahLst/>
              <a:cxnLst/>
              <a:rect l="l" t="t" r="r" b="b"/>
              <a:pathLst>
                <a:path w="52" h="28" extrusionOk="0">
                  <a:moveTo>
                    <a:pt x="42" y="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0" y="15"/>
                    <a:pt x="52" y="11"/>
                    <a:pt x="51" y="7"/>
                  </a:cubicBezTo>
                  <a:cubicBezTo>
                    <a:pt x="50" y="2"/>
                    <a:pt x="46" y="0"/>
                    <a:pt x="42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11"/>
            <p:cNvSpPr/>
            <p:nvPr/>
          </p:nvSpPr>
          <p:spPr>
            <a:xfrm>
              <a:off x="1862138" y="2570163"/>
              <a:ext cx="347663" cy="495300"/>
            </a:xfrm>
            <a:custGeom>
              <a:avLst/>
              <a:gdLst/>
              <a:ahLst/>
              <a:cxnLst/>
              <a:rect l="l" t="t" r="r" b="b"/>
              <a:pathLst>
                <a:path w="90" h="128" extrusionOk="0">
                  <a:moveTo>
                    <a:pt x="88" y="11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0" y="6"/>
                    <a:pt x="87" y="2"/>
                    <a:pt x="83" y="1"/>
                  </a:cubicBezTo>
                  <a:cubicBezTo>
                    <a:pt x="79" y="0"/>
                    <a:pt x="75" y="2"/>
                    <a:pt x="74" y="6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7" y="51"/>
                    <a:pt x="27" y="46"/>
                    <a:pt x="17" y="49"/>
                  </a:cubicBezTo>
                  <a:cubicBezTo>
                    <a:pt x="13" y="50"/>
                    <a:pt x="10" y="52"/>
                    <a:pt x="7" y="54"/>
                  </a:cubicBezTo>
                  <a:cubicBezTo>
                    <a:pt x="2" y="60"/>
                    <a:pt x="0" y="68"/>
                    <a:pt x="2" y="75"/>
                  </a:cubicBezTo>
                  <a:cubicBezTo>
                    <a:pt x="5" y="87"/>
                    <a:pt x="17" y="94"/>
                    <a:pt x="28" y="91"/>
                  </a:cubicBezTo>
                  <a:cubicBezTo>
                    <a:pt x="32" y="90"/>
                    <a:pt x="35" y="88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42" y="81"/>
                    <a:pt x="44" y="75"/>
                    <a:pt x="44" y="69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3" y="83"/>
                    <a:pt x="47" y="86"/>
                    <a:pt x="43" y="90"/>
                  </a:cubicBezTo>
                  <a:cubicBezTo>
                    <a:pt x="40" y="93"/>
                    <a:pt x="38" y="96"/>
                    <a:pt x="37" y="100"/>
                  </a:cubicBezTo>
                  <a:cubicBezTo>
                    <a:pt x="36" y="105"/>
                    <a:pt x="36" y="111"/>
                    <a:pt x="39" y="116"/>
                  </a:cubicBezTo>
                  <a:cubicBezTo>
                    <a:pt x="42" y="121"/>
                    <a:pt x="47" y="125"/>
                    <a:pt x="53" y="126"/>
                  </a:cubicBezTo>
                  <a:cubicBezTo>
                    <a:pt x="60" y="128"/>
                    <a:pt x="68" y="126"/>
                    <a:pt x="74" y="121"/>
                  </a:cubicBezTo>
                  <a:cubicBezTo>
                    <a:pt x="76" y="118"/>
                    <a:pt x="78" y="115"/>
                    <a:pt x="79" y="111"/>
                  </a:cubicBezTo>
                  <a:cubicBezTo>
                    <a:pt x="81" y="105"/>
                    <a:pt x="80" y="100"/>
                    <a:pt x="77" y="94"/>
                  </a:cubicBezTo>
                  <a:cubicBezTo>
                    <a:pt x="75" y="91"/>
                    <a:pt x="72" y="88"/>
                    <a:pt x="68" y="86"/>
                  </a:cubicBezTo>
                  <a:lnTo>
                    <a:pt x="88" y="11"/>
                  </a:lnTo>
                  <a:close/>
                  <a:moveTo>
                    <a:pt x="71" y="54"/>
                  </a:moveTo>
                  <a:cubicBezTo>
                    <a:pt x="72" y="55"/>
                    <a:pt x="72" y="58"/>
                    <a:pt x="71" y="59"/>
                  </a:cubicBezTo>
                  <a:cubicBezTo>
                    <a:pt x="70" y="60"/>
                    <a:pt x="67" y="60"/>
                    <a:pt x="66" y="59"/>
                  </a:cubicBezTo>
                  <a:cubicBezTo>
                    <a:pt x="65" y="58"/>
                    <a:pt x="65" y="55"/>
                    <a:pt x="66" y="54"/>
                  </a:cubicBezTo>
                  <a:cubicBezTo>
                    <a:pt x="67" y="53"/>
                    <a:pt x="70" y="53"/>
                    <a:pt x="71" y="54"/>
                  </a:cubicBezTo>
                  <a:close/>
                  <a:moveTo>
                    <a:pt x="33" y="80"/>
                  </a:moveTo>
                  <a:cubicBezTo>
                    <a:pt x="31" y="82"/>
                    <a:pt x="29" y="83"/>
                    <a:pt x="26" y="84"/>
                  </a:cubicBezTo>
                  <a:cubicBezTo>
                    <a:pt x="19" y="86"/>
                    <a:pt x="10" y="81"/>
                    <a:pt x="8" y="73"/>
                  </a:cubicBezTo>
                  <a:cubicBezTo>
                    <a:pt x="7" y="68"/>
                    <a:pt x="8" y="63"/>
                    <a:pt x="12" y="59"/>
                  </a:cubicBezTo>
                  <a:cubicBezTo>
                    <a:pt x="14" y="57"/>
                    <a:pt x="16" y="56"/>
                    <a:pt x="19" y="55"/>
                  </a:cubicBezTo>
                  <a:cubicBezTo>
                    <a:pt x="27" y="53"/>
                    <a:pt x="35" y="58"/>
                    <a:pt x="37" y="66"/>
                  </a:cubicBezTo>
                  <a:cubicBezTo>
                    <a:pt x="38" y="71"/>
                    <a:pt x="37" y="76"/>
                    <a:pt x="33" y="80"/>
                  </a:cubicBezTo>
                  <a:close/>
                  <a:moveTo>
                    <a:pt x="71" y="98"/>
                  </a:moveTo>
                  <a:cubicBezTo>
                    <a:pt x="73" y="101"/>
                    <a:pt x="73" y="105"/>
                    <a:pt x="72" y="109"/>
                  </a:cubicBezTo>
                  <a:cubicBezTo>
                    <a:pt x="72" y="112"/>
                    <a:pt x="70" y="114"/>
                    <a:pt x="69" y="116"/>
                  </a:cubicBezTo>
                  <a:cubicBezTo>
                    <a:pt x="65" y="119"/>
                    <a:pt x="59" y="121"/>
                    <a:pt x="54" y="120"/>
                  </a:cubicBezTo>
                  <a:cubicBezTo>
                    <a:pt x="51" y="119"/>
                    <a:pt x="47" y="116"/>
                    <a:pt x="45" y="113"/>
                  </a:cubicBezTo>
                  <a:cubicBezTo>
                    <a:pt x="44" y="109"/>
                    <a:pt x="43" y="105"/>
                    <a:pt x="44" y="102"/>
                  </a:cubicBezTo>
                  <a:cubicBezTo>
                    <a:pt x="45" y="99"/>
                    <a:pt x="46" y="97"/>
                    <a:pt x="48" y="95"/>
                  </a:cubicBezTo>
                  <a:cubicBezTo>
                    <a:pt x="52" y="91"/>
                    <a:pt x="57" y="90"/>
                    <a:pt x="62" y="91"/>
                  </a:cubicBezTo>
                  <a:cubicBezTo>
                    <a:pt x="66" y="92"/>
                    <a:pt x="69" y="95"/>
                    <a:pt x="71" y="9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11"/>
            <p:cNvSpPr/>
            <p:nvPr/>
          </p:nvSpPr>
          <p:spPr>
            <a:xfrm>
              <a:off x="2390775" y="295275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6" name="Google Shape;216;p11"/>
          <p:cNvSpPr/>
          <p:nvPr/>
        </p:nvSpPr>
        <p:spPr>
          <a:xfrm>
            <a:off x="2390775" y="2032397"/>
            <a:ext cx="387350" cy="291703"/>
          </a:xfrm>
          <a:custGeom>
            <a:avLst/>
            <a:gdLst/>
            <a:ahLst/>
            <a:cxnLst/>
            <a:rect l="l" t="t" r="r" b="b"/>
            <a:pathLst>
              <a:path w="100" h="101" extrusionOk="0">
                <a:moveTo>
                  <a:pt x="53" y="85"/>
                </a:moveTo>
                <a:cubicBezTo>
                  <a:pt x="53" y="20"/>
                  <a:pt x="53" y="20"/>
                  <a:pt x="53" y="20"/>
                </a:cubicBezTo>
                <a:cubicBezTo>
                  <a:pt x="56" y="19"/>
                  <a:pt x="58" y="16"/>
                  <a:pt x="58" y="13"/>
                </a:cubicBezTo>
                <a:cubicBezTo>
                  <a:pt x="58" y="12"/>
                  <a:pt x="58" y="12"/>
                  <a:pt x="58" y="11"/>
                </a:cubicBezTo>
                <a:cubicBezTo>
                  <a:pt x="84" y="4"/>
                  <a:pt x="84" y="4"/>
                  <a:pt x="84" y="4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50"/>
                  <a:pt x="76" y="56"/>
                  <a:pt x="84" y="56"/>
                </a:cubicBezTo>
                <a:cubicBezTo>
                  <a:pt x="93" y="56"/>
                  <a:pt x="100" y="50"/>
                  <a:pt x="100" y="43"/>
                </a:cubicBezTo>
                <a:cubicBezTo>
                  <a:pt x="100" y="43"/>
                  <a:pt x="100" y="43"/>
                  <a:pt x="100" y="43"/>
                </a:cubicBezTo>
                <a:cubicBezTo>
                  <a:pt x="85" y="4"/>
                  <a:pt x="85" y="4"/>
                  <a:pt x="85" y="4"/>
                </a:cubicBezTo>
                <a:cubicBezTo>
                  <a:pt x="86" y="3"/>
                  <a:pt x="86" y="3"/>
                  <a:pt x="86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57" y="9"/>
                  <a:pt x="57" y="9"/>
                  <a:pt x="57" y="9"/>
                </a:cubicBezTo>
                <a:cubicBezTo>
                  <a:pt x="55" y="6"/>
                  <a:pt x="53" y="5"/>
                  <a:pt x="50" y="5"/>
                </a:cubicBezTo>
                <a:cubicBezTo>
                  <a:pt x="46" y="5"/>
                  <a:pt x="42" y="9"/>
                  <a:pt x="42" y="13"/>
                </a:cubicBezTo>
                <a:cubicBezTo>
                  <a:pt x="42" y="13"/>
                  <a:pt x="42" y="13"/>
                  <a:pt x="42" y="14"/>
                </a:cubicBezTo>
                <a:cubicBezTo>
                  <a:pt x="13" y="22"/>
                  <a:pt x="13" y="22"/>
                  <a:pt x="13" y="22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7" y="77"/>
                  <a:pt x="16" y="77"/>
                </a:cubicBezTo>
                <a:cubicBezTo>
                  <a:pt x="24" y="77"/>
                  <a:pt x="31" y="71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16" y="24"/>
                  <a:pt x="16" y="24"/>
                  <a:pt x="16" y="24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8"/>
                  <a:pt x="46" y="20"/>
                  <a:pt x="48" y="20"/>
                </a:cubicBezTo>
                <a:cubicBezTo>
                  <a:pt x="48" y="85"/>
                  <a:pt x="48" y="85"/>
                  <a:pt x="48" y="85"/>
                </a:cubicBezTo>
                <a:cubicBezTo>
                  <a:pt x="21" y="86"/>
                  <a:pt x="0" y="93"/>
                  <a:pt x="0" y="101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0" y="93"/>
                  <a:pt x="79" y="86"/>
                  <a:pt x="53" y="85"/>
                </a:cubicBezTo>
                <a:close/>
                <a:moveTo>
                  <a:pt x="96" y="40"/>
                </a:moveTo>
                <a:cubicBezTo>
                  <a:pt x="73" y="40"/>
                  <a:pt x="73" y="40"/>
                  <a:pt x="73" y="40"/>
                </a:cubicBezTo>
                <a:cubicBezTo>
                  <a:pt x="85" y="9"/>
                  <a:pt x="85" y="9"/>
                  <a:pt x="85" y="9"/>
                </a:cubicBezTo>
                <a:lnTo>
                  <a:pt x="96" y="40"/>
                </a:lnTo>
                <a:close/>
                <a:moveTo>
                  <a:pt x="27" y="61"/>
                </a:moveTo>
                <a:cubicBezTo>
                  <a:pt x="4" y="61"/>
                  <a:pt x="4" y="61"/>
                  <a:pt x="4" y="61"/>
                </a:cubicBezTo>
                <a:cubicBezTo>
                  <a:pt x="16" y="30"/>
                  <a:pt x="16" y="30"/>
                  <a:pt x="16" y="30"/>
                </a:cubicBezTo>
                <a:lnTo>
                  <a:pt x="27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11"/>
          <p:cNvSpPr/>
          <p:nvPr/>
        </p:nvSpPr>
        <p:spPr>
          <a:xfrm>
            <a:off x="2657475" y="2156222"/>
            <a:ext cx="0" cy="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11"/>
          <p:cNvSpPr/>
          <p:nvPr/>
        </p:nvSpPr>
        <p:spPr>
          <a:xfrm>
            <a:off x="7264400" y="536972"/>
            <a:ext cx="387350" cy="292894"/>
          </a:xfrm>
          <a:custGeom>
            <a:avLst/>
            <a:gdLst/>
            <a:ahLst/>
            <a:cxnLst/>
            <a:rect l="l" t="t" r="r" b="b"/>
            <a:pathLst>
              <a:path w="100" h="101" extrusionOk="0">
                <a:moveTo>
                  <a:pt x="97" y="36"/>
                </a:moveTo>
                <a:cubicBezTo>
                  <a:pt x="99" y="52"/>
                  <a:pt x="99" y="52"/>
                  <a:pt x="99" y="52"/>
                </a:cubicBezTo>
                <a:cubicBezTo>
                  <a:pt x="95" y="55"/>
                  <a:pt x="95" y="55"/>
                  <a:pt x="95" y="55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98" y="68"/>
                  <a:pt x="98" y="68"/>
                  <a:pt x="98" y="68"/>
                </a:cubicBezTo>
                <a:cubicBezTo>
                  <a:pt x="94" y="70"/>
                  <a:pt x="94" y="70"/>
                  <a:pt x="94" y="70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82"/>
                  <a:pt x="96" y="82"/>
                  <a:pt x="96" y="82"/>
                </a:cubicBezTo>
                <a:cubicBezTo>
                  <a:pt x="92" y="84"/>
                  <a:pt x="92" y="84"/>
                  <a:pt x="92" y="84"/>
                </a:cubicBezTo>
                <a:cubicBezTo>
                  <a:pt x="95" y="88"/>
                  <a:pt x="95" y="88"/>
                  <a:pt x="95" y="88"/>
                </a:cubicBezTo>
                <a:cubicBezTo>
                  <a:pt x="93" y="98"/>
                  <a:pt x="93" y="98"/>
                  <a:pt x="93" y="98"/>
                </a:cubicBezTo>
                <a:cubicBezTo>
                  <a:pt x="86" y="101"/>
                  <a:pt x="86" y="101"/>
                  <a:pt x="86" y="101"/>
                </a:cubicBezTo>
                <a:cubicBezTo>
                  <a:pt x="36" y="88"/>
                  <a:pt x="36" y="88"/>
                  <a:pt x="36" y="88"/>
                </a:cubicBezTo>
                <a:cubicBezTo>
                  <a:pt x="24" y="88"/>
                  <a:pt x="24" y="88"/>
                  <a:pt x="24" y="88"/>
                </a:cubicBezTo>
                <a:cubicBezTo>
                  <a:pt x="24" y="94"/>
                  <a:pt x="24" y="94"/>
                  <a:pt x="24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1"/>
                  <a:pt x="24" y="41"/>
                  <a:pt x="24" y="41"/>
                </a:cubicBezTo>
                <a:cubicBezTo>
                  <a:pt x="34" y="41"/>
                  <a:pt x="34" y="41"/>
                  <a:pt x="34" y="41"/>
                </a:cubicBezTo>
                <a:cubicBezTo>
                  <a:pt x="73" y="0"/>
                  <a:pt x="73" y="0"/>
                  <a:pt x="73" y="0"/>
                </a:cubicBezTo>
                <a:cubicBezTo>
                  <a:pt x="92" y="14"/>
                  <a:pt x="75" y="28"/>
                  <a:pt x="62" y="38"/>
                </a:cubicBezTo>
                <a:lnTo>
                  <a:pt x="97" y="3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11"/>
          <p:cNvSpPr/>
          <p:nvPr/>
        </p:nvSpPr>
        <p:spPr>
          <a:xfrm>
            <a:off x="4476750" y="1060847"/>
            <a:ext cx="471488" cy="298847"/>
          </a:xfrm>
          <a:custGeom>
            <a:avLst/>
            <a:gdLst/>
            <a:ahLst/>
            <a:cxnLst/>
            <a:rect l="l" t="t" r="r" b="b"/>
            <a:pathLst>
              <a:path w="122" h="103" extrusionOk="0">
                <a:moveTo>
                  <a:pt x="115" y="59"/>
                </a:moveTo>
                <a:cubicBezTo>
                  <a:pt x="105" y="75"/>
                  <a:pt x="105" y="75"/>
                  <a:pt x="105" y="75"/>
                </a:cubicBezTo>
                <a:cubicBezTo>
                  <a:pt x="105" y="77"/>
                  <a:pt x="105" y="78"/>
                  <a:pt x="107" y="78"/>
                </a:cubicBezTo>
                <a:cubicBezTo>
                  <a:pt x="109" y="79"/>
                  <a:pt x="111" y="78"/>
                  <a:pt x="113" y="78"/>
                </a:cubicBezTo>
                <a:cubicBezTo>
                  <a:pt x="117" y="78"/>
                  <a:pt x="120" y="80"/>
                  <a:pt x="121" y="83"/>
                </a:cubicBezTo>
                <a:cubicBezTo>
                  <a:pt x="122" y="87"/>
                  <a:pt x="120" y="91"/>
                  <a:pt x="120" y="91"/>
                </a:cubicBezTo>
                <a:cubicBezTo>
                  <a:pt x="120" y="91"/>
                  <a:pt x="118" y="95"/>
                  <a:pt x="114" y="96"/>
                </a:cubicBezTo>
                <a:cubicBezTo>
                  <a:pt x="111" y="97"/>
                  <a:pt x="107" y="95"/>
                  <a:pt x="105" y="92"/>
                </a:cubicBezTo>
                <a:cubicBezTo>
                  <a:pt x="104" y="90"/>
                  <a:pt x="104" y="88"/>
                  <a:pt x="103" y="86"/>
                </a:cubicBezTo>
                <a:cubicBezTo>
                  <a:pt x="102" y="85"/>
                  <a:pt x="100" y="85"/>
                  <a:pt x="99" y="86"/>
                </a:cubicBezTo>
                <a:cubicBezTo>
                  <a:pt x="89" y="103"/>
                  <a:pt x="89" y="103"/>
                  <a:pt x="89" y="103"/>
                </a:cubicBezTo>
                <a:cubicBezTo>
                  <a:pt x="72" y="93"/>
                  <a:pt x="72" y="93"/>
                  <a:pt x="72" y="93"/>
                </a:cubicBezTo>
                <a:cubicBezTo>
                  <a:pt x="72" y="92"/>
                  <a:pt x="72" y="91"/>
                  <a:pt x="73" y="90"/>
                </a:cubicBezTo>
                <a:cubicBezTo>
                  <a:pt x="74" y="89"/>
                  <a:pt x="76" y="88"/>
                  <a:pt x="78" y="87"/>
                </a:cubicBezTo>
                <a:cubicBezTo>
                  <a:pt x="80" y="86"/>
                  <a:pt x="82" y="82"/>
                  <a:pt x="81" y="79"/>
                </a:cubicBezTo>
                <a:cubicBezTo>
                  <a:pt x="80" y="76"/>
                  <a:pt x="77" y="74"/>
                  <a:pt x="77" y="74"/>
                </a:cubicBezTo>
                <a:cubicBezTo>
                  <a:pt x="77" y="74"/>
                  <a:pt x="74" y="72"/>
                  <a:pt x="70" y="73"/>
                </a:cubicBezTo>
                <a:cubicBezTo>
                  <a:pt x="67" y="74"/>
                  <a:pt x="65" y="77"/>
                  <a:pt x="65" y="80"/>
                </a:cubicBezTo>
                <a:cubicBezTo>
                  <a:pt x="65" y="82"/>
                  <a:pt x="66" y="84"/>
                  <a:pt x="66" y="86"/>
                </a:cubicBezTo>
                <a:cubicBezTo>
                  <a:pt x="65" y="87"/>
                  <a:pt x="64" y="88"/>
                  <a:pt x="63" y="88"/>
                </a:cubicBezTo>
                <a:cubicBezTo>
                  <a:pt x="45" y="77"/>
                  <a:pt x="45" y="77"/>
                  <a:pt x="45" y="77"/>
                </a:cubicBezTo>
                <a:cubicBezTo>
                  <a:pt x="55" y="59"/>
                  <a:pt x="55" y="59"/>
                  <a:pt x="55" y="59"/>
                </a:cubicBezTo>
                <a:cubicBezTo>
                  <a:pt x="56" y="58"/>
                  <a:pt x="57" y="58"/>
                  <a:pt x="58" y="59"/>
                </a:cubicBezTo>
                <a:cubicBezTo>
                  <a:pt x="59" y="61"/>
                  <a:pt x="60" y="63"/>
                  <a:pt x="61" y="64"/>
                </a:cubicBezTo>
                <a:cubicBezTo>
                  <a:pt x="62" y="67"/>
                  <a:pt x="66" y="69"/>
                  <a:pt x="69" y="68"/>
                </a:cubicBezTo>
                <a:cubicBezTo>
                  <a:pt x="72" y="67"/>
                  <a:pt x="74" y="64"/>
                  <a:pt x="74" y="64"/>
                </a:cubicBezTo>
                <a:cubicBezTo>
                  <a:pt x="74" y="64"/>
                  <a:pt x="76" y="60"/>
                  <a:pt x="75" y="57"/>
                </a:cubicBezTo>
                <a:cubicBezTo>
                  <a:pt x="74" y="54"/>
                  <a:pt x="71" y="51"/>
                  <a:pt x="68" y="52"/>
                </a:cubicBezTo>
                <a:cubicBezTo>
                  <a:pt x="66" y="52"/>
                  <a:pt x="64" y="52"/>
                  <a:pt x="62" y="52"/>
                </a:cubicBezTo>
                <a:cubicBezTo>
                  <a:pt x="61" y="52"/>
                  <a:pt x="60" y="51"/>
                  <a:pt x="60" y="50"/>
                </a:cubicBezTo>
                <a:cubicBezTo>
                  <a:pt x="70" y="33"/>
                  <a:pt x="70" y="33"/>
                  <a:pt x="70" y="33"/>
                </a:cubicBezTo>
                <a:cubicBezTo>
                  <a:pt x="88" y="43"/>
                  <a:pt x="88" y="43"/>
                  <a:pt x="88" y="43"/>
                </a:cubicBezTo>
                <a:cubicBezTo>
                  <a:pt x="89" y="43"/>
                  <a:pt x="90" y="43"/>
                  <a:pt x="90" y="41"/>
                </a:cubicBezTo>
                <a:cubicBezTo>
                  <a:pt x="91" y="39"/>
                  <a:pt x="90" y="37"/>
                  <a:pt x="90" y="35"/>
                </a:cubicBezTo>
                <a:cubicBezTo>
                  <a:pt x="90" y="32"/>
                  <a:pt x="92" y="28"/>
                  <a:pt x="95" y="27"/>
                </a:cubicBezTo>
                <a:cubicBezTo>
                  <a:pt x="99" y="26"/>
                  <a:pt x="103" y="29"/>
                  <a:pt x="103" y="29"/>
                </a:cubicBezTo>
                <a:cubicBezTo>
                  <a:pt x="103" y="29"/>
                  <a:pt x="106" y="31"/>
                  <a:pt x="107" y="34"/>
                </a:cubicBezTo>
                <a:cubicBezTo>
                  <a:pt x="108" y="37"/>
                  <a:pt x="106" y="41"/>
                  <a:pt x="103" y="43"/>
                </a:cubicBezTo>
                <a:cubicBezTo>
                  <a:pt x="102" y="44"/>
                  <a:pt x="100" y="44"/>
                  <a:pt x="98" y="45"/>
                </a:cubicBezTo>
                <a:cubicBezTo>
                  <a:pt x="97" y="46"/>
                  <a:pt x="97" y="48"/>
                  <a:pt x="97" y="49"/>
                </a:cubicBezTo>
                <a:cubicBezTo>
                  <a:pt x="115" y="59"/>
                  <a:pt x="115" y="59"/>
                  <a:pt x="115" y="59"/>
                </a:cubicBezTo>
                <a:close/>
                <a:moveTo>
                  <a:pt x="53" y="23"/>
                </a:moveTo>
                <a:cubicBezTo>
                  <a:pt x="52" y="22"/>
                  <a:pt x="52" y="20"/>
                  <a:pt x="53" y="19"/>
                </a:cubicBezTo>
                <a:cubicBezTo>
                  <a:pt x="55" y="18"/>
                  <a:pt x="57" y="18"/>
                  <a:pt x="59" y="17"/>
                </a:cubicBezTo>
                <a:cubicBezTo>
                  <a:pt x="62" y="15"/>
                  <a:pt x="64" y="11"/>
                  <a:pt x="63" y="8"/>
                </a:cubicBezTo>
                <a:cubicBezTo>
                  <a:pt x="62" y="4"/>
                  <a:pt x="58" y="2"/>
                  <a:pt x="58" y="2"/>
                </a:cubicBezTo>
                <a:cubicBezTo>
                  <a:pt x="58" y="2"/>
                  <a:pt x="54" y="0"/>
                  <a:pt x="51" y="1"/>
                </a:cubicBezTo>
                <a:cubicBezTo>
                  <a:pt x="48" y="2"/>
                  <a:pt x="45" y="6"/>
                  <a:pt x="45" y="9"/>
                </a:cubicBezTo>
                <a:cubicBezTo>
                  <a:pt x="45" y="11"/>
                  <a:pt x="46" y="13"/>
                  <a:pt x="46" y="15"/>
                </a:cubicBezTo>
                <a:cubicBezTo>
                  <a:pt x="46" y="16"/>
                  <a:pt x="44" y="17"/>
                  <a:pt x="43" y="17"/>
                </a:cubicBezTo>
                <a:cubicBezTo>
                  <a:pt x="25" y="7"/>
                  <a:pt x="25" y="7"/>
                  <a:pt x="25" y="7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5"/>
                  <a:pt x="16" y="26"/>
                  <a:pt x="18" y="26"/>
                </a:cubicBezTo>
                <a:cubicBezTo>
                  <a:pt x="20" y="26"/>
                  <a:pt x="21" y="26"/>
                  <a:pt x="23" y="25"/>
                </a:cubicBezTo>
                <a:cubicBezTo>
                  <a:pt x="27" y="25"/>
                  <a:pt x="30" y="28"/>
                  <a:pt x="31" y="31"/>
                </a:cubicBezTo>
                <a:cubicBezTo>
                  <a:pt x="32" y="34"/>
                  <a:pt x="30" y="38"/>
                  <a:pt x="30" y="38"/>
                </a:cubicBezTo>
                <a:cubicBezTo>
                  <a:pt x="30" y="38"/>
                  <a:pt x="28" y="41"/>
                  <a:pt x="24" y="42"/>
                </a:cubicBezTo>
                <a:cubicBezTo>
                  <a:pt x="21" y="43"/>
                  <a:pt x="17" y="41"/>
                  <a:pt x="16" y="38"/>
                </a:cubicBezTo>
                <a:cubicBezTo>
                  <a:pt x="15" y="37"/>
                  <a:pt x="15" y="35"/>
                  <a:pt x="14" y="33"/>
                </a:cubicBezTo>
                <a:cubicBezTo>
                  <a:pt x="13" y="32"/>
                  <a:pt x="12" y="32"/>
                  <a:pt x="11" y="33"/>
                </a:cubicBezTo>
                <a:cubicBezTo>
                  <a:pt x="0" y="51"/>
                  <a:pt x="0" y="51"/>
                  <a:pt x="0" y="51"/>
                </a:cubicBezTo>
                <a:cubicBezTo>
                  <a:pt x="19" y="61"/>
                  <a:pt x="19" y="61"/>
                  <a:pt x="19" y="61"/>
                </a:cubicBezTo>
                <a:cubicBezTo>
                  <a:pt x="20" y="61"/>
                  <a:pt x="21" y="61"/>
                  <a:pt x="21" y="59"/>
                </a:cubicBezTo>
                <a:cubicBezTo>
                  <a:pt x="21" y="58"/>
                  <a:pt x="21" y="56"/>
                  <a:pt x="20" y="54"/>
                </a:cubicBezTo>
                <a:cubicBezTo>
                  <a:pt x="20" y="51"/>
                  <a:pt x="23" y="48"/>
                  <a:pt x="26" y="47"/>
                </a:cubicBezTo>
                <a:cubicBezTo>
                  <a:pt x="29" y="46"/>
                  <a:pt x="32" y="48"/>
                  <a:pt x="32" y="48"/>
                </a:cubicBezTo>
                <a:cubicBezTo>
                  <a:pt x="32" y="48"/>
                  <a:pt x="36" y="50"/>
                  <a:pt x="37" y="53"/>
                </a:cubicBezTo>
                <a:cubicBezTo>
                  <a:pt x="37" y="56"/>
                  <a:pt x="36" y="60"/>
                  <a:pt x="33" y="61"/>
                </a:cubicBezTo>
                <a:cubicBezTo>
                  <a:pt x="31" y="62"/>
                  <a:pt x="29" y="62"/>
                  <a:pt x="28" y="64"/>
                </a:cubicBezTo>
                <a:cubicBezTo>
                  <a:pt x="27" y="64"/>
                  <a:pt x="27" y="65"/>
                  <a:pt x="27" y="66"/>
                </a:cubicBezTo>
                <a:cubicBezTo>
                  <a:pt x="43" y="75"/>
                  <a:pt x="43" y="75"/>
                  <a:pt x="43" y="75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5"/>
                  <a:pt x="58" y="55"/>
                  <a:pt x="59" y="57"/>
                </a:cubicBezTo>
                <a:cubicBezTo>
                  <a:pt x="60" y="58"/>
                  <a:pt x="61" y="60"/>
                  <a:pt x="62" y="62"/>
                </a:cubicBezTo>
                <a:cubicBezTo>
                  <a:pt x="68" y="74"/>
                  <a:pt x="80" y="55"/>
                  <a:pt x="67" y="54"/>
                </a:cubicBezTo>
                <a:cubicBezTo>
                  <a:pt x="65" y="54"/>
                  <a:pt x="63" y="55"/>
                  <a:pt x="61" y="54"/>
                </a:cubicBezTo>
                <a:cubicBezTo>
                  <a:pt x="59" y="54"/>
                  <a:pt x="57" y="51"/>
                  <a:pt x="57" y="49"/>
                </a:cubicBezTo>
                <a:cubicBezTo>
                  <a:pt x="68" y="31"/>
                  <a:pt x="68" y="31"/>
                  <a:pt x="68" y="31"/>
                </a:cubicBezTo>
                <a:lnTo>
                  <a:pt x="53" y="2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0" name="Google Shape;220;p11"/>
          <p:cNvGrpSpPr/>
          <p:nvPr/>
        </p:nvGrpSpPr>
        <p:grpSpPr>
          <a:xfrm>
            <a:off x="2581275" y="3162300"/>
            <a:ext cx="539750" cy="214312"/>
            <a:chOff x="2581275" y="4216400"/>
            <a:chExt cx="539750" cy="285750"/>
          </a:xfrm>
        </p:grpSpPr>
        <p:sp>
          <p:nvSpPr>
            <p:cNvPr id="221" name="Google Shape;221;p11"/>
            <p:cNvSpPr/>
            <p:nvPr/>
          </p:nvSpPr>
          <p:spPr>
            <a:xfrm>
              <a:off x="2581275" y="4216400"/>
              <a:ext cx="539750" cy="266700"/>
            </a:xfrm>
            <a:custGeom>
              <a:avLst/>
              <a:gdLst/>
              <a:ahLst/>
              <a:cxnLst/>
              <a:rect l="l" t="t" r="r" b="b"/>
              <a:pathLst>
                <a:path w="140" h="69" extrusionOk="0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2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1" y="33"/>
                    <a:pt x="8" y="39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0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6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5" y="11"/>
                    <a:pt x="50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9" y="20"/>
                    <a:pt x="114" y="23"/>
                    <a:pt x="117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29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11"/>
            <p:cNvSpPr/>
            <p:nvPr/>
          </p:nvSpPr>
          <p:spPr>
            <a:xfrm>
              <a:off x="2619375" y="4448175"/>
              <a:ext cx="34925" cy="41275"/>
            </a:xfrm>
            <a:custGeom>
              <a:avLst/>
              <a:gdLst/>
              <a:ahLst/>
              <a:cxnLst/>
              <a:rect l="l" t="t" r="r" b="b"/>
              <a:pathLst>
                <a:path w="22" h="26" extrusionOk="0">
                  <a:moveTo>
                    <a:pt x="7" y="17"/>
                  </a:move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7" y="22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11"/>
            <p:cNvSpPr/>
            <p:nvPr/>
          </p:nvSpPr>
          <p:spPr>
            <a:xfrm>
              <a:off x="2638425" y="4362450"/>
              <a:ext cx="261938" cy="139700"/>
            </a:xfrm>
            <a:custGeom>
              <a:avLst/>
              <a:gdLst/>
              <a:ahLst/>
              <a:cxnLst/>
              <a:rect l="l" t="t" r="r" b="b"/>
              <a:pathLst>
                <a:path w="68" h="36" extrusionOk="0">
                  <a:moveTo>
                    <a:pt x="58" y="20"/>
                  </a:moveTo>
                  <a:cubicBezTo>
                    <a:pt x="55" y="18"/>
                    <a:pt x="52" y="19"/>
                    <a:pt x="49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9"/>
                    <a:pt x="49" y="31"/>
                    <a:pt x="51" y="33"/>
                  </a:cubicBezTo>
                  <a:cubicBezTo>
                    <a:pt x="54" y="34"/>
                    <a:pt x="56" y="34"/>
                    <a:pt x="59" y="32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24"/>
                    <a:pt x="60" y="21"/>
                    <a:pt x="58" y="2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11"/>
            <p:cNvSpPr/>
            <p:nvPr/>
          </p:nvSpPr>
          <p:spPr>
            <a:xfrm>
              <a:off x="3055938" y="4448175"/>
              <a:ext cx="34925" cy="41275"/>
            </a:xfrm>
            <a:custGeom>
              <a:avLst/>
              <a:gdLst/>
              <a:ahLst/>
              <a:cxnLst/>
              <a:rect l="l" t="t" r="r" b="b"/>
              <a:pathLst>
                <a:path w="22" h="26" extrusionOk="0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5" name="Google Shape;225;p11"/>
          <p:cNvGrpSpPr/>
          <p:nvPr/>
        </p:nvGrpSpPr>
        <p:grpSpPr>
          <a:xfrm>
            <a:off x="3322638" y="3162300"/>
            <a:ext cx="539750" cy="214312"/>
            <a:chOff x="3322638" y="4216400"/>
            <a:chExt cx="539750" cy="285750"/>
          </a:xfrm>
        </p:grpSpPr>
        <p:sp>
          <p:nvSpPr>
            <p:cNvPr id="226" name="Google Shape;226;p11"/>
            <p:cNvSpPr/>
            <p:nvPr/>
          </p:nvSpPr>
          <p:spPr>
            <a:xfrm>
              <a:off x="3322638" y="4216400"/>
              <a:ext cx="539750" cy="266700"/>
            </a:xfrm>
            <a:custGeom>
              <a:avLst/>
              <a:gdLst/>
              <a:ahLst/>
              <a:cxnLst/>
              <a:rect l="l" t="t" r="r" b="b"/>
              <a:pathLst>
                <a:path w="140" h="69" extrusionOk="0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8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3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1" y="33"/>
                    <a:pt x="8" y="39"/>
                    <a:pt x="6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2" y="56"/>
                    <a:pt x="1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7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7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5" y="11"/>
                    <a:pt x="51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7" y="17"/>
                    <a:pt x="77" y="17"/>
                    <a:pt x="77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10" y="20"/>
                    <a:pt x="114" y="23"/>
                    <a:pt x="118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30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11"/>
            <p:cNvSpPr/>
            <p:nvPr/>
          </p:nvSpPr>
          <p:spPr>
            <a:xfrm>
              <a:off x="3363913" y="4448175"/>
              <a:ext cx="31750" cy="41275"/>
            </a:xfrm>
            <a:custGeom>
              <a:avLst/>
              <a:gdLst/>
              <a:ahLst/>
              <a:cxnLst/>
              <a:rect l="l" t="t" r="r" b="b"/>
              <a:pathLst>
                <a:path w="20" h="26" extrusionOk="0">
                  <a:moveTo>
                    <a:pt x="8" y="17"/>
                  </a:moveTo>
                  <a:lnTo>
                    <a:pt x="15" y="17"/>
                  </a:lnTo>
                  <a:lnTo>
                    <a:pt x="15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0" y="26"/>
                  </a:lnTo>
                  <a:lnTo>
                    <a:pt x="20" y="22"/>
                  </a:lnTo>
                  <a:lnTo>
                    <a:pt x="8" y="22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11"/>
            <p:cNvSpPr/>
            <p:nvPr/>
          </p:nvSpPr>
          <p:spPr>
            <a:xfrm>
              <a:off x="3541713" y="4362450"/>
              <a:ext cx="263525" cy="139700"/>
            </a:xfrm>
            <a:custGeom>
              <a:avLst/>
              <a:gdLst/>
              <a:ahLst/>
              <a:cxnLst/>
              <a:rect l="l" t="t" r="r" b="b"/>
              <a:pathLst>
                <a:path w="68" h="36" extrusionOk="0">
                  <a:moveTo>
                    <a:pt x="19" y="21"/>
                  </a:moveTo>
                  <a:cubicBezTo>
                    <a:pt x="17" y="19"/>
                    <a:pt x="13" y="18"/>
                    <a:pt x="11" y="20"/>
                  </a:cubicBezTo>
                  <a:cubicBezTo>
                    <a:pt x="8" y="21"/>
                    <a:pt x="6" y="24"/>
                    <a:pt x="6" y="2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2" y="34"/>
                    <a:pt x="15" y="34"/>
                    <a:pt x="17" y="33"/>
                  </a:cubicBezTo>
                  <a:cubicBezTo>
                    <a:pt x="19" y="31"/>
                    <a:pt x="21" y="29"/>
                    <a:pt x="21" y="26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19" y="2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11"/>
            <p:cNvSpPr/>
            <p:nvPr/>
          </p:nvSpPr>
          <p:spPr>
            <a:xfrm>
              <a:off x="3797300" y="4448175"/>
              <a:ext cx="34925" cy="41275"/>
            </a:xfrm>
            <a:custGeom>
              <a:avLst/>
              <a:gdLst/>
              <a:ahLst/>
              <a:cxnLst/>
              <a:rect l="l" t="t" r="r" b="b"/>
              <a:pathLst>
                <a:path w="22" h="26" extrusionOk="0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0" name="Google Shape;230;p11"/>
          <p:cNvGrpSpPr/>
          <p:nvPr/>
        </p:nvGrpSpPr>
        <p:grpSpPr>
          <a:xfrm>
            <a:off x="6916738" y="3008710"/>
            <a:ext cx="436562" cy="422569"/>
            <a:chOff x="6916738" y="4011613"/>
            <a:chExt cx="436562" cy="563425"/>
          </a:xfrm>
        </p:grpSpPr>
        <p:sp>
          <p:nvSpPr>
            <p:cNvPr id="231" name="Google Shape;231;p11"/>
            <p:cNvSpPr/>
            <p:nvPr/>
          </p:nvSpPr>
          <p:spPr>
            <a:xfrm>
              <a:off x="6916738" y="4529138"/>
              <a:ext cx="355500" cy="45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11"/>
            <p:cNvSpPr/>
            <p:nvPr/>
          </p:nvSpPr>
          <p:spPr>
            <a:xfrm>
              <a:off x="6924675" y="4011613"/>
              <a:ext cx="428625" cy="490538"/>
            </a:xfrm>
            <a:custGeom>
              <a:avLst/>
              <a:gdLst/>
              <a:ahLst/>
              <a:cxnLst/>
              <a:rect l="l" t="t" r="r" b="b"/>
              <a:pathLst>
                <a:path w="111" h="127" extrusionOk="0">
                  <a:moveTo>
                    <a:pt x="106" y="22"/>
                  </a:moveTo>
                  <a:cubicBezTo>
                    <a:pt x="106" y="22"/>
                    <a:pt x="106" y="22"/>
                    <a:pt x="106" y="2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1" y="108"/>
                    <a:pt x="99" y="108"/>
                  </a:cubicBezTo>
                  <a:cubicBezTo>
                    <a:pt x="96" y="108"/>
                    <a:pt x="94" y="107"/>
                    <a:pt x="92" y="105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0" y="9"/>
                    <a:pt x="75" y="3"/>
                    <a:pt x="69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5" y="3"/>
                    <a:pt x="0" y="9"/>
                    <a:pt x="0" y="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2"/>
                    <a:pt x="5" y="127"/>
                    <a:pt x="12" y="127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75" y="127"/>
                    <a:pt x="80" y="122"/>
                    <a:pt x="80" y="115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5" y="65"/>
                    <a:pt x="85" y="65"/>
                    <a:pt x="85" y="65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90" y="113"/>
                    <a:pt x="94" y="115"/>
                    <a:pt x="98" y="115"/>
                  </a:cubicBezTo>
                  <a:cubicBezTo>
                    <a:pt x="98" y="115"/>
                    <a:pt x="99" y="115"/>
                    <a:pt x="99" y="115"/>
                  </a:cubicBezTo>
                  <a:cubicBezTo>
                    <a:pt x="106" y="115"/>
                    <a:pt x="110" y="109"/>
                    <a:pt x="110" y="109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28"/>
                    <a:pt x="111" y="28"/>
                    <a:pt x="111" y="28"/>
                  </a:cubicBezTo>
                  <a:lnTo>
                    <a:pt x="106" y="22"/>
                  </a:lnTo>
                  <a:close/>
                  <a:moveTo>
                    <a:pt x="73" y="46"/>
                  </a:moveTo>
                  <a:cubicBezTo>
                    <a:pt x="73" y="52"/>
                    <a:pt x="68" y="57"/>
                    <a:pt x="61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4" y="57"/>
                    <a:pt x="9" y="52"/>
                    <a:pt x="9" y="4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0"/>
                    <a:pt x="14" y="15"/>
                    <a:pt x="20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8" y="15"/>
                    <a:pt x="73" y="20"/>
                    <a:pt x="73" y="26"/>
                  </a:cubicBezTo>
                  <a:lnTo>
                    <a:pt x="73" y="46"/>
                  </a:ln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4" y="31"/>
                    <a:pt x="104" y="31"/>
                    <a:pt x="104" y="31"/>
                  </a:cubicBezTo>
                  <a:lnTo>
                    <a:pt x="104" y="3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3" name="Google Shape;233;p11"/>
          <p:cNvSpPr/>
          <p:nvPr/>
        </p:nvSpPr>
        <p:spPr>
          <a:xfrm>
            <a:off x="7585075" y="3002756"/>
            <a:ext cx="296863" cy="303610"/>
          </a:xfrm>
          <a:custGeom>
            <a:avLst/>
            <a:gdLst/>
            <a:ahLst/>
            <a:cxnLst/>
            <a:rect l="l" t="t" r="r" b="b"/>
            <a:pathLst>
              <a:path w="77" h="105" extrusionOk="0">
                <a:moveTo>
                  <a:pt x="66" y="57"/>
                </a:moveTo>
                <a:cubicBezTo>
                  <a:pt x="66" y="6"/>
                  <a:pt x="66" y="6"/>
                  <a:pt x="66" y="6"/>
                </a:cubicBezTo>
                <a:cubicBezTo>
                  <a:pt x="66" y="2"/>
                  <a:pt x="63" y="0"/>
                  <a:pt x="6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9"/>
                  <a:pt x="3" y="92"/>
                  <a:pt x="6" y="92"/>
                </a:cubicBezTo>
                <a:cubicBezTo>
                  <a:pt x="26" y="92"/>
                  <a:pt x="26" y="92"/>
                  <a:pt x="26" y="92"/>
                </a:cubicBezTo>
                <a:cubicBezTo>
                  <a:pt x="31" y="100"/>
                  <a:pt x="40" y="105"/>
                  <a:pt x="50" y="105"/>
                </a:cubicBezTo>
                <a:cubicBezTo>
                  <a:pt x="65" y="105"/>
                  <a:pt x="77" y="93"/>
                  <a:pt x="77" y="78"/>
                </a:cubicBezTo>
                <a:cubicBezTo>
                  <a:pt x="77" y="69"/>
                  <a:pt x="73" y="62"/>
                  <a:pt x="66" y="57"/>
                </a:cubicBezTo>
                <a:close/>
                <a:moveTo>
                  <a:pt x="20" y="9"/>
                </a:move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0" y="20"/>
                  <a:pt x="20" y="20"/>
                </a:cubicBezTo>
                <a:cubicBezTo>
                  <a:pt x="9" y="20"/>
                  <a:pt x="9" y="20"/>
                  <a:pt x="9" y="20"/>
                </a:cubicBezTo>
                <a:lnTo>
                  <a:pt x="20" y="9"/>
                </a:lnTo>
                <a:close/>
                <a:moveTo>
                  <a:pt x="23" y="72"/>
                </a:moveTo>
                <a:cubicBezTo>
                  <a:pt x="10" y="72"/>
                  <a:pt x="10" y="72"/>
                  <a:pt x="10" y="72"/>
                </a:cubicBezTo>
                <a:cubicBezTo>
                  <a:pt x="10" y="78"/>
                  <a:pt x="10" y="78"/>
                  <a:pt x="10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81"/>
                  <a:pt x="23" y="84"/>
                  <a:pt x="24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5" y="86"/>
                  <a:pt x="5" y="86"/>
                </a:cubicBezTo>
                <a:cubicBezTo>
                  <a:pt x="5" y="26"/>
                  <a:pt x="5" y="26"/>
                  <a:pt x="5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3" y="26"/>
                  <a:pt x="26" y="23"/>
                  <a:pt x="26" y="19"/>
                </a:cubicBezTo>
                <a:cubicBezTo>
                  <a:pt x="26" y="5"/>
                  <a:pt x="26" y="5"/>
                  <a:pt x="26" y="5"/>
                </a:cubicBezTo>
                <a:cubicBezTo>
                  <a:pt x="60" y="5"/>
                  <a:pt x="60" y="5"/>
                  <a:pt x="60" y="5"/>
                </a:cubicBezTo>
                <a:cubicBezTo>
                  <a:pt x="60" y="5"/>
                  <a:pt x="61" y="5"/>
                  <a:pt x="61" y="6"/>
                </a:cubicBezTo>
                <a:cubicBezTo>
                  <a:pt x="61" y="53"/>
                  <a:pt x="61" y="53"/>
                  <a:pt x="61" y="53"/>
                </a:cubicBezTo>
                <a:cubicBezTo>
                  <a:pt x="57" y="52"/>
                  <a:pt x="54" y="51"/>
                  <a:pt x="50" y="51"/>
                </a:cubicBezTo>
                <a:cubicBezTo>
                  <a:pt x="43" y="51"/>
                  <a:pt x="36" y="54"/>
                  <a:pt x="32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63"/>
                  <a:pt x="10" y="63"/>
                  <a:pt x="10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5" y="66"/>
                  <a:pt x="24" y="69"/>
                  <a:pt x="23" y="72"/>
                </a:cubicBezTo>
                <a:close/>
                <a:moveTo>
                  <a:pt x="50" y="100"/>
                </a:moveTo>
                <a:cubicBezTo>
                  <a:pt x="38" y="100"/>
                  <a:pt x="28" y="90"/>
                  <a:pt x="28" y="78"/>
                </a:cubicBezTo>
                <a:cubicBezTo>
                  <a:pt x="28" y="66"/>
                  <a:pt x="38" y="56"/>
                  <a:pt x="50" y="56"/>
                </a:cubicBezTo>
                <a:cubicBezTo>
                  <a:pt x="62" y="56"/>
                  <a:pt x="71" y="66"/>
                  <a:pt x="71" y="78"/>
                </a:cubicBezTo>
                <a:cubicBezTo>
                  <a:pt x="71" y="90"/>
                  <a:pt x="62" y="100"/>
                  <a:pt x="50" y="10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11"/>
          <p:cNvSpPr/>
          <p:nvPr/>
        </p:nvSpPr>
        <p:spPr>
          <a:xfrm>
            <a:off x="7705725" y="3043238"/>
            <a:ext cx="95400" cy="18000"/>
          </a:xfrm>
          <a:prstGeom prst="rect">
            <a:avLst/>
          </a:pr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11"/>
          <p:cNvSpPr/>
          <p:nvPr/>
        </p:nvSpPr>
        <p:spPr>
          <a:xfrm>
            <a:off x="7623175" y="3086100"/>
            <a:ext cx="177900" cy="15600"/>
          </a:xfrm>
          <a:prstGeom prst="rect">
            <a:avLst/>
          </a:pr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11"/>
          <p:cNvSpPr/>
          <p:nvPr/>
        </p:nvSpPr>
        <p:spPr>
          <a:xfrm>
            <a:off x="7623175" y="3127772"/>
            <a:ext cx="177900" cy="16800"/>
          </a:xfrm>
          <a:prstGeom prst="rect">
            <a:avLst/>
          </a:pr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11"/>
          <p:cNvSpPr/>
          <p:nvPr/>
        </p:nvSpPr>
        <p:spPr>
          <a:xfrm>
            <a:off x="7724775" y="3190875"/>
            <a:ext cx="123825" cy="48816"/>
          </a:xfrm>
          <a:custGeom>
            <a:avLst/>
            <a:gdLst/>
            <a:ahLst/>
            <a:cxnLst/>
            <a:rect l="l" t="t" r="r" b="b"/>
            <a:pathLst>
              <a:path w="32" h="17" extrusionOk="0">
                <a:moveTo>
                  <a:pt x="16" y="10"/>
                </a:moveTo>
                <a:cubicBezTo>
                  <a:pt x="16" y="10"/>
                  <a:pt x="15" y="9"/>
                  <a:pt x="14" y="9"/>
                </a:cubicBezTo>
                <a:cubicBezTo>
                  <a:pt x="4" y="0"/>
                  <a:pt x="4" y="0"/>
                  <a:pt x="4" y="0"/>
                </a:cubicBezTo>
                <a:cubicBezTo>
                  <a:pt x="0" y="4"/>
                  <a:pt x="0" y="4"/>
                  <a:pt x="0" y="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5"/>
                  <a:pt x="12" y="17"/>
                  <a:pt x="14" y="17"/>
                </a:cubicBezTo>
                <a:cubicBezTo>
                  <a:pt x="15" y="17"/>
                  <a:pt x="16" y="16"/>
                  <a:pt x="16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0"/>
                  <a:pt x="32" y="10"/>
                  <a:pt x="32" y="10"/>
                </a:cubicBezTo>
                <a:lnTo>
                  <a:pt x="16" y="1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11"/>
          <p:cNvSpPr/>
          <p:nvPr/>
        </p:nvSpPr>
        <p:spPr>
          <a:xfrm>
            <a:off x="8310563" y="2600325"/>
            <a:ext cx="560388" cy="222647"/>
          </a:xfrm>
          <a:custGeom>
            <a:avLst/>
            <a:gdLst/>
            <a:ahLst/>
            <a:cxnLst/>
            <a:rect l="l" t="t" r="r" b="b"/>
            <a:pathLst>
              <a:path w="145" h="77" extrusionOk="0">
                <a:moveTo>
                  <a:pt x="73" y="0"/>
                </a:moveTo>
                <a:cubicBezTo>
                  <a:pt x="38" y="0"/>
                  <a:pt x="9" y="16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9" y="60"/>
                  <a:pt x="38" y="77"/>
                  <a:pt x="73" y="77"/>
                </a:cubicBezTo>
                <a:cubicBezTo>
                  <a:pt x="107" y="77"/>
                  <a:pt x="137" y="60"/>
                  <a:pt x="145" y="38"/>
                </a:cubicBezTo>
                <a:cubicBezTo>
                  <a:pt x="145" y="38"/>
                  <a:pt x="145" y="38"/>
                  <a:pt x="145" y="38"/>
                </a:cubicBezTo>
                <a:cubicBezTo>
                  <a:pt x="137" y="16"/>
                  <a:pt x="107" y="0"/>
                  <a:pt x="73" y="0"/>
                </a:cubicBezTo>
                <a:close/>
                <a:moveTo>
                  <a:pt x="54" y="25"/>
                </a:moveTo>
                <a:cubicBezTo>
                  <a:pt x="54" y="20"/>
                  <a:pt x="58" y="16"/>
                  <a:pt x="63" y="16"/>
                </a:cubicBezTo>
                <a:cubicBezTo>
                  <a:pt x="67" y="16"/>
                  <a:pt x="71" y="20"/>
                  <a:pt x="71" y="25"/>
                </a:cubicBezTo>
                <a:cubicBezTo>
                  <a:pt x="71" y="29"/>
                  <a:pt x="67" y="33"/>
                  <a:pt x="63" y="33"/>
                </a:cubicBezTo>
                <a:cubicBezTo>
                  <a:pt x="58" y="33"/>
                  <a:pt x="54" y="29"/>
                  <a:pt x="54" y="25"/>
                </a:cubicBezTo>
                <a:close/>
                <a:moveTo>
                  <a:pt x="10" y="38"/>
                </a:moveTo>
                <a:cubicBezTo>
                  <a:pt x="18" y="24"/>
                  <a:pt x="36" y="14"/>
                  <a:pt x="57" y="10"/>
                </a:cubicBezTo>
                <a:cubicBezTo>
                  <a:pt x="47" y="16"/>
                  <a:pt x="40" y="26"/>
                  <a:pt x="40" y="38"/>
                </a:cubicBezTo>
                <a:cubicBezTo>
                  <a:pt x="40" y="50"/>
                  <a:pt x="47" y="61"/>
                  <a:pt x="56" y="66"/>
                </a:cubicBezTo>
                <a:cubicBezTo>
                  <a:pt x="47" y="65"/>
                  <a:pt x="39" y="62"/>
                  <a:pt x="31" y="58"/>
                </a:cubicBezTo>
                <a:cubicBezTo>
                  <a:pt x="21" y="53"/>
                  <a:pt x="14" y="46"/>
                  <a:pt x="10" y="38"/>
                </a:cubicBezTo>
                <a:close/>
                <a:moveTo>
                  <a:pt x="89" y="66"/>
                </a:moveTo>
                <a:cubicBezTo>
                  <a:pt x="99" y="61"/>
                  <a:pt x="105" y="50"/>
                  <a:pt x="105" y="38"/>
                </a:cubicBezTo>
                <a:cubicBezTo>
                  <a:pt x="105" y="26"/>
                  <a:pt x="98" y="16"/>
                  <a:pt x="88" y="10"/>
                </a:cubicBezTo>
                <a:cubicBezTo>
                  <a:pt x="110" y="14"/>
                  <a:pt x="128" y="24"/>
                  <a:pt x="135" y="38"/>
                </a:cubicBezTo>
                <a:cubicBezTo>
                  <a:pt x="128" y="52"/>
                  <a:pt x="110" y="62"/>
                  <a:pt x="89" y="6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11"/>
          <p:cNvSpPr/>
          <p:nvPr/>
        </p:nvSpPr>
        <p:spPr>
          <a:xfrm>
            <a:off x="8423275" y="1765697"/>
            <a:ext cx="544513" cy="628650"/>
          </a:xfrm>
          <a:custGeom>
            <a:avLst/>
            <a:gdLst/>
            <a:ahLst/>
            <a:cxnLst/>
            <a:rect l="l" t="t" r="r" b="b"/>
            <a:pathLst>
              <a:path w="141" h="217" extrusionOk="0">
                <a:moveTo>
                  <a:pt x="126" y="0"/>
                </a:moveTo>
                <a:cubicBezTo>
                  <a:pt x="15" y="0"/>
                  <a:pt x="15" y="0"/>
                  <a:pt x="15" y="0"/>
                </a:cubicBezTo>
                <a:cubicBezTo>
                  <a:pt x="6" y="0"/>
                  <a:pt x="0" y="8"/>
                  <a:pt x="0" y="17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0"/>
                  <a:pt x="6" y="217"/>
                  <a:pt x="15" y="217"/>
                </a:cubicBezTo>
                <a:cubicBezTo>
                  <a:pt x="126" y="217"/>
                  <a:pt x="126" y="217"/>
                  <a:pt x="126" y="217"/>
                </a:cubicBezTo>
                <a:cubicBezTo>
                  <a:pt x="135" y="217"/>
                  <a:pt x="141" y="210"/>
                  <a:pt x="141" y="200"/>
                </a:cubicBezTo>
                <a:cubicBezTo>
                  <a:pt x="141" y="17"/>
                  <a:pt x="141" y="17"/>
                  <a:pt x="141" y="17"/>
                </a:cubicBezTo>
                <a:cubicBezTo>
                  <a:pt x="141" y="8"/>
                  <a:pt x="135" y="0"/>
                  <a:pt x="126" y="0"/>
                </a:cubicBezTo>
                <a:close/>
                <a:moveTo>
                  <a:pt x="15" y="16"/>
                </a:moveTo>
                <a:cubicBezTo>
                  <a:pt x="126" y="16"/>
                  <a:pt x="126" y="16"/>
                  <a:pt x="126" y="16"/>
                </a:cubicBezTo>
                <a:cubicBezTo>
                  <a:pt x="126" y="67"/>
                  <a:pt x="126" y="67"/>
                  <a:pt x="126" y="67"/>
                </a:cubicBezTo>
                <a:cubicBezTo>
                  <a:pt x="15" y="67"/>
                  <a:pt x="15" y="67"/>
                  <a:pt x="15" y="67"/>
                </a:cubicBezTo>
                <a:lnTo>
                  <a:pt x="15" y="16"/>
                </a:lnTo>
                <a:close/>
                <a:moveTo>
                  <a:pt x="46" y="194"/>
                </a:moveTo>
                <a:cubicBezTo>
                  <a:pt x="46" y="197"/>
                  <a:pt x="43" y="200"/>
                  <a:pt x="40" y="200"/>
                </a:cubicBezTo>
                <a:cubicBezTo>
                  <a:pt x="20" y="200"/>
                  <a:pt x="20" y="200"/>
                  <a:pt x="20" y="200"/>
                </a:cubicBezTo>
                <a:cubicBezTo>
                  <a:pt x="17" y="200"/>
                  <a:pt x="14" y="197"/>
                  <a:pt x="14" y="194"/>
                </a:cubicBezTo>
                <a:cubicBezTo>
                  <a:pt x="14" y="189"/>
                  <a:pt x="14" y="189"/>
                  <a:pt x="14" y="189"/>
                </a:cubicBezTo>
                <a:cubicBezTo>
                  <a:pt x="14" y="186"/>
                  <a:pt x="17" y="183"/>
                  <a:pt x="20" y="183"/>
                </a:cubicBezTo>
                <a:cubicBezTo>
                  <a:pt x="40" y="183"/>
                  <a:pt x="40" y="183"/>
                  <a:pt x="40" y="183"/>
                </a:cubicBezTo>
                <a:cubicBezTo>
                  <a:pt x="43" y="183"/>
                  <a:pt x="46" y="186"/>
                  <a:pt x="46" y="189"/>
                </a:cubicBezTo>
                <a:lnTo>
                  <a:pt x="46" y="194"/>
                </a:lnTo>
                <a:close/>
                <a:moveTo>
                  <a:pt x="46" y="168"/>
                </a:moveTo>
                <a:cubicBezTo>
                  <a:pt x="46" y="171"/>
                  <a:pt x="43" y="174"/>
                  <a:pt x="40" y="174"/>
                </a:cubicBezTo>
                <a:cubicBezTo>
                  <a:pt x="20" y="174"/>
                  <a:pt x="20" y="174"/>
                  <a:pt x="20" y="174"/>
                </a:cubicBezTo>
                <a:cubicBezTo>
                  <a:pt x="17" y="174"/>
                  <a:pt x="14" y="171"/>
                  <a:pt x="14" y="168"/>
                </a:cubicBezTo>
                <a:cubicBezTo>
                  <a:pt x="14" y="163"/>
                  <a:pt x="14" y="163"/>
                  <a:pt x="14" y="163"/>
                </a:cubicBezTo>
                <a:cubicBezTo>
                  <a:pt x="14" y="160"/>
                  <a:pt x="17" y="157"/>
                  <a:pt x="20" y="157"/>
                </a:cubicBezTo>
                <a:cubicBezTo>
                  <a:pt x="40" y="157"/>
                  <a:pt x="40" y="157"/>
                  <a:pt x="40" y="157"/>
                </a:cubicBezTo>
                <a:cubicBezTo>
                  <a:pt x="43" y="157"/>
                  <a:pt x="46" y="160"/>
                  <a:pt x="46" y="163"/>
                </a:cubicBezTo>
                <a:lnTo>
                  <a:pt x="46" y="168"/>
                </a:lnTo>
                <a:close/>
                <a:moveTo>
                  <a:pt x="46" y="143"/>
                </a:moveTo>
                <a:cubicBezTo>
                  <a:pt x="46" y="146"/>
                  <a:pt x="43" y="148"/>
                  <a:pt x="40" y="148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17" y="148"/>
                  <a:pt x="14" y="146"/>
                  <a:pt x="14" y="143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4" y="134"/>
                  <a:pt x="17" y="132"/>
                  <a:pt x="20" y="132"/>
                </a:cubicBezTo>
                <a:cubicBezTo>
                  <a:pt x="40" y="132"/>
                  <a:pt x="40" y="132"/>
                  <a:pt x="40" y="132"/>
                </a:cubicBezTo>
                <a:cubicBezTo>
                  <a:pt x="43" y="132"/>
                  <a:pt x="46" y="134"/>
                  <a:pt x="46" y="137"/>
                </a:cubicBezTo>
                <a:lnTo>
                  <a:pt x="46" y="143"/>
                </a:lnTo>
                <a:close/>
                <a:moveTo>
                  <a:pt x="46" y="117"/>
                </a:moveTo>
                <a:cubicBezTo>
                  <a:pt x="46" y="120"/>
                  <a:pt x="43" y="123"/>
                  <a:pt x="40" y="123"/>
                </a:cubicBezTo>
                <a:cubicBezTo>
                  <a:pt x="20" y="123"/>
                  <a:pt x="20" y="123"/>
                  <a:pt x="20" y="123"/>
                </a:cubicBezTo>
                <a:cubicBezTo>
                  <a:pt x="17" y="123"/>
                  <a:pt x="14" y="120"/>
                  <a:pt x="14" y="117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4" y="108"/>
                  <a:pt x="17" y="106"/>
                  <a:pt x="2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3" y="106"/>
                  <a:pt x="46" y="108"/>
                  <a:pt x="46" y="111"/>
                </a:cubicBezTo>
                <a:lnTo>
                  <a:pt x="46" y="117"/>
                </a:lnTo>
                <a:close/>
                <a:moveTo>
                  <a:pt x="86" y="194"/>
                </a:moveTo>
                <a:cubicBezTo>
                  <a:pt x="86" y="197"/>
                  <a:pt x="84" y="200"/>
                  <a:pt x="80" y="200"/>
                </a:cubicBezTo>
                <a:cubicBezTo>
                  <a:pt x="61" y="200"/>
                  <a:pt x="61" y="200"/>
                  <a:pt x="61" y="200"/>
                </a:cubicBezTo>
                <a:cubicBezTo>
                  <a:pt x="58" y="200"/>
                  <a:pt x="55" y="197"/>
                  <a:pt x="55" y="194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5" y="186"/>
                  <a:pt x="58" y="183"/>
                  <a:pt x="61" y="183"/>
                </a:cubicBezTo>
                <a:cubicBezTo>
                  <a:pt x="80" y="183"/>
                  <a:pt x="80" y="183"/>
                  <a:pt x="80" y="183"/>
                </a:cubicBezTo>
                <a:cubicBezTo>
                  <a:pt x="84" y="183"/>
                  <a:pt x="86" y="186"/>
                  <a:pt x="86" y="189"/>
                </a:cubicBezTo>
                <a:lnTo>
                  <a:pt x="86" y="194"/>
                </a:lnTo>
                <a:close/>
                <a:moveTo>
                  <a:pt x="86" y="168"/>
                </a:moveTo>
                <a:cubicBezTo>
                  <a:pt x="86" y="171"/>
                  <a:pt x="84" y="174"/>
                  <a:pt x="80" y="174"/>
                </a:cubicBezTo>
                <a:cubicBezTo>
                  <a:pt x="61" y="174"/>
                  <a:pt x="61" y="174"/>
                  <a:pt x="61" y="174"/>
                </a:cubicBezTo>
                <a:cubicBezTo>
                  <a:pt x="58" y="174"/>
                  <a:pt x="55" y="171"/>
                  <a:pt x="55" y="168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60"/>
                  <a:pt x="58" y="157"/>
                  <a:pt x="61" y="157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84" y="157"/>
                  <a:pt x="86" y="160"/>
                  <a:pt x="86" y="163"/>
                </a:cubicBezTo>
                <a:lnTo>
                  <a:pt x="86" y="168"/>
                </a:lnTo>
                <a:close/>
                <a:moveTo>
                  <a:pt x="86" y="143"/>
                </a:moveTo>
                <a:cubicBezTo>
                  <a:pt x="86" y="146"/>
                  <a:pt x="84" y="148"/>
                  <a:pt x="80" y="148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58" y="148"/>
                  <a:pt x="55" y="146"/>
                  <a:pt x="55" y="143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55" y="134"/>
                  <a:pt x="58" y="132"/>
                  <a:pt x="61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4" y="132"/>
                  <a:pt x="86" y="134"/>
                  <a:pt x="86" y="137"/>
                </a:cubicBezTo>
                <a:lnTo>
                  <a:pt x="86" y="143"/>
                </a:lnTo>
                <a:close/>
                <a:moveTo>
                  <a:pt x="86" y="117"/>
                </a:moveTo>
                <a:cubicBezTo>
                  <a:pt x="86" y="120"/>
                  <a:pt x="84" y="123"/>
                  <a:pt x="80" y="123"/>
                </a:cubicBezTo>
                <a:cubicBezTo>
                  <a:pt x="61" y="123"/>
                  <a:pt x="61" y="123"/>
                  <a:pt x="61" y="123"/>
                </a:cubicBezTo>
                <a:cubicBezTo>
                  <a:pt x="58" y="123"/>
                  <a:pt x="55" y="120"/>
                  <a:pt x="55" y="117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5" y="108"/>
                  <a:pt x="58" y="106"/>
                  <a:pt x="61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4" y="106"/>
                  <a:pt x="86" y="108"/>
                  <a:pt x="86" y="111"/>
                </a:cubicBezTo>
                <a:lnTo>
                  <a:pt x="86" y="117"/>
                </a:lnTo>
                <a:close/>
                <a:moveTo>
                  <a:pt x="127" y="194"/>
                </a:moveTo>
                <a:cubicBezTo>
                  <a:pt x="127" y="197"/>
                  <a:pt x="124" y="200"/>
                  <a:pt x="121" y="200"/>
                </a:cubicBezTo>
                <a:cubicBezTo>
                  <a:pt x="102" y="200"/>
                  <a:pt x="102" y="200"/>
                  <a:pt x="102" y="200"/>
                </a:cubicBezTo>
                <a:cubicBezTo>
                  <a:pt x="98" y="200"/>
                  <a:pt x="95" y="197"/>
                  <a:pt x="95" y="194"/>
                </a:cubicBezTo>
                <a:cubicBezTo>
                  <a:pt x="95" y="189"/>
                  <a:pt x="95" y="189"/>
                  <a:pt x="95" y="189"/>
                </a:cubicBezTo>
                <a:cubicBezTo>
                  <a:pt x="95" y="186"/>
                  <a:pt x="98" y="183"/>
                  <a:pt x="102" y="183"/>
                </a:cubicBezTo>
                <a:cubicBezTo>
                  <a:pt x="121" y="183"/>
                  <a:pt x="121" y="183"/>
                  <a:pt x="121" y="183"/>
                </a:cubicBezTo>
                <a:cubicBezTo>
                  <a:pt x="124" y="183"/>
                  <a:pt x="127" y="186"/>
                  <a:pt x="127" y="189"/>
                </a:cubicBezTo>
                <a:lnTo>
                  <a:pt x="127" y="194"/>
                </a:lnTo>
                <a:close/>
                <a:moveTo>
                  <a:pt x="127" y="168"/>
                </a:moveTo>
                <a:cubicBezTo>
                  <a:pt x="127" y="171"/>
                  <a:pt x="124" y="174"/>
                  <a:pt x="121" y="174"/>
                </a:cubicBezTo>
                <a:cubicBezTo>
                  <a:pt x="102" y="174"/>
                  <a:pt x="102" y="174"/>
                  <a:pt x="102" y="174"/>
                </a:cubicBezTo>
                <a:cubicBezTo>
                  <a:pt x="98" y="174"/>
                  <a:pt x="95" y="171"/>
                  <a:pt x="95" y="168"/>
                </a:cubicBezTo>
                <a:cubicBezTo>
                  <a:pt x="95" y="163"/>
                  <a:pt x="95" y="163"/>
                  <a:pt x="95" y="163"/>
                </a:cubicBezTo>
                <a:cubicBezTo>
                  <a:pt x="95" y="160"/>
                  <a:pt x="98" y="157"/>
                  <a:pt x="102" y="157"/>
                </a:cubicBezTo>
                <a:cubicBezTo>
                  <a:pt x="121" y="157"/>
                  <a:pt x="121" y="157"/>
                  <a:pt x="121" y="157"/>
                </a:cubicBezTo>
                <a:cubicBezTo>
                  <a:pt x="124" y="157"/>
                  <a:pt x="127" y="160"/>
                  <a:pt x="127" y="163"/>
                </a:cubicBezTo>
                <a:lnTo>
                  <a:pt x="127" y="168"/>
                </a:lnTo>
                <a:close/>
                <a:moveTo>
                  <a:pt x="127" y="143"/>
                </a:moveTo>
                <a:cubicBezTo>
                  <a:pt x="127" y="146"/>
                  <a:pt x="124" y="148"/>
                  <a:pt x="121" y="148"/>
                </a:cubicBezTo>
                <a:cubicBezTo>
                  <a:pt x="102" y="148"/>
                  <a:pt x="102" y="148"/>
                  <a:pt x="102" y="148"/>
                </a:cubicBezTo>
                <a:cubicBezTo>
                  <a:pt x="98" y="148"/>
                  <a:pt x="95" y="146"/>
                  <a:pt x="95" y="143"/>
                </a:cubicBezTo>
                <a:cubicBezTo>
                  <a:pt x="95" y="137"/>
                  <a:pt x="95" y="137"/>
                  <a:pt x="95" y="137"/>
                </a:cubicBezTo>
                <a:cubicBezTo>
                  <a:pt x="95" y="134"/>
                  <a:pt x="98" y="132"/>
                  <a:pt x="102" y="132"/>
                </a:cubicBezTo>
                <a:cubicBezTo>
                  <a:pt x="121" y="132"/>
                  <a:pt x="121" y="132"/>
                  <a:pt x="121" y="132"/>
                </a:cubicBezTo>
                <a:cubicBezTo>
                  <a:pt x="124" y="132"/>
                  <a:pt x="127" y="134"/>
                  <a:pt x="127" y="137"/>
                </a:cubicBezTo>
                <a:lnTo>
                  <a:pt x="127" y="143"/>
                </a:lnTo>
                <a:close/>
                <a:moveTo>
                  <a:pt x="127" y="117"/>
                </a:moveTo>
                <a:cubicBezTo>
                  <a:pt x="127" y="120"/>
                  <a:pt x="124" y="123"/>
                  <a:pt x="121" y="123"/>
                </a:cubicBezTo>
                <a:cubicBezTo>
                  <a:pt x="102" y="123"/>
                  <a:pt x="102" y="123"/>
                  <a:pt x="102" y="123"/>
                </a:cubicBezTo>
                <a:cubicBezTo>
                  <a:pt x="98" y="123"/>
                  <a:pt x="95" y="120"/>
                  <a:pt x="95" y="117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5" y="108"/>
                  <a:pt x="98" y="106"/>
                  <a:pt x="102" y="106"/>
                </a:cubicBezTo>
                <a:cubicBezTo>
                  <a:pt x="121" y="106"/>
                  <a:pt x="121" y="106"/>
                  <a:pt x="121" y="106"/>
                </a:cubicBezTo>
                <a:cubicBezTo>
                  <a:pt x="124" y="106"/>
                  <a:pt x="127" y="108"/>
                  <a:pt x="127" y="111"/>
                </a:cubicBezTo>
                <a:lnTo>
                  <a:pt x="127" y="117"/>
                </a:lnTo>
                <a:close/>
                <a:moveTo>
                  <a:pt x="33" y="81"/>
                </a:moveTo>
                <a:cubicBezTo>
                  <a:pt x="33" y="83"/>
                  <a:pt x="31" y="84"/>
                  <a:pt x="29" y="84"/>
                </a:cubicBezTo>
                <a:cubicBezTo>
                  <a:pt x="18" y="84"/>
                  <a:pt x="18" y="84"/>
                  <a:pt x="18" y="84"/>
                </a:cubicBezTo>
                <a:cubicBezTo>
                  <a:pt x="16" y="84"/>
                  <a:pt x="14" y="83"/>
                  <a:pt x="14" y="81"/>
                </a:cubicBezTo>
                <a:cubicBezTo>
                  <a:pt x="14" y="78"/>
                  <a:pt x="14" y="78"/>
                  <a:pt x="14" y="78"/>
                </a:cubicBezTo>
                <a:cubicBezTo>
                  <a:pt x="14" y="76"/>
                  <a:pt x="16" y="75"/>
                  <a:pt x="18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31" y="75"/>
                  <a:pt x="33" y="76"/>
                  <a:pt x="33" y="78"/>
                </a:cubicBezTo>
                <a:lnTo>
                  <a:pt x="33" y="81"/>
                </a:lnTo>
                <a:close/>
                <a:moveTo>
                  <a:pt x="56" y="81"/>
                </a:moveTo>
                <a:cubicBezTo>
                  <a:pt x="56" y="83"/>
                  <a:pt x="54" y="84"/>
                  <a:pt x="52" y="84"/>
                </a:cubicBezTo>
                <a:cubicBezTo>
                  <a:pt x="41" y="84"/>
                  <a:pt x="41" y="84"/>
                  <a:pt x="41" y="84"/>
                </a:cubicBezTo>
                <a:cubicBezTo>
                  <a:pt x="39" y="84"/>
                  <a:pt x="38" y="83"/>
                  <a:pt x="38" y="81"/>
                </a:cubicBezTo>
                <a:cubicBezTo>
                  <a:pt x="38" y="78"/>
                  <a:pt x="38" y="78"/>
                  <a:pt x="38" y="78"/>
                </a:cubicBezTo>
                <a:cubicBezTo>
                  <a:pt x="38" y="76"/>
                  <a:pt x="39" y="75"/>
                  <a:pt x="41" y="75"/>
                </a:cubicBezTo>
                <a:cubicBezTo>
                  <a:pt x="52" y="75"/>
                  <a:pt x="52" y="75"/>
                  <a:pt x="52" y="75"/>
                </a:cubicBezTo>
                <a:cubicBezTo>
                  <a:pt x="54" y="75"/>
                  <a:pt x="56" y="76"/>
                  <a:pt x="56" y="78"/>
                </a:cubicBezTo>
                <a:lnTo>
                  <a:pt x="56" y="81"/>
                </a:lnTo>
                <a:close/>
                <a:moveTo>
                  <a:pt x="80" y="81"/>
                </a:moveTo>
                <a:cubicBezTo>
                  <a:pt x="80" y="83"/>
                  <a:pt x="78" y="84"/>
                  <a:pt x="76" y="84"/>
                </a:cubicBezTo>
                <a:cubicBezTo>
                  <a:pt x="65" y="84"/>
                  <a:pt x="65" y="84"/>
                  <a:pt x="65" y="84"/>
                </a:cubicBezTo>
                <a:cubicBezTo>
                  <a:pt x="63" y="84"/>
                  <a:pt x="61" y="83"/>
                  <a:pt x="61" y="81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76"/>
                  <a:pt x="63" y="75"/>
                  <a:pt x="65" y="75"/>
                </a:cubicBezTo>
                <a:cubicBezTo>
                  <a:pt x="76" y="75"/>
                  <a:pt x="76" y="75"/>
                  <a:pt x="76" y="75"/>
                </a:cubicBezTo>
                <a:cubicBezTo>
                  <a:pt x="78" y="75"/>
                  <a:pt x="80" y="76"/>
                  <a:pt x="80" y="78"/>
                </a:cubicBezTo>
                <a:lnTo>
                  <a:pt x="80" y="81"/>
                </a:lnTo>
                <a:close/>
                <a:moveTo>
                  <a:pt x="103" y="81"/>
                </a:moveTo>
                <a:cubicBezTo>
                  <a:pt x="103" y="83"/>
                  <a:pt x="101" y="84"/>
                  <a:pt x="99" y="84"/>
                </a:cubicBezTo>
                <a:cubicBezTo>
                  <a:pt x="88" y="84"/>
                  <a:pt x="88" y="84"/>
                  <a:pt x="88" y="84"/>
                </a:cubicBezTo>
                <a:cubicBezTo>
                  <a:pt x="86" y="84"/>
                  <a:pt x="84" y="83"/>
                  <a:pt x="84" y="81"/>
                </a:cubicBezTo>
                <a:cubicBezTo>
                  <a:pt x="84" y="78"/>
                  <a:pt x="84" y="78"/>
                  <a:pt x="84" y="78"/>
                </a:cubicBezTo>
                <a:cubicBezTo>
                  <a:pt x="84" y="76"/>
                  <a:pt x="86" y="75"/>
                  <a:pt x="88" y="75"/>
                </a:cubicBezTo>
                <a:cubicBezTo>
                  <a:pt x="99" y="75"/>
                  <a:pt x="99" y="75"/>
                  <a:pt x="99" y="75"/>
                </a:cubicBezTo>
                <a:cubicBezTo>
                  <a:pt x="101" y="75"/>
                  <a:pt x="103" y="76"/>
                  <a:pt x="103" y="78"/>
                </a:cubicBezTo>
                <a:lnTo>
                  <a:pt x="103" y="81"/>
                </a:lnTo>
                <a:close/>
                <a:moveTo>
                  <a:pt x="126" y="81"/>
                </a:moveTo>
                <a:cubicBezTo>
                  <a:pt x="126" y="83"/>
                  <a:pt x="125" y="84"/>
                  <a:pt x="123" y="84"/>
                </a:cubicBezTo>
                <a:cubicBezTo>
                  <a:pt x="111" y="84"/>
                  <a:pt x="111" y="84"/>
                  <a:pt x="111" y="84"/>
                </a:cubicBezTo>
                <a:cubicBezTo>
                  <a:pt x="109" y="84"/>
                  <a:pt x="108" y="83"/>
                  <a:pt x="108" y="81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08" y="76"/>
                  <a:pt x="109" y="75"/>
                  <a:pt x="111" y="75"/>
                </a:cubicBezTo>
                <a:cubicBezTo>
                  <a:pt x="123" y="75"/>
                  <a:pt x="123" y="75"/>
                  <a:pt x="123" y="75"/>
                </a:cubicBezTo>
                <a:cubicBezTo>
                  <a:pt x="125" y="75"/>
                  <a:pt x="126" y="76"/>
                  <a:pt x="126" y="78"/>
                </a:cubicBezTo>
                <a:lnTo>
                  <a:pt x="126" y="81"/>
                </a:lnTo>
                <a:close/>
                <a:moveTo>
                  <a:pt x="33" y="96"/>
                </a:moveTo>
                <a:cubicBezTo>
                  <a:pt x="33" y="98"/>
                  <a:pt x="31" y="99"/>
                  <a:pt x="29" y="99"/>
                </a:cubicBezTo>
                <a:cubicBezTo>
                  <a:pt x="18" y="99"/>
                  <a:pt x="18" y="99"/>
                  <a:pt x="18" y="99"/>
                </a:cubicBezTo>
                <a:cubicBezTo>
                  <a:pt x="16" y="99"/>
                  <a:pt x="14" y="98"/>
                  <a:pt x="14" y="96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1"/>
                  <a:pt x="16" y="90"/>
                  <a:pt x="18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0"/>
                  <a:pt x="33" y="91"/>
                  <a:pt x="33" y="93"/>
                </a:cubicBezTo>
                <a:lnTo>
                  <a:pt x="33" y="96"/>
                </a:lnTo>
                <a:close/>
                <a:moveTo>
                  <a:pt x="56" y="96"/>
                </a:moveTo>
                <a:cubicBezTo>
                  <a:pt x="56" y="98"/>
                  <a:pt x="54" y="99"/>
                  <a:pt x="52" y="99"/>
                </a:cubicBezTo>
                <a:cubicBezTo>
                  <a:pt x="41" y="99"/>
                  <a:pt x="41" y="99"/>
                  <a:pt x="41" y="99"/>
                </a:cubicBezTo>
                <a:cubicBezTo>
                  <a:pt x="39" y="99"/>
                  <a:pt x="38" y="98"/>
                  <a:pt x="38" y="96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1"/>
                  <a:pt x="39" y="90"/>
                  <a:pt x="41" y="90"/>
                </a:cubicBezTo>
                <a:cubicBezTo>
                  <a:pt x="52" y="90"/>
                  <a:pt x="52" y="90"/>
                  <a:pt x="52" y="90"/>
                </a:cubicBezTo>
                <a:cubicBezTo>
                  <a:pt x="54" y="90"/>
                  <a:pt x="56" y="91"/>
                  <a:pt x="56" y="93"/>
                </a:cubicBezTo>
                <a:lnTo>
                  <a:pt x="56" y="96"/>
                </a:lnTo>
                <a:close/>
                <a:moveTo>
                  <a:pt x="80" y="96"/>
                </a:moveTo>
                <a:cubicBezTo>
                  <a:pt x="80" y="98"/>
                  <a:pt x="78" y="99"/>
                  <a:pt x="76" y="99"/>
                </a:cubicBezTo>
                <a:cubicBezTo>
                  <a:pt x="65" y="99"/>
                  <a:pt x="65" y="99"/>
                  <a:pt x="65" y="99"/>
                </a:cubicBezTo>
                <a:cubicBezTo>
                  <a:pt x="63" y="99"/>
                  <a:pt x="61" y="98"/>
                  <a:pt x="61" y="96"/>
                </a:cubicBezTo>
                <a:cubicBezTo>
                  <a:pt x="61" y="93"/>
                  <a:pt x="61" y="93"/>
                  <a:pt x="61" y="93"/>
                </a:cubicBezTo>
                <a:cubicBezTo>
                  <a:pt x="61" y="91"/>
                  <a:pt x="63" y="90"/>
                  <a:pt x="65" y="90"/>
                </a:cubicBezTo>
                <a:cubicBezTo>
                  <a:pt x="76" y="90"/>
                  <a:pt x="76" y="90"/>
                  <a:pt x="76" y="90"/>
                </a:cubicBezTo>
                <a:cubicBezTo>
                  <a:pt x="78" y="90"/>
                  <a:pt x="80" y="91"/>
                  <a:pt x="80" y="93"/>
                </a:cubicBezTo>
                <a:lnTo>
                  <a:pt x="80" y="96"/>
                </a:lnTo>
                <a:close/>
                <a:moveTo>
                  <a:pt x="103" y="96"/>
                </a:moveTo>
                <a:cubicBezTo>
                  <a:pt x="103" y="98"/>
                  <a:pt x="101" y="99"/>
                  <a:pt x="99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86" y="99"/>
                  <a:pt x="84" y="98"/>
                  <a:pt x="84" y="96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1"/>
                  <a:pt x="86" y="90"/>
                  <a:pt x="88" y="90"/>
                </a:cubicBezTo>
                <a:cubicBezTo>
                  <a:pt x="99" y="90"/>
                  <a:pt x="99" y="90"/>
                  <a:pt x="99" y="90"/>
                </a:cubicBezTo>
                <a:cubicBezTo>
                  <a:pt x="101" y="90"/>
                  <a:pt x="103" y="91"/>
                  <a:pt x="103" y="93"/>
                </a:cubicBezTo>
                <a:lnTo>
                  <a:pt x="103" y="96"/>
                </a:lnTo>
                <a:close/>
                <a:moveTo>
                  <a:pt x="126" y="96"/>
                </a:moveTo>
                <a:cubicBezTo>
                  <a:pt x="126" y="98"/>
                  <a:pt x="125" y="99"/>
                  <a:pt x="123" y="99"/>
                </a:cubicBezTo>
                <a:cubicBezTo>
                  <a:pt x="111" y="99"/>
                  <a:pt x="111" y="99"/>
                  <a:pt x="111" y="99"/>
                </a:cubicBezTo>
                <a:cubicBezTo>
                  <a:pt x="109" y="99"/>
                  <a:pt x="108" y="98"/>
                  <a:pt x="108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8" y="91"/>
                  <a:pt x="109" y="90"/>
                  <a:pt x="111" y="90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5" y="90"/>
                  <a:pt x="126" y="91"/>
                  <a:pt x="126" y="93"/>
                </a:cubicBezTo>
                <a:lnTo>
                  <a:pt x="126" y="9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11"/>
          <p:cNvSpPr/>
          <p:nvPr/>
        </p:nvSpPr>
        <p:spPr>
          <a:xfrm>
            <a:off x="1870075" y="3040856"/>
            <a:ext cx="517525" cy="275035"/>
          </a:xfrm>
          <a:custGeom>
            <a:avLst/>
            <a:gdLst/>
            <a:ahLst/>
            <a:cxnLst/>
            <a:rect l="l" t="t" r="r" b="b"/>
            <a:pathLst>
              <a:path w="134" h="95" extrusionOk="0">
                <a:moveTo>
                  <a:pt x="132" y="10"/>
                </a:moveTo>
                <a:cubicBezTo>
                  <a:pt x="129" y="10"/>
                  <a:pt x="129" y="10"/>
                  <a:pt x="129" y="10"/>
                </a:cubicBezTo>
                <a:cubicBezTo>
                  <a:pt x="129" y="6"/>
                  <a:pt x="129" y="6"/>
                  <a:pt x="129" y="6"/>
                </a:cubicBezTo>
                <a:cubicBezTo>
                  <a:pt x="129" y="5"/>
                  <a:pt x="128" y="4"/>
                  <a:pt x="127" y="4"/>
                </a:cubicBezTo>
                <a:cubicBezTo>
                  <a:pt x="127" y="4"/>
                  <a:pt x="111" y="0"/>
                  <a:pt x="95" y="0"/>
                </a:cubicBezTo>
                <a:cubicBezTo>
                  <a:pt x="82" y="0"/>
                  <a:pt x="73" y="3"/>
                  <a:pt x="67" y="7"/>
                </a:cubicBezTo>
                <a:cubicBezTo>
                  <a:pt x="62" y="3"/>
                  <a:pt x="53" y="0"/>
                  <a:pt x="40" y="0"/>
                </a:cubicBezTo>
                <a:cubicBezTo>
                  <a:pt x="24" y="0"/>
                  <a:pt x="8" y="4"/>
                  <a:pt x="8" y="4"/>
                </a:cubicBezTo>
                <a:cubicBezTo>
                  <a:pt x="7" y="4"/>
                  <a:pt x="6" y="5"/>
                  <a:pt x="6" y="6"/>
                </a:cubicBezTo>
                <a:cubicBezTo>
                  <a:pt x="6" y="10"/>
                  <a:pt x="6" y="10"/>
                  <a:pt x="6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11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9"/>
                  <a:pt x="1" y="90"/>
                  <a:pt x="3" y="90"/>
                </a:cubicBezTo>
                <a:cubicBezTo>
                  <a:pt x="57" y="90"/>
                  <a:pt x="57" y="90"/>
                  <a:pt x="57" y="90"/>
                </a:cubicBezTo>
                <a:cubicBezTo>
                  <a:pt x="58" y="95"/>
                  <a:pt x="62" y="95"/>
                  <a:pt x="67" y="95"/>
                </a:cubicBezTo>
                <a:cubicBezTo>
                  <a:pt x="72" y="95"/>
                  <a:pt x="77" y="95"/>
                  <a:pt x="78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3" y="90"/>
                  <a:pt x="134" y="89"/>
                  <a:pt x="134" y="88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34" y="11"/>
                  <a:pt x="133" y="10"/>
                  <a:pt x="132" y="10"/>
                </a:cubicBezTo>
                <a:close/>
                <a:moveTo>
                  <a:pt x="124" y="8"/>
                </a:moveTo>
                <a:cubicBezTo>
                  <a:pt x="124" y="79"/>
                  <a:pt x="124" y="79"/>
                  <a:pt x="124" y="79"/>
                </a:cubicBezTo>
                <a:cubicBezTo>
                  <a:pt x="119" y="78"/>
                  <a:pt x="107" y="76"/>
                  <a:pt x="95" y="76"/>
                </a:cubicBezTo>
                <a:cubicBezTo>
                  <a:pt x="84" y="76"/>
                  <a:pt x="75" y="78"/>
                  <a:pt x="70" y="81"/>
                </a:cubicBezTo>
                <a:cubicBezTo>
                  <a:pt x="70" y="11"/>
                  <a:pt x="70" y="11"/>
                  <a:pt x="70" y="11"/>
                </a:cubicBezTo>
                <a:cubicBezTo>
                  <a:pt x="74" y="7"/>
                  <a:pt x="83" y="5"/>
                  <a:pt x="95" y="5"/>
                </a:cubicBezTo>
                <a:cubicBezTo>
                  <a:pt x="107" y="5"/>
                  <a:pt x="120" y="7"/>
                  <a:pt x="124" y="8"/>
                </a:cubicBezTo>
                <a:close/>
                <a:moveTo>
                  <a:pt x="11" y="8"/>
                </a:moveTo>
                <a:cubicBezTo>
                  <a:pt x="15" y="7"/>
                  <a:pt x="28" y="5"/>
                  <a:pt x="40" y="5"/>
                </a:cubicBezTo>
                <a:cubicBezTo>
                  <a:pt x="52" y="5"/>
                  <a:pt x="60" y="7"/>
                  <a:pt x="65" y="11"/>
                </a:cubicBezTo>
                <a:cubicBezTo>
                  <a:pt x="65" y="81"/>
                  <a:pt x="65" y="81"/>
                  <a:pt x="65" y="81"/>
                </a:cubicBezTo>
                <a:cubicBezTo>
                  <a:pt x="59" y="78"/>
                  <a:pt x="51" y="76"/>
                  <a:pt x="40" y="76"/>
                </a:cubicBezTo>
                <a:cubicBezTo>
                  <a:pt x="28" y="76"/>
                  <a:pt x="16" y="78"/>
                  <a:pt x="11" y="79"/>
                </a:cubicBezTo>
                <a:lnTo>
                  <a:pt x="11" y="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11"/>
          <p:cNvSpPr/>
          <p:nvPr/>
        </p:nvSpPr>
        <p:spPr>
          <a:xfrm>
            <a:off x="4554538" y="2889647"/>
            <a:ext cx="493713" cy="167879"/>
          </a:xfrm>
          <a:custGeom>
            <a:avLst/>
            <a:gdLst/>
            <a:ahLst/>
            <a:cxnLst/>
            <a:rect l="l" t="t" r="r" b="b"/>
            <a:pathLst>
              <a:path w="128" h="58" extrusionOk="0">
                <a:moveTo>
                  <a:pt x="125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6"/>
                  <a:pt x="2" y="58"/>
                  <a:pt x="3" y="58"/>
                </a:cubicBezTo>
                <a:cubicBezTo>
                  <a:pt x="125" y="58"/>
                  <a:pt x="125" y="58"/>
                  <a:pt x="125" y="58"/>
                </a:cubicBezTo>
                <a:cubicBezTo>
                  <a:pt x="127" y="58"/>
                  <a:pt x="128" y="56"/>
                  <a:pt x="128" y="54"/>
                </a:cubicBezTo>
                <a:cubicBezTo>
                  <a:pt x="128" y="4"/>
                  <a:pt x="128" y="4"/>
                  <a:pt x="128" y="4"/>
                </a:cubicBezTo>
                <a:cubicBezTo>
                  <a:pt x="128" y="2"/>
                  <a:pt x="127" y="0"/>
                  <a:pt x="125" y="0"/>
                </a:cubicBezTo>
                <a:close/>
                <a:moveTo>
                  <a:pt x="122" y="51"/>
                </a:moveTo>
                <a:cubicBezTo>
                  <a:pt x="112" y="51"/>
                  <a:pt x="112" y="51"/>
                  <a:pt x="112" y="51"/>
                </a:cubicBezTo>
                <a:cubicBezTo>
                  <a:pt x="112" y="39"/>
                  <a:pt x="112" y="39"/>
                  <a:pt x="112" y="39"/>
                </a:cubicBezTo>
                <a:cubicBezTo>
                  <a:pt x="112" y="37"/>
                  <a:pt x="111" y="35"/>
                  <a:pt x="109" y="35"/>
                </a:cubicBezTo>
                <a:cubicBezTo>
                  <a:pt x="108" y="35"/>
                  <a:pt x="106" y="37"/>
                  <a:pt x="106" y="39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97" y="51"/>
                  <a:pt x="97" y="51"/>
                  <a:pt x="97" y="51"/>
                </a:cubicBezTo>
                <a:cubicBezTo>
                  <a:pt x="97" y="25"/>
                  <a:pt x="97" y="25"/>
                  <a:pt x="97" y="25"/>
                </a:cubicBezTo>
                <a:cubicBezTo>
                  <a:pt x="97" y="23"/>
                  <a:pt x="95" y="22"/>
                  <a:pt x="94" y="22"/>
                </a:cubicBezTo>
                <a:cubicBezTo>
                  <a:pt x="92" y="22"/>
                  <a:pt x="91" y="23"/>
                  <a:pt x="91" y="25"/>
                </a:cubicBezTo>
                <a:cubicBezTo>
                  <a:pt x="91" y="51"/>
                  <a:pt x="91" y="51"/>
                  <a:pt x="91" y="51"/>
                </a:cubicBezTo>
                <a:cubicBezTo>
                  <a:pt x="82" y="51"/>
                  <a:pt x="82" y="51"/>
                  <a:pt x="82" y="51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7"/>
                  <a:pt x="81" y="35"/>
                  <a:pt x="79" y="35"/>
                </a:cubicBezTo>
                <a:cubicBezTo>
                  <a:pt x="77" y="35"/>
                  <a:pt x="76" y="37"/>
                  <a:pt x="76" y="39"/>
                </a:cubicBezTo>
                <a:cubicBezTo>
                  <a:pt x="76" y="51"/>
                  <a:pt x="76" y="51"/>
                  <a:pt x="7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3"/>
                  <a:pt x="65" y="22"/>
                  <a:pt x="64" y="22"/>
                </a:cubicBezTo>
                <a:cubicBezTo>
                  <a:pt x="62" y="22"/>
                  <a:pt x="61" y="23"/>
                  <a:pt x="61" y="25"/>
                </a:cubicBezTo>
                <a:cubicBezTo>
                  <a:pt x="61" y="51"/>
                  <a:pt x="61" y="51"/>
                  <a:pt x="61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7"/>
                  <a:pt x="51" y="35"/>
                  <a:pt x="49" y="35"/>
                </a:cubicBezTo>
                <a:cubicBezTo>
                  <a:pt x="47" y="35"/>
                  <a:pt x="46" y="37"/>
                  <a:pt x="46" y="39"/>
                </a:cubicBezTo>
                <a:cubicBezTo>
                  <a:pt x="46" y="51"/>
                  <a:pt x="46" y="51"/>
                  <a:pt x="4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3"/>
                  <a:pt x="35" y="22"/>
                  <a:pt x="33" y="22"/>
                </a:cubicBezTo>
                <a:cubicBezTo>
                  <a:pt x="32" y="22"/>
                  <a:pt x="30" y="23"/>
                  <a:pt x="30" y="25"/>
                </a:cubicBezTo>
                <a:cubicBezTo>
                  <a:pt x="30" y="51"/>
                  <a:pt x="30" y="51"/>
                  <a:pt x="30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39"/>
                  <a:pt x="22" y="39"/>
                  <a:pt x="22" y="39"/>
                </a:cubicBezTo>
                <a:cubicBezTo>
                  <a:pt x="22" y="37"/>
                  <a:pt x="21" y="35"/>
                  <a:pt x="19" y="35"/>
                </a:cubicBezTo>
                <a:cubicBezTo>
                  <a:pt x="17" y="35"/>
                  <a:pt x="16" y="37"/>
                  <a:pt x="16" y="39"/>
                </a:cubicBezTo>
                <a:cubicBezTo>
                  <a:pt x="16" y="51"/>
                  <a:pt x="16" y="51"/>
                  <a:pt x="16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6" y="7"/>
                  <a:pt x="6" y="7"/>
                  <a:pt x="6" y="7"/>
                </a:cubicBezTo>
                <a:cubicBezTo>
                  <a:pt x="122" y="7"/>
                  <a:pt x="122" y="7"/>
                  <a:pt x="122" y="7"/>
                </a:cubicBezTo>
                <a:lnTo>
                  <a:pt x="122" y="5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11"/>
          <p:cNvSpPr/>
          <p:nvPr/>
        </p:nvSpPr>
        <p:spPr>
          <a:xfrm>
            <a:off x="3840163" y="2938463"/>
            <a:ext cx="547688" cy="411956"/>
          </a:xfrm>
          <a:custGeom>
            <a:avLst/>
            <a:gdLst/>
            <a:ahLst/>
            <a:cxnLst/>
            <a:rect l="l" t="t" r="r" b="b"/>
            <a:pathLst>
              <a:path w="142" h="142" extrusionOk="0">
                <a:moveTo>
                  <a:pt x="131" y="74"/>
                </a:moveTo>
                <a:cubicBezTo>
                  <a:pt x="142" y="71"/>
                  <a:pt x="142" y="71"/>
                  <a:pt x="142" y="71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30" y="53"/>
                  <a:pt x="124" y="39"/>
                  <a:pt x="113" y="29"/>
                </a:cubicBezTo>
                <a:cubicBezTo>
                  <a:pt x="103" y="18"/>
                  <a:pt x="89" y="12"/>
                  <a:pt x="75" y="11"/>
                </a:cubicBezTo>
                <a:cubicBezTo>
                  <a:pt x="71" y="0"/>
                  <a:pt x="71" y="0"/>
                  <a:pt x="71" y="0"/>
                </a:cubicBezTo>
                <a:cubicBezTo>
                  <a:pt x="68" y="11"/>
                  <a:pt x="68" y="11"/>
                  <a:pt x="68" y="11"/>
                </a:cubicBezTo>
                <a:cubicBezTo>
                  <a:pt x="38" y="13"/>
                  <a:pt x="13" y="37"/>
                  <a:pt x="12" y="67"/>
                </a:cubicBezTo>
                <a:cubicBezTo>
                  <a:pt x="0" y="71"/>
                  <a:pt x="0" y="71"/>
                  <a:pt x="0" y="71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89"/>
                  <a:pt x="18" y="102"/>
                  <a:pt x="29" y="113"/>
                </a:cubicBezTo>
                <a:cubicBezTo>
                  <a:pt x="39" y="124"/>
                  <a:pt x="53" y="130"/>
                  <a:pt x="68" y="131"/>
                </a:cubicBezTo>
                <a:cubicBezTo>
                  <a:pt x="71" y="142"/>
                  <a:pt x="71" y="142"/>
                  <a:pt x="71" y="142"/>
                </a:cubicBezTo>
                <a:cubicBezTo>
                  <a:pt x="74" y="131"/>
                  <a:pt x="74" y="131"/>
                  <a:pt x="74" y="131"/>
                </a:cubicBezTo>
                <a:cubicBezTo>
                  <a:pt x="105" y="129"/>
                  <a:pt x="129" y="104"/>
                  <a:pt x="131" y="74"/>
                </a:cubicBezTo>
                <a:close/>
                <a:moveTo>
                  <a:pt x="111" y="109"/>
                </a:moveTo>
                <a:cubicBezTo>
                  <a:pt x="98" y="88"/>
                  <a:pt x="98" y="88"/>
                  <a:pt x="98" y="88"/>
                </a:cubicBezTo>
                <a:cubicBezTo>
                  <a:pt x="100" y="86"/>
                  <a:pt x="101" y="84"/>
                  <a:pt x="101" y="82"/>
                </a:cubicBezTo>
                <a:cubicBezTo>
                  <a:pt x="127" y="75"/>
                  <a:pt x="127" y="75"/>
                  <a:pt x="127" y="75"/>
                </a:cubicBezTo>
                <a:cubicBezTo>
                  <a:pt x="126" y="88"/>
                  <a:pt x="120" y="100"/>
                  <a:pt x="111" y="109"/>
                </a:cubicBezTo>
                <a:close/>
                <a:moveTo>
                  <a:pt x="127" y="66"/>
                </a:moveTo>
                <a:cubicBezTo>
                  <a:pt x="102" y="60"/>
                  <a:pt x="102" y="60"/>
                  <a:pt x="102" y="60"/>
                </a:cubicBezTo>
                <a:cubicBezTo>
                  <a:pt x="101" y="57"/>
                  <a:pt x="100" y="55"/>
                  <a:pt x="98" y="5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20" y="42"/>
                  <a:pt x="126" y="54"/>
                  <a:pt x="127" y="66"/>
                </a:cubicBezTo>
                <a:close/>
                <a:moveTo>
                  <a:pt x="110" y="31"/>
                </a:moveTo>
                <a:cubicBezTo>
                  <a:pt x="90" y="44"/>
                  <a:pt x="90" y="44"/>
                  <a:pt x="90" y="44"/>
                </a:cubicBezTo>
                <a:cubicBezTo>
                  <a:pt x="88" y="43"/>
                  <a:pt x="85" y="42"/>
                  <a:pt x="83" y="41"/>
                </a:cubicBezTo>
                <a:cubicBezTo>
                  <a:pt x="76" y="15"/>
                  <a:pt x="76" y="15"/>
                  <a:pt x="76" y="15"/>
                </a:cubicBezTo>
                <a:cubicBezTo>
                  <a:pt x="89" y="16"/>
                  <a:pt x="101" y="22"/>
                  <a:pt x="110" y="31"/>
                </a:cubicBezTo>
                <a:close/>
                <a:moveTo>
                  <a:pt x="46" y="71"/>
                </a:moveTo>
                <a:cubicBezTo>
                  <a:pt x="46" y="57"/>
                  <a:pt x="57" y="46"/>
                  <a:pt x="71" y="46"/>
                </a:cubicBezTo>
                <a:cubicBezTo>
                  <a:pt x="85" y="46"/>
                  <a:pt x="96" y="57"/>
                  <a:pt x="96" y="71"/>
                </a:cubicBezTo>
                <a:cubicBezTo>
                  <a:pt x="96" y="85"/>
                  <a:pt x="85" y="96"/>
                  <a:pt x="71" y="96"/>
                </a:cubicBezTo>
                <a:cubicBezTo>
                  <a:pt x="57" y="96"/>
                  <a:pt x="46" y="85"/>
                  <a:pt x="46" y="71"/>
                </a:cubicBezTo>
                <a:close/>
                <a:moveTo>
                  <a:pt x="60" y="40"/>
                </a:moveTo>
                <a:cubicBezTo>
                  <a:pt x="58" y="41"/>
                  <a:pt x="55" y="43"/>
                  <a:pt x="53" y="44"/>
                </a:cubicBezTo>
                <a:cubicBezTo>
                  <a:pt x="32" y="31"/>
                  <a:pt x="32" y="31"/>
                  <a:pt x="32" y="31"/>
                </a:cubicBezTo>
                <a:cubicBezTo>
                  <a:pt x="41" y="22"/>
                  <a:pt x="54" y="16"/>
                  <a:pt x="67" y="15"/>
                </a:cubicBezTo>
                <a:lnTo>
                  <a:pt x="60" y="40"/>
                </a:lnTo>
                <a:close/>
                <a:moveTo>
                  <a:pt x="31" y="32"/>
                </a:moveTo>
                <a:cubicBezTo>
                  <a:pt x="44" y="53"/>
                  <a:pt x="44" y="53"/>
                  <a:pt x="44" y="53"/>
                </a:cubicBezTo>
                <a:cubicBezTo>
                  <a:pt x="43" y="55"/>
                  <a:pt x="42" y="57"/>
                  <a:pt x="41" y="59"/>
                </a:cubicBezTo>
                <a:cubicBezTo>
                  <a:pt x="16" y="66"/>
                  <a:pt x="16" y="66"/>
                  <a:pt x="16" y="66"/>
                </a:cubicBezTo>
                <a:cubicBezTo>
                  <a:pt x="17" y="53"/>
                  <a:pt x="22" y="41"/>
                  <a:pt x="31" y="32"/>
                </a:cubicBezTo>
                <a:close/>
                <a:moveTo>
                  <a:pt x="16" y="75"/>
                </a:moveTo>
                <a:cubicBezTo>
                  <a:pt x="41" y="82"/>
                  <a:pt x="41" y="82"/>
                  <a:pt x="41" y="82"/>
                </a:cubicBezTo>
                <a:cubicBezTo>
                  <a:pt x="42" y="84"/>
                  <a:pt x="43" y="86"/>
                  <a:pt x="44" y="89"/>
                </a:cubicBezTo>
                <a:cubicBezTo>
                  <a:pt x="31" y="110"/>
                  <a:pt x="31" y="110"/>
                  <a:pt x="31" y="110"/>
                </a:cubicBezTo>
                <a:cubicBezTo>
                  <a:pt x="22" y="100"/>
                  <a:pt x="17" y="88"/>
                  <a:pt x="16" y="75"/>
                </a:cubicBezTo>
                <a:close/>
                <a:moveTo>
                  <a:pt x="32" y="110"/>
                </a:moveTo>
                <a:cubicBezTo>
                  <a:pt x="53" y="97"/>
                  <a:pt x="53" y="97"/>
                  <a:pt x="53" y="97"/>
                </a:cubicBezTo>
                <a:cubicBezTo>
                  <a:pt x="55" y="99"/>
                  <a:pt x="57" y="100"/>
                  <a:pt x="60" y="101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54" y="125"/>
                  <a:pt x="41" y="120"/>
                  <a:pt x="32" y="110"/>
                </a:cubicBezTo>
                <a:close/>
                <a:moveTo>
                  <a:pt x="82" y="101"/>
                </a:moveTo>
                <a:cubicBezTo>
                  <a:pt x="85" y="100"/>
                  <a:pt x="87" y="99"/>
                  <a:pt x="90" y="97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01" y="119"/>
                  <a:pt x="89" y="125"/>
                  <a:pt x="75" y="126"/>
                </a:cubicBezTo>
                <a:lnTo>
                  <a:pt x="82" y="10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43" name="Google Shape;243;p11"/>
          <p:cNvGrpSpPr/>
          <p:nvPr/>
        </p:nvGrpSpPr>
        <p:grpSpPr>
          <a:xfrm>
            <a:off x="7867650" y="504825"/>
            <a:ext cx="668338" cy="585788"/>
            <a:chOff x="7867650" y="673100"/>
            <a:chExt cx="668338" cy="781051"/>
          </a:xfrm>
        </p:grpSpPr>
        <p:sp>
          <p:nvSpPr>
            <p:cNvPr id="244" name="Google Shape;244;p11"/>
            <p:cNvSpPr/>
            <p:nvPr/>
          </p:nvSpPr>
          <p:spPr>
            <a:xfrm>
              <a:off x="8172450" y="673100"/>
              <a:ext cx="57150" cy="80963"/>
            </a:xfrm>
            <a:custGeom>
              <a:avLst/>
              <a:gdLst/>
              <a:ahLst/>
              <a:cxnLst/>
              <a:rect l="l" t="t" r="r" b="b"/>
              <a:pathLst>
                <a:path w="15" h="21" extrusionOk="0">
                  <a:moveTo>
                    <a:pt x="14" y="8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5"/>
                    <a:pt x="10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1" y="1"/>
                    <a:pt x="9" y="0"/>
                    <a:pt x="8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0" y="5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lnTo>
                    <a:pt x="14" y="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11"/>
            <p:cNvSpPr/>
            <p:nvPr/>
          </p:nvSpPr>
          <p:spPr>
            <a:xfrm>
              <a:off x="8080375" y="1427163"/>
              <a:ext cx="242888" cy="26988"/>
            </a:xfrm>
            <a:custGeom>
              <a:avLst/>
              <a:gdLst/>
              <a:ahLst/>
              <a:cxnLst/>
              <a:rect l="l" t="t" r="r" b="b"/>
              <a:pathLst>
                <a:path w="153" h="17" extrusionOk="0">
                  <a:moveTo>
                    <a:pt x="0" y="0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17"/>
                  </a:lnTo>
                  <a:lnTo>
                    <a:pt x="153" y="17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11"/>
            <p:cNvSpPr/>
            <p:nvPr/>
          </p:nvSpPr>
          <p:spPr>
            <a:xfrm>
              <a:off x="7867650" y="739775"/>
              <a:ext cx="668338" cy="674688"/>
            </a:xfrm>
            <a:custGeom>
              <a:avLst/>
              <a:gdLst/>
              <a:ahLst/>
              <a:cxnLst/>
              <a:rect l="l" t="t" r="r" b="b"/>
              <a:pathLst>
                <a:path w="173" h="175" extrusionOk="0">
                  <a:moveTo>
                    <a:pt x="166" y="7"/>
                  </a:moveTo>
                  <a:cubicBezTo>
                    <a:pt x="160" y="2"/>
                    <a:pt x="153" y="0"/>
                    <a:pt x="146" y="1"/>
                  </a:cubicBezTo>
                  <a:cubicBezTo>
                    <a:pt x="138" y="3"/>
                    <a:pt x="133" y="9"/>
                    <a:pt x="131" y="13"/>
                  </a:cubicBezTo>
                  <a:cubicBezTo>
                    <a:pt x="129" y="17"/>
                    <a:pt x="130" y="22"/>
                    <a:pt x="132" y="26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4" y="2"/>
                    <a:pt x="69" y="2"/>
                    <a:pt x="55" y="18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3" y="22"/>
                    <a:pt x="44" y="17"/>
                    <a:pt x="42" y="13"/>
                  </a:cubicBezTo>
                  <a:cubicBezTo>
                    <a:pt x="41" y="9"/>
                    <a:pt x="35" y="3"/>
                    <a:pt x="27" y="1"/>
                  </a:cubicBezTo>
                  <a:cubicBezTo>
                    <a:pt x="20" y="0"/>
                    <a:pt x="13" y="2"/>
                    <a:pt x="7" y="7"/>
                  </a:cubicBezTo>
                  <a:cubicBezTo>
                    <a:pt x="3" y="12"/>
                    <a:pt x="0" y="18"/>
                    <a:pt x="1" y="26"/>
                  </a:cubicBezTo>
                  <a:cubicBezTo>
                    <a:pt x="1" y="43"/>
                    <a:pt x="15" y="65"/>
                    <a:pt x="40" y="87"/>
                  </a:cubicBezTo>
                  <a:cubicBezTo>
                    <a:pt x="45" y="92"/>
                    <a:pt x="50" y="96"/>
                    <a:pt x="53" y="99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8" y="134"/>
                    <a:pt x="78" y="135"/>
                    <a:pt x="78" y="137"/>
                  </a:cubicBezTo>
                  <a:cubicBezTo>
                    <a:pt x="78" y="140"/>
                    <a:pt x="80" y="143"/>
                    <a:pt x="83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1" y="147"/>
                    <a:pt x="81" y="147"/>
                    <a:pt x="81" y="147"/>
                  </a:cubicBezTo>
                  <a:cubicBezTo>
                    <a:pt x="79" y="148"/>
                    <a:pt x="77" y="150"/>
                    <a:pt x="77" y="150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68" y="166"/>
                    <a:pt x="61" y="170"/>
                    <a:pt x="57" y="175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116" y="175"/>
                    <a:pt x="116" y="175"/>
                    <a:pt x="116" y="175"/>
                  </a:cubicBezTo>
                  <a:cubicBezTo>
                    <a:pt x="112" y="170"/>
                    <a:pt x="105" y="166"/>
                    <a:pt x="97" y="165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96" y="163"/>
                    <a:pt x="96" y="163"/>
                    <a:pt x="96" y="163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50"/>
                    <a:pt x="94" y="148"/>
                    <a:pt x="9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3" y="143"/>
                    <a:pt x="95" y="140"/>
                    <a:pt x="95" y="137"/>
                  </a:cubicBezTo>
                  <a:cubicBezTo>
                    <a:pt x="95" y="135"/>
                    <a:pt x="95" y="134"/>
                    <a:pt x="94" y="133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3" y="96"/>
                    <a:pt x="128" y="92"/>
                    <a:pt x="133" y="87"/>
                  </a:cubicBezTo>
                  <a:cubicBezTo>
                    <a:pt x="158" y="65"/>
                    <a:pt x="172" y="43"/>
                    <a:pt x="173" y="26"/>
                  </a:cubicBezTo>
                  <a:cubicBezTo>
                    <a:pt x="173" y="18"/>
                    <a:pt x="170" y="12"/>
                    <a:pt x="166" y="7"/>
                  </a:cubicBezTo>
                  <a:close/>
                  <a:moveTo>
                    <a:pt x="9" y="25"/>
                  </a:moveTo>
                  <a:cubicBezTo>
                    <a:pt x="9" y="20"/>
                    <a:pt x="11" y="16"/>
                    <a:pt x="14" y="14"/>
                  </a:cubicBezTo>
                  <a:cubicBezTo>
                    <a:pt x="17" y="10"/>
                    <a:pt x="21" y="9"/>
                    <a:pt x="25" y="10"/>
                  </a:cubicBezTo>
                  <a:cubicBezTo>
                    <a:pt x="30" y="11"/>
                    <a:pt x="33" y="14"/>
                    <a:pt x="34" y="16"/>
                  </a:cubicBezTo>
                  <a:cubicBezTo>
                    <a:pt x="35" y="19"/>
                    <a:pt x="32" y="25"/>
                    <a:pt x="30" y="28"/>
                  </a:cubicBezTo>
                  <a:cubicBezTo>
                    <a:pt x="29" y="30"/>
                    <a:pt x="29" y="31"/>
                    <a:pt x="30" y="33"/>
                  </a:cubicBezTo>
                  <a:cubicBezTo>
                    <a:pt x="31" y="34"/>
                    <a:pt x="32" y="35"/>
                    <a:pt x="34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46"/>
                    <a:pt x="49" y="76"/>
                    <a:pt x="50" y="84"/>
                  </a:cubicBezTo>
                  <a:cubicBezTo>
                    <a:pt x="49" y="83"/>
                    <a:pt x="48" y="82"/>
                    <a:pt x="46" y="81"/>
                  </a:cubicBezTo>
                  <a:cubicBezTo>
                    <a:pt x="23" y="60"/>
                    <a:pt x="10" y="40"/>
                    <a:pt x="9" y="25"/>
                  </a:cubicBezTo>
                  <a:close/>
                  <a:moveTo>
                    <a:pt x="127" y="81"/>
                  </a:moveTo>
                  <a:cubicBezTo>
                    <a:pt x="125" y="82"/>
                    <a:pt x="124" y="83"/>
                    <a:pt x="123" y="84"/>
                  </a:cubicBezTo>
                  <a:cubicBezTo>
                    <a:pt x="124" y="77"/>
                    <a:pt x="127" y="46"/>
                    <a:pt x="12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1" y="35"/>
                    <a:pt x="142" y="34"/>
                    <a:pt x="143" y="33"/>
                  </a:cubicBezTo>
                  <a:cubicBezTo>
                    <a:pt x="144" y="31"/>
                    <a:pt x="144" y="30"/>
                    <a:pt x="143" y="28"/>
                  </a:cubicBezTo>
                  <a:cubicBezTo>
                    <a:pt x="141" y="25"/>
                    <a:pt x="138" y="19"/>
                    <a:pt x="139" y="16"/>
                  </a:cubicBezTo>
                  <a:cubicBezTo>
                    <a:pt x="140" y="14"/>
                    <a:pt x="143" y="11"/>
                    <a:pt x="148" y="10"/>
                  </a:cubicBezTo>
                  <a:cubicBezTo>
                    <a:pt x="152" y="9"/>
                    <a:pt x="156" y="10"/>
                    <a:pt x="159" y="14"/>
                  </a:cubicBezTo>
                  <a:cubicBezTo>
                    <a:pt x="162" y="16"/>
                    <a:pt x="164" y="20"/>
                    <a:pt x="164" y="25"/>
                  </a:cubicBezTo>
                  <a:cubicBezTo>
                    <a:pt x="163" y="40"/>
                    <a:pt x="150" y="60"/>
                    <a:pt x="127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7" name="Google Shape;247;p11"/>
          <p:cNvSpPr/>
          <p:nvPr/>
        </p:nvSpPr>
        <p:spPr>
          <a:xfrm>
            <a:off x="6480175" y="2605088"/>
            <a:ext cx="341313" cy="252412"/>
          </a:xfrm>
          <a:custGeom>
            <a:avLst/>
            <a:gdLst/>
            <a:ahLst/>
            <a:cxnLst/>
            <a:rect l="l" t="t" r="r" b="b"/>
            <a:pathLst>
              <a:path w="88" h="87" extrusionOk="0">
                <a:moveTo>
                  <a:pt x="75" y="13"/>
                </a:moveTo>
                <a:cubicBezTo>
                  <a:pt x="83" y="21"/>
                  <a:pt x="88" y="32"/>
                  <a:pt x="88" y="44"/>
                </a:cubicBezTo>
                <a:cubicBezTo>
                  <a:pt x="88" y="56"/>
                  <a:pt x="83" y="66"/>
                  <a:pt x="75" y="75"/>
                </a:cubicBezTo>
                <a:cubicBezTo>
                  <a:pt x="66" y="83"/>
                  <a:pt x="56" y="87"/>
                  <a:pt x="44" y="87"/>
                </a:cubicBezTo>
                <a:cubicBezTo>
                  <a:pt x="32" y="87"/>
                  <a:pt x="21" y="83"/>
                  <a:pt x="13" y="75"/>
                </a:cubicBezTo>
                <a:cubicBezTo>
                  <a:pt x="4" y="66"/>
                  <a:pt x="0" y="56"/>
                  <a:pt x="0" y="44"/>
                </a:cubicBezTo>
                <a:cubicBezTo>
                  <a:pt x="0" y="32"/>
                  <a:pt x="4" y="21"/>
                  <a:pt x="13" y="13"/>
                </a:cubicBezTo>
                <a:cubicBezTo>
                  <a:pt x="21" y="4"/>
                  <a:pt x="32" y="0"/>
                  <a:pt x="44" y="0"/>
                </a:cubicBezTo>
                <a:cubicBezTo>
                  <a:pt x="56" y="0"/>
                  <a:pt x="66" y="4"/>
                  <a:pt x="75" y="13"/>
                </a:cubicBezTo>
                <a:close/>
                <a:moveTo>
                  <a:pt x="61" y="43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60"/>
                  <a:pt x="31" y="60"/>
                  <a:pt x="31" y="60"/>
                </a:cubicBezTo>
                <a:lnTo>
                  <a:pt x="61" y="4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48" name="Google Shape;248;p11"/>
          <p:cNvGrpSpPr/>
          <p:nvPr/>
        </p:nvGrpSpPr>
        <p:grpSpPr>
          <a:xfrm>
            <a:off x="8531225" y="3234928"/>
            <a:ext cx="412750" cy="161925"/>
            <a:chOff x="8531225" y="4313238"/>
            <a:chExt cx="412750" cy="215900"/>
          </a:xfrm>
        </p:grpSpPr>
        <p:sp>
          <p:nvSpPr>
            <p:cNvPr id="249" name="Google Shape;249;p11"/>
            <p:cNvSpPr/>
            <p:nvPr/>
          </p:nvSpPr>
          <p:spPr>
            <a:xfrm>
              <a:off x="8531225" y="4359275"/>
              <a:ext cx="147638" cy="158750"/>
            </a:xfrm>
            <a:custGeom>
              <a:avLst/>
              <a:gdLst/>
              <a:ahLst/>
              <a:cxnLst/>
              <a:rect l="l" t="t" r="r" b="b"/>
              <a:pathLst>
                <a:path w="93" h="100" extrusionOk="0">
                  <a:moveTo>
                    <a:pt x="0" y="41"/>
                  </a:moveTo>
                  <a:lnTo>
                    <a:pt x="93" y="0"/>
                  </a:lnTo>
                  <a:lnTo>
                    <a:pt x="93" y="19"/>
                  </a:lnTo>
                  <a:lnTo>
                    <a:pt x="24" y="51"/>
                  </a:lnTo>
                  <a:lnTo>
                    <a:pt x="24" y="51"/>
                  </a:lnTo>
                  <a:lnTo>
                    <a:pt x="93" y="80"/>
                  </a:lnTo>
                  <a:lnTo>
                    <a:pt x="93" y="100"/>
                  </a:lnTo>
                  <a:lnTo>
                    <a:pt x="0" y="5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Google Shape;250;p11"/>
            <p:cNvSpPr/>
            <p:nvPr/>
          </p:nvSpPr>
          <p:spPr>
            <a:xfrm>
              <a:off x="8697913" y="4313238"/>
              <a:ext cx="92075" cy="215900"/>
            </a:xfrm>
            <a:custGeom>
              <a:avLst/>
              <a:gdLst/>
              <a:ahLst/>
              <a:cxnLst/>
              <a:rect l="l" t="t" r="r" b="b"/>
              <a:pathLst>
                <a:path w="58" h="136" extrusionOk="0">
                  <a:moveTo>
                    <a:pt x="0" y="136"/>
                  </a:moveTo>
                  <a:lnTo>
                    <a:pt x="39" y="0"/>
                  </a:lnTo>
                  <a:lnTo>
                    <a:pt x="58" y="0"/>
                  </a:lnTo>
                  <a:lnTo>
                    <a:pt x="17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11"/>
            <p:cNvSpPr/>
            <p:nvPr/>
          </p:nvSpPr>
          <p:spPr>
            <a:xfrm>
              <a:off x="8801100" y="4359275"/>
              <a:ext cx="142875" cy="158750"/>
            </a:xfrm>
            <a:custGeom>
              <a:avLst/>
              <a:gdLst/>
              <a:ahLst/>
              <a:cxnLst/>
              <a:rect l="l" t="t" r="r" b="b"/>
              <a:pathLst>
                <a:path w="90" h="100" extrusionOk="0">
                  <a:moveTo>
                    <a:pt x="90" y="58"/>
                  </a:moveTo>
                  <a:lnTo>
                    <a:pt x="0" y="100"/>
                  </a:lnTo>
                  <a:lnTo>
                    <a:pt x="0" y="80"/>
                  </a:lnTo>
                  <a:lnTo>
                    <a:pt x="71" y="51"/>
                  </a:lnTo>
                  <a:lnTo>
                    <a:pt x="71" y="5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90" y="41"/>
                  </a:lnTo>
                  <a:lnTo>
                    <a:pt x="90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2" name="Google Shape;252;p11"/>
          <p:cNvGrpSpPr/>
          <p:nvPr/>
        </p:nvGrpSpPr>
        <p:grpSpPr>
          <a:xfrm>
            <a:off x="6207125" y="2962275"/>
            <a:ext cx="528638" cy="402432"/>
            <a:chOff x="6207125" y="3949700"/>
            <a:chExt cx="528638" cy="536576"/>
          </a:xfrm>
        </p:grpSpPr>
        <p:sp>
          <p:nvSpPr>
            <p:cNvPr id="253" name="Google Shape;253;p11"/>
            <p:cNvSpPr/>
            <p:nvPr/>
          </p:nvSpPr>
          <p:spPr>
            <a:xfrm>
              <a:off x="6507163" y="3949700"/>
              <a:ext cx="228600" cy="227013"/>
            </a:xfrm>
            <a:custGeom>
              <a:avLst/>
              <a:gdLst/>
              <a:ahLst/>
              <a:cxnLst/>
              <a:rect l="l" t="t" r="r" b="b"/>
              <a:pathLst>
                <a:path w="59" h="59" extrusionOk="0">
                  <a:moveTo>
                    <a:pt x="53" y="13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6"/>
                    <a:pt x="58" y="5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3"/>
                    <a:pt x="54" y="3"/>
                    <a:pt x="53" y="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1" y="35"/>
                    <a:pt x="2" y="35"/>
                    <a:pt x="2" y="34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59" y="20"/>
                    <a:pt x="59" y="20"/>
                    <a:pt x="59" y="20"/>
                  </a:cubicBezTo>
                  <a:lnTo>
                    <a:pt x="53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11"/>
            <p:cNvSpPr/>
            <p:nvPr/>
          </p:nvSpPr>
          <p:spPr>
            <a:xfrm>
              <a:off x="6207125" y="4122738"/>
              <a:ext cx="358775" cy="363538"/>
            </a:xfrm>
            <a:custGeom>
              <a:avLst/>
              <a:gdLst/>
              <a:ahLst/>
              <a:cxnLst/>
              <a:rect l="l" t="t" r="r" b="b"/>
              <a:pathLst>
                <a:path w="93" h="94" extrusionOk="0">
                  <a:moveTo>
                    <a:pt x="55" y="22"/>
                  </a:moveTo>
                  <a:cubicBezTo>
                    <a:pt x="1" y="74"/>
                    <a:pt x="1" y="74"/>
                    <a:pt x="1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4"/>
                    <a:pt x="1" y="9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76" y="0"/>
                    <a:pt x="76" y="0"/>
                    <a:pt x="76" y="0"/>
                  </a:cubicBezTo>
                  <a:lnTo>
                    <a:pt x="55" y="2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5" name="Google Shape;255;p11"/>
          <p:cNvSpPr/>
          <p:nvPr/>
        </p:nvSpPr>
        <p:spPr>
          <a:xfrm>
            <a:off x="4411663" y="3118247"/>
            <a:ext cx="458788" cy="286941"/>
          </a:xfrm>
          <a:custGeom>
            <a:avLst/>
            <a:gdLst/>
            <a:ahLst/>
            <a:cxnLst/>
            <a:rect l="l" t="t" r="r" b="b"/>
            <a:pathLst>
              <a:path w="289" h="241" extrusionOk="0">
                <a:moveTo>
                  <a:pt x="253" y="78"/>
                </a:moveTo>
                <a:lnTo>
                  <a:pt x="253" y="212"/>
                </a:lnTo>
                <a:lnTo>
                  <a:pt x="253" y="236"/>
                </a:lnTo>
                <a:lnTo>
                  <a:pt x="253" y="241"/>
                </a:lnTo>
                <a:lnTo>
                  <a:pt x="39" y="241"/>
                </a:lnTo>
                <a:lnTo>
                  <a:pt x="39" y="236"/>
                </a:lnTo>
                <a:lnTo>
                  <a:pt x="39" y="212"/>
                </a:lnTo>
                <a:lnTo>
                  <a:pt x="39" y="78"/>
                </a:lnTo>
                <a:lnTo>
                  <a:pt x="68" y="78"/>
                </a:lnTo>
                <a:lnTo>
                  <a:pt x="68" y="212"/>
                </a:lnTo>
                <a:lnTo>
                  <a:pt x="99" y="212"/>
                </a:lnTo>
                <a:lnTo>
                  <a:pt x="99" y="78"/>
                </a:lnTo>
                <a:lnTo>
                  <a:pt x="129" y="78"/>
                </a:lnTo>
                <a:lnTo>
                  <a:pt x="129" y="212"/>
                </a:lnTo>
                <a:lnTo>
                  <a:pt x="160" y="212"/>
                </a:lnTo>
                <a:lnTo>
                  <a:pt x="160" y="78"/>
                </a:lnTo>
                <a:lnTo>
                  <a:pt x="197" y="78"/>
                </a:lnTo>
                <a:lnTo>
                  <a:pt x="197" y="212"/>
                </a:lnTo>
                <a:lnTo>
                  <a:pt x="221" y="212"/>
                </a:lnTo>
                <a:lnTo>
                  <a:pt x="221" y="78"/>
                </a:lnTo>
                <a:lnTo>
                  <a:pt x="253" y="78"/>
                </a:lnTo>
                <a:close/>
                <a:moveTo>
                  <a:pt x="289" y="68"/>
                </a:moveTo>
                <a:lnTo>
                  <a:pt x="143" y="0"/>
                </a:lnTo>
                <a:lnTo>
                  <a:pt x="0" y="68"/>
                </a:lnTo>
                <a:lnTo>
                  <a:pt x="289" y="6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56" name="Google Shape;256;p11"/>
          <p:cNvGrpSpPr/>
          <p:nvPr/>
        </p:nvGrpSpPr>
        <p:grpSpPr>
          <a:xfrm>
            <a:off x="8210550" y="2912269"/>
            <a:ext cx="325438" cy="179785"/>
            <a:chOff x="8210550" y="3883025"/>
            <a:chExt cx="325438" cy="239713"/>
          </a:xfrm>
        </p:grpSpPr>
        <p:sp>
          <p:nvSpPr>
            <p:cNvPr id="257" name="Google Shape;257;p11"/>
            <p:cNvSpPr/>
            <p:nvPr/>
          </p:nvSpPr>
          <p:spPr>
            <a:xfrm>
              <a:off x="8434388" y="3883025"/>
              <a:ext cx="101600" cy="239713"/>
            </a:xfrm>
            <a:custGeom>
              <a:avLst/>
              <a:gdLst/>
              <a:ahLst/>
              <a:cxnLst/>
              <a:rect l="l" t="t" r="r" b="b"/>
              <a:pathLst>
                <a:path w="64" h="151" extrusionOk="0">
                  <a:moveTo>
                    <a:pt x="64" y="151"/>
                  </a:moveTo>
                  <a:lnTo>
                    <a:pt x="64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4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11"/>
            <p:cNvSpPr/>
            <p:nvPr/>
          </p:nvSpPr>
          <p:spPr>
            <a:xfrm>
              <a:off x="8210550" y="3883025"/>
              <a:ext cx="104775" cy="239713"/>
            </a:xfrm>
            <a:custGeom>
              <a:avLst/>
              <a:gdLst/>
              <a:ahLst/>
              <a:cxnLst/>
              <a:rect l="l" t="t" r="r" b="b"/>
              <a:pathLst>
                <a:path w="66" h="151" extrusionOk="0">
                  <a:moveTo>
                    <a:pt x="66" y="151"/>
                  </a:moveTo>
                  <a:lnTo>
                    <a:pt x="66" y="25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6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11"/>
            <p:cNvSpPr/>
            <p:nvPr/>
          </p:nvSpPr>
          <p:spPr>
            <a:xfrm>
              <a:off x="8323263" y="3883025"/>
              <a:ext cx="100013" cy="239713"/>
            </a:xfrm>
            <a:custGeom>
              <a:avLst/>
              <a:gdLst/>
              <a:ahLst/>
              <a:cxnLst/>
              <a:rect l="l" t="t" r="r" b="b"/>
              <a:pathLst>
                <a:path w="63" h="151" extrusionOk="0">
                  <a:moveTo>
                    <a:pt x="63" y="125"/>
                  </a:moveTo>
                  <a:lnTo>
                    <a:pt x="63" y="108"/>
                  </a:lnTo>
                  <a:lnTo>
                    <a:pt x="63" y="0"/>
                  </a:lnTo>
                  <a:lnTo>
                    <a:pt x="0" y="25"/>
                  </a:lnTo>
                  <a:lnTo>
                    <a:pt x="0" y="151"/>
                  </a:lnTo>
                  <a:lnTo>
                    <a:pt x="63" y="12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0" name="Google Shape;260;p11"/>
          <p:cNvGrpSpPr/>
          <p:nvPr/>
        </p:nvGrpSpPr>
        <p:grpSpPr>
          <a:xfrm>
            <a:off x="7554913" y="985838"/>
            <a:ext cx="420687" cy="208360"/>
            <a:chOff x="7554913" y="1314450"/>
            <a:chExt cx="420687" cy="277813"/>
          </a:xfrm>
        </p:grpSpPr>
        <p:sp>
          <p:nvSpPr>
            <p:cNvPr id="261" name="Google Shape;261;p11"/>
            <p:cNvSpPr/>
            <p:nvPr/>
          </p:nvSpPr>
          <p:spPr>
            <a:xfrm>
              <a:off x="7832725" y="1314450"/>
              <a:ext cx="142875" cy="263525"/>
            </a:xfrm>
            <a:custGeom>
              <a:avLst/>
              <a:gdLst/>
              <a:ahLst/>
              <a:cxnLst/>
              <a:rect l="l" t="t" r="r" b="b"/>
              <a:pathLst>
                <a:path w="37" h="68" extrusionOk="0">
                  <a:moveTo>
                    <a:pt x="37" y="68"/>
                  </a:moveTo>
                  <a:cubicBezTo>
                    <a:pt x="37" y="68"/>
                    <a:pt x="37" y="66"/>
                    <a:pt x="37" y="6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5" y="1"/>
                    <a:pt x="32" y="0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7" y="6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11"/>
            <p:cNvSpPr/>
            <p:nvPr/>
          </p:nvSpPr>
          <p:spPr>
            <a:xfrm>
              <a:off x="7554913" y="1314450"/>
              <a:ext cx="142875" cy="266700"/>
            </a:xfrm>
            <a:custGeom>
              <a:avLst/>
              <a:gdLst/>
              <a:ahLst/>
              <a:cxnLst/>
              <a:rect l="l" t="t" r="r" b="b"/>
              <a:pathLst>
                <a:path w="37" h="69" extrusionOk="0">
                  <a:moveTo>
                    <a:pt x="5" y="0"/>
                  </a:moveTo>
                  <a:cubicBezTo>
                    <a:pt x="2" y="1"/>
                    <a:pt x="0" y="4"/>
                    <a:pt x="0" y="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0" y="68"/>
                    <a:pt x="1" y="69"/>
                  </a:cubicBezTo>
                  <a:cubicBezTo>
                    <a:pt x="37" y="32"/>
                    <a:pt x="37" y="32"/>
                    <a:pt x="37" y="3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Google Shape;263;p11"/>
            <p:cNvSpPr/>
            <p:nvPr/>
          </p:nvSpPr>
          <p:spPr>
            <a:xfrm>
              <a:off x="7573963" y="1454150"/>
              <a:ext cx="382588" cy="138113"/>
            </a:xfrm>
            <a:custGeom>
              <a:avLst/>
              <a:gdLst/>
              <a:ahLst/>
              <a:cxnLst/>
              <a:rect l="l" t="t" r="r" b="b"/>
              <a:pathLst>
                <a:path w="99" h="36" extrusionOk="0">
                  <a:moveTo>
                    <a:pt x="57" y="6"/>
                  </a:moveTo>
                  <a:cubicBezTo>
                    <a:pt x="55" y="8"/>
                    <a:pt x="52" y="9"/>
                    <a:pt x="50" y="9"/>
                  </a:cubicBezTo>
                  <a:cubicBezTo>
                    <a:pt x="47" y="9"/>
                    <a:pt x="45" y="8"/>
                    <a:pt x="43" y="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1" y="36"/>
                    <a:pt x="2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57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Google Shape;264;p11"/>
            <p:cNvSpPr/>
            <p:nvPr/>
          </p:nvSpPr>
          <p:spPr>
            <a:xfrm>
              <a:off x="7604125" y="1314450"/>
              <a:ext cx="320675" cy="155575"/>
            </a:xfrm>
            <a:custGeom>
              <a:avLst/>
              <a:gdLst/>
              <a:ahLst/>
              <a:cxnLst/>
              <a:rect l="l" t="t" r="r" b="b"/>
              <a:pathLst>
                <a:path w="83" h="40" extrusionOk="0">
                  <a:moveTo>
                    <a:pt x="0" y="0"/>
                  </a:moveTo>
                  <a:cubicBezTo>
                    <a:pt x="28" y="28"/>
                    <a:pt x="28" y="28"/>
                    <a:pt x="28" y="2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40"/>
                    <a:pt x="43" y="40"/>
                    <a:pt x="45" y="38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5" name="Google Shape;265;p11"/>
          <p:cNvSpPr/>
          <p:nvPr/>
        </p:nvSpPr>
        <p:spPr>
          <a:xfrm>
            <a:off x="5719763" y="3002756"/>
            <a:ext cx="452438" cy="321469"/>
          </a:xfrm>
          <a:custGeom>
            <a:avLst/>
            <a:gdLst/>
            <a:ahLst/>
            <a:cxnLst/>
            <a:rect l="l" t="t" r="r" b="b"/>
            <a:pathLst>
              <a:path w="117" h="111" extrusionOk="0">
                <a:moveTo>
                  <a:pt x="103" y="55"/>
                </a:moveTo>
                <a:cubicBezTo>
                  <a:pt x="95" y="55"/>
                  <a:pt x="89" y="61"/>
                  <a:pt x="89" y="69"/>
                </a:cubicBezTo>
                <a:cubicBezTo>
                  <a:pt x="89" y="74"/>
                  <a:pt x="91" y="78"/>
                  <a:pt x="95" y="80"/>
                </a:cubicBezTo>
                <a:cubicBezTo>
                  <a:pt x="87" y="95"/>
                  <a:pt x="77" y="102"/>
                  <a:pt x="66" y="102"/>
                </a:cubicBezTo>
                <a:cubicBezTo>
                  <a:pt x="58" y="102"/>
                  <a:pt x="51" y="96"/>
                  <a:pt x="50" y="92"/>
                </a:cubicBezTo>
                <a:cubicBezTo>
                  <a:pt x="49" y="90"/>
                  <a:pt x="49" y="85"/>
                  <a:pt x="49" y="81"/>
                </a:cubicBezTo>
                <a:cubicBezTo>
                  <a:pt x="72" y="76"/>
                  <a:pt x="88" y="32"/>
                  <a:pt x="88" y="25"/>
                </a:cubicBezTo>
                <a:cubicBezTo>
                  <a:pt x="89" y="20"/>
                  <a:pt x="85" y="14"/>
                  <a:pt x="81" y="10"/>
                </a:cubicBezTo>
                <a:cubicBezTo>
                  <a:pt x="81" y="9"/>
                  <a:pt x="81" y="9"/>
                  <a:pt x="81" y="9"/>
                </a:cubicBezTo>
                <a:cubicBezTo>
                  <a:pt x="81" y="4"/>
                  <a:pt x="78" y="0"/>
                  <a:pt x="73" y="0"/>
                </a:cubicBezTo>
                <a:cubicBezTo>
                  <a:pt x="69" y="0"/>
                  <a:pt x="65" y="4"/>
                  <a:pt x="65" y="9"/>
                </a:cubicBezTo>
                <a:cubicBezTo>
                  <a:pt x="65" y="13"/>
                  <a:pt x="69" y="17"/>
                  <a:pt x="73" y="17"/>
                </a:cubicBezTo>
                <a:cubicBezTo>
                  <a:pt x="74" y="17"/>
                  <a:pt x="75" y="17"/>
                  <a:pt x="76" y="16"/>
                </a:cubicBezTo>
                <a:cubicBezTo>
                  <a:pt x="78" y="19"/>
                  <a:pt x="80" y="22"/>
                  <a:pt x="80" y="24"/>
                </a:cubicBezTo>
                <a:cubicBezTo>
                  <a:pt x="79" y="30"/>
                  <a:pt x="62" y="73"/>
                  <a:pt x="44" y="73"/>
                </a:cubicBezTo>
                <a:cubicBezTo>
                  <a:pt x="37" y="73"/>
                  <a:pt x="29" y="65"/>
                  <a:pt x="20" y="51"/>
                </a:cubicBezTo>
                <a:cubicBezTo>
                  <a:pt x="14" y="40"/>
                  <a:pt x="9" y="27"/>
                  <a:pt x="9" y="24"/>
                </a:cubicBezTo>
                <a:cubicBezTo>
                  <a:pt x="9" y="22"/>
                  <a:pt x="10" y="19"/>
                  <a:pt x="13" y="16"/>
                </a:cubicBezTo>
                <a:cubicBezTo>
                  <a:pt x="14" y="17"/>
                  <a:pt x="15" y="17"/>
                  <a:pt x="15" y="17"/>
                </a:cubicBezTo>
                <a:cubicBezTo>
                  <a:pt x="20" y="17"/>
                  <a:pt x="24" y="13"/>
                  <a:pt x="24" y="9"/>
                </a:cubicBezTo>
                <a:cubicBezTo>
                  <a:pt x="24" y="4"/>
                  <a:pt x="20" y="0"/>
                  <a:pt x="15" y="0"/>
                </a:cubicBezTo>
                <a:cubicBezTo>
                  <a:pt x="11" y="0"/>
                  <a:pt x="7" y="4"/>
                  <a:pt x="7" y="9"/>
                </a:cubicBezTo>
                <a:cubicBezTo>
                  <a:pt x="7" y="9"/>
                  <a:pt x="7" y="9"/>
                  <a:pt x="7" y="10"/>
                </a:cubicBezTo>
                <a:cubicBezTo>
                  <a:pt x="4" y="14"/>
                  <a:pt x="0" y="20"/>
                  <a:pt x="0" y="25"/>
                </a:cubicBezTo>
                <a:cubicBezTo>
                  <a:pt x="1" y="32"/>
                  <a:pt x="17" y="76"/>
                  <a:pt x="40" y="81"/>
                </a:cubicBezTo>
                <a:cubicBezTo>
                  <a:pt x="40" y="85"/>
                  <a:pt x="41" y="91"/>
                  <a:pt x="42" y="94"/>
                </a:cubicBezTo>
                <a:cubicBezTo>
                  <a:pt x="44" y="102"/>
                  <a:pt x="54" y="110"/>
                  <a:pt x="66" y="110"/>
                </a:cubicBezTo>
                <a:cubicBezTo>
                  <a:pt x="66" y="111"/>
                  <a:pt x="67" y="111"/>
                  <a:pt x="67" y="111"/>
                </a:cubicBezTo>
                <a:cubicBezTo>
                  <a:pt x="76" y="111"/>
                  <a:pt x="91" y="107"/>
                  <a:pt x="103" y="83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10" y="83"/>
                  <a:pt x="117" y="77"/>
                  <a:pt x="117" y="69"/>
                </a:cubicBezTo>
                <a:cubicBezTo>
                  <a:pt x="117" y="61"/>
                  <a:pt x="110" y="55"/>
                  <a:pt x="103" y="55"/>
                </a:cubicBezTo>
                <a:close/>
                <a:moveTo>
                  <a:pt x="103" y="77"/>
                </a:moveTo>
                <a:cubicBezTo>
                  <a:pt x="99" y="77"/>
                  <a:pt x="95" y="73"/>
                  <a:pt x="95" y="69"/>
                </a:cubicBezTo>
                <a:cubicBezTo>
                  <a:pt x="95" y="65"/>
                  <a:pt x="99" y="62"/>
                  <a:pt x="103" y="62"/>
                </a:cubicBezTo>
                <a:cubicBezTo>
                  <a:pt x="107" y="62"/>
                  <a:pt x="110" y="65"/>
                  <a:pt x="110" y="69"/>
                </a:cubicBezTo>
                <a:cubicBezTo>
                  <a:pt x="110" y="73"/>
                  <a:pt x="107" y="77"/>
                  <a:pt x="10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11"/>
          <p:cNvSpPr/>
          <p:nvPr/>
        </p:nvSpPr>
        <p:spPr>
          <a:xfrm>
            <a:off x="6102350" y="3190875"/>
            <a:ext cx="31800" cy="23700"/>
          </a:xfrm>
          <a:prstGeom prst="ellipse">
            <a:avLst/>
          </a:pr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11"/>
          <p:cNvSpPr/>
          <p:nvPr/>
        </p:nvSpPr>
        <p:spPr>
          <a:xfrm>
            <a:off x="7612063" y="1762125"/>
            <a:ext cx="374650" cy="272654"/>
          </a:xfrm>
          <a:custGeom>
            <a:avLst/>
            <a:gdLst/>
            <a:ahLst/>
            <a:cxnLst/>
            <a:rect l="l" t="t" r="r" b="b"/>
            <a:pathLst>
              <a:path w="97" h="94" extrusionOk="0">
                <a:moveTo>
                  <a:pt x="29" y="6"/>
                </a:moveTo>
                <a:cubicBezTo>
                  <a:pt x="68" y="6"/>
                  <a:pt x="68" y="6"/>
                  <a:pt x="68" y="6"/>
                </a:cubicBezTo>
                <a:cubicBezTo>
                  <a:pt x="68" y="17"/>
                  <a:pt x="68" y="17"/>
                  <a:pt x="68" y="17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3"/>
                  <a:pt x="71" y="0"/>
                  <a:pt x="6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5" y="0"/>
                  <a:pt x="23" y="3"/>
                  <a:pt x="23" y="6"/>
                </a:cubicBezTo>
                <a:cubicBezTo>
                  <a:pt x="23" y="17"/>
                  <a:pt x="23" y="17"/>
                  <a:pt x="23" y="17"/>
                </a:cubicBezTo>
                <a:cubicBezTo>
                  <a:pt x="29" y="17"/>
                  <a:pt x="29" y="17"/>
                  <a:pt x="29" y="17"/>
                </a:cubicBezTo>
                <a:lnTo>
                  <a:pt x="29" y="6"/>
                </a:lnTo>
                <a:close/>
                <a:moveTo>
                  <a:pt x="57" y="59"/>
                </a:moveTo>
                <a:cubicBezTo>
                  <a:pt x="57" y="62"/>
                  <a:pt x="55" y="65"/>
                  <a:pt x="51" y="65"/>
                </a:cubicBezTo>
                <a:cubicBezTo>
                  <a:pt x="45" y="65"/>
                  <a:pt x="45" y="65"/>
                  <a:pt x="45" y="65"/>
                </a:cubicBezTo>
                <a:cubicBezTo>
                  <a:pt x="42" y="65"/>
                  <a:pt x="39" y="62"/>
                  <a:pt x="39" y="59"/>
                </a:cubicBezTo>
                <a:cubicBezTo>
                  <a:pt x="39" y="57"/>
                  <a:pt x="39" y="57"/>
                  <a:pt x="39" y="57"/>
                </a:cubicBezTo>
                <a:cubicBezTo>
                  <a:pt x="23" y="56"/>
                  <a:pt x="9" y="50"/>
                  <a:pt x="0" y="44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3"/>
                  <a:pt x="1" y="94"/>
                  <a:pt x="3" y="94"/>
                </a:cubicBezTo>
                <a:cubicBezTo>
                  <a:pt x="94" y="94"/>
                  <a:pt x="94" y="94"/>
                  <a:pt x="94" y="94"/>
                </a:cubicBezTo>
                <a:cubicBezTo>
                  <a:pt x="95" y="94"/>
                  <a:pt x="97" y="93"/>
                  <a:pt x="97" y="91"/>
                </a:cubicBezTo>
                <a:cubicBezTo>
                  <a:pt x="97" y="44"/>
                  <a:pt x="97" y="44"/>
                  <a:pt x="97" y="44"/>
                </a:cubicBezTo>
                <a:cubicBezTo>
                  <a:pt x="87" y="50"/>
                  <a:pt x="74" y="56"/>
                  <a:pt x="57" y="57"/>
                </a:cubicBezTo>
                <a:lnTo>
                  <a:pt x="57" y="59"/>
                </a:lnTo>
                <a:close/>
                <a:moveTo>
                  <a:pt x="94" y="19"/>
                </a:moveTo>
                <a:cubicBezTo>
                  <a:pt x="3" y="19"/>
                  <a:pt x="3" y="19"/>
                  <a:pt x="3" y="19"/>
                </a:cubicBezTo>
                <a:cubicBezTo>
                  <a:pt x="1" y="19"/>
                  <a:pt x="0" y="20"/>
                  <a:pt x="0" y="22"/>
                </a:cubicBezTo>
                <a:cubicBezTo>
                  <a:pt x="0" y="39"/>
                  <a:pt x="0" y="39"/>
                  <a:pt x="0" y="39"/>
                </a:cubicBezTo>
                <a:cubicBezTo>
                  <a:pt x="8" y="45"/>
                  <a:pt x="22" y="52"/>
                  <a:pt x="39" y="53"/>
                </a:cubicBezTo>
                <a:cubicBezTo>
                  <a:pt x="39" y="48"/>
                  <a:pt x="39" y="48"/>
                  <a:pt x="39" y="48"/>
                </a:cubicBezTo>
                <a:cubicBezTo>
                  <a:pt x="39" y="45"/>
                  <a:pt x="42" y="42"/>
                  <a:pt x="45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5" y="42"/>
                  <a:pt x="57" y="45"/>
                  <a:pt x="57" y="48"/>
                </a:cubicBezTo>
                <a:cubicBezTo>
                  <a:pt x="57" y="53"/>
                  <a:pt x="57" y="53"/>
                  <a:pt x="57" y="53"/>
                </a:cubicBezTo>
                <a:cubicBezTo>
                  <a:pt x="74" y="52"/>
                  <a:pt x="88" y="45"/>
                  <a:pt x="97" y="39"/>
                </a:cubicBezTo>
                <a:cubicBezTo>
                  <a:pt x="97" y="22"/>
                  <a:pt x="97" y="22"/>
                  <a:pt x="97" y="22"/>
                </a:cubicBezTo>
                <a:cubicBezTo>
                  <a:pt x="97" y="20"/>
                  <a:pt x="95" y="19"/>
                  <a:pt x="94" y="19"/>
                </a:cubicBezTo>
                <a:close/>
                <a:moveTo>
                  <a:pt x="51" y="61"/>
                </a:moveTo>
                <a:cubicBezTo>
                  <a:pt x="52" y="61"/>
                  <a:pt x="53" y="60"/>
                  <a:pt x="53" y="59"/>
                </a:cubicBezTo>
                <a:cubicBezTo>
                  <a:pt x="53" y="48"/>
                  <a:pt x="53" y="48"/>
                  <a:pt x="53" y="48"/>
                </a:cubicBezTo>
                <a:cubicBezTo>
                  <a:pt x="53" y="47"/>
                  <a:pt x="52" y="46"/>
                  <a:pt x="51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4" y="46"/>
                  <a:pt x="43" y="47"/>
                  <a:pt x="43" y="48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0"/>
                  <a:pt x="44" y="61"/>
                  <a:pt x="45" y="61"/>
                </a:cubicBezTo>
                <a:lnTo>
                  <a:pt x="51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68" name="Google Shape;268;p11"/>
          <p:cNvGrpSpPr/>
          <p:nvPr/>
        </p:nvGrpSpPr>
        <p:grpSpPr>
          <a:xfrm>
            <a:off x="8482013" y="763191"/>
            <a:ext cx="520700" cy="373856"/>
            <a:chOff x="8482013" y="1017588"/>
            <a:chExt cx="520700" cy="498475"/>
          </a:xfrm>
        </p:grpSpPr>
        <p:sp>
          <p:nvSpPr>
            <p:cNvPr id="269" name="Google Shape;269;p11"/>
            <p:cNvSpPr/>
            <p:nvPr/>
          </p:nvSpPr>
          <p:spPr>
            <a:xfrm>
              <a:off x="8870950" y="1106488"/>
              <a:ext cx="66600" cy="6510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0" name="Google Shape;270;p11"/>
            <p:cNvSpPr/>
            <p:nvPr/>
          </p:nvSpPr>
          <p:spPr>
            <a:xfrm>
              <a:off x="8482013" y="1071563"/>
              <a:ext cx="520700" cy="444500"/>
            </a:xfrm>
            <a:custGeom>
              <a:avLst/>
              <a:gdLst/>
              <a:ahLst/>
              <a:cxnLst/>
              <a:rect l="l" t="t" r="r" b="b"/>
              <a:pathLst>
                <a:path w="135" h="115" extrusionOk="0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1" name="Google Shape;271;p11"/>
            <p:cNvSpPr/>
            <p:nvPr/>
          </p:nvSpPr>
          <p:spPr>
            <a:xfrm>
              <a:off x="8705850" y="1109663"/>
              <a:ext cx="65100" cy="6180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2" name="Google Shape;272;p11"/>
            <p:cNvSpPr/>
            <p:nvPr/>
          </p:nvSpPr>
          <p:spPr>
            <a:xfrm>
              <a:off x="8547100" y="1106488"/>
              <a:ext cx="65100" cy="6510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3" name="Google Shape;273;p11"/>
            <p:cNvSpPr/>
            <p:nvPr/>
          </p:nvSpPr>
          <p:spPr>
            <a:xfrm>
              <a:off x="8662988" y="1017588"/>
              <a:ext cx="7800" cy="270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4" name="Google Shape;274;p11"/>
            <p:cNvSpPr/>
            <p:nvPr/>
          </p:nvSpPr>
          <p:spPr>
            <a:xfrm>
              <a:off x="8674100" y="1052513"/>
              <a:ext cx="27000" cy="111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5" name="Google Shape;275;p11"/>
            <p:cNvSpPr/>
            <p:nvPr/>
          </p:nvSpPr>
          <p:spPr>
            <a:xfrm>
              <a:off x="8628063" y="1052513"/>
              <a:ext cx="27000" cy="111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6" name="Google Shape;276;p11"/>
            <p:cNvSpPr/>
            <p:nvPr/>
          </p:nvSpPr>
          <p:spPr>
            <a:xfrm>
              <a:off x="8809038" y="1017588"/>
              <a:ext cx="12600" cy="270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7" name="Google Shape;277;p11"/>
            <p:cNvSpPr/>
            <p:nvPr/>
          </p:nvSpPr>
          <p:spPr>
            <a:xfrm>
              <a:off x="8824913" y="1052513"/>
              <a:ext cx="27000" cy="111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Google Shape;278;p11"/>
            <p:cNvSpPr/>
            <p:nvPr/>
          </p:nvSpPr>
          <p:spPr>
            <a:xfrm>
              <a:off x="8778875" y="1052513"/>
              <a:ext cx="27000" cy="111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79" name="Google Shape;279;p11"/>
          <p:cNvSpPr/>
          <p:nvPr/>
        </p:nvSpPr>
        <p:spPr>
          <a:xfrm>
            <a:off x="3514725" y="2681288"/>
            <a:ext cx="417513" cy="251222"/>
          </a:xfrm>
          <a:custGeom>
            <a:avLst/>
            <a:gdLst/>
            <a:ahLst/>
            <a:cxnLst/>
            <a:rect l="l" t="t" r="r" b="b"/>
            <a:pathLst>
              <a:path w="108" h="87" extrusionOk="0">
                <a:moveTo>
                  <a:pt x="33" y="87"/>
                </a:moveTo>
                <a:cubicBezTo>
                  <a:pt x="39" y="87"/>
                  <a:pt x="46" y="87"/>
                  <a:pt x="52" y="86"/>
                </a:cubicBezTo>
                <a:cubicBezTo>
                  <a:pt x="64" y="86"/>
                  <a:pt x="71" y="79"/>
                  <a:pt x="74" y="68"/>
                </a:cubicBezTo>
                <a:cubicBezTo>
                  <a:pt x="77" y="61"/>
                  <a:pt x="79" y="53"/>
                  <a:pt x="83" y="46"/>
                </a:cubicBezTo>
                <a:cubicBezTo>
                  <a:pt x="84" y="43"/>
                  <a:pt x="86" y="38"/>
                  <a:pt x="91" y="39"/>
                </a:cubicBezTo>
                <a:cubicBezTo>
                  <a:pt x="95" y="40"/>
                  <a:pt x="95" y="45"/>
                  <a:pt x="95" y="49"/>
                </a:cubicBezTo>
                <a:cubicBezTo>
                  <a:pt x="96" y="59"/>
                  <a:pt x="95" y="74"/>
                  <a:pt x="96" y="84"/>
                </a:cubicBezTo>
                <a:cubicBezTo>
                  <a:pt x="96" y="86"/>
                  <a:pt x="99" y="86"/>
                  <a:pt x="99" y="86"/>
                </a:cubicBezTo>
                <a:cubicBezTo>
                  <a:pt x="99" y="86"/>
                  <a:pt x="102" y="86"/>
                  <a:pt x="102" y="83"/>
                </a:cubicBezTo>
                <a:cubicBezTo>
                  <a:pt x="104" y="66"/>
                  <a:pt x="106" y="43"/>
                  <a:pt x="108" y="25"/>
                </a:cubicBezTo>
                <a:cubicBezTo>
                  <a:pt x="108" y="21"/>
                  <a:pt x="108" y="16"/>
                  <a:pt x="106" y="12"/>
                </a:cubicBezTo>
                <a:cubicBezTo>
                  <a:pt x="105" y="8"/>
                  <a:pt x="100" y="1"/>
                  <a:pt x="91" y="1"/>
                </a:cubicBezTo>
                <a:cubicBezTo>
                  <a:pt x="83" y="0"/>
                  <a:pt x="82" y="3"/>
                  <a:pt x="79" y="8"/>
                </a:cubicBezTo>
                <a:cubicBezTo>
                  <a:pt x="72" y="20"/>
                  <a:pt x="65" y="33"/>
                  <a:pt x="60" y="46"/>
                </a:cubicBezTo>
                <a:cubicBezTo>
                  <a:pt x="54" y="58"/>
                  <a:pt x="47" y="65"/>
                  <a:pt x="32" y="66"/>
                </a:cubicBezTo>
                <a:cubicBezTo>
                  <a:pt x="22" y="66"/>
                  <a:pt x="12" y="73"/>
                  <a:pt x="2" y="78"/>
                </a:cubicBezTo>
                <a:cubicBezTo>
                  <a:pt x="0" y="79"/>
                  <a:pt x="0" y="82"/>
                  <a:pt x="0" y="82"/>
                </a:cubicBezTo>
                <a:cubicBezTo>
                  <a:pt x="1" y="84"/>
                  <a:pt x="2" y="85"/>
                  <a:pt x="4" y="86"/>
                </a:cubicBezTo>
                <a:cubicBezTo>
                  <a:pt x="14" y="87"/>
                  <a:pt x="22" y="86"/>
                  <a:pt x="33" y="8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11"/>
          <p:cNvSpPr/>
          <p:nvPr/>
        </p:nvSpPr>
        <p:spPr>
          <a:xfrm>
            <a:off x="3994150" y="2443163"/>
            <a:ext cx="173038" cy="382191"/>
          </a:xfrm>
          <a:custGeom>
            <a:avLst/>
            <a:gdLst/>
            <a:ahLst/>
            <a:cxnLst/>
            <a:rect l="l" t="t" r="r" b="b"/>
            <a:pathLst>
              <a:path w="109" h="321" extrusionOk="0">
                <a:moveTo>
                  <a:pt x="61" y="37"/>
                </a:moveTo>
                <a:lnTo>
                  <a:pt x="70" y="37"/>
                </a:lnTo>
                <a:lnTo>
                  <a:pt x="80" y="0"/>
                </a:lnTo>
                <a:lnTo>
                  <a:pt x="29" y="0"/>
                </a:lnTo>
                <a:lnTo>
                  <a:pt x="36" y="37"/>
                </a:lnTo>
                <a:lnTo>
                  <a:pt x="49" y="37"/>
                </a:lnTo>
                <a:lnTo>
                  <a:pt x="0" y="261"/>
                </a:lnTo>
                <a:lnTo>
                  <a:pt x="53" y="321"/>
                </a:lnTo>
                <a:lnTo>
                  <a:pt x="109" y="261"/>
                </a:lnTo>
                <a:lnTo>
                  <a:pt x="61" y="37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81" name="Google Shape;281;p11"/>
          <p:cNvGrpSpPr/>
          <p:nvPr/>
        </p:nvGrpSpPr>
        <p:grpSpPr>
          <a:xfrm>
            <a:off x="7732713" y="2663428"/>
            <a:ext cx="342900" cy="226219"/>
            <a:chOff x="7732713" y="3551238"/>
            <a:chExt cx="342900" cy="301625"/>
          </a:xfrm>
        </p:grpSpPr>
        <p:sp>
          <p:nvSpPr>
            <p:cNvPr id="282" name="Google Shape;282;p11"/>
            <p:cNvSpPr/>
            <p:nvPr/>
          </p:nvSpPr>
          <p:spPr>
            <a:xfrm>
              <a:off x="7732713" y="3705225"/>
              <a:ext cx="342900" cy="147638"/>
            </a:xfrm>
            <a:custGeom>
              <a:avLst/>
              <a:gdLst/>
              <a:ahLst/>
              <a:cxnLst/>
              <a:rect l="l" t="t" r="r" b="b"/>
              <a:pathLst>
                <a:path w="89" h="38" extrusionOk="0">
                  <a:moveTo>
                    <a:pt x="0" y="0"/>
                  </a:moveTo>
                  <a:cubicBezTo>
                    <a:pt x="4" y="21"/>
                    <a:pt x="22" y="38"/>
                    <a:pt x="45" y="38"/>
                  </a:cubicBezTo>
                  <a:cubicBezTo>
                    <a:pt x="67" y="38"/>
                    <a:pt x="86" y="21"/>
                    <a:pt x="8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11"/>
            <p:cNvSpPr/>
            <p:nvPr/>
          </p:nvSpPr>
          <p:spPr>
            <a:xfrm>
              <a:off x="7762875" y="3551238"/>
              <a:ext cx="92100" cy="9360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4" name="Google Shape;284;p11"/>
            <p:cNvSpPr/>
            <p:nvPr/>
          </p:nvSpPr>
          <p:spPr>
            <a:xfrm>
              <a:off x="7951788" y="3551238"/>
              <a:ext cx="93600" cy="9360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5" name="Google Shape;285;p11"/>
          <p:cNvSpPr/>
          <p:nvPr/>
        </p:nvSpPr>
        <p:spPr>
          <a:xfrm>
            <a:off x="8450263" y="1319213"/>
            <a:ext cx="517525" cy="325041"/>
          </a:xfrm>
          <a:custGeom>
            <a:avLst/>
            <a:gdLst/>
            <a:ahLst/>
            <a:cxnLst/>
            <a:rect l="l" t="t" r="r" b="b"/>
            <a:pathLst>
              <a:path w="134" h="112" extrusionOk="0">
                <a:moveTo>
                  <a:pt x="10" y="0"/>
                </a:moveTo>
                <a:cubicBezTo>
                  <a:pt x="59" y="0"/>
                  <a:pt x="59" y="0"/>
                  <a:pt x="59" y="0"/>
                </a:cubicBezTo>
                <a:cubicBezTo>
                  <a:pt x="67" y="0"/>
                  <a:pt x="69" y="5"/>
                  <a:pt x="69" y="11"/>
                </a:cubicBezTo>
                <a:cubicBezTo>
                  <a:pt x="100" y="11"/>
                  <a:pt x="100" y="11"/>
                  <a:pt x="100" y="11"/>
                </a:cubicBezTo>
                <a:cubicBezTo>
                  <a:pt x="105" y="11"/>
                  <a:pt x="109" y="14"/>
                  <a:pt x="110" y="19"/>
                </a:cubicBezTo>
                <a:cubicBezTo>
                  <a:pt x="24" y="19"/>
                  <a:pt x="24" y="19"/>
                  <a:pt x="24" y="19"/>
                </a:cubicBezTo>
                <a:cubicBezTo>
                  <a:pt x="16" y="19"/>
                  <a:pt x="9" y="25"/>
                  <a:pt x="8" y="3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lose/>
                <a:moveTo>
                  <a:pt x="33" y="31"/>
                </a:moveTo>
                <a:cubicBezTo>
                  <a:pt x="25" y="31"/>
                  <a:pt x="18" y="37"/>
                  <a:pt x="16" y="45"/>
                </a:cubicBezTo>
                <a:cubicBezTo>
                  <a:pt x="6" y="112"/>
                  <a:pt x="6" y="112"/>
                  <a:pt x="6" y="112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33" y="45"/>
                  <a:pt x="133" y="45"/>
                  <a:pt x="133" y="45"/>
                </a:cubicBezTo>
                <a:cubicBezTo>
                  <a:pt x="134" y="37"/>
                  <a:pt x="129" y="31"/>
                  <a:pt x="121" y="31"/>
                </a:cubicBezTo>
                <a:lnTo>
                  <a:pt x="33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11"/>
          <p:cNvSpPr/>
          <p:nvPr/>
        </p:nvSpPr>
        <p:spPr>
          <a:xfrm>
            <a:off x="2778125" y="2733675"/>
            <a:ext cx="639763" cy="263129"/>
          </a:xfrm>
          <a:custGeom>
            <a:avLst/>
            <a:gdLst/>
            <a:ahLst/>
            <a:cxnLst/>
            <a:rect l="l" t="t" r="r" b="b"/>
            <a:pathLst>
              <a:path w="166" h="91" extrusionOk="0">
                <a:moveTo>
                  <a:pt x="20" y="91"/>
                </a:moveTo>
                <a:cubicBezTo>
                  <a:pt x="8" y="85"/>
                  <a:pt x="0" y="72"/>
                  <a:pt x="0" y="58"/>
                </a:cubicBezTo>
                <a:cubicBezTo>
                  <a:pt x="0" y="39"/>
                  <a:pt x="20" y="24"/>
                  <a:pt x="38" y="22"/>
                </a:cubicBezTo>
                <a:cubicBezTo>
                  <a:pt x="44" y="9"/>
                  <a:pt x="57" y="0"/>
                  <a:pt x="72" y="0"/>
                </a:cubicBezTo>
                <a:cubicBezTo>
                  <a:pt x="87" y="0"/>
                  <a:pt x="100" y="9"/>
                  <a:pt x="105" y="22"/>
                </a:cubicBezTo>
                <a:cubicBezTo>
                  <a:pt x="106" y="22"/>
                  <a:pt x="129" y="22"/>
                  <a:pt x="130" y="22"/>
                </a:cubicBezTo>
                <a:cubicBezTo>
                  <a:pt x="150" y="22"/>
                  <a:pt x="166" y="38"/>
                  <a:pt x="166" y="58"/>
                </a:cubicBezTo>
                <a:cubicBezTo>
                  <a:pt x="166" y="72"/>
                  <a:pt x="158" y="85"/>
                  <a:pt x="145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49"/>
                  <a:pt x="106" y="49"/>
                  <a:pt x="106" y="49"/>
                </a:cubicBezTo>
                <a:cubicBezTo>
                  <a:pt x="57" y="49"/>
                  <a:pt x="57" y="49"/>
                  <a:pt x="57" y="49"/>
                </a:cubicBezTo>
                <a:cubicBezTo>
                  <a:pt x="57" y="91"/>
                  <a:pt x="57" y="91"/>
                  <a:pt x="57" y="91"/>
                </a:cubicBezTo>
                <a:cubicBezTo>
                  <a:pt x="33" y="91"/>
                  <a:pt x="33" y="91"/>
                  <a:pt x="33" y="91"/>
                </a:cubicBezTo>
                <a:lnTo>
                  <a:pt x="20" y="9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11"/>
          <p:cNvSpPr/>
          <p:nvPr/>
        </p:nvSpPr>
        <p:spPr>
          <a:xfrm>
            <a:off x="2970213" y="2895600"/>
            <a:ext cx="239713" cy="242888"/>
          </a:xfrm>
          <a:custGeom>
            <a:avLst/>
            <a:gdLst/>
            <a:ahLst/>
            <a:cxnLst/>
            <a:rect l="l" t="t" r="r" b="b"/>
            <a:pathLst>
              <a:path w="151" h="204" extrusionOk="0">
                <a:moveTo>
                  <a:pt x="39" y="0"/>
                </a:moveTo>
                <a:lnTo>
                  <a:pt x="39" y="107"/>
                </a:lnTo>
                <a:lnTo>
                  <a:pt x="0" y="107"/>
                </a:lnTo>
                <a:lnTo>
                  <a:pt x="76" y="204"/>
                </a:lnTo>
                <a:lnTo>
                  <a:pt x="151" y="107"/>
                </a:lnTo>
                <a:lnTo>
                  <a:pt x="115" y="107"/>
                </a:lnTo>
                <a:lnTo>
                  <a:pt x="115" y="0"/>
                </a:lnTo>
                <a:lnTo>
                  <a:pt x="3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88" name="Google Shape;288;p11"/>
          <p:cNvGrpSpPr/>
          <p:nvPr/>
        </p:nvGrpSpPr>
        <p:grpSpPr>
          <a:xfrm>
            <a:off x="4337050" y="2536031"/>
            <a:ext cx="487363" cy="254794"/>
            <a:chOff x="4337050" y="3381375"/>
            <a:chExt cx="487363" cy="339725"/>
          </a:xfrm>
        </p:grpSpPr>
        <p:sp>
          <p:nvSpPr>
            <p:cNvPr id="289" name="Google Shape;289;p11"/>
            <p:cNvSpPr/>
            <p:nvPr/>
          </p:nvSpPr>
          <p:spPr>
            <a:xfrm>
              <a:off x="4527550" y="3459163"/>
              <a:ext cx="219075" cy="219075"/>
            </a:xfrm>
            <a:custGeom>
              <a:avLst/>
              <a:gdLst/>
              <a:ahLst/>
              <a:cxnLst/>
              <a:rect l="l" t="t" r="r" b="b"/>
              <a:pathLst>
                <a:path w="57" h="57" extrusionOk="0">
                  <a:moveTo>
                    <a:pt x="29" y="0"/>
                  </a:moveTo>
                  <a:cubicBezTo>
                    <a:pt x="24" y="0"/>
                    <a:pt x="19" y="1"/>
                    <a:pt x="15" y="3"/>
                  </a:cubicBezTo>
                  <a:cubicBezTo>
                    <a:pt x="19" y="3"/>
                    <a:pt x="22" y="6"/>
                    <a:pt x="22" y="10"/>
                  </a:cubicBezTo>
                  <a:cubicBezTo>
                    <a:pt x="22" y="14"/>
                    <a:pt x="19" y="17"/>
                    <a:pt x="15" y="17"/>
                  </a:cubicBezTo>
                  <a:cubicBezTo>
                    <a:pt x="11" y="17"/>
                    <a:pt x="8" y="14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3" y="13"/>
                    <a:pt x="0" y="20"/>
                    <a:pt x="0" y="28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8"/>
                  </a:cubicBezTo>
                  <a:cubicBezTo>
                    <a:pt x="57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0" name="Google Shape;290;p11"/>
            <p:cNvSpPr/>
            <p:nvPr/>
          </p:nvSpPr>
          <p:spPr>
            <a:xfrm>
              <a:off x="4337050" y="3381375"/>
              <a:ext cx="487363" cy="339725"/>
            </a:xfrm>
            <a:custGeom>
              <a:avLst/>
              <a:gdLst/>
              <a:ahLst/>
              <a:cxnLst/>
              <a:rect l="l" t="t" r="r" b="b"/>
              <a:pathLst>
                <a:path w="126" h="88" extrusionOk="0">
                  <a:moveTo>
                    <a:pt x="121" y="12"/>
                  </a:moveTo>
                  <a:cubicBezTo>
                    <a:pt x="101" y="12"/>
                    <a:pt x="101" y="12"/>
                    <a:pt x="101" y="12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8" y="3"/>
                    <a:pt x="96" y="0"/>
                    <a:pt x="9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7" y="3"/>
                    <a:pt x="56" y="6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8"/>
                    <a:pt x="28" y="6"/>
                    <a:pt x="26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8"/>
                    <a:pt x="11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5"/>
                    <a:pt x="2" y="88"/>
                    <a:pt x="5" y="88"/>
                  </a:cubicBezTo>
                  <a:cubicBezTo>
                    <a:pt x="121" y="88"/>
                    <a:pt x="121" y="88"/>
                    <a:pt x="121" y="88"/>
                  </a:cubicBezTo>
                  <a:cubicBezTo>
                    <a:pt x="124" y="88"/>
                    <a:pt x="126" y="85"/>
                    <a:pt x="126" y="82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6" y="14"/>
                    <a:pt x="124" y="12"/>
                    <a:pt x="121" y="12"/>
                  </a:cubicBezTo>
                  <a:close/>
                  <a:moveTo>
                    <a:pt x="31" y="28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12" y="28"/>
                    <a:pt x="10" y="26"/>
                    <a:pt x="10" y="24"/>
                  </a:cubicBezTo>
                  <a:cubicBezTo>
                    <a:pt x="10" y="22"/>
                    <a:pt x="12" y="20"/>
                    <a:pt x="14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3" y="20"/>
                    <a:pt x="35" y="22"/>
                    <a:pt x="35" y="24"/>
                  </a:cubicBezTo>
                  <a:cubicBezTo>
                    <a:pt x="35" y="26"/>
                    <a:pt x="33" y="28"/>
                    <a:pt x="31" y="28"/>
                  </a:cubicBezTo>
                  <a:close/>
                  <a:moveTo>
                    <a:pt x="78" y="81"/>
                  </a:moveTo>
                  <a:cubicBezTo>
                    <a:pt x="59" y="81"/>
                    <a:pt x="45" y="66"/>
                    <a:pt x="45" y="48"/>
                  </a:cubicBezTo>
                  <a:cubicBezTo>
                    <a:pt x="45" y="30"/>
                    <a:pt x="59" y="15"/>
                    <a:pt x="78" y="15"/>
                  </a:cubicBezTo>
                  <a:cubicBezTo>
                    <a:pt x="96" y="15"/>
                    <a:pt x="110" y="30"/>
                    <a:pt x="110" y="48"/>
                  </a:cubicBezTo>
                  <a:cubicBezTo>
                    <a:pt x="110" y="66"/>
                    <a:pt x="96" y="81"/>
                    <a:pt x="78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1" name="Google Shape;291;p11"/>
          <p:cNvGrpSpPr/>
          <p:nvPr/>
        </p:nvGrpSpPr>
        <p:grpSpPr>
          <a:xfrm>
            <a:off x="7673975" y="2194322"/>
            <a:ext cx="606425" cy="379810"/>
            <a:chOff x="7673975" y="2925763"/>
            <a:chExt cx="606425" cy="506413"/>
          </a:xfrm>
        </p:grpSpPr>
        <p:sp>
          <p:nvSpPr>
            <p:cNvPr id="292" name="Google Shape;292;p11"/>
            <p:cNvSpPr/>
            <p:nvPr/>
          </p:nvSpPr>
          <p:spPr>
            <a:xfrm>
              <a:off x="7894638" y="3006725"/>
              <a:ext cx="72900" cy="42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3" name="Google Shape;293;p11"/>
            <p:cNvSpPr/>
            <p:nvPr/>
          </p:nvSpPr>
          <p:spPr>
            <a:xfrm>
              <a:off x="7805738" y="3238500"/>
              <a:ext cx="42900" cy="69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11"/>
            <p:cNvSpPr/>
            <p:nvPr/>
          </p:nvSpPr>
          <p:spPr>
            <a:xfrm>
              <a:off x="8167688" y="3103563"/>
              <a:ext cx="42900" cy="72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11"/>
            <p:cNvSpPr/>
            <p:nvPr/>
          </p:nvSpPr>
          <p:spPr>
            <a:xfrm>
              <a:off x="7673975" y="2925763"/>
              <a:ext cx="606425" cy="506413"/>
            </a:xfrm>
            <a:custGeom>
              <a:avLst/>
              <a:gdLst/>
              <a:ahLst/>
              <a:cxnLst/>
              <a:rect l="l" t="t" r="r" b="b"/>
              <a:pathLst>
                <a:path w="157" h="131" extrusionOk="0">
                  <a:moveTo>
                    <a:pt x="38" y="0"/>
                  </a:moveTo>
                  <a:cubicBezTo>
                    <a:pt x="38" y="35"/>
                    <a:pt x="38" y="35"/>
                    <a:pt x="38" y="35"/>
                  </a:cubicBezTo>
                  <a:cubicBezTo>
                    <a:pt x="38" y="37"/>
                    <a:pt x="37" y="38"/>
                    <a:pt x="3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57" y="131"/>
                    <a:pt x="157" y="131"/>
                    <a:pt x="157" y="131"/>
                  </a:cubicBezTo>
                  <a:cubicBezTo>
                    <a:pt x="157" y="0"/>
                    <a:pt x="157" y="0"/>
                    <a:pt x="157" y="0"/>
                  </a:cubicBezTo>
                  <a:lnTo>
                    <a:pt x="38" y="0"/>
                  </a:lnTo>
                  <a:close/>
                  <a:moveTo>
                    <a:pt x="146" y="72"/>
                  </a:moveTo>
                  <a:cubicBezTo>
                    <a:pt x="128" y="72"/>
                    <a:pt x="128" y="72"/>
                    <a:pt x="128" y="72"/>
                  </a:cubicBezTo>
                  <a:cubicBezTo>
                    <a:pt x="128" y="86"/>
                    <a:pt x="128" y="86"/>
                    <a:pt x="128" y="86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121" y="107"/>
                    <a:pt x="121" y="107"/>
                    <a:pt x="121" y="107"/>
                  </a:cubicBezTo>
                  <a:cubicBezTo>
                    <a:pt x="121" y="97"/>
                    <a:pt x="121" y="97"/>
                    <a:pt x="121" y="97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8" y="114"/>
                    <a:pt x="128" y="114"/>
                    <a:pt x="128" y="114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46" y="39"/>
                    <a:pt x="146" y="39"/>
                    <a:pt x="146" y="39"/>
                  </a:cubicBezTo>
                  <a:lnTo>
                    <a:pt x="146" y="7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6" name="Google Shape;296;p11"/>
            <p:cNvSpPr/>
            <p:nvPr/>
          </p:nvSpPr>
          <p:spPr>
            <a:xfrm>
              <a:off x="7678738" y="2941638"/>
              <a:ext cx="107950" cy="107950"/>
            </a:xfrm>
            <a:custGeom>
              <a:avLst/>
              <a:gdLst/>
              <a:ahLst/>
              <a:cxnLst/>
              <a:rect l="l" t="t" r="r" b="b"/>
              <a:pathLst>
                <a:path w="68" h="68" extrusionOk="0">
                  <a:moveTo>
                    <a:pt x="68" y="0"/>
                  </a:moveTo>
                  <a:lnTo>
                    <a:pt x="0" y="68"/>
                  </a:lnTo>
                  <a:lnTo>
                    <a:pt x="68" y="6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7" name="Google Shape;297;p11"/>
          <p:cNvGrpSpPr/>
          <p:nvPr/>
        </p:nvGrpSpPr>
        <p:grpSpPr>
          <a:xfrm>
            <a:off x="7835900" y="1333500"/>
            <a:ext cx="474663" cy="367903"/>
            <a:chOff x="7835900" y="1778000"/>
            <a:chExt cx="474663" cy="490538"/>
          </a:xfrm>
        </p:grpSpPr>
        <p:sp>
          <p:nvSpPr>
            <p:cNvPr id="298" name="Google Shape;298;p11"/>
            <p:cNvSpPr/>
            <p:nvPr/>
          </p:nvSpPr>
          <p:spPr>
            <a:xfrm>
              <a:off x="7835900" y="1974850"/>
              <a:ext cx="309563" cy="293688"/>
            </a:xfrm>
            <a:custGeom>
              <a:avLst/>
              <a:gdLst/>
              <a:ahLst/>
              <a:cxnLst/>
              <a:rect l="l" t="t" r="r" b="b"/>
              <a:pathLst>
                <a:path w="80" h="76" extrusionOk="0">
                  <a:moveTo>
                    <a:pt x="22" y="0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0" y="35"/>
                    <a:pt x="5" y="56"/>
                    <a:pt x="21" y="66"/>
                  </a:cubicBezTo>
                  <a:cubicBezTo>
                    <a:pt x="37" y="76"/>
                    <a:pt x="58" y="71"/>
                    <a:pt x="68" y="55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0" y="36"/>
                    <a:pt x="45" y="30"/>
                    <a:pt x="2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9" name="Google Shape;299;p11"/>
            <p:cNvSpPr/>
            <p:nvPr/>
          </p:nvSpPr>
          <p:spPr>
            <a:xfrm>
              <a:off x="7929563" y="1778000"/>
              <a:ext cx="381000" cy="320675"/>
            </a:xfrm>
            <a:custGeom>
              <a:avLst/>
              <a:gdLst/>
              <a:ahLst/>
              <a:cxnLst/>
              <a:rect l="l" t="t" r="r" b="b"/>
              <a:pathLst>
                <a:path w="99" h="83" extrusionOk="0">
                  <a:moveTo>
                    <a:pt x="94" y="0"/>
                  </a:moveTo>
                  <a:cubicBezTo>
                    <a:pt x="93" y="8"/>
                    <a:pt x="88" y="19"/>
                    <a:pt x="88" y="19"/>
                  </a:cubicBezTo>
                  <a:cubicBezTo>
                    <a:pt x="79" y="33"/>
                    <a:pt x="67" y="24"/>
                    <a:pt x="67" y="24"/>
                  </a:cubicBezTo>
                  <a:cubicBezTo>
                    <a:pt x="56" y="17"/>
                    <a:pt x="50" y="22"/>
                    <a:pt x="48" y="26"/>
                  </a:cubicBezTo>
                  <a:cubicBezTo>
                    <a:pt x="32" y="19"/>
                    <a:pt x="14" y="25"/>
                    <a:pt x="5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57"/>
                    <a:pt x="28" y="81"/>
                    <a:pt x="59" y="83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73" y="60"/>
                    <a:pt x="69" y="41"/>
                    <a:pt x="56" y="31"/>
                  </a:cubicBezTo>
                  <a:cubicBezTo>
                    <a:pt x="59" y="26"/>
                    <a:pt x="66" y="29"/>
                    <a:pt x="66" y="29"/>
                  </a:cubicBezTo>
                  <a:cubicBezTo>
                    <a:pt x="86" y="42"/>
                    <a:pt x="94" y="21"/>
                    <a:pt x="94" y="21"/>
                  </a:cubicBezTo>
                  <a:cubicBezTo>
                    <a:pt x="94" y="21"/>
                    <a:pt x="99" y="12"/>
                    <a:pt x="98" y="3"/>
                  </a:cubicBezTo>
                  <a:moveTo>
                    <a:pt x="40" y="59"/>
                  </a:moveTo>
                  <a:cubicBezTo>
                    <a:pt x="38" y="62"/>
                    <a:pt x="35" y="63"/>
                    <a:pt x="32" y="61"/>
                  </a:cubicBezTo>
                  <a:cubicBezTo>
                    <a:pt x="29" y="59"/>
                    <a:pt x="28" y="56"/>
                    <a:pt x="30" y="53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6"/>
                    <a:pt x="44" y="35"/>
                    <a:pt x="47" y="37"/>
                  </a:cubicBezTo>
                  <a:cubicBezTo>
                    <a:pt x="49" y="39"/>
                    <a:pt x="50" y="43"/>
                    <a:pt x="49" y="45"/>
                  </a:cubicBezTo>
                  <a:lnTo>
                    <a:pt x="40" y="5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0" name="Google Shape;300;p11"/>
          <p:cNvGrpSpPr/>
          <p:nvPr/>
        </p:nvGrpSpPr>
        <p:grpSpPr>
          <a:xfrm>
            <a:off x="6727825" y="963216"/>
            <a:ext cx="587375" cy="286940"/>
            <a:chOff x="6727825" y="1284288"/>
            <a:chExt cx="587375" cy="382587"/>
          </a:xfrm>
        </p:grpSpPr>
        <p:sp>
          <p:nvSpPr>
            <p:cNvPr id="301" name="Google Shape;301;p11"/>
            <p:cNvSpPr/>
            <p:nvPr/>
          </p:nvSpPr>
          <p:spPr>
            <a:xfrm>
              <a:off x="6808788" y="1303338"/>
              <a:ext cx="115800" cy="11580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2" name="Google Shape;302;p11"/>
            <p:cNvSpPr/>
            <p:nvPr/>
          </p:nvSpPr>
          <p:spPr>
            <a:xfrm>
              <a:off x="7113588" y="1303338"/>
              <a:ext cx="115800" cy="11580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3" name="Google Shape;303;p11"/>
            <p:cNvSpPr/>
            <p:nvPr/>
          </p:nvSpPr>
          <p:spPr>
            <a:xfrm>
              <a:off x="6959600" y="1284288"/>
              <a:ext cx="123900" cy="12390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4" name="Google Shape;304;p11"/>
            <p:cNvSpPr/>
            <p:nvPr/>
          </p:nvSpPr>
          <p:spPr>
            <a:xfrm>
              <a:off x="6727825" y="1419225"/>
              <a:ext cx="587375" cy="247650"/>
            </a:xfrm>
            <a:custGeom>
              <a:avLst/>
              <a:gdLst/>
              <a:ahLst/>
              <a:cxnLst/>
              <a:rect l="l" t="t" r="r" b="b"/>
              <a:pathLst>
                <a:path w="152" h="64" extrusionOk="0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5" name="Google Shape;305;p11"/>
          <p:cNvGrpSpPr/>
          <p:nvPr/>
        </p:nvGrpSpPr>
        <p:grpSpPr>
          <a:xfrm>
            <a:off x="5248275" y="2912269"/>
            <a:ext cx="309563" cy="232172"/>
            <a:chOff x="5248275" y="3883025"/>
            <a:chExt cx="309563" cy="309563"/>
          </a:xfrm>
        </p:grpSpPr>
        <p:sp>
          <p:nvSpPr>
            <p:cNvPr id="306" name="Google Shape;306;p11"/>
            <p:cNvSpPr/>
            <p:nvPr/>
          </p:nvSpPr>
          <p:spPr>
            <a:xfrm>
              <a:off x="5264150" y="3887788"/>
              <a:ext cx="153988" cy="166688"/>
            </a:xfrm>
            <a:custGeom>
              <a:avLst/>
              <a:gdLst/>
              <a:ahLst/>
              <a:cxnLst/>
              <a:rect l="l" t="t" r="r" b="b"/>
              <a:pathLst>
                <a:path w="40" h="43" extrusionOk="0">
                  <a:moveTo>
                    <a:pt x="19" y="43"/>
                  </a:moveTo>
                  <a:cubicBezTo>
                    <a:pt x="25" y="42"/>
                    <a:pt x="30" y="40"/>
                    <a:pt x="35" y="38"/>
                  </a:cubicBezTo>
                  <a:cubicBezTo>
                    <a:pt x="35" y="37"/>
                    <a:pt x="35" y="37"/>
                    <a:pt x="35" y="36"/>
                  </a:cubicBezTo>
                  <a:cubicBezTo>
                    <a:pt x="35" y="33"/>
                    <a:pt x="37" y="30"/>
                    <a:pt x="40" y="29"/>
                  </a:cubicBezTo>
                  <a:cubicBezTo>
                    <a:pt x="39" y="18"/>
                    <a:pt x="34" y="8"/>
                    <a:pt x="27" y="0"/>
                  </a:cubicBezTo>
                  <a:cubicBezTo>
                    <a:pt x="15" y="3"/>
                    <a:pt x="5" y="11"/>
                    <a:pt x="0" y="21"/>
                  </a:cubicBezTo>
                  <a:cubicBezTo>
                    <a:pt x="2" y="27"/>
                    <a:pt x="5" y="33"/>
                    <a:pt x="8" y="38"/>
                  </a:cubicBezTo>
                  <a:cubicBezTo>
                    <a:pt x="9" y="37"/>
                    <a:pt x="10" y="37"/>
                    <a:pt x="11" y="37"/>
                  </a:cubicBezTo>
                  <a:cubicBezTo>
                    <a:pt x="15" y="37"/>
                    <a:pt x="18" y="39"/>
                    <a:pt x="19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7" name="Google Shape;307;p11"/>
            <p:cNvSpPr/>
            <p:nvPr/>
          </p:nvSpPr>
          <p:spPr>
            <a:xfrm>
              <a:off x="5253038" y="4060825"/>
              <a:ext cx="134938" cy="120650"/>
            </a:xfrm>
            <a:custGeom>
              <a:avLst/>
              <a:gdLst/>
              <a:ahLst/>
              <a:cxnLst/>
              <a:rect l="l" t="t" r="r" b="b"/>
              <a:pathLst>
                <a:path w="35" h="31" extrusionOk="0">
                  <a:moveTo>
                    <a:pt x="18" y="8"/>
                  </a:moveTo>
                  <a:cubicBezTo>
                    <a:pt x="17" y="8"/>
                    <a:pt x="16" y="9"/>
                    <a:pt x="14" y="9"/>
                  </a:cubicBezTo>
                  <a:cubicBezTo>
                    <a:pt x="10" y="9"/>
                    <a:pt x="7" y="6"/>
                    <a:pt x="6" y="2"/>
                  </a:cubicBezTo>
                  <a:cubicBezTo>
                    <a:pt x="4" y="1"/>
                    <a:pt x="2" y="1"/>
                    <a:pt x="0" y="0"/>
                  </a:cubicBezTo>
                  <a:cubicBezTo>
                    <a:pt x="2" y="15"/>
                    <a:pt x="12" y="26"/>
                    <a:pt x="25" y="31"/>
                  </a:cubicBezTo>
                  <a:cubicBezTo>
                    <a:pt x="29" y="28"/>
                    <a:pt x="32" y="25"/>
                    <a:pt x="35" y="21"/>
                  </a:cubicBezTo>
                  <a:cubicBezTo>
                    <a:pt x="34" y="20"/>
                    <a:pt x="33" y="18"/>
                    <a:pt x="33" y="17"/>
                  </a:cubicBezTo>
                  <a:cubicBezTo>
                    <a:pt x="27" y="14"/>
                    <a:pt x="22" y="11"/>
                    <a:pt x="18" y="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8" name="Google Shape;308;p11"/>
            <p:cNvSpPr/>
            <p:nvPr/>
          </p:nvSpPr>
          <p:spPr>
            <a:xfrm>
              <a:off x="5334000" y="4049713"/>
              <a:ext cx="84138" cy="58738"/>
            </a:xfrm>
            <a:custGeom>
              <a:avLst/>
              <a:gdLst/>
              <a:ahLst/>
              <a:cxnLst/>
              <a:rect l="l" t="t" r="r" b="b"/>
              <a:pathLst>
                <a:path w="22" h="15" extrusionOk="0">
                  <a:moveTo>
                    <a:pt x="1" y="5"/>
                  </a:moveTo>
                  <a:cubicBezTo>
                    <a:pt x="1" y="6"/>
                    <a:pt x="1" y="7"/>
                    <a:pt x="0" y="7"/>
                  </a:cubicBezTo>
                  <a:cubicBezTo>
                    <a:pt x="4" y="10"/>
                    <a:pt x="9" y="13"/>
                    <a:pt x="13" y="15"/>
                  </a:cubicBezTo>
                  <a:cubicBezTo>
                    <a:pt x="15" y="13"/>
                    <a:pt x="17" y="11"/>
                    <a:pt x="20" y="11"/>
                  </a:cubicBezTo>
                  <a:cubicBezTo>
                    <a:pt x="21" y="8"/>
                    <a:pt x="22" y="5"/>
                    <a:pt x="22" y="2"/>
                  </a:cubicBezTo>
                  <a:cubicBezTo>
                    <a:pt x="21" y="1"/>
                    <a:pt x="21" y="1"/>
                    <a:pt x="20" y="0"/>
                  </a:cubicBezTo>
                  <a:cubicBezTo>
                    <a:pt x="14" y="3"/>
                    <a:pt x="8" y="5"/>
                    <a:pt x="1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9" name="Google Shape;309;p11"/>
            <p:cNvSpPr/>
            <p:nvPr/>
          </p:nvSpPr>
          <p:spPr>
            <a:xfrm>
              <a:off x="5430838" y="3938588"/>
              <a:ext cx="127000" cy="184150"/>
            </a:xfrm>
            <a:custGeom>
              <a:avLst/>
              <a:gdLst/>
              <a:ahLst/>
              <a:cxnLst/>
              <a:rect l="l" t="t" r="r" b="b"/>
              <a:pathLst>
                <a:path w="33" h="48" extrusionOk="0">
                  <a:moveTo>
                    <a:pt x="29" y="44"/>
                  </a:moveTo>
                  <a:cubicBezTo>
                    <a:pt x="31" y="38"/>
                    <a:pt x="33" y="32"/>
                    <a:pt x="33" y="26"/>
                  </a:cubicBezTo>
                  <a:cubicBezTo>
                    <a:pt x="33" y="16"/>
                    <a:pt x="29" y="7"/>
                    <a:pt x="23" y="0"/>
                  </a:cubicBezTo>
                  <a:cubicBezTo>
                    <a:pt x="20" y="8"/>
                    <a:pt x="15" y="15"/>
                    <a:pt x="8" y="21"/>
                  </a:cubicBezTo>
                  <a:cubicBezTo>
                    <a:pt x="8" y="22"/>
                    <a:pt x="8" y="22"/>
                    <a:pt x="8" y="23"/>
                  </a:cubicBezTo>
                  <a:cubicBezTo>
                    <a:pt x="8" y="27"/>
                    <a:pt x="6" y="30"/>
                    <a:pt x="2" y="31"/>
                  </a:cubicBezTo>
                  <a:cubicBezTo>
                    <a:pt x="2" y="35"/>
                    <a:pt x="1" y="38"/>
                    <a:pt x="0" y="42"/>
                  </a:cubicBezTo>
                  <a:cubicBezTo>
                    <a:pt x="2" y="43"/>
                    <a:pt x="3" y="45"/>
                    <a:pt x="3" y="48"/>
                  </a:cubicBezTo>
                  <a:cubicBezTo>
                    <a:pt x="5" y="48"/>
                    <a:pt x="7" y="48"/>
                    <a:pt x="8" y="48"/>
                  </a:cubicBezTo>
                  <a:cubicBezTo>
                    <a:pt x="16" y="48"/>
                    <a:pt x="22" y="46"/>
                    <a:pt x="29" y="4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0" name="Google Shape;310;p11"/>
            <p:cNvSpPr/>
            <p:nvPr/>
          </p:nvSpPr>
          <p:spPr>
            <a:xfrm>
              <a:off x="5248275" y="3998913"/>
              <a:ext cx="31750" cy="50800"/>
            </a:xfrm>
            <a:custGeom>
              <a:avLst/>
              <a:gdLst/>
              <a:ahLst/>
              <a:cxnLst/>
              <a:rect l="l" t="t" r="r" b="b"/>
              <a:pathLst>
                <a:path w="8" h="13" extrusionOk="0">
                  <a:moveTo>
                    <a:pt x="2" y="0"/>
                  </a:moveTo>
                  <a:cubicBezTo>
                    <a:pt x="1" y="3"/>
                    <a:pt x="0" y="6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6" y="8"/>
                    <a:pt x="3" y="4"/>
                    <a:pt x="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1" name="Google Shape;311;p11"/>
            <p:cNvSpPr/>
            <p:nvPr/>
          </p:nvSpPr>
          <p:spPr>
            <a:xfrm>
              <a:off x="5372100" y="4130675"/>
              <a:ext cx="150813" cy="61913"/>
            </a:xfrm>
            <a:custGeom>
              <a:avLst/>
              <a:gdLst/>
              <a:ahLst/>
              <a:cxnLst/>
              <a:rect l="l" t="t" r="r" b="b"/>
              <a:pathLst>
                <a:path w="39" h="16" extrusionOk="0">
                  <a:moveTo>
                    <a:pt x="10" y="7"/>
                  </a:moveTo>
                  <a:cubicBezTo>
                    <a:pt x="9" y="7"/>
                    <a:pt x="8" y="6"/>
                    <a:pt x="7" y="6"/>
                  </a:cubicBezTo>
                  <a:cubicBezTo>
                    <a:pt x="5" y="9"/>
                    <a:pt x="3" y="12"/>
                    <a:pt x="0" y="15"/>
                  </a:cubicBezTo>
                  <a:cubicBezTo>
                    <a:pt x="3" y="15"/>
                    <a:pt x="5" y="16"/>
                    <a:pt x="8" y="16"/>
                  </a:cubicBezTo>
                  <a:cubicBezTo>
                    <a:pt x="21" y="16"/>
                    <a:pt x="32" y="10"/>
                    <a:pt x="39" y="0"/>
                  </a:cubicBezTo>
                  <a:cubicBezTo>
                    <a:pt x="34" y="2"/>
                    <a:pt x="29" y="3"/>
                    <a:pt x="23" y="3"/>
                  </a:cubicBezTo>
                  <a:cubicBezTo>
                    <a:pt x="21" y="3"/>
                    <a:pt x="19" y="3"/>
                    <a:pt x="17" y="2"/>
                  </a:cubicBezTo>
                  <a:cubicBezTo>
                    <a:pt x="16" y="5"/>
                    <a:pt x="13" y="7"/>
                    <a:pt x="10" y="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2" name="Google Shape;312;p11"/>
            <p:cNvSpPr/>
            <p:nvPr/>
          </p:nvSpPr>
          <p:spPr>
            <a:xfrm>
              <a:off x="5387975" y="3883025"/>
              <a:ext cx="119063" cy="120650"/>
            </a:xfrm>
            <a:custGeom>
              <a:avLst/>
              <a:gdLst/>
              <a:ahLst/>
              <a:cxnLst/>
              <a:rect l="l" t="t" r="r" b="b"/>
              <a:pathLst>
                <a:path w="31" h="31" extrusionOk="0">
                  <a:moveTo>
                    <a:pt x="31" y="10"/>
                  </a:moveTo>
                  <a:cubicBezTo>
                    <a:pt x="24" y="4"/>
                    <a:pt x="1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ubicBezTo>
                    <a:pt x="7" y="8"/>
                    <a:pt x="12" y="18"/>
                    <a:pt x="13" y="29"/>
                  </a:cubicBezTo>
                  <a:cubicBezTo>
                    <a:pt x="14" y="30"/>
                    <a:pt x="15" y="30"/>
                    <a:pt x="16" y="31"/>
                  </a:cubicBezTo>
                  <a:cubicBezTo>
                    <a:pt x="23" y="25"/>
                    <a:pt x="27" y="18"/>
                    <a:pt x="31" y="1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13" name="Google Shape;313;p11"/>
          <p:cNvGrpSpPr/>
          <p:nvPr/>
        </p:nvGrpSpPr>
        <p:grpSpPr>
          <a:xfrm>
            <a:off x="5040313" y="3219450"/>
            <a:ext cx="220663" cy="194072"/>
            <a:chOff x="5040313" y="4292600"/>
            <a:chExt cx="220663" cy="258763"/>
          </a:xfrm>
        </p:grpSpPr>
        <p:sp>
          <p:nvSpPr>
            <p:cNvPr id="314" name="Google Shape;314;p11"/>
            <p:cNvSpPr/>
            <p:nvPr/>
          </p:nvSpPr>
          <p:spPr>
            <a:xfrm>
              <a:off x="5040313" y="4292600"/>
              <a:ext cx="220663" cy="258763"/>
            </a:xfrm>
            <a:custGeom>
              <a:avLst/>
              <a:gdLst/>
              <a:ahLst/>
              <a:cxnLst/>
              <a:rect l="l" t="t" r="r" b="b"/>
              <a:pathLst>
                <a:path w="57" h="67" extrusionOk="0">
                  <a:moveTo>
                    <a:pt x="25" y="13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5" y="12"/>
                    <a:pt x="5" y="11"/>
                  </a:cubicBezTo>
                  <a:cubicBezTo>
                    <a:pt x="5" y="10"/>
                    <a:pt x="4" y="10"/>
                    <a:pt x="4" y="9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2" y="3"/>
                    <a:pt x="1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" y="65"/>
                    <a:pt x="4" y="66"/>
                    <a:pt x="9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3"/>
                    <a:pt x="57" y="13"/>
                    <a:pt x="57" y="13"/>
                  </a:cubicBezTo>
                  <a:lnTo>
                    <a:pt x="25" y="13"/>
                  </a:lnTo>
                  <a:close/>
                  <a:moveTo>
                    <a:pt x="43" y="38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5" y="38"/>
                    <a:pt x="14" y="37"/>
                    <a:pt x="14" y="36"/>
                  </a:cubicBezTo>
                  <a:cubicBezTo>
                    <a:pt x="14" y="34"/>
                    <a:pt x="15" y="33"/>
                    <a:pt x="17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3"/>
                    <a:pt x="46" y="34"/>
                    <a:pt x="46" y="36"/>
                  </a:cubicBezTo>
                  <a:cubicBezTo>
                    <a:pt x="46" y="37"/>
                    <a:pt x="45" y="38"/>
                    <a:pt x="43" y="38"/>
                  </a:cubicBezTo>
                  <a:close/>
                  <a:moveTo>
                    <a:pt x="43" y="2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5" y="29"/>
                    <a:pt x="14" y="28"/>
                    <a:pt x="14" y="26"/>
                  </a:cubicBezTo>
                  <a:cubicBezTo>
                    <a:pt x="14" y="25"/>
                    <a:pt x="15" y="24"/>
                    <a:pt x="17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5" y="24"/>
                    <a:pt x="46" y="25"/>
                    <a:pt x="46" y="26"/>
                  </a:cubicBezTo>
                  <a:cubicBezTo>
                    <a:pt x="46" y="28"/>
                    <a:pt x="45" y="29"/>
                    <a:pt x="43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5" name="Google Shape;315;p11"/>
            <p:cNvSpPr/>
            <p:nvPr/>
          </p:nvSpPr>
          <p:spPr>
            <a:xfrm>
              <a:off x="5072063" y="4319588"/>
              <a:ext cx="184150" cy="15875"/>
            </a:xfrm>
            <a:custGeom>
              <a:avLst/>
              <a:gdLst/>
              <a:ahLst/>
              <a:cxnLst/>
              <a:rect l="l" t="t" r="r" b="b"/>
              <a:pathLst>
                <a:path w="48" h="4" extrusionOk="0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46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16" name="Google Shape;316;p11"/>
          <p:cNvGrpSpPr/>
          <p:nvPr/>
        </p:nvGrpSpPr>
        <p:grpSpPr>
          <a:xfrm>
            <a:off x="6762750" y="1450181"/>
            <a:ext cx="409576" cy="445294"/>
            <a:chOff x="6762750" y="1933575"/>
            <a:chExt cx="409576" cy="593725"/>
          </a:xfrm>
        </p:grpSpPr>
        <p:sp>
          <p:nvSpPr>
            <p:cNvPr id="317" name="Google Shape;317;p11"/>
            <p:cNvSpPr/>
            <p:nvPr/>
          </p:nvSpPr>
          <p:spPr>
            <a:xfrm>
              <a:off x="6964363" y="2144713"/>
              <a:ext cx="119100" cy="78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11"/>
            <p:cNvSpPr/>
            <p:nvPr/>
          </p:nvSpPr>
          <p:spPr>
            <a:xfrm>
              <a:off x="6875463" y="2144713"/>
              <a:ext cx="100013" cy="150813"/>
            </a:xfrm>
            <a:custGeom>
              <a:avLst/>
              <a:gdLst/>
              <a:ahLst/>
              <a:cxnLst/>
              <a:rect l="l" t="t" r="r" b="b"/>
              <a:pathLst>
                <a:path w="26" h="39" extrusionOk="0">
                  <a:moveTo>
                    <a:pt x="0" y="1"/>
                  </a:moveTo>
                  <a:cubicBezTo>
                    <a:pt x="1" y="39"/>
                    <a:pt x="1" y="39"/>
                    <a:pt x="1" y="3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11"/>
            <p:cNvSpPr/>
            <p:nvPr/>
          </p:nvSpPr>
          <p:spPr>
            <a:xfrm>
              <a:off x="6889750" y="2028825"/>
              <a:ext cx="266700" cy="142875"/>
            </a:xfrm>
            <a:custGeom>
              <a:avLst/>
              <a:gdLst/>
              <a:ahLst/>
              <a:cxnLst/>
              <a:rect l="l" t="t" r="r" b="b"/>
              <a:pathLst>
                <a:path w="168" h="90" extrusionOk="0">
                  <a:moveTo>
                    <a:pt x="168" y="64"/>
                  </a:moveTo>
                  <a:lnTo>
                    <a:pt x="83" y="0"/>
                  </a:lnTo>
                  <a:lnTo>
                    <a:pt x="0" y="64"/>
                  </a:lnTo>
                  <a:lnTo>
                    <a:pt x="34" y="90"/>
                  </a:lnTo>
                  <a:lnTo>
                    <a:pt x="34" y="56"/>
                  </a:lnTo>
                  <a:lnTo>
                    <a:pt x="134" y="56"/>
                  </a:lnTo>
                  <a:lnTo>
                    <a:pt x="134" y="90"/>
                  </a:lnTo>
                  <a:lnTo>
                    <a:pt x="168" y="6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Google Shape;320;p11"/>
            <p:cNvSpPr/>
            <p:nvPr/>
          </p:nvSpPr>
          <p:spPr>
            <a:xfrm>
              <a:off x="6964363" y="2168525"/>
              <a:ext cx="119100" cy="33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1" name="Google Shape;321;p11"/>
            <p:cNvSpPr/>
            <p:nvPr/>
          </p:nvSpPr>
          <p:spPr>
            <a:xfrm>
              <a:off x="7072313" y="2144713"/>
              <a:ext cx="100013" cy="147638"/>
            </a:xfrm>
            <a:custGeom>
              <a:avLst/>
              <a:gdLst/>
              <a:ahLst/>
              <a:cxnLst/>
              <a:rect l="l" t="t" r="r" b="b"/>
              <a:pathLst>
                <a:path w="26" h="38" extrusionOk="0">
                  <a:moveTo>
                    <a:pt x="26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8"/>
                    <a:pt x="26" y="37"/>
                    <a:pt x="26" y="3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2" name="Google Shape;322;p11"/>
            <p:cNvSpPr/>
            <p:nvPr/>
          </p:nvSpPr>
          <p:spPr>
            <a:xfrm>
              <a:off x="6894513" y="2233613"/>
              <a:ext cx="258763" cy="77788"/>
            </a:xfrm>
            <a:custGeom>
              <a:avLst/>
              <a:gdLst/>
              <a:ahLst/>
              <a:cxnLst/>
              <a:rect l="l" t="t" r="r" b="b"/>
              <a:pathLst>
                <a:path w="67" h="20" extrusionOk="0">
                  <a:moveTo>
                    <a:pt x="35" y="4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6" y="20"/>
                    <a:pt x="66" y="20"/>
                    <a:pt x="67" y="20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35" y="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3" name="Google Shape;323;p11"/>
            <p:cNvSpPr/>
            <p:nvPr/>
          </p:nvSpPr>
          <p:spPr>
            <a:xfrm>
              <a:off x="6762750" y="1933575"/>
              <a:ext cx="350838" cy="593725"/>
            </a:xfrm>
            <a:custGeom>
              <a:avLst/>
              <a:gdLst/>
              <a:ahLst/>
              <a:cxnLst/>
              <a:rect l="l" t="t" r="r" b="b"/>
              <a:pathLst>
                <a:path w="91" h="154" extrusionOk="0">
                  <a:moveTo>
                    <a:pt x="80" y="133"/>
                  </a:moveTo>
                  <a:cubicBezTo>
                    <a:pt x="13" y="133"/>
                    <a:pt x="13" y="133"/>
                    <a:pt x="13" y="13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2"/>
                    <a:pt x="89" y="0"/>
                    <a:pt x="8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52"/>
                    <a:pt x="3" y="154"/>
                    <a:pt x="6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9" y="154"/>
                    <a:pt x="91" y="152"/>
                    <a:pt x="91" y="149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0" y="106"/>
                    <a:pt x="80" y="106"/>
                    <a:pt x="80" y="106"/>
                  </a:cubicBezTo>
                  <a:lnTo>
                    <a:pt x="80" y="133"/>
                  </a:lnTo>
                  <a:close/>
                  <a:moveTo>
                    <a:pt x="47" y="151"/>
                  </a:moveTo>
                  <a:cubicBezTo>
                    <a:pt x="43" y="151"/>
                    <a:pt x="40" y="148"/>
                    <a:pt x="40" y="144"/>
                  </a:cubicBezTo>
                  <a:cubicBezTo>
                    <a:pt x="40" y="140"/>
                    <a:pt x="43" y="137"/>
                    <a:pt x="47" y="137"/>
                  </a:cubicBezTo>
                  <a:cubicBezTo>
                    <a:pt x="51" y="137"/>
                    <a:pt x="53" y="140"/>
                    <a:pt x="53" y="144"/>
                  </a:cubicBezTo>
                  <a:cubicBezTo>
                    <a:pt x="53" y="148"/>
                    <a:pt x="51" y="151"/>
                    <a:pt x="47" y="15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24" name="Google Shape;324;p11"/>
          <p:cNvSpPr/>
          <p:nvPr/>
        </p:nvSpPr>
        <p:spPr>
          <a:xfrm>
            <a:off x="6905625" y="2533650"/>
            <a:ext cx="452438" cy="384572"/>
          </a:xfrm>
          <a:custGeom>
            <a:avLst/>
            <a:gdLst/>
            <a:ahLst/>
            <a:cxnLst/>
            <a:rect l="l" t="t" r="r" b="b"/>
            <a:pathLst>
              <a:path w="117" h="133" extrusionOk="0">
                <a:moveTo>
                  <a:pt x="75" y="118"/>
                </a:moveTo>
                <a:cubicBezTo>
                  <a:pt x="61" y="118"/>
                  <a:pt x="61" y="118"/>
                  <a:pt x="61" y="118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74" y="110"/>
                  <a:pt x="86" y="105"/>
                  <a:pt x="96" y="96"/>
                </a:cubicBezTo>
                <a:cubicBezTo>
                  <a:pt x="96" y="95"/>
                  <a:pt x="96" y="95"/>
                  <a:pt x="96" y="95"/>
                </a:cubicBezTo>
                <a:cubicBezTo>
                  <a:pt x="97" y="95"/>
                  <a:pt x="97" y="95"/>
                  <a:pt x="97" y="95"/>
                </a:cubicBezTo>
                <a:cubicBezTo>
                  <a:pt x="97" y="94"/>
                  <a:pt x="98" y="94"/>
                  <a:pt x="98" y="93"/>
                </a:cubicBezTo>
                <a:cubicBezTo>
                  <a:pt x="117" y="72"/>
                  <a:pt x="116" y="40"/>
                  <a:pt x="96" y="20"/>
                </a:cubicBezTo>
                <a:cubicBezTo>
                  <a:pt x="96" y="20"/>
                  <a:pt x="96" y="20"/>
                  <a:pt x="96" y="20"/>
                </a:cubicBezTo>
                <a:cubicBezTo>
                  <a:pt x="95" y="20"/>
                  <a:pt x="95" y="19"/>
                  <a:pt x="95" y="19"/>
                </a:cubicBezTo>
                <a:cubicBezTo>
                  <a:pt x="95" y="19"/>
                  <a:pt x="95" y="19"/>
                  <a:pt x="94" y="19"/>
                </a:cubicBezTo>
                <a:cubicBezTo>
                  <a:pt x="74" y="0"/>
                  <a:pt x="43" y="0"/>
                  <a:pt x="23" y="18"/>
                </a:cubicBezTo>
                <a:cubicBezTo>
                  <a:pt x="22" y="18"/>
                  <a:pt x="22" y="19"/>
                  <a:pt x="21" y="19"/>
                </a:cubicBezTo>
                <a:cubicBezTo>
                  <a:pt x="21" y="19"/>
                  <a:pt x="21" y="19"/>
                  <a:pt x="21" y="20"/>
                </a:cubicBezTo>
                <a:cubicBezTo>
                  <a:pt x="21" y="20"/>
                  <a:pt x="21" y="20"/>
                  <a:pt x="20" y="20"/>
                </a:cubicBezTo>
                <a:cubicBezTo>
                  <a:pt x="0" y="40"/>
                  <a:pt x="0" y="73"/>
                  <a:pt x="19" y="94"/>
                </a:cubicBezTo>
                <a:cubicBezTo>
                  <a:pt x="19" y="94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6"/>
                </a:cubicBezTo>
                <a:cubicBezTo>
                  <a:pt x="30" y="105"/>
                  <a:pt x="42" y="110"/>
                  <a:pt x="55" y="111"/>
                </a:cubicBezTo>
                <a:cubicBezTo>
                  <a:pt x="55" y="118"/>
                  <a:pt x="55" y="118"/>
                  <a:pt x="55" y="118"/>
                </a:cubicBezTo>
                <a:cubicBezTo>
                  <a:pt x="41" y="118"/>
                  <a:pt x="41" y="118"/>
                  <a:pt x="41" y="118"/>
                </a:cubicBezTo>
                <a:cubicBezTo>
                  <a:pt x="41" y="121"/>
                  <a:pt x="41" y="121"/>
                  <a:pt x="41" y="121"/>
                </a:cubicBezTo>
                <a:cubicBezTo>
                  <a:pt x="5" y="121"/>
                  <a:pt x="5" y="121"/>
                  <a:pt x="5" y="121"/>
                </a:cubicBezTo>
                <a:cubicBezTo>
                  <a:pt x="5" y="130"/>
                  <a:pt x="5" y="130"/>
                  <a:pt x="5" y="130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75" y="133"/>
                  <a:pt x="75" y="133"/>
                  <a:pt x="75" y="133"/>
                </a:cubicBezTo>
                <a:cubicBezTo>
                  <a:pt x="75" y="130"/>
                  <a:pt x="75" y="130"/>
                  <a:pt x="75" y="130"/>
                </a:cubicBezTo>
                <a:cubicBezTo>
                  <a:pt x="111" y="130"/>
                  <a:pt x="111" y="130"/>
                  <a:pt x="111" y="130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75" y="121"/>
                  <a:pt x="75" y="121"/>
                  <a:pt x="75" y="121"/>
                </a:cubicBezTo>
                <a:lnTo>
                  <a:pt x="75" y="118"/>
                </a:lnTo>
                <a:close/>
                <a:moveTo>
                  <a:pt x="101" y="42"/>
                </a:moveTo>
                <a:cubicBezTo>
                  <a:pt x="103" y="49"/>
                  <a:pt x="104" y="56"/>
                  <a:pt x="103" y="62"/>
                </a:cubicBezTo>
                <a:cubicBezTo>
                  <a:pt x="102" y="58"/>
                  <a:pt x="101" y="54"/>
                  <a:pt x="99" y="50"/>
                </a:cubicBezTo>
                <a:cubicBezTo>
                  <a:pt x="100" y="48"/>
                  <a:pt x="100" y="45"/>
                  <a:pt x="101" y="42"/>
                </a:cubicBezTo>
                <a:close/>
                <a:moveTo>
                  <a:pt x="15" y="70"/>
                </a:moveTo>
                <a:cubicBezTo>
                  <a:pt x="13" y="63"/>
                  <a:pt x="12" y="55"/>
                  <a:pt x="14" y="48"/>
                </a:cubicBezTo>
                <a:cubicBezTo>
                  <a:pt x="15" y="52"/>
                  <a:pt x="16" y="56"/>
                  <a:pt x="18" y="61"/>
                </a:cubicBezTo>
                <a:cubicBezTo>
                  <a:pt x="17" y="64"/>
                  <a:pt x="15" y="67"/>
                  <a:pt x="15" y="70"/>
                </a:cubicBezTo>
                <a:close/>
                <a:moveTo>
                  <a:pt x="63" y="92"/>
                </a:moveTo>
                <a:cubicBezTo>
                  <a:pt x="67" y="89"/>
                  <a:pt x="72" y="86"/>
                  <a:pt x="77" y="82"/>
                </a:cubicBezTo>
                <a:cubicBezTo>
                  <a:pt x="87" y="92"/>
                  <a:pt x="87" y="92"/>
                  <a:pt x="87" y="92"/>
                </a:cubicBezTo>
                <a:cubicBezTo>
                  <a:pt x="80" y="96"/>
                  <a:pt x="72" y="95"/>
                  <a:pt x="63" y="92"/>
                </a:cubicBezTo>
                <a:close/>
                <a:moveTo>
                  <a:pt x="58" y="52"/>
                </a:moveTo>
                <a:cubicBezTo>
                  <a:pt x="44" y="38"/>
                  <a:pt x="44" y="38"/>
                  <a:pt x="44" y="38"/>
                </a:cubicBezTo>
                <a:cubicBezTo>
                  <a:pt x="51" y="33"/>
                  <a:pt x="57" y="28"/>
                  <a:pt x="64" y="25"/>
                </a:cubicBezTo>
                <a:cubicBezTo>
                  <a:pt x="68" y="28"/>
                  <a:pt x="72" y="31"/>
                  <a:pt x="76" y="34"/>
                </a:cubicBezTo>
                <a:lnTo>
                  <a:pt x="58" y="52"/>
                </a:lnTo>
                <a:close/>
                <a:moveTo>
                  <a:pt x="82" y="40"/>
                </a:moveTo>
                <a:cubicBezTo>
                  <a:pt x="85" y="43"/>
                  <a:pt x="87" y="47"/>
                  <a:pt x="90" y="51"/>
                </a:cubicBezTo>
                <a:cubicBezTo>
                  <a:pt x="87" y="57"/>
                  <a:pt x="82" y="64"/>
                  <a:pt x="76" y="70"/>
                </a:cubicBezTo>
                <a:cubicBezTo>
                  <a:pt x="64" y="58"/>
                  <a:pt x="64" y="58"/>
                  <a:pt x="64" y="58"/>
                </a:cubicBezTo>
                <a:lnTo>
                  <a:pt x="82" y="40"/>
                </a:lnTo>
                <a:close/>
                <a:moveTo>
                  <a:pt x="52" y="58"/>
                </a:moveTo>
                <a:cubicBezTo>
                  <a:pt x="36" y="74"/>
                  <a:pt x="36" y="74"/>
                  <a:pt x="36" y="74"/>
                </a:cubicBezTo>
                <a:cubicBezTo>
                  <a:pt x="32" y="70"/>
                  <a:pt x="29" y="65"/>
                  <a:pt x="27" y="61"/>
                </a:cubicBezTo>
                <a:cubicBezTo>
                  <a:pt x="30" y="55"/>
                  <a:pt x="34" y="49"/>
                  <a:pt x="39" y="44"/>
                </a:cubicBezTo>
                <a:lnTo>
                  <a:pt x="52" y="58"/>
                </a:lnTo>
                <a:close/>
                <a:moveTo>
                  <a:pt x="58" y="64"/>
                </a:moveTo>
                <a:cubicBezTo>
                  <a:pt x="71" y="76"/>
                  <a:pt x="71" y="76"/>
                  <a:pt x="71" y="76"/>
                </a:cubicBezTo>
                <a:cubicBezTo>
                  <a:pt x="65" y="81"/>
                  <a:pt x="59" y="85"/>
                  <a:pt x="53" y="88"/>
                </a:cubicBezTo>
                <a:cubicBezTo>
                  <a:pt x="50" y="86"/>
                  <a:pt x="46" y="83"/>
                  <a:pt x="42" y="80"/>
                </a:cubicBezTo>
                <a:lnTo>
                  <a:pt x="58" y="64"/>
                </a:lnTo>
                <a:close/>
                <a:moveTo>
                  <a:pt x="93" y="87"/>
                </a:moveTo>
                <a:cubicBezTo>
                  <a:pt x="82" y="76"/>
                  <a:pt x="82" y="76"/>
                  <a:pt x="82" y="76"/>
                </a:cubicBezTo>
                <a:cubicBezTo>
                  <a:pt x="87" y="71"/>
                  <a:pt x="91" y="65"/>
                  <a:pt x="94" y="60"/>
                </a:cubicBezTo>
                <a:cubicBezTo>
                  <a:pt x="98" y="70"/>
                  <a:pt x="98" y="80"/>
                  <a:pt x="93" y="87"/>
                </a:cubicBezTo>
                <a:close/>
                <a:moveTo>
                  <a:pt x="92" y="29"/>
                </a:moveTo>
                <a:cubicBezTo>
                  <a:pt x="93" y="33"/>
                  <a:pt x="94" y="36"/>
                  <a:pt x="93" y="41"/>
                </a:cubicBezTo>
                <a:cubicBezTo>
                  <a:pt x="91" y="39"/>
                  <a:pt x="89" y="36"/>
                  <a:pt x="88" y="34"/>
                </a:cubicBezTo>
                <a:lnTo>
                  <a:pt x="92" y="29"/>
                </a:lnTo>
                <a:close/>
                <a:moveTo>
                  <a:pt x="87" y="23"/>
                </a:moveTo>
                <a:cubicBezTo>
                  <a:pt x="82" y="28"/>
                  <a:pt x="82" y="28"/>
                  <a:pt x="82" y="28"/>
                </a:cubicBezTo>
                <a:cubicBezTo>
                  <a:pt x="79" y="26"/>
                  <a:pt x="76" y="24"/>
                  <a:pt x="74" y="22"/>
                </a:cubicBezTo>
                <a:cubicBezTo>
                  <a:pt x="79" y="21"/>
                  <a:pt x="84" y="21"/>
                  <a:pt x="87" y="23"/>
                </a:cubicBezTo>
                <a:close/>
                <a:moveTo>
                  <a:pt x="71" y="14"/>
                </a:moveTo>
                <a:cubicBezTo>
                  <a:pt x="69" y="15"/>
                  <a:pt x="66" y="16"/>
                  <a:pt x="64" y="16"/>
                </a:cubicBezTo>
                <a:cubicBezTo>
                  <a:pt x="60" y="15"/>
                  <a:pt x="57" y="14"/>
                  <a:pt x="53" y="13"/>
                </a:cubicBezTo>
                <a:cubicBezTo>
                  <a:pt x="59" y="12"/>
                  <a:pt x="65" y="13"/>
                  <a:pt x="71" y="14"/>
                </a:cubicBezTo>
                <a:close/>
                <a:moveTo>
                  <a:pt x="54" y="21"/>
                </a:moveTo>
                <a:cubicBezTo>
                  <a:pt x="49" y="24"/>
                  <a:pt x="44" y="28"/>
                  <a:pt x="39" y="32"/>
                </a:cubicBezTo>
                <a:cubicBezTo>
                  <a:pt x="29" y="23"/>
                  <a:pt x="29" y="23"/>
                  <a:pt x="29" y="23"/>
                </a:cubicBezTo>
                <a:cubicBezTo>
                  <a:pt x="35" y="19"/>
                  <a:pt x="44" y="18"/>
                  <a:pt x="54" y="21"/>
                </a:cubicBezTo>
                <a:close/>
                <a:moveTo>
                  <a:pt x="24" y="29"/>
                </a:moveTo>
                <a:cubicBezTo>
                  <a:pt x="33" y="38"/>
                  <a:pt x="33" y="38"/>
                  <a:pt x="33" y="38"/>
                </a:cubicBezTo>
                <a:cubicBezTo>
                  <a:pt x="29" y="42"/>
                  <a:pt x="26" y="47"/>
                  <a:pt x="23" y="51"/>
                </a:cubicBezTo>
                <a:cubicBezTo>
                  <a:pt x="21" y="43"/>
                  <a:pt x="21" y="35"/>
                  <a:pt x="24" y="29"/>
                </a:cubicBezTo>
                <a:close/>
                <a:moveTo>
                  <a:pt x="23" y="70"/>
                </a:moveTo>
                <a:cubicBezTo>
                  <a:pt x="25" y="73"/>
                  <a:pt x="28" y="77"/>
                  <a:pt x="31" y="80"/>
                </a:cubicBezTo>
                <a:cubicBezTo>
                  <a:pt x="24" y="87"/>
                  <a:pt x="24" y="87"/>
                  <a:pt x="24" y="87"/>
                </a:cubicBezTo>
                <a:cubicBezTo>
                  <a:pt x="21" y="82"/>
                  <a:pt x="21" y="77"/>
                  <a:pt x="23" y="70"/>
                </a:cubicBezTo>
                <a:close/>
                <a:moveTo>
                  <a:pt x="30" y="92"/>
                </a:moveTo>
                <a:cubicBezTo>
                  <a:pt x="36" y="85"/>
                  <a:pt x="36" y="85"/>
                  <a:pt x="36" y="85"/>
                </a:cubicBezTo>
                <a:cubicBezTo>
                  <a:pt x="39" y="88"/>
                  <a:pt x="41" y="90"/>
                  <a:pt x="44" y="92"/>
                </a:cubicBezTo>
                <a:cubicBezTo>
                  <a:pt x="39" y="93"/>
                  <a:pt x="34" y="93"/>
                  <a:pt x="30" y="92"/>
                </a:cubicBezTo>
                <a:close/>
                <a:moveTo>
                  <a:pt x="53" y="97"/>
                </a:moveTo>
                <a:cubicBezTo>
                  <a:pt x="58" y="99"/>
                  <a:pt x="63" y="101"/>
                  <a:pt x="68" y="102"/>
                </a:cubicBezTo>
                <a:cubicBezTo>
                  <a:pt x="60" y="104"/>
                  <a:pt x="51" y="103"/>
                  <a:pt x="43" y="100"/>
                </a:cubicBezTo>
                <a:cubicBezTo>
                  <a:pt x="46" y="100"/>
                  <a:pt x="50" y="99"/>
                  <a:pt x="53" y="9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25" name="Google Shape;325;p11"/>
          <p:cNvGrpSpPr/>
          <p:nvPr/>
        </p:nvGrpSpPr>
        <p:grpSpPr>
          <a:xfrm>
            <a:off x="6716713" y="2000250"/>
            <a:ext cx="417512" cy="440531"/>
            <a:chOff x="6716713" y="2667000"/>
            <a:chExt cx="417512" cy="587375"/>
          </a:xfrm>
        </p:grpSpPr>
        <p:sp>
          <p:nvSpPr>
            <p:cNvPr id="326" name="Google Shape;326;p11"/>
            <p:cNvSpPr/>
            <p:nvPr/>
          </p:nvSpPr>
          <p:spPr>
            <a:xfrm>
              <a:off x="6716713" y="2667000"/>
              <a:ext cx="315913" cy="587375"/>
            </a:xfrm>
            <a:custGeom>
              <a:avLst/>
              <a:gdLst/>
              <a:ahLst/>
              <a:cxnLst/>
              <a:rect l="l" t="t" r="r" b="b"/>
              <a:pathLst>
                <a:path w="82" h="152" extrusionOk="0">
                  <a:moveTo>
                    <a:pt x="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7"/>
                    <a:pt x="5" y="152"/>
                    <a:pt x="10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8" y="152"/>
                    <a:pt x="82" y="147"/>
                    <a:pt x="82" y="141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2" y="4"/>
                    <a:pt x="78" y="0"/>
                    <a:pt x="72" y="0"/>
                  </a:cubicBezTo>
                  <a:close/>
                  <a:moveTo>
                    <a:pt x="41" y="145"/>
                  </a:moveTo>
                  <a:cubicBezTo>
                    <a:pt x="38" y="145"/>
                    <a:pt x="36" y="143"/>
                    <a:pt x="36" y="140"/>
                  </a:cubicBezTo>
                  <a:cubicBezTo>
                    <a:pt x="36" y="137"/>
                    <a:pt x="38" y="134"/>
                    <a:pt x="41" y="134"/>
                  </a:cubicBezTo>
                  <a:cubicBezTo>
                    <a:pt x="44" y="134"/>
                    <a:pt x="47" y="137"/>
                    <a:pt x="47" y="140"/>
                  </a:cubicBezTo>
                  <a:cubicBezTo>
                    <a:pt x="47" y="143"/>
                    <a:pt x="44" y="145"/>
                    <a:pt x="41" y="145"/>
                  </a:cubicBezTo>
                  <a:close/>
                  <a:moveTo>
                    <a:pt x="77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7" y="9"/>
                    <a:pt x="77" y="9"/>
                    <a:pt x="77" y="9"/>
                  </a:cubicBezTo>
                  <a:lnTo>
                    <a:pt x="77" y="13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7" name="Google Shape;327;p11"/>
            <p:cNvSpPr/>
            <p:nvPr/>
          </p:nvSpPr>
          <p:spPr>
            <a:xfrm>
              <a:off x="6854825" y="3184525"/>
              <a:ext cx="42900" cy="429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8" name="Google Shape;328;p11"/>
            <p:cNvSpPr/>
            <p:nvPr/>
          </p:nvSpPr>
          <p:spPr>
            <a:xfrm>
              <a:off x="6832600" y="2782888"/>
              <a:ext cx="301625" cy="242888"/>
            </a:xfrm>
            <a:custGeom>
              <a:avLst/>
              <a:gdLst/>
              <a:ahLst/>
              <a:cxnLst/>
              <a:rect l="l" t="t" r="r" b="b"/>
              <a:pathLst>
                <a:path w="78" h="63" extrusionOk="0">
                  <a:moveTo>
                    <a:pt x="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6"/>
                    <a:pt x="6" y="52"/>
                    <a:pt x="13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2" y="52"/>
                    <a:pt x="78" y="46"/>
                    <a:pt x="78" y="39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6"/>
                    <a:pt x="72" y="0"/>
                    <a:pt x="65" y="0"/>
                  </a:cubicBezTo>
                  <a:close/>
                  <a:moveTo>
                    <a:pt x="20" y="30"/>
                  </a:moveTo>
                  <a:cubicBezTo>
                    <a:pt x="17" y="30"/>
                    <a:pt x="15" y="27"/>
                    <a:pt x="15" y="25"/>
                  </a:cubicBezTo>
                  <a:cubicBezTo>
                    <a:pt x="15" y="22"/>
                    <a:pt x="17" y="20"/>
                    <a:pt x="20" y="20"/>
                  </a:cubicBezTo>
                  <a:cubicBezTo>
                    <a:pt x="23" y="20"/>
                    <a:pt x="25" y="22"/>
                    <a:pt x="25" y="25"/>
                  </a:cubicBezTo>
                  <a:cubicBezTo>
                    <a:pt x="25" y="27"/>
                    <a:pt x="23" y="30"/>
                    <a:pt x="20" y="30"/>
                  </a:cubicBezTo>
                  <a:close/>
                  <a:moveTo>
                    <a:pt x="40" y="30"/>
                  </a:moveTo>
                  <a:cubicBezTo>
                    <a:pt x="37" y="30"/>
                    <a:pt x="35" y="27"/>
                    <a:pt x="35" y="25"/>
                  </a:cubicBezTo>
                  <a:cubicBezTo>
                    <a:pt x="35" y="22"/>
                    <a:pt x="37" y="20"/>
                    <a:pt x="40" y="20"/>
                  </a:cubicBezTo>
                  <a:cubicBezTo>
                    <a:pt x="43" y="20"/>
                    <a:pt x="45" y="22"/>
                    <a:pt x="45" y="25"/>
                  </a:cubicBezTo>
                  <a:cubicBezTo>
                    <a:pt x="45" y="27"/>
                    <a:pt x="43" y="30"/>
                    <a:pt x="40" y="30"/>
                  </a:cubicBezTo>
                  <a:close/>
                  <a:moveTo>
                    <a:pt x="61" y="30"/>
                  </a:moveTo>
                  <a:cubicBezTo>
                    <a:pt x="58" y="30"/>
                    <a:pt x="56" y="27"/>
                    <a:pt x="56" y="25"/>
                  </a:cubicBezTo>
                  <a:cubicBezTo>
                    <a:pt x="56" y="22"/>
                    <a:pt x="58" y="20"/>
                    <a:pt x="61" y="20"/>
                  </a:cubicBezTo>
                  <a:cubicBezTo>
                    <a:pt x="63" y="20"/>
                    <a:pt x="65" y="22"/>
                    <a:pt x="65" y="25"/>
                  </a:cubicBezTo>
                  <a:cubicBezTo>
                    <a:pt x="65" y="27"/>
                    <a:pt x="63" y="30"/>
                    <a:pt x="61" y="3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29" name="Google Shape;329;p11"/>
          <p:cNvGrpSpPr/>
          <p:nvPr/>
        </p:nvGrpSpPr>
        <p:grpSpPr>
          <a:xfrm>
            <a:off x="6705600" y="585788"/>
            <a:ext cx="469901" cy="254794"/>
            <a:chOff x="6705600" y="781050"/>
            <a:chExt cx="469901" cy="339726"/>
          </a:xfrm>
        </p:grpSpPr>
        <p:sp>
          <p:nvSpPr>
            <p:cNvPr id="330" name="Google Shape;330;p11"/>
            <p:cNvSpPr/>
            <p:nvPr/>
          </p:nvSpPr>
          <p:spPr>
            <a:xfrm>
              <a:off x="6816725" y="850900"/>
              <a:ext cx="317500" cy="61913"/>
            </a:xfrm>
            <a:custGeom>
              <a:avLst/>
              <a:gdLst/>
              <a:ahLst/>
              <a:cxnLst/>
              <a:rect l="l" t="t" r="r" b="b"/>
              <a:pathLst>
                <a:path w="82" h="16" extrusionOk="0">
                  <a:moveTo>
                    <a:pt x="63" y="3"/>
                  </a:moveTo>
                  <a:cubicBezTo>
                    <a:pt x="70" y="3"/>
                    <a:pt x="77" y="5"/>
                    <a:pt x="82" y="9"/>
                  </a:cubicBezTo>
                  <a:cubicBezTo>
                    <a:pt x="82" y="9"/>
                    <a:pt x="82" y="8"/>
                    <a:pt x="82" y="8"/>
                  </a:cubicBezTo>
                  <a:cubicBezTo>
                    <a:pt x="82" y="4"/>
                    <a:pt x="79" y="0"/>
                    <a:pt x="7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9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43" y="8"/>
                    <a:pt x="53" y="3"/>
                    <a:pt x="63" y="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1" name="Google Shape;331;p11"/>
            <p:cNvSpPr/>
            <p:nvPr/>
          </p:nvSpPr>
          <p:spPr>
            <a:xfrm>
              <a:off x="6762750" y="781050"/>
              <a:ext cx="312738" cy="61913"/>
            </a:xfrm>
            <a:custGeom>
              <a:avLst/>
              <a:gdLst/>
              <a:ahLst/>
              <a:cxnLst/>
              <a:rect l="l" t="t" r="r" b="b"/>
              <a:pathLst>
                <a:path w="81" h="16" extrusionOk="0">
                  <a:moveTo>
                    <a:pt x="8" y="16"/>
                  </a:moveTo>
                  <a:cubicBezTo>
                    <a:pt x="73" y="16"/>
                    <a:pt x="73" y="16"/>
                    <a:pt x="73" y="16"/>
                  </a:cubicBezTo>
                  <a:cubicBezTo>
                    <a:pt x="78" y="16"/>
                    <a:pt x="81" y="13"/>
                    <a:pt x="81" y="8"/>
                  </a:cubicBezTo>
                  <a:cubicBezTo>
                    <a:pt x="81" y="4"/>
                    <a:pt x="78" y="0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2" name="Google Shape;332;p11"/>
            <p:cNvSpPr/>
            <p:nvPr/>
          </p:nvSpPr>
          <p:spPr>
            <a:xfrm>
              <a:off x="6705600" y="920750"/>
              <a:ext cx="246063" cy="61913"/>
            </a:xfrm>
            <a:custGeom>
              <a:avLst/>
              <a:gdLst/>
              <a:ahLst/>
              <a:cxnLst/>
              <a:rect l="l" t="t" r="r" b="b"/>
              <a:pathLst>
                <a:path w="64" h="16" extrusionOk="0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0"/>
                    <a:pt x="61" y="5"/>
                    <a:pt x="64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3" name="Google Shape;333;p11"/>
            <p:cNvSpPr/>
            <p:nvPr/>
          </p:nvSpPr>
          <p:spPr>
            <a:xfrm>
              <a:off x="6781800" y="990600"/>
              <a:ext cx="158750" cy="61913"/>
            </a:xfrm>
            <a:custGeom>
              <a:avLst/>
              <a:gdLst/>
              <a:ahLst/>
              <a:cxnLst/>
              <a:rect l="l" t="t" r="r" b="b"/>
              <a:pathLst>
                <a:path w="41" h="16" extrusionOk="0">
                  <a:moveTo>
                    <a:pt x="3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9" y="12"/>
                    <a:pt x="38" y="7"/>
                    <a:pt x="38" y="2"/>
                  </a:cubicBezTo>
                  <a:cubicBezTo>
                    <a:pt x="38" y="1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4" name="Google Shape;334;p11"/>
            <p:cNvSpPr/>
            <p:nvPr/>
          </p:nvSpPr>
          <p:spPr>
            <a:xfrm>
              <a:off x="6770688" y="1055688"/>
              <a:ext cx="239713" cy="65088"/>
            </a:xfrm>
            <a:custGeom>
              <a:avLst/>
              <a:gdLst/>
              <a:ahLst/>
              <a:cxnLst/>
              <a:rect l="l" t="t" r="r" b="b"/>
              <a:pathLst>
                <a:path w="62" h="17" extrusionOk="0">
                  <a:moveTo>
                    <a:pt x="4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54" y="13"/>
                    <a:pt x="48" y="8"/>
                    <a:pt x="4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5" name="Google Shape;335;p11"/>
            <p:cNvSpPr/>
            <p:nvPr/>
          </p:nvSpPr>
          <p:spPr>
            <a:xfrm>
              <a:off x="6948488" y="882650"/>
              <a:ext cx="227013" cy="227013"/>
            </a:xfrm>
            <a:custGeom>
              <a:avLst/>
              <a:gdLst/>
              <a:ahLst/>
              <a:cxnLst/>
              <a:rect l="l" t="t" r="r" b="b"/>
              <a:pathLst>
                <a:path w="59" h="59" extrusionOk="0">
                  <a:moveTo>
                    <a:pt x="57" y="18"/>
                  </a:moveTo>
                  <a:cubicBezTo>
                    <a:pt x="56" y="18"/>
                    <a:pt x="56" y="17"/>
                    <a:pt x="56" y="16"/>
                  </a:cubicBezTo>
                  <a:cubicBezTo>
                    <a:pt x="55" y="15"/>
                    <a:pt x="54" y="14"/>
                    <a:pt x="54" y="13"/>
                  </a:cubicBezTo>
                  <a:cubicBezTo>
                    <a:pt x="53" y="12"/>
                    <a:pt x="53" y="12"/>
                    <a:pt x="52" y="11"/>
                  </a:cubicBezTo>
                  <a:cubicBezTo>
                    <a:pt x="51" y="9"/>
                    <a:pt x="48" y="7"/>
                    <a:pt x="46" y="6"/>
                  </a:cubicBezTo>
                  <a:cubicBezTo>
                    <a:pt x="41" y="2"/>
                    <a:pt x="36" y="0"/>
                    <a:pt x="29" y="0"/>
                  </a:cubicBezTo>
                  <a:cubicBezTo>
                    <a:pt x="24" y="0"/>
                    <a:pt x="18" y="2"/>
                    <a:pt x="14" y="5"/>
                  </a:cubicBezTo>
                  <a:cubicBezTo>
                    <a:pt x="12" y="6"/>
                    <a:pt x="11" y="7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6" y="12"/>
                    <a:pt x="4" y="15"/>
                    <a:pt x="2" y="18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1" y="21"/>
                    <a:pt x="1" y="23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1"/>
                    <a:pt x="0" y="32"/>
                    <a:pt x="0" y="34"/>
                  </a:cubicBezTo>
                  <a:cubicBezTo>
                    <a:pt x="1" y="36"/>
                    <a:pt x="1" y="38"/>
                    <a:pt x="2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4" y="44"/>
                    <a:pt x="4" y="45"/>
                    <a:pt x="4" y="45"/>
                  </a:cubicBezTo>
                  <a:cubicBezTo>
                    <a:pt x="6" y="48"/>
                    <a:pt x="8" y="50"/>
                    <a:pt x="10" y="52"/>
                  </a:cubicBezTo>
                  <a:cubicBezTo>
                    <a:pt x="11" y="53"/>
                    <a:pt x="12" y="54"/>
                    <a:pt x="13" y="55"/>
                  </a:cubicBezTo>
                  <a:cubicBezTo>
                    <a:pt x="14" y="55"/>
                    <a:pt x="15" y="56"/>
                    <a:pt x="17" y="56"/>
                  </a:cubicBezTo>
                  <a:cubicBezTo>
                    <a:pt x="18" y="57"/>
                    <a:pt x="19" y="57"/>
                    <a:pt x="20" y="58"/>
                  </a:cubicBezTo>
                  <a:cubicBezTo>
                    <a:pt x="21" y="58"/>
                    <a:pt x="21" y="58"/>
                    <a:pt x="22" y="58"/>
                  </a:cubicBezTo>
                  <a:cubicBezTo>
                    <a:pt x="24" y="59"/>
                    <a:pt x="27" y="59"/>
                    <a:pt x="29" y="59"/>
                  </a:cubicBezTo>
                  <a:cubicBezTo>
                    <a:pt x="31" y="59"/>
                    <a:pt x="32" y="59"/>
                    <a:pt x="33" y="59"/>
                  </a:cubicBezTo>
                  <a:cubicBezTo>
                    <a:pt x="39" y="58"/>
                    <a:pt x="45" y="55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6"/>
                    <a:pt x="59" y="38"/>
                    <a:pt x="59" y="30"/>
                  </a:cubicBezTo>
                  <a:cubicBezTo>
                    <a:pt x="59" y="26"/>
                    <a:pt x="58" y="22"/>
                    <a:pt x="57" y="18"/>
                  </a:cubicBezTo>
                  <a:close/>
                  <a:moveTo>
                    <a:pt x="55" y="22"/>
                  </a:moveTo>
                  <a:cubicBezTo>
                    <a:pt x="55" y="23"/>
                    <a:pt x="55" y="23"/>
                    <a:pt x="55" y="24"/>
                  </a:cubicBezTo>
                  <a:cubicBezTo>
                    <a:pt x="56" y="25"/>
                    <a:pt x="55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3" y="25"/>
                    <a:pt x="53" y="25"/>
                  </a:cubicBezTo>
                  <a:cubicBezTo>
                    <a:pt x="53" y="24"/>
                    <a:pt x="53" y="24"/>
                    <a:pt x="52" y="23"/>
                  </a:cubicBezTo>
                  <a:cubicBezTo>
                    <a:pt x="52" y="22"/>
                    <a:pt x="53" y="22"/>
                    <a:pt x="53" y="21"/>
                  </a:cubicBezTo>
                  <a:cubicBezTo>
                    <a:pt x="54" y="21"/>
                    <a:pt x="55" y="22"/>
                    <a:pt x="55" y="22"/>
                  </a:cubicBezTo>
                  <a:close/>
                  <a:moveTo>
                    <a:pt x="50" y="15"/>
                  </a:moveTo>
                  <a:cubicBezTo>
                    <a:pt x="51" y="15"/>
                    <a:pt x="51" y="15"/>
                    <a:pt x="52" y="15"/>
                  </a:cubicBezTo>
                  <a:cubicBezTo>
                    <a:pt x="52" y="16"/>
                    <a:pt x="53" y="16"/>
                    <a:pt x="53" y="17"/>
                  </a:cubicBezTo>
                  <a:cubicBezTo>
                    <a:pt x="53" y="18"/>
                    <a:pt x="53" y="18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1" y="19"/>
                    <a:pt x="51" y="19"/>
                    <a:pt x="50" y="18"/>
                  </a:cubicBezTo>
                  <a:cubicBezTo>
                    <a:pt x="50" y="18"/>
                    <a:pt x="50" y="17"/>
                    <a:pt x="50" y="17"/>
                  </a:cubicBezTo>
                  <a:cubicBezTo>
                    <a:pt x="49" y="16"/>
                    <a:pt x="49" y="15"/>
                    <a:pt x="50" y="15"/>
                  </a:cubicBezTo>
                  <a:close/>
                  <a:moveTo>
                    <a:pt x="33" y="3"/>
                  </a:moveTo>
                  <a:cubicBezTo>
                    <a:pt x="34" y="4"/>
                    <a:pt x="34" y="4"/>
                    <a:pt x="35" y="4"/>
                  </a:cubicBezTo>
                  <a:cubicBezTo>
                    <a:pt x="36" y="4"/>
                    <a:pt x="36" y="5"/>
                    <a:pt x="36" y="5"/>
                  </a:cubicBezTo>
                  <a:cubicBezTo>
                    <a:pt x="36" y="6"/>
                    <a:pt x="35" y="6"/>
                    <a:pt x="35" y="6"/>
                  </a:cubicBezTo>
                  <a:cubicBezTo>
                    <a:pt x="35" y="6"/>
                    <a:pt x="35" y="6"/>
                    <a:pt x="34" y="6"/>
                  </a:cubicBezTo>
                  <a:cubicBezTo>
                    <a:pt x="34" y="6"/>
                    <a:pt x="33" y="6"/>
                    <a:pt x="33" y="6"/>
                  </a:cubicBezTo>
                  <a:cubicBezTo>
                    <a:pt x="32" y="6"/>
                    <a:pt x="32" y="5"/>
                    <a:pt x="32" y="5"/>
                  </a:cubicBezTo>
                  <a:cubicBezTo>
                    <a:pt x="32" y="4"/>
                    <a:pt x="32" y="3"/>
                    <a:pt x="33" y="3"/>
                  </a:cubicBezTo>
                  <a:close/>
                  <a:moveTo>
                    <a:pt x="26" y="3"/>
                  </a:moveTo>
                  <a:cubicBezTo>
                    <a:pt x="26" y="3"/>
                    <a:pt x="27" y="3"/>
                    <a:pt x="27" y="3"/>
                  </a:cubicBezTo>
                  <a:cubicBezTo>
                    <a:pt x="28" y="3"/>
                    <a:pt x="29" y="4"/>
                    <a:pt x="29" y="5"/>
                  </a:cubicBezTo>
                  <a:cubicBezTo>
                    <a:pt x="29" y="5"/>
                    <a:pt x="28" y="6"/>
                    <a:pt x="28" y="6"/>
                  </a:cubicBezTo>
                  <a:cubicBezTo>
                    <a:pt x="27" y="6"/>
                    <a:pt x="2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4" y="4"/>
                    <a:pt x="25" y="4"/>
                    <a:pt x="26" y="3"/>
                  </a:cubicBezTo>
                  <a:close/>
                  <a:moveTo>
                    <a:pt x="4" y="22"/>
                  </a:moveTo>
                  <a:cubicBezTo>
                    <a:pt x="4" y="22"/>
                    <a:pt x="4" y="21"/>
                    <a:pt x="4" y="21"/>
                  </a:cubicBezTo>
                  <a:cubicBezTo>
                    <a:pt x="5" y="20"/>
                    <a:pt x="6" y="20"/>
                    <a:pt x="6" y="20"/>
                  </a:cubicBezTo>
                  <a:cubicBezTo>
                    <a:pt x="7" y="20"/>
                    <a:pt x="7" y="21"/>
                    <a:pt x="7" y="22"/>
                  </a:cubicBezTo>
                  <a:cubicBezTo>
                    <a:pt x="7" y="22"/>
                    <a:pt x="7" y="23"/>
                    <a:pt x="6" y="23"/>
                  </a:cubicBezTo>
                  <a:cubicBezTo>
                    <a:pt x="6" y="24"/>
                    <a:pt x="6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4" y="24"/>
                    <a:pt x="4" y="23"/>
                    <a:pt x="4" y="22"/>
                  </a:cubicBezTo>
                  <a:close/>
                  <a:moveTo>
                    <a:pt x="3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9"/>
                    <a:pt x="3" y="28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5" y="27"/>
                    <a:pt x="6" y="27"/>
                    <a:pt x="6" y="28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6" y="31"/>
                    <a:pt x="5" y="31"/>
                    <a:pt x="4" y="31"/>
                  </a:cubicBezTo>
                  <a:cubicBezTo>
                    <a:pt x="3" y="31"/>
                    <a:pt x="3" y="31"/>
                    <a:pt x="3" y="30"/>
                  </a:cubicBezTo>
                  <a:close/>
                  <a:moveTo>
                    <a:pt x="5" y="38"/>
                  </a:moveTo>
                  <a:cubicBezTo>
                    <a:pt x="5" y="38"/>
                    <a:pt x="4" y="38"/>
                    <a:pt x="4" y="37"/>
                  </a:cubicBezTo>
                  <a:cubicBezTo>
                    <a:pt x="4" y="37"/>
                    <a:pt x="4" y="36"/>
                    <a:pt x="3" y="36"/>
                  </a:cubicBezTo>
                  <a:cubicBezTo>
                    <a:pt x="3" y="35"/>
                    <a:pt x="4" y="34"/>
                    <a:pt x="4" y="34"/>
                  </a:cubicBezTo>
                  <a:cubicBezTo>
                    <a:pt x="5" y="34"/>
                    <a:pt x="6" y="34"/>
                    <a:pt x="6" y="35"/>
                  </a:cubicBezTo>
                  <a:cubicBezTo>
                    <a:pt x="6" y="36"/>
                    <a:pt x="6" y="36"/>
                    <a:pt x="7" y="37"/>
                  </a:cubicBezTo>
                  <a:cubicBezTo>
                    <a:pt x="7" y="37"/>
                    <a:pt x="6" y="38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lose/>
                  <a:moveTo>
                    <a:pt x="9" y="45"/>
                  </a:moveTo>
                  <a:cubicBezTo>
                    <a:pt x="9" y="45"/>
                    <a:pt x="8" y="45"/>
                    <a:pt x="8" y="45"/>
                  </a:cubicBezTo>
                  <a:cubicBezTo>
                    <a:pt x="8" y="45"/>
                    <a:pt x="7" y="45"/>
                    <a:pt x="7" y="44"/>
                  </a:cubicBezTo>
                  <a:cubicBezTo>
                    <a:pt x="7" y="44"/>
                    <a:pt x="6" y="43"/>
                    <a:pt x="6" y="43"/>
                  </a:cubicBezTo>
                  <a:cubicBezTo>
                    <a:pt x="6" y="42"/>
                    <a:pt x="6" y="41"/>
                    <a:pt x="7" y="41"/>
                  </a:cubicBezTo>
                  <a:cubicBezTo>
                    <a:pt x="7" y="40"/>
                    <a:pt x="8" y="41"/>
                    <a:pt x="8" y="41"/>
                  </a:cubicBezTo>
                  <a:cubicBezTo>
                    <a:pt x="9" y="42"/>
                    <a:pt x="9" y="42"/>
                    <a:pt x="9" y="43"/>
                  </a:cubicBezTo>
                  <a:cubicBezTo>
                    <a:pt x="10" y="43"/>
                    <a:pt x="10" y="44"/>
                    <a:pt x="9" y="45"/>
                  </a:cubicBezTo>
                  <a:close/>
                  <a:moveTo>
                    <a:pt x="9" y="17"/>
                  </a:moveTo>
                  <a:cubicBezTo>
                    <a:pt x="9" y="17"/>
                    <a:pt x="9" y="18"/>
                    <a:pt x="8" y="18"/>
                  </a:cubicBezTo>
                  <a:cubicBezTo>
                    <a:pt x="8" y="18"/>
                    <a:pt x="8" y="17"/>
                    <a:pt x="7" y="17"/>
                  </a:cubicBezTo>
                  <a:cubicBezTo>
                    <a:pt x="7" y="17"/>
                    <a:pt x="7" y="16"/>
                    <a:pt x="7" y="15"/>
                  </a:cubicBezTo>
                  <a:cubicBezTo>
                    <a:pt x="7" y="15"/>
                    <a:pt x="8" y="14"/>
                    <a:pt x="8" y="14"/>
                  </a:cubicBezTo>
                  <a:cubicBezTo>
                    <a:pt x="9" y="13"/>
                    <a:pt x="9" y="13"/>
                    <a:pt x="10" y="14"/>
                  </a:cubicBezTo>
                  <a:cubicBezTo>
                    <a:pt x="11" y="14"/>
                    <a:pt x="11" y="15"/>
                    <a:pt x="10" y="16"/>
                  </a:cubicBezTo>
                  <a:cubicBezTo>
                    <a:pt x="10" y="16"/>
                    <a:pt x="10" y="16"/>
                    <a:pt x="9" y="17"/>
                  </a:cubicBezTo>
                  <a:close/>
                  <a:moveTo>
                    <a:pt x="14" y="50"/>
                  </a:move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2" y="50"/>
                    <a:pt x="12" y="50"/>
                  </a:cubicBezTo>
                  <a:cubicBezTo>
                    <a:pt x="12" y="50"/>
                    <a:pt x="11" y="49"/>
                    <a:pt x="11" y="49"/>
                  </a:cubicBezTo>
                  <a:cubicBezTo>
                    <a:pt x="10" y="48"/>
                    <a:pt x="10" y="47"/>
                    <a:pt x="11" y="47"/>
                  </a:cubicBezTo>
                  <a:cubicBezTo>
                    <a:pt x="11" y="46"/>
                    <a:pt x="12" y="46"/>
                    <a:pt x="13" y="47"/>
                  </a:cubicBezTo>
                  <a:cubicBezTo>
                    <a:pt x="13" y="47"/>
                    <a:pt x="13" y="48"/>
                    <a:pt x="14" y="48"/>
                  </a:cubicBezTo>
                  <a:cubicBezTo>
                    <a:pt x="14" y="48"/>
                    <a:pt x="14" y="49"/>
                    <a:pt x="14" y="50"/>
                  </a:cubicBezTo>
                  <a:close/>
                  <a:moveTo>
                    <a:pt x="15" y="11"/>
                  </a:moveTo>
                  <a:cubicBezTo>
                    <a:pt x="15" y="11"/>
                    <a:pt x="14" y="11"/>
                    <a:pt x="14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1"/>
                    <a:pt x="11" y="10"/>
                    <a:pt x="12" y="10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8"/>
                    <a:pt x="15" y="8"/>
                    <a:pt x="15" y="9"/>
                  </a:cubicBezTo>
                  <a:cubicBezTo>
                    <a:pt x="16" y="9"/>
                    <a:pt x="16" y="10"/>
                    <a:pt x="15" y="11"/>
                  </a:cubicBezTo>
                  <a:close/>
                  <a:moveTo>
                    <a:pt x="20" y="53"/>
                  </a:moveTo>
                  <a:cubicBezTo>
                    <a:pt x="20" y="54"/>
                    <a:pt x="20" y="54"/>
                    <a:pt x="19" y="54"/>
                  </a:cubicBezTo>
                  <a:cubicBezTo>
                    <a:pt x="19" y="54"/>
                    <a:pt x="19" y="54"/>
                    <a:pt x="18" y="54"/>
                  </a:cubicBezTo>
                  <a:cubicBezTo>
                    <a:pt x="18" y="54"/>
                    <a:pt x="17" y="54"/>
                    <a:pt x="17" y="53"/>
                  </a:cubicBezTo>
                  <a:cubicBezTo>
                    <a:pt x="16" y="53"/>
                    <a:pt x="16" y="52"/>
                    <a:pt x="16" y="51"/>
                  </a:cubicBezTo>
                  <a:cubicBezTo>
                    <a:pt x="17" y="51"/>
                    <a:pt x="17" y="51"/>
                    <a:pt x="18" y="51"/>
                  </a:cubicBezTo>
                  <a:cubicBezTo>
                    <a:pt x="19" y="51"/>
                    <a:pt x="19" y="51"/>
                    <a:pt x="20" y="52"/>
                  </a:cubicBezTo>
                  <a:cubicBezTo>
                    <a:pt x="20" y="52"/>
                    <a:pt x="21" y="53"/>
                    <a:pt x="20" y="53"/>
                  </a:cubicBezTo>
                  <a:close/>
                  <a:moveTo>
                    <a:pt x="19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7"/>
                  </a:cubicBezTo>
                  <a:cubicBezTo>
                    <a:pt x="17" y="7"/>
                    <a:pt x="18" y="6"/>
                    <a:pt x="18" y="6"/>
                  </a:cubicBezTo>
                  <a:cubicBezTo>
                    <a:pt x="19" y="5"/>
                    <a:pt x="19" y="5"/>
                    <a:pt x="20" y="5"/>
                  </a:cubicBezTo>
                  <a:cubicBezTo>
                    <a:pt x="21" y="5"/>
                    <a:pt x="22" y="5"/>
                    <a:pt x="22" y="6"/>
                  </a:cubicBezTo>
                  <a:cubicBezTo>
                    <a:pt x="22" y="6"/>
                    <a:pt x="22" y="7"/>
                    <a:pt x="21" y="7"/>
                  </a:cubicBezTo>
                  <a:cubicBezTo>
                    <a:pt x="21" y="8"/>
                    <a:pt x="20" y="8"/>
                    <a:pt x="19" y="8"/>
                  </a:cubicBezTo>
                  <a:close/>
                  <a:moveTo>
                    <a:pt x="26" y="56"/>
                  </a:moveTo>
                  <a:cubicBezTo>
                    <a:pt x="26" y="56"/>
                    <a:pt x="26" y="56"/>
                    <a:pt x="26" y="56"/>
                  </a:cubicBezTo>
                  <a:cubicBezTo>
                    <a:pt x="25" y="56"/>
                    <a:pt x="24" y="56"/>
                    <a:pt x="24" y="56"/>
                  </a:cubicBezTo>
                  <a:cubicBezTo>
                    <a:pt x="23" y="56"/>
                    <a:pt x="23" y="55"/>
                    <a:pt x="23" y="54"/>
                  </a:cubicBezTo>
                  <a:cubicBezTo>
                    <a:pt x="23" y="54"/>
                    <a:pt x="24" y="53"/>
                    <a:pt x="24" y="53"/>
                  </a:cubicBezTo>
                  <a:cubicBezTo>
                    <a:pt x="25" y="53"/>
                    <a:pt x="26" y="53"/>
                    <a:pt x="26" y="54"/>
                  </a:cubicBezTo>
                  <a:cubicBezTo>
                    <a:pt x="27" y="54"/>
                    <a:pt x="27" y="54"/>
                    <a:pt x="27" y="55"/>
                  </a:cubicBezTo>
                  <a:cubicBezTo>
                    <a:pt x="27" y="56"/>
                    <a:pt x="27" y="56"/>
                    <a:pt x="26" y="56"/>
                  </a:cubicBezTo>
                  <a:close/>
                  <a:moveTo>
                    <a:pt x="33" y="56"/>
                  </a:moveTo>
                  <a:cubicBezTo>
                    <a:pt x="33" y="56"/>
                    <a:pt x="32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0" y="56"/>
                    <a:pt x="30" y="55"/>
                  </a:cubicBezTo>
                  <a:cubicBezTo>
                    <a:pt x="30" y="54"/>
                    <a:pt x="30" y="54"/>
                    <a:pt x="31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4" y="53"/>
                    <a:pt x="34" y="54"/>
                    <a:pt x="34" y="55"/>
                  </a:cubicBezTo>
                  <a:cubicBezTo>
                    <a:pt x="35" y="55"/>
                    <a:pt x="34" y="56"/>
                    <a:pt x="33" y="56"/>
                  </a:cubicBezTo>
                  <a:close/>
                  <a:moveTo>
                    <a:pt x="32" y="41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6" y="41"/>
                    <a:pt x="25" y="41"/>
                  </a:cubicBezTo>
                  <a:cubicBezTo>
                    <a:pt x="24" y="40"/>
                    <a:pt x="22" y="40"/>
                    <a:pt x="21" y="39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5"/>
                    <a:pt x="27" y="37"/>
                    <a:pt x="29" y="37"/>
                  </a:cubicBezTo>
                  <a:cubicBezTo>
                    <a:pt x="31" y="37"/>
                    <a:pt x="32" y="36"/>
                    <a:pt x="32" y="35"/>
                  </a:cubicBezTo>
                  <a:cubicBezTo>
                    <a:pt x="32" y="33"/>
                    <a:pt x="30" y="33"/>
                    <a:pt x="27" y="32"/>
                  </a:cubicBezTo>
                  <a:cubicBezTo>
                    <a:pt x="25" y="31"/>
                    <a:pt x="23" y="29"/>
                    <a:pt x="23" y="26"/>
                  </a:cubicBezTo>
                  <a:cubicBezTo>
                    <a:pt x="23" y="22"/>
                    <a:pt x="25" y="19"/>
                    <a:pt x="29" y="1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4" y="19"/>
                    <a:pt x="36" y="19"/>
                    <a:pt x="37" y="20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4"/>
                    <a:pt x="32" y="23"/>
                    <a:pt x="31" y="23"/>
                  </a:cubicBezTo>
                  <a:cubicBezTo>
                    <a:pt x="30" y="23"/>
                    <a:pt x="28" y="24"/>
                    <a:pt x="28" y="25"/>
                  </a:cubicBezTo>
                  <a:cubicBezTo>
                    <a:pt x="28" y="26"/>
                    <a:pt x="30" y="27"/>
                    <a:pt x="31" y="27"/>
                  </a:cubicBezTo>
                  <a:cubicBezTo>
                    <a:pt x="35" y="28"/>
                    <a:pt x="38" y="30"/>
                    <a:pt x="38" y="34"/>
                  </a:cubicBezTo>
                  <a:cubicBezTo>
                    <a:pt x="38" y="38"/>
                    <a:pt x="36" y="40"/>
                    <a:pt x="32" y="41"/>
                  </a:cubicBezTo>
                  <a:close/>
                  <a:moveTo>
                    <a:pt x="41" y="54"/>
                  </a:moveTo>
                  <a:cubicBezTo>
                    <a:pt x="40" y="54"/>
                    <a:pt x="39" y="55"/>
                    <a:pt x="39" y="55"/>
                  </a:cubicBezTo>
                  <a:cubicBezTo>
                    <a:pt x="39" y="55"/>
                    <a:pt x="39" y="55"/>
                    <a:pt x="38" y="55"/>
                  </a:cubicBezTo>
                  <a:cubicBezTo>
                    <a:pt x="38" y="55"/>
                    <a:pt x="37" y="55"/>
                    <a:pt x="37" y="54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40" y="51"/>
                    <a:pt x="41" y="52"/>
                    <a:pt x="41" y="52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43" y="8"/>
                  </a:moveTo>
                  <a:cubicBezTo>
                    <a:pt x="42" y="9"/>
                    <a:pt x="42" y="9"/>
                    <a:pt x="42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0" y="9"/>
                    <a:pt x="40" y="8"/>
                    <a:pt x="39" y="8"/>
                  </a:cubicBezTo>
                  <a:cubicBezTo>
                    <a:pt x="39" y="8"/>
                    <a:pt x="38" y="7"/>
                    <a:pt x="39" y="6"/>
                  </a:cubicBezTo>
                  <a:cubicBezTo>
                    <a:pt x="39" y="6"/>
                    <a:pt x="40" y="5"/>
                    <a:pt x="40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3" y="7"/>
                    <a:pt x="43" y="8"/>
                    <a:pt x="43" y="8"/>
                  </a:cubicBezTo>
                  <a:close/>
                  <a:moveTo>
                    <a:pt x="47" y="50"/>
                  </a:moveTo>
                  <a:cubicBezTo>
                    <a:pt x="46" y="50"/>
                    <a:pt x="46" y="51"/>
                    <a:pt x="45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3" y="50"/>
                    <a:pt x="43" y="49"/>
                    <a:pt x="44" y="49"/>
                  </a:cubicBezTo>
                  <a:cubicBezTo>
                    <a:pt x="44" y="49"/>
                    <a:pt x="45" y="48"/>
                    <a:pt x="45" y="48"/>
                  </a:cubicBezTo>
                  <a:cubicBezTo>
                    <a:pt x="46" y="47"/>
                    <a:pt x="47" y="48"/>
                    <a:pt x="47" y="48"/>
                  </a:cubicBezTo>
                  <a:cubicBezTo>
                    <a:pt x="48" y="49"/>
                    <a:pt x="48" y="49"/>
                    <a:pt x="47" y="50"/>
                  </a:cubicBezTo>
                  <a:close/>
                  <a:moveTo>
                    <a:pt x="47" y="13"/>
                  </a:moveTo>
                  <a:cubicBezTo>
                    <a:pt x="47" y="13"/>
                    <a:pt x="47" y="13"/>
                    <a:pt x="46" y="13"/>
                  </a:cubicBezTo>
                  <a:cubicBezTo>
                    <a:pt x="46" y="12"/>
                    <a:pt x="46" y="12"/>
                    <a:pt x="45" y="12"/>
                  </a:cubicBezTo>
                  <a:cubicBezTo>
                    <a:pt x="45" y="11"/>
                    <a:pt x="44" y="10"/>
                    <a:pt x="45" y="10"/>
                  </a:cubicBezTo>
                  <a:cubicBezTo>
                    <a:pt x="45" y="9"/>
                    <a:pt x="46" y="9"/>
                    <a:pt x="47" y="10"/>
                  </a:cubicBezTo>
                  <a:cubicBezTo>
                    <a:pt x="47" y="10"/>
                    <a:pt x="48" y="10"/>
                    <a:pt x="48" y="11"/>
                  </a:cubicBezTo>
                  <a:cubicBezTo>
                    <a:pt x="49" y="11"/>
                    <a:pt x="49" y="12"/>
                    <a:pt x="48" y="13"/>
                  </a:cubicBezTo>
                  <a:cubicBezTo>
                    <a:pt x="48" y="13"/>
                    <a:pt x="48" y="13"/>
                    <a:pt x="47" y="13"/>
                  </a:cubicBezTo>
                  <a:close/>
                  <a:moveTo>
                    <a:pt x="52" y="44"/>
                  </a:moveTo>
                  <a:cubicBezTo>
                    <a:pt x="52" y="45"/>
                    <a:pt x="51" y="45"/>
                    <a:pt x="51" y="46"/>
                  </a:cubicBezTo>
                  <a:cubicBezTo>
                    <a:pt x="51" y="46"/>
                    <a:pt x="50" y="46"/>
                    <a:pt x="50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8" y="46"/>
                    <a:pt x="48" y="45"/>
                    <a:pt x="49" y="44"/>
                  </a:cubicBezTo>
                  <a:cubicBezTo>
                    <a:pt x="49" y="44"/>
                    <a:pt x="49" y="43"/>
                    <a:pt x="50" y="43"/>
                  </a:cubicBezTo>
                  <a:cubicBezTo>
                    <a:pt x="50" y="42"/>
                    <a:pt x="51" y="42"/>
                    <a:pt x="52" y="42"/>
                  </a:cubicBezTo>
                  <a:cubicBezTo>
                    <a:pt x="52" y="43"/>
                    <a:pt x="52" y="44"/>
                    <a:pt x="52" y="44"/>
                  </a:cubicBezTo>
                  <a:close/>
                  <a:moveTo>
                    <a:pt x="55" y="37"/>
                  </a:moveTo>
                  <a:cubicBezTo>
                    <a:pt x="55" y="38"/>
                    <a:pt x="55" y="39"/>
                    <a:pt x="54" y="39"/>
                  </a:cubicBezTo>
                  <a:cubicBezTo>
                    <a:pt x="54" y="40"/>
                    <a:pt x="54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2" y="40"/>
                    <a:pt x="52" y="39"/>
                    <a:pt x="52" y="38"/>
                  </a:cubicBezTo>
                  <a:cubicBezTo>
                    <a:pt x="52" y="38"/>
                    <a:pt x="52" y="37"/>
                    <a:pt x="52" y="37"/>
                  </a:cubicBezTo>
                  <a:cubicBezTo>
                    <a:pt x="53" y="36"/>
                    <a:pt x="53" y="35"/>
                    <a:pt x="54" y="36"/>
                  </a:cubicBezTo>
                  <a:cubicBezTo>
                    <a:pt x="55" y="36"/>
                    <a:pt x="55" y="37"/>
                    <a:pt x="55" y="37"/>
                  </a:cubicBezTo>
                  <a:close/>
                  <a:moveTo>
                    <a:pt x="56" y="32"/>
                  </a:moveTo>
                  <a:cubicBezTo>
                    <a:pt x="56" y="32"/>
                    <a:pt x="55" y="33"/>
                    <a:pt x="5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4" y="33"/>
                    <a:pt x="53" y="32"/>
                    <a:pt x="53" y="32"/>
                  </a:cubicBezTo>
                  <a:cubicBezTo>
                    <a:pt x="53" y="31"/>
                    <a:pt x="53" y="30"/>
                    <a:pt x="53" y="30"/>
                  </a:cubicBezTo>
                  <a:cubicBezTo>
                    <a:pt x="53" y="29"/>
                    <a:pt x="54" y="28"/>
                    <a:pt x="55" y="28"/>
                  </a:cubicBezTo>
                  <a:cubicBezTo>
                    <a:pt x="56" y="28"/>
                    <a:pt x="56" y="29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1"/>
                    <a:pt x="56" y="32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6" name="Google Shape;336;p11"/>
            <p:cNvSpPr/>
            <p:nvPr/>
          </p:nvSpPr>
          <p:spPr>
            <a:xfrm>
              <a:off x="6959600" y="1012825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4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7" name="Google Shape;337;p11"/>
            <p:cNvSpPr/>
            <p:nvPr/>
          </p:nvSpPr>
          <p:spPr>
            <a:xfrm>
              <a:off x="6970713" y="1036638"/>
              <a:ext cx="15875" cy="19050"/>
            </a:xfrm>
            <a:custGeom>
              <a:avLst/>
              <a:gdLst/>
              <a:ahLst/>
              <a:cxnLst/>
              <a:rect l="l" t="t" r="r" b="b"/>
              <a:pathLst>
                <a:path w="4" h="5" extrusionOk="0">
                  <a:moveTo>
                    <a:pt x="2" y="1"/>
                  </a:moveTo>
                  <a:cubicBezTo>
                    <a:pt x="2" y="1"/>
                    <a:pt x="1" y="0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2"/>
                    <a:pt x="3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8" name="Google Shape;338;p11"/>
            <p:cNvSpPr/>
            <p:nvPr/>
          </p:nvSpPr>
          <p:spPr>
            <a:xfrm>
              <a:off x="6986588" y="1060450"/>
              <a:ext cx="15875" cy="14288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3" y="1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" name="Google Shape;339;p11"/>
            <p:cNvSpPr/>
            <p:nvPr/>
          </p:nvSpPr>
          <p:spPr>
            <a:xfrm>
              <a:off x="6975475" y="931863"/>
              <a:ext cx="15875" cy="19050"/>
            </a:xfrm>
            <a:custGeom>
              <a:avLst/>
              <a:gdLst/>
              <a:ahLst/>
              <a:cxnLst/>
              <a:rect l="l" t="t" r="r" b="b"/>
              <a:pathLst>
                <a:path w="4" h="5" extrusionOk="0">
                  <a:moveTo>
                    <a:pt x="3" y="1"/>
                  </a:move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0" name="Google Shape;340;p11"/>
            <p:cNvSpPr/>
            <p:nvPr/>
          </p:nvSpPr>
          <p:spPr>
            <a:xfrm>
              <a:off x="7040563" y="893763"/>
              <a:ext cx="19050" cy="11113"/>
            </a:xfrm>
            <a:custGeom>
              <a:avLst/>
              <a:gdLst/>
              <a:ahLst/>
              <a:cxnLst/>
              <a:rect l="l" t="t" r="r" b="b"/>
              <a:pathLst>
                <a:path w="5" h="3" extrusionOk="0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Google Shape;341;p11"/>
            <p:cNvSpPr/>
            <p:nvPr/>
          </p:nvSpPr>
          <p:spPr>
            <a:xfrm>
              <a:off x="7072313" y="893763"/>
              <a:ext cx="14288" cy="11113"/>
            </a:xfrm>
            <a:custGeom>
              <a:avLst/>
              <a:gdLst/>
              <a:ahLst/>
              <a:cxnLst/>
              <a:rect l="l" t="t" r="r" b="b"/>
              <a:pathLst>
                <a:path w="4" h="3" extrusionOk="0">
                  <a:moveTo>
                    <a:pt x="1" y="3"/>
                  </a:move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2" y="1"/>
                    <a:pt x="2" y="1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2" name="Google Shape;342;p11"/>
            <p:cNvSpPr/>
            <p:nvPr/>
          </p:nvSpPr>
          <p:spPr>
            <a:xfrm>
              <a:off x="7137400" y="939800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3" name="Google Shape;343;p11"/>
            <p:cNvSpPr/>
            <p:nvPr/>
          </p:nvSpPr>
          <p:spPr>
            <a:xfrm>
              <a:off x="7148513" y="963613"/>
              <a:ext cx="15875" cy="19050"/>
            </a:xfrm>
            <a:custGeom>
              <a:avLst/>
              <a:gdLst/>
              <a:ahLst/>
              <a:cxnLst/>
              <a:rect l="l" t="t" r="r" b="b"/>
              <a:pathLst>
                <a:path w="4" h="5" extrusionOk="0">
                  <a:moveTo>
                    <a:pt x="0" y="2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4" y="4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4" name="Google Shape;344;p11"/>
            <p:cNvSpPr/>
            <p:nvPr/>
          </p:nvSpPr>
          <p:spPr>
            <a:xfrm>
              <a:off x="6991350" y="912813"/>
              <a:ext cx="19050" cy="15875"/>
            </a:xfrm>
            <a:custGeom>
              <a:avLst/>
              <a:gdLst/>
              <a:ahLst/>
              <a:cxnLst/>
              <a:rect l="l" t="t" r="r" b="b"/>
              <a:pathLst>
                <a:path w="5" h="4" extrusionOk="0">
                  <a:moveTo>
                    <a:pt x="2" y="1"/>
                  </a:moveTo>
                  <a:cubicBezTo>
                    <a:pt x="2" y="1"/>
                    <a:pt x="1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5" name="Google Shape;345;p11"/>
            <p:cNvSpPr/>
            <p:nvPr/>
          </p:nvSpPr>
          <p:spPr>
            <a:xfrm>
              <a:off x="6959600" y="985838"/>
              <a:ext cx="11113" cy="15875"/>
            </a:xfrm>
            <a:custGeom>
              <a:avLst/>
              <a:gdLst/>
              <a:ahLst/>
              <a:cxnLst/>
              <a:rect l="l" t="t" r="r" b="b"/>
              <a:pathLst>
                <a:path w="3" h="4" extrusionOk="0">
                  <a:moveTo>
                    <a:pt x="3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6" name="Google Shape;346;p11"/>
            <p:cNvSpPr/>
            <p:nvPr/>
          </p:nvSpPr>
          <p:spPr>
            <a:xfrm>
              <a:off x="6964363" y="958850"/>
              <a:ext cx="11113" cy="15875"/>
            </a:xfrm>
            <a:custGeom>
              <a:avLst/>
              <a:gdLst/>
              <a:ahLst/>
              <a:cxnLst/>
              <a:rect l="l" t="t" r="r" b="b"/>
              <a:pathLst>
                <a:path w="3" h="4" extrusionOk="0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7" name="Google Shape;347;p11"/>
            <p:cNvSpPr/>
            <p:nvPr/>
          </p:nvSpPr>
          <p:spPr>
            <a:xfrm>
              <a:off x="7010400" y="1079500"/>
              <a:ext cx="19050" cy="11113"/>
            </a:xfrm>
            <a:custGeom>
              <a:avLst/>
              <a:gdLst/>
              <a:ahLst/>
              <a:cxnLst/>
              <a:rect l="l" t="t" r="r" b="b"/>
              <a:pathLst>
                <a:path w="5" h="3" extrusionOk="0"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8" name="Google Shape;348;p11"/>
            <p:cNvSpPr/>
            <p:nvPr/>
          </p:nvSpPr>
          <p:spPr>
            <a:xfrm>
              <a:off x="7134225" y="1044575"/>
              <a:ext cx="14288" cy="15875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9" name="Google Shape;349;p11"/>
            <p:cNvSpPr/>
            <p:nvPr/>
          </p:nvSpPr>
          <p:spPr>
            <a:xfrm>
              <a:off x="7118350" y="917575"/>
              <a:ext cx="19050" cy="14288"/>
            </a:xfrm>
            <a:custGeom>
              <a:avLst/>
              <a:gdLst/>
              <a:ahLst/>
              <a:cxnLst/>
              <a:rect l="l" t="t" r="r" b="b"/>
              <a:pathLst>
                <a:path w="5" h="4" extrusionOk="0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2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0" name="Google Shape;350;p11"/>
            <p:cNvSpPr/>
            <p:nvPr/>
          </p:nvSpPr>
          <p:spPr>
            <a:xfrm>
              <a:off x="7148513" y="1017588"/>
              <a:ext cx="12700" cy="19050"/>
            </a:xfrm>
            <a:custGeom>
              <a:avLst/>
              <a:gdLst/>
              <a:ahLst/>
              <a:cxnLst/>
              <a:rect l="l" t="t" r="r" b="b"/>
              <a:pathLst>
                <a:path w="3" h="5" extrusionOk="0">
                  <a:moveTo>
                    <a:pt x="2" y="1"/>
                  </a:moveTo>
                  <a:cubicBezTo>
                    <a:pt x="1" y="0"/>
                    <a:pt x="1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1" name="Google Shape;351;p11"/>
            <p:cNvSpPr/>
            <p:nvPr/>
          </p:nvSpPr>
          <p:spPr>
            <a:xfrm>
              <a:off x="7153275" y="990600"/>
              <a:ext cx="11113" cy="19050"/>
            </a:xfrm>
            <a:custGeom>
              <a:avLst/>
              <a:gdLst/>
              <a:ahLst/>
              <a:cxnLst/>
              <a:rect l="l" t="t" r="r" b="b"/>
              <a:pathLst>
                <a:path w="3" h="5" extrusionOk="0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2" name="Google Shape;352;p11"/>
            <p:cNvSpPr/>
            <p:nvPr/>
          </p:nvSpPr>
          <p:spPr>
            <a:xfrm>
              <a:off x="7113588" y="1063625"/>
              <a:ext cx="20638" cy="15875"/>
            </a:xfrm>
            <a:custGeom>
              <a:avLst/>
              <a:gdLst/>
              <a:ahLst/>
              <a:cxnLst/>
              <a:rect l="l" t="t" r="r" b="b"/>
              <a:pathLst>
                <a:path w="5" h="4" extrusionOk="0">
                  <a:moveTo>
                    <a:pt x="2" y="1"/>
                  </a:move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5" y="2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3" name="Google Shape;353;p11"/>
            <p:cNvSpPr/>
            <p:nvPr/>
          </p:nvSpPr>
          <p:spPr>
            <a:xfrm>
              <a:off x="7091363" y="1079500"/>
              <a:ext cx="19050" cy="14288"/>
            </a:xfrm>
            <a:custGeom>
              <a:avLst/>
              <a:gdLst/>
              <a:ahLst/>
              <a:cxnLst/>
              <a:rect l="l" t="t" r="r" b="b"/>
              <a:pathLst>
                <a:path w="5" h="4" extrusionOk="0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3"/>
                    <a:pt x="4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4" name="Google Shape;354;p11"/>
            <p:cNvSpPr/>
            <p:nvPr/>
          </p:nvSpPr>
          <p:spPr>
            <a:xfrm>
              <a:off x="7037388" y="1087438"/>
              <a:ext cx="14288" cy="11113"/>
            </a:xfrm>
            <a:custGeom>
              <a:avLst/>
              <a:gdLst/>
              <a:ahLst/>
              <a:cxnLst/>
              <a:rect l="l" t="t" r="r" b="b"/>
              <a:pathLst>
                <a:path w="4" h="3" extrusionOk="0">
                  <a:moveTo>
                    <a:pt x="3" y="1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5" name="Google Shape;355;p11"/>
            <p:cNvSpPr/>
            <p:nvPr/>
          </p:nvSpPr>
          <p:spPr>
            <a:xfrm>
              <a:off x="7064375" y="1087438"/>
              <a:ext cx="19050" cy="11113"/>
            </a:xfrm>
            <a:custGeom>
              <a:avLst/>
              <a:gdLst/>
              <a:ahLst/>
              <a:cxnLst/>
              <a:rect l="l" t="t" r="r" b="b"/>
              <a:pathLst>
                <a:path w="5" h="3" extrusionOk="0">
                  <a:moveTo>
                    <a:pt x="3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2"/>
                    <a:pt x="4" y="2"/>
                  </a:cubicBezTo>
                  <a:cubicBezTo>
                    <a:pt x="4" y="1"/>
                    <a:pt x="4" y="0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6" name="Google Shape;356;p11"/>
            <p:cNvSpPr/>
            <p:nvPr/>
          </p:nvSpPr>
          <p:spPr>
            <a:xfrm>
              <a:off x="7013575" y="901700"/>
              <a:ext cx="19050" cy="11113"/>
            </a:xfrm>
            <a:custGeom>
              <a:avLst/>
              <a:gdLst/>
              <a:ahLst/>
              <a:cxnLst/>
              <a:rect l="l" t="t" r="r" b="b"/>
              <a:pathLst>
                <a:path w="5" h="3" extrusionOk="0">
                  <a:moveTo>
                    <a:pt x="5" y="1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7" name="Google Shape;357;p11"/>
            <p:cNvSpPr/>
            <p:nvPr/>
          </p:nvSpPr>
          <p:spPr>
            <a:xfrm>
              <a:off x="7094538" y="901700"/>
              <a:ext cx="19050" cy="15875"/>
            </a:xfrm>
            <a:custGeom>
              <a:avLst/>
              <a:gdLst/>
              <a:ahLst/>
              <a:cxnLst/>
              <a:rect l="l" t="t" r="r" b="b"/>
              <a:pathLst>
                <a:path w="5" h="4" extrusionOk="0">
                  <a:moveTo>
                    <a:pt x="4" y="1"/>
                  </a:moveTo>
                  <a:cubicBezTo>
                    <a:pt x="4" y="1"/>
                    <a:pt x="3" y="1"/>
                    <a:pt x="2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4"/>
                    <a:pt x="4" y="4"/>
                    <a:pt x="5" y="3"/>
                  </a:cubicBezTo>
                  <a:cubicBezTo>
                    <a:pt x="5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1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9pPr>
          </a:lstStyle>
          <a:p>
            <a:endParaRPr/>
          </a:p>
        </p:txBody>
      </p:sp>
      <p:sp>
        <p:nvSpPr>
          <p:cNvPr id="360" name="Google Shape;360;p1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61" name="Google Shape;3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64" name="Google Shape;364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65" name="Google Shape;365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asic Page With header Bar">
  <p:cSld name="1_Basic Page With header Ba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759199" y="184556"/>
            <a:ext cx="5433000" cy="4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2"/>
          </p:nvPr>
        </p:nvSpPr>
        <p:spPr>
          <a:xfrm>
            <a:off x="786210" y="843558"/>
            <a:ext cx="7571700" cy="39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57200" algn="l" rtl="0">
              <a:spcBef>
                <a:spcPts val="720"/>
              </a:spcBef>
              <a:spcAft>
                <a:spcPts val="0"/>
              </a:spcAft>
              <a:buClr>
                <a:srgbClr val="004D7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rgbClr val="004D7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004D7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004D7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004D7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4D7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004D7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rgbClr val="004D7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004D7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rgbClr val="004D7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sic Page With header Bar">
  <p:cSld name="Basic Page With header Ba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759198" y="103547"/>
            <a:ext cx="8097300" cy="6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Divider">
  <p:cSld name="Section Divi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971600" y="1595983"/>
            <a:ext cx="7188900" cy="7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Font typeface="Calibri"/>
              <a:buNone/>
              <a:defRPr sz="66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26" name="Google Shape;26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-164966" y="2349821"/>
            <a:ext cx="3109913" cy="3186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-354315" y="2321099"/>
            <a:ext cx="3100789" cy="3176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0800000">
            <a:off x="-236686" y="3154766"/>
            <a:ext cx="2333625" cy="2198275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sic Page With Picture and Caption">
  <p:cSld name="Basic Page With Picture and Captio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1825980" y="3463219"/>
            <a:ext cx="5482200" cy="3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None/>
              <a:defRPr sz="18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" name="Google Shape;33;p6"/>
          <p:cNvSpPr>
            <a:spLocks noGrp="1"/>
          </p:cNvSpPr>
          <p:nvPr>
            <p:ph type="pic" idx="2"/>
          </p:nvPr>
        </p:nvSpPr>
        <p:spPr>
          <a:xfrm>
            <a:off x="1821904" y="897564"/>
            <a:ext cx="5486400" cy="25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6"/>
          <p:cNvSpPr/>
          <p:nvPr/>
        </p:nvSpPr>
        <p:spPr>
          <a:xfrm>
            <a:off x="1821904" y="3462849"/>
            <a:ext cx="45600" cy="350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-Page Image">
  <p:cSld name="Full-Page Image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>
            <a:spLocks noGrp="1"/>
          </p:cNvSpPr>
          <p:nvPr>
            <p:ph type="pic" idx="2"/>
          </p:nvPr>
        </p:nvSpPr>
        <p:spPr>
          <a:xfrm>
            <a:off x="0" y="411510"/>
            <a:ext cx="9144000" cy="47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279775" y="253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libri"/>
              <a:buChar char="●"/>
              <a:defRPr sz="36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0" name="Google Shape;40;p8"/>
          <p:cNvSpPr/>
          <p:nvPr/>
        </p:nvSpPr>
        <p:spPr>
          <a:xfrm>
            <a:off x="6962775" y="-1694"/>
            <a:ext cx="2181225" cy="150813"/>
          </a:xfrm>
          <a:custGeom>
            <a:avLst/>
            <a:gdLst/>
            <a:ahLst/>
            <a:cxnLst/>
            <a:rect l="l" t="t" r="r" b="b"/>
            <a:pathLst>
              <a:path w="1374" h="95" extrusionOk="0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8"/>
          <p:cNvSpPr/>
          <p:nvPr/>
        </p:nvSpPr>
        <p:spPr>
          <a:xfrm>
            <a:off x="6829425" y="-1694"/>
            <a:ext cx="276225" cy="150813"/>
          </a:xfrm>
          <a:custGeom>
            <a:avLst/>
            <a:gdLst/>
            <a:ahLst/>
            <a:cxnLst/>
            <a:rect l="l" t="t" r="r" b="b"/>
            <a:pathLst>
              <a:path w="174" h="95" extrusionOk="0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8"/>
          <p:cNvSpPr/>
          <p:nvPr/>
        </p:nvSpPr>
        <p:spPr>
          <a:xfrm>
            <a:off x="-1" y="-1694"/>
            <a:ext cx="6981825" cy="150813"/>
          </a:xfrm>
          <a:custGeom>
            <a:avLst/>
            <a:gdLst/>
            <a:ahLst/>
            <a:cxnLst/>
            <a:rect l="l" t="t" r="r" b="b"/>
            <a:pathLst>
              <a:path w="4398" h="95" extrusionOk="0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8"/>
          <p:cNvSpPr txBox="1"/>
          <p:nvPr/>
        </p:nvSpPr>
        <p:spPr>
          <a:xfrm>
            <a:off x="311700" y="989325"/>
            <a:ext cx="7942800" cy="31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With Photo Collage">
  <p:cSld name="Text With Photo Collage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>
            <a:spLocks noGrp="1"/>
          </p:cNvSpPr>
          <p:nvPr>
            <p:ph type="pic" idx="2"/>
          </p:nvPr>
        </p:nvSpPr>
        <p:spPr>
          <a:xfrm>
            <a:off x="4667692" y="631338"/>
            <a:ext cx="4476300" cy="28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1"/>
          </p:nvPr>
        </p:nvSpPr>
        <p:spPr>
          <a:xfrm>
            <a:off x="0" y="631338"/>
            <a:ext cx="4486800" cy="19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9"/>
          <p:cNvSpPr>
            <a:spLocks noGrp="1"/>
          </p:cNvSpPr>
          <p:nvPr>
            <p:ph type="pic" idx="3"/>
          </p:nvPr>
        </p:nvSpPr>
        <p:spPr>
          <a:xfrm>
            <a:off x="184298" y="2560150"/>
            <a:ext cx="4302600" cy="19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9"/>
          <p:cNvSpPr>
            <a:spLocks noGrp="1"/>
          </p:cNvSpPr>
          <p:nvPr>
            <p:ph type="pic" idx="4"/>
          </p:nvPr>
        </p:nvSpPr>
        <p:spPr>
          <a:xfrm>
            <a:off x="4667694" y="3478123"/>
            <a:ext cx="2171700" cy="10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9"/>
          <p:cNvSpPr>
            <a:spLocks noGrp="1"/>
          </p:cNvSpPr>
          <p:nvPr>
            <p:ph type="pic" idx="5"/>
          </p:nvPr>
        </p:nvSpPr>
        <p:spPr>
          <a:xfrm>
            <a:off x="7020029" y="3478123"/>
            <a:ext cx="2124000" cy="10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9"/>
          <p:cNvSpPr/>
          <p:nvPr/>
        </p:nvSpPr>
        <p:spPr>
          <a:xfrm>
            <a:off x="4486940" y="3478123"/>
            <a:ext cx="180900" cy="1010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9"/>
          <p:cNvSpPr/>
          <p:nvPr/>
        </p:nvSpPr>
        <p:spPr>
          <a:xfrm>
            <a:off x="4486940" y="631338"/>
            <a:ext cx="180900" cy="2847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9"/>
          <p:cNvSpPr/>
          <p:nvPr/>
        </p:nvSpPr>
        <p:spPr>
          <a:xfrm>
            <a:off x="3545" y="2560150"/>
            <a:ext cx="180900" cy="1928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4" name="Google Shape;54;p9"/>
          <p:cNvSpPr/>
          <p:nvPr/>
        </p:nvSpPr>
        <p:spPr>
          <a:xfrm>
            <a:off x="6839277" y="3478122"/>
            <a:ext cx="180900" cy="10107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bg>
      <p:bgPr>
        <a:solidFill>
          <a:schemeClr val="lt2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" name="Google Shape;7;p1"/>
          <p:cNvSpPr txBox="1"/>
          <p:nvPr/>
        </p:nvSpPr>
        <p:spPr>
          <a:xfrm>
            <a:off x="0" y="0"/>
            <a:ext cx="91440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to.btn@tbs-sct.gc.ca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ada.ca/en/treasury-board-secretariat/services/government-communications/canada-content-information-architecture-specification/mandatory-element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cpedia.gc.ca/wiki/Adopting_the_Canada.ca_desig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14"/>
          <p:cNvSpPr txBox="1">
            <a:spLocks noGrp="1"/>
          </p:cNvSpPr>
          <p:nvPr>
            <p:ph type="ctrTitle"/>
          </p:nvPr>
        </p:nvSpPr>
        <p:spPr>
          <a:xfrm>
            <a:off x="0" y="1555875"/>
            <a:ext cx="8832000" cy="131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 b="1">
                <a:solidFill>
                  <a:srgbClr val="004D71"/>
                </a:solidFill>
                <a:latin typeface="Calibri"/>
                <a:ea typeface="Calibri"/>
                <a:cs typeface="Calibri"/>
                <a:sym typeface="Calibri"/>
              </a:rPr>
              <a:t>Adopting the Canada.ca Design</a:t>
            </a:r>
            <a:br>
              <a:rPr lang="en-GB" sz="3400" b="1">
                <a:solidFill>
                  <a:srgbClr val="004D7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2600" b="1">
                <a:solidFill>
                  <a:srgbClr val="004D71"/>
                </a:solidFill>
                <a:latin typeface="Calibri"/>
                <a:ea typeface="Calibri"/>
                <a:cs typeface="Calibri"/>
                <a:sym typeface="Calibri"/>
              </a:rPr>
              <a:t>Update and proposed next steps</a:t>
            </a:r>
            <a:endParaRPr sz="2600" b="1">
              <a:solidFill>
                <a:srgbClr val="004D7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1" name="Google Shape;371;p14"/>
          <p:cNvSpPr txBox="1">
            <a:spLocks noGrp="1"/>
          </p:cNvSpPr>
          <p:nvPr>
            <p:ph type="subTitle" idx="1"/>
          </p:nvPr>
        </p:nvSpPr>
        <p:spPr>
          <a:xfrm>
            <a:off x="311700" y="3872200"/>
            <a:ext cx="8520600" cy="94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1800"/>
            </a:br>
            <a:r>
              <a:rPr lang="en-GB" sz="1800"/>
              <a:t>Digital Transformation Office</a:t>
            </a:r>
            <a:br>
              <a:rPr lang="en-GB" sz="1800"/>
            </a:br>
            <a:r>
              <a:rPr lang="en-GB" sz="1800"/>
              <a:t>#canadadotca</a:t>
            </a:r>
            <a:endParaRPr sz="180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September 2020</a:t>
            </a:r>
            <a:endParaRPr sz="180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pic>
        <p:nvPicPr>
          <p:cNvPr id="372" name="Google Shape;372;p14"/>
          <p:cNvPicPr preferRelativeResize="0"/>
          <p:nvPr/>
        </p:nvPicPr>
        <p:blipFill rotWithShape="1">
          <a:blip r:embed="rId3">
            <a:alphaModFix/>
          </a:blip>
          <a:srcRect l="386" r="386"/>
          <a:stretch/>
        </p:blipFill>
        <p:spPr>
          <a:xfrm>
            <a:off x="0" y="259900"/>
            <a:ext cx="9143999" cy="944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23"/>
          <p:cNvSpPr txBox="1">
            <a:spLocks noGrp="1"/>
          </p:cNvSpPr>
          <p:nvPr>
            <p:ph type="title"/>
          </p:nvPr>
        </p:nvSpPr>
        <p:spPr>
          <a:xfrm>
            <a:off x="279775" y="253525"/>
            <a:ext cx="8520600" cy="572700"/>
          </a:xfrm>
          <a:prstGeom prst="rect">
            <a:avLst/>
          </a:prstGeom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Discussion</a:t>
            </a:r>
            <a:endParaRPr/>
          </a:p>
        </p:txBody>
      </p:sp>
      <p:sp>
        <p:nvSpPr>
          <p:cNvPr id="427" name="Google Shape;427;p23"/>
          <p:cNvSpPr txBox="1"/>
          <p:nvPr/>
        </p:nvSpPr>
        <p:spPr>
          <a:xfrm>
            <a:off x="1166850" y="938725"/>
            <a:ext cx="6810300" cy="18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this a realistic approach?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it be improved?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can TBS do to help?</a:t>
            </a: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endParaRPr lang="en-GB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62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Send feedback to: </a:t>
            </a:r>
            <a:r>
              <a:rPr lang="en-GB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dto.</a:t>
            </a:r>
            <a:r>
              <a:rPr lang="en-GB" sz="240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btn</a:t>
            </a: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@tbs-sct.gc.ca</a:t>
            </a: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15"/>
          <p:cNvSpPr txBox="1">
            <a:spLocks noGrp="1"/>
          </p:cNvSpPr>
          <p:nvPr>
            <p:ph type="title"/>
          </p:nvPr>
        </p:nvSpPr>
        <p:spPr>
          <a:xfrm>
            <a:off x="279775" y="253525"/>
            <a:ext cx="8520600" cy="572700"/>
          </a:xfrm>
          <a:prstGeom prst="rect">
            <a:avLst/>
          </a:prstGeom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Why Adopt the Canada.ca design</a:t>
            </a:r>
            <a:endParaRPr/>
          </a:p>
        </p:txBody>
      </p:sp>
      <p:sp>
        <p:nvSpPr>
          <p:cNvPr id="378" name="Google Shape;378;p15"/>
          <p:cNvSpPr txBox="1"/>
          <p:nvPr/>
        </p:nvSpPr>
        <p:spPr>
          <a:xfrm>
            <a:off x="1166850" y="938725"/>
            <a:ext cx="6810300" cy="18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Aiming to create a joined up, consistent public web presence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Joined up experience facilitates user task success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Consistency across the GC web presence necessary for </a:t>
            </a: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trust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Consistency/trust even more important in current online environment rife with misinformation and scams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16"/>
          <p:cNvSpPr txBox="1">
            <a:spLocks noGrp="1"/>
          </p:cNvSpPr>
          <p:nvPr>
            <p:ph type="title"/>
          </p:nvPr>
        </p:nvSpPr>
        <p:spPr>
          <a:xfrm>
            <a:off x="279775" y="253525"/>
            <a:ext cx="8520600" cy="572700"/>
          </a:xfrm>
          <a:prstGeom prst="rect">
            <a:avLst/>
          </a:prstGeom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adopting the design means </a:t>
            </a:r>
            <a:endParaRPr/>
          </a:p>
        </p:txBody>
      </p:sp>
      <p:sp>
        <p:nvSpPr>
          <p:cNvPr id="384" name="Google Shape;384;p16"/>
          <p:cNvSpPr txBox="1"/>
          <p:nvPr/>
        </p:nvSpPr>
        <p:spPr>
          <a:xfrm>
            <a:off x="1166850" y="938725"/>
            <a:ext cx="6810300" cy="18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Mandatory elements</a:t>
            </a: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Canada.ca design: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Header and footer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Typography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Colour scheme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Default layout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Mandatory page templates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 details in the design system:</a:t>
            </a:r>
            <a:b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https://www.canada.ca/en/treasury-board-secretariat/services/government-communications/canada-content-information-architecture-specification/mandatory-elements.html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17"/>
          <p:cNvSpPr txBox="1">
            <a:spLocks noGrp="1"/>
          </p:cNvSpPr>
          <p:nvPr>
            <p:ph type="title"/>
          </p:nvPr>
        </p:nvSpPr>
        <p:spPr>
          <a:xfrm>
            <a:off x="279775" y="253525"/>
            <a:ext cx="8520600" cy="572700"/>
          </a:xfrm>
          <a:prstGeom prst="rect">
            <a:avLst/>
          </a:prstGeom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Ways to implement</a:t>
            </a:r>
            <a:endParaRPr/>
          </a:p>
        </p:txBody>
      </p:sp>
      <p:sp>
        <p:nvSpPr>
          <p:cNvPr id="390" name="Google Shape;390;p17"/>
          <p:cNvSpPr txBox="1"/>
          <p:nvPr/>
        </p:nvSpPr>
        <p:spPr>
          <a:xfrm>
            <a:off x="1166850" y="938725"/>
            <a:ext cx="6810300" cy="18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 your site:</a:t>
            </a:r>
            <a:r>
              <a:rPr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-"/>
            </a:pPr>
            <a:r>
              <a:rPr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the Canada.ca theme in WET (aka GCweb)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-"/>
            </a:pPr>
            <a:r>
              <a:rPr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Leverage Centrally Deployed Templates Solution (CDTS)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Migrate to MWS: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-"/>
            </a:pPr>
            <a:r>
              <a:rPr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 Principal Publisher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Details on GCpedia: </a:t>
            </a:r>
            <a:br>
              <a:rPr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https://www.gcpedia.gc.ca/wiki/Adopting_the_Canada.ca_design</a:t>
            </a: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18"/>
          <p:cNvSpPr txBox="1">
            <a:spLocks noGrp="1"/>
          </p:cNvSpPr>
          <p:nvPr>
            <p:ph type="title"/>
          </p:nvPr>
        </p:nvSpPr>
        <p:spPr>
          <a:xfrm>
            <a:off x="279775" y="253525"/>
            <a:ext cx="8520600" cy="572700"/>
          </a:xfrm>
          <a:prstGeom prst="rect">
            <a:avLst/>
          </a:prstGeom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Original deadlines for adopting the design</a:t>
            </a:r>
            <a:endParaRPr/>
          </a:p>
        </p:txBody>
      </p:sp>
      <p:sp>
        <p:nvSpPr>
          <p:cNvPr id="396" name="Google Shape;396;p18"/>
          <p:cNvSpPr txBox="1"/>
          <p:nvPr/>
        </p:nvSpPr>
        <p:spPr>
          <a:xfrm>
            <a:off x="1166850" y="938725"/>
            <a:ext cx="6810300" cy="18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March 2020</a:t>
            </a: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main institutional websites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March 2021</a:t>
            </a: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remainder of web presence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fiscal was to be the year for updating web apps etc.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 COVID response has limited progress: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Resources shifted to COVID response work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COVID has impacted some depts more than others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19"/>
          <p:cNvSpPr txBox="1">
            <a:spLocks noGrp="1"/>
          </p:cNvSpPr>
          <p:nvPr>
            <p:ph type="title"/>
          </p:nvPr>
        </p:nvSpPr>
        <p:spPr>
          <a:xfrm>
            <a:off x="279775" y="253525"/>
            <a:ext cx="8520600" cy="572700"/>
          </a:xfrm>
          <a:prstGeom prst="rect">
            <a:avLst/>
          </a:prstGeom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Progress to date - main sites</a:t>
            </a:r>
            <a:endParaRPr/>
          </a:p>
        </p:txBody>
      </p:sp>
      <p:sp>
        <p:nvSpPr>
          <p:cNvPr id="402" name="Google Shape;402;p19"/>
          <p:cNvSpPr txBox="1"/>
          <p:nvPr/>
        </p:nvSpPr>
        <p:spPr>
          <a:xfrm>
            <a:off x="1166850" y="938725"/>
            <a:ext cx="6810300" cy="18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 2019</a:t>
            </a: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launch of Canada.ca design on AEM - approx. 24 institutional main sites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 2019</a:t>
            </a: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32 main sites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 2020</a:t>
            </a: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37 main sites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 2020</a:t>
            </a: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40 main sites*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3" name="Google Shape;403;p19"/>
          <p:cNvSpPr txBox="1"/>
          <p:nvPr/>
        </p:nvSpPr>
        <p:spPr>
          <a:xfrm>
            <a:off x="279775" y="4084225"/>
            <a:ext cx="5581200" cy="8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includes 2 departments underway but not yet finished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20"/>
          <p:cNvSpPr txBox="1">
            <a:spLocks noGrp="1"/>
          </p:cNvSpPr>
          <p:nvPr>
            <p:ph type="title"/>
          </p:nvPr>
        </p:nvSpPr>
        <p:spPr>
          <a:xfrm>
            <a:off x="279775" y="253525"/>
            <a:ext cx="8520600" cy="572700"/>
          </a:xfrm>
          <a:prstGeom prst="rect">
            <a:avLst/>
          </a:prstGeom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Kudos</a:t>
            </a:r>
            <a:endParaRPr/>
          </a:p>
        </p:txBody>
      </p:sp>
      <p:sp>
        <p:nvSpPr>
          <p:cNvPr id="409" name="Google Shape;409;p20"/>
          <p:cNvSpPr txBox="1"/>
          <p:nvPr/>
        </p:nvSpPr>
        <p:spPr>
          <a:xfrm>
            <a:off x="1166850" y="938725"/>
            <a:ext cx="6810300" cy="18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Several departments have continued this work during the pandemic: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CanNor</a:t>
            </a: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partial adoption, work ongoing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Infrastructure Canada</a:t>
            </a: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partial adoption, work ongoing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NRCan</a:t>
            </a: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launched in June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PSPC</a:t>
            </a: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partial adoption, work ongoing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WAGE</a:t>
            </a: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work ongoing, launch to come this fall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21"/>
          <p:cNvSpPr txBox="1">
            <a:spLocks noGrp="1"/>
          </p:cNvSpPr>
          <p:nvPr>
            <p:ph type="title"/>
          </p:nvPr>
        </p:nvSpPr>
        <p:spPr>
          <a:xfrm>
            <a:off x="279775" y="253525"/>
            <a:ext cx="8520600" cy="572700"/>
          </a:xfrm>
          <a:prstGeom prst="rect">
            <a:avLst/>
          </a:prstGeom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Recommended approach</a:t>
            </a:r>
            <a:endParaRPr/>
          </a:p>
        </p:txBody>
      </p:sp>
      <p:sp>
        <p:nvSpPr>
          <p:cNvPr id="415" name="Google Shape;415;p21"/>
          <p:cNvSpPr txBox="1"/>
          <p:nvPr/>
        </p:nvSpPr>
        <p:spPr>
          <a:xfrm>
            <a:off x="1166850" y="938725"/>
            <a:ext cx="6810300" cy="18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Strategy: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-"/>
            </a:pPr>
            <a:r>
              <a:rPr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Leave implementation deadlines as is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-"/>
            </a:pPr>
            <a:r>
              <a:rPr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 depts to report status, publish results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-"/>
            </a:pPr>
            <a:r>
              <a:rPr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extension process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-"/>
            </a:pPr>
            <a:r>
              <a:rPr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Offer assistance - workshops, guides, etc.</a:t>
            </a:r>
            <a:br>
              <a:rPr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Rationale: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-"/>
            </a:pPr>
            <a:r>
              <a:rPr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Given increasing importance of maintaining trust, keep depts. moving on this work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-"/>
            </a:pPr>
            <a:r>
              <a:rPr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Ability to request extensions gives flexibility to depts impacted by COVID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22"/>
          <p:cNvSpPr txBox="1">
            <a:spLocks noGrp="1"/>
          </p:cNvSpPr>
          <p:nvPr>
            <p:ph type="title"/>
          </p:nvPr>
        </p:nvSpPr>
        <p:spPr>
          <a:xfrm>
            <a:off x="279775" y="253525"/>
            <a:ext cx="8520600" cy="572700"/>
          </a:xfrm>
          <a:prstGeom prst="rect">
            <a:avLst/>
          </a:prstGeom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Proposed next steps</a:t>
            </a:r>
            <a:endParaRPr/>
          </a:p>
        </p:txBody>
      </p:sp>
      <p:sp>
        <p:nvSpPr>
          <p:cNvPr id="421" name="Google Shape;421;p22"/>
          <p:cNvSpPr txBox="1"/>
          <p:nvPr/>
        </p:nvSpPr>
        <p:spPr>
          <a:xfrm>
            <a:off x="1166850" y="938725"/>
            <a:ext cx="6810300" cy="18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 GCpedia presence</a:t>
            </a: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new status reporting materials, extension process info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Email from TBS to Heads of Comms</a:t>
            </a: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request status and explain how to request extensions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Parallel communications</a:t>
            </a: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via DTO mailing lists etc.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Publish status reporting</a:t>
            </a: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release status info at the GC level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5f74f3e73339363b88ed9d78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Office Theme">
  <a:themeElements>
    <a:clrScheme name="TBS-SCT NEW">
      <a:dk1>
        <a:srgbClr val="000000"/>
      </a:dk1>
      <a:lt1>
        <a:srgbClr val="FFFFFF"/>
      </a:lt1>
      <a:dk2>
        <a:srgbClr val="004D71"/>
      </a:dk2>
      <a:lt2>
        <a:srgbClr val="FFFFFF"/>
      </a:lt2>
      <a:accent1>
        <a:srgbClr val="004D71"/>
      </a:accent1>
      <a:accent2>
        <a:srgbClr val="3095B4"/>
      </a:accent2>
      <a:accent3>
        <a:srgbClr val="333E48"/>
      </a:accent3>
      <a:accent4>
        <a:srgbClr val="63CECA"/>
      </a:accent4>
      <a:accent5>
        <a:srgbClr val="CD202C"/>
      </a:accent5>
      <a:accent6>
        <a:srgbClr val="CFDE00"/>
      </a:accent6>
      <a:hlink>
        <a:srgbClr val="0415FF"/>
      </a:hlink>
      <a:folHlink>
        <a:srgbClr val="FF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477</Words>
  <Application>Microsoft Office PowerPoint</Application>
  <PresentationFormat>On-screen Show (16:9)</PresentationFormat>
  <Paragraphs>68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Adopting the Canada.ca Design Update and proposed next steps</vt:lpstr>
      <vt:lpstr>Why Adopt the Canada.ca design</vt:lpstr>
      <vt:lpstr>What adopting the design means </vt:lpstr>
      <vt:lpstr>Ways to implement</vt:lpstr>
      <vt:lpstr>Original deadlines for adopting the design</vt:lpstr>
      <vt:lpstr>Progress to date - main sites</vt:lpstr>
      <vt:lpstr>Kudos</vt:lpstr>
      <vt:lpstr>Recommended approach</vt:lpstr>
      <vt:lpstr>Proposed next steps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Adopting the Canada.ca Design Update and proposed next steps</dc:title>
  <cp:lastModifiedBy>Smith, Peter</cp:lastModifiedBy>
  <cp:revision>1</cp:revision>
  <dcterms:modified xsi:type="dcterms:W3CDTF">2020-09-30T21:09:03Z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d4203d7-225b-41a9-8c54-a31e0ceca5df_Enabled">
    <vt:lpwstr>True</vt:lpwstr>
  </property>
  <property fmtid="{D5CDD505-2E9C-101B-9397-08002B2CF9AE}" pid="3" name="MSIP_Label_dd4203d7-225b-41a9-8c54-a31e0ceca5df_SiteId">
    <vt:lpwstr>6397df10-4595-4047-9c4f-03311282152b</vt:lpwstr>
  </property>
  <property fmtid="{D5CDD505-2E9C-101B-9397-08002B2CF9AE}" pid="4" name="MSIP_Label_dd4203d7-225b-41a9-8c54-a31e0ceca5df_Owner">
    <vt:lpwstr>PESMITH@tbs-sct.gc.ca</vt:lpwstr>
  </property>
  <property fmtid="{D5CDD505-2E9C-101B-9397-08002B2CF9AE}" pid="5" name="MSIP_Label_dd4203d7-225b-41a9-8c54-a31e0ceca5df_SetDate">
    <vt:lpwstr>2020-09-30T21:09:02.4962760Z</vt:lpwstr>
  </property>
  <property fmtid="{D5CDD505-2E9C-101B-9397-08002B2CF9AE}" pid="6" name="MSIP_Label_dd4203d7-225b-41a9-8c54-a31e0ceca5df_Name">
    <vt:lpwstr>NO MARKING VISIBLE</vt:lpwstr>
  </property>
  <property fmtid="{D5CDD505-2E9C-101B-9397-08002B2CF9AE}" pid="7" name="MSIP_Label_dd4203d7-225b-41a9-8c54-a31e0ceca5df_Application">
    <vt:lpwstr>Microsoft Azure Information Protection</vt:lpwstr>
  </property>
  <property fmtid="{D5CDD505-2E9C-101B-9397-08002B2CF9AE}" pid="8" name="MSIP_Label_dd4203d7-225b-41a9-8c54-a31e0ceca5df_ActionId">
    <vt:lpwstr>95cb952a-dad1-4f64-99bc-893a1887453c</vt:lpwstr>
  </property>
  <property fmtid="{D5CDD505-2E9C-101B-9397-08002B2CF9AE}" pid="9" name="MSIP_Label_dd4203d7-225b-41a9-8c54-a31e0ceca5df_Extended_MSFT_Method">
    <vt:lpwstr>Manual</vt:lpwstr>
  </property>
  <property fmtid="{D5CDD505-2E9C-101B-9397-08002B2CF9AE}" pid="10" name="MSIP_Label_3515d617-256d-4284-aedb-1064be1c4b48_Enabled">
    <vt:lpwstr>True</vt:lpwstr>
  </property>
  <property fmtid="{D5CDD505-2E9C-101B-9397-08002B2CF9AE}" pid="11" name="MSIP_Label_3515d617-256d-4284-aedb-1064be1c4b48_SiteId">
    <vt:lpwstr>6397df10-4595-4047-9c4f-03311282152b</vt:lpwstr>
  </property>
  <property fmtid="{D5CDD505-2E9C-101B-9397-08002B2CF9AE}" pid="12" name="MSIP_Label_3515d617-256d-4284-aedb-1064be1c4b48_Owner">
    <vt:lpwstr>PESMITH@tbs-sct.gc.ca</vt:lpwstr>
  </property>
  <property fmtid="{D5CDD505-2E9C-101B-9397-08002B2CF9AE}" pid="13" name="MSIP_Label_3515d617-256d-4284-aedb-1064be1c4b48_SetDate">
    <vt:lpwstr>2020-09-30T21:09:02.4962760Z</vt:lpwstr>
  </property>
  <property fmtid="{D5CDD505-2E9C-101B-9397-08002B2CF9AE}" pid="14" name="MSIP_Label_3515d617-256d-4284-aedb-1064be1c4b48_Name">
    <vt:lpwstr>UNCLASSIFIED</vt:lpwstr>
  </property>
  <property fmtid="{D5CDD505-2E9C-101B-9397-08002B2CF9AE}" pid="15" name="MSIP_Label_3515d617-256d-4284-aedb-1064be1c4b48_Application">
    <vt:lpwstr>Microsoft Azure Information Protection</vt:lpwstr>
  </property>
  <property fmtid="{D5CDD505-2E9C-101B-9397-08002B2CF9AE}" pid="16" name="MSIP_Label_3515d617-256d-4284-aedb-1064be1c4b48_ActionId">
    <vt:lpwstr>95cb952a-dad1-4f64-99bc-893a1887453c</vt:lpwstr>
  </property>
  <property fmtid="{D5CDD505-2E9C-101B-9397-08002B2CF9AE}" pid="17" name="MSIP_Label_3515d617-256d-4284-aedb-1064be1c4b48_Parent">
    <vt:lpwstr>dd4203d7-225b-41a9-8c54-a31e0ceca5df</vt:lpwstr>
  </property>
  <property fmtid="{D5CDD505-2E9C-101B-9397-08002B2CF9AE}" pid="18" name="MSIP_Label_3515d617-256d-4284-aedb-1064be1c4b48_Extended_MSFT_Method">
    <vt:lpwstr>Manual</vt:lpwstr>
  </property>
  <property fmtid="{D5CDD505-2E9C-101B-9397-08002B2CF9AE}" pid="19" name="Sensitivity">
    <vt:lpwstr>NO MARKING VISIBLE UNCLASSIFIED</vt:lpwstr>
  </property>
</Properties>
</file>